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96"/>
  </p:notesMasterIdLst>
  <p:sldIdLst>
    <p:sldId id="263" r:id="rId2"/>
    <p:sldId id="264" r:id="rId3"/>
    <p:sldId id="266" r:id="rId4"/>
    <p:sldId id="267" r:id="rId5"/>
    <p:sldId id="268" r:id="rId6"/>
    <p:sldId id="270" r:id="rId7"/>
    <p:sldId id="269" r:id="rId8"/>
    <p:sldId id="272" r:id="rId9"/>
    <p:sldId id="271" r:id="rId10"/>
    <p:sldId id="273" r:id="rId11"/>
    <p:sldId id="274" r:id="rId12"/>
    <p:sldId id="275" r:id="rId13"/>
    <p:sldId id="276" r:id="rId14"/>
    <p:sldId id="277" r:id="rId15"/>
    <p:sldId id="278" r:id="rId16"/>
    <p:sldId id="292" r:id="rId17"/>
    <p:sldId id="279" r:id="rId18"/>
    <p:sldId id="293" r:id="rId19"/>
    <p:sldId id="294" r:id="rId20"/>
    <p:sldId id="280" r:id="rId21"/>
    <p:sldId id="285" r:id="rId22"/>
    <p:sldId id="284" r:id="rId23"/>
    <p:sldId id="283" r:id="rId24"/>
    <p:sldId id="287" r:id="rId25"/>
    <p:sldId id="296" r:id="rId26"/>
    <p:sldId id="297" r:id="rId27"/>
    <p:sldId id="295" r:id="rId28"/>
    <p:sldId id="298" r:id="rId29"/>
    <p:sldId id="299" r:id="rId30"/>
    <p:sldId id="300" r:id="rId31"/>
    <p:sldId id="301" r:id="rId32"/>
    <p:sldId id="302" r:id="rId33"/>
    <p:sldId id="303" r:id="rId34"/>
    <p:sldId id="305" r:id="rId35"/>
    <p:sldId id="306" r:id="rId36"/>
    <p:sldId id="307" r:id="rId37"/>
    <p:sldId id="308" r:id="rId38"/>
    <p:sldId id="309" r:id="rId39"/>
    <p:sldId id="311" r:id="rId40"/>
    <p:sldId id="310" r:id="rId41"/>
    <p:sldId id="313" r:id="rId42"/>
    <p:sldId id="314" r:id="rId43"/>
    <p:sldId id="317" r:id="rId44"/>
    <p:sldId id="318" r:id="rId45"/>
    <p:sldId id="319" r:id="rId46"/>
    <p:sldId id="326" r:id="rId47"/>
    <p:sldId id="328" r:id="rId48"/>
    <p:sldId id="331" r:id="rId49"/>
    <p:sldId id="332" r:id="rId50"/>
    <p:sldId id="330" r:id="rId51"/>
    <p:sldId id="329" r:id="rId52"/>
    <p:sldId id="327" r:id="rId53"/>
    <p:sldId id="333" r:id="rId54"/>
    <p:sldId id="334" r:id="rId55"/>
    <p:sldId id="335" r:id="rId56"/>
    <p:sldId id="336" r:id="rId57"/>
    <p:sldId id="337" r:id="rId58"/>
    <p:sldId id="344" r:id="rId59"/>
    <p:sldId id="339" r:id="rId60"/>
    <p:sldId id="340" r:id="rId61"/>
    <p:sldId id="321" r:id="rId62"/>
    <p:sldId id="322" r:id="rId63"/>
    <p:sldId id="350" r:id="rId64"/>
    <p:sldId id="351" r:id="rId65"/>
    <p:sldId id="353" r:id="rId66"/>
    <p:sldId id="349" r:id="rId67"/>
    <p:sldId id="347" r:id="rId68"/>
    <p:sldId id="348" r:id="rId69"/>
    <p:sldId id="356" r:id="rId70"/>
    <p:sldId id="358" r:id="rId71"/>
    <p:sldId id="360" r:id="rId72"/>
    <p:sldId id="361" r:id="rId73"/>
    <p:sldId id="382" r:id="rId74"/>
    <p:sldId id="363" r:id="rId75"/>
    <p:sldId id="364" r:id="rId76"/>
    <p:sldId id="365" r:id="rId77"/>
    <p:sldId id="369" r:id="rId78"/>
    <p:sldId id="366" r:id="rId79"/>
    <p:sldId id="367" r:id="rId80"/>
    <p:sldId id="368" r:id="rId81"/>
    <p:sldId id="362" r:id="rId82"/>
    <p:sldId id="372" r:id="rId83"/>
    <p:sldId id="373" r:id="rId84"/>
    <p:sldId id="374" r:id="rId85"/>
    <p:sldId id="375" r:id="rId86"/>
    <p:sldId id="376" r:id="rId87"/>
    <p:sldId id="378" r:id="rId88"/>
    <p:sldId id="379" r:id="rId89"/>
    <p:sldId id="380" r:id="rId90"/>
    <p:sldId id="381" r:id="rId91"/>
    <p:sldId id="290" r:id="rId92"/>
    <p:sldId id="291" r:id="rId93"/>
    <p:sldId id="346" r:id="rId94"/>
    <p:sldId id="260" r:id="rId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AAD7EDBF-F1E3-4594-83C4-407D5AFE01A6}">
          <p14:sldIdLst>
            <p14:sldId id="263"/>
            <p14:sldId id="264"/>
            <p14:sldId id="266"/>
            <p14:sldId id="267"/>
            <p14:sldId id="268"/>
            <p14:sldId id="270"/>
            <p14:sldId id="269"/>
            <p14:sldId id="272"/>
            <p14:sldId id="271"/>
            <p14:sldId id="273"/>
            <p14:sldId id="274"/>
          </p14:sldIdLst>
        </p14:section>
        <p14:section name="Fourier series" id="{B97CA38F-8C77-4E3F-AD30-A541C705BCA2}">
          <p14:sldIdLst>
            <p14:sldId id="275"/>
            <p14:sldId id="276"/>
            <p14:sldId id="277"/>
            <p14:sldId id="278"/>
            <p14:sldId id="292"/>
            <p14:sldId id="279"/>
            <p14:sldId id="293"/>
            <p14:sldId id="294"/>
            <p14:sldId id="280"/>
            <p14:sldId id="285"/>
            <p14:sldId id="284"/>
            <p14:sldId id="283"/>
            <p14:sldId id="287"/>
            <p14:sldId id="296"/>
            <p14:sldId id="297"/>
            <p14:sldId id="295"/>
            <p14:sldId id="298"/>
            <p14:sldId id="299"/>
            <p14:sldId id="300"/>
            <p14:sldId id="301"/>
            <p14:sldId id="302"/>
            <p14:sldId id="303"/>
            <p14:sldId id="305"/>
            <p14:sldId id="306"/>
            <p14:sldId id="307"/>
            <p14:sldId id="308"/>
            <p14:sldId id="309"/>
            <p14:sldId id="311"/>
            <p14:sldId id="310"/>
            <p14:sldId id="313"/>
            <p14:sldId id="314"/>
            <p14:sldId id="317"/>
            <p14:sldId id="318"/>
            <p14:sldId id="319"/>
          </p14:sldIdLst>
        </p14:section>
        <p14:section name="Integral in Sage" id="{171BC302-98FB-42D0-B4E2-3DA670E268AB}">
          <p14:sldIdLst>
            <p14:sldId id="326"/>
            <p14:sldId id="328"/>
            <p14:sldId id="331"/>
            <p14:sldId id="332"/>
            <p14:sldId id="330"/>
            <p14:sldId id="329"/>
            <p14:sldId id="327"/>
            <p14:sldId id="333"/>
            <p14:sldId id="334"/>
            <p14:sldId id="335"/>
            <p14:sldId id="336"/>
            <p14:sldId id="337"/>
            <p14:sldId id="344"/>
            <p14:sldId id="339"/>
            <p14:sldId id="340"/>
          </p14:sldIdLst>
        </p14:section>
        <p14:section name="Discrete Fourier series" id="{D9A22BD0-6F5A-4AD1-924A-A5552BC1D333}">
          <p14:sldIdLst>
            <p14:sldId id="321"/>
            <p14:sldId id="322"/>
            <p14:sldId id="350"/>
            <p14:sldId id="351"/>
            <p14:sldId id="353"/>
            <p14:sldId id="349"/>
            <p14:sldId id="347"/>
            <p14:sldId id="348"/>
            <p14:sldId id="356"/>
            <p14:sldId id="358"/>
            <p14:sldId id="360"/>
            <p14:sldId id="361"/>
            <p14:sldId id="382"/>
            <p14:sldId id="363"/>
            <p14:sldId id="364"/>
            <p14:sldId id="365"/>
            <p14:sldId id="369"/>
            <p14:sldId id="366"/>
            <p14:sldId id="367"/>
            <p14:sldId id="368"/>
            <p14:sldId id="362"/>
            <p14:sldId id="372"/>
            <p14:sldId id="373"/>
            <p14:sldId id="374"/>
            <p14:sldId id="375"/>
            <p14:sldId id="376"/>
            <p14:sldId id="378"/>
          </p14:sldIdLst>
        </p14:section>
        <p14:section name="Outro" id="{02BAF71F-4052-4CBE-85AA-42C201BA608C}">
          <p14:sldIdLst>
            <p14:sldId id="379"/>
            <p14:sldId id="380"/>
            <p14:sldId id="381"/>
          </p14:sldIdLst>
        </p14:section>
        <p14:section name="Appendix" id="{0E2AC522-57B2-41EC-BCCB-122DBE072A5E}">
          <p14:sldIdLst>
            <p14:sldId id="290"/>
            <p14:sldId id="291"/>
            <p14:sldId id="346"/>
            <p14:sldId id="2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A2C38"/>
    <a:srgbClr val="0C3544"/>
    <a:srgbClr val="05171D"/>
    <a:srgbClr val="071F27"/>
    <a:srgbClr val="0A2934"/>
    <a:srgbClr val="CA4C06"/>
    <a:srgbClr val="722B03"/>
    <a:srgbClr val="826C00"/>
    <a:srgbClr val="645300"/>
    <a:srgbClr val="827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60" autoAdjust="0"/>
    <p:restoredTop sz="77969" autoAdjust="0"/>
  </p:normalViewPr>
  <p:slideViewPr>
    <p:cSldViewPr snapToGrid="0">
      <p:cViewPr>
        <p:scale>
          <a:sx n="100" d="100"/>
          <a:sy n="100" d="100"/>
        </p:scale>
        <p:origin x="2976" y="556"/>
      </p:cViewPr>
      <p:guideLst/>
    </p:cSldViewPr>
  </p:slideViewPr>
  <p:notesTextViewPr>
    <p:cViewPr>
      <p:scale>
        <a:sx n="150" d="100"/>
        <a:sy n="15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ni Heidelberg" userId="63381bc8-74ad-49df-bab6-c1d9d05e17c2" providerId="ADAL" clId="{69EE58BA-C1DB-4456-A054-AB04EECEA528}"/>
    <pc:docChg chg="undo custSel addSld delSld modSld sldOrd addSection modSection">
      <pc:chgData name="Uni Heidelberg" userId="63381bc8-74ad-49df-bab6-c1d9d05e17c2" providerId="ADAL" clId="{69EE58BA-C1DB-4456-A054-AB04EECEA528}" dt="2024-05-21T12:36:03.944" v="15314" actId="20577"/>
      <pc:docMkLst>
        <pc:docMk/>
      </pc:docMkLst>
      <pc:sldChg chg="modSp">
        <pc:chgData name="Uni Heidelberg" userId="63381bc8-74ad-49df-bab6-c1d9d05e17c2" providerId="ADAL" clId="{69EE58BA-C1DB-4456-A054-AB04EECEA528}" dt="2024-05-21T08:56:55.600" v="3795" actId="20577"/>
        <pc:sldMkLst>
          <pc:docMk/>
          <pc:sldMk cId="1417063221" sldId="260"/>
        </pc:sldMkLst>
        <pc:spChg chg="mod">
          <ac:chgData name="Uni Heidelberg" userId="63381bc8-74ad-49df-bab6-c1d9d05e17c2" providerId="ADAL" clId="{69EE58BA-C1DB-4456-A054-AB04EECEA528}" dt="2024-05-21T08:56:45.091" v="3778" actId="20577"/>
          <ac:spMkLst>
            <pc:docMk/>
            <pc:sldMk cId="1417063221" sldId="260"/>
            <ac:spMk id="9" creationId="{444A73AD-392F-904A-BA6D-E843E91EC290}"/>
          </ac:spMkLst>
        </pc:spChg>
        <pc:spChg chg="mod">
          <ac:chgData name="Uni Heidelberg" userId="63381bc8-74ad-49df-bab6-c1d9d05e17c2" providerId="ADAL" clId="{69EE58BA-C1DB-4456-A054-AB04EECEA528}" dt="2024-05-21T08:56:55.600" v="3795" actId="20577"/>
          <ac:spMkLst>
            <pc:docMk/>
            <pc:sldMk cId="1417063221" sldId="260"/>
            <ac:spMk id="11" creationId="{E80718F9-521B-C2F1-FC4F-69A36A465252}"/>
          </ac:spMkLst>
        </pc:spChg>
      </pc:sldChg>
      <pc:sldChg chg="modSp mod">
        <pc:chgData name="Uni Heidelberg" userId="63381bc8-74ad-49df-bab6-c1d9d05e17c2" providerId="ADAL" clId="{69EE58BA-C1DB-4456-A054-AB04EECEA528}" dt="2024-05-20T19:43:38.198" v="32" actId="14100"/>
        <pc:sldMkLst>
          <pc:docMk/>
          <pc:sldMk cId="4098854059" sldId="270"/>
        </pc:sldMkLst>
        <pc:spChg chg="mod">
          <ac:chgData name="Uni Heidelberg" userId="63381bc8-74ad-49df-bab6-c1d9d05e17c2" providerId="ADAL" clId="{69EE58BA-C1DB-4456-A054-AB04EECEA528}" dt="2024-05-20T19:43:36.264" v="31" actId="20577"/>
          <ac:spMkLst>
            <pc:docMk/>
            <pc:sldMk cId="4098854059" sldId="270"/>
            <ac:spMk id="2" creationId="{EF44878C-DA17-E34E-57B6-D681C10C79BA}"/>
          </ac:spMkLst>
        </pc:spChg>
        <pc:spChg chg="mod">
          <ac:chgData name="Uni Heidelberg" userId="63381bc8-74ad-49df-bab6-c1d9d05e17c2" providerId="ADAL" clId="{69EE58BA-C1DB-4456-A054-AB04EECEA528}" dt="2024-05-20T19:43:38.198" v="32" actId="14100"/>
          <ac:spMkLst>
            <pc:docMk/>
            <pc:sldMk cId="4098854059" sldId="270"/>
            <ac:spMk id="4" creationId="{3B0AE770-864F-57F9-91C5-EE123F0233A9}"/>
          </ac:spMkLst>
        </pc:spChg>
      </pc:sldChg>
      <pc:sldChg chg="mod modShow">
        <pc:chgData name="Uni Heidelberg" userId="63381bc8-74ad-49df-bab6-c1d9d05e17c2" providerId="ADAL" clId="{69EE58BA-C1DB-4456-A054-AB04EECEA528}" dt="2024-05-21T09:23:22.091" v="4214" actId="729"/>
        <pc:sldMkLst>
          <pc:docMk/>
          <pc:sldMk cId="3311644530" sldId="271"/>
        </pc:sldMkLst>
      </pc:sldChg>
      <pc:sldChg chg="mod modShow">
        <pc:chgData name="Uni Heidelberg" userId="63381bc8-74ad-49df-bab6-c1d9d05e17c2" providerId="ADAL" clId="{69EE58BA-C1DB-4456-A054-AB04EECEA528}" dt="2024-05-21T09:23:20.692" v="4213" actId="729"/>
        <pc:sldMkLst>
          <pc:docMk/>
          <pc:sldMk cId="2267371908" sldId="273"/>
        </pc:sldMkLst>
      </pc:sldChg>
      <pc:sldChg chg="modNotesTx">
        <pc:chgData name="Uni Heidelberg" userId="63381bc8-74ad-49df-bab6-c1d9d05e17c2" providerId="ADAL" clId="{69EE58BA-C1DB-4456-A054-AB04EECEA528}" dt="2024-05-20T19:46:54.730" v="99" actId="5793"/>
        <pc:sldMkLst>
          <pc:docMk/>
          <pc:sldMk cId="802236368" sldId="274"/>
        </pc:sldMkLst>
      </pc:sldChg>
      <pc:sldChg chg="modSp mod">
        <pc:chgData name="Uni Heidelberg" userId="63381bc8-74ad-49df-bab6-c1d9d05e17c2" providerId="ADAL" clId="{69EE58BA-C1DB-4456-A054-AB04EECEA528}" dt="2024-05-20T20:01:04.810" v="677" actId="113"/>
        <pc:sldMkLst>
          <pc:docMk/>
          <pc:sldMk cId="2912872484" sldId="278"/>
        </pc:sldMkLst>
        <pc:spChg chg="mod">
          <ac:chgData name="Uni Heidelberg" userId="63381bc8-74ad-49df-bab6-c1d9d05e17c2" providerId="ADAL" clId="{69EE58BA-C1DB-4456-A054-AB04EECEA528}" dt="2024-05-20T20:01:04.810" v="677" actId="113"/>
          <ac:spMkLst>
            <pc:docMk/>
            <pc:sldMk cId="2912872484" sldId="278"/>
            <ac:spMk id="7" creationId="{B620D066-584E-B564-F484-B1251213A01A}"/>
          </ac:spMkLst>
        </pc:spChg>
      </pc:sldChg>
      <pc:sldChg chg="modNotesTx">
        <pc:chgData name="Uni Heidelberg" userId="63381bc8-74ad-49df-bab6-c1d9d05e17c2" providerId="ADAL" clId="{69EE58BA-C1DB-4456-A054-AB04EECEA528}" dt="2024-05-20T19:51:10.082" v="497" actId="313"/>
        <pc:sldMkLst>
          <pc:docMk/>
          <pc:sldMk cId="1942384702" sldId="279"/>
        </pc:sldMkLst>
      </pc:sldChg>
      <pc:sldChg chg="modNotesTx">
        <pc:chgData name="Uni Heidelberg" userId="63381bc8-74ad-49df-bab6-c1d9d05e17c2" providerId="ADAL" clId="{69EE58BA-C1DB-4456-A054-AB04EECEA528}" dt="2024-05-20T19:50:45.808" v="449" actId="20577"/>
        <pc:sldMkLst>
          <pc:docMk/>
          <pc:sldMk cId="4267673943" sldId="280"/>
        </pc:sldMkLst>
      </pc:sldChg>
      <pc:sldChg chg="modSp mod modNotesTx">
        <pc:chgData name="Uni Heidelberg" userId="63381bc8-74ad-49df-bab6-c1d9d05e17c2" providerId="ADAL" clId="{69EE58BA-C1DB-4456-A054-AB04EECEA528}" dt="2024-05-20T19:50:22.728" v="412" actId="20577"/>
        <pc:sldMkLst>
          <pc:docMk/>
          <pc:sldMk cId="3564195878" sldId="292"/>
        </pc:sldMkLst>
        <pc:spChg chg="mod">
          <ac:chgData name="Uni Heidelberg" userId="63381bc8-74ad-49df-bab6-c1d9d05e17c2" providerId="ADAL" clId="{69EE58BA-C1DB-4456-A054-AB04EECEA528}" dt="2024-05-20T19:48:24.058" v="227" actId="14100"/>
          <ac:spMkLst>
            <pc:docMk/>
            <pc:sldMk cId="3564195878" sldId="292"/>
            <ac:spMk id="14" creationId="{FEC6F0DB-B1E3-E7FF-3A41-BD09ED16903B}"/>
          </ac:spMkLst>
        </pc:spChg>
        <pc:spChg chg="mod">
          <ac:chgData name="Uni Heidelberg" userId="63381bc8-74ad-49df-bab6-c1d9d05e17c2" providerId="ADAL" clId="{69EE58BA-C1DB-4456-A054-AB04EECEA528}" dt="2024-05-20T19:49:45.453" v="277" actId="20577"/>
          <ac:spMkLst>
            <pc:docMk/>
            <pc:sldMk cId="3564195878" sldId="292"/>
            <ac:spMk id="21" creationId="{90728FD1-26BE-EF87-0A5D-5E2C585C2B02}"/>
          </ac:spMkLst>
        </pc:spChg>
      </pc:sldChg>
      <pc:sldChg chg="modSp del mod ord modShow">
        <pc:chgData name="Uni Heidelberg" userId="63381bc8-74ad-49df-bab6-c1d9d05e17c2" providerId="ADAL" clId="{69EE58BA-C1DB-4456-A054-AB04EECEA528}" dt="2024-05-21T12:16:11.147" v="15187" actId="47"/>
        <pc:sldMkLst>
          <pc:docMk/>
          <pc:sldMk cId="2028423701" sldId="312"/>
        </pc:sldMkLst>
        <pc:spChg chg="mod">
          <ac:chgData name="Uni Heidelberg" userId="63381bc8-74ad-49df-bab6-c1d9d05e17c2" providerId="ADAL" clId="{69EE58BA-C1DB-4456-A054-AB04EECEA528}" dt="2024-05-21T07:16:33.372" v="3765" actId="20577"/>
          <ac:spMkLst>
            <pc:docMk/>
            <pc:sldMk cId="2028423701" sldId="312"/>
            <ac:spMk id="4" creationId="{070E930C-F72A-3707-B700-5994EF7FC3CD}"/>
          </ac:spMkLst>
        </pc:spChg>
      </pc:sldChg>
      <pc:sldChg chg="modSp mod modNotesTx">
        <pc:chgData name="Uni Heidelberg" userId="63381bc8-74ad-49df-bab6-c1d9d05e17c2" providerId="ADAL" clId="{69EE58BA-C1DB-4456-A054-AB04EECEA528}" dt="2024-05-21T07:17:01.933" v="3767" actId="20577"/>
        <pc:sldMkLst>
          <pc:docMk/>
          <pc:sldMk cId="920108090" sldId="322"/>
        </pc:sldMkLst>
        <pc:spChg chg="mod">
          <ac:chgData name="Uni Heidelberg" userId="63381bc8-74ad-49df-bab6-c1d9d05e17c2" providerId="ADAL" clId="{69EE58BA-C1DB-4456-A054-AB04EECEA528}" dt="2024-05-20T20:02:34.105" v="679" actId="1076"/>
          <ac:spMkLst>
            <pc:docMk/>
            <pc:sldMk cId="920108090" sldId="322"/>
            <ac:spMk id="25" creationId="{8F79053C-E818-A505-12AE-6D820DB04B4E}"/>
          </ac:spMkLst>
        </pc:spChg>
      </pc:sldChg>
      <pc:sldChg chg="mod modShow">
        <pc:chgData name="Uni Heidelberg" userId="63381bc8-74ad-49df-bab6-c1d9d05e17c2" providerId="ADAL" clId="{69EE58BA-C1DB-4456-A054-AB04EECEA528}" dt="2024-05-21T11:59:11.053" v="14322" actId="729"/>
        <pc:sldMkLst>
          <pc:docMk/>
          <pc:sldMk cId="1502711530" sldId="323"/>
        </pc:sldMkLst>
      </pc:sldChg>
      <pc:sldChg chg="modNotesTx">
        <pc:chgData name="Uni Heidelberg" userId="63381bc8-74ad-49df-bab6-c1d9d05e17c2" providerId="ADAL" clId="{69EE58BA-C1DB-4456-A054-AB04EECEA528}" dt="2024-05-20T19:55:11.966" v="570" actId="20577"/>
        <pc:sldMkLst>
          <pc:docMk/>
          <pc:sldMk cId="1380642097" sldId="326"/>
        </pc:sldMkLst>
      </pc:sldChg>
      <pc:sldChg chg="modNotesTx">
        <pc:chgData name="Uni Heidelberg" userId="63381bc8-74ad-49df-bab6-c1d9d05e17c2" providerId="ADAL" clId="{69EE58BA-C1DB-4456-A054-AB04EECEA528}" dt="2024-05-20T19:56:50.089" v="663" actId="114"/>
        <pc:sldMkLst>
          <pc:docMk/>
          <pc:sldMk cId="2618352470" sldId="329"/>
        </pc:sldMkLst>
      </pc:sldChg>
      <pc:sldChg chg="addSp modSp">
        <pc:chgData name="Uni Heidelberg" userId="63381bc8-74ad-49df-bab6-c1d9d05e17c2" providerId="ADAL" clId="{69EE58BA-C1DB-4456-A054-AB04EECEA528}" dt="2024-05-21T06:08:53.549" v="3419"/>
        <pc:sldMkLst>
          <pc:docMk/>
          <pc:sldMk cId="370596255" sldId="337"/>
        </pc:sldMkLst>
        <pc:spChg chg="mod">
          <ac:chgData name="Uni Heidelberg" userId="63381bc8-74ad-49df-bab6-c1d9d05e17c2" providerId="ADAL" clId="{69EE58BA-C1DB-4456-A054-AB04EECEA528}" dt="2024-05-21T06:08:53.549" v="3419"/>
          <ac:spMkLst>
            <pc:docMk/>
            <pc:sldMk cId="370596255" sldId="337"/>
            <ac:spMk id="3" creationId="{DD4EF9F3-FB29-3D9B-315E-E5C01E6A7254}"/>
          </ac:spMkLst>
        </pc:spChg>
        <pc:spChg chg="mod">
          <ac:chgData name="Uni Heidelberg" userId="63381bc8-74ad-49df-bab6-c1d9d05e17c2" providerId="ADAL" clId="{69EE58BA-C1DB-4456-A054-AB04EECEA528}" dt="2024-05-21T06:08:53.549" v="3419"/>
          <ac:spMkLst>
            <pc:docMk/>
            <pc:sldMk cId="370596255" sldId="337"/>
            <ac:spMk id="4" creationId="{60EE949C-4B44-8D7B-E290-4389560B0CF1}"/>
          </ac:spMkLst>
        </pc:spChg>
        <pc:spChg chg="mod">
          <ac:chgData name="Uni Heidelberg" userId="63381bc8-74ad-49df-bab6-c1d9d05e17c2" providerId="ADAL" clId="{69EE58BA-C1DB-4456-A054-AB04EECEA528}" dt="2024-05-21T06:08:53.549" v="3419"/>
          <ac:spMkLst>
            <pc:docMk/>
            <pc:sldMk cId="370596255" sldId="337"/>
            <ac:spMk id="6" creationId="{2AD3E177-2AED-A6FD-6FA6-1970DD60FED9}"/>
          </ac:spMkLst>
        </pc:spChg>
        <pc:spChg chg="mod">
          <ac:chgData name="Uni Heidelberg" userId="63381bc8-74ad-49df-bab6-c1d9d05e17c2" providerId="ADAL" clId="{69EE58BA-C1DB-4456-A054-AB04EECEA528}" dt="2024-05-21T06:08:53.549" v="3419"/>
          <ac:spMkLst>
            <pc:docMk/>
            <pc:sldMk cId="370596255" sldId="337"/>
            <ac:spMk id="8" creationId="{59E85068-A5C6-8D0F-ADDE-4D0B9578FE8A}"/>
          </ac:spMkLst>
        </pc:spChg>
        <pc:spChg chg="mod">
          <ac:chgData name="Uni Heidelberg" userId="63381bc8-74ad-49df-bab6-c1d9d05e17c2" providerId="ADAL" clId="{69EE58BA-C1DB-4456-A054-AB04EECEA528}" dt="2024-05-21T06:08:53.549" v="3419"/>
          <ac:spMkLst>
            <pc:docMk/>
            <pc:sldMk cId="370596255" sldId="337"/>
            <ac:spMk id="10" creationId="{7626BD10-AE65-42B6-D16F-FD46AD9142F2}"/>
          </ac:spMkLst>
        </pc:spChg>
        <pc:spChg chg="mod">
          <ac:chgData name="Uni Heidelberg" userId="63381bc8-74ad-49df-bab6-c1d9d05e17c2" providerId="ADAL" clId="{69EE58BA-C1DB-4456-A054-AB04EECEA528}" dt="2024-05-21T06:08:53.549" v="3419"/>
          <ac:spMkLst>
            <pc:docMk/>
            <pc:sldMk cId="370596255" sldId="337"/>
            <ac:spMk id="12" creationId="{E8702776-7C26-6896-4740-42784FE0BB92}"/>
          </ac:spMkLst>
        </pc:spChg>
        <pc:spChg chg="mod">
          <ac:chgData name="Uni Heidelberg" userId="63381bc8-74ad-49df-bab6-c1d9d05e17c2" providerId="ADAL" clId="{69EE58BA-C1DB-4456-A054-AB04EECEA528}" dt="2024-05-21T06:08:53.549" v="3419"/>
          <ac:spMkLst>
            <pc:docMk/>
            <pc:sldMk cId="370596255" sldId="337"/>
            <ac:spMk id="13" creationId="{2A1F1B58-6E0E-B17B-2ACE-1460E3046E91}"/>
          </ac:spMkLst>
        </pc:spChg>
        <pc:spChg chg="mod">
          <ac:chgData name="Uni Heidelberg" userId="63381bc8-74ad-49df-bab6-c1d9d05e17c2" providerId="ADAL" clId="{69EE58BA-C1DB-4456-A054-AB04EECEA528}" dt="2024-05-21T06:08:53.549" v="3419"/>
          <ac:spMkLst>
            <pc:docMk/>
            <pc:sldMk cId="370596255" sldId="337"/>
            <ac:spMk id="15" creationId="{66CB902F-2FF8-45B8-E3B0-9D6FAFF58332}"/>
          </ac:spMkLst>
        </pc:spChg>
        <pc:spChg chg="mod">
          <ac:chgData name="Uni Heidelberg" userId="63381bc8-74ad-49df-bab6-c1d9d05e17c2" providerId="ADAL" clId="{69EE58BA-C1DB-4456-A054-AB04EECEA528}" dt="2024-05-21T06:08:53.549" v="3419"/>
          <ac:spMkLst>
            <pc:docMk/>
            <pc:sldMk cId="370596255" sldId="337"/>
            <ac:spMk id="45" creationId="{5B8C04BB-1B0D-FB8C-E490-6D9180FFA42F}"/>
          </ac:spMkLst>
        </pc:spChg>
        <pc:spChg chg="mod">
          <ac:chgData name="Uni Heidelberg" userId="63381bc8-74ad-49df-bab6-c1d9d05e17c2" providerId="ADAL" clId="{69EE58BA-C1DB-4456-A054-AB04EECEA528}" dt="2024-05-21T06:08:53.549" v="3419"/>
          <ac:spMkLst>
            <pc:docMk/>
            <pc:sldMk cId="370596255" sldId="337"/>
            <ac:spMk id="72" creationId="{EBE6586F-B066-CAF6-0CA5-DDFC96736A55}"/>
          </ac:spMkLst>
        </pc:spChg>
        <pc:spChg chg="mod">
          <ac:chgData name="Uni Heidelberg" userId="63381bc8-74ad-49df-bab6-c1d9d05e17c2" providerId="ADAL" clId="{69EE58BA-C1DB-4456-A054-AB04EECEA528}" dt="2024-05-21T06:08:53.549" v="3419"/>
          <ac:spMkLst>
            <pc:docMk/>
            <pc:sldMk cId="370596255" sldId="337"/>
            <ac:spMk id="73" creationId="{BC26770A-AF05-1267-7714-9E2ADE9CCA01}"/>
          </ac:spMkLst>
        </pc:spChg>
        <pc:spChg chg="mod">
          <ac:chgData name="Uni Heidelberg" userId="63381bc8-74ad-49df-bab6-c1d9d05e17c2" providerId="ADAL" clId="{69EE58BA-C1DB-4456-A054-AB04EECEA528}" dt="2024-05-21T06:08:53.549" v="3419"/>
          <ac:spMkLst>
            <pc:docMk/>
            <pc:sldMk cId="370596255" sldId="337"/>
            <ac:spMk id="74" creationId="{7DEAA0D8-4A12-9DD0-761F-2ABE51A523CF}"/>
          </ac:spMkLst>
        </pc:spChg>
        <pc:spChg chg="mod">
          <ac:chgData name="Uni Heidelberg" userId="63381bc8-74ad-49df-bab6-c1d9d05e17c2" providerId="ADAL" clId="{69EE58BA-C1DB-4456-A054-AB04EECEA528}" dt="2024-05-21T06:08:53.549" v="3419"/>
          <ac:spMkLst>
            <pc:docMk/>
            <pc:sldMk cId="370596255" sldId="337"/>
            <ac:spMk id="75" creationId="{FBA416BE-49F6-FEF9-2576-213CF6A8EADB}"/>
          </ac:spMkLst>
        </pc:spChg>
        <pc:spChg chg="mod">
          <ac:chgData name="Uni Heidelberg" userId="63381bc8-74ad-49df-bab6-c1d9d05e17c2" providerId="ADAL" clId="{69EE58BA-C1DB-4456-A054-AB04EECEA528}" dt="2024-05-21T06:08:53.549" v="3419"/>
          <ac:spMkLst>
            <pc:docMk/>
            <pc:sldMk cId="370596255" sldId="337"/>
            <ac:spMk id="76" creationId="{69805D5F-2D80-6664-F5D5-F5FA7F072014}"/>
          </ac:spMkLst>
        </pc:spChg>
        <pc:spChg chg="mod">
          <ac:chgData name="Uni Heidelberg" userId="63381bc8-74ad-49df-bab6-c1d9d05e17c2" providerId="ADAL" clId="{69EE58BA-C1DB-4456-A054-AB04EECEA528}" dt="2024-05-21T06:08:53.549" v="3419"/>
          <ac:spMkLst>
            <pc:docMk/>
            <pc:sldMk cId="370596255" sldId="337"/>
            <ac:spMk id="77" creationId="{A9C73762-C5F6-979C-CA86-1B17899607AD}"/>
          </ac:spMkLst>
        </pc:spChg>
        <pc:spChg chg="mod">
          <ac:chgData name="Uni Heidelberg" userId="63381bc8-74ad-49df-bab6-c1d9d05e17c2" providerId="ADAL" clId="{69EE58BA-C1DB-4456-A054-AB04EECEA528}" dt="2024-05-21T06:08:53.549" v="3419"/>
          <ac:spMkLst>
            <pc:docMk/>
            <pc:sldMk cId="370596255" sldId="337"/>
            <ac:spMk id="78" creationId="{9FB6344C-23F2-36FB-C202-D0ADF2F0EE3D}"/>
          </ac:spMkLst>
        </pc:spChg>
        <pc:spChg chg="mod">
          <ac:chgData name="Uni Heidelberg" userId="63381bc8-74ad-49df-bab6-c1d9d05e17c2" providerId="ADAL" clId="{69EE58BA-C1DB-4456-A054-AB04EECEA528}" dt="2024-05-21T06:08:53.549" v="3419"/>
          <ac:spMkLst>
            <pc:docMk/>
            <pc:sldMk cId="370596255" sldId="337"/>
            <ac:spMk id="79" creationId="{A5859309-8E1F-A2E1-78E5-64F0BCD26933}"/>
          </ac:spMkLst>
        </pc:spChg>
        <pc:spChg chg="mod">
          <ac:chgData name="Uni Heidelberg" userId="63381bc8-74ad-49df-bab6-c1d9d05e17c2" providerId="ADAL" clId="{69EE58BA-C1DB-4456-A054-AB04EECEA528}" dt="2024-05-21T06:08:53.549" v="3419"/>
          <ac:spMkLst>
            <pc:docMk/>
            <pc:sldMk cId="370596255" sldId="337"/>
            <ac:spMk id="80" creationId="{4660DEAF-0685-A4C8-6692-792B891A3DE5}"/>
          </ac:spMkLst>
        </pc:spChg>
        <pc:spChg chg="mod">
          <ac:chgData name="Uni Heidelberg" userId="63381bc8-74ad-49df-bab6-c1d9d05e17c2" providerId="ADAL" clId="{69EE58BA-C1DB-4456-A054-AB04EECEA528}" dt="2024-05-21T06:08:53.549" v="3419"/>
          <ac:spMkLst>
            <pc:docMk/>
            <pc:sldMk cId="370596255" sldId="337"/>
            <ac:spMk id="81" creationId="{4B2725E2-7B70-042C-7D65-62B401D3935D}"/>
          </ac:spMkLst>
        </pc:spChg>
        <pc:spChg chg="mod">
          <ac:chgData name="Uni Heidelberg" userId="63381bc8-74ad-49df-bab6-c1d9d05e17c2" providerId="ADAL" clId="{69EE58BA-C1DB-4456-A054-AB04EECEA528}" dt="2024-05-21T06:08:53.549" v="3419"/>
          <ac:spMkLst>
            <pc:docMk/>
            <pc:sldMk cId="370596255" sldId="337"/>
            <ac:spMk id="82" creationId="{66E8FB85-326E-F667-4E2C-D8D0160DBDA0}"/>
          </ac:spMkLst>
        </pc:spChg>
        <pc:spChg chg="mod">
          <ac:chgData name="Uni Heidelberg" userId="63381bc8-74ad-49df-bab6-c1d9d05e17c2" providerId="ADAL" clId="{69EE58BA-C1DB-4456-A054-AB04EECEA528}" dt="2024-05-21T06:08:53.549" v="3419"/>
          <ac:spMkLst>
            <pc:docMk/>
            <pc:sldMk cId="370596255" sldId="337"/>
            <ac:spMk id="83" creationId="{02CFB43B-A3FA-C237-8BBC-447E0118BFD2}"/>
          </ac:spMkLst>
        </pc:spChg>
        <pc:spChg chg="mod">
          <ac:chgData name="Uni Heidelberg" userId="63381bc8-74ad-49df-bab6-c1d9d05e17c2" providerId="ADAL" clId="{69EE58BA-C1DB-4456-A054-AB04EECEA528}" dt="2024-05-21T06:08:53.549" v="3419"/>
          <ac:spMkLst>
            <pc:docMk/>
            <pc:sldMk cId="370596255" sldId="337"/>
            <ac:spMk id="84" creationId="{355140FF-A779-53C6-BDEE-2B4C4CBFEE0E}"/>
          </ac:spMkLst>
        </pc:spChg>
        <pc:spChg chg="mod">
          <ac:chgData name="Uni Heidelberg" userId="63381bc8-74ad-49df-bab6-c1d9d05e17c2" providerId="ADAL" clId="{69EE58BA-C1DB-4456-A054-AB04EECEA528}" dt="2024-05-21T06:08:53.549" v="3419"/>
          <ac:spMkLst>
            <pc:docMk/>
            <pc:sldMk cId="370596255" sldId="337"/>
            <ac:spMk id="85" creationId="{D9DB6516-B6EA-DE6C-79CD-8EF271356583}"/>
          </ac:spMkLst>
        </pc:spChg>
        <pc:spChg chg="mod">
          <ac:chgData name="Uni Heidelberg" userId="63381bc8-74ad-49df-bab6-c1d9d05e17c2" providerId="ADAL" clId="{69EE58BA-C1DB-4456-A054-AB04EECEA528}" dt="2024-05-21T06:08:53.549" v="3419"/>
          <ac:spMkLst>
            <pc:docMk/>
            <pc:sldMk cId="370596255" sldId="337"/>
            <ac:spMk id="86" creationId="{62FC688C-FEE9-0DE0-2DB7-B603BE47D898}"/>
          </ac:spMkLst>
        </pc:spChg>
        <pc:spChg chg="mod">
          <ac:chgData name="Uni Heidelberg" userId="63381bc8-74ad-49df-bab6-c1d9d05e17c2" providerId="ADAL" clId="{69EE58BA-C1DB-4456-A054-AB04EECEA528}" dt="2024-05-21T06:08:53.549" v="3419"/>
          <ac:spMkLst>
            <pc:docMk/>
            <pc:sldMk cId="370596255" sldId="337"/>
            <ac:spMk id="87" creationId="{F95BE290-9665-ACDA-141A-8B71D95E8F88}"/>
          </ac:spMkLst>
        </pc:spChg>
        <pc:spChg chg="mod">
          <ac:chgData name="Uni Heidelberg" userId="63381bc8-74ad-49df-bab6-c1d9d05e17c2" providerId="ADAL" clId="{69EE58BA-C1DB-4456-A054-AB04EECEA528}" dt="2024-05-21T06:08:53.549" v="3419"/>
          <ac:spMkLst>
            <pc:docMk/>
            <pc:sldMk cId="370596255" sldId="337"/>
            <ac:spMk id="130" creationId="{037D4B14-8648-F2B2-3A58-75FD4090518D}"/>
          </ac:spMkLst>
        </pc:spChg>
        <pc:spChg chg="mod">
          <ac:chgData name="Uni Heidelberg" userId="63381bc8-74ad-49df-bab6-c1d9d05e17c2" providerId="ADAL" clId="{69EE58BA-C1DB-4456-A054-AB04EECEA528}" dt="2024-05-21T06:08:53.549" v="3419"/>
          <ac:spMkLst>
            <pc:docMk/>
            <pc:sldMk cId="370596255" sldId="337"/>
            <ac:spMk id="131" creationId="{BC10578F-4D38-F693-C443-86F4149DEBC1}"/>
          </ac:spMkLst>
        </pc:spChg>
        <pc:spChg chg="mod">
          <ac:chgData name="Uni Heidelberg" userId="63381bc8-74ad-49df-bab6-c1d9d05e17c2" providerId="ADAL" clId="{69EE58BA-C1DB-4456-A054-AB04EECEA528}" dt="2024-05-21T06:08:53.549" v="3419"/>
          <ac:spMkLst>
            <pc:docMk/>
            <pc:sldMk cId="370596255" sldId="337"/>
            <ac:spMk id="132" creationId="{8884CE41-710E-103E-8467-EE88F4C676B5}"/>
          </ac:spMkLst>
        </pc:spChg>
        <pc:spChg chg="mod">
          <ac:chgData name="Uni Heidelberg" userId="63381bc8-74ad-49df-bab6-c1d9d05e17c2" providerId="ADAL" clId="{69EE58BA-C1DB-4456-A054-AB04EECEA528}" dt="2024-05-21T06:08:53.549" v="3419"/>
          <ac:spMkLst>
            <pc:docMk/>
            <pc:sldMk cId="370596255" sldId="337"/>
            <ac:spMk id="133" creationId="{C9DD0948-235F-4F8E-0A4E-FD85BB50608A}"/>
          </ac:spMkLst>
        </pc:spChg>
        <pc:spChg chg="mod">
          <ac:chgData name="Uni Heidelberg" userId="63381bc8-74ad-49df-bab6-c1d9d05e17c2" providerId="ADAL" clId="{69EE58BA-C1DB-4456-A054-AB04EECEA528}" dt="2024-05-21T06:08:53.549" v="3419"/>
          <ac:spMkLst>
            <pc:docMk/>
            <pc:sldMk cId="370596255" sldId="337"/>
            <ac:spMk id="134" creationId="{A4ACCC9B-77CE-D07F-1AF2-7AB269AEFD79}"/>
          </ac:spMkLst>
        </pc:spChg>
        <pc:spChg chg="mod">
          <ac:chgData name="Uni Heidelberg" userId="63381bc8-74ad-49df-bab6-c1d9d05e17c2" providerId="ADAL" clId="{69EE58BA-C1DB-4456-A054-AB04EECEA528}" dt="2024-05-21T06:08:53.549" v="3419"/>
          <ac:spMkLst>
            <pc:docMk/>
            <pc:sldMk cId="370596255" sldId="337"/>
            <ac:spMk id="135" creationId="{A426ED7C-640E-B884-A064-D0B1720E8B58}"/>
          </ac:spMkLst>
        </pc:spChg>
        <pc:spChg chg="mod">
          <ac:chgData name="Uni Heidelberg" userId="63381bc8-74ad-49df-bab6-c1d9d05e17c2" providerId="ADAL" clId="{69EE58BA-C1DB-4456-A054-AB04EECEA528}" dt="2024-05-21T06:08:53.549" v="3419"/>
          <ac:spMkLst>
            <pc:docMk/>
            <pc:sldMk cId="370596255" sldId="337"/>
            <ac:spMk id="136" creationId="{A17C579B-A6A4-9C53-6E0B-0D9070E04807}"/>
          </ac:spMkLst>
        </pc:spChg>
        <pc:spChg chg="mod">
          <ac:chgData name="Uni Heidelberg" userId="63381bc8-74ad-49df-bab6-c1d9d05e17c2" providerId="ADAL" clId="{69EE58BA-C1DB-4456-A054-AB04EECEA528}" dt="2024-05-21T06:08:53.549" v="3419"/>
          <ac:spMkLst>
            <pc:docMk/>
            <pc:sldMk cId="370596255" sldId="337"/>
            <ac:spMk id="137" creationId="{C7EF9494-6866-903D-8A1C-ADF744A4CC63}"/>
          </ac:spMkLst>
        </pc:spChg>
        <pc:spChg chg="mod">
          <ac:chgData name="Uni Heidelberg" userId="63381bc8-74ad-49df-bab6-c1d9d05e17c2" providerId="ADAL" clId="{69EE58BA-C1DB-4456-A054-AB04EECEA528}" dt="2024-05-21T06:08:53.549" v="3419"/>
          <ac:spMkLst>
            <pc:docMk/>
            <pc:sldMk cId="370596255" sldId="337"/>
            <ac:spMk id="138" creationId="{94050700-379D-0B71-A52D-20C60421F0EF}"/>
          </ac:spMkLst>
        </pc:spChg>
        <pc:spChg chg="mod">
          <ac:chgData name="Uni Heidelberg" userId="63381bc8-74ad-49df-bab6-c1d9d05e17c2" providerId="ADAL" clId="{69EE58BA-C1DB-4456-A054-AB04EECEA528}" dt="2024-05-21T06:08:53.549" v="3419"/>
          <ac:spMkLst>
            <pc:docMk/>
            <pc:sldMk cId="370596255" sldId="337"/>
            <ac:spMk id="139" creationId="{EE7844D1-F32E-5F3F-3373-ED537EBA2BF6}"/>
          </ac:spMkLst>
        </pc:spChg>
        <pc:spChg chg="mod">
          <ac:chgData name="Uni Heidelberg" userId="63381bc8-74ad-49df-bab6-c1d9d05e17c2" providerId="ADAL" clId="{69EE58BA-C1DB-4456-A054-AB04EECEA528}" dt="2024-05-21T06:08:53.549" v="3419"/>
          <ac:spMkLst>
            <pc:docMk/>
            <pc:sldMk cId="370596255" sldId="337"/>
            <ac:spMk id="228" creationId="{B11592FF-BDA1-93FA-6A7B-A8A7AAFD30D5}"/>
          </ac:spMkLst>
        </pc:spChg>
        <pc:spChg chg="mod">
          <ac:chgData name="Uni Heidelberg" userId="63381bc8-74ad-49df-bab6-c1d9d05e17c2" providerId="ADAL" clId="{69EE58BA-C1DB-4456-A054-AB04EECEA528}" dt="2024-05-21T06:08:53.549" v="3419"/>
          <ac:spMkLst>
            <pc:docMk/>
            <pc:sldMk cId="370596255" sldId="337"/>
            <ac:spMk id="229" creationId="{C20699F4-A588-2714-CE0E-DB896F2C3EF8}"/>
          </ac:spMkLst>
        </pc:spChg>
        <pc:spChg chg="mod">
          <ac:chgData name="Uni Heidelberg" userId="63381bc8-74ad-49df-bab6-c1d9d05e17c2" providerId="ADAL" clId="{69EE58BA-C1DB-4456-A054-AB04EECEA528}" dt="2024-05-21T06:08:53.549" v="3419"/>
          <ac:spMkLst>
            <pc:docMk/>
            <pc:sldMk cId="370596255" sldId="337"/>
            <ac:spMk id="230" creationId="{B3BD5AAD-65CF-A017-CE16-7856CEAA6926}"/>
          </ac:spMkLst>
        </pc:spChg>
        <pc:spChg chg="mod">
          <ac:chgData name="Uni Heidelberg" userId="63381bc8-74ad-49df-bab6-c1d9d05e17c2" providerId="ADAL" clId="{69EE58BA-C1DB-4456-A054-AB04EECEA528}" dt="2024-05-21T06:08:53.549" v="3419"/>
          <ac:spMkLst>
            <pc:docMk/>
            <pc:sldMk cId="370596255" sldId="337"/>
            <ac:spMk id="231" creationId="{6E471B0F-F4F3-7BCF-EB75-BD3C49055197}"/>
          </ac:spMkLst>
        </pc:spChg>
        <pc:spChg chg="mod">
          <ac:chgData name="Uni Heidelberg" userId="63381bc8-74ad-49df-bab6-c1d9d05e17c2" providerId="ADAL" clId="{69EE58BA-C1DB-4456-A054-AB04EECEA528}" dt="2024-05-21T06:08:53.549" v="3419"/>
          <ac:spMkLst>
            <pc:docMk/>
            <pc:sldMk cId="370596255" sldId="337"/>
            <ac:spMk id="232" creationId="{38CFEFF9-AFAE-2DFC-2DA9-B81F68BB4CBE}"/>
          </ac:spMkLst>
        </pc:spChg>
        <pc:spChg chg="mod">
          <ac:chgData name="Uni Heidelberg" userId="63381bc8-74ad-49df-bab6-c1d9d05e17c2" providerId="ADAL" clId="{69EE58BA-C1DB-4456-A054-AB04EECEA528}" dt="2024-05-21T06:08:53.549" v="3419"/>
          <ac:spMkLst>
            <pc:docMk/>
            <pc:sldMk cId="370596255" sldId="337"/>
            <ac:spMk id="233" creationId="{1C1F6E83-BAC7-4E23-BB30-EA7380FD0F41}"/>
          </ac:spMkLst>
        </pc:spChg>
        <pc:grpChg chg="add mod">
          <ac:chgData name="Uni Heidelberg" userId="63381bc8-74ad-49df-bab6-c1d9d05e17c2" providerId="ADAL" clId="{69EE58BA-C1DB-4456-A054-AB04EECEA528}" dt="2024-05-21T06:08:53.549" v="3419"/>
          <ac:grpSpMkLst>
            <pc:docMk/>
            <pc:sldMk cId="370596255" sldId="337"/>
            <ac:grpSpMk id="2" creationId="{DBCAEACA-B03E-7BD0-FF34-9956741D42BB}"/>
          </ac:grpSpMkLst>
        </pc:grpChg>
      </pc:sldChg>
      <pc:sldChg chg="modSp del mod modTransition">
        <pc:chgData name="Uni Heidelberg" userId="63381bc8-74ad-49df-bab6-c1d9d05e17c2" providerId="ADAL" clId="{69EE58BA-C1DB-4456-A054-AB04EECEA528}" dt="2024-05-21T06:09:13.744" v="3423" actId="47"/>
        <pc:sldMkLst>
          <pc:docMk/>
          <pc:sldMk cId="1854805439" sldId="338"/>
        </pc:sldMkLst>
        <pc:spChg chg="mod">
          <ac:chgData name="Uni Heidelberg" userId="63381bc8-74ad-49df-bab6-c1d9d05e17c2" providerId="ADAL" clId="{69EE58BA-C1DB-4456-A054-AB04EECEA528}" dt="2024-05-20T19:17:25.031" v="27" actId="1076"/>
          <ac:spMkLst>
            <pc:docMk/>
            <pc:sldMk cId="1854805439" sldId="338"/>
            <ac:spMk id="198" creationId="{9320D3DB-42DD-9739-6E2C-F82E4E1D45D9}"/>
          </ac:spMkLst>
        </pc:spChg>
        <pc:spChg chg="mod">
          <ac:chgData name="Uni Heidelberg" userId="63381bc8-74ad-49df-bab6-c1d9d05e17c2" providerId="ADAL" clId="{69EE58BA-C1DB-4456-A054-AB04EECEA528}" dt="2024-05-20T19:17:24.688" v="26" actId="1076"/>
          <ac:spMkLst>
            <pc:docMk/>
            <pc:sldMk cId="1854805439" sldId="338"/>
            <ac:spMk id="200" creationId="{C284ADE7-36B1-5A70-5A12-243C02710C61}"/>
          </ac:spMkLst>
        </pc:spChg>
        <pc:spChg chg="mod">
          <ac:chgData name="Uni Heidelberg" userId="63381bc8-74ad-49df-bab6-c1d9d05e17c2" providerId="ADAL" clId="{69EE58BA-C1DB-4456-A054-AB04EECEA528}" dt="2024-05-20T19:17:24.543" v="25" actId="1076"/>
          <ac:spMkLst>
            <pc:docMk/>
            <pc:sldMk cId="1854805439" sldId="338"/>
            <ac:spMk id="202" creationId="{C4CB233F-42D6-FF2C-87AA-037A6D1DC721}"/>
          </ac:spMkLst>
        </pc:spChg>
        <pc:spChg chg="mod">
          <ac:chgData name="Uni Heidelberg" userId="63381bc8-74ad-49df-bab6-c1d9d05e17c2" providerId="ADAL" clId="{69EE58BA-C1DB-4456-A054-AB04EECEA528}" dt="2024-05-20T19:17:24.367" v="24" actId="1076"/>
          <ac:spMkLst>
            <pc:docMk/>
            <pc:sldMk cId="1854805439" sldId="338"/>
            <ac:spMk id="204" creationId="{5D800AEE-98F6-83D7-90CF-EFE1416697EA}"/>
          </ac:spMkLst>
        </pc:spChg>
        <pc:spChg chg="mod">
          <ac:chgData name="Uni Heidelberg" userId="63381bc8-74ad-49df-bab6-c1d9d05e17c2" providerId="ADAL" clId="{69EE58BA-C1DB-4456-A054-AB04EECEA528}" dt="2024-05-20T19:17:05.465" v="19" actId="1076"/>
          <ac:spMkLst>
            <pc:docMk/>
            <pc:sldMk cId="1854805439" sldId="338"/>
            <ac:spMk id="258" creationId="{E810F23D-FF19-92D8-2E72-FA95BA049BA9}"/>
          </ac:spMkLst>
        </pc:spChg>
      </pc:sldChg>
      <pc:sldChg chg="addSp delSp modSp new mod ord modClrScheme modShow chgLayout">
        <pc:chgData name="Uni Heidelberg" userId="63381bc8-74ad-49df-bab6-c1d9d05e17c2" providerId="ADAL" clId="{69EE58BA-C1DB-4456-A054-AB04EECEA528}" dt="2024-05-21T12:16:14.922" v="15190"/>
        <pc:sldMkLst>
          <pc:docMk/>
          <pc:sldMk cId="895315753" sldId="341"/>
        </pc:sldMkLst>
        <pc:spChg chg="del mod">
          <ac:chgData name="Uni Heidelberg" userId="63381bc8-74ad-49df-bab6-c1d9d05e17c2" providerId="ADAL" clId="{69EE58BA-C1DB-4456-A054-AB04EECEA528}" dt="2024-05-21T06:26:26.995" v="3589" actId="478"/>
          <ac:spMkLst>
            <pc:docMk/>
            <pc:sldMk cId="895315753" sldId="341"/>
            <ac:spMk id="2" creationId="{537ABDF7-DE87-378F-24C9-EF80B884349E}"/>
          </ac:spMkLst>
        </pc:spChg>
        <pc:spChg chg="add mod">
          <ac:chgData name="Uni Heidelberg" userId="63381bc8-74ad-49df-bab6-c1d9d05e17c2" providerId="ADAL" clId="{69EE58BA-C1DB-4456-A054-AB04EECEA528}" dt="2024-05-21T06:26:33.552" v="3594" actId="12789"/>
          <ac:spMkLst>
            <pc:docMk/>
            <pc:sldMk cId="895315753" sldId="341"/>
            <ac:spMk id="3" creationId="{834CC9DC-9FAF-E837-6B21-3B9B704E95C2}"/>
          </ac:spMkLst>
        </pc:spChg>
      </pc:sldChg>
      <pc:sldChg chg="addSp delSp modSp new del mod modClrScheme chgLayout">
        <pc:chgData name="Uni Heidelberg" userId="63381bc8-74ad-49df-bab6-c1d9d05e17c2" providerId="ADAL" clId="{69EE58BA-C1DB-4456-A054-AB04EECEA528}" dt="2024-05-21T10:59:53.929" v="9663" actId="47"/>
        <pc:sldMkLst>
          <pc:docMk/>
          <pc:sldMk cId="1738613945" sldId="342"/>
        </pc:sldMkLst>
        <pc:spChg chg="del">
          <ac:chgData name="Uni Heidelberg" userId="63381bc8-74ad-49df-bab6-c1d9d05e17c2" providerId="ADAL" clId="{69EE58BA-C1DB-4456-A054-AB04EECEA528}" dt="2024-05-21T06:26:43.559" v="3595" actId="700"/>
          <ac:spMkLst>
            <pc:docMk/>
            <pc:sldMk cId="1738613945" sldId="342"/>
            <ac:spMk id="2" creationId="{075AF5E8-F77E-E86C-145F-DAE8638E9FA9}"/>
          </ac:spMkLst>
        </pc:spChg>
        <pc:spChg chg="add mod">
          <ac:chgData name="Uni Heidelberg" userId="63381bc8-74ad-49df-bab6-c1d9d05e17c2" providerId="ADAL" clId="{69EE58BA-C1DB-4456-A054-AB04EECEA528}" dt="2024-05-21T10:56:23.881" v="9465" actId="164"/>
          <ac:spMkLst>
            <pc:docMk/>
            <pc:sldMk cId="1738613945" sldId="342"/>
            <ac:spMk id="3" creationId="{4B3A6067-99C2-9D41-71A3-923096E8F286}"/>
          </ac:spMkLst>
        </pc:spChg>
        <pc:spChg chg="add del mod">
          <ac:chgData name="Uni Heidelberg" userId="63381bc8-74ad-49df-bab6-c1d9d05e17c2" providerId="ADAL" clId="{69EE58BA-C1DB-4456-A054-AB04EECEA528}" dt="2024-05-21T10:55:58.703" v="9451" actId="478"/>
          <ac:spMkLst>
            <pc:docMk/>
            <pc:sldMk cId="1738613945" sldId="342"/>
            <ac:spMk id="4" creationId="{7AFCE9F8-9D71-8F56-AAD4-77C06DF7BAD3}"/>
          </ac:spMkLst>
        </pc:spChg>
        <pc:spChg chg="add del mod">
          <ac:chgData name="Uni Heidelberg" userId="63381bc8-74ad-49df-bab6-c1d9d05e17c2" providerId="ADAL" clId="{69EE58BA-C1DB-4456-A054-AB04EECEA528}" dt="2024-05-21T10:55:57.327" v="9450" actId="478"/>
          <ac:spMkLst>
            <pc:docMk/>
            <pc:sldMk cId="1738613945" sldId="342"/>
            <ac:spMk id="5" creationId="{11ABBE70-2C3D-ECC1-8C8A-A5CF1D826EDE}"/>
          </ac:spMkLst>
        </pc:spChg>
        <pc:spChg chg="add mod ord">
          <ac:chgData name="Uni Heidelberg" userId="63381bc8-74ad-49df-bab6-c1d9d05e17c2" providerId="ADAL" clId="{69EE58BA-C1DB-4456-A054-AB04EECEA528}" dt="2024-05-21T10:56:23.881" v="9465" actId="164"/>
          <ac:spMkLst>
            <pc:docMk/>
            <pc:sldMk cId="1738613945" sldId="342"/>
            <ac:spMk id="6" creationId="{C70AC9E1-28C4-327B-E4BC-4517222B3BDC}"/>
          </ac:spMkLst>
        </pc:spChg>
        <pc:spChg chg="add mod">
          <ac:chgData name="Uni Heidelberg" userId="63381bc8-74ad-49df-bab6-c1d9d05e17c2" providerId="ADAL" clId="{69EE58BA-C1DB-4456-A054-AB04EECEA528}" dt="2024-05-21T10:56:30.111" v="9468" actId="1076"/>
          <ac:spMkLst>
            <pc:docMk/>
            <pc:sldMk cId="1738613945" sldId="342"/>
            <ac:spMk id="7" creationId="{7BEDCC30-0C0A-F36E-ED8D-1FCC8E142059}"/>
          </ac:spMkLst>
        </pc:spChg>
        <pc:spChg chg="add mod">
          <ac:chgData name="Uni Heidelberg" userId="63381bc8-74ad-49df-bab6-c1d9d05e17c2" providerId="ADAL" clId="{69EE58BA-C1DB-4456-A054-AB04EECEA528}" dt="2024-05-21T10:56:24.848" v="9466" actId="164"/>
          <ac:spMkLst>
            <pc:docMk/>
            <pc:sldMk cId="1738613945" sldId="342"/>
            <ac:spMk id="8" creationId="{54FEABAC-CE85-202F-3160-0711592B8440}"/>
          </ac:spMkLst>
        </pc:spChg>
        <pc:grpChg chg="add mod">
          <ac:chgData name="Uni Heidelberg" userId="63381bc8-74ad-49df-bab6-c1d9d05e17c2" providerId="ADAL" clId="{69EE58BA-C1DB-4456-A054-AB04EECEA528}" dt="2024-05-21T10:56:23.881" v="9465" actId="164"/>
          <ac:grpSpMkLst>
            <pc:docMk/>
            <pc:sldMk cId="1738613945" sldId="342"/>
            <ac:grpSpMk id="9" creationId="{553BB4FC-1D33-7F7F-DCF8-7191EFB7C155}"/>
          </ac:grpSpMkLst>
        </pc:grpChg>
        <pc:grpChg chg="add mod">
          <ac:chgData name="Uni Heidelberg" userId="63381bc8-74ad-49df-bab6-c1d9d05e17c2" providerId="ADAL" clId="{69EE58BA-C1DB-4456-A054-AB04EECEA528}" dt="2024-05-21T10:56:24.848" v="9466" actId="164"/>
          <ac:grpSpMkLst>
            <pc:docMk/>
            <pc:sldMk cId="1738613945" sldId="342"/>
            <ac:grpSpMk id="10" creationId="{5F8D924E-A1D2-9AA3-F17C-AE6AFAC18EB0}"/>
          </ac:grpSpMkLst>
        </pc:grpChg>
      </pc:sldChg>
      <pc:sldChg chg="modSp new del mod">
        <pc:chgData name="Uni Heidelberg" userId="63381bc8-74ad-49df-bab6-c1d9d05e17c2" providerId="ADAL" clId="{69EE58BA-C1DB-4456-A054-AB04EECEA528}" dt="2024-05-21T09:30:20.190" v="4315" actId="47"/>
        <pc:sldMkLst>
          <pc:docMk/>
          <pc:sldMk cId="3742938979" sldId="343"/>
        </pc:sldMkLst>
        <pc:spChg chg="mod">
          <ac:chgData name="Uni Heidelberg" userId="63381bc8-74ad-49df-bab6-c1d9d05e17c2" providerId="ADAL" clId="{69EE58BA-C1DB-4456-A054-AB04EECEA528}" dt="2024-05-20T22:03:13.639" v="3412" actId="207"/>
          <ac:spMkLst>
            <pc:docMk/>
            <pc:sldMk cId="3742938979" sldId="343"/>
            <ac:spMk id="2" creationId="{BA4687D3-F157-0445-1C15-7630FF13666B}"/>
          </ac:spMkLst>
        </pc:spChg>
      </pc:sldChg>
      <pc:sldChg chg="addSp delSp modSp add mod">
        <pc:chgData name="Uni Heidelberg" userId="63381bc8-74ad-49df-bab6-c1d9d05e17c2" providerId="ADAL" clId="{69EE58BA-C1DB-4456-A054-AB04EECEA528}" dt="2024-05-21T06:09:06.833" v="3422"/>
        <pc:sldMkLst>
          <pc:docMk/>
          <pc:sldMk cId="1960377446" sldId="344"/>
        </pc:sldMkLst>
        <pc:cxnChg chg="add mod">
          <ac:chgData name="Uni Heidelberg" userId="63381bc8-74ad-49df-bab6-c1d9d05e17c2" providerId="ADAL" clId="{69EE58BA-C1DB-4456-A054-AB04EECEA528}" dt="2024-05-21T06:09:06.833" v="3422"/>
          <ac:cxnSpMkLst>
            <pc:docMk/>
            <pc:sldMk cId="1960377446" sldId="344"/>
            <ac:cxnSpMk id="2" creationId="{0E16F613-89F5-78AA-1579-65D315248286}"/>
          </ac:cxnSpMkLst>
        </pc:cxnChg>
        <pc:cxnChg chg="del">
          <ac:chgData name="Uni Heidelberg" userId="63381bc8-74ad-49df-bab6-c1d9d05e17c2" providerId="ADAL" clId="{69EE58BA-C1DB-4456-A054-AB04EECEA528}" dt="2024-05-21T06:09:06.677" v="3421" actId="478"/>
          <ac:cxnSpMkLst>
            <pc:docMk/>
            <pc:sldMk cId="1960377446" sldId="344"/>
            <ac:cxnSpMk id="11" creationId="{C73E2D78-776D-CBF8-9884-9E1ADADF0206}"/>
          </ac:cxnSpMkLst>
        </pc:cxnChg>
      </pc:sldChg>
      <pc:sldChg chg="addSp delSp modSp new mod ord modShow chgLayout">
        <pc:chgData name="Uni Heidelberg" userId="63381bc8-74ad-49df-bab6-c1d9d05e17c2" providerId="ADAL" clId="{69EE58BA-C1DB-4456-A054-AB04EECEA528}" dt="2024-05-21T06:26:09.126" v="3588" actId="729"/>
        <pc:sldMkLst>
          <pc:docMk/>
          <pc:sldMk cId="157742088" sldId="345"/>
        </pc:sldMkLst>
        <pc:spChg chg="del">
          <ac:chgData name="Uni Heidelberg" userId="63381bc8-74ad-49df-bab6-c1d9d05e17c2" providerId="ADAL" clId="{69EE58BA-C1DB-4456-A054-AB04EECEA528}" dt="2024-05-21T06:23:17.884" v="3439" actId="478"/>
          <ac:spMkLst>
            <pc:docMk/>
            <pc:sldMk cId="157742088" sldId="345"/>
            <ac:spMk id="2" creationId="{5D9D12F2-02C9-A726-BF88-03971ABF1391}"/>
          </ac:spMkLst>
        </pc:spChg>
        <pc:spChg chg="add mod">
          <ac:chgData name="Uni Heidelberg" userId="63381bc8-74ad-49df-bab6-c1d9d05e17c2" providerId="ADAL" clId="{69EE58BA-C1DB-4456-A054-AB04EECEA528}" dt="2024-05-21T06:25:48.181" v="3585" actId="1076"/>
          <ac:spMkLst>
            <pc:docMk/>
            <pc:sldMk cId="157742088" sldId="345"/>
            <ac:spMk id="3" creationId="{D73999E9-BC59-5968-EDE0-0692B98230F0}"/>
          </ac:spMkLst>
        </pc:spChg>
        <pc:spChg chg="add del mod">
          <ac:chgData name="Uni Heidelberg" userId="63381bc8-74ad-49df-bab6-c1d9d05e17c2" providerId="ADAL" clId="{69EE58BA-C1DB-4456-A054-AB04EECEA528}" dt="2024-05-21T06:25:42.452" v="3583" actId="478"/>
          <ac:spMkLst>
            <pc:docMk/>
            <pc:sldMk cId="157742088" sldId="345"/>
            <ac:spMk id="4" creationId="{80320C5C-B9E5-2C9C-B2BB-2BDE52C26D6F}"/>
          </ac:spMkLst>
        </pc:spChg>
        <pc:spChg chg="add del mod">
          <ac:chgData name="Uni Heidelberg" userId="63381bc8-74ad-49df-bab6-c1d9d05e17c2" providerId="ADAL" clId="{69EE58BA-C1DB-4456-A054-AB04EECEA528}" dt="2024-05-21T06:25:20.356" v="3553" actId="478"/>
          <ac:spMkLst>
            <pc:docMk/>
            <pc:sldMk cId="157742088" sldId="345"/>
            <ac:spMk id="5" creationId="{80320C5C-B9E5-2C9C-B2BB-2BDE52C26D6F}"/>
          </ac:spMkLst>
        </pc:spChg>
        <pc:spChg chg="add mod ord">
          <ac:chgData name="Uni Heidelberg" userId="63381bc8-74ad-49df-bab6-c1d9d05e17c2" providerId="ADAL" clId="{69EE58BA-C1DB-4456-A054-AB04EECEA528}" dt="2024-05-21T06:25:26.212" v="3572" actId="20577"/>
          <ac:spMkLst>
            <pc:docMk/>
            <pc:sldMk cId="157742088" sldId="345"/>
            <ac:spMk id="6" creationId="{72A65659-8CA4-DAC0-5C60-5E81EB5EFC63}"/>
          </ac:spMkLst>
        </pc:spChg>
      </pc:sldChg>
      <pc:sldChg chg="addSp delSp modSp add mod ord modShow chgLayout">
        <pc:chgData name="Uni Heidelberg" userId="63381bc8-74ad-49df-bab6-c1d9d05e17c2" providerId="ADAL" clId="{69EE58BA-C1DB-4456-A054-AB04EECEA528}" dt="2024-05-21T06:26:09.126" v="3588" actId="729"/>
        <pc:sldMkLst>
          <pc:docMk/>
          <pc:sldMk cId="2165836706" sldId="346"/>
        </pc:sldMkLst>
        <pc:spChg chg="add mod ord">
          <ac:chgData name="Uni Heidelberg" userId="63381bc8-74ad-49df-bab6-c1d9d05e17c2" providerId="ADAL" clId="{69EE58BA-C1DB-4456-A054-AB04EECEA528}" dt="2024-05-21T06:25:10.356" v="3549" actId="20577"/>
          <ac:spMkLst>
            <pc:docMk/>
            <pc:sldMk cId="2165836706" sldId="346"/>
            <ac:spMk id="2" creationId="{93F6821D-7DFE-0D2B-E769-177FF49277A8}"/>
          </ac:spMkLst>
        </pc:spChg>
        <pc:spChg chg="mod">
          <ac:chgData name="Uni Heidelberg" userId="63381bc8-74ad-49df-bab6-c1d9d05e17c2" providerId="ADAL" clId="{69EE58BA-C1DB-4456-A054-AB04EECEA528}" dt="2024-05-21T06:24:46.764" v="3501" actId="1076"/>
          <ac:spMkLst>
            <pc:docMk/>
            <pc:sldMk cId="2165836706" sldId="346"/>
            <ac:spMk id="3" creationId="{D73999E9-BC59-5968-EDE0-0692B98230F0}"/>
          </ac:spMkLst>
        </pc:spChg>
        <pc:spChg chg="del mod">
          <ac:chgData name="Uni Heidelberg" userId="63381bc8-74ad-49df-bab6-c1d9d05e17c2" providerId="ADAL" clId="{69EE58BA-C1DB-4456-A054-AB04EECEA528}" dt="2024-05-21T06:25:13.072" v="3550" actId="21"/>
          <ac:spMkLst>
            <pc:docMk/>
            <pc:sldMk cId="2165836706" sldId="346"/>
            <ac:spMk id="4" creationId="{80320C5C-B9E5-2C9C-B2BB-2BDE52C26D6F}"/>
          </ac:spMkLst>
        </pc:spChg>
        <pc:spChg chg="add mod">
          <ac:chgData name="Uni Heidelberg" userId="63381bc8-74ad-49df-bab6-c1d9d05e17c2" providerId="ADAL" clId="{69EE58BA-C1DB-4456-A054-AB04EECEA528}" dt="2024-05-21T06:24:49.053" v="3503" actId="1076"/>
          <ac:spMkLst>
            <pc:docMk/>
            <pc:sldMk cId="2165836706" sldId="346"/>
            <ac:spMk id="5" creationId="{AE907A95-8AFE-B31D-91DF-D83D3049A1F1}"/>
          </ac:spMkLst>
        </pc:spChg>
        <pc:spChg chg="add mod">
          <ac:chgData name="Uni Heidelberg" userId="63381bc8-74ad-49df-bab6-c1d9d05e17c2" providerId="ADAL" clId="{69EE58BA-C1DB-4456-A054-AB04EECEA528}" dt="2024-05-21T06:25:04.340" v="3508" actId="20577"/>
          <ac:spMkLst>
            <pc:docMk/>
            <pc:sldMk cId="2165836706" sldId="346"/>
            <ac:spMk id="6" creationId="{8E05C653-FCF7-D593-F507-36411E4CE831}"/>
          </ac:spMkLst>
        </pc:spChg>
      </pc:sldChg>
      <pc:sldChg chg="addSp delSp modSp add mod ord delAnim modAnim modShow modNotesTx">
        <pc:chgData name="Uni Heidelberg" userId="63381bc8-74ad-49df-bab6-c1d9d05e17c2" providerId="ADAL" clId="{69EE58BA-C1DB-4456-A054-AB04EECEA528}" dt="2024-05-21T09:37:36.253" v="5131"/>
        <pc:sldMkLst>
          <pc:docMk/>
          <pc:sldMk cId="1243218872" sldId="347"/>
        </pc:sldMkLst>
        <pc:spChg chg="mod">
          <ac:chgData name="Uni Heidelberg" userId="63381bc8-74ad-49df-bab6-c1d9d05e17c2" providerId="ADAL" clId="{69EE58BA-C1DB-4456-A054-AB04EECEA528}" dt="2024-05-21T09:22:50.223" v="4164" actId="1076"/>
          <ac:spMkLst>
            <pc:docMk/>
            <pc:sldMk cId="1243218872" sldId="347"/>
            <ac:spMk id="2" creationId="{EF44878C-DA17-E34E-57B6-D681C10C79BA}"/>
          </ac:spMkLst>
        </pc:spChg>
        <pc:spChg chg="mod">
          <ac:chgData name="Uni Heidelberg" userId="63381bc8-74ad-49df-bab6-c1d9d05e17c2" providerId="ADAL" clId="{69EE58BA-C1DB-4456-A054-AB04EECEA528}" dt="2024-05-21T09:22:50.223" v="4164" actId="1076"/>
          <ac:spMkLst>
            <pc:docMk/>
            <pc:sldMk cId="1243218872" sldId="347"/>
            <ac:spMk id="4" creationId="{3B0AE770-864F-57F9-91C5-EE123F0233A9}"/>
          </ac:spMkLst>
        </pc:spChg>
        <pc:spChg chg="mod">
          <ac:chgData name="Uni Heidelberg" userId="63381bc8-74ad-49df-bab6-c1d9d05e17c2" providerId="ADAL" clId="{69EE58BA-C1DB-4456-A054-AB04EECEA528}" dt="2024-05-21T09:22:50.223" v="4164" actId="1076"/>
          <ac:spMkLst>
            <pc:docMk/>
            <pc:sldMk cId="1243218872" sldId="347"/>
            <ac:spMk id="6" creationId="{C8D1A272-3697-84F2-3996-BC9F03D8EEBA}"/>
          </ac:spMkLst>
        </pc:spChg>
        <pc:spChg chg="mod">
          <ac:chgData name="Uni Heidelberg" userId="63381bc8-74ad-49df-bab6-c1d9d05e17c2" providerId="ADAL" clId="{69EE58BA-C1DB-4456-A054-AB04EECEA528}" dt="2024-05-21T09:29:34.707" v="4301" actId="20577"/>
          <ac:spMkLst>
            <pc:docMk/>
            <pc:sldMk cId="1243218872" sldId="347"/>
            <ac:spMk id="10" creationId="{26D16AEF-886F-82A9-CA80-569EBA3255F2}"/>
          </ac:spMkLst>
        </pc:spChg>
        <pc:spChg chg="mod">
          <ac:chgData name="Uni Heidelberg" userId="63381bc8-74ad-49df-bab6-c1d9d05e17c2" providerId="ADAL" clId="{69EE58BA-C1DB-4456-A054-AB04EECEA528}" dt="2024-05-21T09:37:36.253" v="5131"/>
          <ac:spMkLst>
            <pc:docMk/>
            <pc:sldMk cId="1243218872" sldId="347"/>
            <ac:spMk id="33" creationId="{8B162088-2473-6F08-AFF2-D32B24C8C066}"/>
          </ac:spMkLst>
        </pc:spChg>
        <pc:picChg chg="add mod">
          <ac:chgData name="Uni Heidelberg" userId="63381bc8-74ad-49df-bab6-c1d9d05e17c2" providerId="ADAL" clId="{69EE58BA-C1DB-4456-A054-AB04EECEA528}" dt="2024-05-21T09:20:19.593" v="3806" actId="1076"/>
          <ac:picMkLst>
            <pc:docMk/>
            <pc:sldMk cId="1243218872" sldId="347"/>
            <ac:picMk id="3" creationId="{47D011FD-2628-BAEA-0880-476A7FE07212}"/>
          </ac:picMkLst>
        </pc:picChg>
        <pc:picChg chg="del mod">
          <ac:chgData name="Uni Heidelberg" userId="63381bc8-74ad-49df-bab6-c1d9d05e17c2" providerId="ADAL" clId="{69EE58BA-C1DB-4456-A054-AB04EECEA528}" dt="2024-05-21T09:20:20.422" v="3807" actId="478"/>
          <ac:picMkLst>
            <pc:docMk/>
            <pc:sldMk cId="1243218872" sldId="347"/>
            <ac:picMk id="5" creationId="{FF6B24EC-FE4F-356D-17F4-DD8D7E7CF461}"/>
          </ac:picMkLst>
        </pc:picChg>
        <pc:picChg chg="add mod modCrop">
          <ac:chgData name="Uni Heidelberg" userId="63381bc8-74ad-49df-bab6-c1d9d05e17c2" providerId="ADAL" clId="{69EE58BA-C1DB-4456-A054-AB04EECEA528}" dt="2024-05-21T09:26:19.711" v="4233" actId="12789"/>
          <ac:picMkLst>
            <pc:docMk/>
            <pc:sldMk cId="1243218872" sldId="347"/>
            <ac:picMk id="7" creationId="{9DABEEEB-E9C1-8D1A-2508-10C3BCC06594}"/>
          </ac:picMkLst>
        </pc:picChg>
        <pc:picChg chg="del">
          <ac:chgData name="Uni Heidelberg" userId="63381bc8-74ad-49df-bab6-c1d9d05e17c2" providerId="ADAL" clId="{69EE58BA-C1DB-4456-A054-AB04EECEA528}" dt="2024-05-21T09:20:05.575" v="3799" actId="478"/>
          <ac:picMkLst>
            <pc:docMk/>
            <pc:sldMk cId="1243218872" sldId="347"/>
            <ac:picMk id="8" creationId="{760792FF-035B-78F0-79CD-E69D7A5815AD}"/>
          </ac:picMkLst>
        </pc:picChg>
        <pc:picChg chg="add del mod">
          <ac:chgData name="Uni Heidelberg" userId="63381bc8-74ad-49df-bab6-c1d9d05e17c2" providerId="ADAL" clId="{69EE58BA-C1DB-4456-A054-AB04EECEA528}" dt="2024-05-21T09:25:56.266" v="4219" actId="478"/>
          <ac:picMkLst>
            <pc:docMk/>
            <pc:sldMk cId="1243218872" sldId="347"/>
            <ac:picMk id="9" creationId="{FC4DE6DC-9D28-194D-F36E-A8949896A26B}"/>
          </ac:picMkLst>
        </pc:picChg>
        <pc:cxnChg chg="mod">
          <ac:chgData name="Uni Heidelberg" userId="63381bc8-74ad-49df-bab6-c1d9d05e17c2" providerId="ADAL" clId="{69EE58BA-C1DB-4456-A054-AB04EECEA528}" dt="2024-05-21T09:22:50.223" v="4164" actId="1076"/>
          <ac:cxnSpMkLst>
            <pc:docMk/>
            <pc:sldMk cId="1243218872" sldId="347"/>
            <ac:cxnSpMk id="19" creationId="{1888AE79-72E4-D2BF-75FC-60295689A6EC}"/>
          </ac:cxnSpMkLst>
        </pc:cxnChg>
      </pc:sldChg>
      <pc:sldChg chg="addSp modSp add mod modTransition modNotesTx">
        <pc:chgData name="Uni Heidelberg" userId="63381bc8-74ad-49df-bab6-c1d9d05e17c2" providerId="ADAL" clId="{69EE58BA-C1DB-4456-A054-AB04EECEA528}" dt="2024-05-21T09:51:04.559" v="7046" actId="20577"/>
        <pc:sldMkLst>
          <pc:docMk/>
          <pc:sldMk cId="2869931997" sldId="348"/>
        </pc:sldMkLst>
        <pc:spChg chg="mod">
          <ac:chgData name="Uni Heidelberg" userId="63381bc8-74ad-49df-bab6-c1d9d05e17c2" providerId="ADAL" clId="{69EE58BA-C1DB-4456-A054-AB04EECEA528}" dt="2024-05-21T09:44:47.250" v="6131" actId="1076"/>
          <ac:spMkLst>
            <pc:docMk/>
            <pc:sldMk cId="2869931997" sldId="348"/>
            <ac:spMk id="2" creationId="{EF44878C-DA17-E34E-57B6-D681C10C79BA}"/>
          </ac:spMkLst>
        </pc:spChg>
        <pc:spChg chg="mod">
          <ac:chgData name="Uni Heidelberg" userId="63381bc8-74ad-49df-bab6-c1d9d05e17c2" providerId="ADAL" clId="{69EE58BA-C1DB-4456-A054-AB04EECEA528}" dt="2024-05-21T09:44:47.250" v="6131" actId="1076"/>
          <ac:spMkLst>
            <pc:docMk/>
            <pc:sldMk cId="2869931997" sldId="348"/>
            <ac:spMk id="4" creationId="{3B0AE770-864F-57F9-91C5-EE123F0233A9}"/>
          </ac:spMkLst>
        </pc:spChg>
        <pc:spChg chg="mod">
          <ac:chgData name="Uni Heidelberg" userId="63381bc8-74ad-49df-bab6-c1d9d05e17c2" providerId="ADAL" clId="{69EE58BA-C1DB-4456-A054-AB04EECEA528}" dt="2024-05-21T09:44:47.250" v="6131" actId="1076"/>
          <ac:spMkLst>
            <pc:docMk/>
            <pc:sldMk cId="2869931997" sldId="348"/>
            <ac:spMk id="6" creationId="{C8D1A272-3697-84F2-3996-BC9F03D8EEBA}"/>
          </ac:spMkLst>
        </pc:spChg>
        <pc:spChg chg="mod">
          <ac:chgData name="Uni Heidelberg" userId="63381bc8-74ad-49df-bab6-c1d9d05e17c2" providerId="ADAL" clId="{69EE58BA-C1DB-4456-A054-AB04EECEA528}" dt="2024-05-21T09:44:47.250" v="6131" actId="1076"/>
          <ac:spMkLst>
            <pc:docMk/>
            <pc:sldMk cId="2869931997" sldId="348"/>
            <ac:spMk id="10" creationId="{26D16AEF-886F-82A9-CA80-569EBA3255F2}"/>
          </ac:spMkLst>
        </pc:spChg>
        <pc:spChg chg="add mod">
          <ac:chgData name="Uni Heidelberg" userId="63381bc8-74ad-49df-bab6-c1d9d05e17c2" providerId="ADAL" clId="{69EE58BA-C1DB-4456-A054-AB04EECEA528}" dt="2024-05-21T09:43:28.997" v="6052"/>
          <ac:spMkLst>
            <pc:docMk/>
            <pc:sldMk cId="2869931997" sldId="348"/>
            <ac:spMk id="11" creationId="{EBE99286-2224-C37B-A9A6-3C80ED00824B}"/>
          </ac:spMkLst>
        </pc:spChg>
        <pc:spChg chg="add mod">
          <ac:chgData name="Uni Heidelberg" userId="63381bc8-74ad-49df-bab6-c1d9d05e17c2" providerId="ADAL" clId="{69EE58BA-C1DB-4456-A054-AB04EECEA528}" dt="2024-05-21T09:43:28.997" v="6052"/>
          <ac:spMkLst>
            <pc:docMk/>
            <pc:sldMk cId="2869931997" sldId="348"/>
            <ac:spMk id="12" creationId="{655F7946-AF0C-9ADE-3284-B572BC18EC0B}"/>
          </ac:spMkLst>
        </pc:spChg>
        <pc:spChg chg="add mod">
          <ac:chgData name="Uni Heidelberg" userId="63381bc8-74ad-49df-bab6-c1d9d05e17c2" providerId="ADAL" clId="{69EE58BA-C1DB-4456-A054-AB04EECEA528}" dt="2024-05-21T09:43:54.539" v="6117" actId="1076"/>
          <ac:spMkLst>
            <pc:docMk/>
            <pc:sldMk cId="2869931997" sldId="348"/>
            <ac:spMk id="13" creationId="{68640F84-838B-82A6-0BF7-BA272F20393F}"/>
          </ac:spMkLst>
        </pc:spChg>
        <pc:spChg chg="add mod">
          <ac:chgData name="Uni Heidelberg" userId="63381bc8-74ad-49df-bab6-c1d9d05e17c2" providerId="ADAL" clId="{69EE58BA-C1DB-4456-A054-AB04EECEA528}" dt="2024-05-21T09:43:54.539" v="6117" actId="1076"/>
          <ac:spMkLst>
            <pc:docMk/>
            <pc:sldMk cId="2869931997" sldId="348"/>
            <ac:spMk id="14" creationId="{9D1982B2-214E-D5E8-2135-D7B7ABF89EF9}"/>
          </ac:spMkLst>
        </pc:spChg>
        <pc:spChg chg="mod">
          <ac:chgData name="Uni Heidelberg" userId="63381bc8-74ad-49df-bab6-c1d9d05e17c2" providerId="ADAL" clId="{69EE58BA-C1DB-4456-A054-AB04EECEA528}" dt="2024-05-21T09:37:37.676" v="5132"/>
          <ac:spMkLst>
            <pc:docMk/>
            <pc:sldMk cId="2869931997" sldId="348"/>
            <ac:spMk id="33" creationId="{8B162088-2473-6F08-AFF2-D32B24C8C066}"/>
          </ac:spMkLst>
        </pc:spChg>
        <pc:picChg chg="mod">
          <ac:chgData name="Uni Heidelberg" userId="63381bc8-74ad-49df-bab6-c1d9d05e17c2" providerId="ADAL" clId="{69EE58BA-C1DB-4456-A054-AB04EECEA528}" dt="2024-05-21T09:44:49.321" v="6132" actId="1076"/>
          <ac:picMkLst>
            <pc:docMk/>
            <pc:sldMk cId="2869931997" sldId="348"/>
            <ac:picMk id="7" creationId="{9DABEEEB-E9C1-8D1A-2508-10C3BCC06594}"/>
          </ac:picMkLst>
        </pc:picChg>
        <pc:cxnChg chg="mod">
          <ac:chgData name="Uni Heidelberg" userId="63381bc8-74ad-49df-bab6-c1d9d05e17c2" providerId="ADAL" clId="{69EE58BA-C1DB-4456-A054-AB04EECEA528}" dt="2024-05-21T09:44:47.250" v="6131" actId="1076"/>
          <ac:cxnSpMkLst>
            <pc:docMk/>
            <pc:sldMk cId="2869931997" sldId="348"/>
            <ac:cxnSpMk id="19" creationId="{1888AE79-72E4-D2BF-75FC-60295689A6EC}"/>
          </ac:cxnSpMkLst>
        </pc:cxnChg>
      </pc:sldChg>
      <pc:sldChg chg="new add del">
        <pc:chgData name="Uni Heidelberg" userId="63381bc8-74ad-49df-bab6-c1d9d05e17c2" providerId="ADAL" clId="{69EE58BA-C1DB-4456-A054-AB04EECEA528}" dt="2024-05-21T09:30:21.170" v="4316" actId="47"/>
        <pc:sldMkLst>
          <pc:docMk/>
          <pc:sldMk cId="1751787784" sldId="349"/>
        </pc:sldMkLst>
      </pc:sldChg>
      <pc:sldChg chg="addSp delSp modSp add mod ord modTransition delAnim modAnim modNotesTx">
        <pc:chgData name="Uni Heidelberg" userId="63381bc8-74ad-49df-bab6-c1d9d05e17c2" providerId="ADAL" clId="{69EE58BA-C1DB-4456-A054-AB04EECEA528}" dt="2024-05-21T09:43:20.166" v="6016" actId="5793"/>
        <pc:sldMkLst>
          <pc:docMk/>
          <pc:sldMk cId="2225324351" sldId="349"/>
        </pc:sldMkLst>
        <pc:spChg chg="del">
          <ac:chgData name="Uni Heidelberg" userId="63381bc8-74ad-49df-bab6-c1d9d05e17c2" providerId="ADAL" clId="{69EE58BA-C1DB-4456-A054-AB04EECEA528}" dt="2024-05-21T09:31:05.943" v="4318" actId="478"/>
          <ac:spMkLst>
            <pc:docMk/>
            <pc:sldMk cId="2225324351" sldId="349"/>
            <ac:spMk id="2" creationId="{EF44878C-DA17-E34E-57B6-D681C10C79BA}"/>
          </ac:spMkLst>
        </pc:spChg>
        <pc:spChg chg="del">
          <ac:chgData name="Uni Heidelberg" userId="63381bc8-74ad-49df-bab6-c1d9d05e17c2" providerId="ADAL" clId="{69EE58BA-C1DB-4456-A054-AB04EECEA528}" dt="2024-05-21T09:31:05.943" v="4318" actId="478"/>
          <ac:spMkLst>
            <pc:docMk/>
            <pc:sldMk cId="2225324351" sldId="349"/>
            <ac:spMk id="4" creationId="{3B0AE770-864F-57F9-91C5-EE123F0233A9}"/>
          </ac:spMkLst>
        </pc:spChg>
        <pc:spChg chg="add del mod">
          <ac:chgData name="Uni Heidelberg" userId="63381bc8-74ad-49df-bab6-c1d9d05e17c2" providerId="ADAL" clId="{69EE58BA-C1DB-4456-A054-AB04EECEA528}" dt="2024-05-21T09:35:43.658" v="4792" actId="478"/>
          <ac:spMkLst>
            <pc:docMk/>
            <pc:sldMk cId="2225324351" sldId="349"/>
            <ac:spMk id="5" creationId="{82CCDC69-2FCC-D84D-B319-7C7590BFFE81}"/>
          </ac:spMkLst>
        </pc:spChg>
        <pc:spChg chg="del">
          <ac:chgData name="Uni Heidelberg" userId="63381bc8-74ad-49df-bab6-c1d9d05e17c2" providerId="ADAL" clId="{69EE58BA-C1DB-4456-A054-AB04EECEA528}" dt="2024-05-21T09:31:05.943" v="4318" actId="478"/>
          <ac:spMkLst>
            <pc:docMk/>
            <pc:sldMk cId="2225324351" sldId="349"/>
            <ac:spMk id="6" creationId="{C8D1A272-3697-84F2-3996-BC9F03D8EEBA}"/>
          </ac:spMkLst>
        </pc:spChg>
        <pc:spChg chg="add del mod ord">
          <ac:chgData name="Uni Heidelberg" userId="63381bc8-74ad-49df-bab6-c1d9d05e17c2" providerId="ADAL" clId="{69EE58BA-C1DB-4456-A054-AB04EECEA528}" dt="2024-05-21T09:35:44.334" v="4793" actId="478"/>
          <ac:spMkLst>
            <pc:docMk/>
            <pc:sldMk cId="2225324351" sldId="349"/>
            <ac:spMk id="8" creationId="{4A707434-80DB-762D-6B84-AEFFB53DF311}"/>
          </ac:spMkLst>
        </pc:spChg>
        <pc:spChg chg="add del mod">
          <ac:chgData name="Uni Heidelberg" userId="63381bc8-74ad-49df-bab6-c1d9d05e17c2" providerId="ADAL" clId="{69EE58BA-C1DB-4456-A054-AB04EECEA528}" dt="2024-05-21T09:32:29.569" v="4337" actId="478"/>
          <ac:spMkLst>
            <pc:docMk/>
            <pc:sldMk cId="2225324351" sldId="349"/>
            <ac:spMk id="9" creationId="{6560FC1C-5683-08F1-FA38-8A2ED5908120}"/>
          </ac:spMkLst>
        </pc:spChg>
        <pc:spChg chg="del">
          <ac:chgData name="Uni Heidelberg" userId="63381bc8-74ad-49df-bab6-c1d9d05e17c2" providerId="ADAL" clId="{69EE58BA-C1DB-4456-A054-AB04EECEA528}" dt="2024-05-21T09:31:05.943" v="4318" actId="478"/>
          <ac:spMkLst>
            <pc:docMk/>
            <pc:sldMk cId="2225324351" sldId="349"/>
            <ac:spMk id="10" creationId="{26D16AEF-886F-82A9-CA80-569EBA3255F2}"/>
          </ac:spMkLst>
        </pc:spChg>
        <pc:spChg chg="add del mod">
          <ac:chgData name="Uni Heidelberg" userId="63381bc8-74ad-49df-bab6-c1d9d05e17c2" providerId="ADAL" clId="{69EE58BA-C1DB-4456-A054-AB04EECEA528}" dt="2024-05-21T09:42:28.223" v="5953" actId="478"/>
          <ac:spMkLst>
            <pc:docMk/>
            <pc:sldMk cId="2225324351" sldId="349"/>
            <ac:spMk id="15" creationId="{BCAEF802-2884-B5CA-0C41-C8A07861185C}"/>
          </ac:spMkLst>
        </pc:spChg>
        <pc:spChg chg="add del mod">
          <ac:chgData name="Uni Heidelberg" userId="63381bc8-74ad-49df-bab6-c1d9d05e17c2" providerId="ADAL" clId="{69EE58BA-C1DB-4456-A054-AB04EECEA528}" dt="2024-05-21T09:42:28.223" v="5953" actId="478"/>
          <ac:spMkLst>
            <pc:docMk/>
            <pc:sldMk cId="2225324351" sldId="349"/>
            <ac:spMk id="16" creationId="{7108E96B-7D29-F2C9-9B45-050AD612F80B}"/>
          </ac:spMkLst>
        </pc:spChg>
        <pc:spChg chg="add del mod">
          <ac:chgData name="Uni Heidelberg" userId="63381bc8-74ad-49df-bab6-c1d9d05e17c2" providerId="ADAL" clId="{69EE58BA-C1DB-4456-A054-AB04EECEA528}" dt="2024-05-21T09:37:59.322" v="5139" actId="21"/>
          <ac:spMkLst>
            <pc:docMk/>
            <pc:sldMk cId="2225324351" sldId="349"/>
            <ac:spMk id="24" creationId="{BD5AD079-BD05-D40C-C490-F042B5973100}"/>
          </ac:spMkLst>
        </pc:spChg>
        <pc:spChg chg="add del mod">
          <ac:chgData name="Uni Heidelberg" userId="63381bc8-74ad-49df-bab6-c1d9d05e17c2" providerId="ADAL" clId="{69EE58BA-C1DB-4456-A054-AB04EECEA528}" dt="2024-05-21T09:37:59.322" v="5139" actId="21"/>
          <ac:spMkLst>
            <pc:docMk/>
            <pc:sldMk cId="2225324351" sldId="349"/>
            <ac:spMk id="26" creationId="{FD4EC730-84F5-2F5B-82E5-9E2634030DCD}"/>
          </ac:spMkLst>
        </pc:spChg>
        <pc:spChg chg="add del mod">
          <ac:chgData name="Uni Heidelberg" userId="63381bc8-74ad-49df-bab6-c1d9d05e17c2" providerId="ADAL" clId="{69EE58BA-C1DB-4456-A054-AB04EECEA528}" dt="2024-05-21T09:37:59.322" v="5139" actId="21"/>
          <ac:spMkLst>
            <pc:docMk/>
            <pc:sldMk cId="2225324351" sldId="349"/>
            <ac:spMk id="27" creationId="{3D3DEF02-2781-57E9-E285-659AF27E5AEE}"/>
          </ac:spMkLst>
        </pc:spChg>
        <pc:spChg chg="add del mod">
          <ac:chgData name="Uni Heidelberg" userId="63381bc8-74ad-49df-bab6-c1d9d05e17c2" providerId="ADAL" clId="{69EE58BA-C1DB-4456-A054-AB04EECEA528}" dt="2024-05-21T09:37:59.322" v="5139" actId="21"/>
          <ac:spMkLst>
            <pc:docMk/>
            <pc:sldMk cId="2225324351" sldId="349"/>
            <ac:spMk id="28" creationId="{3E7628F4-70A6-9C28-73CA-37784AC0585C}"/>
          </ac:spMkLst>
        </pc:spChg>
        <pc:spChg chg="add del mod">
          <ac:chgData name="Uni Heidelberg" userId="63381bc8-74ad-49df-bab6-c1d9d05e17c2" providerId="ADAL" clId="{69EE58BA-C1DB-4456-A054-AB04EECEA528}" dt="2024-05-21T09:37:59.322" v="5139" actId="21"/>
          <ac:spMkLst>
            <pc:docMk/>
            <pc:sldMk cId="2225324351" sldId="349"/>
            <ac:spMk id="29" creationId="{EB5C146D-C987-43E5-D42B-F4116B4139D9}"/>
          </ac:spMkLst>
        </pc:spChg>
        <pc:spChg chg="add mod">
          <ac:chgData name="Uni Heidelberg" userId="63381bc8-74ad-49df-bab6-c1d9d05e17c2" providerId="ADAL" clId="{69EE58BA-C1DB-4456-A054-AB04EECEA528}" dt="2024-05-21T09:42:37.739" v="5958" actId="1076"/>
          <ac:spMkLst>
            <pc:docMk/>
            <pc:sldMk cId="2225324351" sldId="349"/>
            <ac:spMk id="30" creationId="{D2C2350D-958C-302D-8BA1-B225ABD68C4D}"/>
          </ac:spMkLst>
        </pc:spChg>
        <pc:spChg chg="add mod">
          <ac:chgData name="Uni Heidelberg" userId="63381bc8-74ad-49df-bab6-c1d9d05e17c2" providerId="ADAL" clId="{69EE58BA-C1DB-4456-A054-AB04EECEA528}" dt="2024-05-21T09:42:37.739" v="5958" actId="1076"/>
          <ac:spMkLst>
            <pc:docMk/>
            <pc:sldMk cId="2225324351" sldId="349"/>
            <ac:spMk id="31" creationId="{D1A5F371-7C33-9509-9A66-C6629C80A295}"/>
          </ac:spMkLst>
        </pc:spChg>
        <pc:spChg chg="add mod">
          <ac:chgData name="Uni Heidelberg" userId="63381bc8-74ad-49df-bab6-c1d9d05e17c2" providerId="ADAL" clId="{69EE58BA-C1DB-4456-A054-AB04EECEA528}" dt="2024-05-21T09:43:04.139" v="6011" actId="14100"/>
          <ac:spMkLst>
            <pc:docMk/>
            <pc:sldMk cId="2225324351" sldId="349"/>
            <ac:spMk id="32" creationId="{323FD629-2028-DC22-F6A1-DB060A573788}"/>
          </ac:spMkLst>
        </pc:spChg>
        <pc:spChg chg="mod">
          <ac:chgData name="Uni Heidelberg" userId="63381bc8-74ad-49df-bab6-c1d9d05e17c2" providerId="ADAL" clId="{69EE58BA-C1DB-4456-A054-AB04EECEA528}" dt="2024-05-21T09:37:34.386" v="5130"/>
          <ac:spMkLst>
            <pc:docMk/>
            <pc:sldMk cId="2225324351" sldId="349"/>
            <ac:spMk id="33" creationId="{8B162088-2473-6F08-AFF2-D32B24C8C066}"/>
          </ac:spMkLst>
        </pc:spChg>
        <pc:picChg chg="mod">
          <ac:chgData name="Uni Heidelberg" userId="63381bc8-74ad-49df-bab6-c1d9d05e17c2" providerId="ADAL" clId="{69EE58BA-C1DB-4456-A054-AB04EECEA528}" dt="2024-05-21T09:43:01.415" v="6009" actId="1076"/>
          <ac:picMkLst>
            <pc:docMk/>
            <pc:sldMk cId="2225324351" sldId="349"/>
            <ac:picMk id="7" creationId="{9DABEEEB-E9C1-8D1A-2508-10C3BCC06594}"/>
          </ac:picMkLst>
        </pc:picChg>
        <pc:cxnChg chg="add del mod ord">
          <ac:chgData name="Uni Heidelberg" userId="63381bc8-74ad-49df-bab6-c1d9d05e17c2" providerId="ADAL" clId="{69EE58BA-C1DB-4456-A054-AB04EECEA528}" dt="2024-05-21T09:36:25.963" v="4810" actId="21"/>
          <ac:cxnSpMkLst>
            <pc:docMk/>
            <pc:sldMk cId="2225324351" sldId="349"/>
            <ac:cxnSpMk id="11" creationId="{8167A259-3CB2-029A-E4B4-B25180CE7B88}"/>
          </ac:cxnSpMkLst>
        </pc:cxnChg>
        <pc:cxnChg chg="add del mod">
          <ac:chgData name="Uni Heidelberg" userId="63381bc8-74ad-49df-bab6-c1d9d05e17c2" providerId="ADAL" clId="{69EE58BA-C1DB-4456-A054-AB04EECEA528}" dt="2024-05-21T09:36:33.177" v="4816" actId="478"/>
          <ac:cxnSpMkLst>
            <pc:docMk/>
            <pc:sldMk cId="2225324351" sldId="349"/>
            <ac:cxnSpMk id="17" creationId="{54E2198B-18E5-CA5E-7C17-9074C8882BCF}"/>
          </ac:cxnSpMkLst>
        </pc:cxnChg>
        <pc:cxnChg chg="add del mod">
          <ac:chgData name="Uni Heidelberg" userId="63381bc8-74ad-49df-bab6-c1d9d05e17c2" providerId="ADAL" clId="{69EE58BA-C1DB-4456-A054-AB04EECEA528}" dt="2024-05-21T09:37:59.322" v="5139" actId="21"/>
          <ac:cxnSpMkLst>
            <pc:docMk/>
            <pc:sldMk cId="2225324351" sldId="349"/>
            <ac:cxnSpMk id="18" creationId="{95F40216-7A16-9D0D-B97E-6D22B6DB4C82}"/>
          </ac:cxnSpMkLst>
        </pc:cxnChg>
        <pc:cxnChg chg="del">
          <ac:chgData name="Uni Heidelberg" userId="63381bc8-74ad-49df-bab6-c1d9d05e17c2" providerId="ADAL" clId="{69EE58BA-C1DB-4456-A054-AB04EECEA528}" dt="2024-05-21T09:31:05.943" v="4318" actId="478"/>
          <ac:cxnSpMkLst>
            <pc:docMk/>
            <pc:sldMk cId="2225324351" sldId="349"/>
            <ac:cxnSpMk id="19" creationId="{1888AE79-72E4-D2BF-75FC-60295689A6EC}"/>
          </ac:cxnSpMkLst>
        </pc:cxnChg>
        <pc:cxnChg chg="add del mod">
          <ac:chgData name="Uni Heidelberg" userId="63381bc8-74ad-49df-bab6-c1d9d05e17c2" providerId="ADAL" clId="{69EE58BA-C1DB-4456-A054-AB04EECEA528}" dt="2024-05-21T09:37:59.322" v="5139" actId="21"/>
          <ac:cxnSpMkLst>
            <pc:docMk/>
            <pc:sldMk cId="2225324351" sldId="349"/>
            <ac:cxnSpMk id="20" creationId="{632ED6E3-008D-2C2D-4646-2FD206ADA75A}"/>
          </ac:cxnSpMkLst>
        </pc:cxnChg>
        <pc:cxnChg chg="add del mod">
          <ac:chgData name="Uni Heidelberg" userId="63381bc8-74ad-49df-bab6-c1d9d05e17c2" providerId="ADAL" clId="{69EE58BA-C1DB-4456-A054-AB04EECEA528}" dt="2024-05-21T09:37:59.322" v="5139" actId="21"/>
          <ac:cxnSpMkLst>
            <pc:docMk/>
            <pc:sldMk cId="2225324351" sldId="349"/>
            <ac:cxnSpMk id="21" creationId="{C0B816F2-6FA6-5520-3652-AAF8A5199107}"/>
          </ac:cxnSpMkLst>
        </pc:cxnChg>
        <pc:cxnChg chg="add del mod">
          <ac:chgData name="Uni Heidelberg" userId="63381bc8-74ad-49df-bab6-c1d9d05e17c2" providerId="ADAL" clId="{69EE58BA-C1DB-4456-A054-AB04EECEA528}" dt="2024-05-21T09:37:59.322" v="5139" actId="21"/>
          <ac:cxnSpMkLst>
            <pc:docMk/>
            <pc:sldMk cId="2225324351" sldId="349"/>
            <ac:cxnSpMk id="22" creationId="{DBAADB0B-554C-084A-44CC-3312DAF66A42}"/>
          </ac:cxnSpMkLst>
        </pc:cxnChg>
        <pc:cxnChg chg="add del mod">
          <ac:chgData name="Uni Heidelberg" userId="63381bc8-74ad-49df-bab6-c1d9d05e17c2" providerId="ADAL" clId="{69EE58BA-C1DB-4456-A054-AB04EECEA528}" dt="2024-05-21T09:37:59.322" v="5139" actId="21"/>
          <ac:cxnSpMkLst>
            <pc:docMk/>
            <pc:sldMk cId="2225324351" sldId="349"/>
            <ac:cxnSpMk id="23" creationId="{4363AF75-00A3-19F4-2C42-296BF390DDB3}"/>
          </ac:cxnSpMkLst>
        </pc:cxnChg>
        <pc:cxnChg chg="add del mod">
          <ac:chgData name="Uni Heidelberg" userId="63381bc8-74ad-49df-bab6-c1d9d05e17c2" providerId="ADAL" clId="{69EE58BA-C1DB-4456-A054-AB04EECEA528}" dt="2024-05-21T09:37:59.322" v="5139" actId="21"/>
          <ac:cxnSpMkLst>
            <pc:docMk/>
            <pc:sldMk cId="2225324351" sldId="349"/>
            <ac:cxnSpMk id="25" creationId="{BAC25EED-197C-3698-BC6C-2265B4CABE37}"/>
          </ac:cxnSpMkLst>
        </pc:cxnChg>
      </pc:sldChg>
      <pc:sldChg chg="add mod ord modShow">
        <pc:chgData name="Uni Heidelberg" userId="63381bc8-74ad-49df-bab6-c1d9d05e17c2" providerId="ADAL" clId="{69EE58BA-C1DB-4456-A054-AB04EECEA528}" dt="2024-05-21T09:33:12.626" v="4460" actId="729"/>
        <pc:sldMkLst>
          <pc:docMk/>
          <pc:sldMk cId="2710001835" sldId="350"/>
        </pc:sldMkLst>
      </pc:sldChg>
      <pc:sldChg chg="addSp delSp modSp add mod ord modTransition delAnim modAnim modNotesTx">
        <pc:chgData name="Uni Heidelberg" userId="63381bc8-74ad-49df-bab6-c1d9d05e17c2" providerId="ADAL" clId="{69EE58BA-C1DB-4456-A054-AB04EECEA528}" dt="2024-05-21T09:41:40.647" v="5928" actId="20577"/>
        <pc:sldMkLst>
          <pc:docMk/>
          <pc:sldMk cId="3916289246" sldId="351"/>
        </pc:sldMkLst>
        <pc:spChg chg="del mod">
          <ac:chgData name="Uni Heidelberg" userId="63381bc8-74ad-49df-bab6-c1d9d05e17c2" providerId="ADAL" clId="{69EE58BA-C1DB-4456-A054-AB04EECEA528}" dt="2024-05-21T09:38:03.807" v="5141" actId="478"/>
          <ac:spMkLst>
            <pc:docMk/>
            <pc:sldMk cId="3916289246" sldId="351"/>
            <ac:spMk id="5" creationId="{82CCDC69-2FCC-D84D-B319-7C7590BFFE81}"/>
          </ac:spMkLst>
        </pc:spChg>
        <pc:spChg chg="del mod">
          <ac:chgData name="Uni Heidelberg" userId="63381bc8-74ad-49df-bab6-c1d9d05e17c2" providerId="ADAL" clId="{69EE58BA-C1DB-4456-A054-AB04EECEA528}" dt="2024-05-21T09:38:03.807" v="5141" actId="478"/>
          <ac:spMkLst>
            <pc:docMk/>
            <pc:sldMk cId="3916289246" sldId="351"/>
            <ac:spMk id="8" creationId="{4A707434-80DB-762D-6B84-AEFFB53DF311}"/>
          </ac:spMkLst>
        </pc:spChg>
        <pc:spChg chg="add mod">
          <ac:chgData name="Uni Heidelberg" userId="63381bc8-74ad-49df-bab6-c1d9d05e17c2" providerId="ADAL" clId="{69EE58BA-C1DB-4456-A054-AB04EECEA528}" dt="2024-05-21T09:38:24.580" v="5155" actId="1076"/>
          <ac:spMkLst>
            <pc:docMk/>
            <pc:sldMk cId="3916289246" sldId="351"/>
            <ac:spMk id="24" creationId="{BD5AD079-BD05-D40C-C490-F042B5973100}"/>
          </ac:spMkLst>
        </pc:spChg>
        <pc:spChg chg="add mod">
          <ac:chgData name="Uni Heidelberg" userId="63381bc8-74ad-49df-bab6-c1d9d05e17c2" providerId="ADAL" clId="{69EE58BA-C1DB-4456-A054-AB04EECEA528}" dt="2024-05-21T09:38:24.580" v="5155" actId="1076"/>
          <ac:spMkLst>
            <pc:docMk/>
            <pc:sldMk cId="3916289246" sldId="351"/>
            <ac:spMk id="26" creationId="{FD4EC730-84F5-2F5B-82E5-9E2634030DCD}"/>
          </ac:spMkLst>
        </pc:spChg>
        <pc:spChg chg="add mod">
          <ac:chgData name="Uni Heidelberg" userId="63381bc8-74ad-49df-bab6-c1d9d05e17c2" providerId="ADAL" clId="{69EE58BA-C1DB-4456-A054-AB04EECEA528}" dt="2024-05-21T09:38:24.580" v="5155" actId="1076"/>
          <ac:spMkLst>
            <pc:docMk/>
            <pc:sldMk cId="3916289246" sldId="351"/>
            <ac:spMk id="27" creationId="{3D3DEF02-2781-57E9-E285-659AF27E5AEE}"/>
          </ac:spMkLst>
        </pc:spChg>
        <pc:spChg chg="add mod">
          <ac:chgData name="Uni Heidelberg" userId="63381bc8-74ad-49df-bab6-c1d9d05e17c2" providerId="ADAL" clId="{69EE58BA-C1DB-4456-A054-AB04EECEA528}" dt="2024-05-21T09:38:24.580" v="5155" actId="1076"/>
          <ac:spMkLst>
            <pc:docMk/>
            <pc:sldMk cId="3916289246" sldId="351"/>
            <ac:spMk id="28" creationId="{3E7628F4-70A6-9C28-73CA-37784AC0585C}"/>
          </ac:spMkLst>
        </pc:spChg>
        <pc:spChg chg="add mod">
          <ac:chgData name="Uni Heidelberg" userId="63381bc8-74ad-49df-bab6-c1d9d05e17c2" providerId="ADAL" clId="{69EE58BA-C1DB-4456-A054-AB04EECEA528}" dt="2024-05-21T09:38:24.580" v="5155" actId="1076"/>
          <ac:spMkLst>
            <pc:docMk/>
            <pc:sldMk cId="3916289246" sldId="351"/>
            <ac:spMk id="29" creationId="{EB5C146D-C987-43E5-D42B-F4116B4139D9}"/>
          </ac:spMkLst>
        </pc:spChg>
        <pc:spChg chg="mod">
          <ac:chgData name="Uni Heidelberg" userId="63381bc8-74ad-49df-bab6-c1d9d05e17c2" providerId="ADAL" clId="{69EE58BA-C1DB-4456-A054-AB04EECEA528}" dt="2024-05-21T09:37:32.375" v="5129" actId="20577"/>
          <ac:spMkLst>
            <pc:docMk/>
            <pc:sldMk cId="3916289246" sldId="351"/>
            <ac:spMk id="33" creationId="{8B162088-2473-6F08-AFF2-D32B24C8C066}"/>
          </ac:spMkLst>
        </pc:spChg>
        <pc:picChg chg="del">
          <ac:chgData name="Uni Heidelberg" userId="63381bc8-74ad-49df-bab6-c1d9d05e17c2" providerId="ADAL" clId="{69EE58BA-C1DB-4456-A054-AB04EECEA528}" dt="2024-05-21T09:34:18.608" v="4615" actId="478"/>
          <ac:picMkLst>
            <pc:docMk/>
            <pc:sldMk cId="3916289246" sldId="351"/>
            <ac:picMk id="7" creationId="{9DABEEEB-E9C1-8D1A-2508-10C3BCC06594}"/>
          </ac:picMkLst>
        </pc:picChg>
        <pc:cxnChg chg="add del mod">
          <ac:chgData name="Uni Heidelberg" userId="63381bc8-74ad-49df-bab6-c1d9d05e17c2" providerId="ADAL" clId="{69EE58BA-C1DB-4456-A054-AB04EECEA528}" dt="2024-05-21T09:36:29.616" v="4813" actId="478"/>
          <ac:cxnSpMkLst>
            <pc:docMk/>
            <pc:sldMk cId="3916289246" sldId="351"/>
            <ac:cxnSpMk id="2" creationId="{8167A259-3CB2-029A-E4B4-B25180CE7B88}"/>
          </ac:cxnSpMkLst>
        </pc:cxnChg>
        <pc:cxnChg chg="del mod">
          <ac:chgData name="Uni Heidelberg" userId="63381bc8-74ad-49df-bab6-c1d9d05e17c2" providerId="ADAL" clId="{69EE58BA-C1DB-4456-A054-AB04EECEA528}" dt="2024-05-21T09:34:23.400" v="4617" actId="478"/>
          <ac:cxnSpMkLst>
            <pc:docMk/>
            <pc:sldMk cId="3916289246" sldId="351"/>
            <ac:cxnSpMk id="11" creationId="{8167A259-3CB2-029A-E4B4-B25180CE7B88}"/>
          </ac:cxnSpMkLst>
        </pc:cxnChg>
        <pc:cxnChg chg="add mod">
          <ac:chgData name="Uni Heidelberg" userId="63381bc8-74ad-49df-bab6-c1d9d05e17c2" providerId="ADAL" clId="{69EE58BA-C1DB-4456-A054-AB04EECEA528}" dt="2024-05-21T09:38:24.580" v="5155" actId="1076"/>
          <ac:cxnSpMkLst>
            <pc:docMk/>
            <pc:sldMk cId="3916289246" sldId="351"/>
            <ac:cxnSpMk id="18" creationId="{95F40216-7A16-9D0D-B97E-6D22B6DB4C82}"/>
          </ac:cxnSpMkLst>
        </pc:cxnChg>
        <pc:cxnChg chg="add mod">
          <ac:chgData name="Uni Heidelberg" userId="63381bc8-74ad-49df-bab6-c1d9d05e17c2" providerId="ADAL" clId="{69EE58BA-C1DB-4456-A054-AB04EECEA528}" dt="2024-05-21T09:38:24.580" v="5155" actId="1076"/>
          <ac:cxnSpMkLst>
            <pc:docMk/>
            <pc:sldMk cId="3916289246" sldId="351"/>
            <ac:cxnSpMk id="20" creationId="{632ED6E3-008D-2C2D-4646-2FD206ADA75A}"/>
          </ac:cxnSpMkLst>
        </pc:cxnChg>
        <pc:cxnChg chg="add mod">
          <ac:chgData name="Uni Heidelberg" userId="63381bc8-74ad-49df-bab6-c1d9d05e17c2" providerId="ADAL" clId="{69EE58BA-C1DB-4456-A054-AB04EECEA528}" dt="2024-05-21T09:38:24.580" v="5155" actId="1076"/>
          <ac:cxnSpMkLst>
            <pc:docMk/>
            <pc:sldMk cId="3916289246" sldId="351"/>
            <ac:cxnSpMk id="21" creationId="{C0B816F2-6FA6-5520-3652-AAF8A5199107}"/>
          </ac:cxnSpMkLst>
        </pc:cxnChg>
        <pc:cxnChg chg="add mod">
          <ac:chgData name="Uni Heidelberg" userId="63381bc8-74ad-49df-bab6-c1d9d05e17c2" providerId="ADAL" clId="{69EE58BA-C1DB-4456-A054-AB04EECEA528}" dt="2024-05-21T09:38:24.580" v="5155" actId="1076"/>
          <ac:cxnSpMkLst>
            <pc:docMk/>
            <pc:sldMk cId="3916289246" sldId="351"/>
            <ac:cxnSpMk id="22" creationId="{DBAADB0B-554C-084A-44CC-3312DAF66A42}"/>
          </ac:cxnSpMkLst>
        </pc:cxnChg>
        <pc:cxnChg chg="add mod">
          <ac:chgData name="Uni Heidelberg" userId="63381bc8-74ad-49df-bab6-c1d9d05e17c2" providerId="ADAL" clId="{69EE58BA-C1DB-4456-A054-AB04EECEA528}" dt="2024-05-21T09:38:24.580" v="5155" actId="1076"/>
          <ac:cxnSpMkLst>
            <pc:docMk/>
            <pc:sldMk cId="3916289246" sldId="351"/>
            <ac:cxnSpMk id="23" creationId="{4363AF75-00A3-19F4-2C42-296BF390DDB3}"/>
          </ac:cxnSpMkLst>
        </pc:cxnChg>
        <pc:cxnChg chg="add mod">
          <ac:chgData name="Uni Heidelberg" userId="63381bc8-74ad-49df-bab6-c1d9d05e17c2" providerId="ADAL" clId="{69EE58BA-C1DB-4456-A054-AB04EECEA528}" dt="2024-05-21T09:38:24.580" v="5155" actId="1076"/>
          <ac:cxnSpMkLst>
            <pc:docMk/>
            <pc:sldMk cId="3916289246" sldId="351"/>
            <ac:cxnSpMk id="25" creationId="{BAC25EED-197C-3698-BC6C-2265B4CABE37}"/>
          </ac:cxnSpMkLst>
        </pc:cxnChg>
      </pc:sldChg>
      <pc:sldChg chg="add del modNotesTx">
        <pc:chgData name="Uni Heidelberg" userId="63381bc8-74ad-49df-bab6-c1d9d05e17c2" providerId="ADAL" clId="{69EE58BA-C1DB-4456-A054-AB04EECEA528}" dt="2024-05-21T09:42:16.556" v="5951" actId="47"/>
        <pc:sldMkLst>
          <pc:docMk/>
          <pc:sldMk cId="770285263" sldId="352"/>
        </pc:sldMkLst>
      </pc:sldChg>
      <pc:sldChg chg="addSp modSp add mod modTransition modNotesTx">
        <pc:chgData name="Uni Heidelberg" userId="63381bc8-74ad-49df-bab6-c1d9d05e17c2" providerId="ADAL" clId="{69EE58BA-C1DB-4456-A054-AB04EECEA528}" dt="2024-05-21T09:42:10.367" v="5950" actId="20577"/>
        <pc:sldMkLst>
          <pc:docMk/>
          <pc:sldMk cId="4119790753" sldId="353"/>
        </pc:sldMkLst>
        <pc:spChg chg="add mod">
          <ac:chgData name="Uni Heidelberg" userId="63381bc8-74ad-49df-bab6-c1d9d05e17c2" providerId="ADAL" clId="{69EE58BA-C1DB-4456-A054-AB04EECEA528}" dt="2024-05-21T09:41:04.358" v="5840" actId="1076"/>
          <ac:spMkLst>
            <pc:docMk/>
            <pc:sldMk cId="4119790753" sldId="353"/>
            <ac:spMk id="2" creationId="{16F1E977-F307-2507-ECB6-9D154152CDD4}"/>
          </ac:spMkLst>
        </pc:spChg>
        <pc:spChg chg="add mod">
          <ac:chgData name="Uni Heidelberg" userId="63381bc8-74ad-49df-bab6-c1d9d05e17c2" providerId="ADAL" clId="{69EE58BA-C1DB-4456-A054-AB04EECEA528}" dt="2024-05-21T09:41:04.358" v="5840" actId="1076"/>
          <ac:spMkLst>
            <pc:docMk/>
            <pc:sldMk cId="4119790753" sldId="353"/>
            <ac:spMk id="4" creationId="{F47B6AEA-3582-1A08-5149-8B3ECA34DC5B}"/>
          </ac:spMkLst>
        </pc:spChg>
        <pc:spChg chg="mod">
          <ac:chgData name="Uni Heidelberg" userId="63381bc8-74ad-49df-bab6-c1d9d05e17c2" providerId="ADAL" clId="{69EE58BA-C1DB-4456-A054-AB04EECEA528}" dt="2024-05-21T09:41:04.358" v="5840" actId="1076"/>
          <ac:spMkLst>
            <pc:docMk/>
            <pc:sldMk cId="4119790753" sldId="353"/>
            <ac:spMk id="24" creationId="{BD5AD079-BD05-D40C-C490-F042B5973100}"/>
          </ac:spMkLst>
        </pc:spChg>
        <pc:spChg chg="mod">
          <ac:chgData name="Uni Heidelberg" userId="63381bc8-74ad-49df-bab6-c1d9d05e17c2" providerId="ADAL" clId="{69EE58BA-C1DB-4456-A054-AB04EECEA528}" dt="2024-05-21T09:41:04.358" v="5840" actId="1076"/>
          <ac:spMkLst>
            <pc:docMk/>
            <pc:sldMk cId="4119790753" sldId="353"/>
            <ac:spMk id="26" creationId="{FD4EC730-84F5-2F5B-82E5-9E2634030DCD}"/>
          </ac:spMkLst>
        </pc:spChg>
        <pc:spChg chg="mod">
          <ac:chgData name="Uni Heidelberg" userId="63381bc8-74ad-49df-bab6-c1d9d05e17c2" providerId="ADAL" clId="{69EE58BA-C1DB-4456-A054-AB04EECEA528}" dt="2024-05-21T09:41:04.358" v="5840" actId="1076"/>
          <ac:spMkLst>
            <pc:docMk/>
            <pc:sldMk cId="4119790753" sldId="353"/>
            <ac:spMk id="27" creationId="{3D3DEF02-2781-57E9-E285-659AF27E5AEE}"/>
          </ac:spMkLst>
        </pc:spChg>
        <pc:spChg chg="mod">
          <ac:chgData name="Uni Heidelberg" userId="63381bc8-74ad-49df-bab6-c1d9d05e17c2" providerId="ADAL" clId="{69EE58BA-C1DB-4456-A054-AB04EECEA528}" dt="2024-05-21T09:41:04.358" v="5840" actId="1076"/>
          <ac:spMkLst>
            <pc:docMk/>
            <pc:sldMk cId="4119790753" sldId="353"/>
            <ac:spMk id="28" creationId="{3E7628F4-70A6-9C28-73CA-37784AC0585C}"/>
          </ac:spMkLst>
        </pc:spChg>
        <pc:spChg chg="mod">
          <ac:chgData name="Uni Heidelberg" userId="63381bc8-74ad-49df-bab6-c1d9d05e17c2" providerId="ADAL" clId="{69EE58BA-C1DB-4456-A054-AB04EECEA528}" dt="2024-05-21T09:41:04.358" v="5840" actId="1076"/>
          <ac:spMkLst>
            <pc:docMk/>
            <pc:sldMk cId="4119790753" sldId="353"/>
            <ac:spMk id="29" creationId="{EB5C146D-C987-43E5-D42B-F4116B4139D9}"/>
          </ac:spMkLst>
        </pc:spChg>
        <pc:cxnChg chg="mod">
          <ac:chgData name="Uni Heidelberg" userId="63381bc8-74ad-49df-bab6-c1d9d05e17c2" providerId="ADAL" clId="{69EE58BA-C1DB-4456-A054-AB04EECEA528}" dt="2024-05-21T09:41:04.358" v="5840" actId="1076"/>
          <ac:cxnSpMkLst>
            <pc:docMk/>
            <pc:sldMk cId="4119790753" sldId="353"/>
            <ac:cxnSpMk id="18" creationId="{95F40216-7A16-9D0D-B97E-6D22B6DB4C82}"/>
          </ac:cxnSpMkLst>
        </pc:cxnChg>
        <pc:cxnChg chg="mod">
          <ac:chgData name="Uni Heidelberg" userId="63381bc8-74ad-49df-bab6-c1d9d05e17c2" providerId="ADAL" clId="{69EE58BA-C1DB-4456-A054-AB04EECEA528}" dt="2024-05-21T09:41:04.358" v="5840" actId="1076"/>
          <ac:cxnSpMkLst>
            <pc:docMk/>
            <pc:sldMk cId="4119790753" sldId="353"/>
            <ac:cxnSpMk id="20" creationId="{632ED6E3-008D-2C2D-4646-2FD206ADA75A}"/>
          </ac:cxnSpMkLst>
        </pc:cxnChg>
        <pc:cxnChg chg="mod">
          <ac:chgData name="Uni Heidelberg" userId="63381bc8-74ad-49df-bab6-c1d9d05e17c2" providerId="ADAL" clId="{69EE58BA-C1DB-4456-A054-AB04EECEA528}" dt="2024-05-21T09:41:04.358" v="5840" actId="1076"/>
          <ac:cxnSpMkLst>
            <pc:docMk/>
            <pc:sldMk cId="4119790753" sldId="353"/>
            <ac:cxnSpMk id="21" creationId="{C0B816F2-6FA6-5520-3652-AAF8A5199107}"/>
          </ac:cxnSpMkLst>
        </pc:cxnChg>
        <pc:cxnChg chg="mod">
          <ac:chgData name="Uni Heidelberg" userId="63381bc8-74ad-49df-bab6-c1d9d05e17c2" providerId="ADAL" clId="{69EE58BA-C1DB-4456-A054-AB04EECEA528}" dt="2024-05-21T09:41:04.358" v="5840" actId="1076"/>
          <ac:cxnSpMkLst>
            <pc:docMk/>
            <pc:sldMk cId="4119790753" sldId="353"/>
            <ac:cxnSpMk id="22" creationId="{DBAADB0B-554C-084A-44CC-3312DAF66A42}"/>
          </ac:cxnSpMkLst>
        </pc:cxnChg>
        <pc:cxnChg chg="mod">
          <ac:chgData name="Uni Heidelberg" userId="63381bc8-74ad-49df-bab6-c1d9d05e17c2" providerId="ADAL" clId="{69EE58BA-C1DB-4456-A054-AB04EECEA528}" dt="2024-05-21T09:41:04.358" v="5840" actId="1076"/>
          <ac:cxnSpMkLst>
            <pc:docMk/>
            <pc:sldMk cId="4119790753" sldId="353"/>
            <ac:cxnSpMk id="23" creationId="{4363AF75-00A3-19F4-2C42-296BF390DDB3}"/>
          </ac:cxnSpMkLst>
        </pc:cxnChg>
        <pc:cxnChg chg="mod">
          <ac:chgData name="Uni Heidelberg" userId="63381bc8-74ad-49df-bab6-c1d9d05e17c2" providerId="ADAL" clId="{69EE58BA-C1DB-4456-A054-AB04EECEA528}" dt="2024-05-21T09:41:04.358" v="5840" actId="1076"/>
          <ac:cxnSpMkLst>
            <pc:docMk/>
            <pc:sldMk cId="4119790753" sldId="353"/>
            <ac:cxnSpMk id="25" creationId="{BAC25EED-197C-3698-BC6C-2265B4CABE37}"/>
          </ac:cxnSpMkLst>
        </pc:cxnChg>
      </pc:sldChg>
      <pc:sldChg chg="add del ord">
        <pc:chgData name="Uni Heidelberg" userId="63381bc8-74ad-49df-bab6-c1d9d05e17c2" providerId="ADAL" clId="{69EE58BA-C1DB-4456-A054-AB04EECEA528}" dt="2024-05-21T09:45:16.143" v="6136" actId="47"/>
        <pc:sldMkLst>
          <pc:docMk/>
          <pc:sldMk cId="419734239" sldId="354"/>
        </pc:sldMkLst>
      </pc:sldChg>
      <pc:sldChg chg="add mod ord modAnim modShow">
        <pc:chgData name="Uni Heidelberg" userId="63381bc8-74ad-49df-bab6-c1d9d05e17c2" providerId="ADAL" clId="{69EE58BA-C1DB-4456-A054-AB04EECEA528}" dt="2024-05-21T11:59:08.083" v="14321" actId="729"/>
        <pc:sldMkLst>
          <pc:docMk/>
          <pc:sldMk cId="2816533718" sldId="354"/>
        </pc:sldMkLst>
      </pc:sldChg>
      <pc:sldChg chg="modSp add mod modAnim modShow">
        <pc:chgData name="Uni Heidelberg" userId="63381bc8-74ad-49df-bab6-c1d9d05e17c2" providerId="ADAL" clId="{69EE58BA-C1DB-4456-A054-AB04EECEA528}" dt="2024-05-21T11:59:08.083" v="14321" actId="729"/>
        <pc:sldMkLst>
          <pc:docMk/>
          <pc:sldMk cId="1400349500" sldId="355"/>
        </pc:sldMkLst>
        <pc:spChg chg="mod">
          <ac:chgData name="Uni Heidelberg" userId="63381bc8-74ad-49df-bab6-c1d9d05e17c2" providerId="ADAL" clId="{69EE58BA-C1DB-4456-A054-AB04EECEA528}" dt="2024-05-21T09:45:32.431" v="6141" actId="108"/>
          <ac:spMkLst>
            <pc:docMk/>
            <pc:sldMk cId="1400349500" sldId="355"/>
            <ac:spMk id="24" creationId="{726033E9-4C58-99A6-257A-B5B25372513B}"/>
          </ac:spMkLst>
        </pc:spChg>
      </pc:sldChg>
      <pc:sldChg chg="add del ord">
        <pc:chgData name="Uni Heidelberg" userId="63381bc8-74ad-49df-bab6-c1d9d05e17c2" providerId="ADAL" clId="{69EE58BA-C1DB-4456-A054-AB04EECEA528}" dt="2024-05-21T09:45:16.143" v="6136" actId="47"/>
        <pc:sldMkLst>
          <pc:docMk/>
          <pc:sldMk cId="1639181486" sldId="355"/>
        </pc:sldMkLst>
      </pc:sldChg>
      <pc:sldChg chg="addSp delSp modSp add mod delAnim modNotesTx">
        <pc:chgData name="Uni Heidelberg" userId="63381bc8-74ad-49df-bab6-c1d9d05e17c2" providerId="ADAL" clId="{69EE58BA-C1DB-4456-A054-AB04EECEA528}" dt="2024-05-21T09:57:15.112" v="7569" actId="478"/>
        <pc:sldMkLst>
          <pc:docMk/>
          <pc:sldMk cId="2141453298" sldId="356"/>
        </pc:sldMkLst>
        <pc:spChg chg="del">
          <ac:chgData name="Uni Heidelberg" userId="63381bc8-74ad-49df-bab6-c1d9d05e17c2" providerId="ADAL" clId="{69EE58BA-C1DB-4456-A054-AB04EECEA528}" dt="2024-05-21T09:46:29.054" v="6195" actId="478"/>
          <ac:spMkLst>
            <pc:docMk/>
            <pc:sldMk cId="2141453298" sldId="356"/>
            <ac:spMk id="2" creationId="{EF44878C-DA17-E34E-57B6-D681C10C79BA}"/>
          </ac:spMkLst>
        </pc:spChg>
        <pc:spChg chg="del">
          <ac:chgData name="Uni Heidelberg" userId="63381bc8-74ad-49df-bab6-c1d9d05e17c2" providerId="ADAL" clId="{69EE58BA-C1DB-4456-A054-AB04EECEA528}" dt="2024-05-21T09:46:29.054" v="6195" actId="478"/>
          <ac:spMkLst>
            <pc:docMk/>
            <pc:sldMk cId="2141453298" sldId="356"/>
            <ac:spMk id="4" creationId="{3B0AE770-864F-57F9-91C5-EE123F0233A9}"/>
          </ac:spMkLst>
        </pc:spChg>
        <pc:spChg chg="add mod">
          <ac:chgData name="Uni Heidelberg" userId="63381bc8-74ad-49df-bab6-c1d9d05e17c2" providerId="ADAL" clId="{69EE58BA-C1DB-4456-A054-AB04EECEA528}" dt="2024-05-21T09:50:22.357" v="6888" actId="14100"/>
          <ac:spMkLst>
            <pc:docMk/>
            <pc:sldMk cId="2141453298" sldId="356"/>
            <ac:spMk id="5" creationId="{601695AD-6047-A37B-CC8B-51AF9B905FB5}"/>
          </ac:spMkLst>
        </pc:spChg>
        <pc:spChg chg="del">
          <ac:chgData name="Uni Heidelberg" userId="63381bc8-74ad-49df-bab6-c1d9d05e17c2" providerId="ADAL" clId="{69EE58BA-C1DB-4456-A054-AB04EECEA528}" dt="2024-05-21T09:46:29.054" v="6195" actId="478"/>
          <ac:spMkLst>
            <pc:docMk/>
            <pc:sldMk cId="2141453298" sldId="356"/>
            <ac:spMk id="6" creationId="{C8D1A272-3697-84F2-3996-BC9F03D8EEBA}"/>
          </ac:spMkLst>
        </pc:spChg>
        <pc:spChg chg="add mod">
          <ac:chgData name="Uni Heidelberg" userId="63381bc8-74ad-49df-bab6-c1d9d05e17c2" providerId="ADAL" clId="{69EE58BA-C1DB-4456-A054-AB04EECEA528}" dt="2024-05-21T09:50:28.479" v="6891" actId="1076"/>
          <ac:spMkLst>
            <pc:docMk/>
            <pc:sldMk cId="2141453298" sldId="356"/>
            <ac:spMk id="8" creationId="{CA92272E-1775-33A3-1D42-C44D10CEC888}"/>
          </ac:spMkLst>
        </pc:spChg>
        <pc:spChg chg="add mod">
          <ac:chgData name="Uni Heidelberg" userId="63381bc8-74ad-49df-bab6-c1d9d05e17c2" providerId="ADAL" clId="{69EE58BA-C1DB-4456-A054-AB04EECEA528}" dt="2024-05-21T09:50:37.511" v="6929" actId="20577"/>
          <ac:spMkLst>
            <pc:docMk/>
            <pc:sldMk cId="2141453298" sldId="356"/>
            <ac:spMk id="9" creationId="{7D2E10D6-0DAD-B1B0-99BF-B62E05030F60}"/>
          </ac:spMkLst>
        </pc:spChg>
        <pc:spChg chg="del">
          <ac:chgData name="Uni Heidelberg" userId="63381bc8-74ad-49df-bab6-c1d9d05e17c2" providerId="ADAL" clId="{69EE58BA-C1DB-4456-A054-AB04EECEA528}" dt="2024-05-21T09:46:29.054" v="6195" actId="478"/>
          <ac:spMkLst>
            <pc:docMk/>
            <pc:sldMk cId="2141453298" sldId="356"/>
            <ac:spMk id="10" creationId="{26D16AEF-886F-82A9-CA80-569EBA3255F2}"/>
          </ac:spMkLst>
        </pc:spChg>
        <pc:spChg chg="add mod">
          <ac:chgData name="Uni Heidelberg" userId="63381bc8-74ad-49df-bab6-c1d9d05e17c2" providerId="ADAL" clId="{69EE58BA-C1DB-4456-A054-AB04EECEA528}" dt="2024-05-21T09:50:16.614" v="6887" actId="20577"/>
          <ac:spMkLst>
            <pc:docMk/>
            <pc:sldMk cId="2141453298" sldId="356"/>
            <ac:spMk id="12" creationId="{A048DA89-21FA-3727-B356-562A99141448}"/>
          </ac:spMkLst>
        </pc:spChg>
        <pc:spChg chg="del">
          <ac:chgData name="Uni Heidelberg" userId="63381bc8-74ad-49df-bab6-c1d9d05e17c2" providerId="ADAL" clId="{69EE58BA-C1DB-4456-A054-AB04EECEA528}" dt="2024-05-21T09:46:30.793" v="6196" actId="478"/>
          <ac:spMkLst>
            <pc:docMk/>
            <pc:sldMk cId="2141453298" sldId="356"/>
            <ac:spMk id="13" creationId="{68640F84-838B-82A6-0BF7-BA272F20393F}"/>
          </ac:spMkLst>
        </pc:spChg>
        <pc:spChg chg="del">
          <ac:chgData name="Uni Heidelberg" userId="63381bc8-74ad-49df-bab6-c1d9d05e17c2" providerId="ADAL" clId="{69EE58BA-C1DB-4456-A054-AB04EECEA528}" dt="2024-05-21T09:46:30.793" v="6196" actId="478"/>
          <ac:spMkLst>
            <pc:docMk/>
            <pc:sldMk cId="2141453298" sldId="356"/>
            <ac:spMk id="14" creationId="{9D1982B2-214E-D5E8-2135-D7B7ABF89EF9}"/>
          </ac:spMkLst>
        </pc:spChg>
        <pc:spChg chg="add mod">
          <ac:chgData name="Uni Heidelberg" userId="63381bc8-74ad-49df-bab6-c1d9d05e17c2" providerId="ADAL" clId="{69EE58BA-C1DB-4456-A054-AB04EECEA528}" dt="2024-05-21T09:53:14.681" v="7175" actId="113"/>
          <ac:spMkLst>
            <pc:docMk/>
            <pc:sldMk cId="2141453298" sldId="356"/>
            <ac:spMk id="17" creationId="{C6C71C7A-483A-415F-4FA3-5B082184EBA3}"/>
          </ac:spMkLst>
        </pc:spChg>
        <pc:spChg chg="add mod">
          <ac:chgData name="Uni Heidelberg" userId="63381bc8-74ad-49df-bab6-c1d9d05e17c2" providerId="ADAL" clId="{69EE58BA-C1DB-4456-A054-AB04EECEA528}" dt="2024-05-21T09:52:52.581" v="7111" actId="1076"/>
          <ac:spMkLst>
            <pc:docMk/>
            <pc:sldMk cId="2141453298" sldId="356"/>
            <ac:spMk id="18" creationId="{45872DF1-ED95-8E7E-F122-068540205A41}"/>
          </ac:spMkLst>
        </pc:spChg>
        <pc:spChg chg="add del mod">
          <ac:chgData name="Uni Heidelberg" userId="63381bc8-74ad-49df-bab6-c1d9d05e17c2" providerId="ADAL" clId="{69EE58BA-C1DB-4456-A054-AB04EECEA528}" dt="2024-05-21T09:57:15.112" v="7569" actId="478"/>
          <ac:spMkLst>
            <pc:docMk/>
            <pc:sldMk cId="2141453298" sldId="356"/>
            <ac:spMk id="20" creationId="{7FC09A40-1C9C-88FF-F0C0-9C46BD797E38}"/>
          </ac:spMkLst>
        </pc:spChg>
        <pc:spChg chg="mod">
          <ac:chgData name="Uni Heidelberg" userId="63381bc8-74ad-49df-bab6-c1d9d05e17c2" providerId="ADAL" clId="{69EE58BA-C1DB-4456-A054-AB04EECEA528}" dt="2024-05-21T09:46:26.362" v="6194" actId="20577"/>
          <ac:spMkLst>
            <pc:docMk/>
            <pc:sldMk cId="2141453298" sldId="356"/>
            <ac:spMk id="33" creationId="{8B162088-2473-6F08-AFF2-D32B24C8C066}"/>
          </ac:spMkLst>
        </pc:spChg>
        <pc:picChg chg="del">
          <ac:chgData name="Uni Heidelberg" userId="63381bc8-74ad-49df-bab6-c1d9d05e17c2" providerId="ADAL" clId="{69EE58BA-C1DB-4456-A054-AB04EECEA528}" dt="2024-05-21T09:46:29.054" v="6195" actId="478"/>
          <ac:picMkLst>
            <pc:docMk/>
            <pc:sldMk cId="2141453298" sldId="356"/>
            <ac:picMk id="7" creationId="{9DABEEEB-E9C1-8D1A-2508-10C3BCC06594}"/>
          </ac:picMkLst>
        </pc:picChg>
        <pc:picChg chg="add del mod">
          <ac:chgData name="Uni Heidelberg" userId="63381bc8-74ad-49df-bab6-c1d9d05e17c2" providerId="ADAL" clId="{69EE58BA-C1DB-4456-A054-AB04EECEA528}" dt="2024-05-21T09:51:19.799" v="7049" actId="478"/>
          <ac:picMkLst>
            <pc:docMk/>
            <pc:sldMk cId="2141453298" sldId="356"/>
            <ac:picMk id="16" creationId="{4C3CCE55-8201-DF02-1DEC-5EE7DC9AD20A}"/>
          </ac:picMkLst>
        </pc:picChg>
        <pc:cxnChg chg="add mod">
          <ac:chgData name="Uni Heidelberg" userId="63381bc8-74ad-49df-bab6-c1d9d05e17c2" providerId="ADAL" clId="{69EE58BA-C1DB-4456-A054-AB04EECEA528}" dt="2024-05-21T09:48:05.576" v="6626" actId="1076"/>
          <ac:cxnSpMkLst>
            <pc:docMk/>
            <pc:sldMk cId="2141453298" sldId="356"/>
            <ac:cxnSpMk id="11" creationId="{E9EE0315-2668-0F30-CBAF-5108CD581D50}"/>
          </ac:cxnSpMkLst>
        </pc:cxnChg>
        <pc:cxnChg chg="del">
          <ac:chgData name="Uni Heidelberg" userId="63381bc8-74ad-49df-bab6-c1d9d05e17c2" providerId="ADAL" clId="{69EE58BA-C1DB-4456-A054-AB04EECEA528}" dt="2024-05-21T09:46:29.054" v="6195" actId="478"/>
          <ac:cxnSpMkLst>
            <pc:docMk/>
            <pc:sldMk cId="2141453298" sldId="356"/>
            <ac:cxnSpMk id="19" creationId="{1888AE79-72E4-D2BF-75FC-60295689A6EC}"/>
          </ac:cxnSpMkLst>
        </pc:cxnChg>
      </pc:sldChg>
      <pc:sldChg chg="addSp delSp modSp add del mod modNotesTx">
        <pc:chgData name="Uni Heidelberg" userId="63381bc8-74ad-49df-bab6-c1d9d05e17c2" providerId="ADAL" clId="{69EE58BA-C1DB-4456-A054-AB04EECEA528}" dt="2024-05-21T09:57:23.030" v="7574" actId="47"/>
        <pc:sldMkLst>
          <pc:docMk/>
          <pc:sldMk cId="3221855168" sldId="357"/>
        </pc:sldMkLst>
        <pc:spChg chg="add del">
          <ac:chgData name="Uni Heidelberg" userId="63381bc8-74ad-49df-bab6-c1d9d05e17c2" providerId="ADAL" clId="{69EE58BA-C1DB-4456-A054-AB04EECEA528}" dt="2024-05-21T09:54:43.650" v="7327" actId="22"/>
          <ac:spMkLst>
            <pc:docMk/>
            <pc:sldMk cId="3221855168" sldId="357"/>
            <ac:spMk id="4" creationId="{6561588B-7F08-BA4F-6F58-24716979E693}"/>
          </ac:spMkLst>
        </pc:spChg>
        <pc:spChg chg="add del mod">
          <ac:chgData name="Uni Heidelberg" userId="63381bc8-74ad-49df-bab6-c1d9d05e17c2" providerId="ADAL" clId="{69EE58BA-C1DB-4456-A054-AB04EECEA528}" dt="2024-05-21T09:57:00.508" v="7563" actId="21"/>
          <ac:spMkLst>
            <pc:docMk/>
            <pc:sldMk cId="3221855168" sldId="357"/>
            <ac:spMk id="6" creationId="{735BFF99-FA5D-0FD5-9EB2-F70A2BE21127}"/>
          </ac:spMkLst>
        </pc:spChg>
        <pc:spChg chg="add del mod">
          <ac:chgData name="Uni Heidelberg" userId="63381bc8-74ad-49df-bab6-c1d9d05e17c2" providerId="ADAL" clId="{69EE58BA-C1DB-4456-A054-AB04EECEA528}" dt="2024-05-21T09:57:00.508" v="7563" actId="21"/>
          <ac:spMkLst>
            <pc:docMk/>
            <pc:sldMk cId="3221855168" sldId="357"/>
            <ac:spMk id="7" creationId="{71CF886E-9E1C-D11E-B533-7722D5DED257}"/>
          </ac:spMkLst>
        </pc:spChg>
        <pc:spChg chg="add del mod">
          <ac:chgData name="Uni Heidelberg" userId="63381bc8-74ad-49df-bab6-c1d9d05e17c2" providerId="ADAL" clId="{69EE58BA-C1DB-4456-A054-AB04EECEA528}" dt="2024-05-21T09:57:00.508" v="7563" actId="21"/>
          <ac:spMkLst>
            <pc:docMk/>
            <pc:sldMk cId="3221855168" sldId="357"/>
            <ac:spMk id="10" creationId="{2CBB96FF-6C94-F42E-F1CE-7B7A793F6FB1}"/>
          </ac:spMkLst>
        </pc:spChg>
        <pc:cxnChg chg="add del mod">
          <ac:chgData name="Uni Heidelberg" userId="63381bc8-74ad-49df-bab6-c1d9d05e17c2" providerId="ADAL" clId="{69EE58BA-C1DB-4456-A054-AB04EECEA528}" dt="2024-05-21T09:57:00.508" v="7563" actId="21"/>
          <ac:cxnSpMkLst>
            <pc:docMk/>
            <pc:sldMk cId="3221855168" sldId="357"/>
            <ac:cxnSpMk id="13" creationId="{B779C67E-D899-66CE-38B6-3060EA725D7E}"/>
          </ac:cxnSpMkLst>
        </pc:cxnChg>
      </pc:sldChg>
      <pc:sldChg chg="addSp delSp modSp add mod modNotesTx">
        <pc:chgData name="Uni Heidelberg" userId="63381bc8-74ad-49df-bab6-c1d9d05e17c2" providerId="ADAL" clId="{69EE58BA-C1DB-4456-A054-AB04EECEA528}" dt="2024-05-21T10:37:08.500" v="8065" actId="12788"/>
        <pc:sldMkLst>
          <pc:docMk/>
          <pc:sldMk cId="920394511" sldId="358"/>
        </pc:sldMkLst>
        <pc:spChg chg="mod">
          <ac:chgData name="Uni Heidelberg" userId="63381bc8-74ad-49df-bab6-c1d9d05e17c2" providerId="ADAL" clId="{69EE58BA-C1DB-4456-A054-AB04EECEA528}" dt="2024-05-21T10:37:08.500" v="8065" actId="12788"/>
          <ac:spMkLst>
            <pc:docMk/>
            <pc:sldMk cId="920394511" sldId="358"/>
            <ac:spMk id="5" creationId="{601695AD-6047-A37B-CC8B-51AF9B905FB5}"/>
          </ac:spMkLst>
        </pc:spChg>
        <pc:spChg chg="add mod">
          <ac:chgData name="Uni Heidelberg" userId="63381bc8-74ad-49df-bab6-c1d9d05e17c2" providerId="ADAL" clId="{69EE58BA-C1DB-4456-A054-AB04EECEA528}" dt="2024-05-21T09:58:11.159" v="7603" actId="1035"/>
          <ac:spMkLst>
            <pc:docMk/>
            <pc:sldMk cId="920394511" sldId="358"/>
            <ac:spMk id="6" creationId="{735BFF99-FA5D-0FD5-9EB2-F70A2BE21127}"/>
          </ac:spMkLst>
        </pc:spChg>
        <pc:spChg chg="add mod">
          <ac:chgData name="Uni Heidelberg" userId="63381bc8-74ad-49df-bab6-c1d9d05e17c2" providerId="ADAL" clId="{69EE58BA-C1DB-4456-A054-AB04EECEA528}" dt="2024-05-21T10:34:35.084" v="7883" actId="20577"/>
          <ac:spMkLst>
            <pc:docMk/>
            <pc:sldMk cId="920394511" sldId="358"/>
            <ac:spMk id="7" creationId="{71CF886E-9E1C-D11E-B533-7722D5DED257}"/>
          </ac:spMkLst>
        </pc:spChg>
        <pc:spChg chg="mod">
          <ac:chgData name="Uni Heidelberg" userId="63381bc8-74ad-49df-bab6-c1d9d05e17c2" providerId="ADAL" clId="{69EE58BA-C1DB-4456-A054-AB04EECEA528}" dt="2024-05-21T09:58:23.939" v="7605" actId="255"/>
          <ac:spMkLst>
            <pc:docMk/>
            <pc:sldMk cId="920394511" sldId="358"/>
            <ac:spMk id="8" creationId="{CA92272E-1775-33A3-1D42-C44D10CEC888}"/>
          </ac:spMkLst>
        </pc:spChg>
        <pc:spChg chg="mod">
          <ac:chgData name="Uni Heidelberg" userId="63381bc8-74ad-49df-bab6-c1d9d05e17c2" providerId="ADAL" clId="{69EE58BA-C1DB-4456-A054-AB04EECEA528}" dt="2024-05-21T09:58:06.608" v="7595" actId="1036"/>
          <ac:spMkLst>
            <pc:docMk/>
            <pc:sldMk cId="920394511" sldId="358"/>
            <ac:spMk id="9" creationId="{7D2E10D6-0DAD-B1B0-99BF-B62E05030F60}"/>
          </ac:spMkLst>
        </pc:spChg>
        <pc:spChg chg="add mod">
          <ac:chgData name="Uni Heidelberg" userId="63381bc8-74ad-49df-bab6-c1d9d05e17c2" providerId="ADAL" clId="{69EE58BA-C1DB-4456-A054-AB04EECEA528}" dt="2024-05-21T09:58:11.159" v="7603" actId="1035"/>
          <ac:spMkLst>
            <pc:docMk/>
            <pc:sldMk cId="920394511" sldId="358"/>
            <ac:spMk id="10" creationId="{2CBB96FF-6C94-F42E-F1CE-7B7A793F6FB1}"/>
          </ac:spMkLst>
        </pc:spChg>
        <pc:spChg chg="mod">
          <ac:chgData name="Uni Heidelberg" userId="63381bc8-74ad-49df-bab6-c1d9d05e17c2" providerId="ADAL" clId="{69EE58BA-C1DB-4456-A054-AB04EECEA528}" dt="2024-05-21T09:58:28.199" v="7607" actId="1035"/>
          <ac:spMkLst>
            <pc:docMk/>
            <pc:sldMk cId="920394511" sldId="358"/>
            <ac:spMk id="12" creationId="{A048DA89-21FA-3727-B356-562A99141448}"/>
          </ac:spMkLst>
        </pc:spChg>
        <pc:spChg chg="del">
          <ac:chgData name="Uni Heidelberg" userId="63381bc8-74ad-49df-bab6-c1d9d05e17c2" providerId="ADAL" clId="{69EE58BA-C1DB-4456-A054-AB04EECEA528}" dt="2024-05-21T09:55:38.856" v="7438" actId="478"/>
          <ac:spMkLst>
            <pc:docMk/>
            <pc:sldMk cId="920394511" sldId="358"/>
            <ac:spMk id="17" creationId="{C6C71C7A-483A-415F-4FA3-5B082184EBA3}"/>
          </ac:spMkLst>
        </pc:spChg>
        <pc:spChg chg="del">
          <ac:chgData name="Uni Heidelberg" userId="63381bc8-74ad-49df-bab6-c1d9d05e17c2" providerId="ADAL" clId="{69EE58BA-C1DB-4456-A054-AB04EECEA528}" dt="2024-05-21T09:55:37.754" v="7437" actId="478"/>
          <ac:spMkLst>
            <pc:docMk/>
            <pc:sldMk cId="920394511" sldId="358"/>
            <ac:spMk id="18" creationId="{45872DF1-ED95-8E7E-F122-068540205A41}"/>
          </ac:spMkLst>
        </pc:spChg>
        <pc:spChg chg="del">
          <ac:chgData name="Uni Heidelberg" userId="63381bc8-74ad-49df-bab6-c1d9d05e17c2" providerId="ADAL" clId="{69EE58BA-C1DB-4456-A054-AB04EECEA528}" dt="2024-05-21T09:55:36.656" v="7436" actId="478"/>
          <ac:spMkLst>
            <pc:docMk/>
            <pc:sldMk cId="920394511" sldId="358"/>
            <ac:spMk id="20" creationId="{7FC09A40-1C9C-88FF-F0C0-9C46BD797E38}"/>
          </ac:spMkLst>
        </pc:spChg>
        <pc:spChg chg="mod">
          <ac:chgData name="Uni Heidelberg" userId="63381bc8-74ad-49df-bab6-c1d9d05e17c2" providerId="ADAL" clId="{69EE58BA-C1DB-4456-A054-AB04EECEA528}" dt="2024-05-21T09:57:55.208" v="7586" actId="1076"/>
          <ac:spMkLst>
            <pc:docMk/>
            <pc:sldMk cId="920394511" sldId="358"/>
            <ac:spMk id="33" creationId="{8B162088-2473-6F08-AFF2-D32B24C8C066}"/>
          </ac:spMkLst>
        </pc:spChg>
        <pc:cxnChg chg="mod">
          <ac:chgData name="Uni Heidelberg" userId="63381bc8-74ad-49df-bab6-c1d9d05e17c2" providerId="ADAL" clId="{69EE58BA-C1DB-4456-A054-AB04EECEA528}" dt="2024-05-21T09:58:06.608" v="7595" actId="1036"/>
          <ac:cxnSpMkLst>
            <pc:docMk/>
            <pc:sldMk cId="920394511" sldId="358"/>
            <ac:cxnSpMk id="11" creationId="{E9EE0315-2668-0F30-CBAF-5108CD581D50}"/>
          </ac:cxnSpMkLst>
        </pc:cxnChg>
        <pc:cxnChg chg="add mod">
          <ac:chgData name="Uni Heidelberg" userId="63381bc8-74ad-49df-bab6-c1d9d05e17c2" providerId="ADAL" clId="{69EE58BA-C1DB-4456-A054-AB04EECEA528}" dt="2024-05-21T09:58:11.159" v="7603" actId="1035"/>
          <ac:cxnSpMkLst>
            <pc:docMk/>
            <pc:sldMk cId="920394511" sldId="358"/>
            <ac:cxnSpMk id="13" creationId="{B779C67E-D899-66CE-38B6-3060EA725D7E}"/>
          </ac:cxnSpMkLst>
        </pc:cxnChg>
      </pc:sldChg>
      <pc:sldChg chg="addSp delSp modSp add del mod delAnim modAnim">
        <pc:chgData name="Uni Heidelberg" userId="63381bc8-74ad-49df-bab6-c1d9d05e17c2" providerId="ADAL" clId="{69EE58BA-C1DB-4456-A054-AB04EECEA528}" dt="2024-05-21T10:44:21.305" v="8485" actId="47"/>
        <pc:sldMkLst>
          <pc:docMk/>
          <pc:sldMk cId="1755849316" sldId="359"/>
        </pc:sldMkLst>
        <pc:spChg chg="add del mod">
          <ac:chgData name="Uni Heidelberg" userId="63381bc8-74ad-49df-bab6-c1d9d05e17c2" providerId="ADAL" clId="{69EE58BA-C1DB-4456-A054-AB04EECEA528}" dt="2024-05-21T10:42:36.845" v="8455" actId="21"/>
          <ac:spMkLst>
            <pc:docMk/>
            <pc:sldMk cId="1755849316" sldId="359"/>
            <ac:spMk id="2" creationId="{3CD71C46-1ABF-56B8-67F3-416293218078}"/>
          </ac:spMkLst>
        </pc:spChg>
        <pc:spChg chg="mod">
          <ac:chgData name="Uni Heidelberg" userId="63381bc8-74ad-49df-bab6-c1d9d05e17c2" providerId="ADAL" clId="{69EE58BA-C1DB-4456-A054-AB04EECEA528}" dt="2024-05-21T10:33:15.030" v="7687" actId="20577"/>
          <ac:spMkLst>
            <pc:docMk/>
            <pc:sldMk cId="1755849316" sldId="359"/>
            <ac:spMk id="33" creationId="{8B162088-2473-6F08-AFF2-D32B24C8C066}"/>
          </ac:spMkLst>
        </pc:spChg>
      </pc:sldChg>
      <pc:sldChg chg="addSp delSp modSp add mod modAnim modNotesTx">
        <pc:chgData name="Uni Heidelberg" userId="63381bc8-74ad-49df-bab6-c1d9d05e17c2" providerId="ADAL" clId="{69EE58BA-C1DB-4456-A054-AB04EECEA528}" dt="2024-05-21T11:00:40.391" v="9818" actId="20577"/>
        <pc:sldMkLst>
          <pc:docMk/>
          <pc:sldMk cId="2481812015" sldId="360"/>
        </pc:sldMkLst>
        <pc:spChg chg="add mod">
          <ac:chgData name="Uni Heidelberg" userId="63381bc8-74ad-49df-bab6-c1d9d05e17c2" providerId="ADAL" clId="{69EE58BA-C1DB-4456-A054-AB04EECEA528}" dt="2024-05-21T10:36:06.896" v="8012" actId="1076"/>
          <ac:spMkLst>
            <pc:docMk/>
            <pc:sldMk cId="2481812015" sldId="360"/>
            <ac:spMk id="4" creationId="{FEDAE128-84DE-EB7B-7CF8-3C1652DDC1F6}"/>
          </ac:spMkLst>
        </pc:spChg>
        <pc:spChg chg="mod">
          <ac:chgData name="Uni Heidelberg" userId="63381bc8-74ad-49df-bab6-c1d9d05e17c2" providerId="ADAL" clId="{69EE58BA-C1DB-4456-A054-AB04EECEA528}" dt="2024-05-21T10:51:10.583" v="9050" actId="14100"/>
          <ac:spMkLst>
            <pc:docMk/>
            <pc:sldMk cId="2481812015" sldId="360"/>
            <ac:spMk id="5" creationId="{601695AD-6047-A37B-CC8B-51AF9B905FB5}"/>
          </ac:spMkLst>
        </pc:spChg>
        <pc:spChg chg="del">
          <ac:chgData name="Uni Heidelberg" userId="63381bc8-74ad-49df-bab6-c1d9d05e17c2" providerId="ADAL" clId="{69EE58BA-C1DB-4456-A054-AB04EECEA528}" dt="2024-05-21T10:35:17.974" v="7918" actId="478"/>
          <ac:spMkLst>
            <pc:docMk/>
            <pc:sldMk cId="2481812015" sldId="360"/>
            <ac:spMk id="6" creationId="{735BFF99-FA5D-0FD5-9EB2-F70A2BE21127}"/>
          </ac:spMkLst>
        </pc:spChg>
        <pc:spChg chg="del">
          <ac:chgData name="Uni Heidelberg" userId="63381bc8-74ad-49df-bab6-c1d9d05e17c2" providerId="ADAL" clId="{69EE58BA-C1DB-4456-A054-AB04EECEA528}" dt="2024-05-21T10:35:20.206" v="7921" actId="478"/>
          <ac:spMkLst>
            <pc:docMk/>
            <pc:sldMk cId="2481812015" sldId="360"/>
            <ac:spMk id="7" creationId="{71CF886E-9E1C-D11E-B533-7722D5DED257}"/>
          </ac:spMkLst>
        </pc:spChg>
        <pc:spChg chg="mod">
          <ac:chgData name="Uni Heidelberg" userId="63381bc8-74ad-49df-bab6-c1d9d05e17c2" providerId="ADAL" clId="{69EE58BA-C1DB-4456-A054-AB04EECEA528}" dt="2024-05-21T10:49:42.857" v="8947" actId="20577"/>
          <ac:spMkLst>
            <pc:docMk/>
            <pc:sldMk cId="2481812015" sldId="360"/>
            <ac:spMk id="8" creationId="{CA92272E-1775-33A3-1D42-C44D10CEC888}"/>
          </ac:spMkLst>
        </pc:spChg>
        <pc:spChg chg="mod">
          <ac:chgData name="Uni Heidelberg" userId="63381bc8-74ad-49df-bab6-c1d9d05e17c2" providerId="ADAL" clId="{69EE58BA-C1DB-4456-A054-AB04EECEA528}" dt="2024-05-21T10:40:22.987" v="8438" actId="552"/>
          <ac:spMkLst>
            <pc:docMk/>
            <pc:sldMk cId="2481812015" sldId="360"/>
            <ac:spMk id="9" creationId="{7D2E10D6-0DAD-B1B0-99BF-B62E05030F60}"/>
          </ac:spMkLst>
        </pc:spChg>
        <pc:spChg chg="del">
          <ac:chgData name="Uni Heidelberg" userId="63381bc8-74ad-49df-bab6-c1d9d05e17c2" providerId="ADAL" clId="{69EE58BA-C1DB-4456-A054-AB04EECEA528}" dt="2024-05-21T10:35:18.758" v="7919" actId="478"/>
          <ac:spMkLst>
            <pc:docMk/>
            <pc:sldMk cId="2481812015" sldId="360"/>
            <ac:spMk id="10" creationId="{2CBB96FF-6C94-F42E-F1CE-7B7A793F6FB1}"/>
          </ac:spMkLst>
        </pc:spChg>
        <pc:spChg chg="del mod">
          <ac:chgData name="Uni Heidelberg" userId="63381bc8-74ad-49df-bab6-c1d9d05e17c2" providerId="ADAL" clId="{69EE58BA-C1DB-4456-A054-AB04EECEA528}" dt="2024-05-21T10:35:22.322" v="7922" actId="478"/>
          <ac:spMkLst>
            <pc:docMk/>
            <pc:sldMk cId="2481812015" sldId="360"/>
            <ac:spMk id="12" creationId="{A048DA89-21FA-3727-B356-562A99141448}"/>
          </ac:spMkLst>
        </pc:spChg>
        <pc:spChg chg="add mod">
          <ac:chgData name="Uni Heidelberg" userId="63381bc8-74ad-49df-bab6-c1d9d05e17c2" providerId="ADAL" clId="{69EE58BA-C1DB-4456-A054-AB04EECEA528}" dt="2024-05-21T10:44:02.684" v="8482" actId="1076"/>
          <ac:spMkLst>
            <pc:docMk/>
            <pc:sldMk cId="2481812015" sldId="360"/>
            <ac:spMk id="14" creationId="{45264D51-D133-3DFD-6050-AAFC31FAF2A3}"/>
          </ac:spMkLst>
        </pc:spChg>
        <pc:spChg chg="add mod">
          <ac:chgData name="Uni Heidelberg" userId="63381bc8-74ad-49df-bab6-c1d9d05e17c2" providerId="ADAL" clId="{69EE58BA-C1DB-4456-A054-AB04EECEA528}" dt="2024-05-21T10:37:14.139" v="8067"/>
          <ac:spMkLst>
            <pc:docMk/>
            <pc:sldMk cId="2481812015" sldId="360"/>
            <ac:spMk id="16" creationId="{C00581CC-649B-6E5B-BFE3-FD533EB77ECB}"/>
          </ac:spMkLst>
        </pc:spChg>
        <pc:spChg chg="add mod">
          <ac:chgData name="Uni Heidelberg" userId="63381bc8-74ad-49df-bab6-c1d9d05e17c2" providerId="ADAL" clId="{69EE58BA-C1DB-4456-A054-AB04EECEA528}" dt="2024-05-21T10:50:40.025" v="9021" actId="20577"/>
          <ac:spMkLst>
            <pc:docMk/>
            <pc:sldMk cId="2481812015" sldId="360"/>
            <ac:spMk id="17" creationId="{C22128D3-FA5A-FB59-B69A-3DA5162D4637}"/>
          </ac:spMkLst>
        </pc:spChg>
        <pc:spChg chg="add mod">
          <ac:chgData name="Uni Heidelberg" userId="63381bc8-74ad-49df-bab6-c1d9d05e17c2" providerId="ADAL" clId="{69EE58BA-C1DB-4456-A054-AB04EECEA528}" dt="2024-05-21T10:43:59.434" v="8479" actId="12788"/>
          <ac:spMkLst>
            <pc:docMk/>
            <pc:sldMk cId="2481812015" sldId="360"/>
            <ac:spMk id="18" creationId="{982CF4CC-7CF2-BD00-2D08-764868B206FA}"/>
          </ac:spMkLst>
        </pc:spChg>
        <pc:spChg chg="add mod">
          <ac:chgData name="Uni Heidelberg" userId="63381bc8-74ad-49df-bab6-c1d9d05e17c2" providerId="ADAL" clId="{69EE58BA-C1DB-4456-A054-AB04EECEA528}" dt="2024-05-21T10:51:00.320" v="9047" actId="313"/>
          <ac:spMkLst>
            <pc:docMk/>
            <pc:sldMk cId="2481812015" sldId="360"/>
            <ac:spMk id="19" creationId="{BF436A29-6C67-2362-78D5-E656257BD007}"/>
          </ac:spMkLst>
        </pc:spChg>
        <pc:spChg chg="add mod">
          <ac:chgData name="Uni Heidelberg" userId="63381bc8-74ad-49df-bab6-c1d9d05e17c2" providerId="ADAL" clId="{69EE58BA-C1DB-4456-A054-AB04EECEA528}" dt="2024-05-21T10:43:17.768" v="8469" actId="14100"/>
          <ac:spMkLst>
            <pc:docMk/>
            <pc:sldMk cId="2481812015" sldId="360"/>
            <ac:spMk id="20" creationId="{3CD71C46-1ABF-56B8-67F3-416293218078}"/>
          </ac:spMkLst>
        </pc:spChg>
        <pc:spChg chg="add mod">
          <ac:chgData name="Uni Heidelberg" userId="63381bc8-74ad-49df-bab6-c1d9d05e17c2" providerId="ADAL" clId="{69EE58BA-C1DB-4456-A054-AB04EECEA528}" dt="2024-05-21T10:43:14.212" v="8468" actId="14100"/>
          <ac:spMkLst>
            <pc:docMk/>
            <pc:sldMk cId="2481812015" sldId="360"/>
            <ac:spMk id="21" creationId="{785DAD3C-C79B-65B9-16A2-8E890EF432D5}"/>
          </ac:spMkLst>
        </pc:spChg>
        <pc:spChg chg="add mod">
          <ac:chgData name="Uni Heidelberg" userId="63381bc8-74ad-49df-bab6-c1d9d05e17c2" providerId="ADAL" clId="{69EE58BA-C1DB-4456-A054-AB04EECEA528}" dt="2024-05-21T10:43:49.334" v="8476" actId="14100"/>
          <ac:spMkLst>
            <pc:docMk/>
            <pc:sldMk cId="2481812015" sldId="360"/>
            <ac:spMk id="22" creationId="{7A7536BB-BA44-D3DC-6430-76A3BD60D68C}"/>
          </ac:spMkLst>
        </pc:spChg>
        <pc:cxnChg chg="mod">
          <ac:chgData name="Uni Heidelberg" userId="63381bc8-74ad-49df-bab6-c1d9d05e17c2" providerId="ADAL" clId="{69EE58BA-C1DB-4456-A054-AB04EECEA528}" dt="2024-05-21T10:51:12.420" v="9051" actId="14100"/>
          <ac:cxnSpMkLst>
            <pc:docMk/>
            <pc:sldMk cId="2481812015" sldId="360"/>
            <ac:cxnSpMk id="11" creationId="{E9EE0315-2668-0F30-CBAF-5108CD581D50}"/>
          </ac:cxnSpMkLst>
        </pc:cxnChg>
        <pc:cxnChg chg="del">
          <ac:chgData name="Uni Heidelberg" userId="63381bc8-74ad-49df-bab6-c1d9d05e17c2" providerId="ADAL" clId="{69EE58BA-C1DB-4456-A054-AB04EECEA528}" dt="2024-05-21T10:35:19.270" v="7920" actId="478"/>
          <ac:cxnSpMkLst>
            <pc:docMk/>
            <pc:sldMk cId="2481812015" sldId="360"/>
            <ac:cxnSpMk id="13" creationId="{B779C67E-D899-66CE-38B6-3060EA725D7E}"/>
          </ac:cxnSpMkLst>
        </pc:cxnChg>
      </pc:sldChg>
      <pc:sldChg chg="add del">
        <pc:chgData name="Uni Heidelberg" userId="63381bc8-74ad-49df-bab6-c1d9d05e17c2" providerId="ADAL" clId="{69EE58BA-C1DB-4456-A054-AB04EECEA528}" dt="2024-05-21T10:44:15.939" v="8484" actId="2890"/>
        <pc:sldMkLst>
          <pc:docMk/>
          <pc:sldMk cId="376742966" sldId="361"/>
        </pc:sldMkLst>
      </pc:sldChg>
      <pc:sldChg chg="addSp delSp modSp add mod ord delAnim modAnim modNotesTx">
        <pc:chgData name="Uni Heidelberg" userId="63381bc8-74ad-49df-bab6-c1d9d05e17c2" providerId="ADAL" clId="{69EE58BA-C1DB-4456-A054-AB04EECEA528}" dt="2024-05-21T12:31:37.258" v="15209" actId="478"/>
        <pc:sldMkLst>
          <pc:docMk/>
          <pc:sldMk cId="2958978529" sldId="361"/>
        </pc:sldMkLst>
        <pc:spChg chg="add del mod">
          <ac:chgData name="Uni Heidelberg" userId="63381bc8-74ad-49df-bab6-c1d9d05e17c2" providerId="ADAL" clId="{69EE58BA-C1DB-4456-A054-AB04EECEA528}" dt="2024-05-21T12:31:37.258" v="15209" actId="478"/>
          <ac:spMkLst>
            <pc:docMk/>
            <pc:sldMk cId="2958978529" sldId="361"/>
            <ac:spMk id="2" creationId="{DDF9364F-6827-2FFF-F7B7-E8401BD78AF5}"/>
          </ac:spMkLst>
        </pc:spChg>
        <pc:spChg chg="add del mod">
          <ac:chgData name="Uni Heidelberg" userId="63381bc8-74ad-49df-bab6-c1d9d05e17c2" providerId="ADAL" clId="{69EE58BA-C1DB-4456-A054-AB04EECEA528}" dt="2024-05-21T12:31:37.258" v="15209" actId="478"/>
          <ac:spMkLst>
            <pc:docMk/>
            <pc:sldMk cId="2958978529" sldId="361"/>
            <ac:spMk id="4" creationId="{54ABE6B4-5A72-89FF-C16B-95DC11362E7A}"/>
          </ac:spMkLst>
        </pc:spChg>
        <pc:spChg chg="del">
          <ac:chgData name="Uni Heidelberg" userId="63381bc8-74ad-49df-bab6-c1d9d05e17c2" providerId="ADAL" clId="{69EE58BA-C1DB-4456-A054-AB04EECEA528}" dt="2024-05-21T10:44:26.170" v="8488" actId="478"/>
          <ac:spMkLst>
            <pc:docMk/>
            <pc:sldMk cId="2958978529" sldId="361"/>
            <ac:spMk id="5" creationId="{601695AD-6047-A37B-CC8B-51AF9B905FB5}"/>
          </ac:spMkLst>
        </pc:spChg>
        <pc:spChg chg="add del mod">
          <ac:chgData name="Uni Heidelberg" userId="63381bc8-74ad-49df-bab6-c1d9d05e17c2" providerId="ADAL" clId="{69EE58BA-C1DB-4456-A054-AB04EECEA528}" dt="2024-05-21T10:44:56.258" v="8525" actId="478"/>
          <ac:spMkLst>
            <pc:docMk/>
            <pc:sldMk cId="2958978529" sldId="361"/>
            <ac:spMk id="6" creationId="{C8E2A09D-0781-42B8-48C3-BB8FB84A3F36}"/>
          </ac:spMkLst>
        </pc:spChg>
        <pc:spChg chg="add del mod">
          <ac:chgData name="Uni Heidelberg" userId="63381bc8-74ad-49df-bab6-c1d9d05e17c2" providerId="ADAL" clId="{69EE58BA-C1DB-4456-A054-AB04EECEA528}" dt="2024-05-21T10:45:42.424" v="8533" actId="478"/>
          <ac:spMkLst>
            <pc:docMk/>
            <pc:sldMk cId="2958978529" sldId="361"/>
            <ac:spMk id="7" creationId="{1C028C0E-230F-AC0B-EE2F-2067D9833DDF}"/>
          </ac:spMkLst>
        </pc:spChg>
        <pc:spChg chg="del">
          <ac:chgData name="Uni Heidelberg" userId="63381bc8-74ad-49df-bab6-c1d9d05e17c2" providerId="ADAL" clId="{69EE58BA-C1DB-4456-A054-AB04EECEA528}" dt="2024-05-21T10:44:25.028" v="8487" actId="478"/>
          <ac:spMkLst>
            <pc:docMk/>
            <pc:sldMk cId="2958978529" sldId="361"/>
            <ac:spMk id="8" creationId="{CA92272E-1775-33A3-1D42-C44D10CEC888}"/>
          </ac:spMkLst>
        </pc:spChg>
        <pc:spChg chg="del">
          <ac:chgData name="Uni Heidelberg" userId="63381bc8-74ad-49df-bab6-c1d9d05e17c2" providerId="ADAL" clId="{69EE58BA-C1DB-4456-A054-AB04EECEA528}" dt="2024-05-21T10:44:27.167" v="8489" actId="478"/>
          <ac:spMkLst>
            <pc:docMk/>
            <pc:sldMk cId="2958978529" sldId="361"/>
            <ac:spMk id="9" creationId="{7D2E10D6-0DAD-B1B0-99BF-B62E05030F60}"/>
          </ac:spMkLst>
        </pc:spChg>
        <pc:spChg chg="add del mod">
          <ac:chgData name="Uni Heidelberg" userId="63381bc8-74ad-49df-bab6-c1d9d05e17c2" providerId="ADAL" clId="{69EE58BA-C1DB-4456-A054-AB04EECEA528}" dt="2024-05-21T10:45:42.424" v="8533" actId="478"/>
          <ac:spMkLst>
            <pc:docMk/>
            <pc:sldMk cId="2958978529" sldId="361"/>
            <ac:spMk id="10" creationId="{03978FE2-D457-809F-0E7D-962AB36D7915}"/>
          </ac:spMkLst>
        </pc:spChg>
        <pc:spChg chg="add del mod ord">
          <ac:chgData name="Uni Heidelberg" userId="63381bc8-74ad-49df-bab6-c1d9d05e17c2" providerId="ADAL" clId="{69EE58BA-C1DB-4456-A054-AB04EECEA528}" dt="2024-05-21T10:46:33.982" v="8548" actId="478"/>
          <ac:spMkLst>
            <pc:docMk/>
            <pc:sldMk cId="2958978529" sldId="361"/>
            <ac:spMk id="12" creationId="{22A48F45-4E2A-6423-3BF1-64B0087110AF}"/>
          </ac:spMkLst>
        </pc:spChg>
        <pc:spChg chg="add del mod ord">
          <ac:chgData name="Uni Heidelberg" userId="63381bc8-74ad-49df-bab6-c1d9d05e17c2" providerId="ADAL" clId="{69EE58BA-C1DB-4456-A054-AB04EECEA528}" dt="2024-05-21T10:46:33.982" v="8548" actId="478"/>
          <ac:spMkLst>
            <pc:docMk/>
            <pc:sldMk cId="2958978529" sldId="361"/>
            <ac:spMk id="13" creationId="{D93F635E-0DF6-ADB9-3F63-814C5E48DBB2}"/>
          </ac:spMkLst>
        </pc:spChg>
        <pc:spChg chg="del">
          <ac:chgData name="Uni Heidelberg" userId="63381bc8-74ad-49df-bab6-c1d9d05e17c2" providerId="ADAL" clId="{69EE58BA-C1DB-4456-A054-AB04EECEA528}" dt="2024-05-21T10:44:25.028" v="8487" actId="478"/>
          <ac:spMkLst>
            <pc:docMk/>
            <pc:sldMk cId="2958978529" sldId="361"/>
            <ac:spMk id="14" creationId="{45264D51-D133-3DFD-6050-AAFC31FAF2A3}"/>
          </ac:spMkLst>
        </pc:spChg>
        <pc:spChg chg="add del mod ord">
          <ac:chgData name="Uni Heidelberg" userId="63381bc8-74ad-49df-bab6-c1d9d05e17c2" providerId="ADAL" clId="{69EE58BA-C1DB-4456-A054-AB04EECEA528}" dt="2024-05-21T10:46:41.752" v="8550" actId="478"/>
          <ac:spMkLst>
            <pc:docMk/>
            <pc:sldMk cId="2958978529" sldId="361"/>
            <ac:spMk id="15" creationId="{BCDCCF01-35B0-6502-72D2-DDDD2BD8345B}"/>
          </ac:spMkLst>
        </pc:spChg>
        <pc:spChg chg="add del mod ord">
          <ac:chgData name="Uni Heidelberg" userId="63381bc8-74ad-49df-bab6-c1d9d05e17c2" providerId="ADAL" clId="{69EE58BA-C1DB-4456-A054-AB04EECEA528}" dt="2024-05-21T10:46:41.039" v="8549" actId="478"/>
          <ac:spMkLst>
            <pc:docMk/>
            <pc:sldMk cId="2958978529" sldId="361"/>
            <ac:spMk id="16" creationId="{AA49BBD3-534C-038F-D8E3-F4BE49207CA6}"/>
          </ac:spMkLst>
        </pc:spChg>
        <pc:spChg chg="del">
          <ac:chgData name="Uni Heidelberg" userId="63381bc8-74ad-49df-bab6-c1d9d05e17c2" providerId="ADAL" clId="{69EE58BA-C1DB-4456-A054-AB04EECEA528}" dt="2024-05-21T10:44:25.028" v="8487" actId="478"/>
          <ac:spMkLst>
            <pc:docMk/>
            <pc:sldMk cId="2958978529" sldId="361"/>
            <ac:spMk id="17" creationId="{C22128D3-FA5A-FB59-B69A-3DA5162D4637}"/>
          </ac:spMkLst>
        </pc:spChg>
        <pc:spChg chg="del">
          <ac:chgData name="Uni Heidelberg" userId="63381bc8-74ad-49df-bab6-c1d9d05e17c2" providerId="ADAL" clId="{69EE58BA-C1DB-4456-A054-AB04EECEA528}" dt="2024-05-21T10:44:25.028" v="8487" actId="478"/>
          <ac:spMkLst>
            <pc:docMk/>
            <pc:sldMk cId="2958978529" sldId="361"/>
            <ac:spMk id="18" creationId="{982CF4CC-7CF2-BD00-2D08-764868B206FA}"/>
          </ac:spMkLst>
        </pc:spChg>
        <pc:spChg chg="del">
          <ac:chgData name="Uni Heidelberg" userId="63381bc8-74ad-49df-bab6-c1d9d05e17c2" providerId="ADAL" clId="{69EE58BA-C1DB-4456-A054-AB04EECEA528}" dt="2024-05-21T10:44:25.028" v="8487" actId="478"/>
          <ac:spMkLst>
            <pc:docMk/>
            <pc:sldMk cId="2958978529" sldId="361"/>
            <ac:spMk id="19" creationId="{BF436A29-6C67-2362-78D5-E656257BD007}"/>
          </ac:spMkLst>
        </pc:spChg>
        <pc:spChg chg="del">
          <ac:chgData name="Uni Heidelberg" userId="63381bc8-74ad-49df-bab6-c1d9d05e17c2" providerId="ADAL" clId="{69EE58BA-C1DB-4456-A054-AB04EECEA528}" dt="2024-05-21T10:44:25.028" v="8487" actId="478"/>
          <ac:spMkLst>
            <pc:docMk/>
            <pc:sldMk cId="2958978529" sldId="361"/>
            <ac:spMk id="20" creationId="{3CD71C46-1ABF-56B8-67F3-416293218078}"/>
          </ac:spMkLst>
        </pc:spChg>
        <pc:spChg chg="del">
          <ac:chgData name="Uni Heidelberg" userId="63381bc8-74ad-49df-bab6-c1d9d05e17c2" providerId="ADAL" clId="{69EE58BA-C1DB-4456-A054-AB04EECEA528}" dt="2024-05-21T10:44:25.028" v="8487" actId="478"/>
          <ac:spMkLst>
            <pc:docMk/>
            <pc:sldMk cId="2958978529" sldId="361"/>
            <ac:spMk id="21" creationId="{785DAD3C-C79B-65B9-16A2-8E890EF432D5}"/>
          </ac:spMkLst>
        </pc:spChg>
        <pc:spChg chg="del">
          <ac:chgData name="Uni Heidelberg" userId="63381bc8-74ad-49df-bab6-c1d9d05e17c2" providerId="ADAL" clId="{69EE58BA-C1DB-4456-A054-AB04EECEA528}" dt="2024-05-21T10:44:25.028" v="8487" actId="478"/>
          <ac:spMkLst>
            <pc:docMk/>
            <pc:sldMk cId="2958978529" sldId="361"/>
            <ac:spMk id="22" creationId="{7A7536BB-BA44-D3DC-6430-76A3BD60D68C}"/>
          </ac:spMkLst>
        </pc:spChg>
        <pc:spChg chg="add del mod">
          <ac:chgData name="Uni Heidelberg" userId="63381bc8-74ad-49df-bab6-c1d9d05e17c2" providerId="ADAL" clId="{69EE58BA-C1DB-4456-A054-AB04EECEA528}" dt="2024-05-21T12:30:55.913" v="15194" actId="478"/>
          <ac:spMkLst>
            <pc:docMk/>
            <pc:sldMk cId="2958978529" sldId="361"/>
            <ac:spMk id="24" creationId="{459C37BC-05B9-44A5-CE6D-9DB9586F60A3}"/>
          </ac:spMkLst>
        </pc:spChg>
        <pc:spChg chg="add del mod ord">
          <ac:chgData name="Uni Heidelberg" userId="63381bc8-74ad-49df-bab6-c1d9d05e17c2" providerId="ADAL" clId="{69EE58BA-C1DB-4456-A054-AB04EECEA528}" dt="2024-05-21T12:30:55.913" v="15194" actId="478"/>
          <ac:spMkLst>
            <pc:docMk/>
            <pc:sldMk cId="2958978529" sldId="361"/>
            <ac:spMk id="25" creationId="{8D93FA5D-805E-EBA6-7549-02A67D45D074}"/>
          </ac:spMkLst>
        </pc:spChg>
        <pc:spChg chg="add del mod">
          <ac:chgData name="Uni Heidelberg" userId="63381bc8-74ad-49df-bab6-c1d9d05e17c2" providerId="ADAL" clId="{69EE58BA-C1DB-4456-A054-AB04EECEA528}" dt="2024-05-21T12:30:55.913" v="15194" actId="478"/>
          <ac:spMkLst>
            <pc:docMk/>
            <pc:sldMk cId="2958978529" sldId="361"/>
            <ac:spMk id="26" creationId="{13C59330-A532-74BD-EE98-092B04495464}"/>
          </ac:spMkLst>
        </pc:spChg>
        <pc:spChg chg="add del mod">
          <ac:chgData name="Uni Heidelberg" userId="63381bc8-74ad-49df-bab6-c1d9d05e17c2" providerId="ADAL" clId="{69EE58BA-C1DB-4456-A054-AB04EECEA528}" dt="2024-05-21T12:30:55.913" v="15194" actId="478"/>
          <ac:spMkLst>
            <pc:docMk/>
            <pc:sldMk cId="2958978529" sldId="361"/>
            <ac:spMk id="27" creationId="{82EE153B-E915-E866-D3EA-EB1E25E5381A}"/>
          </ac:spMkLst>
        </pc:spChg>
        <pc:spChg chg="add mod">
          <ac:chgData name="Uni Heidelberg" userId="63381bc8-74ad-49df-bab6-c1d9d05e17c2" providerId="ADAL" clId="{69EE58BA-C1DB-4456-A054-AB04EECEA528}" dt="2024-05-21T12:31:31.491" v="15206"/>
          <ac:spMkLst>
            <pc:docMk/>
            <pc:sldMk cId="2958978529" sldId="361"/>
            <ac:spMk id="28" creationId="{3476EF29-7135-A685-039A-70DA78FE6D86}"/>
          </ac:spMkLst>
        </pc:spChg>
        <pc:spChg chg="add mod">
          <ac:chgData name="Uni Heidelberg" userId="63381bc8-74ad-49df-bab6-c1d9d05e17c2" providerId="ADAL" clId="{69EE58BA-C1DB-4456-A054-AB04EECEA528}" dt="2024-05-21T12:31:31.491" v="15206"/>
          <ac:spMkLst>
            <pc:docMk/>
            <pc:sldMk cId="2958978529" sldId="361"/>
            <ac:spMk id="29" creationId="{BB8A0880-8B6B-D2FB-5236-8C0416ACF2D2}"/>
          </ac:spMkLst>
        </pc:spChg>
        <pc:spChg chg="mod">
          <ac:chgData name="Uni Heidelberg" userId="63381bc8-74ad-49df-bab6-c1d9d05e17c2" providerId="ADAL" clId="{69EE58BA-C1DB-4456-A054-AB04EECEA528}" dt="2024-05-21T10:44:44.182" v="8523" actId="20577"/>
          <ac:spMkLst>
            <pc:docMk/>
            <pc:sldMk cId="2958978529" sldId="361"/>
            <ac:spMk id="33" creationId="{8B162088-2473-6F08-AFF2-D32B24C8C066}"/>
          </ac:spMkLst>
        </pc:spChg>
        <pc:cxnChg chg="del">
          <ac:chgData name="Uni Heidelberg" userId="63381bc8-74ad-49df-bab6-c1d9d05e17c2" providerId="ADAL" clId="{69EE58BA-C1DB-4456-A054-AB04EECEA528}" dt="2024-05-21T10:44:25.028" v="8487" actId="478"/>
          <ac:cxnSpMkLst>
            <pc:docMk/>
            <pc:sldMk cId="2958978529" sldId="361"/>
            <ac:cxnSpMk id="11" creationId="{E9EE0315-2668-0F30-CBAF-5108CD581D50}"/>
          </ac:cxnSpMkLst>
        </pc:cxnChg>
      </pc:sldChg>
      <pc:sldChg chg="addSp delSp modSp add mod modTransition delAnim modNotesTx">
        <pc:chgData name="Uni Heidelberg" userId="63381bc8-74ad-49df-bab6-c1d9d05e17c2" providerId="ADAL" clId="{69EE58BA-C1DB-4456-A054-AB04EECEA528}" dt="2024-05-21T11:34:28.835" v="12522" actId="20577"/>
        <pc:sldMkLst>
          <pc:docMk/>
          <pc:sldMk cId="834025671" sldId="362"/>
        </pc:sldMkLst>
        <pc:spChg chg="del">
          <ac:chgData name="Uni Heidelberg" userId="63381bc8-74ad-49df-bab6-c1d9d05e17c2" providerId="ADAL" clId="{69EE58BA-C1DB-4456-A054-AB04EECEA528}" dt="2024-05-21T10:56:42.146" v="9470" actId="478"/>
          <ac:spMkLst>
            <pc:docMk/>
            <pc:sldMk cId="834025671" sldId="362"/>
            <ac:spMk id="2" creationId="{DDF9364F-6827-2FFF-F7B7-E8401BD78AF5}"/>
          </ac:spMkLst>
        </pc:spChg>
        <pc:spChg chg="del">
          <ac:chgData name="Uni Heidelberg" userId="63381bc8-74ad-49df-bab6-c1d9d05e17c2" providerId="ADAL" clId="{69EE58BA-C1DB-4456-A054-AB04EECEA528}" dt="2024-05-21T10:56:42.146" v="9470" actId="478"/>
          <ac:spMkLst>
            <pc:docMk/>
            <pc:sldMk cId="834025671" sldId="362"/>
            <ac:spMk id="4" creationId="{54ABE6B4-5A72-89FF-C16B-95DC11362E7A}"/>
          </ac:spMkLst>
        </pc:spChg>
        <pc:spChg chg="del mod topLvl">
          <ac:chgData name="Uni Heidelberg" userId="63381bc8-74ad-49df-bab6-c1d9d05e17c2" providerId="ADAL" clId="{69EE58BA-C1DB-4456-A054-AB04EECEA528}" dt="2024-05-21T10:58:48.712" v="9634" actId="478"/>
          <ac:spMkLst>
            <pc:docMk/>
            <pc:sldMk cId="834025671" sldId="362"/>
            <ac:spMk id="6" creationId="{88F8B38F-74EB-878F-FB02-C6E3E73AE7E2}"/>
          </ac:spMkLst>
        </pc:spChg>
        <pc:spChg chg="del mod topLvl">
          <ac:chgData name="Uni Heidelberg" userId="63381bc8-74ad-49df-bab6-c1d9d05e17c2" providerId="ADAL" clId="{69EE58BA-C1DB-4456-A054-AB04EECEA528}" dt="2024-05-21T10:58:48.712" v="9634" actId="478"/>
          <ac:spMkLst>
            <pc:docMk/>
            <pc:sldMk cId="834025671" sldId="362"/>
            <ac:spMk id="7" creationId="{DE32A1EA-19CA-88A4-5758-9F3B55063938}"/>
          </ac:spMkLst>
        </pc:spChg>
        <pc:spChg chg="mod topLvl">
          <ac:chgData name="Uni Heidelberg" userId="63381bc8-74ad-49df-bab6-c1d9d05e17c2" providerId="ADAL" clId="{69EE58BA-C1DB-4456-A054-AB04EECEA528}" dt="2024-05-21T10:59:03.777" v="9643" actId="1076"/>
          <ac:spMkLst>
            <pc:docMk/>
            <pc:sldMk cId="834025671" sldId="362"/>
            <ac:spMk id="9" creationId="{48A5C28F-8845-439C-A1F5-8E3A06F8BB8E}"/>
          </ac:spMkLst>
        </pc:spChg>
        <pc:spChg chg="mod topLvl">
          <ac:chgData name="Uni Heidelberg" userId="63381bc8-74ad-49df-bab6-c1d9d05e17c2" providerId="ADAL" clId="{69EE58BA-C1DB-4456-A054-AB04EECEA528}" dt="2024-05-21T10:59:06.590" v="9644" actId="1076"/>
          <ac:spMkLst>
            <pc:docMk/>
            <pc:sldMk cId="834025671" sldId="362"/>
            <ac:spMk id="10" creationId="{11A306D9-5584-DE20-4998-4BB18CE5C19F}"/>
          </ac:spMkLst>
        </pc:spChg>
        <pc:spChg chg="add mod">
          <ac:chgData name="Uni Heidelberg" userId="63381bc8-74ad-49df-bab6-c1d9d05e17c2" providerId="ADAL" clId="{69EE58BA-C1DB-4456-A054-AB04EECEA528}" dt="2024-05-21T10:59:48.241" v="9662" actId="1076"/>
          <ac:spMkLst>
            <pc:docMk/>
            <pc:sldMk cId="834025671" sldId="362"/>
            <ac:spMk id="15" creationId="{CF98E5B4-1366-183B-B5CF-1DF93537CE2A}"/>
          </ac:spMkLst>
        </pc:spChg>
        <pc:spChg chg="add mod">
          <ac:chgData name="Uni Heidelberg" userId="63381bc8-74ad-49df-bab6-c1d9d05e17c2" providerId="ADAL" clId="{69EE58BA-C1DB-4456-A054-AB04EECEA528}" dt="2024-05-21T10:59:48.241" v="9662" actId="1076"/>
          <ac:spMkLst>
            <pc:docMk/>
            <pc:sldMk cId="834025671" sldId="362"/>
            <ac:spMk id="16" creationId="{D494B6D4-6FD4-FD19-3C8B-1F15BA60DBDE}"/>
          </ac:spMkLst>
        </pc:spChg>
        <pc:spChg chg="add mod">
          <ac:chgData name="Uni Heidelberg" userId="63381bc8-74ad-49df-bab6-c1d9d05e17c2" providerId="ADAL" clId="{69EE58BA-C1DB-4456-A054-AB04EECEA528}" dt="2024-05-21T10:59:44.261" v="9661" actId="1076"/>
          <ac:spMkLst>
            <pc:docMk/>
            <pc:sldMk cId="834025671" sldId="362"/>
            <ac:spMk id="17" creationId="{60A7C34D-A010-6A6B-DA54-1CF11D9C3F93}"/>
          </ac:spMkLst>
        </pc:spChg>
        <pc:spChg chg="add mod">
          <ac:chgData name="Uni Heidelberg" userId="63381bc8-74ad-49df-bab6-c1d9d05e17c2" providerId="ADAL" clId="{69EE58BA-C1DB-4456-A054-AB04EECEA528}" dt="2024-05-21T10:59:41.223" v="9660" actId="1076"/>
          <ac:spMkLst>
            <pc:docMk/>
            <pc:sldMk cId="834025671" sldId="362"/>
            <ac:spMk id="18" creationId="{21FA2674-274E-3155-4B59-C237F5867CFB}"/>
          </ac:spMkLst>
        </pc:spChg>
        <pc:spChg chg="mod">
          <ac:chgData name="Uni Heidelberg" userId="63381bc8-74ad-49df-bab6-c1d9d05e17c2" providerId="ADAL" clId="{69EE58BA-C1DB-4456-A054-AB04EECEA528}" dt="2024-05-21T10:58:10.995" v="9617" actId="113"/>
          <ac:spMkLst>
            <pc:docMk/>
            <pc:sldMk cId="834025671" sldId="362"/>
            <ac:spMk id="20" creationId="{87913328-413F-504B-D230-7BFA41BBF4F3}"/>
          </ac:spMkLst>
        </pc:spChg>
        <pc:spChg chg="mod">
          <ac:chgData name="Uni Heidelberg" userId="63381bc8-74ad-49df-bab6-c1d9d05e17c2" providerId="ADAL" clId="{69EE58BA-C1DB-4456-A054-AB04EECEA528}" dt="2024-05-21T10:58:10.995" v="9617" actId="113"/>
          <ac:spMkLst>
            <pc:docMk/>
            <pc:sldMk cId="834025671" sldId="362"/>
            <ac:spMk id="21" creationId="{1D5FD3AF-EEB2-98FD-E98D-8590B52DB9FE}"/>
          </ac:spMkLst>
        </pc:spChg>
        <pc:spChg chg="mod">
          <ac:chgData name="Uni Heidelberg" userId="63381bc8-74ad-49df-bab6-c1d9d05e17c2" providerId="ADAL" clId="{69EE58BA-C1DB-4456-A054-AB04EECEA528}" dt="2024-05-21T10:58:10.995" v="9617" actId="113"/>
          <ac:spMkLst>
            <pc:docMk/>
            <pc:sldMk cId="834025671" sldId="362"/>
            <ac:spMk id="23" creationId="{BCE52855-D6C2-DE26-6993-BE15F94D56CB}"/>
          </ac:spMkLst>
        </pc:spChg>
        <pc:spChg chg="del">
          <ac:chgData name="Uni Heidelberg" userId="63381bc8-74ad-49df-bab6-c1d9d05e17c2" providerId="ADAL" clId="{69EE58BA-C1DB-4456-A054-AB04EECEA528}" dt="2024-05-21T10:56:42.146" v="9470" actId="478"/>
          <ac:spMkLst>
            <pc:docMk/>
            <pc:sldMk cId="834025671" sldId="362"/>
            <ac:spMk id="24" creationId="{459C37BC-05B9-44A5-CE6D-9DB9586F60A3}"/>
          </ac:spMkLst>
        </pc:spChg>
        <pc:spChg chg="del">
          <ac:chgData name="Uni Heidelberg" userId="63381bc8-74ad-49df-bab6-c1d9d05e17c2" providerId="ADAL" clId="{69EE58BA-C1DB-4456-A054-AB04EECEA528}" dt="2024-05-21T10:56:42.146" v="9470" actId="478"/>
          <ac:spMkLst>
            <pc:docMk/>
            <pc:sldMk cId="834025671" sldId="362"/>
            <ac:spMk id="25" creationId="{8D93FA5D-805E-EBA6-7549-02A67D45D074}"/>
          </ac:spMkLst>
        </pc:spChg>
        <pc:spChg chg="del">
          <ac:chgData name="Uni Heidelberg" userId="63381bc8-74ad-49df-bab6-c1d9d05e17c2" providerId="ADAL" clId="{69EE58BA-C1DB-4456-A054-AB04EECEA528}" dt="2024-05-21T10:56:42.146" v="9470" actId="478"/>
          <ac:spMkLst>
            <pc:docMk/>
            <pc:sldMk cId="834025671" sldId="362"/>
            <ac:spMk id="26" creationId="{13C59330-A532-74BD-EE98-092B04495464}"/>
          </ac:spMkLst>
        </pc:spChg>
        <pc:spChg chg="del">
          <ac:chgData name="Uni Heidelberg" userId="63381bc8-74ad-49df-bab6-c1d9d05e17c2" providerId="ADAL" clId="{69EE58BA-C1DB-4456-A054-AB04EECEA528}" dt="2024-05-21T10:56:42.146" v="9470" actId="478"/>
          <ac:spMkLst>
            <pc:docMk/>
            <pc:sldMk cId="834025671" sldId="362"/>
            <ac:spMk id="27" creationId="{82EE153B-E915-E866-D3EA-EB1E25E5381A}"/>
          </ac:spMkLst>
        </pc:spChg>
        <pc:spChg chg="mod">
          <ac:chgData name="Uni Heidelberg" userId="63381bc8-74ad-49df-bab6-c1d9d05e17c2" providerId="ADAL" clId="{69EE58BA-C1DB-4456-A054-AB04EECEA528}" dt="2024-05-21T10:58:10.995" v="9617" actId="113"/>
          <ac:spMkLst>
            <pc:docMk/>
            <pc:sldMk cId="834025671" sldId="362"/>
            <ac:spMk id="28" creationId="{112948F4-90E2-E27F-3E45-FFDDCF85B6B5}"/>
          </ac:spMkLst>
        </pc:spChg>
        <pc:spChg chg="mod">
          <ac:chgData name="Uni Heidelberg" userId="63381bc8-74ad-49df-bab6-c1d9d05e17c2" providerId="ADAL" clId="{69EE58BA-C1DB-4456-A054-AB04EECEA528}" dt="2024-05-21T10:59:08.362" v="9645"/>
          <ac:spMkLst>
            <pc:docMk/>
            <pc:sldMk cId="834025671" sldId="362"/>
            <ac:spMk id="31" creationId="{9EEFCD6A-3800-80A5-BDE4-F56AA82E1FA2}"/>
          </ac:spMkLst>
        </pc:spChg>
        <pc:spChg chg="mod">
          <ac:chgData name="Uni Heidelberg" userId="63381bc8-74ad-49df-bab6-c1d9d05e17c2" providerId="ADAL" clId="{69EE58BA-C1DB-4456-A054-AB04EECEA528}" dt="2024-05-21T10:59:11.632" v="9650" actId="20577"/>
          <ac:spMkLst>
            <pc:docMk/>
            <pc:sldMk cId="834025671" sldId="362"/>
            <ac:spMk id="32" creationId="{DAB106C5-6AE3-2E83-1D42-628001045C75}"/>
          </ac:spMkLst>
        </pc:spChg>
        <pc:spChg chg="mod">
          <ac:chgData name="Uni Heidelberg" userId="63381bc8-74ad-49df-bab6-c1d9d05e17c2" providerId="ADAL" clId="{69EE58BA-C1DB-4456-A054-AB04EECEA528}" dt="2024-05-21T11:33:07.153" v="12174"/>
          <ac:spMkLst>
            <pc:docMk/>
            <pc:sldMk cId="834025671" sldId="362"/>
            <ac:spMk id="33" creationId="{8B162088-2473-6F08-AFF2-D32B24C8C066}"/>
          </ac:spMkLst>
        </pc:spChg>
        <pc:grpChg chg="add del mod">
          <ac:chgData name="Uni Heidelberg" userId="63381bc8-74ad-49df-bab6-c1d9d05e17c2" providerId="ADAL" clId="{69EE58BA-C1DB-4456-A054-AB04EECEA528}" dt="2024-05-21T10:58:44.875" v="9632" actId="165"/>
          <ac:grpSpMkLst>
            <pc:docMk/>
            <pc:sldMk cId="834025671" sldId="362"/>
            <ac:grpSpMk id="5" creationId="{B89BCF15-8FE9-D418-893D-B9B30FE633AE}"/>
          </ac:grpSpMkLst>
        </pc:grpChg>
        <pc:grpChg chg="add del mod">
          <ac:chgData name="Uni Heidelberg" userId="63381bc8-74ad-49df-bab6-c1d9d05e17c2" providerId="ADAL" clId="{69EE58BA-C1DB-4456-A054-AB04EECEA528}" dt="2024-05-21T10:58:30.210" v="9626" actId="165"/>
          <ac:grpSpMkLst>
            <pc:docMk/>
            <pc:sldMk cId="834025671" sldId="362"/>
            <ac:grpSpMk id="8" creationId="{7BFF14BB-79F1-95D3-68D1-22AD3AF363B4}"/>
          </ac:grpSpMkLst>
        </pc:grpChg>
        <pc:grpChg chg="add mod">
          <ac:chgData name="Uni Heidelberg" userId="63381bc8-74ad-49df-bab6-c1d9d05e17c2" providerId="ADAL" clId="{69EE58BA-C1DB-4456-A054-AB04EECEA528}" dt="2024-05-21T10:58:10.339" v="9615"/>
          <ac:grpSpMkLst>
            <pc:docMk/>
            <pc:sldMk cId="834025671" sldId="362"/>
            <ac:grpSpMk id="19" creationId="{32E254B9-5686-9252-E497-B8AC8198036D}"/>
          </ac:grpSpMkLst>
        </pc:grpChg>
        <pc:grpChg chg="add mod">
          <ac:chgData name="Uni Heidelberg" userId="63381bc8-74ad-49df-bab6-c1d9d05e17c2" providerId="ADAL" clId="{69EE58BA-C1DB-4456-A054-AB04EECEA528}" dt="2024-05-21T10:58:10.339" v="9615"/>
          <ac:grpSpMkLst>
            <pc:docMk/>
            <pc:sldMk cId="834025671" sldId="362"/>
            <ac:grpSpMk id="22" creationId="{74E1465B-B4AD-1946-58BE-3D1890E10300}"/>
          </ac:grpSpMkLst>
        </pc:grpChg>
        <pc:grpChg chg="add mod">
          <ac:chgData name="Uni Heidelberg" userId="63381bc8-74ad-49df-bab6-c1d9d05e17c2" providerId="ADAL" clId="{69EE58BA-C1DB-4456-A054-AB04EECEA528}" dt="2024-05-21T10:59:44.261" v="9661" actId="1076"/>
          <ac:grpSpMkLst>
            <pc:docMk/>
            <pc:sldMk cId="834025671" sldId="362"/>
            <ac:grpSpMk id="29" creationId="{75C293A5-F6E0-D8C7-BDD6-88C7CD3CB9B0}"/>
          </ac:grpSpMkLst>
        </pc:grpChg>
        <pc:grpChg chg="add mod">
          <ac:chgData name="Uni Heidelberg" userId="63381bc8-74ad-49df-bab6-c1d9d05e17c2" providerId="ADAL" clId="{69EE58BA-C1DB-4456-A054-AB04EECEA528}" dt="2024-05-21T10:59:41.223" v="9660" actId="1076"/>
          <ac:grpSpMkLst>
            <pc:docMk/>
            <pc:sldMk cId="834025671" sldId="362"/>
            <ac:grpSpMk id="30" creationId="{17B5E429-C29C-B1AD-CCDD-1D8DE6CE4F50}"/>
          </ac:grpSpMkLst>
        </pc:grpChg>
        <pc:cxnChg chg="add mod">
          <ac:chgData name="Uni Heidelberg" userId="63381bc8-74ad-49df-bab6-c1d9d05e17c2" providerId="ADAL" clId="{69EE58BA-C1DB-4456-A054-AB04EECEA528}" dt="2024-05-21T10:59:48.241" v="9662" actId="1076"/>
          <ac:cxnSpMkLst>
            <pc:docMk/>
            <pc:sldMk cId="834025671" sldId="362"/>
            <ac:cxnSpMk id="12" creationId="{A735657E-D2A9-CBFF-5E1F-5B92EE2F1D1D}"/>
          </ac:cxnSpMkLst>
        </pc:cxnChg>
        <pc:cxnChg chg="add mod">
          <ac:chgData name="Uni Heidelberg" userId="63381bc8-74ad-49df-bab6-c1d9d05e17c2" providerId="ADAL" clId="{69EE58BA-C1DB-4456-A054-AB04EECEA528}" dt="2024-05-21T10:59:48.241" v="9662" actId="1076"/>
          <ac:cxnSpMkLst>
            <pc:docMk/>
            <pc:sldMk cId="834025671" sldId="362"/>
            <ac:cxnSpMk id="14" creationId="{FDE0901E-C62D-72FC-4F60-6D3423E9524D}"/>
          </ac:cxnSpMkLst>
        </pc:cxnChg>
      </pc:sldChg>
      <pc:sldChg chg="addSp delSp modSp add mod modAnim modNotesTx">
        <pc:chgData name="Uni Heidelberg" userId="63381bc8-74ad-49df-bab6-c1d9d05e17c2" providerId="ADAL" clId="{69EE58BA-C1DB-4456-A054-AB04EECEA528}" dt="2024-05-21T12:33:14.053" v="15227"/>
        <pc:sldMkLst>
          <pc:docMk/>
          <pc:sldMk cId="1058942135" sldId="363"/>
        </pc:sldMkLst>
        <pc:spChg chg="del">
          <ac:chgData name="Uni Heidelberg" userId="63381bc8-74ad-49df-bab6-c1d9d05e17c2" providerId="ADAL" clId="{69EE58BA-C1DB-4456-A054-AB04EECEA528}" dt="2024-05-21T12:33:13.794" v="15226" actId="478"/>
          <ac:spMkLst>
            <pc:docMk/>
            <pc:sldMk cId="1058942135" sldId="363"/>
            <ac:spMk id="2" creationId="{DDF9364F-6827-2FFF-F7B7-E8401BD78AF5}"/>
          </ac:spMkLst>
        </pc:spChg>
        <pc:spChg chg="del">
          <ac:chgData name="Uni Heidelberg" userId="63381bc8-74ad-49df-bab6-c1d9d05e17c2" providerId="ADAL" clId="{69EE58BA-C1DB-4456-A054-AB04EECEA528}" dt="2024-05-21T12:33:13.794" v="15226" actId="478"/>
          <ac:spMkLst>
            <pc:docMk/>
            <pc:sldMk cId="1058942135" sldId="363"/>
            <ac:spMk id="4" creationId="{54ABE6B4-5A72-89FF-C16B-95DC11362E7A}"/>
          </ac:spMkLst>
        </pc:spChg>
        <pc:spChg chg="add del mod">
          <ac:chgData name="Uni Heidelberg" userId="63381bc8-74ad-49df-bab6-c1d9d05e17c2" providerId="ADAL" clId="{69EE58BA-C1DB-4456-A054-AB04EECEA528}" dt="2024-05-21T11:12:39.319" v="10529" actId="478"/>
          <ac:spMkLst>
            <pc:docMk/>
            <pc:sldMk cId="1058942135" sldId="363"/>
            <ac:spMk id="5" creationId="{5127ECFA-B9D9-8552-2C61-E46C9B42A6B8}"/>
          </ac:spMkLst>
        </pc:spChg>
        <pc:spChg chg="add del mod">
          <ac:chgData name="Uni Heidelberg" userId="63381bc8-74ad-49df-bab6-c1d9d05e17c2" providerId="ADAL" clId="{69EE58BA-C1DB-4456-A054-AB04EECEA528}" dt="2024-05-21T11:12:39.319" v="10529" actId="478"/>
          <ac:spMkLst>
            <pc:docMk/>
            <pc:sldMk cId="1058942135" sldId="363"/>
            <ac:spMk id="6" creationId="{BAF930A2-209A-E79C-7D44-975E31E3FBF1}"/>
          </ac:spMkLst>
        </pc:spChg>
        <pc:spChg chg="add del mod">
          <ac:chgData name="Uni Heidelberg" userId="63381bc8-74ad-49df-bab6-c1d9d05e17c2" providerId="ADAL" clId="{69EE58BA-C1DB-4456-A054-AB04EECEA528}" dt="2024-05-21T11:12:39.319" v="10529" actId="478"/>
          <ac:spMkLst>
            <pc:docMk/>
            <pc:sldMk cId="1058942135" sldId="363"/>
            <ac:spMk id="7" creationId="{25B71EFA-4A0E-62ED-ED7D-42DF43E23B09}"/>
          </ac:spMkLst>
        </pc:spChg>
        <pc:spChg chg="add del mod">
          <ac:chgData name="Uni Heidelberg" userId="63381bc8-74ad-49df-bab6-c1d9d05e17c2" providerId="ADAL" clId="{69EE58BA-C1DB-4456-A054-AB04EECEA528}" dt="2024-05-21T11:15:11.200" v="10611" actId="478"/>
          <ac:spMkLst>
            <pc:docMk/>
            <pc:sldMk cId="1058942135" sldId="363"/>
            <ac:spMk id="8" creationId="{4AC583B3-90E5-0969-414A-355CDDCB7379}"/>
          </ac:spMkLst>
        </pc:spChg>
        <pc:spChg chg="add del mod">
          <ac:chgData name="Uni Heidelberg" userId="63381bc8-74ad-49df-bab6-c1d9d05e17c2" providerId="ADAL" clId="{69EE58BA-C1DB-4456-A054-AB04EECEA528}" dt="2024-05-21T11:15:11.200" v="10611" actId="478"/>
          <ac:spMkLst>
            <pc:docMk/>
            <pc:sldMk cId="1058942135" sldId="363"/>
            <ac:spMk id="9" creationId="{02504723-DF05-2ED5-8437-95C0DB499E74}"/>
          </ac:spMkLst>
        </pc:spChg>
        <pc:spChg chg="add del mod">
          <ac:chgData name="Uni Heidelberg" userId="63381bc8-74ad-49df-bab6-c1d9d05e17c2" providerId="ADAL" clId="{69EE58BA-C1DB-4456-A054-AB04EECEA528}" dt="2024-05-21T11:15:11.200" v="10611" actId="478"/>
          <ac:spMkLst>
            <pc:docMk/>
            <pc:sldMk cId="1058942135" sldId="363"/>
            <ac:spMk id="10" creationId="{FC609D0C-7662-D8E7-D508-C3DD7DDE2089}"/>
          </ac:spMkLst>
        </pc:spChg>
        <pc:spChg chg="add del mod">
          <ac:chgData name="Uni Heidelberg" userId="63381bc8-74ad-49df-bab6-c1d9d05e17c2" providerId="ADAL" clId="{69EE58BA-C1DB-4456-A054-AB04EECEA528}" dt="2024-05-21T11:15:11.200" v="10611" actId="478"/>
          <ac:spMkLst>
            <pc:docMk/>
            <pc:sldMk cId="1058942135" sldId="363"/>
            <ac:spMk id="11" creationId="{66EC20EC-41CB-5ADB-DD13-028DC8C29180}"/>
          </ac:spMkLst>
        </pc:spChg>
        <pc:spChg chg="add mod">
          <ac:chgData name="Uni Heidelberg" userId="63381bc8-74ad-49df-bab6-c1d9d05e17c2" providerId="ADAL" clId="{69EE58BA-C1DB-4456-A054-AB04EECEA528}" dt="2024-05-21T11:15:11.535" v="10612"/>
          <ac:spMkLst>
            <pc:docMk/>
            <pc:sldMk cId="1058942135" sldId="363"/>
            <ac:spMk id="12" creationId="{2C8BF0BA-7868-6CC7-0A83-11F8F7ECFB81}"/>
          </ac:spMkLst>
        </pc:spChg>
        <pc:spChg chg="add mod">
          <ac:chgData name="Uni Heidelberg" userId="63381bc8-74ad-49df-bab6-c1d9d05e17c2" providerId="ADAL" clId="{69EE58BA-C1DB-4456-A054-AB04EECEA528}" dt="2024-05-21T11:15:11.535" v="10612"/>
          <ac:spMkLst>
            <pc:docMk/>
            <pc:sldMk cId="1058942135" sldId="363"/>
            <ac:spMk id="13" creationId="{50F86229-3F57-B1D3-C4DB-6331BD49A464}"/>
          </ac:spMkLst>
        </pc:spChg>
        <pc:spChg chg="add mod">
          <ac:chgData name="Uni Heidelberg" userId="63381bc8-74ad-49df-bab6-c1d9d05e17c2" providerId="ADAL" clId="{69EE58BA-C1DB-4456-A054-AB04EECEA528}" dt="2024-05-21T11:15:11.535" v="10612"/>
          <ac:spMkLst>
            <pc:docMk/>
            <pc:sldMk cId="1058942135" sldId="363"/>
            <ac:spMk id="14" creationId="{DF6964F8-442E-D7CC-1731-B685DB0BC2EE}"/>
          </ac:spMkLst>
        </pc:spChg>
        <pc:spChg chg="add mod">
          <ac:chgData name="Uni Heidelberg" userId="63381bc8-74ad-49df-bab6-c1d9d05e17c2" providerId="ADAL" clId="{69EE58BA-C1DB-4456-A054-AB04EECEA528}" dt="2024-05-21T11:15:11.535" v="10612"/>
          <ac:spMkLst>
            <pc:docMk/>
            <pc:sldMk cId="1058942135" sldId="363"/>
            <ac:spMk id="15" creationId="{9744AE0E-ED50-9E3A-F932-EAA5E73A183D}"/>
          </ac:spMkLst>
        </pc:spChg>
        <pc:spChg chg="add del mod">
          <ac:chgData name="Uni Heidelberg" userId="63381bc8-74ad-49df-bab6-c1d9d05e17c2" providerId="ADAL" clId="{69EE58BA-C1DB-4456-A054-AB04EECEA528}" dt="2024-05-21T11:18:52.967" v="10954" actId="478"/>
          <ac:spMkLst>
            <pc:docMk/>
            <pc:sldMk cId="1058942135" sldId="363"/>
            <ac:spMk id="16" creationId="{61E933A7-5763-9034-2D00-163CE1AD591B}"/>
          </ac:spMkLst>
        </pc:spChg>
        <pc:spChg chg="add mod">
          <ac:chgData name="Uni Heidelberg" userId="63381bc8-74ad-49df-bab6-c1d9d05e17c2" providerId="ADAL" clId="{69EE58BA-C1DB-4456-A054-AB04EECEA528}" dt="2024-05-21T11:27:54.559" v="11607" actId="1076"/>
          <ac:spMkLst>
            <pc:docMk/>
            <pc:sldMk cId="1058942135" sldId="363"/>
            <ac:spMk id="17" creationId="{4814B789-CD37-EB21-3164-4F8F52862664}"/>
          </ac:spMkLst>
        </pc:spChg>
        <pc:spChg chg="add mod">
          <ac:chgData name="Uni Heidelberg" userId="63381bc8-74ad-49df-bab6-c1d9d05e17c2" providerId="ADAL" clId="{69EE58BA-C1DB-4456-A054-AB04EECEA528}" dt="2024-05-21T12:33:14.053" v="15227"/>
          <ac:spMkLst>
            <pc:docMk/>
            <pc:sldMk cId="1058942135" sldId="363"/>
            <ac:spMk id="18" creationId="{A2CE8B98-0F0C-9E9E-C44F-6D4BCC7133E2}"/>
          </ac:spMkLst>
        </pc:spChg>
        <pc:spChg chg="add mod">
          <ac:chgData name="Uni Heidelberg" userId="63381bc8-74ad-49df-bab6-c1d9d05e17c2" providerId="ADAL" clId="{69EE58BA-C1DB-4456-A054-AB04EECEA528}" dt="2024-05-21T12:33:14.053" v="15227"/>
          <ac:spMkLst>
            <pc:docMk/>
            <pc:sldMk cId="1058942135" sldId="363"/>
            <ac:spMk id="19" creationId="{D3630756-B814-5748-D472-D4408EE26F01}"/>
          </ac:spMkLst>
        </pc:spChg>
        <pc:spChg chg="mod">
          <ac:chgData name="Uni Heidelberg" userId="63381bc8-74ad-49df-bab6-c1d9d05e17c2" providerId="ADAL" clId="{69EE58BA-C1DB-4456-A054-AB04EECEA528}" dt="2024-05-21T11:01:06.550" v="9903" actId="14100"/>
          <ac:spMkLst>
            <pc:docMk/>
            <pc:sldMk cId="1058942135" sldId="363"/>
            <ac:spMk id="26" creationId="{13C59330-A532-74BD-EE98-092B04495464}"/>
          </ac:spMkLst>
        </pc:spChg>
        <pc:spChg chg="mod">
          <ac:chgData name="Uni Heidelberg" userId="63381bc8-74ad-49df-bab6-c1d9d05e17c2" providerId="ADAL" clId="{69EE58BA-C1DB-4456-A054-AB04EECEA528}" dt="2024-05-21T11:01:02.835" v="9902" actId="14100"/>
          <ac:spMkLst>
            <pc:docMk/>
            <pc:sldMk cId="1058942135" sldId="363"/>
            <ac:spMk id="27" creationId="{82EE153B-E915-E866-D3EA-EB1E25E5381A}"/>
          </ac:spMkLst>
        </pc:spChg>
      </pc:sldChg>
      <pc:sldChg chg="addSp delSp modSp add mod modAnim modNotesTx">
        <pc:chgData name="Uni Heidelberg" userId="63381bc8-74ad-49df-bab6-c1d9d05e17c2" providerId="ADAL" clId="{69EE58BA-C1DB-4456-A054-AB04EECEA528}" dt="2024-05-21T12:33:17.158" v="15229"/>
        <pc:sldMkLst>
          <pc:docMk/>
          <pc:sldMk cId="1117990961" sldId="364"/>
        </pc:sldMkLst>
        <pc:spChg chg="del">
          <ac:chgData name="Uni Heidelberg" userId="63381bc8-74ad-49df-bab6-c1d9d05e17c2" providerId="ADAL" clId="{69EE58BA-C1DB-4456-A054-AB04EECEA528}" dt="2024-05-21T12:33:16.931" v="15228" actId="478"/>
          <ac:spMkLst>
            <pc:docMk/>
            <pc:sldMk cId="1117990961" sldId="364"/>
            <ac:spMk id="2" creationId="{DDF9364F-6827-2FFF-F7B7-E8401BD78AF5}"/>
          </ac:spMkLst>
        </pc:spChg>
        <pc:spChg chg="del">
          <ac:chgData name="Uni Heidelberg" userId="63381bc8-74ad-49df-bab6-c1d9d05e17c2" providerId="ADAL" clId="{69EE58BA-C1DB-4456-A054-AB04EECEA528}" dt="2024-05-21T12:33:16.931" v="15228" actId="478"/>
          <ac:spMkLst>
            <pc:docMk/>
            <pc:sldMk cId="1117990961" sldId="364"/>
            <ac:spMk id="4" creationId="{54ABE6B4-5A72-89FF-C16B-95DC11362E7A}"/>
          </ac:spMkLst>
        </pc:spChg>
        <pc:spChg chg="add del mod">
          <ac:chgData name="Uni Heidelberg" userId="63381bc8-74ad-49df-bab6-c1d9d05e17c2" providerId="ADAL" clId="{69EE58BA-C1DB-4456-A054-AB04EECEA528}" dt="2024-05-21T11:15:04.400" v="10608" actId="478"/>
          <ac:spMkLst>
            <pc:docMk/>
            <pc:sldMk cId="1117990961" sldId="364"/>
            <ac:spMk id="5" creationId="{BAA72816-F34E-19DA-02E4-B6E8BFC79AAD}"/>
          </ac:spMkLst>
        </pc:spChg>
        <pc:spChg chg="add del mod">
          <ac:chgData name="Uni Heidelberg" userId="63381bc8-74ad-49df-bab6-c1d9d05e17c2" providerId="ADAL" clId="{69EE58BA-C1DB-4456-A054-AB04EECEA528}" dt="2024-05-21T11:15:05.832" v="10609" actId="478"/>
          <ac:spMkLst>
            <pc:docMk/>
            <pc:sldMk cId="1117990961" sldId="364"/>
            <ac:spMk id="6" creationId="{C1BDDBED-51F3-C51F-DB4A-D66BDD4C2861}"/>
          </ac:spMkLst>
        </pc:spChg>
        <pc:spChg chg="add del mod">
          <ac:chgData name="Uni Heidelberg" userId="63381bc8-74ad-49df-bab6-c1d9d05e17c2" providerId="ADAL" clId="{69EE58BA-C1DB-4456-A054-AB04EECEA528}" dt="2024-05-21T11:15:04.400" v="10608" actId="478"/>
          <ac:spMkLst>
            <pc:docMk/>
            <pc:sldMk cId="1117990961" sldId="364"/>
            <ac:spMk id="7" creationId="{2AFC6D73-7020-9033-37E4-CAB169556E07}"/>
          </ac:spMkLst>
        </pc:spChg>
        <pc:spChg chg="add del mod">
          <ac:chgData name="Uni Heidelberg" userId="63381bc8-74ad-49df-bab6-c1d9d05e17c2" providerId="ADAL" clId="{69EE58BA-C1DB-4456-A054-AB04EECEA528}" dt="2024-05-21T11:15:17.424" v="10613" actId="478"/>
          <ac:spMkLst>
            <pc:docMk/>
            <pc:sldMk cId="1117990961" sldId="364"/>
            <ac:spMk id="8" creationId="{7DF85FE2-A9EC-3475-070D-5A53F3A79DC5}"/>
          </ac:spMkLst>
        </pc:spChg>
        <pc:spChg chg="add del mod">
          <ac:chgData name="Uni Heidelberg" userId="63381bc8-74ad-49df-bab6-c1d9d05e17c2" providerId="ADAL" clId="{69EE58BA-C1DB-4456-A054-AB04EECEA528}" dt="2024-05-21T11:15:17.424" v="10613" actId="478"/>
          <ac:spMkLst>
            <pc:docMk/>
            <pc:sldMk cId="1117990961" sldId="364"/>
            <ac:spMk id="9" creationId="{3C590CD6-1822-5BD3-4BE1-ED75E2D25214}"/>
          </ac:spMkLst>
        </pc:spChg>
        <pc:spChg chg="add del mod">
          <ac:chgData name="Uni Heidelberg" userId="63381bc8-74ad-49df-bab6-c1d9d05e17c2" providerId="ADAL" clId="{69EE58BA-C1DB-4456-A054-AB04EECEA528}" dt="2024-05-21T11:15:17.424" v="10613" actId="478"/>
          <ac:spMkLst>
            <pc:docMk/>
            <pc:sldMk cId="1117990961" sldId="364"/>
            <ac:spMk id="10" creationId="{4C69C314-8D7D-CE99-60B6-A32A7C82FFAA}"/>
          </ac:spMkLst>
        </pc:spChg>
        <pc:spChg chg="add del mod">
          <ac:chgData name="Uni Heidelberg" userId="63381bc8-74ad-49df-bab6-c1d9d05e17c2" providerId="ADAL" clId="{69EE58BA-C1DB-4456-A054-AB04EECEA528}" dt="2024-05-21T11:15:04.400" v="10608" actId="478"/>
          <ac:spMkLst>
            <pc:docMk/>
            <pc:sldMk cId="1117990961" sldId="364"/>
            <ac:spMk id="11" creationId="{EC6471E2-A484-9A00-BF22-35257215F042}"/>
          </ac:spMkLst>
        </pc:spChg>
        <pc:spChg chg="add del mod">
          <ac:chgData name="Uni Heidelberg" userId="63381bc8-74ad-49df-bab6-c1d9d05e17c2" providerId="ADAL" clId="{69EE58BA-C1DB-4456-A054-AB04EECEA528}" dt="2024-05-21T11:15:17.424" v="10613" actId="478"/>
          <ac:spMkLst>
            <pc:docMk/>
            <pc:sldMk cId="1117990961" sldId="364"/>
            <ac:spMk id="12" creationId="{804A108C-6BB5-1B26-2C62-574FAC134505}"/>
          </ac:spMkLst>
        </pc:spChg>
        <pc:spChg chg="add mod">
          <ac:chgData name="Uni Heidelberg" userId="63381bc8-74ad-49df-bab6-c1d9d05e17c2" providerId="ADAL" clId="{69EE58BA-C1DB-4456-A054-AB04EECEA528}" dt="2024-05-21T11:15:06.058" v="10610"/>
          <ac:spMkLst>
            <pc:docMk/>
            <pc:sldMk cId="1117990961" sldId="364"/>
            <ac:spMk id="13" creationId="{94D88D75-461A-A0DE-3730-3E988173DE80}"/>
          </ac:spMkLst>
        </pc:spChg>
        <pc:spChg chg="add mod">
          <ac:chgData name="Uni Heidelberg" userId="63381bc8-74ad-49df-bab6-c1d9d05e17c2" providerId="ADAL" clId="{69EE58BA-C1DB-4456-A054-AB04EECEA528}" dt="2024-05-21T11:15:06.058" v="10610"/>
          <ac:spMkLst>
            <pc:docMk/>
            <pc:sldMk cId="1117990961" sldId="364"/>
            <ac:spMk id="14" creationId="{69306BC0-F444-6696-BD78-6D01B6321F35}"/>
          </ac:spMkLst>
        </pc:spChg>
        <pc:spChg chg="add mod">
          <ac:chgData name="Uni Heidelberg" userId="63381bc8-74ad-49df-bab6-c1d9d05e17c2" providerId="ADAL" clId="{69EE58BA-C1DB-4456-A054-AB04EECEA528}" dt="2024-05-21T11:15:06.058" v="10610"/>
          <ac:spMkLst>
            <pc:docMk/>
            <pc:sldMk cId="1117990961" sldId="364"/>
            <ac:spMk id="15" creationId="{4AD9CEBD-18D0-DF40-9F5A-67232E245A98}"/>
          </ac:spMkLst>
        </pc:spChg>
        <pc:spChg chg="add mod">
          <ac:chgData name="Uni Heidelberg" userId="63381bc8-74ad-49df-bab6-c1d9d05e17c2" providerId="ADAL" clId="{69EE58BA-C1DB-4456-A054-AB04EECEA528}" dt="2024-05-21T11:15:06.058" v="10610"/>
          <ac:spMkLst>
            <pc:docMk/>
            <pc:sldMk cId="1117990961" sldId="364"/>
            <ac:spMk id="16" creationId="{69A13D30-0F00-3D66-29FC-3C7EB0273AB5}"/>
          </ac:spMkLst>
        </pc:spChg>
        <pc:spChg chg="add mod">
          <ac:chgData name="Uni Heidelberg" userId="63381bc8-74ad-49df-bab6-c1d9d05e17c2" providerId="ADAL" clId="{69EE58BA-C1DB-4456-A054-AB04EECEA528}" dt="2024-05-21T11:15:17.600" v="10614"/>
          <ac:spMkLst>
            <pc:docMk/>
            <pc:sldMk cId="1117990961" sldId="364"/>
            <ac:spMk id="17" creationId="{8EB05E2B-7DFB-83EB-C61B-9C269E485D5C}"/>
          </ac:spMkLst>
        </pc:spChg>
        <pc:spChg chg="add mod">
          <ac:chgData name="Uni Heidelberg" userId="63381bc8-74ad-49df-bab6-c1d9d05e17c2" providerId="ADAL" clId="{69EE58BA-C1DB-4456-A054-AB04EECEA528}" dt="2024-05-21T11:15:17.600" v="10614"/>
          <ac:spMkLst>
            <pc:docMk/>
            <pc:sldMk cId="1117990961" sldId="364"/>
            <ac:spMk id="18" creationId="{788990A5-B5E3-A1DB-18E4-AF03D05CFC4A}"/>
          </ac:spMkLst>
        </pc:spChg>
        <pc:spChg chg="add mod">
          <ac:chgData name="Uni Heidelberg" userId="63381bc8-74ad-49df-bab6-c1d9d05e17c2" providerId="ADAL" clId="{69EE58BA-C1DB-4456-A054-AB04EECEA528}" dt="2024-05-21T11:15:17.600" v="10614"/>
          <ac:spMkLst>
            <pc:docMk/>
            <pc:sldMk cId="1117990961" sldId="364"/>
            <ac:spMk id="19" creationId="{F3CD64B3-7905-5BA7-D1DB-00B1140685DF}"/>
          </ac:spMkLst>
        </pc:spChg>
        <pc:spChg chg="add mod">
          <ac:chgData name="Uni Heidelberg" userId="63381bc8-74ad-49df-bab6-c1d9d05e17c2" providerId="ADAL" clId="{69EE58BA-C1DB-4456-A054-AB04EECEA528}" dt="2024-05-21T11:15:17.600" v="10614"/>
          <ac:spMkLst>
            <pc:docMk/>
            <pc:sldMk cId="1117990961" sldId="364"/>
            <ac:spMk id="20" creationId="{12CC2F5E-E237-6CF5-B3A9-B470520802CF}"/>
          </ac:spMkLst>
        </pc:spChg>
        <pc:spChg chg="add mod">
          <ac:chgData name="Uni Heidelberg" userId="63381bc8-74ad-49df-bab6-c1d9d05e17c2" providerId="ADAL" clId="{69EE58BA-C1DB-4456-A054-AB04EECEA528}" dt="2024-05-21T12:33:17.158" v="15229"/>
          <ac:spMkLst>
            <pc:docMk/>
            <pc:sldMk cId="1117990961" sldId="364"/>
            <ac:spMk id="21" creationId="{F8A5C33D-2AD3-F696-3D17-674EF8DEE1B3}"/>
          </ac:spMkLst>
        </pc:spChg>
        <pc:spChg chg="add mod">
          <ac:chgData name="Uni Heidelberg" userId="63381bc8-74ad-49df-bab6-c1d9d05e17c2" providerId="ADAL" clId="{69EE58BA-C1DB-4456-A054-AB04EECEA528}" dt="2024-05-21T12:33:17.158" v="15229"/>
          <ac:spMkLst>
            <pc:docMk/>
            <pc:sldMk cId="1117990961" sldId="364"/>
            <ac:spMk id="22" creationId="{218EDA42-50DA-A28D-485D-B2819381B8E7}"/>
          </ac:spMkLst>
        </pc:spChg>
        <pc:spChg chg="mod">
          <ac:chgData name="Uni Heidelberg" userId="63381bc8-74ad-49df-bab6-c1d9d05e17c2" providerId="ADAL" clId="{69EE58BA-C1DB-4456-A054-AB04EECEA528}" dt="2024-05-21T11:01:12.109" v="9905" actId="14100"/>
          <ac:spMkLst>
            <pc:docMk/>
            <pc:sldMk cId="1117990961" sldId="364"/>
            <ac:spMk id="26" creationId="{13C59330-A532-74BD-EE98-092B04495464}"/>
          </ac:spMkLst>
        </pc:spChg>
      </pc:sldChg>
      <pc:sldChg chg="addSp delSp modSp add mod modAnim modNotesTx">
        <pc:chgData name="Uni Heidelberg" userId="63381bc8-74ad-49df-bab6-c1d9d05e17c2" providerId="ADAL" clId="{69EE58BA-C1DB-4456-A054-AB04EECEA528}" dt="2024-05-21T12:33:20.615" v="15231"/>
        <pc:sldMkLst>
          <pc:docMk/>
          <pc:sldMk cId="2403319751" sldId="365"/>
        </pc:sldMkLst>
        <pc:spChg chg="del">
          <ac:chgData name="Uni Heidelberg" userId="63381bc8-74ad-49df-bab6-c1d9d05e17c2" providerId="ADAL" clId="{69EE58BA-C1DB-4456-A054-AB04EECEA528}" dt="2024-05-21T12:33:20.321" v="15230" actId="478"/>
          <ac:spMkLst>
            <pc:docMk/>
            <pc:sldMk cId="2403319751" sldId="365"/>
            <ac:spMk id="2" creationId="{DDF9364F-6827-2FFF-F7B7-E8401BD78AF5}"/>
          </ac:spMkLst>
        </pc:spChg>
        <pc:spChg chg="del">
          <ac:chgData name="Uni Heidelberg" userId="63381bc8-74ad-49df-bab6-c1d9d05e17c2" providerId="ADAL" clId="{69EE58BA-C1DB-4456-A054-AB04EECEA528}" dt="2024-05-21T12:33:20.321" v="15230" actId="478"/>
          <ac:spMkLst>
            <pc:docMk/>
            <pc:sldMk cId="2403319751" sldId="365"/>
            <ac:spMk id="4" creationId="{54ABE6B4-5A72-89FF-C16B-95DC11362E7A}"/>
          </ac:spMkLst>
        </pc:spChg>
        <pc:spChg chg="add del mod">
          <ac:chgData name="Uni Heidelberg" userId="63381bc8-74ad-49df-bab6-c1d9d05e17c2" providerId="ADAL" clId="{69EE58BA-C1DB-4456-A054-AB04EECEA528}" dt="2024-05-21T11:14:50.371" v="10603" actId="21"/>
          <ac:spMkLst>
            <pc:docMk/>
            <pc:sldMk cId="2403319751" sldId="365"/>
            <ac:spMk id="5" creationId="{26F99DDF-5EC1-733C-4CF8-F1721D2C06D6}"/>
          </ac:spMkLst>
        </pc:spChg>
        <pc:spChg chg="add del mod">
          <ac:chgData name="Uni Heidelberg" userId="63381bc8-74ad-49df-bab6-c1d9d05e17c2" providerId="ADAL" clId="{69EE58BA-C1DB-4456-A054-AB04EECEA528}" dt="2024-05-21T11:14:50.371" v="10603" actId="21"/>
          <ac:spMkLst>
            <pc:docMk/>
            <pc:sldMk cId="2403319751" sldId="365"/>
            <ac:spMk id="6" creationId="{B78E1210-3409-0F57-AEE6-409BEBD0F113}"/>
          </ac:spMkLst>
        </pc:spChg>
        <pc:spChg chg="add del mod">
          <ac:chgData name="Uni Heidelberg" userId="63381bc8-74ad-49df-bab6-c1d9d05e17c2" providerId="ADAL" clId="{69EE58BA-C1DB-4456-A054-AB04EECEA528}" dt="2024-05-21T11:14:50.371" v="10603" actId="21"/>
          <ac:spMkLst>
            <pc:docMk/>
            <pc:sldMk cId="2403319751" sldId="365"/>
            <ac:spMk id="7" creationId="{AB0B10D3-AA6E-94B3-B2B2-DF796AEEE687}"/>
          </ac:spMkLst>
        </pc:spChg>
        <pc:spChg chg="add mod">
          <ac:chgData name="Uni Heidelberg" userId="63381bc8-74ad-49df-bab6-c1d9d05e17c2" providerId="ADAL" clId="{69EE58BA-C1DB-4456-A054-AB04EECEA528}" dt="2024-05-21T11:14:53.325" v="10604" actId="1076"/>
          <ac:spMkLst>
            <pc:docMk/>
            <pc:sldMk cId="2403319751" sldId="365"/>
            <ac:spMk id="8" creationId="{B9E3D982-C99A-A8CD-F8A9-B4742970A30B}"/>
          </ac:spMkLst>
        </pc:spChg>
        <pc:spChg chg="add mod">
          <ac:chgData name="Uni Heidelberg" userId="63381bc8-74ad-49df-bab6-c1d9d05e17c2" providerId="ADAL" clId="{69EE58BA-C1DB-4456-A054-AB04EECEA528}" dt="2024-05-21T11:14:53.325" v="10604" actId="1076"/>
          <ac:spMkLst>
            <pc:docMk/>
            <pc:sldMk cId="2403319751" sldId="365"/>
            <ac:spMk id="9" creationId="{C2C6A3DE-1927-CE15-5E21-2E89A722591F}"/>
          </ac:spMkLst>
        </pc:spChg>
        <pc:spChg chg="add mod">
          <ac:chgData name="Uni Heidelberg" userId="63381bc8-74ad-49df-bab6-c1d9d05e17c2" providerId="ADAL" clId="{69EE58BA-C1DB-4456-A054-AB04EECEA528}" dt="2024-05-21T11:14:53.325" v="10604" actId="1076"/>
          <ac:spMkLst>
            <pc:docMk/>
            <pc:sldMk cId="2403319751" sldId="365"/>
            <ac:spMk id="10" creationId="{7D126B22-FC63-ECFB-21AE-B034497EE60E}"/>
          </ac:spMkLst>
        </pc:spChg>
        <pc:spChg chg="add del mod">
          <ac:chgData name="Uni Heidelberg" userId="63381bc8-74ad-49df-bab6-c1d9d05e17c2" providerId="ADAL" clId="{69EE58BA-C1DB-4456-A054-AB04EECEA528}" dt="2024-05-21T11:14:50.371" v="10603" actId="21"/>
          <ac:spMkLst>
            <pc:docMk/>
            <pc:sldMk cId="2403319751" sldId="365"/>
            <ac:spMk id="11" creationId="{FC65D7D2-02AE-03A9-7B13-6A7860131305}"/>
          </ac:spMkLst>
        </pc:spChg>
        <pc:spChg chg="add mod">
          <ac:chgData name="Uni Heidelberg" userId="63381bc8-74ad-49df-bab6-c1d9d05e17c2" providerId="ADAL" clId="{69EE58BA-C1DB-4456-A054-AB04EECEA528}" dt="2024-05-21T11:14:53.325" v="10604" actId="1076"/>
          <ac:spMkLst>
            <pc:docMk/>
            <pc:sldMk cId="2403319751" sldId="365"/>
            <ac:spMk id="12" creationId="{C6A4402C-0030-FBA8-5302-A39F21B4F5E5}"/>
          </ac:spMkLst>
        </pc:spChg>
        <pc:spChg chg="add del mod">
          <ac:chgData name="Uni Heidelberg" userId="63381bc8-74ad-49df-bab6-c1d9d05e17c2" providerId="ADAL" clId="{69EE58BA-C1DB-4456-A054-AB04EECEA528}" dt="2024-05-21T11:14:18.856" v="10592" actId="478"/>
          <ac:spMkLst>
            <pc:docMk/>
            <pc:sldMk cId="2403319751" sldId="365"/>
            <ac:spMk id="13" creationId="{EF777F7F-2560-7659-8297-2D2E36554184}"/>
          </ac:spMkLst>
        </pc:spChg>
        <pc:spChg chg="add mod">
          <ac:chgData name="Uni Heidelberg" userId="63381bc8-74ad-49df-bab6-c1d9d05e17c2" providerId="ADAL" clId="{69EE58BA-C1DB-4456-A054-AB04EECEA528}" dt="2024-05-21T11:14:49.611" v="10601" actId="1076"/>
          <ac:spMkLst>
            <pc:docMk/>
            <pc:sldMk cId="2403319751" sldId="365"/>
            <ac:spMk id="14" creationId="{26F99DDF-5EC1-733C-4CF8-F1721D2C06D6}"/>
          </ac:spMkLst>
        </pc:spChg>
        <pc:spChg chg="add mod">
          <ac:chgData name="Uni Heidelberg" userId="63381bc8-74ad-49df-bab6-c1d9d05e17c2" providerId="ADAL" clId="{69EE58BA-C1DB-4456-A054-AB04EECEA528}" dt="2024-05-21T11:14:49.611" v="10601" actId="1076"/>
          <ac:spMkLst>
            <pc:docMk/>
            <pc:sldMk cId="2403319751" sldId="365"/>
            <ac:spMk id="15" creationId="{B78E1210-3409-0F57-AEE6-409BEBD0F113}"/>
          </ac:spMkLst>
        </pc:spChg>
        <pc:spChg chg="add mod">
          <ac:chgData name="Uni Heidelberg" userId="63381bc8-74ad-49df-bab6-c1d9d05e17c2" providerId="ADAL" clId="{69EE58BA-C1DB-4456-A054-AB04EECEA528}" dt="2024-05-21T11:14:49.611" v="10601" actId="1076"/>
          <ac:spMkLst>
            <pc:docMk/>
            <pc:sldMk cId="2403319751" sldId="365"/>
            <ac:spMk id="16" creationId="{AB0B10D3-AA6E-94B3-B2B2-DF796AEEE687}"/>
          </ac:spMkLst>
        </pc:spChg>
        <pc:spChg chg="add mod">
          <ac:chgData name="Uni Heidelberg" userId="63381bc8-74ad-49df-bab6-c1d9d05e17c2" providerId="ADAL" clId="{69EE58BA-C1DB-4456-A054-AB04EECEA528}" dt="2024-05-21T11:14:49.611" v="10601" actId="1076"/>
          <ac:spMkLst>
            <pc:docMk/>
            <pc:sldMk cId="2403319751" sldId="365"/>
            <ac:spMk id="17" creationId="{FC65D7D2-02AE-03A9-7B13-6A7860131305}"/>
          </ac:spMkLst>
        </pc:spChg>
        <pc:spChg chg="add mod">
          <ac:chgData name="Uni Heidelberg" userId="63381bc8-74ad-49df-bab6-c1d9d05e17c2" providerId="ADAL" clId="{69EE58BA-C1DB-4456-A054-AB04EECEA528}" dt="2024-05-21T11:19:06.367" v="10956" actId="1035"/>
          <ac:spMkLst>
            <pc:docMk/>
            <pc:sldMk cId="2403319751" sldId="365"/>
            <ac:spMk id="18" creationId="{132A5A71-D6CF-3A26-BBF3-98801B4955AC}"/>
          </ac:spMkLst>
        </pc:spChg>
        <pc:spChg chg="add mod">
          <ac:chgData name="Uni Heidelberg" userId="63381bc8-74ad-49df-bab6-c1d9d05e17c2" providerId="ADAL" clId="{69EE58BA-C1DB-4456-A054-AB04EECEA528}" dt="2024-05-21T12:33:20.615" v="15231"/>
          <ac:spMkLst>
            <pc:docMk/>
            <pc:sldMk cId="2403319751" sldId="365"/>
            <ac:spMk id="19" creationId="{39BED960-EB82-EA8A-E5DE-00FC40F1F50E}"/>
          </ac:spMkLst>
        </pc:spChg>
        <pc:spChg chg="add mod">
          <ac:chgData name="Uni Heidelberg" userId="63381bc8-74ad-49df-bab6-c1d9d05e17c2" providerId="ADAL" clId="{69EE58BA-C1DB-4456-A054-AB04EECEA528}" dt="2024-05-21T12:33:20.615" v="15231"/>
          <ac:spMkLst>
            <pc:docMk/>
            <pc:sldMk cId="2403319751" sldId="365"/>
            <ac:spMk id="20" creationId="{4F886317-8900-D25D-34DA-5C88C47076D4}"/>
          </ac:spMkLst>
        </pc:spChg>
        <pc:spChg chg="mod">
          <ac:chgData name="Uni Heidelberg" userId="63381bc8-74ad-49df-bab6-c1d9d05e17c2" providerId="ADAL" clId="{69EE58BA-C1DB-4456-A054-AB04EECEA528}" dt="2024-05-21T11:14:54.548" v="10607" actId="20577"/>
          <ac:spMkLst>
            <pc:docMk/>
            <pc:sldMk cId="2403319751" sldId="365"/>
            <ac:spMk id="24" creationId="{459C37BC-05B9-44A5-CE6D-9DB9586F60A3}"/>
          </ac:spMkLst>
        </pc:spChg>
        <pc:spChg chg="mod">
          <ac:chgData name="Uni Heidelberg" userId="63381bc8-74ad-49df-bab6-c1d9d05e17c2" providerId="ADAL" clId="{69EE58BA-C1DB-4456-A054-AB04EECEA528}" dt="2024-05-21T11:01:22.082" v="9909" actId="14100"/>
          <ac:spMkLst>
            <pc:docMk/>
            <pc:sldMk cId="2403319751" sldId="365"/>
            <ac:spMk id="26" creationId="{13C59330-A532-74BD-EE98-092B04495464}"/>
          </ac:spMkLst>
        </pc:spChg>
        <pc:spChg chg="mod">
          <ac:chgData name="Uni Heidelberg" userId="63381bc8-74ad-49df-bab6-c1d9d05e17c2" providerId="ADAL" clId="{69EE58BA-C1DB-4456-A054-AB04EECEA528}" dt="2024-05-21T11:01:20.173" v="9908" actId="14100"/>
          <ac:spMkLst>
            <pc:docMk/>
            <pc:sldMk cId="2403319751" sldId="365"/>
            <ac:spMk id="27" creationId="{82EE153B-E915-E866-D3EA-EB1E25E5381A}"/>
          </ac:spMkLst>
        </pc:spChg>
      </pc:sldChg>
      <pc:sldChg chg="addSp delSp modSp add mod modAnim modNotesTx">
        <pc:chgData name="Uni Heidelberg" userId="63381bc8-74ad-49df-bab6-c1d9d05e17c2" providerId="ADAL" clId="{69EE58BA-C1DB-4456-A054-AB04EECEA528}" dt="2024-05-21T12:33:27.471" v="15235"/>
        <pc:sldMkLst>
          <pc:docMk/>
          <pc:sldMk cId="3652609113" sldId="366"/>
        </pc:sldMkLst>
        <pc:spChg chg="del">
          <ac:chgData name="Uni Heidelberg" userId="63381bc8-74ad-49df-bab6-c1d9d05e17c2" providerId="ADAL" clId="{69EE58BA-C1DB-4456-A054-AB04EECEA528}" dt="2024-05-21T12:33:27.314" v="15234" actId="478"/>
          <ac:spMkLst>
            <pc:docMk/>
            <pc:sldMk cId="3652609113" sldId="366"/>
            <ac:spMk id="2" creationId="{DDF9364F-6827-2FFF-F7B7-E8401BD78AF5}"/>
          </ac:spMkLst>
        </pc:spChg>
        <pc:spChg chg="del">
          <ac:chgData name="Uni Heidelberg" userId="63381bc8-74ad-49df-bab6-c1d9d05e17c2" providerId="ADAL" clId="{69EE58BA-C1DB-4456-A054-AB04EECEA528}" dt="2024-05-21T12:33:27.314" v="15234" actId="478"/>
          <ac:spMkLst>
            <pc:docMk/>
            <pc:sldMk cId="3652609113" sldId="366"/>
            <ac:spMk id="4" creationId="{54ABE6B4-5A72-89FF-C16B-95DC11362E7A}"/>
          </ac:spMkLst>
        </pc:spChg>
        <pc:spChg chg="add mod">
          <ac:chgData name="Uni Heidelberg" userId="63381bc8-74ad-49df-bab6-c1d9d05e17c2" providerId="ADAL" clId="{69EE58BA-C1DB-4456-A054-AB04EECEA528}" dt="2024-05-21T11:16:23.815" v="10623"/>
          <ac:spMkLst>
            <pc:docMk/>
            <pc:sldMk cId="3652609113" sldId="366"/>
            <ac:spMk id="5" creationId="{B34CE81A-6326-3338-442D-2044D03A4C79}"/>
          </ac:spMkLst>
        </pc:spChg>
        <pc:spChg chg="add mod">
          <ac:chgData name="Uni Heidelberg" userId="63381bc8-74ad-49df-bab6-c1d9d05e17c2" providerId="ADAL" clId="{69EE58BA-C1DB-4456-A054-AB04EECEA528}" dt="2024-05-21T11:16:23.815" v="10623"/>
          <ac:spMkLst>
            <pc:docMk/>
            <pc:sldMk cId="3652609113" sldId="366"/>
            <ac:spMk id="6" creationId="{7FC9FA1F-77BF-22F8-F126-8C9C063581FB}"/>
          </ac:spMkLst>
        </pc:spChg>
        <pc:spChg chg="add mod">
          <ac:chgData name="Uni Heidelberg" userId="63381bc8-74ad-49df-bab6-c1d9d05e17c2" providerId="ADAL" clId="{69EE58BA-C1DB-4456-A054-AB04EECEA528}" dt="2024-05-21T11:16:23.815" v="10623"/>
          <ac:spMkLst>
            <pc:docMk/>
            <pc:sldMk cId="3652609113" sldId="366"/>
            <ac:spMk id="7" creationId="{C86A6A5C-4904-562F-950E-B8AAA34AE936}"/>
          </ac:spMkLst>
        </pc:spChg>
        <pc:spChg chg="add del mod">
          <ac:chgData name="Uni Heidelberg" userId="63381bc8-74ad-49df-bab6-c1d9d05e17c2" providerId="ADAL" clId="{69EE58BA-C1DB-4456-A054-AB04EECEA528}" dt="2024-05-21T11:24:07.231" v="11319" actId="478"/>
          <ac:spMkLst>
            <pc:docMk/>
            <pc:sldMk cId="3652609113" sldId="366"/>
            <ac:spMk id="8" creationId="{D462C194-6E7B-1C3A-2A79-EF7A424D16FE}"/>
          </ac:spMkLst>
        </pc:spChg>
        <pc:spChg chg="add mod">
          <ac:chgData name="Uni Heidelberg" userId="63381bc8-74ad-49df-bab6-c1d9d05e17c2" providerId="ADAL" clId="{69EE58BA-C1DB-4456-A054-AB04EECEA528}" dt="2024-05-21T11:16:56.873" v="10691" actId="1076"/>
          <ac:spMkLst>
            <pc:docMk/>
            <pc:sldMk cId="3652609113" sldId="366"/>
            <ac:spMk id="9" creationId="{DF865E87-9DD5-AC64-A253-48260E8951C7}"/>
          </ac:spMkLst>
        </pc:spChg>
        <pc:spChg chg="add mod">
          <ac:chgData name="Uni Heidelberg" userId="63381bc8-74ad-49df-bab6-c1d9d05e17c2" providerId="ADAL" clId="{69EE58BA-C1DB-4456-A054-AB04EECEA528}" dt="2024-05-21T11:16:55.450" v="10690" actId="1076"/>
          <ac:spMkLst>
            <pc:docMk/>
            <pc:sldMk cId="3652609113" sldId="366"/>
            <ac:spMk id="10" creationId="{873E0A45-1349-65DA-C565-0A46D2FD013C}"/>
          </ac:spMkLst>
        </pc:spChg>
        <pc:spChg chg="add mod">
          <ac:chgData name="Uni Heidelberg" userId="63381bc8-74ad-49df-bab6-c1d9d05e17c2" providerId="ADAL" clId="{69EE58BA-C1DB-4456-A054-AB04EECEA528}" dt="2024-05-21T11:17:14.399" v="10704" actId="1076"/>
          <ac:spMkLst>
            <pc:docMk/>
            <pc:sldMk cId="3652609113" sldId="366"/>
            <ac:spMk id="11" creationId="{76BC9706-F1EA-E45B-39D8-4DACFC14AFB0}"/>
          </ac:spMkLst>
        </pc:spChg>
        <pc:spChg chg="add mod">
          <ac:chgData name="Uni Heidelberg" userId="63381bc8-74ad-49df-bab6-c1d9d05e17c2" providerId="ADAL" clId="{69EE58BA-C1DB-4456-A054-AB04EECEA528}" dt="2024-05-21T11:24:10.175" v="11321" actId="1076"/>
          <ac:spMkLst>
            <pc:docMk/>
            <pc:sldMk cId="3652609113" sldId="366"/>
            <ac:spMk id="12" creationId="{8F40D5E0-5234-4AC4-5107-9AEC2932DF86}"/>
          </ac:spMkLst>
        </pc:spChg>
        <pc:spChg chg="add mod">
          <ac:chgData name="Uni Heidelberg" userId="63381bc8-74ad-49df-bab6-c1d9d05e17c2" providerId="ADAL" clId="{69EE58BA-C1DB-4456-A054-AB04EECEA528}" dt="2024-05-21T12:33:27.471" v="15235"/>
          <ac:spMkLst>
            <pc:docMk/>
            <pc:sldMk cId="3652609113" sldId="366"/>
            <ac:spMk id="13" creationId="{7948D9E4-7EF8-76A6-51EE-9BD5A5267F47}"/>
          </ac:spMkLst>
        </pc:spChg>
        <pc:spChg chg="add mod">
          <ac:chgData name="Uni Heidelberg" userId="63381bc8-74ad-49df-bab6-c1d9d05e17c2" providerId="ADAL" clId="{69EE58BA-C1DB-4456-A054-AB04EECEA528}" dt="2024-05-21T12:33:27.471" v="15235"/>
          <ac:spMkLst>
            <pc:docMk/>
            <pc:sldMk cId="3652609113" sldId="366"/>
            <ac:spMk id="14" creationId="{5FA8B30C-260E-5232-6ED4-061E8F9EE46A}"/>
          </ac:spMkLst>
        </pc:spChg>
        <pc:spChg chg="mod">
          <ac:chgData name="Uni Heidelberg" userId="63381bc8-74ad-49df-bab6-c1d9d05e17c2" providerId="ADAL" clId="{69EE58BA-C1DB-4456-A054-AB04EECEA528}" dt="2024-05-21T11:01:26.231" v="9911" actId="14100"/>
          <ac:spMkLst>
            <pc:docMk/>
            <pc:sldMk cId="3652609113" sldId="366"/>
            <ac:spMk id="26" creationId="{13C59330-A532-74BD-EE98-092B04495464}"/>
          </ac:spMkLst>
        </pc:spChg>
        <pc:spChg chg="mod">
          <ac:chgData name="Uni Heidelberg" userId="63381bc8-74ad-49df-bab6-c1d9d05e17c2" providerId="ADAL" clId="{69EE58BA-C1DB-4456-A054-AB04EECEA528}" dt="2024-05-21T11:03:03.414" v="9928" actId="14100"/>
          <ac:spMkLst>
            <pc:docMk/>
            <pc:sldMk cId="3652609113" sldId="366"/>
            <ac:spMk id="27" creationId="{82EE153B-E915-E866-D3EA-EB1E25E5381A}"/>
          </ac:spMkLst>
        </pc:spChg>
      </pc:sldChg>
      <pc:sldChg chg="addSp delSp modSp add mod delAnim modAnim modNotesTx">
        <pc:chgData name="Uni Heidelberg" userId="63381bc8-74ad-49df-bab6-c1d9d05e17c2" providerId="ADAL" clId="{69EE58BA-C1DB-4456-A054-AB04EECEA528}" dt="2024-05-21T12:33:33.189" v="15237"/>
        <pc:sldMkLst>
          <pc:docMk/>
          <pc:sldMk cId="3117783424" sldId="367"/>
        </pc:sldMkLst>
        <pc:spChg chg="del">
          <ac:chgData name="Uni Heidelberg" userId="63381bc8-74ad-49df-bab6-c1d9d05e17c2" providerId="ADAL" clId="{69EE58BA-C1DB-4456-A054-AB04EECEA528}" dt="2024-05-21T12:33:33.074" v="15236" actId="478"/>
          <ac:spMkLst>
            <pc:docMk/>
            <pc:sldMk cId="3117783424" sldId="367"/>
            <ac:spMk id="2" creationId="{DDF9364F-6827-2FFF-F7B7-E8401BD78AF5}"/>
          </ac:spMkLst>
        </pc:spChg>
        <pc:spChg chg="del">
          <ac:chgData name="Uni Heidelberg" userId="63381bc8-74ad-49df-bab6-c1d9d05e17c2" providerId="ADAL" clId="{69EE58BA-C1DB-4456-A054-AB04EECEA528}" dt="2024-05-21T12:33:33.074" v="15236" actId="478"/>
          <ac:spMkLst>
            <pc:docMk/>
            <pc:sldMk cId="3117783424" sldId="367"/>
            <ac:spMk id="4" creationId="{54ABE6B4-5A72-89FF-C16B-95DC11362E7A}"/>
          </ac:spMkLst>
        </pc:spChg>
        <pc:spChg chg="add mod">
          <ac:chgData name="Uni Heidelberg" userId="63381bc8-74ad-49df-bab6-c1d9d05e17c2" providerId="ADAL" clId="{69EE58BA-C1DB-4456-A054-AB04EECEA528}" dt="2024-05-21T11:21:08.217" v="11118" actId="1076"/>
          <ac:spMkLst>
            <pc:docMk/>
            <pc:sldMk cId="3117783424" sldId="367"/>
            <ac:spMk id="5" creationId="{A5A25107-8A8B-22C9-400C-9C34D4E1A93F}"/>
          </ac:spMkLst>
        </pc:spChg>
        <pc:spChg chg="add mod">
          <ac:chgData name="Uni Heidelberg" userId="63381bc8-74ad-49df-bab6-c1d9d05e17c2" providerId="ADAL" clId="{69EE58BA-C1DB-4456-A054-AB04EECEA528}" dt="2024-05-21T11:20:28.610" v="11101" actId="1076"/>
          <ac:spMkLst>
            <pc:docMk/>
            <pc:sldMk cId="3117783424" sldId="367"/>
            <ac:spMk id="6" creationId="{9955A790-A22F-F9F9-730E-C2DF5B42EA5A}"/>
          </ac:spMkLst>
        </pc:spChg>
        <pc:spChg chg="add mod">
          <ac:chgData name="Uni Heidelberg" userId="63381bc8-74ad-49df-bab6-c1d9d05e17c2" providerId="ADAL" clId="{69EE58BA-C1DB-4456-A054-AB04EECEA528}" dt="2024-05-21T11:21:15.421" v="11120" actId="1076"/>
          <ac:spMkLst>
            <pc:docMk/>
            <pc:sldMk cId="3117783424" sldId="367"/>
            <ac:spMk id="7" creationId="{19D3489B-7EA3-B88F-526F-7A1BC2F8B247}"/>
          </ac:spMkLst>
        </pc:spChg>
        <pc:spChg chg="add mod">
          <ac:chgData name="Uni Heidelberg" userId="63381bc8-74ad-49df-bab6-c1d9d05e17c2" providerId="ADAL" clId="{69EE58BA-C1DB-4456-A054-AB04EECEA528}" dt="2024-05-21T11:24:03.787" v="11318" actId="1076"/>
          <ac:spMkLst>
            <pc:docMk/>
            <pc:sldMk cId="3117783424" sldId="367"/>
            <ac:spMk id="8" creationId="{A35E87CA-9789-7F3E-6FDB-4DCECC379AF8}"/>
          </ac:spMkLst>
        </pc:spChg>
        <pc:spChg chg="add del mod">
          <ac:chgData name="Uni Heidelberg" userId="63381bc8-74ad-49df-bab6-c1d9d05e17c2" providerId="ADAL" clId="{69EE58BA-C1DB-4456-A054-AB04EECEA528}" dt="2024-05-21T11:17:27.507" v="10707" actId="478"/>
          <ac:spMkLst>
            <pc:docMk/>
            <pc:sldMk cId="3117783424" sldId="367"/>
            <ac:spMk id="9" creationId="{93AB85D5-644A-CED3-B508-95F2321AEC19}"/>
          </ac:spMkLst>
        </pc:spChg>
        <pc:spChg chg="add del mod">
          <ac:chgData name="Uni Heidelberg" userId="63381bc8-74ad-49df-bab6-c1d9d05e17c2" providerId="ADAL" clId="{69EE58BA-C1DB-4456-A054-AB04EECEA528}" dt="2024-05-21T11:17:27.507" v="10707" actId="478"/>
          <ac:spMkLst>
            <pc:docMk/>
            <pc:sldMk cId="3117783424" sldId="367"/>
            <ac:spMk id="10" creationId="{29335109-404F-5647-45D4-A6FD0C69C279}"/>
          </ac:spMkLst>
        </pc:spChg>
        <pc:spChg chg="add del mod">
          <ac:chgData name="Uni Heidelberg" userId="63381bc8-74ad-49df-bab6-c1d9d05e17c2" providerId="ADAL" clId="{69EE58BA-C1DB-4456-A054-AB04EECEA528}" dt="2024-05-21T11:17:27.507" v="10707" actId="478"/>
          <ac:spMkLst>
            <pc:docMk/>
            <pc:sldMk cId="3117783424" sldId="367"/>
            <ac:spMk id="11" creationId="{B44CCEAE-021D-C642-DE06-26563AFE270C}"/>
          </ac:spMkLst>
        </pc:spChg>
        <pc:spChg chg="add mod">
          <ac:chgData name="Uni Heidelberg" userId="63381bc8-74ad-49df-bab6-c1d9d05e17c2" providerId="ADAL" clId="{69EE58BA-C1DB-4456-A054-AB04EECEA528}" dt="2024-05-21T11:21:41.828" v="11134" actId="1076"/>
          <ac:spMkLst>
            <pc:docMk/>
            <pc:sldMk cId="3117783424" sldId="367"/>
            <ac:spMk id="12" creationId="{F6AE4602-E196-046E-AC0B-57286CCEB3B3}"/>
          </ac:spMkLst>
        </pc:spChg>
        <pc:spChg chg="add mod">
          <ac:chgData name="Uni Heidelberg" userId="63381bc8-74ad-49df-bab6-c1d9d05e17c2" providerId="ADAL" clId="{69EE58BA-C1DB-4456-A054-AB04EECEA528}" dt="2024-05-21T11:22:32.539" v="11168" actId="1076"/>
          <ac:spMkLst>
            <pc:docMk/>
            <pc:sldMk cId="3117783424" sldId="367"/>
            <ac:spMk id="13" creationId="{F008CA9F-DE6F-4C1E-ABEE-F4B07C417482}"/>
          </ac:spMkLst>
        </pc:spChg>
        <pc:spChg chg="add mod">
          <ac:chgData name="Uni Heidelberg" userId="63381bc8-74ad-49df-bab6-c1d9d05e17c2" providerId="ADAL" clId="{69EE58BA-C1DB-4456-A054-AB04EECEA528}" dt="2024-05-21T11:22:28.773" v="11166" actId="1076"/>
          <ac:spMkLst>
            <pc:docMk/>
            <pc:sldMk cId="3117783424" sldId="367"/>
            <ac:spMk id="14" creationId="{345A3F9D-3802-574E-9F83-4821FE3976EA}"/>
          </ac:spMkLst>
        </pc:spChg>
        <pc:spChg chg="add mod">
          <ac:chgData name="Uni Heidelberg" userId="63381bc8-74ad-49df-bab6-c1d9d05e17c2" providerId="ADAL" clId="{69EE58BA-C1DB-4456-A054-AB04EECEA528}" dt="2024-05-21T11:21:41.828" v="11134" actId="1076"/>
          <ac:spMkLst>
            <pc:docMk/>
            <pc:sldMk cId="3117783424" sldId="367"/>
            <ac:spMk id="15" creationId="{DE24EA83-0AD8-3DCC-3ADB-704D0FD163F8}"/>
          </ac:spMkLst>
        </pc:spChg>
        <pc:spChg chg="add mod">
          <ac:chgData name="Uni Heidelberg" userId="63381bc8-74ad-49df-bab6-c1d9d05e17c2" providerId="ADAL" clId="{69EE58BA-C1DB-4456-A054-AB04EECEA528}" dt="2024-05-21T11:22:50.743" v="11178" actId="1038"/>
          <ac:spMkLst>
            <pc:docMk/>
            <pc:sldMk cId="3117783424" sldId="367"/>
            <ac:spMk id="16" creationId="{6124F6DC-C76D-8910-C3C3-919E4BF34ED0}"/>
          </ac:spMkLst>
        </pc:spChg>
        <pc:spChg chg="add del mod">
          <ac:chgData name="Uni Heidelberg" userId="63381bc8-74ad-49df-bab6-c1d9d05e17c2" providerId="ADAL" clId="{69EE58BA-C1DB-4456-A054-AB04EECEA528}" dt="2024-05-21T11:21:58.327" v="11152" actId="478"/>
          <ac:spMkLst>
            <pc:docMk/>
            <pc:sldMk cId="3117783424" sldId="367"/>
            <ac:spMk id="17" creationId="{F6C3CEDF-3CF9-28ED-8BF4-7AF354505CB0}"/>
          </ac:spMkLst>
        </pc:spChg>
        <pc:spChg chg="add mod">
          <ac:chgData name="Uni Heidelberg" userId="63381bc8-74ad-49df-bab6-c1d9d05e17c2" providerId="ADAL" clId="{69EE58BA-C1DB-4456-A054-AB04EECEA528}" dt="2024-05-21T11:22:48.483" v="11175" actId="113"/>
          <ac:spMkLst>
            <pc:docMk/>
            <pc:sldMk cId="3117783424" sldId="367"/>
            <ac:spMk id="18" creationId="{451E4702-170E-5DFD-3A10-43E65977DADA}"/>
          </ac:spMkLst>
        </pc:spChg>
        <pc:spChg chg="add del mod">
          <ac:chgData name="Uni Heidelberg" userId="63381bc8-74ad-49df-bab6-c1d9d05e17c2" providerId="ADAL" clId="{69EE58BA-C1DB-4456-A054-AB04EECEA528}" dt="2024-05-21T11:22:13.079" v="11160" actId="478"/>
          <ac:spMkLst>
            <pc:docMk/>
            <pc:sldMk cId="3117783424" sldId="367"/>
            <ac:spMk id="19" creationId="{D6ED0BB2-55DC-F411-79D2-0CC5E20AF26C}"/>
          </ac:spMkLst>
        </pc:spChg>
        <pc:spChg chg="add del mod">
          <ac:chgData name="Uni Heidelberg" userId="63381bc8-74ad-49df-bab6-c1d9d05e17c2" providerId="ADAL" clId="{69EE58BA-C1DB-4456-A054-AB04EECEA528}" dt="2024-05-21T11:22:38.616" v="11169" actId="478"/>
          <ac:spMkLst>
            <pc:docMk/>
            <pc:sldMk cId="3117783424" sldId="367"/>
            <ac:spMk id="20" creationId="{A7913B05-A372-A319-4B55-1271AE633607}"/>
          </ac:spMkLst>
        </pc:spChg>
        <pc:spChg chg="add del mod">
          <ac:chgData name="Uni Heidelberg" userId="63381bc8-74ad-49df-bab6-c1d9d05e17c2" providerId="ADAL" clId="{69EE58BA-C1DB-4456-A054-AB04EECEA528}" dt="2024-05-21T11:22:38.616" v="11169" actId="478"/>
          <ac:spMkLst>
            <pc:docMk/>
            <pc:sldMk cId="3117783424" sldId="367"/>
            <ac:spMk id="21" creationId="{A5B795FE-D07E-5B22-B83E-AC7C36FF71C6}"/>
          </ac:spMkLst>
        </pc:spChg>
        <pc:spChg chg="add del mod">
          <ac:chgData name="Uni Heidelberg" userId="63381bc8-74ad-49df-bab6-c1d9d05e17c2" providerId="ADAL" clId="{69EE58BA-C1DB-4456-A054-AB04EECEA528}" dt="2024-05-21T11:22:40.415" v="11170" actId="478"/>
          <ac:spMkLst>
            <pc:docMk/>
            <pc:sldMk cId="3117783424" sldId="367"/>
            <ac:spMk id="22" creationId="{4F22A9C5-7E08-98BE-2B75-30D30F0C2260}"/>
          </ac:spMkLst>
        </pc:spChg>
        <pc:spChg chg="add del mod">
          <ac:chgData name="Uni Heidelberg" userId="63381bc8-74ad-49df-bab6-c1d9d05e17c2" providerId="ADAL" clId="{69EE58BA-C1DB-4456-A054-AB04EECEA528}" dt="2024-05-21T11:22:38.616" v="11169" actId="478"/>
          <ac:spMkLst>
            <pc:docMk/>
            <pc:sldMk cId="3117783424" sldId="367"/>
            <ac:spMk id="23" creationId="{A731E07B-DCDA-CB85-F245-2B6F5C764FB0}"/>
          </ac:spMkLst>
        </pc:spChg>
        <pc:spChg chg="mod">
          <ac:chgData name="Uni Heidelberg" userId="63381bc8-74ad-49df-bab6-c1d9d05e17c2" providerId="ADAL" clId="{69EE58BA-C1DB-4456-A054-AB04EECEA528}" dt="2024-05-21T11:02:52.682" v="9926" actId="14100"/>
          <ac:spMkLst>
            <pc:docMk/>
            <pc:sldMk cId="3117783424" sldId="367"/>
            <ac:spMk id="26" creationId="{13C59330-A532-74BD-EE98-092B04495464}"/>
          </ac:spMkLst>
        </pc:spChg>
        <pc:spChg chg="mod">
          <ac:chgData name="Uni Heidelberg" userId="63381bc8-74ad-49df-bab6-c1d9d05e17c2" providerId="ADAL" clId="{69EE58BA-C1DB-4456-A054-AB04EECEA528}" dt="2024-05-21T11:01:40.219" v="9916" actId="14100"/>
          <ac:spMkLst>
            <pc:docMk/>
            <pc:sldMk cId="3117783424" sldId="367"/>
            <ac:spMk id="27" creationId="{82EE153B-E915-E866-D3EA-EB1E25E5381A}"/>
          </ac:spMkLst>
        </pc:spChg>
        <pc:spChg chg="add mod">
          <ac:chgData name="Uni Heidelberg" userId="63381bc8-74ad-49df-bab6-c1d9d05e17c2" providerId="ADAL" clId="{69EE58BA-C1DB-4456-A054-AB04EECEA528}" dt="2024-05-21T11:22:46.539" v="11173" actId="1076"/>
          <ac:spMkLst>
            <pc:docMk/>
            <pc:sldMk cId="3117783424" sldId="367"/>
            <ac:spMk id="28" creationId="{51BB50B5-357F-D5EE-9280-AB4AEB4690D4}"/>
          </ac:spMkLst>
        </pc:spChg>
        <pc:spChg chg="add mod">
          <ac:chgData name="Uni Heidelberg" userId="63381bc8-74ad-49df-bab6-c1d9d05e17c2" providerId="ADAL" clId="{69EE58BA-C1DB-4456-A054-AB04EECEA528}" dt="2024-05-21T11:22:46.539" v="11173" actId="1076"/>
          <ac:spMkLst>
            <pc:docMk/>
            <pc:sldMk cId="3117783424" sldId="367"/>
            <ac:spMk id="29" creationId="{0E0924B1-DF45-6F9A-8430-630C76F338EC}"/>
          </ac:spMkLst>
        </pc:spChg>
        <pc:spChg chg="add mod">
          <ac:chgData name="Uni Heidelberg" userId="63381bc8-74ad-49df-bab6-c1d9d05e17c2" providerId="ADAL" clId="{69EE58BA-C1DB-4456-A054-AB04EECEA528}" dt="2024-05-21T11:22:46.539" v="11173" actId="1076"/>
          <ac:spMkLst>
            <pc:docMk/>
            <pc:sldMk cId="3117783424" sldId="367"/>
            <ac:spMk id="30" creationId="{D2670981-F61F-9E99-0910-B88E933D0EEC}"/>
          </ac:spMkLst>
        </pc:spChg>
        <pc:spChg chg="add mod">
          <ac:chgData name="Uni Heidelberg" userId="63381bc8-74ad-49df-bab6-c1d9d05e17c2" providerId="ADAL" clId="{69EE58BA-C1DB-4456-A054-AB04EECEA528}" dt="2024-05-21T11:22:46.539" v="11173" actId="1076"/>
          <ac:spMkLst>
            <pc:docMk/>
            <pc:sldMk cId="3117783424" sldId="367"/>
            <ac:spMk id="31" creationId="{138FE313-6CEB-63FA-B147-A941B4CFEA71}"/>
          </ac:spMkLst>
        </pc:spChg>
        <pc:spChg chg="add mod">
          <ac:chgData name="Uni Heidelberg" userId="63381bc8-74ad-49df-bab6-c1d9d05e17c2" providerId="ADAL" clId="{69EE58BA-C1DB-4456-A054-AB04EECEA528}" dt="2024-05-21T11:25:11.221" v="11353" actId="1076"/>
          <ac:spMkLst>
            <pc:docMk/>
            <pc:sldMk cId="3117783424" sldId="367"/>
            <ac:spMk id="32" creationId="{DEE17DA8-8856-301F-F69D-76875EF38B9A}"/>
          </ac:spMkLst>
        </pc:spChg>
        <pc:spChg chg="add mod">
          <ac:chgData name="Uni Heidelberg" userId="63381bc8-74ad-49df-bab6-c1d9d05e17c2" providerId="ADAL" clId="{69EE58BA-C1DB-4456-A054-AB04EECEA528}" dt="2024-05-21T11:32:42.895" v="12171" actId="16959"/>
          <ac:spMkLst>
            <pc:docMk/>
            <pc:sldMk cId="3117783424" sldId="367"/>
            <ac:spMk id="34" creationId="{2D1B55C9-0A4D-BFD9-F12B-9E8FEC6D925B}"/>
          </ac:spMkLst>
        </pc:spChg>
        <pc:spChg chg="add mod">
          <ac:chgData name="Uni Heidelberg" userId="63381bc8-74ad-49df-bab6-c1d9d05e17c2" providerId="ADAL" clId="{69EE58BA-C1DB-4456-A054-AB04EECEA528}" dt="2024-05-21T11:24:55.219" v="11345" actId="206"/>
          <ac:spMkLst>
            <pc:docMk/>
            <pc:sldMk cId="3117783424" sldId="367"/>
            <ac:spMk id="35" creationId="{3446B338-78D8-D00B-41DE-6FE0FC6322B6}"/>
          </ac:spMkLst>
        </pc:spChg>
        <pc:spChg chg="add mod">
          <ac:chgData name="Uni Heidelberg" userId="63381bc8-74ad-49df-bab6-c1d9d05e17c2" providerId="ADAL" clId="{69EE58BA-C1DB-4456-A054-AB04EECEA528}" dt="2024-05-21T11:25:09.206" v="11352" actId="206"/>
          <ac:spMkLst>
            <pc:docMk/>
            <pc:sldMk cId="3117783424" sldId="367"/>
            <ac:spMk id="36" creationId="{CA96DFCD-DAD5-36FB-C275-D418A3DBA22E}"/>
          </ac:spMkLst>
        </pc:spChg>
        <pc:spChg chg="add mod">
          <ac:chgData name="Uni Heidelberg" userId="63381bc8-74ad-49df-bab6-c1d9d05e17c2" providerId="ADAL" clId="{69EE58BA-C1DB-4456-A054-AB04EECEA528}" dt="2024-05-21T11:26:14.477" v="11405" actId="1076"/>
          <ac:spMkLst>
            <pc:docMk/>
            <pc:sldMk cId="3117783424" sldId="367"/>
            <ac:spMk id="37" creationId="{497A7029-DFE5-1DB0-8320-FC8AC5337FBE}"/>
          </ac:spMkLst>
        </pc:spChg>
        <pc:spChg chg="add mod">
          <ac:chgData name="Uni Heidelberg" userId="63381bc8-74ad-49df-bab6-c1d9d05e17c2" providerId="ADAL" clId="{69EE58BA-C1DB-4456-A054-AB04EECEA528}" dt="2024-05-21T11:26:21.852" v="11412" actId="206"/>
          <ac:spMkLst>
            <pc:docMk/>
            <pc:sldMk cId="3117783424" sldId="367"/>
            <ac:spMk id="38" creationId="{37FE2495-970A-08E8-C04B-80CD418FCC5E}"/>
          </ac:spMkLst>
        </pc:spChg>
        <pc:spChg chg="add mod">
          <ac:chgData name="Uni Heidelberg" userId="63381bc8-74ad-49df-bab6-c1d9d05e17c2" providerId="ADAL" clId="{69EE58BA-C1DB-4456-A054-AB04EECEA528}" dt="2024-05-21T12:33:33.189" v="15237"/>
          <ac:spMkLst>
            <pc:docMk/>
            <pc:sldMk cId="3117783424" sldId="367"/>
            <ac:spMk id="39" creationId="{F6F46AAD-90C8-1718-13AB-98944CE0B706}"/>
          </ac:spMkLst>
        </pc:spChg>
        <pc:spChg chg="add mod">
          <ac:chgData name="Uni Heidelberg" userId="63381bc8-74ad-49df-bab6-c1d9d05e17c2" providerId="ADAL" clId="{69EE58BA-C1DB-4456-A054-AB04EECEA528}" dt="2024-05-21T12:33:33.189" v="15237"/>
          <ac:spMkLst>
            <pc:docMk/>
            <pc:sldMk cId="3117783424" sldId="367"/>
            <ac:spMk id="40" creationId="{2A850A4D-C034-91B9-46F0-C615CA146A0F}"/>
          </ac:spMkLst>
        </pc:spChg>
      </pc:sldChg>
      <pc:sldChg chg="addSp delSp modSp add mod delAnim modShow modNotesTx">
        <pc:chgData name="Uni Heidelberg" userId="63381bc8-74ad-49df-bab6-c1d9d05e17c2" providerId="ADAL" clId="{69EE58BA-C1DB-4456-A054-AB04EECEA528}" dt="2024-05-21T12:33:37.164" v="15239"/>
        <pc:sldMkLst>
          <pc:docMk/>
          <pc:sldMk cId="61383328" sldId="368"/>
        </pc:sldMkLst>
        <pc:spChg chg="del">
          <ac:chgData name="Uni Heidelberg" userId="63381bc8-74ad-49df-bab6-c1d9d05e17c2" providerId="ADAL" clId="{69EE58BA-C1DB-4456-A054-AB04EECEA528}" dt="2024-05-21T12:33:37.002" v="15238" actId="478"/>
          <ac:spMkLst>
            <pc:docMk/>
            <pc:sldMk cId="61383328" sldId="368"/>
            <ac:spMk id="2" creationId="{DDF9364F-6827-2FFF-F7B7-E8401BD78AF5}"/>
          </ac:spMkLst>
        </pc:spChg>
        <pc:spChg chg="del">
          <ac:chgData name="Uni Heidelberg" userId="63381bc8-74ad-49df-bab6-c1d9d05e17c2" providerId="ADAL" clId="{69EE58BA-C1DB-4456-A054-AB04EECEA528}" dt="2024-05-21T12:33:37.002" v="15238" actId="478"/>
          <ac:spMkLst>
            <pc:docMk/>
            <pc:sldMk cId="61383328" sldId="368"/>
            <ac:spMk id="4" creationId="{54ABE6B4-5A72-89FF-C16B-95DC11362E7A}"/>
          </ac:spMkLst>
        </pc:spChg>
        <pc:spChg chg="add del mod">
          <ac:chgData name="Uni Heidelberg" userId="63381bc8-74ad-49df-bab6-c1d9d05e17c2" providerId="ADAL" clId="{69EE58BA-C1DB-4456-A054-AB04EECEA528}" dt="2024-05-21T11:18:17.470" v="10930" actId="21"/>
          <ac:spMkLst>
            <pc:docMk/>
            <pc:sldMk cId="61383328" sldId="368"/>
            <ac:spMk id="5" creationId="{F6AE4602-E196-046E-AC0B-57286CCEB3B3}"/>
          </ac:spMkLst>
        </pc:spChg>
        <pc:spChg chg="add del mod">
          <ac:chgData name="Uni Heidelberg" userId="63381bc8-74ad-49df-bab6-c1d9d05e17c2" providerId="ADAL" clId="{69EE58BA-C1DB-4456-A054-AB04EECEA528}" dt="2024-05-21T11:18:17.470" v="10930" actId="21"/>
          <ac:spMkLst>
            <pc:docMk/>
            <pc:sldMk cId="61383328" sldId="368"/>
            <ac:spMk id="6" creationId="{F008CA9F-DE6F-4C1E-ABEE-F4B07C417482}"/>
          </ac:spMkLst>
        </pc:spChg>
        <pc:spChg chg="add del mod">
          <ac:chgData name="Uni Heidelberg" userId="63381bc8-74ad-49df-bab6-c1d9d05e17c2" providerId="ADAL" clId="{69EE58BA-C1DB-4456-A054-AB04EECEA528}" dt="2024-05-21T11:18:17.470" v="10930" actId="21"/>
          <ac:spMkLst>
            <pc:docMk/>
            <pc:sldMk cId="61383328" sldId="368"/>
            <ac:spMk id="7" creationId="{345A3F9D-3802-574E-9F83-4821FE3976EA}"/>
          </ac:spMkLst>
        </pc:spChg>
        <pc:spChg chg="add del mod">
          <ac:chgData name="Uni Heidelberg" userId="63381bc8-74ad-49df-bab6-c1d9d05e17c2" providerId="ADAL" clId="{69EE58BA-C1DB-4456-A054-AB04EECEA528}" dt="2024-05-21T11:18:17.470" v="10930" actId="21"/>
          <ac:spMkLst>
            <pc:docMk/>
            <pc:sldMk cId="61383328" sldId="368"/>
            <ac:spMk id="8" creationId="{DE24EA83-0AD8-3DCC-3ADB-704D0FD163F8}"/>
          </ac:spMkLst>
        </pc:spChg>
        <pc:spChg chg="add mod">
          <ac:chgData name="Uni Heidelberg" userId="63381bc8-74ad-49df-bab6-c1d9d05e17c2" providerId="ADAL" clId="{69EE58BA-C1DB-4456-A054-AB04EECEA528}" dt="2024-05-21T12:33:37.164" v="15239"/>
          <ac:spMkLst>
            <pc:docMk/>
            <pc:sldMk cId="61383328" sldId="368"/>
            <ac:spMk id="9" creationId="{B5695549-5A83-8600-1334-4A8110CFD530}"/>
          </ac:spMkLst>
        </pc:spChg>
        <pc:spChg chg="add mod">
          <ac:chgData name="Uni Heidelberg" userId="63381bc8-74ad-49df-bab6-c1d9d05e17c2" providerId="ADAL" clId="{69EE58BA-C1DB-4456-A054-AB04EECEA528}" dt="2024-05-21T12:33:37.164" v="15239"/>
          <ac:spMkLst>
            <pc:docMk/>
            <pc:sldMk cId="61383328" sldId="368"/>
            <ac:spMk id="10" creationId="{22C41C1A-F8F1-FEFA-0818-7F216B7C554D}"/>
          </ac:spMkLst>
        </pc:spChg>
        <pc:spChg chg="del">
          <ac:chgData name="Uni Heidelberg" userId="63381bc8-74ad-49df-bab6-c1d9d05e17c2" providerId="ADAL" clId="{69EE58BA-C1DB-4456-A054-AB04EECEA528}" dt="2024-05-21T11:01:45.695" v="9919" actId="478"/>
          <ac:spMkLst>
            <pc:docMk/>
            <pc:sldMk cId="61383328" sldId="368"/>
            <ac:spMk id="26" creationId="{13C59330-A532-74BD-EE98-092B04495464}"/>
          </ac:spMkLst>
        </pc:spChg>
        <pc:spChg chg="del">
          <ac:chgData name="Uni Heidelberg" userId="63381bc8-74ad-49df-bab6-c1d9d05e17c2" providerId="ADAL" clId="{69EE58BA-C1DB-4456-A054-AB04EECEA528}" dt="2024-05-21T11:01:44.977" v="9918" actId="478"/>
          <ac:spMkLst>
            <pc:docMk/>
            <pc:sldMk cId="61383328" sldId="368"/>
            <ac:spMk id="27" creationId="{82EE153B-E915-E866-D3EA-EB1E25E5381A}"/>
          </ac:spMkLst>
        </pc:spChg>
      </pc:sldChg>
      <pc:sldChg chg="addSp delSp modSp add mod modAnim">
        <pc:chgData name="Uni Heidelberg" userId="63381bc8-74ad-49df-bab6-c1d9d05e17c2" providerId="ADAL" clId="{69EE58BA-C1DB-4456-A054-AB04EECEA528}" dt="2024-05-21T12:33:24.110" v="15233"/>
        <pc:sldMkLst>
          <pc:docMk/>
          <pc:sldMk cId="2540943620" sldId="369"/>
        </pc:sldMkLst>
        <pc:spChg chg="del">
          <ac:chgData name="Uni Heidelberg" userId="63381bc8-74ad-49df-bab6-c1d9d05e17c2" providerId="ADAL" clId="{69EE58BA-C1DB-4456-A054-AB04EECEA528}" dt="2024-05-21T12:33:23.914" v="15232" actId="478"/>
          <ac:spMkLst>
            <pc:docMk/>
            <pc:sldMk cId="2540943620" sldId="369"/>
            <ac:spMk id="2" creationId="{DDF9364F-6827-2FFF-F7B7-E8401BD78AF5}"/>
          </ac:spMkLst>
        </pc:spChg>
        <pc:spChg chg="del">
          <ac:chgData name="Uni Heidelberg" userId="63381bc8-74ad-49df-bab6-c1d9d05e17c2" providerId="ADAL" clId="{69EE58BA-C1DB-4456-A054-AB04EECEA528}" dt="2024-05-21T12:33:23.914" v="15232" actId="478"/>
          <ac:spMkLst>
            <pc:docMk/>
            <pc:sldMk cId="2540943620" sldId="369"/>
            <ac:spMk id="4" creationId="{54ABE6B4-5A72-89FF-C16B-95DC11362E7A}"/>
          </ac:spMkLst>
        </pc:spChg>
        <pc:spChg chg="mod">
          <ac:chgData name="Uni Heidelberg" userId="63381bc8-74ad-49df-bab6-c1d9d05e17c2" providerId="ADAL" clId="{69EE58BA-C1DB-4456-A054-AB04EECEA528}" dt="2024-05-21T11:13:22.340" v="10562" actId="1076"/>
          <ac:spMkLst>
            <pc:docMk/>
            <pc:sldMk cId="2540943620" sldId="369"/>
            <ac:spMk id="5" creationId="{26F99DDF-5EC1-733C-4CF8-F1721D2C06D6}"/>
          </ac:spMkLst>
        </pc:spChg>
        <pc:spChg chg="del">
          <ac:chgData name="Uni Heidelberg" userId="63381bc8-74ad-49df-bab6-c1d9d05e17c2" providerId="ADAL" clId="{69EE58BA-C1DB-4456-A054-AB04EECEA528}" dt="2024-05-21T11:13:34.264" v="10569" actId="478"/>
          <ac:spMkLst>
            <pc:docMk/>
            <pc:sldMk cId="2540943620" sldId="369"/>
            <ac:spMk id="6" creationId="{B78E1210-3409-0F57-AEE6-409BEBD0F113}"/>
          </ac:spMkLst>
        </pc:spChg>
        <pc:spChg chg="mod">
          <ac:chgData name="Uni Heidelberg" userId="63381bc8-74ad-49df-bab6-c1d9d05e17c2" providerId="ADAL" clId="{69EE58BA-C1DB-4456-A054-AB04EECEA528}" dt="2024-05-21T11:13:26.770" v="10564" actId="1076"/>
          <ac:spMkLst>
            <pc:docMk/>
            <pc:sldMk cId="2540943620" sldId="369"/>
            <ac:spMk id="7" creationId="{AB0B10D3-AA6E-94B3-B2B2-DF796AEEE687}"/>
          </ac:spMkLst>
        </pc:spChg>
        <pc:spChg chg="del">
          <ac:chgData name="Uni Heidelberg" userId="63381bc8-74ad-49df-bab6-c1d9d05e17c2" providerId="ADAL" clId="{69EE58BA-C1DB-4456-A054-AB04EECEA528}" dt="2024-05-21T11:12:55.255" v="10536" actId="478"/>
          <ac:spMkLst>
            <pc:docMk/>
            <pc:sldMk cId="2540943620" sldId="369"/>
            <ac:spMk id="8" creationId="{B9E3D982-C99A-A8CD-F8A9-B4742970A30B}"/>
          </ac:spMkLst>
        </pc:spChg>
        <pc:spChg chg="del">
          <ac:chgData name="Uni Heidelberg" userId="63381bc8-74ad-49df-bab6-c1d9d05e17c2" providerId="ADAL" clId="{69EE58BA-C1DB-4456-A054-AB04EECEA528}" dt="2024-05-21T11:13:33.107" v="10568" actId="478"/>
          <ac:spMkLst>
            <pc:docMk/>
            <pc:sldMk cId="2540943620" sldId="369"/>
            <ac:spMk id="9" creationId="{C2C6A3DE-1927-CE15-5E21-2E89A722591F}"/>
          </ac:spMkLst>
        </pc:spChg>
        <pc:spChg chg="mod">
          <ac:chgData name="Uni Heidelberg" userId="63381bc8-74ad-49df-bab6-c1d9d05e17c2" providerId="ADAL" clId="{69EE58BA-C1DB-4456-A054-AB04EECEA528}" dt="2024-05-21T11:13:31.597" v="10567" actId="1076"/>
          <ac:spMkLst>
            <pc:docMk/>
            <pc:sldMk cId="2540943620" sldId="369"/>
            <ac:spMk id="10" creationId="{7D126B22-FC63-ECFB-21AE-B034497EE60E}"/>
          </ac:spMkLst>
        </pc:spChg>
        <pc:spChg chg="del mod">
          <ac:chgData name="Uni Heidelberg" userId="63381bc8-74ad-49df-bab6-c1d9d05e17c2" providerId="ADAL" clId="{69EE58BA-C1DB-4456-A054-AB04EECEA528}" dt="2024-05-21T11:24:13.039" v="11322" actId="478"/>
          <ac:spMkLst>
            <pc:docMk/>
            <pc:sldMk cId="2540943620" sldId="369"/>
            <ac:spMk id="11" creationId="{FC65D7D2-02AE-03A9-7B13-6A7860131305}"/>
          </ac:spMkLst>
        </pc:spChg>
        <pc:spChg chg="add del">
          <ac:chgData name="Uni Heidelberg" userId="63381bc8-74ad-49df-bab6-c1d9d05e17c2" providerId="ADAL" clId="{69EE58BA-C1DB-4456-A054-AB04EECEA528}" dt="2024-05-21T11:12:58.367" v="10539" actId="478"/>
          <ac:spMkLst>
            <pc:docMk/>
            <pc:sldMk cId="2540943620" sldId="369"/>
            <ac:spMk id="12" creationId="{C6A4402C-0030-FBA8-5302-A39F21B4F5E5}"/>
          </ac:spMkLst>
        </pc:spChg>
        <pc:spChg chg="add mod">
          <ac:chgData name="Uni Heidelberg" userId="63381bc8-74ad-49df-bab6-c1d9d05e17c2" providerId="ADAL" clId="{69EE58BA-C1DB-4456-A054-AB04EECEA528}" dt="2024-05-21T11:24:13.272" v="11323"/>
          <ac:spMkLst>
            <pc:docMk/>
            <pc:sldMk cId="2540943620" sldId="369"/>
            <ac:spMk id="13" creationId="{0FDAF340-E659-C232-E9FB-6CDD77784BF5}"/>
          </ac:spMkLst>
        </pc:spChg>
        <pc:spChg chg="add mod">
          <ac:chgData name="Uni Heidelberg" userId="63381bc8-74ad-49df-bab6-c1d9d05e17c2" providerId="ADAL" clId="{69EE58BA-C1DB-4456-A054-AB04EECEA528}" dt="2024-05-21T11:28:07.311" v="11608"/>
          <ac:spMkLst>
            <pc:docMk/>
            <pc:sldMk cId="2540943620" sldId="369"/>
            <ac:spMk id="14" creationId="{78CB174B-DD5D-2542-7B91-E4B272C51FC3}"/>
          </ac:spMkLst>
        </pc:spChg>
        <pc:spChg chg="add mod">
          <ac:chgData name="Uni Heidelberg" userId="63381bc8-74ad-49df-bab6-c1d9d05e17c2" providerId="ADAL" clId="{69EE58BA-C1DB-4456-A054-AB04EECEA528}" dt="2024-05-21T12:33:24.110" v="15233"/>
          <ac:spMkLst>
            <pc:docMk/>
            <pc:sldMk cId="2540943620" sldId="369"/>
            <ac:spMk id="15" creationId="{7227A100-B244-252D-3270-E48316244F48}"/>
          </ac:spMkLst>
        </pc:spChg>
        <pc:spChg chg="add mod">
          <ac:chgData name="Uni Heidelberg" userId="63381bc8-74ad-49df-bab6-c1d9d05e17c2" providerId="ADAL" clId="{69EE58BA-C1DB-4456-A054-AB04EECEA528}" dt="2024-05-21T12:33:24.110" v="15233"/>
          <ac:spMkLst>
            <pc:docMk/>
            <pc:sldMk cId="2540943620" sldId="369"/>
            <ac:spMk id="16" creationId="{047AFA5E-3EE1-B881-5586-17FE0082BDC5}"/>
          </ac:spMkLst>
        </pc:spChg>
      </pc:sldChg>
      <pc:sldChg chg="add del">
        <pc:chgData name="Uni Heidelberg" userId="63381bc8-74ad-49df-bab6-c1d9d05e17c2" providerId="ADAL" clId="{69EE58BA-C1DB-4456-A054-AB04EECEA528}" dt="2024-05-21T11:15:55.809" v="10616" actId="2890"/>
        <pc:sldMkLst>
          <pc:docMk/>
          <pc:sldMk cId="178490934" sldId="370"/>
        </pc:sldMkLst>
      </pc:sldChg>
      <pc:sldChg chg="addSp delSp modSp add del mod modNotesTx">
        <pc:chgData name="Uni Heidelberg" userId="63381bc8-74ad-49df-bab6-c1d9d05e17c2" providerId="ADAL" clId="{69EE58BA-C1DB-4456-A054-AB04EECEA528}" dt="2024-05-21T11:43:38.037" v="13098" actId="47"/>
        <pc:sldMkLst>
          <pc:docMk/>
          <pc:sldMk cId="1178382251" sldId="370"/>
        </pc:sldMkLst>
        <pc:spChg chg="add mod">
          <ac:chgData name="Uni Heidelberg" userId="63381bc8-74ad-49df-bab6-c1d9d05e17c2" providerId="ADAL" clId="{69EE58BA-C1DB-4456-A054-AB04EECEA528}" dt="2024-05-21T11:31:14.132" v="12108" actId="1076"/>
          <ac:spMkLst>
            <pc:docMk/>
            <pc:sldMk cId="1178382251" sldId="370"/>
            <ac:spMk id="8" creationId="{CE183F14-877B-E746-C79C-72FFB5E46B08}"/>
          </ac:spMkLst>
        </pc:spChg>
        <pc:spChg chg="add mod">
          <ac:chgData name="Uni Heidelberg" userId="63381bc8-74ad-49df-bab6-c1d9d05e17c2" providerId="ADAL" clId="{69EE58BA-C1DB-4456-A054-AB04EECEA528}" dt="2024-05-21T11:31:14.132" v="12108" actId="1076"/>
          <ac:spMkLst>
            <pc:docMk/>
            <pc:sldMk cId="1178382251" sldId="370"/>
            <ac:spMk id="13" creationId="{9E57B373-5A6B-7260-42A0-7BEEB146873C}"/>
          </ac:spMkLst>
        </pc:spChg>
        <pc:spChg chg="mod">
          <ac:chgData name="Uni Heidelberg" userId="63381bc8-74ad-49df-bab6-c1d9d05e17c2" providerId="ADAL" clId="{69EE58BA-C1DB-4456-A054-AB04EECEA528}" dt="2024-05-21T11:30:55.362" v="12104" actId="1076"/>
          <ac:spMkLst>
            <pc:docMk/>
            <pc:sldMk cId="1178382251" sldId="370"/>
            <ac:spMk id="15" creationId="{CF98E5B4-1366-183B-B5CF-1DF93537CE2A}"/>
          </ac:spMkLst>
        </pc:spChg>
        <pc:spChg chg="mod">
          <ac:chgData name="Uni Heidelberg" userId="63381bc8-74ad-49df-bab6-c1d9d05e17c2" providerId="ADAL" clId="{69EE58BA-C1DB-4456-A054-AB04EECEA528}" dt="2024-05-21T11:30:55.362" v="12104" actId="1076"/>
          <ac:spMkLst>
            <pc:docMk/>
            <pc:sldMk cId="1178382251" sldId="370"/>
            <ac:spMk id="16" creationId="{D494B6D4-6FD4-FD19-3C8B-1F15BA60DBDE}"/>
          </ac:spMkLst>
        </pc:spChg>
        <pc:spChg chg="del mod">
          <ac:chgData name="Uni Heidelberg" userId="63381bc8-74ad-49df-bab6-c1d9d05e17c2" providerId="ADAL" clId="{69EE58BA-C1DB-4456-A054-AB04EECEA528}" dt="2024-05-21T11:35:30.769" v="12683" actId="478"/>
          <ac:spMkLst>
            <pc:docMk/>
            <pc:sldMk cId="1178382251" sldId="370"/>
            <ac:spMk id="17" creationId="{60A7C34D-A010-6A6B-DA54-1CF11D9C3F93}"/>
          </ac:spMkLst>
        </pc:spChg>
        <pc:spChg chg="del mod">
          <ac:chgData name="Uni Heidelberg" userId="63381bc8-74ad-49df-bab6-c1d9d05e17c2" providerId="ADAL" clId="{69EE58BA-C1DB-4456-A054-AB04EECEA528}" dt="2024-05-21T11:35:32.079" v="12684" actId="478"/>
          <ac:spMkLst>
            <pc:docMk/>
            <pc:sldMk cId="1178382251" sldId="370"/>
            <ac:spMk id="18" creationId="{21FA2674-274E-3155-4B59-C237F5867CFB}"/>
          </ac:spMkLst>
        </pc:spChg>
        <pc:spChg chg="add mod">
          <ac:chgData name="Uni Heidelberg" userId="63381bc8-74ad-49df-bab6-c1d9d05e17c2" providerId="ADAL" clId="{69EE58BA-C1DB-4456-A054-AB04EECEA528}" dt="2024-05-21T11:31:14.132" v="12108" actId="1076"/>
          <ac:spMkLst>
            <pc:docMk/>
            <pc:sldMk cId="1178382251" sldId="370"/>
            <ac:spMk id="19" creationId="{D7F36AE2-5C3B-ADDD-BECB-347C49C03AE4}"/>
          </ac:spMkLst>
        </pc:spChg>
        <pc:spChg chg="add mod">
          <ac:chgData name="Uni Heidelberg" userId="63381bc8-74ad-49df-bab6-c1d9d05e17c2" providerId="ADAL" clId="{69EE58BA-C1DB-4456-A054-AB04EECEA528}" dt="2024-05-21T11:31:14.132" v="12108" actId="1076"/>
          <ac:spMkLst>
            <pc:docMk/>
            <pc:sldMk cId="1178382251" sldId="370"/>
            <ac:spMk id="20" creationId="{C09B78F4-D629-4535-D19A-A84E434894EB}"/>
          </ac:spMkLst>
        </pc:spChg>
        <pc:spChg chg="mod">
          <ac:chgData name="Uni Heidelberg" userId="63381bc8-74ad-49df-bab6-c1d9d05e17c2" providerId="ADAL" clId="{69EE58BA-C1DB-4456-A054-AB04EECEA528}" dt="2024-05-21T11:34:52.799" v="12621"/>
          <ac:spMkLst>
            <pc:docMk/>
            <pc:sldMk cId="1178382251" sldId="370"/>
            <ac:spMk id="22" creationId="{BC984038-5AD2-5430-15B9-6E70A345B80E}"/>
          </ac:spMkLst>
        </pc:spChg>
        <pc:spChg chg="mod">
          <ac:chgData name="Uni Heidelberg" userId="63381bc8-74ad-49df-bab6-c1d9d05e17c2" providerId="ADAL" clId="{69EE58BA-C1DB-4456-A054-AB04EECEA528}" dt="2024-05-21T11:34:52.799" v="12621"/>
          <ac:spMkLst>
            <pc:docMk/>
            <pc:sldMk cId="1178382251" sldId="370"/>
            <ac:spMk id="24" creationId="{657F4E48-446C-C633-BDF4-560A6866C372}"/>
          </ac:spMkLst>
        </pc:spChg>
        <pc:spChg chg="mod">
          <ac:chgData name="Uni Heidelberg" userId="63381bc8-74ad-49df-bab6-c1d9d05e17c2" providerId="ADAL" clId="{69EE58BA-C1DB-4456-A054-AB04EECEA528}" dt="2024-05-21T11:34:52.799" v="12621"/>
          <ac:spMkLst>
            <pc:docMk/>
            <pc:sldMk cId="1178382251" sldId="370"/>
            <ac:spMk id="25" creationId="{56619AA5-8183-B76A-7F6A-A6DB93C6D18C}"/>
          </ac:spMkLst>
        </pc:spChg>
        <pc:spChg chg="mod">
          <ac:chgData name="Uni Heidelberg" userId="63381bc8-74ad-49df-bab6-c1d9d05e17c2" providerId="ADAL" clId="{69EE58BA-C1DB-4456-A054-AB04EECEA528}" dt="2024-05-21T11:34:52.799" v="12621"/>
          <ac:spMkLst>
            <pc:docMk/>
            <pc:sldMk cId="1178382251" sldId="370"/>
            <ac:spMk id="26" creationId="{69A3B05C-71E9-E2E5-F3BA-7C7E15718318}"/>
          </ac:spMkLst>
        </pc:spChg>
        <pc:spChg chg="mod">
          <ac:chgData name="Uni Heidelberg" userId="63381bc8-74ad-49df-bab6-c1d9d05e17c2" providerId="ADAL" clId="{69EE58BA-C1DB-4456-A054-AB04EECEA528}" dt="2024-05-21T11:34:52.799" v="12621"/>
          <ac:spMkLst>
            <pc:docMk/>
            <pc:sldMk cId="1178382251" sldId="370"/>
            <ac:spMk id="28" creationId="{92354B08-5A19-94D1-2FFC-DBD55E27CC3E}"/>
          </ac:spMkLst>
        </pc:spChg>
        <pc:spChg chg="mod">
          <ac:chgData name="Uni Heidelberg" userId="63381bc8-74ad-49df-bab6-c1d9d05e17c2" providerId="ADAL" clId="{69EE58BA-C1DB-4456-A054-AB04EECEA528}" dt="2024-05-21T11:30:27.465" v="12100" actId="404"/>
          <ac:spMkLst>
            <pc:docMk/>
            <pc:sldMk cId="1178382251" sldId="370"/>
            <ac:spMk id="33" creationId="{8B162088-2473-6F08-AFF2-D32B24C8C066}"/>
          </ac:spMkLst>
        </pc:spChg>
        <pc:spChg chg="mod">
          <ac:chgData name="Uni Heidelberg" userId="63381bc8-74ad-49df-bab6-c1d9d05e17c2" providerId="ADAL" clId="{69EE58BA-C1DB-4456-A054-AB04EECEA528}" dt="2024-05-21T11:34:52.799" v="12621"/>
          <ac:spMkLst>
            <pc:docMk/>
            <pc:sldMk cId="1178382251" sldId="370"/>
            <ac:spMk id="35" creationId="{B8C4877D-6F2E-5719-22F3-E4305E76ABCA}"/>
          </ac:spMkLst>
        </pc:spChg>
        <pc:spChg chg="mod">
          <ac:chgData name="Uni Heidelberg" userId="63381bc8-74ad-49df-bab6-c1d9d05e17c2" providerId="ADAL" clId="{69EE58BA-C1DB-4456-A054-AB04EECEA528}" dt="2024-05-21T11:34:52.799" v="12621"/>
          <ac:spMkLst>
            <pc:docMk/>
            <pc:sldMk cId="1178382251" sldId="370"/>
            <ac:spMk id="36" creationId="{10317F0D-C821-F3B8-86C5-74394702EE73}"/>
          </ac:spMkLst>
        </pc:spChg>
        <pc:spChg chg="mod">
          <ac:chgData name="Uni Heidelberg" userId="63381bc8-74ad-49df-bab6-c1d9d05e17c2" providerId="ADAL" clId="{69EE58BA-C1DB-4456-A054-AB04EECEA528}" dt="2024-05-21T11:34:52.799" v="12621"/>
          <ac:spMkLst>
            <pc:docMk/>
            <pc:sldMk cId="1178382251" sldId="370"/>
            <ac:spMk id="37" creationId="{FBF7D616-D45C-434A-ED86-A6CE9556A3A8}"/>
          </ac:spMkLst>
        </pc:spChg>
        <pc:spChg chg="mod">
          <ac:chgData name="Uni Heidelberg" userId="63381bc8-74ad-49df-bab6-c1d9d05e17c2" providerId="ADAL" clId="{69EE58BA-C1DB-4456-A054-AB04EECEA528}" dt="2024-05-21T11:34:52.799" v="12621"/>
          <ac:spMkLst>
            <pc:docMk/>
            <pc:sldMk cId="1178382251" sldId="370"/>
            <ac:spMk id="39" creationId="{47996653-947B-EDCC-7371-1684B697ED6F}"/>
          </ac:spMkLst>
        </pc:spChg>
        <pc:spChg chg="mod">
          <ac:chgData name="Uni Heidelberg" userId="63381bc8-74ad-49df-bab6-c1d9d05e17c2" providerId="ADAL" clId="{69EE58BA-C1DB-4456-A054-AB04EECEA528}" dt="2024-05-21T11:34:52.799" v="12621"/>
          <ac:spMkLst>
            <pc:docMk/>
            <pc:sldMk cId="1178382251" sldId="370"/>
            <ac:spMk id="41" creationId="{2ADFE666-3CD9-5709-FD31-4132FB5C3A8A}"/>
          </ac:spMkLst>
        </pc:spChg>
        <pc:spChg chg="mod">
          <ac:chgData name="Uni Heidelberg" userId="63381bc8-74ad-49df-bab6-c1d9d05e17c2" providerId="ADAL" clId="{69EE58BA-C1DB-4456-A054-AB04EECEA528}" dt="2024-05-21T11:34:52.799" v="12621"/>
          <ac:spMkLst>
            <pc:docMk/>
            <pc:sldMk cId="1178382251" sldId="370"/>
            <ac:spMk id="42" creationId="{867F47AB-2837-0139-9CF7-8B9E538113FF}"/>
          </ac:spMkLst>
        </pc:spChg>
        <pc:spChg chg="mod">
          <ac:chgData name="Uni Heidelberg" userId="63381bc8-74ad-49df-bab6-c1d9d05e17c2" providerId="ADAL" clId="{69EE58BA-C1DB-4456-A054-AB04EECEA528}" dt="2024-05-21T11:34:52.799" v="12621"/>
          <ac:spMkLst>
            <pc:docMk/>
            <pc:sldMk cId="1178382251" sldId="370"/>
            <ac:spMk id="43" creationId="{D6E6D49A-7B33-4E94-CEC9-E3F52665305E}"/>
          </ac:spMkLst>
        </pc:spChg>
        <pc:spChg chg="mod">
          <ac:chgData name="Uni Heidelberg" userId="63381bc8-74ad-49df-bab6-c1d9d05e17c2" providerId="ADAL" clId="{69EE58BA-C1DB-4456-A054-AB04EECEA528}" dt="2024-05-21T11:34:52.799" v="12621"/>
          <ac:spMkLst>
            <pc:docMk/>
            <pc:sldMk cId="1178382251" sldId="370"/>
            <ac:spMk id="45" creationId="{6B6EBDA4-0C8B-E330-40CC-90F0A8AAA2EB}"/>
          </ac:spMkLst>
        </pc:spChg>
        <pc:spChg chg="mod">
          <ac:chgData name="Uni Heidelberg" userId="63381bc8-74ad-49df-bab6-c1d9d05e17c2" providerId="ADAL" clId="{69EE58BA-C1DB-4456-A054-AB04EECEA528}" dt="2024-05-21T11:34:52.799" v="12621"/>
          <ac:spMkLst>
            <pc:docMk/>
            <pc:sldMk cId="1178382251" sldId="370"/>
            <ac:spMk id="47" creationId="{DC6C86AE-93FB-48EE-39B5-8956AA73C963}"/>
          </ac:spMkLst>
        </pc:spChg>
        <pc:spChg chg="mod">
          <ac:chgData name="Uni Heidelberg" userId="63381bc8-74ad-49df-bab6-c1d9d05e17c2" providerId="ADAL" clId="{69EE58BA-C1DB-4456-A054-AB04EECEA528}" dt="2024-05-21T11:34:52.799" v="12621"/>
          <ac:spMkLst>
            <pc:docMk/>
            <pc:sldMk cId="1178382251" sldId="370"/>
            <ac:spMk id="48" creationId="{AF3C7504-5FCF-04D2-5C7F-548C84A8878B}"/>
          </ac:spMkLst>
        </pc:spChg>
        <pc:spChg chg="mod">
          <ac:chgData name="Uni Heidelberg" userId="63381bc8-74ad-49df-bab6-c1d9d05e17c2" providerId="ADAL" clId="{69EE58BA-C1DB-4456-A054-AB04EECEA528}" dt="2024-05-21T11:34:52.799" v="12621"/>
          <ac:spMkLst>
            <pc:docMk/>
            <pc:sldMk cId="1178382251" sldId="370"/>
            <ac:spMk id="50" creationId="{954BB33D-76B9-8059-DE2C-64734F42A659}"/>
          </ac:spMkLst>
        </pc:spChg>
        <pc:spChg chg="mod">
          <ac:chgData name="Uni Heidelberg" userId="63381bc8-74ad-49df-bab6-c1d9d05e17c2" providerId="ADAL" clId="{69EE58BA-C1DB-4456-A054-AB04EECEA528}" dt="2024-05-21T11:34:52.799" v="12621"/>
          <ac:spMkLst>
            <pc:docMk/>
            <pc:sldMk cId="1178382251" sldId="370"/>
            <ac:spMk id="51" creationId="{68782360-9557-C0FA-6526-FFB0B39E1331}"/>
          </ac:spMkLst>
        </pc:spChg>
        <pc:spChg chg="mod">
          <ac:chgData name="Uni Heidelberg" userId="63381bc8-74ad-49df-bab6-c1d9d05e17c2" providerId="ADAL" clId="{69EE58BA-C1DB-4456-A054-AB04EECEA528}" dt="2024-05-21T11:34:52.799" v="12621"/>
          <ac:spMkLst>
            <pc:docMk/>
            <pc:sldMk cId="1178382251" sldId="370"/>
            <ac:spMk id="53" creationId="{D0F0FAAB-1526-EFAC-48B8-28B776A2B67A}"/>
          </ac:spMkLst>
        </pc:spChg>
        <pc:spChg chg="mod">
          <ac:chgData name="Uni Heidelberg" userId="63381bc8-74ad-49df-bab6-c1d9d05e17c2" providerId="ADAL" clId="{69EE58BA-C1DB-4456-A054-AB04EECEA528}" dt="2024-05-21T11:34:52.799" v="12621"/>
          <ac:spMkLst>
            <pc:docMk/>
            <pc:sldMk cId="1178382251" sldId="370"/>
            <ac:spMk id="54" creationId="{E3C0699D-FDFB-82F9-24AB-F99DC8B67872}"/>
          </ac:spMkLst>
        </pc:spChg>
        <pc:spChg chg="mod">
          <ac:chgData name="Uni Heidelberg" userId="63381bc8-74ad-49df-bab6-c1d9d05e17c2" providerId="ADAL" clId="{69EE58BA-C1DB-4456-A054-AB04EECEA528}" dt="2024-05-21T11:34:52.799" v="12621"/>
          <ac:spMkLst>
            <pc:docMk/>
            <pc:sldMk cId="1178382251" sldId="370"/>
            <ac:spMk id="56" creationId="{3C78322F-1185-1D68-5C34-4C904ECB2095}"/>
          </ac:spMkLst>
        </pc:spChg>
        <pc:spChg chg="mod">
          <ac:chgData name="Uni Heidelberg" userId="63381bc8-74ad-49df-bab6-c1d9d05e17c2" providerId="ADAL" clId="{69EE58BA-C1DB-4456-A054-AB04EECEA528}" dt="2024-05-21T11:34:52.799" v="12621"/>
          <ac:spMkLst>
            <pc:docMk/>
            <pc:sldMk cId="1178382251" sldId="370"/>
            <ac:spMk id="58" creationId="{90F2DEEC-98B4-E9E6-259B-D39886F00D8B}"/>
          </ac:spMkLst>
        </pc:spChg>
        <pc:spChg chg="mod">
          <ac:chgData name="Uni Heidelberg" userId="63381bc8-74ad-49df-bab6-c1d9d05e17c2" providerId="ADAL" clId="{69EE58BA-C1DB-4456-A054-AB04EECEA528}" dt="2024-05-21T11:34:52.799" v="12621"/>
          <ac:spMkLst>
            <pc:docMk/>
            <pc:sldMk cId="1178382251" sldId="370"/>
            <ac:spMk id="59" creationId="{3F03878A-14A4-FECE-BCB0-97C09332E52C}"/>
          </ac:spMkLst>
        </pc:spChg>
        <pc:spChg chg="mod">
          <ac:chgData name="Uni Heidelberg" userId="63381bc8-74ad-49df-bab6-c1d9d05e17c2" providerId="ADAL" clId="{69EE58BA-C1DB-4456-A054-AB04EECEA528}" dt="2024-05-21T11:34:52.799" v="12621"/>
          <ac:spMkLst>
            <pc:docMk/>
            <pc:sldMk cId="1178382251" sldId="370"/>
            <ac:spMk id="61" creationId="{4709AA00-2563-DB11-8A5A-B1DE34465913}"/>
          </ac:spMkLst>
        </pc:spChg>
        <pc:spChg chg="mod">
          <ac:chgData name="Uni Heidelberg" userId="63381bc8-74ad-49df-bab6-c1d9d05e17c2" providerId="ADAL" clId="{69EE58BA-C1DB-4456-A054-AB04EECEA528}" dt="2024-05-21T11:34:52.799" v="12621"/>
          <ac:spMkLst>
            <pc:docMk/>
            <pc:sldMk cId="1178382251" sldId="370"/>
            <ac:spMk id="63" creationId="{0214A435-6946-3A50-62C7-6E6181CA5A2B}"/>
          </ac:spMkLst>
        </pc:spChg>
        <pc:spChg chg="mod">
          <ac:chgData name="Uni Heidelberg" userId="63381bc8-74ad-49df-bab6-c1d9d05e17c2" providerId="ADAL" clId="{69EE58BA-C1DB-4456-A054-AB04EECEA528}" dt="2024-05-21T11:34:52.799" v="12621"/>
          <ac:spMkLst>
            <pc:docMk/>
            <pc:sldMk cId="1178382251" sldId="370"/>
            <ac:spMk id="64" creationId="{0BA593B9-542C-410E-C44F-9CF524EED492}"/>
          </ac:spMkLst>
        </pc:spChg>
        <pc:spChg chg="mod">
          <ac:chgData name="Uni Heidelberg" userId="63381bc8-74ad-49df-bab6-c1d9d05e17c2" providerId="ADAL" clId="{69EE58BA-C1DB-4456-A054-AB04EECEA528}" dt="2024-05-21T11:34:52.799" v="12621"/>
          <ac:spMkLst>
            <pc:docMk/>
            <pc:sldMk cId="1178382251" sldId="370"/>
            <ac:spMk id="66" creationId="{F9D1B702-3FCC-55DB-363E-F1F2026D630E}"/>
          </ac:spMkLst>
        </pc:spChg>
        <pc:spChg chg="mod">
          <ac:chgData name="Uni Heidelberg" userId="63381bc8-74ad-49df-bab6-c1d9d05e17c2" providerId="ADAL" clId="{69EE58BA-C1DB-4456-A054-AB04EECEA528}" dt="2024-05-21T11:34:52.799" v="12621"/>
          <ac:spMkLst>
            <pc:docMk/>
            <pc:sldMk cId="1178382251" sldId="370"/>
            <ac:spMk id="68" creationId="{DF85C09B-0D88-B973-C913-8D2DDC1AA366}"/>
          </ac:spMkLst>
        </pc:spChg>
        <pc:spChg chg="mod">
          <ac:chgData name="Uni Heidelberg" userId="63381bc8-74ad-49df-bab6-c1d9d05e17c2" providerId="ADAL" clId="{69EE58BA-C1DB-4456-A054-AB04EECEA528}" dt="2024-05-21T11:34:52.799" v="12621"/>
          <ac:spMkLst>
            <pc:docMk/>
            <pc:sldMk cId="1178382251" sldId="370"/>
            <ac:spMk id="69" creationId="{566BFDDD-D7DC-0EA1-4706-01E9F893BAF1}"/>
          </ac:spMkLst>
        </pc:spChg>
        <pc:spChg chg="mod">
          <ac:chgData name="Uni Heidelberg" userId="63381bc8-74ad-49df-bab6-c1d9d05e17c2" providerId="ADAL" clId="{69EE58BA-C1DB-4456-A054-AB04EECEA528}" dt="2024-05-21T11:34:52.799" v="12621"/>
          <ac:spMkLst>
            <pc:docMk/>
            <pc:sldMk cId="1178382251" sldId="370"/>
            <ac:spMk id="71" creationId="{9A97F54F-43B1-CBB4-3BE1-472DB79D84BD}"/>
          </ac:spMkLst>
        </pc:spChg>
        <pc:spChg chg="mod">
          <ac:chgData name="Uni Heidelberg" userId="63381bc8-74ad-49df-bab6-c1d9d05e17c2" providerId="ADAL" clId="{69EE58BA-C1DB-4456-A054-AB04EECEA528}" dt="2024-05-21T11:34:52.799" v="12621"/>
          <ac:spMkLst>
            <pc:docMk/>
            <pc:sldMk cId="1178382251" sldId="370"/>
            <ac:spMk id="73" creationId="{BC60977A-E9D1-612C-F962-4C90B328D310}"/>
          </ac:spMkLst>
        </pc:spChg>
        <pc:spChg chg="mod">
          <ac:chgData name="Uni Heidelberg" userId="63381bc8-74ad-49df-bab6-c1d9d05e17c2" providerId="ADAL" clId="{69EE58BA-C1DB-4456-A054-AB04EECEA528}" dt="2024-05-21T11:34:52.799" v="12621"/>
          <ac:spMkLst>
            <pc:docMk/>
            <pc:sldMk cId="1178382251" sldId="370"/>
            <ac:spMk id="74" creationId="{ED4A72EA-1D2F-7147-C678-EED43F58ABD2}"/>
          </ac:spMkLst>
        </pc:spChg>
        <pc:spChg chg="mod">
          <ac:chgData name="Uni Heidelberg" userId="63381bc8-74ad-49df-bab6-c1d9d05e17c2" providerId="ADAL" clId="{69EE58BA-C1DB-4456-A054-AB04EECEA528}" dt="2024-05-21T11:34:52.799" v="12621"/>
          <ac:spMkLst>
            <pc:docMk/>
            <pc:sldMk cId="1178382251" sldId="370"/>
            <ac:spMk id="75" creationId="{32085158-7417-304D-6AA8-40D14F610982}"/>
          </ac:spMkLst>
        </pc:spChg>
        <pc:spChg chg="mod">
          <ac:chgData name="Uni Heidelberg" userId="63381bc8-74ad-49df-bab6-c1d9d05e17c2" providerId="ADAL" clId="{69EE58BA-C1DB-4456-A054-AB04EECEA528}" dt="2024-05-21T11:34:52.799" v="12621"/>
          <ac:spMkLst>
            <pc:docMk/>
            <pc:sldMk cId="1178382251" sldId="370"/>
            <ac:spMk id="77" creationId="{D78704B1-4BB1-EF1B-76E6-6C5C94910BEE}"/>
          </ac:spMkLst>
        </pc:spChg>
        <pc:spChg chg="mod">
          <ac:chgData name="Uni Heidelberg" userId="63381bc8-74ad-49df-bab6-c1d9d05e17c2" providerId="ADAL" clId="{69EE58BA-C1DB-4456-A054-AB04EECEA528}" dt="2024-05-21T11:34:52.799" v="12621"/>
          <ac:spMkLst>
            <pc:docMk/>
            <pc:sldMk cId="1178382251" sldId="370"/>
            <ac:spMk id="79" creationId="{70315267-B9AF-6AB7-EEBC-B632BF54DF64}"/>
          </ac:spMkLst>
        </pc:spChg>
        <pc:spChg chg="mod">
          <ac:chgData name="Uni Heidelberg" userId="63381bc8-74ad-49df-bab6-c1d9d05e17c2" providerId="ADAL" clId="{69EE58BA-C1DB-4456-A054-AB04EECEA528}" dt="2024-05-21T11:34:52.799" v="12621"/>
          <ac:spMkLst>
            <pc:docMk/>
            <pc:sldMk cId="1178382251" sldId="370"/>
            <ac:spMk id="80" creationId="{1F3E45FC-42CB-763C-30AB-67599ADB479A}"/>
          </ac:spMkLst>
        </pc:spChg>
        <pc:spChg chg="mod">
          <ac:chgData name="Uni Heidelberg" userId="63381bc8-74ad-49df-bab6-c1d9d05e17c2" providerId="ADAL" clId="{69EE58BA-C1DB-4456-A054-AB04EECEA528}" dt="2024-05-21T11:34:52.799" v="12621"/>
          <ac:spMkLst>
            <pc:docMk/>
            <pc:sldMk cId="1178382251" sldId="370"/>
            <ac:spMk id="81" creationId="{3F26D998-CB5D-32A2-BBDB-DA2B7526539A}"/>
          </ac:spMkLst>
        </pc:spChg>
        <pc:spChg chg="mod">
          <ac:chgData name="Uni Heidelberg" userId="63381bc8-74ad-49df-bab6-c1d9d05e17c2" providerId="ADAL" clId="{69EE58BA-C1DB-4456-A054-AB04EECEA528}" dt="2024-05-21T11:34:52.799" v="12621"/>
          <ac:spMkLst>
            <pc:docMk/>
            <pc:sldMk cId="1178382251" sldId="370"/>
            <ac:spMk id="83" creationId="{C2B0A72B-4B59-04FC-872E-6FB614FD46FD}"/>
          </ac:spMkLst>
        </pc:spChg>
        <pc:spChg chg="mod">
          <ac:chgData name="Uni Heidelberg" userId="63381bc8-74ad-49df-bab6-c1d9d05e17c2" providerId="ADAL" clId="{69EE58BA-C1DB-4456-A054-AB04EECEA528}" dt="2024-05-21T11:34:52.799" v="12621"/>
          <ac:spMkLst>
            <pc:docMk/>
            <pc:sldMk cId="1178382251" sldId="370"/>
            <ac:spMk id="85" creationId="{838D9FF8-317F-73C3-8874-0A609283ED5D}"/>
          </ac:spMkLst>
        </pc:spChg>
        <pc:spChg chg="mod">
          <ac:chgData name="Uni Heidelberg" userId="63381bc8-74ad-49df-bab6-c1d9d05e17c2" providerId="ADAL" clId="{69EE58BA-C1DB-4456-A054-AB04EECEA528}" dt="2024-05-21T11:34:52.799" v="12621"/>
          <ac:spMkLst>
            <pc:docMk/>
            <pc:sldMk cId="1178382251" sldId="370"/>
            <ac:spMk id="86" creationId="{912543B2-A9A5-E184-AC46-AA89DB6D961F}"/>
          </ac:spMkLst>
        </pc:spChg>
        <pc:spChg chg="mod">
          <ac:chgData name="Uni Heidelberg" userId="63381bc8-74ad-49df-bab6-c1d9d05e17c2" providerId="ADAL" clId="{69EE58BA-C1DB-4456-A054-AB04EECEA528}" dt="2024-05-21T11:34:52.799" v="12621"/>
          <ac:spMkLst>
            <pc:docMk/>
            <pc:sldMk cId="1178382251" sldId="370"/>
            <ac:spMk id="87" creationId="{968F51D2-6338-532E-AC90-9BF71DDD3590}"/>
          </ac:spMkLst>
        </pc:spChg>
        <pc:spChg chg="mod">
          <ac:chgData name="Uni Heidelberg" userId="63381bc8-74ad-49df-bab6-c1d9d05e17c2" providerId="ADAL" clId="{69EE58BA-C1DB-4456-A054-AB04EECEA528}" dt="2024-05-21T11:34:52.799" v="12621"/>
          <ac:spMkLst>
            <pc:docMk/>
            <pc:sldMk cId="1178382251" sldId="370"/>
            <ac:spMk id="89" creationId="{979AC7A3-BD6A-AD76-9DD9-0E09A51D2496}"/>
          </ac:spMkLst>
        </pc:spChg>
        <pc:spChg chg="mod">
          <ac:chgData name="Uni Heidelberg" userId="63381bc8-74ad-49df-bab6-c1d9d05e17c2" providerId="ADAL" clId="{69EE58BA-C1DB-4456-A054-AB04EECEA528}" dt="2024-05-21T11:34:52.799" v="12621"/>
          <ac:spMkLst>
            <pc:docMk/>
            <pc:sldMk cId="1178382251" sldId="370"/>
            <ac:spMk id="91" creationId="{52BD5322-53F8-488A-480E-D55CEC96BF42}"/>
          </ac:spMkLst>
        </pc:spChg>
        <pc:spChg chg="mod">
          <ac:chgData name="Uni Heidelberg" userId="63381bc8-74ad-49df-bab6-c1d9d05e17c2" providerId="ADAL" clId="{69EE58BA-C1DB-4456-A054-AB04EECEA528}" dt="2024-05-21T11:34:52.799" v="12621"/>
          <ac:spMkLst>
            <pc:docMk/>
            <pc:sldMk cId="1178382251" sldId="370"/>
            <ac:spMk id="92" creationId="{D7B5A9C8-A66E-539D-4EC1-EBC2E1DD2428}"/>
          </ac:spMkLst>
        </pc:spChg>
        <pc:spChg chg="mod">
          <ac:chgData name="Uni Heidelberg" userId="63381bc8-74ad-49df-bab6-c1d9d05e17c2" providerId="ADAL" clId="{69EE58BA-C1DB-4456-A054-AB04EECEA528}" dt="2024-05-21T11:34:52.799" v="12621"/>
          <ac:spMkLst>
            <pc:docMk/>
            <pc:sldMk cId="1178382251" sldId="370"/>
            <ac:spMk id="93" creationId="{3B9E3B9F-227B-C59F-2DD2-25FED012FFCD}"/>
          </ac:spMkLst>
        </pc:spChg>
        <pc:spChg chg="mod">
          <ac:chgData name="Uni Heidelberg" userId="63381bc8-74ad-49df-bab6-c1d9d05e17c2" providerId="ADAL" clId="{69EE58BA-C1DB-4456-A054-AB04EECEA528}" dt="2024-05-21T11:34:52.799" v="12621"/>
          <ac:spMkLst>
            <pc:docMk/>
            <pc:sldMk cId="1178382251" sldId="370"/>
            <ac:spMk id="95" creationId="{384BFF66-95A1-6893-FA89-B0AF411197E7}"/>
          </ac:spMkLst>
        </pc:spChg>
        <pc:spChg chg="mod">
          <ac:chgData name="Uni Heidelberg" userId="63381bc8-74ad-49df-bab6-c1d9d05e17c2" providerId="ADAL" clId="{69EE58BA-C1DB-4456-A054-AB04EECEA528}" dt="2024-05-21T11:34:52.799" v="12621"/>
          <ac:spMkLst>
            <pc:docMk/>
            <pc:sldMk cId="1178382251" sldId="370"/>
            <ac:spMk id="97" creationId="{40AAE7BA-03AF-847B-B4FB-427C205A5574}"/>
          </ac:spMkLst>
        </pc:spChg>
        <pc:spChg chg="mod">
          <ac:chgData name="Uni Heidelberg" userId="63381bc8-74ad-49df-bab6-c1d9d05e17c2" providerId="ADAL" clId="{69EE58BA-C1DB-4456-A054-AB04EECEA528}" dt="2024-05-21T11:34:52.799" v="12621"/>
          <ac:spMkLst>
            <pc:docMk/>
            <pc:sldMk cId="1178382251" sldId="370"/>
            <ac:spMk id="98" creationId="{4391F2D1-89C8-AA19-9AC4-24E036AE7B58}"/>
          </ac:spMkLst>
        </pc:spChg>
        <pc:spChg chg="mod">
          <ac:chgData name="Uni Heidelberg" userId="63381bc8-74ad-49df-bab6-c1d9d05e17c2" providerId="ADAL" clId="{69EE58BA-C1DB-4456-A054-AB04EECEA528}" dt="2024-05-21T11:34:52.799" v="12621"/>
          <ac:spMkLst>
            <pc:docMk/>
            <pc:sldMk cId="1178382251" sldId="370"/>
            <ac:spMk id="99" creationId="{1D4C89FB-1DB8-A851-599A-6F8D97433FA2}"/>
          </ac:spMkLst>
        </pc:spChg>
        <pc:spChg chg="mod">
          <ac:chgData name="Uni Heidelberg" userId="63381bc8-74ad-49df-bab6-c1d9d05e17c2" providerId="ADAL" clId="{69EE58BA-C1DB-4456-A054-AB04EECEA528}" dt="2024-05-21T11:34:52.799" v="12621"/>
          <ac:spMkLst>
            <pc:docMk/>
            <pc:sldMk cId="1178382251" sldId="370"/>
            <ac:spMk id="101" creationId="{C8AB55C6-EB94-B42B-C66F-9973F22B700A}"/>
          </ac:spMkLst>
        </pc:spChg>
        <pc:spChg chg="mod">
          <ac:chgData name="Uni Heidelberg" userId="63381bc8-74ad-49df-bab6-c1d9d05e17c2" providerId="ADAL" clId="{69EE58BA-C1DB-4456-A054-AB04EECEA528}" dt="2024-05-21T11:34:52.799" v="12621"/>
          <ac:spMkLst>
            <pc:docMk/>
            <pc:sldMk cId="1178382251" sldId="370"/>
            <ac:spMk id="103" creationId="{5D4FF966-F026-29CE-4A75-24DD23D360B5}"/>
          </ac:spMkLst>
        </pc:spChg>
        <pc:spChg chg="mod">
          <ac:chgData name="Uni Heidelberg" userId="63381bc8-74ad-49df-bab6-c1d9d05e17c2" providerId="ADAL" clId="{69EE58BA-C1DB-4456-A054-AB04EECEA528}" dt="2024-05-21T11:34:52.799" v="12621"/>
          <ac:spMkLst>
            <pc:docMk/>
            <pc:sldMk cId="1178382251" sldId="370"/>
            <ac:spMk id="104" creationId="{0D1EFABA-7A8D-EC0F-D16C-31DC7C00F0E5}"/>
          </ac:spMkLst>
        </pc:spChg>
        <pc:spChg chg="mod">
          <ac:chgData name="Uni Heidelberg" userId="63381bc8-74ad-49df-bab6-c1d9d05e17c2" providerId="ADAL" clId="{69EE58BA-C1DB-4456-A054-AB04EECEA528}" dt="2024-05-21T11:34:52.799" v="12621"/>
          <ac:spMkLst>
            <pc:docMk/>
            <pc:sldMk cId="1178382251" sldId="370"/>
            <ac:spMk id="105" creationId="{7483B11F-73B4-937F-B122-6F08B69DB1DD}"/>
          </ac:spMkLst>
        </pc:spChg>
        <pc:spChg chg="mod">
          <ac:chgData name="Uni Heidelberg" userId="63381bc8-74ad-49df-bab6-c1d9d05e17c2" providerId="ADAL" clId="{69EE58BA-C1DB-4456-A054-AB04EECEA528}" dt="2024-05-21T11:34:52.799" v="12621"/>
          <ac:spMkLst>
            <pc:docMk/>
            <pc:sldMk cId="1178382251" sldId="370"/>
            <ac:spMk id="107" creationId="{7CE4B0C6-F34E-D588-4C3B-BF5EF6A3394A}"/>
          </ac:spMkLst>
        </pc:spChg>
        <pc:spChg chg="mod">
          <ac:chgData name="Uni Heidelberg" userId="63381bc8-74ad-49df-bab6-c1d9d05e17c2" providerId="ADAL" clId="{69EE58BA-C1DB-4456-A054-AB04EECEA528}" dt="2024-05-21T11:34:52.799" v="12621"/>
          <ac:spMkLst>
            <pc:docMk/>
            <pc:sldMk cId="1178382251" sldId="370"/>
            <ac:spMk id="109" creationId="{8B41EEE0-FA6B-EB71-6F3C-4749DD521792}"/>
          </ac:spMkLst>
        </pc:spChg>
        <pc:spChg chg="mod">
          <ac:chgData name="Uni Heidelberg" userId="63381bc8-74ad-49df-bab6-c1d9d05e17c2" providerId="ADAL" clId="{69EE58BA-C1DB-4456-A054-AB04EECEA528}" dt="2024-05-21T11:34:52.799" v="12621"/>
          <ac:spMkLst>
            <pc:docMk/>
            <pc:sldMk cId="1178382251" sldId="370"/>
            <ac:spMk id="110" creationId="{16532775-706A-C4C4-04B5-4F09C99ACCAA}"/>
          </ac:spMkLst>
        </pc:spChg>
        <pc:spChg chg="mod">
          <ac:chgData name="Uni Heidelberg" userId="63381bc8-74ad-49df-bab6-c1d9d05e17c2" providerId="ADAL" clId="{69EE58BA-C1DB-4456-A054-AB04EECEA528}" dt="2024-05-21T11:34:52.799" v="12621"/>
          <ac:spMkLst>
            <pc:docMk/>
            <pc:sldMk cId="1178382251" sldId="370"/>
            <ac:spMk id="111" creationId="{6558EBC4-B6A7-96F6-12C4-30FE9810B372}"/>
          </ac:spMkLst>
        </pc:spChg>
        <pc:spChg chg="add mod">
          <ac:chgData name="Uni Heidelberg" userId="63381bc8-74ad-49df-bab6-c1d9d05e17c2" providerId="ADAL" clId="{69EE58BA-C1DB-4456-A054-AB04EECEA528}" dt="2024-05-21T11:34:55.293" v="12623" actId="1076"/>
          <ac:spMkLst>
            <pc:docMk/>
            <pc:sldMk cId="1178382251" sldId="370"/>
            <ac:spMk id="112" creationId="{013C6182-60D5-79F0-140A-203E9DFEB22D}"/>
          </ac:spMkLst>
        </pc:spChg>
        <pc:spChg chg="add mod">
          <ac:chgData name="Uni Heidelberg" userId="63381bc8-74ad-49df-bab6-c1d9d05e17c2" providerId="ADAL" clId="{69EE58BA-C1DB-4456-A054-AB04EECEA528}" dt="2024-05-21T11:34:55.293" v="12623" actId="1076"/>
          <ac:spMkLst>
            <pc:docMk/>
            <pc:sldMk cId="1178382251" sldId="370"/>
            <ac:spMk id="113" creationId="{89F6D8E4-7E30-3FC9-E898-1CAD6DE4EF9D}"/>
          </ac:spMkLst>
        </pc:spChg>
        <pc:spChg chg="add mod">
          <ac:chgData name="Uni Heidelberg" userId="63381bc8-74ad-49df-bab6-c1d9d05e17c2" providerId="ADAL" clId="{69EE58BA-C1DB-4456-A054-AB04EECEA528}" dt="2024-05-21T11:34:55.293" v="12623" actId="1076"/>
          <ac:spMkLst>
            <pc:docMk/>
            <pc:sldMk cId="1178382251" sldId="370"/>
            <ac:spMk id="114" creationId="{1291CB44-1AAF-7521-F734-4C9C045E9D84}"/>
          </ac:spMkLst>
        </pc:spChg>
        <pc:spChg chg="add mod">
          <ac:chgData name="Uni Heidelberg" userId="63381bc8-74ad-49df-bab6-c1d9d05e17c2" providerId="ADAL" clId="{69EE58BA-C1DB-4456-A054-AB04EECEA528}" dt="2024-05-21T11:34:55.293" v="12623" actId="1076"/>
          <ac:spMkLst>
            <pc:docMk/>
            <pc:sldMk cId="1178382251" sldId="370"/>
            <ac:spMk id="115" creationId="{8E182E84-63DE-E471-F745-23597D8F087F}"/>
          </ac:spMkLst>
        </pc:spChg>
        <pc:spChg chg="add mod">
          <ac:chgData name="Uni Heidelberg" userId="63381bc8-74ad-49df-bab6-c1d9d05e17c2" providerId="ADAL" clId="{69EE58BA-C1DB-4456-A054-AB04EECEA528}" dt="2024-05-21T11:34:55.293" v="12623" actId="1076"/>
          <ac:spMkLst>
            <pc:docMk/>
            <pc:sldMk cId="1178382251" sldId="370"/>
            <ac:spMk id="116" creationId="{6E6849C3-90BA-38D7-B9AE-DF5CCBCC9E03}"/>
          </ac:spMkLst>
        </pc:spChg>
        <pc:spChg chg="add mod">
          <ac:chgData name="Uni Heidelberg" userId="63381bc8-74ad-49df-bab6-c1d9d05e17c2" providerId="ADAL" clId="{69EE58BA-C1DB-4456-A054-AB04EECEA528}" dt="2024-05-21T11:34:55.293" v="12623" actId="1076"/>
          <ac:spMkLst>
            <pc:docMk/>
            <pc:sldMk cId="1178382251" sldId="370"/>
            <ac:spMk id="117" creationId="{A8B470DC-C418-DBB6-DD8F-101C719769F7}"/>
          </ac:spMkLst>
        </pc:spChg>
        <pc:spChg chg="add mod">
          <ac:chgData name="Uni Heidelberg" userId="63381bc8-74ad-49df-bab6-c1d9d05e17c2" providerId="ADAL" clId="{69EE58BA-C1DB-4456-A054-AB04EECEA528}" dt="2024-05-21T11:34:55.293" v="12623" actId="1076"/>
          <ac:spMkLst>
            <pc:docMk/>
            <pc:sldMk cId="1178382251" sldId="370"/>
            <ac:spMk id="118" creationId="{EBAD2F7D-8A33-FA58-4AC7-788848880389}"/>
          </ac:spMkLst>
        </pc:spChg>
        <pc:spChg chg="mod">
          <ac:chgData name="Uni Heidelberg" userId="63381bc8-74ad-49df-bab6-c1d9d05e17c2" providerId="ADAL" clId="{69EE58BA-C1DB-4456-A054-AB04EECEA528}" dt="2024-05-21T11:35:12.963" v="12677"/>
          <ac:spMkLst>
            <pc:docMk/>
            <pc:sldMk cId="1178382251" sldId="370"/>
            <ac:spMk id="121" creationId="{B77B3853-C03E-849C-53CA-73F99F6C0C82}"/>
          </ac:spMkLst>
        </pc:spChg>
        <pc:spChg chg="mod">
          <ac:chgData name="Uni Heidelberg" userId="63381bc8-74ad-49df-bab6-c1d9d05e17c2" providerId="ADAL" clId="{69EE58BA-C1DB-4456-A054-AB04EECEA528}" dt="2024-05-21T11:35:12.963" v="12677"/>
          <ac:spMkLst>
            <pc:docMk/>
            <pc:sldMk cId="1178382251" sldId="370"/>
            <ac:spMk id="123" creationId="{8182D3BA-41AA-5299-A4C3-C830AC75112B}"/>
          </ac:spMkLst>
        </pc:spChg>
        <pc:spChg chg="mod">
          <ac:chgData name="Uni Heidelberg" userId="63381bc8-74ad-49df-bab6-c1d9d05e17c2" providerId="ADAL" clId="{69EE58BA-C1DB-4456-A054-AB04EECEA528}" dt="2024-05-21T11:35:12.963" v="12677"/>
          <ac:spMkLst>
            <pc:docMk/>
            <pc:sldMk cId="1178382251" sldId="370"/>
            <ac:spMk id="124" creationId="{75978F3B-EC42-68FF-B65A-2C494722C618}"/>
          </ac:spMkLst>
        </pc:spChg>
        <pc:spChg chg="mod">
          <ac:chgData name="Uni Heidelberg" userId="63381bc8-74ad-49df-bab6-c1d9d05e17c2" providerId="ADAL" clId="{69EE58BA-C1DB-4456-A054-AB04EECEA528}" dt="2024-05-21T11:35:12.963" v="12677"/>
          <ac:spMkLst>
            <pc:docMk/>
            <pc:sldMk cId="1178382251" sldId="370"/>
            <ac:spMk id="125" creationId="{9CD4822C-B440-242E-D565-13795A7BF2A9}"/>
          </ac:spMkLst>
        </pc:spChg>
        <pc:spChg chg="mod">
          <ac:chgData name="Uni Heidelberg" userId="63381bc8-74ad-49df-bab6-c1d9d05e17c2" providerId="ADAL" clId="{69EE58BA-C1DB-4456-A054-AB04EECEA528}" dt="2024-05-21T11:35:12.963" v="12677"/>
          <ac:spMkLst>
            <pc:docMk/>
            <pc:sldMk cId="1178382251" sldId="370"/>
            <ac:spMk id="127" creationId="{58C0C1C9-6DEC-A7B2-2F6D-DF9AEC20BAB5}"/>
          </ac:spMkLst>
        </pc:spChg>
        <pc:spChg chg="mod">
          <ac:chgData name="Uni Heidelberg" userId="63381bc8-74ad-49df-bab6-c1d9d05e17c2" providerId="ADAL" clId="{69EE58BA-C1DB-4456-A054-AB04EECEA528}" dt="2024-05-21T11:35:12.963" v="12677"/>
          <ac:spMkLst>
            <pc:docMk/>
            <pc:sldMk cId="1178382251" sldId="370"/>
            <ac:spMk id="129" creationId="{84C0E6B4-6DEF-4B68-81B6-9C92D456D901}"/>
          </ac:spMkLst>
        </pc:spChg>
        <pc:spChg chg="mod">
          <ac:chgData name="Uni Heidelberg" userId="63381bc8-74ad-49df-bab6-c1d9d05e17c2" providerId="ADAL" clId="{69EE58BA-C1DB-4456-A054-AB04EECEA528}" dt="2024-05-21T11:35:12.963" v="12677"/>
          <ac:spMkLst>
            <pc:docMk/>
            <pc:sldMk cId="1178382251" sldId="370"/>
            <ac:spMk id="130" creationId="{8E5EC840-974A-1F93-F995-105B2205CA76}"/>
          </ac:spMkLst>
        </pc:spChg>
        <pc:spChg chg="mod">
          <ac:chgData name="Uni Heidelberg" userId="63381bc8-74ad-49df-bab6-c1d9d05e17c2" providerId="ADAL" clId="{69EE58BA-C1DB-4456-A054-AB04EECEA528}" dt="2024-05-21T11:35:12.963" v="12677"/>
          <ac:spMkLst>
            <pc:docMk/>
            <pc:sldMk cId="1178382251" sldId="370"/>
            <ac:spMk id="131" creationId="{AA926245-7D66-A6A0-001B-B0E6AD8506A3}"/>
          </ac:spMkLst>
        </pc:spChg>
        <pc:spChg chg="mod">
          <ac:chgData name="Uni Heidelberg" userId="63381bc8-74ad-49df-bab6-c1d9d05e17c2" providerId="ADAL" clId="{69EE58BA-C1DB-4456-A054-AB04EECEA528}" dt="2024-05-21T11:35:12.963" v="12677"/>
          <ac:spMkLst>
            <pc:docMk/>
            <pc:sldMk cId="1178382251" sldId="370"/>
            <ac:spMk id="133" creationId="{E660D559-7B69-6CFF-8796-FF400F86BDF0}"/>
          </ac:spMkLst>
        </pc:spChg>
        <pc:spChg chg="mod">
          <ac:chgData name="Uni Heidelberg" userId="63381bc8-74ad-49df-bab6-c1d9d05e17c2" providerId="ADAL" clId="{69EE58BA-C1DB-4456-A054-AB04EECEA528}" dt="2024-05-21T11:35:12.963" v="12677"/>
          <ac:spMkLst>
            <pc:docMk/>
            <pc:sldMk cId="1178382251" sldId="370"/>
            <ac:spMk id="135" creationId="{266C431D-D920-BD51-B1E2-074942989CAB}"/>
          </ac:spMkLst>
        </pc:spChg>
        <pc:spChg chg="mod">
          <ac:chgData name="Uni Heidelberg" userId="63381bc8-74ad-49df-bab6-c1d9d05e17c2" providerId="ADAL" clId="{69EE58BA-C1DB-4456-A054-AB04EECEA528}" dt="2024-05-21T11:35:12.963" v="12677"/>
          <ac:spMkLst>
            <pc:docMk/>
            <pc:sldMk cId="1178382251" sldId="370"/>
            <ac:spMk id="136" creationId="{C8BBBE52-BF5A-ED2C-42E8-4EF2F57B90E8}"/>
          </ac:spMkLst>
        </pc:spChg>
        <pc:spChg chg="mod">
          <ac:chgData name="Uni Heidelberg" userId="63381bc8-74ad-49df-bab6-c1d9d05e17c2" providerId="ADAL" clId="{69EE58BA-C1DB-4456-A054-AB04EECEA528}" dt="2024-05-21T11:35:12.963" v="12677"/>
          <ac:spMkLst>
            <pc:docMk/>
            <pc:sldMk cId="1178382251" sldId="370"/>
            <ac:spMk id="137" creationId="{E231564A-0BAE-8F2E-94E1-2AC72DFD29E0}"/>
          </ac:spMkLst>
        </pc:spChg>
        <pc:spChg chg="mod">
          <ac:chgData name="Uni Heidelberg" userId="63381bc8-74ad-49df-bab6-c1d9d05e17c2" providerId="ADAL" clId="{69EE58BA-C1DB-4456-A054-AB04EECEA528}" dt="2024-05-21T11:35:12.963" v="12677"/>
          <ac:spMkLst>
            <pc:docMk/>
            <pc:sldMk cId="1178382251" sldId="370"/>
            <ac:spMk id="139" creationId="{42E993D1-1365-E980-0DEF-319A12558892}"/>
          </ac:spMkLst>
        </pc:spChg>
        <pc:spChg chg="mod">
          <ac:chgData name="Uni Heidelberg" userId="63381bc8-74ad-49df-bab6-c1d9d05e17c2" providerId="ADAL" clId="{69EE58BA-C1DB-4456-A054-AB04EECEA528}" dt="2024-05-21T11:35:12.963" v="12677"/>
          <ac:spMkLst>
            <pc:docMk/>
            <pc:sldMk cId="1178382251" sldId="370"/>
            <ac:spMk id="141" creationId="{46A598A9-298D-3A3B-F252-9371F02EC9F7}"/>
          </ac:spMkLst>
        </pc:spChg>
        <pc:spChg chg="mod">
          <ac:chgData name="Uni Heidelberg" userId="63381bc8-74ad-49df-bab6-c1d9d05e17c2" providerId="ADAL" clId="{69EE58BA-C1DB-4456-A054-AB04EECEA528}" dt="2024-05-21T11:35:12.963" v="12677"/>
          <ac:spMkLst>
            <pc:docMk/>
            <pc:sldMk cId="1178382251" sldId="370"/>
            <ac:spMk id="142" creationId="{8B6D6D95-641A-9E7A-C866-80CFEEA9595C}"/>
          </ac:spMkLst>
        </pc:spChg>
        <pc:spChg chg="mod">
          <ac:chgData name="Uni Heidelberg" userId="63381bc8-74ad-49df-bab6-c1d9d05e17c2" providerId="ADAL" clId="{69EE58BA-C1DB-4456-A054-AB04EECEA528}" dt="2024-05-21T11:35:12.963" v="12677"/>
          <ac:spMkLst>
            <pc:docMk/>
            <pc:sldMk cId="1178382251" sldId="370"/>
            <ac:spMk id="144" creationId="{597DAAD0-1353-4F8D-AB47-1CC318C94F30}"/>
          </ac:spMkLst>
        </pc:spChg>
        <pc:spChg chg="mod">
          <ac:chgData name="Uni Heidelberg" userId="63381bc8-74ad-49df-bab6-c1d9d05e17c2" providerId="ADAL" clId="{69EE58BA-C1DB-4456-A054-AB04EECEA528}" dt="2024-05-21T11:35:12.963" v="12677"/>
          <ac:spMkLst>
            <pc:docMk/>
            <pc:sldMk cId="1178382251" sldId="370"/>
            <ac:spMk id="145" creationId="{A3B0A5A3-BB1D-A2E3-FF3C-BA4C7B0DFAB9}"/>
          </ac:spMkLst>
        </pc:spChg>
        <pc:spChg chg="mod">
          <ac:chgData name="Uni Heidelberg" userId="63381bc8-74ad-49df-bab6-c1d9d05e17c2" providerId="ADAL" clId="{69EE58BA-C1DB-4456-A054-AB04EECEA528}" dt="2024-05-21T11:35:12.963" v="12677"/>
          <ac:spMkLst>
            <pc:docMk/>
            <pc:sldMk cId="1178382251" sldId="370"/>
            <ac:spMk id="147" creationId="{F42F6A09-BDB8-CE4F-D718-8CB9D31EAB01}"/>
          </ac:spMkLst>
        </pc:spChg>
        <pc:spChg chg="mod">
          <ac:chgData name="Uni Heidelberg" userId="63381bc8-74ad-49df-bab6-c1d9d05e17c2" providerId="ADAL" clId="{69EE58BA-C1DB-4456-A054-AB04EECEA528}" dt="2024-05-21T11:35:12.963" v="12677"/>
          <ac:spMkLst>
            <pc:docMk/>
            <pc:sldMk cId="1178382251" sldId="370"/>
            <ac:spMk id="148" creationId="{11D06210-2935-F434-865E-32F78B9D1E88}"/>
          </ac:spMkLst>
        </pc:spChg>
        <pc:spChg chg="mod">
          <ac:chgData name="Uni Heidelberg" userId="63381bc8-74ad-49df-bab6-c1d9d05e17c2" providerId="ADAL" clId="{69EE58BA-C1DB-4456-A054-AB04EECEA528}" dt="2024-05-21T11:35:12.963" v="12677"/>
          <ac:spMkLst>
            <pc:docMk/>
            <pc:sldMk cId="1178382251" sldId="370"/>
            <ac:spMk id="150" creationId="{9C3795F3-1ADE-4E59-0E6D-F1379E9A8703}"/>
          </ac:spMkLst>
        </pc:spChg>
        <pc:spChg chg="mod">
          <ac:chgData name="Uni Heidelberg" userId="63381bc8-74ad-49df-bab6-c1d9d05e17c2" providerId="ADAL" clId="{69EE58BA-C1DB-4456-A054-AB04EECEA528}" dt="2024-05-21T11:35:12.963" v="12677"/>
          <ac:spMkLst>
            <pc:docMk/>
            <pc:sldMk cId="1178382251" sldId="370"/>
            <ac:spMk id="152" creationId="{8861A057-4D94-3949-1F1B-8A6A4E9D42A9}"/>
          </ac:spMkLst>
        </pc:spChg>
        <pc:spChg chg="mod">
          <ac:chgData name="Uni Heidelberg" userId="63381bc8-74ad-49df-bab6-c1d9d05e17c2" providerId="ADAL" clId="{69EE58BA-C1DB-4456-A054-AB04EECEA528}" dt="2024-05-21T11:35:12.963" v="12677"/>
          <ac:spMkLst>
            <pc:docMk/>
            <pc:sldMk cId="1178382251" sldId="370"/>
            <ac:spMk id="153" creationId="{E7BDEB63-4FEF-5790-7AE8-3ADA14543FC7}"/>
          </ac:spMkLst>
        </pc:spChg>
        <pc:spChg chg="mod">
          <ac:chgData name="Uni Heidelberg" userId="63381bc8-74ad-49df-bab6-c1d9d05e17c2" providerId="ADAL" clId="{69EE58BA-C1DB-4456-A054-AB04EECEA528}" dt="2024-05-21T11:35:12.963" v="12677"/>
          <ac:spMkLst>
            <pc:docMk/>
            <pc:sldMk cId="1178382251" sldId="370"/>
            <ac:spMk id="155" creationId="{B0A5A61E-2692-01F3-B0A6-A9B0A942859D}"/>
          </ac:spMkLst>
        </pc:spChg>
        <pc:spChg chg="mod">
          <ac:chgData name="Uni Heidelberg" userId="63381bc8-74ad-49df-bab6-c1d9d05e17c2" providerId="ADAL" clId="{69EE58BA-C1DB-4456-A054-AB04EECEA528}" dt="2024-05-21T11:35:12.963" v="12677"/>
          <ac:spMkLst>
            <pc:docMk/>
            <pc:sldMk cId="1178382251" sldId="370"/>
            <ac:spMk id="157" creationId="{EEF0F9C7-5DAF-C377-76E1-A15EE18E1EA6}"/>
          </ac:spMkLst>
        </pc:spChg>
        <pc:spChg chg="mod">
          <ac:chgData name="Uni Heidelberg" userId="63381bc8-74ad-49df-bab6-c1d9d05e17c2" providerId="ADAL" clId="{69EE58BA-C1DB-4456-A054-AB04EECEA528}" dt="2024-05-21T11:35:12.963" v="12677"/>
          <ac:spMkLst>
            <pc:docMk/>
            <pc:sldMk cId="1178382251" sldId="370"/>
            <ac:spMk id="158" creationId="{C21A043F-5106-548C-1317-A9D2DCF8CDFB}"/>
          </ac:spMkLst>
        </pc:spChg>
        <pc:spChg chg="mod">
          <ac:chgData name="Uni Heidelberg" userId="63381bc8-74ad-49df-bab6-c1d9d05e17c2" providerId="ADAL" clId="{69EE58BA-C1DB-4456-A054-AB04EECEA528}" dt="2024-05-21T11:35:12.963" v="12677"/>
          <ac:spMkLst>
            <pc:docMk/>
            <pc:sldMk cId="1178382251" sldId="370"/>
            <ac:spMk id="160" creationId="{83B2AFC6-139E-C848-F9DB-6AECA2D9D0E5}"/>
          </ac:spMkLst>
        </pc:spChg>
        <pc:spChg chg="mod">
          <ac:chgData name="Uni Heidelberg" userId="63381bc8-74ad-49df-bab6-c1d9d05e17c2" providerId="ADAL" clId="{69EE58BA-C1DB-4456-A054-AB04EECEA528}" dt="2024-05-21T11:35:12.963" v="12677"/>
          <ac:spMkLst>
            <pc:docMk/>
            <pc:sldMk cId="1178382251" sldId="370"/>
            <ac:spMk id="162" creationId="{0BB5C2A1-76AD-BAAD-1DE4-496105880A3B}"/>
          </ac:spMkLst>
        </pc:spChg>
        <pc:spChg chg="mod">
          <ac:chgData name="Uni Heidelberg" userId="63381bc8-74ad-49df-bab6-c1d9d05e17c2" providerId="ADAL" clId="{69EE58BA-C1DB-4456-A054-AB04EECEA528}" dt="2024-05-21T11:35:12.963" v="12677"/>
          <ac:spMkLst>
            <pc:docMk/>
            <pc:sldMk cId="1178382251" sldId="370"/>
            <ac:spMk id="163" creationId="{F43FECD7-8395-68A6-A9B9-B2657DE6BA29}"/>
          </ac:spMkLst>
        </pc:spChg>
        <pc:spChg chg="mod">
          <ac:chgData name="Uni Heidelberg" userId="63381bc8-74ad-49df-bab6-c1d9d05e17c2" providerId="ADAL" clId="{69EE58BA-C1DB-4456-A054-AB04EECEA528}" dt="2024-05-21T11:35:12.963" v="12677"/>
          <ac:spMkLst>
            <pc:docMk/>
            <pc:sldMk cId="1178382251" sldId="370"/>
            <ac:spMk id="165" creationId="{902669EB-C723-4C07-1F37-D9E5459C5B21}"/>
          </ac:spMkLst>
        </pc:spChg>
        <pc:spChg chg="mod">
          <ac:chgData name="Uni Heidelberg" userId="63381bc8-74ad-49df-bab6-c1d9d05e17c2" providerId="ADAL" clId="{69EE58BA-C1DB-4456-A054-AB04EECEA528}" dt="2024-05-21T11:35:12.963" v="12677"/>
          <ac:spMkLst>
            <pc:docMk/>
            <pc:sldMk cId="1178382251" sldId="370"/>
            <ac:spMk id="167" creationId="{E3EE51DD-0F13-E8C7-A811-E57490BB642E}"/>
          </ac:spMkLst>
        </pc:spChg>
        <pc:spChg chg="mod">
          <ac:chgData name="Uni Heidelberg" userId="63381bc8-74ad-49df-bab6-c1d9d05e17c2" providerId="ADAL" clId="{69EE58BA-C1DB-4456-A054-AB04EECEA528}" dt="2024-05-21T11:35:12.963" v="12677"/>
          <ac:spMkLst>
            <pc:docMk/>
            <pc:sldMk cId="1178382251" sldId="370"/>
            <ac:spMk id="168" creationId="{A3F57AE9-262D-B09A-F4E5-D8562B74FE4C}"/>
          </ac:spMkLst>
        </pc:spChg>
        <pc:spChg chg="mod">
          <ac:chgData name="Uni Heidelberg" userId="63381bc8-74ad-49df-bab6-c1d9d05e17c2" providerId="ADAL" clId="{69EE58BA-C1DB-4456-A054-AB04EECEA528}" dt="2024-05-21T11:35:12.963" v="12677"/>
          <ac:spMkLst>
            <pc:docMk/>
            <pc:sldMk cId="1178382251" sldId="370"/>
            <ac:spMk id="169" creationId="{083B4FA4-2234-E5AD-C70C-925DCFD76241}"/>
          </ac:spMkLst>
        </pc:spChg>
        <pc:spChg chg="mod">
          <ac:chgData name="Uni Heidelberg" userId="63381bc8-74ad-49df-bab6-c1d9d05e17c2" providerId="ADAL" clId="{69EE58BA-C1DB-4456-A054-AB04EECEA528}" dt="2024-05-21T11:35:12.963" v="12677"/>
          <ac:spMkLst>
            <pc:docMk/>
            <pc:sldMk cId="1178382251" sldId="370"/>
            <ac:spMk id="171" creationId="{EF520C82-8749-5BAD-B306-37C467017B7B}"/>
          </ac:spMkLst>
        </pc:spChg>
        <pc:spChg chg="mod">
          <ac:chgData name="Uni Heidelberg" userId="63381bc8-74ad-49df-bab6-c1d9d05e17c2" providerId="ADAL" clId="{69EE58BA-C1DB-4456-A054-AB04EECEA528}" dt="2024-05-21T11:35:12.963" v="12677"/>
          <ac:spMkLst>
            <pc:docMk/>
            <pc:sldMk cId="1178382251" sldId="370"/>
            <ac:spMk id="173" creationId="{644C70A4-88C8-F7C6-13EB-D4747D4E2368}"/>
          </ac:spMkLst>
        </pc:spChg>
        <pc:spChg chg="mod">
          <ac:chgData name="Uni Heidelberg" userId="63381bc8-74ad-49df-bab6-c1d9d05e17c2" providerId="ADAL" clId="{69EE58BA-C1DB-4456-A054-AB04EECEA528}" dt="2024-05-21T11:35:12.963" v="12677"/>
          <ac:spMkLst>
            <pc:docMk/>
            <pc:sldMk cId="1178382251" sldId="370"/>
            <ac:spMk id="174" creationId="{9C2636AD-7E46-A8C6-8B5F-3EFFE7052F60}"/>
          </ac:spMkLst>
        </pc:spChg>
        <pc:spChg chg="mod">
          <ac:chgData name="Uni Heidelberg" userId="63381bc8-74ad-49df-bab6-c1d9d05e17c2" providerId="ADAL" clId="{69EE58BA-C1DB-4456-A054-AB04EECEA528}" dt="2024-05-21T11:35:12.963" v="12677"/>
          <ac:spMkLst>
            <pc:docMk/>
            <pc:sldMk cId="1178382251" sldId="370"/>
            <ac:spMk id="175" creationId="{515F2E0C-CFF4-6294-3EA7-3A15C349EE3B}"/>
          </ac:spMkLst>
        </pc:spChg>
        <pc:spChg chg="mod">
          <ac:chgData name="Uni Heidelberg" userId="63381bc8-74ad-49df-bab6-c1d9d05e17c2" providerId="ADAL" clId="{69EE58BA-C1DB-4456-A054-AB04EECEA528}" dt="2024-05-21T11:35:12.963" v="12677"/>
          <ac:spMkLst>
            <pc:docMk/>
            <pc:sldMk cId="1178382251" sldId="370"/>
            <ac:spMk id="177" creationId="{2093AF2E-0FC2-D479-D4F8-8B0E8B178CFA}"/>
          </ac:spMkLst>
        </pc:spChg>
        <pc:spChg chg="mod">
          <ac:chgData name="Uni Heidelberg" userId="63381bc8-74ad-49df-bab6-c1d9d05e17c2" providerId="ADAL" clId="{69EE58BA-C1DB-4456-A054-AB04EECEA528}" dt="2024-05-21T11:35:12.963" v="12677"/>
          <ac:spMkLst>
            <pc:docMk/>
            <pc:sldMk cId="1178382251" sldId="370"/>
            <ac:spMk id="179" creationId="{B5D7AA2B-C6B5-ADCC-C329-41CC8E212117}"/>
          </ac:spMkLst>
        </pc:spChg>
        <pc:spChg chg="mod">
          <ac:chgData name="Uni Heidelberg" userId="63381bc8-74ad-49df-bab6-c1d9d05e17c2" providerId="ADAL" clId="{69EE58BA-C1DB-4456-A054-AB04EECEA528}" dt="2024-05-21T11:35:12.963" v="12677"/>
          <ac:spMkLst>
            <pc:docMk/>
            <pc:sldMk cId="1178382251" sldId="370"/>
            <ac:spMk id="180" creationId="{1EC8F89F-86CF-9C14-E48C-E2D4818F099B}"/>
          </ac:spMkLst>
        </pc:spChg>
        <pc:spChg chg="mod">
          <ac:chgData name="Uni Heidelberg" userId="63381bc8-74ad-49df-bab6-c1d9d05e17c2" providerId="ADAL" clId="{69EE58BA-C1DB-4456-A054-AB04EECEA528}" dt="2024-05-21T11:35:12.963" v="12677"/>
          <ac:spMkLst>
            <pc:docMk/>
            <pc:sldMk cId="1178382251" sldId="370"/>
            <ac:spMk id="181" creationId="{40C19856-996A-B8B3-56C8-07C422FA9EF1}"/>
          </ac:spMkLst>
        </pc:spChg>
        <pc:spChg chg="mod">
          <ac:chgData name="Uni Heidelberg" userId="63381bc8-74ad-49df-bab6-c1d9d05e17c2" providerId="ADAL" clId="{69EE58BA-C1DB-4456-A054-AB04EECEA528}" dt="2024-05-21T11:35:12.963" v="12677"/>
          <ac:spMkLst>
            <pc:docMk/>
            <pc:sldMk cId="1178382251" sldId="370"/>
            <ac:spMk id="183" creationId="{6573BB41-B3C0-109F-32C6-259EDA9A39FA}"/>
          </ac:spMkLst>
        </pc:spChg>
        <pc:spChg chg="mod">
          <ac:chgData name="Uni Heidelberg" userId="63381bc8-74ad-49df-bab6-c1d9d05e17c2" providerId="ADAL" clId="{69EE58BA-C1DB-4456-A054-AB04EECEA528}" dt="2024-05-21T11:35:12.963" v="12677"/>
          <ac:spMkLst>
            <pc:docMk/>
            <pc:sldMk cId="1178382251" sldId="370"/>
            <ac:spMk id="185" creationId="{55AB3C5E-AD36-9096-6364-D3DDDACDB24B}"/>
          </ac:spMkLst>
        </pc:spChg>
        <pc:spChg chg="mod">
          <ac:chgData name="Uni Heidelberg" userId="63381bc8-74ad-49df-bab6-c1d9d05e17c2" providerId="ADAL" clId="{69EE58BA-C1DB-4456-A054-AB04EECEA528}" dt="2024-05-21T11:35:12.963" v="12677"/>
          <ac:spMkLst>
            <pc:docMk/>
            <pc:sldMk cId="1178382251" sldId="370"/>
            <ac:spMk id="186" creationId="{55284B82-8D79-25FB-B510-828EAE877264}"/>
          </ac:spMkLst>
        </pc:spChg>
        <pc:spChg chg="mod">
          <ac:chgData name="Uni Heidelberg" userId="63381bc8-74ad-49df-bab6-c1d9d05e17c2" providerId="ADAL" clId="{69EE58BA-C1DB-4456-A054-AB04EECEA528}" dt="2024-05-21T11:35:12.963" v="12677"/>
          <ac:spMkLst>
            <pc:docMk/>
            <pc:sldMk cId="1178382251" sldId="370"/>
            <ac:spMk id="187" creationId="{304379ED-34C6-3B87-D3D8-C05935D7DC61}"/>
          </ac:spMkLst>
        </pc:spChg>
        <pc:spChg chg="mod">
          <ac:chgData name="Uni Heidelberg" userId="63381bc8-74ad-49df-bab6-c1d9d05e17c2" providerId="ADAL" clId="{69EE58BA-C1DB-4456-A054-AB04EECEA528}" dt="2024-05-21T11:35:12.963" v="12677"/>
          <ac:spMkLst>
            <pc:docMk/>
            <pc:sldMk cId="1178382251" sldId="370"/>
            <ac:spMk id="189" creationId="{B07AFE70-E99C-2913-7462-D7C26FBC0973}"/>
          </ac:spMkLst>
        </pc:spChg>
        <pc:spChg chg="mod">
          <ac:chgData name="Uni Heidelberg" userId="63381bc8-74ad-49df-bab6-c1d9d05e17c2" providerId="ADAL" clId="{69EE58BA-C1DB-4456-A054-AB04EECEA528}" dt="2024-05-21T11:35:12.963" v="12677"/>
          <ac:spMkLst>
            <pc:docMk/>
            <pc:sldMk cId="1178382251" sldId="370"/>
            <ac:spMk id="191" creationId="{62F2C1D1-9B25-7239-48BA-0066B1C58386}"/>
          </ac:spMkLst>
        </pc:spChg>
        <pc:spChg chg="mod">
          <ac:chgData name="Uni Heidelberg" userId="63381bc8-74ad-49df-bab6-c1d9d05e17c2" providerId="ADAL" clId="{69EE58BA-C1DB-4456-A054-AB04EECEA528}" dt="2024-05-21T11:35:12.963" v="12677"/>
          <ac:spMkLst>
            <pc:docMk/>
            <pc:sldMk cId="1178382251" sldId="370"/>
            <ac:spMk id="192" creationId="{DAC183F8-8A44-1D6A-3360-AA40806F5B34}"/>
          </ac:spMkLst>
        </pc:spChg>
        <pc:spChg chg="mod">
          <ac:chgData name="Uni Heidelberg" userId="63381bc8-74ad-49df-bab6-c1d9d05e17c2" providerId="ADAL" clId="{69EE58BA-C1DB-4456-A054-AB04EECEA528}" dt="2024-05-21T11:35:12.963" v="12677"/>
          <ac:spMkLst>
            <pc:docMk/>
            <pc:sldMk cId="1178382251" sldId="370"/>
            <ac:spMk id="193" creationId="{533C5A01-95C9-C877-8437-83CC386E5707}"/>
          </ac:spMkLst>
        </pc:spChg>
        <pc:spChg chg="mod">
          <ac:chgData name="Uni Heidelberg" userId="63381bc8-74ad-49df-bab6-c1d9d05e17c2" providerId="ADAL" clId="{69EE58BA-C1DB-4456-A054-AB04EECEA528}" dt="2024-05-21T11:35:12.963" v="12677"/>
          <ac:spMkLst>
            <pc:docMk/>
            <pc:sldMk cId="1178382251" sldId="370"/>
            <ac:spMk id="195" creationId="{5A1C4F22-F499-CD87-075C-AF522192090D}"/>
          </ac:spMkLst>
        </pc:spChg>
        <pc:spChg chg="mod">
          <ac:chgData name="Uni Heidelberg" userId="63381bc8-74ad-49df-bab6-c1d9d05e17c2" providerId="ADAL" clId="{69EE58BA-C1DB-4456-A054-AB04EECEA528}" dt="2024-05-21T11:35:12.963" v="12677"/>
          <ac:spMkLst>
            <pc:docMk/>
            <pc:sldMk cId="1178382251" sldId="370"/>
            <ac:spMk id="197" creationId="{34651E31-3B8B-ED1F-8049-BD08E76E3944}"/>
          </ac:spMkLst>
        </pc:spChg>
        <pc:spChg chg="mod">
          <ac:chgData name="Uni Heidelberg" userId="63381bc8-74ad-49df-bab6-c1d9d05e17c2" providerId="ADAL" clId="{69EE58BA-C1DB-4456-A054-AB04EECEA528}" dt="2024-05-21T11:35:12.963" v="12677"/>
          <ac:spMkLst>
            <pc:docMk/>
            <pc:sldMk cId="1178382251" sldId="370"/>
            <ac:spMk id="198" creationId="{930FE5C6-9520-8062-D672-AA6000B1BA5B}"/>
          </ac:spMkLst>
        </pc:spChg>
        <pc:spChg chg="mod">
          <ac:chgData name="Uni Heidelberg" userId="63381bc8-74ad-49df-bab6-c1d9d05e17c2" providerId="ADAL" clId="{69EE58BA-C1DB-4456-A054-AB04EECEA528}" dt="2024-05-21T11:35:12.963" v="12677"/>
          <ac:spMkLst>
            <pc:docMk/>
            <pc:sldMk cId="1178382251" sldId="370"/>
            <ac:spMk id="199" creationId="{B1D079D9-81DE-4F13-552F-B4EB433A9BDC}"/>
          </ac:spMkLst>
        </pc:spChg>
        <pc:spChg chg="mod">
          <ac:chgData name="Uni Heidelberg" userId="63381bc8-74ad-49df-bab6-c1d9d05e17c2" providerId="ADAL" clId="{69EE58BA-C1DB-4456-A054-AB04EECEA528}" dt="2024-05-21T11:35:12.963" v="12677"/>
          <ac:spMkLst>
            <pc:docMk/>
            <pc:sldMk cId="1178382251" sldId="370"/>
            <ac:spMk id="201" creationId="{8706BE77-74BF-ADC5-F3DE-8D5BA72CD08C}"/>
          </ac:spMkLst>
        </pc:spChg>
        <pc:spChg chg="mod">
          <ac:chgData name="Uni Heidelberg" userId="63381bc8-74ad-49df-bab6-c1d9d05e17c2" providerId="ADAL" clId="{69EE58BA-C1DB-4456-A054-AB04EECEA528}" dt="2024-05-21T11:35:12.963" v="12677"/>
          <ac:spMkLst>
            <pc:docMk/>
            <pc:sldMk cId="1178382251" sldId="370"/>
            <ac:spMk id="203" creationId="{A1335BA9-8ACD-0F8A-D1E6-D16954969292}"/>
          </ac:spMkLst>
        </pc:spChg>
        <pc:spChg chg="mod">
          <ac:chgData name="Uni Heidelberg" userId="63381bc8-74ad-49df-bab6-c1d9d05e17c2" providerId="ADAL" clId="{69EE58BA-C1DB-4456-A054-AB04EECEA528}" dt="2024-05-21T11:35:12.963" v="12677"/>
          <ac:spMkLst>
            <pc:docMk/>
            <pc:sldMk cId="1178382251" sldId="370"/>
            <ac:spMk id="204" creationId="{35FED344-C11C-61BD-6FC4-5E3A232DE79C}"/>
          </ac:spMkLst>
        </pc:spChg>
        <pc:spChg chg="mod">
          <ac:chgData name="Uni Heidelberg" userId="63381bc8-74ad-49df-bab6-c1d9d05e17c2" providerId="ADAL" clId="{69EE58BA-C1DB-4456-A054-AB04EECEA528}" dt="2024-05-21T11:35:12.963" v="12677"/>
          <ac:spMkLst>
            <pc:docMk/>
            <pc:sldMk cId="1178382251" sldId="370"/>
            <ac:spMk id="205" creationId="{0CC06AAC-350E-EE13-C83E-C8075B71F60A}"/>
          </ac:spMkLst>
        </pc:spChg>
        <pc:spChg chg="mod">
          <ac:chgData name="Uni Heidelberg" userId="63381bc8-74ad-49df-bab6-c1d9d05e17c2" providerId="ADAL" clId="{69EE58BA-C1DB-4456-A054-AB04EECEA528}" dt="2024-05-21T11:35:12.963" v="12677"/>
          <ac:spMkLst>
            <pc:docMk/>
            <pc:sldMk cId="1178382251" sldId="370"/>
            <ac:spMk id="207" creationId="{1D15BCA5-8BF5-7201-B407-2CDBD5B04EBD}"/>
          </ac:spMkLst>
        </pc:spChg>
        <pc:spChg chg="mod">
          <ac:chgData name="Uni Heidelberg" userId="63381bc8-74ad-49df-bab6-c1d9d05e17c2" providerId="ADAL" clId="{69EE58BA-C1DB-4456-A054-AB04EECEA528}" dt="2024-05-21T11:35:12.963" v="12677"/>
          <ac:spMkLst>
            <pc:docMk/>
            <pc:sldMk cId="1178382251" sldId="370"/>
            <ac:spMk id="208" creationId="{A6B8B03C-0F52-B69E-13B8-200E6FEA4AEE}"/>
          </ac:spMkLst>
        </pc:spChg>
        <pc:spChg chg="mod">
          <ac:chgData name="Uni Heidelberg" userId="63381bc8-74ad-49df-bab6-c1d9d05e17c2" providerId="ADAL" clId="{69EE58BA-C1DB-4456-A054-AB04EECEA528}" dt="2024-05-21T11:35:12.963" v="12677"/>
          <ac:spMkLst>
            <pc:docMk/>
            <pc:sldMk cId="1178382251" sldId="370"/>
            <ac:spMk id="209" creationId="{A3EA8A88-6265-3CD9-25DC-FFF121A15BD5}"/>
          </ac:spMkLst>
        </pc:spChg>
        <pc:spChg chg="mod">
          <ac:chgData name="Uni Heidelberg" userId="63381bc8-74ad-49df-bab6-c1d9d05e17c2" providerId="ADAL" clId="{69EE58BA-C1DB-4456-A054-AB04EECEA528}" dt="2024-05-21T11:35:12.963" v="12677"/>
          <ac:spMkLst>
            <pc:docMk/>
            <pc:sldMk cId="1178382251" sldId="370"/>
            <ac:spMk id="210" creationId="{7ECDF995-ECE4-D29F-972F-FFA07E193470}"/>
          </ac:spMkLst>
        </pc:spChg>
        <pc:spChg chg="mod">
          <ac:chgData name="Uni Heidelberg" userId="63381bc8-74ad-49df-bab6-c1d9d05e17c2" providerId="ADAL" clId="{69EE58BA-C1DB-4456-A054-AB04EECEA528}" dt="2024-05-21T11:35:12.963" v="12677"/>
          <ac:spMkLst>
            <pc:docMk/>
            <pc:sldMk cId="1178382251" sldId="370"/>
            <ac:spMk id="211" creationId="{CA653B46-C5DC-F954-AA44-4B01F0FF176F}"/>
          </ac:spMkLst>
        </pc:spChg>
        <pc:spChg chg="mod">
          <ac:chgData name="Uni Heidelberg" userId="63381bc8-74ad-49df-bab6-c1d9d05e17c2" providerId="ADAL" clId="{69EE58BA-C1DB-4456-A054-AB04EECEA528}" dt="2024-05-21T11:35:12.963" v="12677"/>
          <ac:spMkLst>
            <pc:docMk/>
            <pc:sldMk cId="1178382251" sldId="370"/>
            <ac:spMk id="212" creationId="{4F27DCAB-03EE-2F22-6ED4-A259C4ACF5F2}"/>
          </ac:spMkLst>
        </pc:spChg>
        <pc:spChg chg="mod">
          <ac:chgData name="Uni Heidelberg" userId="63381bc8-74ad-49df-bab6-c1d9d05e17c2" providerId="ADAL" clId="{69EE58BA-C1DB-4456-A054-AB04EECEA528}" dt="2024-05-21T11:35:12.963" v="12677"/>
          <ac:spMkLst>
            <pc:docMk/>
            <pc:sldMk cId="1178382251" sldId="370"/>
            <ac:spMk id="213" creationId="{1E21CCD7-E465-E041-53BF-4B574DF22E74}"/>
          </ac:spMkLst>
        </pc:spChg>
        <pc:spChg chg="mod">
          <ac:chgData name="Uni Heidelberg" userId="63381bc8-74ad-49df-bab6-c1d9d05e17c2" providerId="ADAL" clId="{69EE58BA-C1DB-4456-A054-AB04EECEA528}" dt="2024-05-21T11:35:12.963" v="12677"/>
          <ac:spMkLst>
            <pc:docMk/>
            <pc:sldMk cId="1178382251" sldId="370"/>
            <ac:spMk id="214" creationId="{B243FF42-7839-2FD6-234B-964BDAD69227}"/>
          </ac:spMkLst>
        </pc:spChg>
        <pc:spChg chg="mod">
          <ac:chgData name="Uni Heidelberg" userId="63381bc8-74ad-49df-bab6-c1d9d05e17c2" providerId="ADAL" clId="{69EE58BA-C1DB-4456-A054-AB04EECEA528}" dt="2024-05-21T11:35:12.963" v="12677"/>
          <ac:spMkLst>
            <pc:docMk/>
            <pc:sldMk cId="1178382251" sldId="370"/>
            <ac:spMk id="215" creationId="{27E860E8-E000-A633-14FD-FE8156B4FA0F}"/>
          </ac:spMkLst>
        </pc:spChg>
        <pc:spChg chg="mod">
          <ac:chgData name="Uni Heidelberg" userId="63381bc8-74ad-49df-bab6-c1d9d05e17c2" providerId="ADAL" clId="{69EE58BA-C1DB-4456-A054-AB04EECEA528}" dt="2024-05-21T11:35:12.963" v="12677"/>
          <ac:spMkLst>
            <pc:docMk/>
            <pc:sldMk cId="1178382251" sldId="370"/>
            <ac:spMk id="216" creationId="{6299BFD2-C13A-9AE0-44C4-C13DF3841BAA}"/>
          </ac:spMkLst>
        </pc:spChg>
        <pc:spChg chg="mod">
          <ac:chgData name="Uni Heidelberg" userId="63381bc8-74ad-49df-bab6-c1d9d05e17c2" providerId="ADAL" clId="{69EE58BA-C1DB-4456-A054-AB04EECEA528}" dt="2024-05-21T11:35:12.963" v="12677"/>
          <ac:spMkLst>
            <pc:docMk/>
            <pc:sldMk cId="1178382251" sldId="370"/>
            <ac:spMk id="217" creationId="{35CC3B7A-F238-E82D-0425-C6D723875C85}"/>
          </ac:spMkLst>
        </pc:spChg>
        <pc:spChg chg="mod">
          <ac:chgData name="Uni Heidelberg" userId="63381bc8-74ad-49df-bab6-c1d9d05e17c2" providerId="ADAL" clId="{69EE58BA-C1DB-4456-A054-AB04EECEA528}" dt="2024-05-21T11:35:12.963" v="12677"/>
          <ac:spMkLst>
            <pc:docMk/>
            <pc:sldMk cId="1178382251" sldId="370"/>
            <ac:spMk id="218" creationId="{783DB9B4-4038-875B-AE9D-7E5851FF853A}"/>
          </ac:spMkLst>
        </pc:spChg>
        <pc:spChg chg="mod">
          <ac:chgData name="Uni Heidelberg" userId="63381bc8-74ad-49df-bab6-c1d9d05e17c2" providerId="ADAL" clId="{69EE58BA-C1DB-4456-A054-AB04EECEA528}" dt="2024-05-21T11:35:12.963" v="12677"/>
          <ac:spMkLst>
            <pc:docMk/>
            <pc:sldMk cId="1178382251" sldId="370"/>
            <ac:spMk id="219" creationId="{A6BC12E1-A5C6-F590-FD53-FCCFDD4239D9}"/>
          </ac:spMkLst>
        </pc:spChg>
        <pc:spChg chg="mod">
          <ac:chgData name="Uni Heidelberg" userId="63381bc8-74ad-49df-bab6-c1d9d05e17c2" providerId="ADAL" clId="{69EE58BA-C1DB-4456-A054-AB04EECEA528}" dt="2024-05-21T11:35:12.963" v="12677"/>
          <ac:spMkLst>
            <pc:docMk/>
            <pc:sldMk cId="1178382251" sldId="370"/>
            <ac:spMk id="220" creationId="{1A33C141-BB0F-C551-8C09-291A370DFA67}"/>
          </ac:spMkLst>
        </pc:spChg>
        <pc:spChg chg="mod">
          <ac:chgData name="Uni Heidelberg" userId="63381bc8-74ad-49df-bab6-c1d9d05e17c2" providerId="ADAL" clId="{69EE58BA-C1DB-4456-A054-AB04EECEA528}" dt="2024-05-21T11:35:12.963" v="12677"/>
          <ac:spMkLst>
            <pc:docMk/>
            <pc:sldMk cId="1178382251" sldId="370"/>
            <ac:spMk id="221" creationId="{757B8383-9BA1-7495-BE2D-81DB892B85EE}"/>
          </ac:spMkLst>
        </pc:spChg>
        <pc:spChg chg="mod">
          <ac:chgData name="Uni Heidelberg" userId="63381bc8-74ad-49df-bab6-c1d9d05e17c2" providerId="ADAL" clId="{69EE58BA-C1DB-4456-A054-AB04EECEA528}" dt="2024-05-21T11:35:12.963" v="12677"/>
          <ac:spMkLst>
            <pc:docMk/>
            <pc:sldMk cId="1178382251" sldId="370"/>
            <ac:spMk id="222" creationId="{4E30FD8C-B71C-A148-E3A0-BBF97DC9A5F7}"/>
          </ac:spMkLst>
        </pc:spChg>
        <pc:spChg chg="mod">
          <ac:chgData name="Uni Heidelberg" userId="63381bc8-74ad-49df-bab6-c1d9d05e17c2" providerId="ADAL" clId="{69EE58BA-C1DB-4456-A054-AB04EECEA528}" dt="2024-05-21T11:35:12.963" v="12677"/>
          <ac:spMkLst>
            <pc:docMk/>
            <pc:sldMk cId="1178382251" sldId="370"/>
            <ac:spMk id="223" creationId="{968827E3-40C4-0B73-6207-AB9C9D189546}"/>
          </ac:spMkLst>
        </pc:spChg>
        <pc:spChg chg="mod">
          <ac:chgData name="Uni Heidelberg" userId="63381bc8-74ad-49df-bab6-c1d9d05e17c2" providerId="ADAL" clId="{69EE58BA-C1DB-4456-A054-AB04EECEA528}" dt="2024-05-21T11:35:12.963" v="12677"/>
          <ac:spMkLst>
            <pc:docMk/>
            <pc:sldMk cId="1178382251" sldId="370"/>
            <ac:spMk id="224" creationId="{1B605FC7-1B79-2475-CBCE-E4AFCD5E8C16}"/>
          </ac:spMkLst>
        </pc:spChg>
        <pc:spChg chg="mod">
          <ac:chgData name="Uni Heidelberg" userId="63381bc8-74ad-49df-bab6-c1d9d05e17c2" providerId="ADAL" clId="{69EE58BA-C1DB-4456-A054-AB04EECEA528}" dt="2024-05-21T11:35:12.963" v="12677"/>
          <ac:spMkLst>
            <pc:docMk/>
            <pc:sldMk cId="1178382251" sldId="370"/>
            <ac:spMk id="225" creationId="{5F8B9C47-AC2B-09C1-C6B5-E78D31EFA906}"/>
          </ac:spMkLst>
        </pc:spChg>
        <pc:spChg chg="mod">
          <ac:chgData name="Uni Heidelberg" userId="63381bc8-74ad-49df-bab6-c1d9d05e17c2" providerId="ADAL" clId="{69EE58BA-C1DB-4456-A054-AB04EECEA528}" dt="2024-05-21T11:35:12.963" v="12677"/>
          <ac:spMkLst>
            <pc:docMk/>
            <pc:sldMk cId="1178382251" sldId="370"/>
            <ac:spMk id="226" creationId="{928EE0FD-9037-879C-3B9C-BCAE303C12CC}"/>
          </ac:spMkLst>
        </pc:spChg>
        <pc:spChg chg="mod">
          <ac:chgData name="Uni Heidelberg" userId="63381bc8-74ad-49df-bab6-c1d9d05e17c2" providerId="ADAL" clId="{69EE58BA-C1DB-4456-A054-AB04EECEA528}" dt="2024-05-21T11:35:12.963" v="12677"/>
          <ac:spMkLst>
            <pc:docMk/>
            <pc:sldMk cId="1178382251" sldId="370"/>
            <ac:spMk id="227" creationId="{6A34C302-2E29-8AC9-4137-544D18E6EA1D}"/>
          </ac:spMkLst>
        </pc:spChg>
        <pc:spChg chg="mod">
          <ac:chgData name="Uni Heidelberg" userId="63381bc8-74ad-49df-bab6-c1d9d05e17c2" providerId="ADAL" clId="{69EE58BA-C1DB-4456-A054-AB04EECEA528}" dt="2024-05-21T11:35:12.963" v="12677"/>
          <ac:spMkLst>
            <pc:docMk/>
            <pc:sldMk cId="1178382251" sldId="370"/>
            <ac:spMk id="228" creationId="{393FA31E-04A7-1D88-79A1-E88840A548E0}"/>
          </ac:spMkLst>
        </pc:spChg>
        <pc:spChg chg="mod">
          <ac:chgData name="Uni Heidelberg" userId="63381bc8-74ad-49df-bab6-c1d9d05e17c2" providerId="ADAL" clId="{69EE58BA-C1DB-4456-A054-AB04EECEA528}" dt="2024-05-21T11:35:12.963" v="12677"/>
          <ac:spMkLst>
            <pc:docMk/>
            <pc:sldMk cId="1178382251" sldId="370"/>
            <ac:spMk id="229" creationId="{879A8A45-62E2-FF24-5B37-13FB58E347AA}"/>
          </ac:spMkLst>
        </pc:spChg>
        <pc:spChg chg="mod">
          <ac:chgData name="Uni Heidelberg" userId="63381bc8-74ad-49df-bab6-c1d9d05e17c2" providerId="ADAL" clId="{69EE58BA-C1DB-4456-A054-AB04EECEA528}" dt="2024-05-21T11:35:12.963" v="12677"/>
          <ac:spMkLst>
            <pc:docMk/>
            <pc:sldMk cId="1178382251" sldId="370"/>
            <ac:spMk id="230" creationId="{715A4A8A-5652-1E9C-4EA0-492D161E33DA}"/>
          </ac:spMkLst>
        </pc:spChg>
        <pc:spChg chg="mod">
          <ac:chgData name="Uni Heidelberg" userId="63381bc8-74ad-49df-bab6-c1d9d05e17c2" providerId="ADAL" clId="{69EE58BA-C1DB-4456-A054-AB04EECEA528}" dt="2024-05-21T11:35:12.963" v="12677"/>
          <ac:spMkLst>
            <pc:docMk/>
            <pc:sldMk cId="1178382251" sldId="370"/>
            <ac:spMk id="231" creationId="{CB41E738-E2F8-E2BD-BA3A-7EDB4D5B8012}"/>
          </ac:spMkLst>
        </pc:spChg>
        <pc:spChg chg="mod">
          <ac:chgData name="Uni Heidelberg" userId="63381bc8-74ad-49df-bab6-c1d9d05e17c2" providerId="ADAL" clId="{69EE58BA-C1DB-4456-A054-AB04EECEA528}" dt="2024-05-21T11:35:12.963" v="12677"/>
          <ac:spMkLst>
            <pc:docMk/>
            <pc:sldMk cId="1178382251" sldId="370"/>
            <ac:spMk id="232" creationId="{BC3E03E0-24ED-8E7D-3034-4E21F4B84814}"/>
          </ac:spMkLst>
        </pc:spChg>
        <pc:spChg chg="mod">
          <ac:chgData name="Uni Heidelberg" userId="63381bc8-74ad-49df-bab6-c1d9d05e17c2" providerId="ADAL" clId="{69EE58BA-C1DB-4456-A054-AB04EECEA528}" dt="2024-05-21T11:35:12.963" v="12677"/>
          <ac:spMkLst>
            <pc:docMk/>
            <pc:sldMk cId="1178382251" sldId="370"/>
            <ac:spMk id="233" creationId="{8A113469-480F-50DC-96E0-DEBD94D88817}"/>
          </ac:spMkLst>
        </pc:spChg>
        <pc:spChg chg="mod">
          <ac:chgData name="Uni Heidelberg" userId="63381bc8-74ad-49df-bab6-c1d9d05e17c2" providerId="ADAL" clId="{69EE58BA-C1DB-4456-A054-AB04EECEA528}" dt="2024-05-21T11:35:12.963" v="12677"/>
          <ac:spMkLst>
            <pc:docMk/>
            <pc:sldMk cId="1178382251" sldId="370"/>
            <ac:spMk id="234" creationId="{0695E5D0-C9C8-9C0E-1ABA-1D054902D349}"/>
          </ac:spMkLst>
        </pc:spChg>
        <pc:spChg chg="mod">
          <ac:chgData name="Uni Heidelberg" userId="63381bc8-74ad-49df-bab6-c1d9d05e17c2" providerId="ADAL" clId="{69EE58BA-C1DB-4456-A054-AB04EECEA528}" dt="2024-05-21T11:35:12.963" v="12677"/>
          <ac:spMkLst>
            <pc:docMk/>
            <pc:sldMk cId="1178382251" sldId="370"/>
            <ac:spMk id="235" creationId="{86270A2C-865E-CCA3-91B9-3234D45E635C}"/>
          </ac:spMkLst>
        </pc:spChg>
        <pc:spChg chg="mod">
          <ac:chgData name="Uni Heidelberg" userId="63381bc8-74ad-49df-bab6-c1d9d05e17c2" providerId="ADAL" clId="{69EE58BA-C1DB-4456-A054-AB04EECEA528}" dt="2024-05-21T11:35:12.963" v="12677"/>
          <ac:spMkLst>
            <pc:docMk/>
            <pc:sldMk cId="1178382251" sldId="370"/>
            <ac:spMk id="236" creationId="{7B95C862-13EC-72A2-6A12-A9BE9DA7E7DD}"/>
          </ac:spMkLst>
        </pc:spChg>
        <pc:spChg chg="mod">
          <ac:chgData name="Uni Heidelberg" userId="63381bc8-74ad-49df-bab6-c1d9d05e17c2" providerId="ADAL" clId="{69EE58BA-C1DB-4456-A054-AB04EECEA528}" dt="2024-05-21T11:35:12.963" v="12677"/>
          <ac:spMkLst>
            <pc:docMk/>
            <pc:sldMk cId="1178382251" sldId="370"/>
            <ac:spMk id="237" creationId="{6E0D5562-A9D5-A142-0F6D-410C4A90A744}"/>
          </ac:spMkLst>
        </pc:spChg>
        <pc:spChg chg="mod">
          <ac:chgData name="Uni Heidelberg" userId="63381bc8-74ad-49df-bab6-c1d9d05e17c2" providerId="ADAL" clId="{69EE58BA-C1DB-4456-A054-AB04EECEA528}" dt="2024-05-21T11:35:12.963" v="12677"/>
          <ac:spMkLst>
            <pc:docMk/>
            <pc:sldMk cId="1178382251" sldId="370"/>
            <ac:spMk id="238" creationId="{C59130D6-56CE-F6C5-38C4-5A41C9CC9944}"/>
          </ac:spMkLst>
        </pc:spChg>
        <pc:spChg chg="mod">
          <ac:chgData name="Uni Heidelberg" userId="63381bc8-74ad-49df-bab6-c1d9d05e17c2" providerId="ADAL" clId="{69EE58BA-C1DB-4456-A054-AB04EECEA528}" dt="2024-05-21T11:35:12.963" v="12677"/>
          <ac:spMkLst>
            <pc:docMk/>
            <pc:sldMk cId="1178382251" sldId="370"/>
            <ac:spMk id="239" creationId="{24BD48D3-18E7-2180-8339-CF0CD7321686}"/>
          </ac:spMkLst>
        </pc:spChg>
        <pc:spChg chg="mod">
          <ac:chgData name="Uni Heidelberg" userId="63381bc8-74ad-49df-bab6-c1d9d05e17c2" providerId="ADAL" clId="{69EE58BA-C1DB-4456-A054-AB04EECEA528}" dt="2024-05-21T11:35:12.963" v="12677"/>
          <ac:spMkLst>
            <pc:docMk/>
            <pc:sldMk cId="1178382251" sldId="370"/>
            <ac:spMk id="240" creationId="{F9B5BCD1-02FA-E78F-2055-785D28C7FA38}"/>
          </ac:spMkLst>
        </pc:spChg>
        <pc:spChg chg="mod">
          <ac:chgData name="Uni Heidelberg" userId="63381bc8-74ad-49df-bab6-c1d9d05e17c2" providerId="ADAL" clId="{69EE58BA-C1DB-4456-A054-AB04EECEA528}" dt="2024-05-21T11:35:12.963" v="12677"/>
          <ac:spMkLst>
            <pc:docMk/>
            <pc:sldMk cId="1178382251" sldId="370"/>
            <ac:spMk id="241" creationId="{5422ABD6-6914-7017-21D6-95857EFB61E3}"/>
          </ac:spMkLst>
        </pc:spChg>
        <pc:spChg chg="mod">
          <ac:chgData name="Uni Heidelberg" userId="63381bc8-74ad-49df-bab6-c1d9d05e17c2" providerId="ADAL" clId="{69EE58BA-C1DB-4456-A054-AB04EECEA528}" dt="2024-05-21T11:35:12.963" v="12677"/>
          <ac:spMkLst>
            <pc:docMk/>
            <pc:sldMk cId="1178382251" sldId="370"/>
            <ac:spMk id="242" creationId="{E818B079-2AC7-C3D3-4464-B32D681121CF}"/>
          </ac:spMkLst>
        </pc:spChg>
        <pc:spChg chg="mod">
          <ac:chgData name="Uni Heidelberg" userId="63381bc8-74ad-49df-bab6-c1d9d05e17c2" providerId="ADAL" clId="{69EE58BA-C1DB-4456-A054-AB04EECEA528}" dt="2024-05-21T11:35:12.963" v="12677"/>
          <ac:spMkLst>
            <pc:docMk/>
            <pc:sldMk cId="1178382251" sldId="370"/>
            <ac:spMk id="243" creationId="{41EFFADD-4C46-6F30-CC93-FA063D09656F}"/>
          </ac:spMkLst>
        </pc:spChg>
        <pc:spChg chg="mod">
          <ac:chgData name="Uni Heidelberg" userId="63381bc8-74ad-49df-bab6-c1d9d05e17c2" providerId="ADAL" clId="{69EE58BA-C1DB-4456-A054-AB04EECEA528}" dt="2024-05-21T11:35:12.963" v="12677"/>
          <ac:spMkLst>
            <pc:docMk/>
            <pc:sldMk cId="1178382251" sldId="370"/>
            <ac:spMk id="244" creationId="{9693C2F6-4833-788E-0798-2DC6BFB445FA}"/>
          </ac:spMkLst>
        </pc:spChg>
        <pc:spChg chg="mod">
          <ac:chgData name="Uni Heidelberg" userId="63381bc8-74ad-49df-bab6-c1d9d05e17c2" providerId="ADAL" clId="{69EE58BA-C1DB-4456-A054-AB04EECEA528}" dt="2024-05-21T11:35:12.963" v="12677"/>
          <ac:spMkLst>
            <pc:docMk/>
            <pc:sldMk cId="1178382251" sldId="370"/>
            <ac:spMk id="245" creationId="{C59E7519-C449-5BF5-0097-E8976EEE89DE}"/>
          </ac:spMkLst>
        </pc:spChg>
        <pc:spChg chg="mod">
          <ac:chgData name="Uni Heidelberg" userId="63381bc8-74ad-49df-bab6-c1d9d05e17c2" providerId="ADAL" clId="{69EE58BA-C1DB-4456-A054-AB04EECEA528}" dt="2024-05-21T11:35:12.963" v="12677"/>
          <ac:spMkLst>
            <pc:docMk/>
            <pc:sldMk cId="1178382251" sldId="370"/>
            <ac:spMk id="246" creationId="{BD507447-E367-451D-1B1B-ED74A5EAF9C2}"/>
          </ac:spMkLst>
        </pc:spChg>
        <pc:spChg chg="mod">
          <ac:chgData name="Uni Heidelberg" userId="63381bc8-74ad-49df-bab6-c1d9d05e17c2" providerId="ADAL" clId="{69EE58BA-C1DB-4456-A054-AB04EECEA528}" dt="2024-05-21T11:35:12.963" v="12677"/>
          <ac:spMkLst>
            <pc:docMk/>
            <pc:sldMk cId="1178382251" sldId="370"/>
            <ac:spMk id="247" creationId="{89BE3867-B701-93C8-CF2D-5F56287ADE42}"/>
          </ac:spMkLst>
        </pc:spChg>
        <pc:spChg chg="add mod">
          <ac:chgData name="Uni Heidelberg" userId="63381bc8-74ad-49df-bab6-c1d9d05e17c2" providerId="ADAL" clId="{69EE58BA-C1DB-4456-A054-AB04EECEA528}" dt="2024-05-21T11:35:15.355" v="12679" actId="1076"/>
          <ac:spMkLst>
            <pc:docMk/>
            <pc:sldMk cId="1178382251" sldId="370"/>
            <ac:spMk id="248" creationId="{79A578A7-6440-7182-0960-A15F3B56C303}"/>
          </ac:spMkLst>
        </pc:spChg>
        <pc:spChg chg="add mod">
          <ac:chgData name="Uni Heidelberg" userId="63381bc8-74ad-49df-bab6-c1d9d05e17c2" providerId="ADAL" clId="{69EE58BA-C1DB-4456-A054-AB04EECEA528}" dt="2024-05-21T11:35:15.355" v="12679" actId="1076"/>
          <ac:spMkLst>
            <pc:docMk/>
            <pc:sldMk cId="1178382251" sldId="370"/>
            <ac:spMk id="249" creationId="{E95F8D3B-86B9-0D7D-7F93-02D862F1B45F}"/>
          </ac:spMkLst>
        </pc:spChg>
        <pc:spChg chg="add mod">
          <ac:chgData name="Uni Heidelberg" userId="63381bc8-74ad-49df-bab6-c1d9d05e17c2" providerId="ADAL" clId="{69EE58BA-C1DB-4456-A054-AB04EECEA528}" dt="2024-05-21T11:35:15.355" v="12679" actId="1076"/>
          <ac:spMkLst>
            <pc:docMk/>
            <pc:sldMk cId="1178382251" sldId="370"/>
            <ac:spMk id="250" creationId="{75CE91C0-144B-995A-87B6-CA36EED9A2AB}"/>
          </ac:spMkLst>
        </pc:spChg>
        <pc:spChg chg="add mod">
          <ac:chgData name="Uni Heidelberg" userId="63381bc8-74ad-49df-bab6-c1d9d05e17c2" providerId="ADAL" clId="{69EE58BA-C1DB-4456-A054-AB04EECEA528}" dt="2024-05-21T11:35:15.355" v="12679" actId="1076"/>
          <ac:spMkLst>
            <pc:docMk/>
            <pc:sldMk cId="1178382251" sldId="370"/>
            <ac:spMk id="251" creationId="{5D64649B-ACCA-FEA1-0DAD-7AA21FF68F32}"/>
          </ac:spMkLst>
        </pc:spChg>
        <pc:spChg chg="add mod">
          <ac:chgData name="Uni Heidelberg" userId="63381bc8-74ad-49df-bab6-c1d9d05e17c2" providerId="ADAL" clId="{69EE58BA-C1DB-4456-A054-AB04EECEA528}" dt="2024-05-21T11:35:15.355" v="12679" actId="1076"/>
          <ac:spMkLst>
            <pc:docMk/>
            <pc:sldMk cId="1178382251" sldId="370"/>
            <ac:spMk id="252" creationId="{605F0F40-805E-6CDF-69D4-D7929A4484D9}"/>
          </ac:spMkLst>
        </pc:spChg>
        <pc:spChg chg="add mod">
          <ac:chgData name="Uni Heidelberg" userId="63381bc8-74ad-49df-bab6-c1d9d05e17c2" providerId="ADAL" clId="{69EE58BA-C1DB-4456-A054-AB04EECEA528}" dt="2024-05-21T11:35:15.355" v="12679" actId="1076"/>
          <ac:spMkLst>
            <pc:docMk/>
            <pc:sldMk cId="1178382251" sldId="370"/>
            <ac:spMk id="253" creationId="{7D6B1B10-DDEE-6E7F-AD15-A7E69D5FC685}"/>
          </ac:spMkLst>
        </pc:spChg>
        <pc:spChg chg="add mod">
          <ac:chgData name="Uni Heidelberg" userId="63381bc8-74ad-49df-bab6-c1d9d05e17c2" providerId="ADAL" clId="{69EE58BA-C1DB-4456-A054-AB04EECEA528}" dt="2024-05-21T11:35:15.355" v="12679" actId="1076"/>
          <ac:spMkLst>
            <pc:docMk/>
            <pc:sldMk cId="1178382251" sldId="370"/>
            <ac:spMk id="254" creationId="{93F0C3EC-061F-A858-476F-2E552C24962B}"/>
          </ac:spMkLst>
        </pc:spChg>
        <pc:spChg chg="mod">
          <ac:chgData name="Uni Heidelberg" userId="63381bc8-74ad-49df-bab6-c1d9d05e17c2" providerId="ADAL" clId="{69EE58BA-C1DB-4456-A054-AB04EECEA528}" dt="2024-05-21T11:35:20.963" v="12680"/>
          <ac:spMkLst>
            <pc:docMk/>
            <pc:sldMk cId="1178382251" sldId="370"/>
            <ac:spMk id="257" creationId="{3291AA13-E331-A45E-B348-12B1B5D2387C}"/>
          </ac:spMkLst>
        </pc:spChg>
        <pc:spChg chg="mod">
          <ac:chgData name="Uni Heidelberg" userId="63381bc8-74ad-49df-bab6-c1d9d05e17c2" providerId="ADAL" clId="{69EE58BA-C1DB-4456-A054-AB04EECEA528}" dt="2024-05-21T11:35:20.963" v="12680"/>
          <ac:spMkLst>
            <pc:docMk/>
            <pc:sldMk cId="1178382251" sldId="370"/>
            <ac:spMk id="259" creationId="{BB9B2A10-1EB5-5B7E-3120-5342E1FB84C6}"/>
          </ac:spMkLst>
        </pc:spChg>
        <pc:spChg chg="mod">
          <ac:chgData name="Uni Heidelberg" userId="63381bc8-74ad-49df-bab6-c1d9d05e17c2" providerId="ADAL" clId="{69EE58BA-C1DB-4456-A054-AB04EECEA528}" dt="2024-05-21T11:35:20.963" v="12680"/>
          <ac:spMkLst>
            <pc:docMk/>
            <pc:sldMk cId="1178382251" sldId="370"/>
            <ac:spMk id="260" creationId="{6D5FB4E5-FFAF-123E-0E2F-B5703A8245D7}"/>
          </ac:spMkLst>
        </pc:spChg>
        <pc:spChg chg="mod">
          <ac:chgData name="Uni Heidelberg" userId="63381bc8-74ad-49df-bab6-c1d9d05e17c2" providerId="ADAL" clId="{69EE58BA-C1DB-4456-A054-AB04EECEA528}" dt="2024-05-21T11:35:20.963" v="12680"/>
          <ac:spMkLst>
            <pc:docMk/>
            <pc:sldMk cId="1178382251" sldId="370"/>
            <ac:spMk id="261" creationId="{BBE68F91-BC6B-728C-C89C-4753DEE4C37F}"/>
          </ac:spMkLst>
        </pc:spChg>
        <pc:spChg chg="mod">
          <ac:chgData name="Uni Heidelberg" userId="63381bc8-74ad-49df-bab6-c1d9d05e17c2" providerId="ADAL" clId="{69EE58BA-C1DB-4456-A054-AB04EECEA528}" dt="2024-05-21T11:35:20.963" v="12680"/>
          <ac:spMkLst>
            <pc:docMk/>
            <pc:sldMk cId="1178382251" sldId="370"/>
            <ac:spMk id="263" creationId="{4F8C9CC8-0DE1-BD5C-6DD8-B2565A8F5C99}"/>
          </ac:spMkLst>
        </pc:spChg>
        <pc:spChg chg="mod">
          <ac:chgData name="Uni Heidelberg" userId="63381bc8-74ad-49df-bab6-c1d9d05e17c2" providerId="ADAL" clId="{69EE58BA-C1DB-4456-A054-AB04EECEA528}" dt="2024-05-21T11:35:20.963" v="12680"/>
          <ac:spMkLst>
            <pc:docMk/>
            <pc:sldMk cId="1178382251" sldId="370"/>
            <ac:spMk id="265" creationId="{16ECC223-90DE-CABC-FB15-5114A7E819E7}"/>
          </ac:spMkLst>
        </pc:spChg>
        <pc:spChg chg="mod">
          <ac:chgData name="Uni Heidelberg" userId="63381bc8-74ad-49df-bab6-c1d9d05e17c2" providerId="ADAL" clId="{69EE58BA-C1DB-4456-A054-AB04EECEA528}" dt="2024-05-21T11:35:20.963" v="12680"/>
          <ac:spMkLst>
            <pc:docMk/>
            <pc:sldMk cId="1178382251" sldId="370"/>
            <ac:spMk id="266" creationId="{253EB6DD-6949-E4AA-3F72-4E3FA61B30A3}"/>
          </ac:spMkLst>
        </pc:spChg>
        <pc:spChg chg="mod">
          <ac:chgData name="Uni Heidelberg" userId="63381bc8-74ad-49df-bab6-c1d9d05e17c2" providerId="ADAL" clId="{69EE58BA-C1DB-4456-A054-AB04EECEA528}" dt="2024-05-21T11:35:20.963" v="12680"/>
          <ac:spMkLst>
            <pc:docMk/>
            <pc:sldMk cId="1178382251" sldId="370"/>
            <ac:spMk id="267" creationId="{116E551D-8665-0D6A-7AA4-87FFE1F3BA42}"/>
          </ac:spMkLst>
        </pc:spChg>
        <pc:spChg chg="mod">
          <ac:chgData name="Uni Heidelberg" userId="63381bc8-74ad-49df-bab6-c1d9d05e17c2" providerId="ADAL" clId="{69EE58BA-C1DB-4456-A054-AB04EECEA528}" dt="2024-05-21T11:35:20.963" v="12680"/>
          <ac:spMkLst>
            <pc:docMk/>
            <pc:sldMk cId="1178382251" sldId="370"/>
            <ac:spMk id="269" creationId="{B93E290E-32FE-7B71-4FA8-4F407DCE4013}"/>
          </ac:spMkLst>
        </pc:spChg>
        <pc:spChg chg="mod">
          <ac:chgData name="Uni Heidelberg" userId="63381bc8-74ad-49df-bab6-c1d9d05e17c2" providerId="ADAL" clId="{69EE58BA-C1DB-4456-A054-AB04EECEA528}" dt="2024-05-21T11:35:20.963" v="12680"/>
          <ac:spMkLst>
            <pc:docMk/>
            <pc:sldMk cId="1178382251" sldId="370"/>
            <ac:spMk id="271" creationId="{FAA83E7C-9CED-E5B1-3566-6429322C2EDB}"/>
          </ac:spMkLst>
        </pc:spChg>
        <pc:spChg chg="mod">
          <ac:chgData name="Uni Heidelberg" userId="63381bc8-74ad-49df-bab6-c1d9d05e17c2" providerId="ADAL" clId="{69EE58BA-C1DB-4456-A054-AB04EECEA528}" dt="2024-05-21T11:35:20.963" v="12680"/>
          <ac:spMkLst>
            <pc:docMk/>
            <pc:sldMk cId="1178382251" sldId="370"/>
            <ac:spMk id="272" creationId="{3FFC8C65-A00F-7A14-DE6B-11AE7145A83B}"/>
          </ac:spMkLst>
        </pc:spChg>
        <pc:spChg chg="mod">
          <ac:chgData name="Uni Heidelberg" userId="63381bc8-74ad-49df-bab6-c1d9d05e17c2" providerId="ADAL" clId="{69EE58BA-C1DB-4456-A054-AB04EECEA528}" dt="2024-05-21T11:35:20.963" v="12680"/>
          <ac:spMkLst>
            <pc:docMk/>
            <pc:sldMk cId="1178382251" sldId="370"/>
            <ac:spMk id="273" creationId="{65B14273-C1FB-95D8-5F8D-117A2CBC2829}"/>
          </ac:spMkLst>
        </pc:spChg>
        <pc:spChg chg="mod">
          <ac:chgData name="Uni Heidelberg" userId="63381bc8-74ad-49df-bab6-c1d9d05e17c2" providerId="ADAL" clId="{69EE58BA-C1DB-4456-A054-AB04EECEA528}" dt="2024-05-21T11:35:20.963" v="12680"/>
          <ac:spMkLst>
            <pc:docMk/>
            <pc:sldMk cId="1178382251" sldId="370"/>
            <ac:spMk id="275" creationId="{3953B459-1D9B-4EF9-7E7A-1F65BDFFA900}"/>
          </ac:spMkLst>
        </pc:spChg>
        <pc:spChg chg="mod">
          <ac:chgData name="Uni Heidelberg" userId="63381bc8-74ad-49df-bab6-c1d9d05e17c2" providerId="ADAL" clId="{69EE58BA-C1DB-4456-A054-AB04EECEA528}" dt="2024-05-21T11:35:20.963" v="12680"/>
          <ac:spMkLst>
            <pc:docMk/>
            <pc:sldMk cId="1178382251" sldId="370"/>
            <ac:spMk id="277" creationId="{973B7F77-0AFE-77FE-31A6-6A8202E367CC}"/>
          </ac:spMkLst>
        </pc:spChg>
        <pc:spChg chg="mod">
          <ac:chgData name="Uni Heidelberg" userId="63381bc8-74ad-49df-bab6-c1d9d05e17c2" providerId="ADAL" clId="{69EE58BA-C1DB-4456-A054-AB04EECEA528}" dt="2024-05-21T11:35:20.963" v="12680"/>
          <ac:spMkLst>
            <pc:docMk/>
            <pc:sldMk cId="1178382251" sldId="370"/>
            <ac:spMk id="278" creationId="{7E6917E2-4B00-1B0A-315E-124688CC31F4}"/>
          </ac:spMkLst>
        </pc:spChg>
        <pc:spChg chg="mod">
          <ac:chgData name="Uni Heidelberg" userId="63381bc8-74ad-49df-bab6-c1d9d05e17c2" providerId="ADAL" clId="{69EE58BA-C1DB-4456-A054-AB04EECEA528}" dt="2024-05-21T11:35:20.963" v="12680"/>
          <ac:spMkLst>
            <pc:docMk/>
            <pc:sldMk cId="1178382251" sldId="370"/>
            <ac:spMk id="280" creationId="{2AA3AA64-80D1-B0F6-9D00-8737A2483CD3}"/>
          </ac:spMkLst>
        </pc:spChg>
        <pc:spChg chg="mod">
          <ac:chgData name="Uni Heidelberg" userId="63381bc8-74ad-49df-bab6-c1d9d05e17c2" providerId="ADAL" clId="{69EE58BA-C1DB-4456-A054-AB04EECEA528}" dt="2024-05-21T11:35:20.963" v="12680"/>
          <ac:spMkLst>
            <pc:docMk/>
            <pc:sldMk cId="1178382251" sldId="370"/>
            <ac:spMk id="281" creationId="{15C1E4FC-0566-A6D7-844A-0E65A9278E06}"/>
          </ac:spMkLst>
        </pc:spChg>
        <pc:spChg chg="mod">
          <ac:chgData name="Uni Heidelberg" userId="63381bc8-74ad-49df-bab6-c1d9d05e17c2" providerId="ADAL" clId="{69EE58BA-C1DB-4456-A054-AB04EECEA528}" dt="2024-05-21T11:35:20.963" v="12680"/>
          <ac:spMkLst>
            <pc:docMk/>
            <pc:sldMk cId="1178382251" sldId="370"/>
            <ac:spMk id="283" creationId="{34775965-FCCD-6189-9FC2-E49E8BF92835}"/>
          </ac:spMkLst>
        </pc:spChg>
        <pc:spChg chg="mod">
          <ac:chgData name="Uni Heidelberg" userId="63381bc8-74ad-49df-bab6-c1d9d05e17c2" providerId="ADAL" clId="{69EE58BA-C1DB-4456-A054-AB04EECEA528}" dt="2024-05-21T11:35:20.963" v="12680"/>
          <ac:spMkLst>
            <pc:docMk/>
            <pc:sldMk cId="1178382251" sldId="370"/>
            <ac:spMk id="284" creationId="{B62272A1-C8F0-7538-E485-66984F33F5F5}"/>
          </ac:spMkLst>
        </pc:spChg>
        <pc:spChg chg="mod">
          <ac:chgData name="Uni Heidelberg" userId="63381bc8-74ad-49df-bab6-c1d9d05e17c2" providerId="ADAL" clId="{69EE58BA-C1DB-4456-A054-AB04EECEA528}" dt="2024-05-21T11:35:20.963" v="12680"/>
          <ac:spMkLst>
            <pc:docMk/>
            <pc:sldMk cId="1178382251" sldId="370"/>
            <ac:spMk id="286" creationId="{C68F315D-A84A-98C2-B62B-BE3E8F0924B0}"/>
          </ac:spMkLst>
        </pc:spChg>
        <pc:spChg chg="mod">
          <ac:chgData name="Uni Heidelberg" userId="63381bc8-74ad-49df-bab6-c1d9d05e17c2" providerId="ADAL" clId="{69EE58BA-C1DB-4456-A054-AB04EECEA528}" dt="2024-05-21T11:35:20.963" v="12680"/>
          <ac:spMkLst>
            <pc:docMk/>
            <pc:sldMk cId="1178382251" sldId="370"/>
            <ac:spMk id="288" creationId="{40CB79CA-FB35-A680-1724-5BD5D8E4B930}"/>
          </ac:spMkLst>
        </pc:spChg>
        <pc:spChg chg="mod">
          <ac:chgData name="Uni Heidelberg" userId="63381bc8-74ad-49df-bab6-c1d9d05e17c2" providerId="ADAL" clId="{69EE58BA-C1DB-4456-A054-AB04EECEA528}" dt="2024-05-21T11:35:20.963" v="12680"/>
          <ac:spMkLst>
            <pc:docMk/>
            <pc:sldMk cId="1178382251" sldId="370"/>
            <ac:spMk id="289" creationId="{89C49F75-E4AA-943B-5AE3-DC1C396A8829}"/>
          </ac:spMkLst>
        </pc:spChg>
        <pc:spChg chg="mod">
          <ac:chgData name="Uni Heidelberg" userId="63381bc8-74ad-49df-bab6-c1d9d05e17c2" providerId="ADAL" clId="{69EE58BA-C1DB-4456-A054-AB04EECEA528}" dt="2024-05-21T11:35:20.963" v="12680"/>
          <ac:spMkLst>
            <pc:docMk/>
            <pc:sldMk cId="1178382251" sldId="370"/>
            <ac:spMk id="291" creationId="{1E4E1B38-6881-4E74-41BF-041EF324C90B}"/>
          </ac:spMkLst>
        </pc:spChg>
        <pc:spChg chg="mod">
          <ac:chgData name="Uni Heidelberg" userId="63381bc8-74ad-49df-bab6-c1d9d05e17c2" providerId="ADAL" clId="{69EE58BA-C1DB-4456-A054-AB04EECEA528}" dt="2024-05-21T11:35:20.963" v="12680"/>
          <ac:spMkLst>
            <pc:docMk/>
            <pc:sldMk cId="1178382251" sldId="370"/>
            <ac:spMk id="293" creationId="{13FD41BF-9445-257A-2345-72572F2EF804}"/>
          </ac:spMkLst>
        </pc:spChg>
        <pc:spChg chg="mod">
          <ac:chgData name="Uni Heidelberg" userId="63381bc8-74ad-49df-bab6-c1d9d05e17c2" providerId="ADAL" clId="{69EE58BA-C1DB-4456-A054-AB04EECEA528}" dt="2024-05-21T11:35:20.963" v="12680"/>
          <ac:spMkLst>
            <pc:docMk/>
            <pc:sldMk cId="1178382251" sldId="370"/>
            <ac:spMk id="294" creationId="{75DFE4B6-2E52-87D5-0ED7-FBA1E2E538FF}"/>
          </ac:spMkLst>
        </pc:spChg>
        <pc:spChg chg="mod">
          <ac:chgData name="Uni Heidelberg" userId="63381bc8-74ad-49df-bab6-c1d9d05e17c2" providerId="ADAL" clId="{69EE58BA-C1DB-4456-A054-AB04EECEA528}" dt="2024-05-21T11:35:20.963" v="12680"/>
          <ac:spMkLst>
            <pc:docMk/>
            <pc:sldMk cId="1178382251" sldId="370"/>
            <ac:spMk id="296" creationId="{2A85621F-7799-92A7-2FA7-9CCAFF833D74}"/>
          </ac:spMkLst>
        </pc:spChg>
        <pc:spChg chg="mod">
          <ac:chgData name="Uni Heidelberg" userId="63381bc8-74ad-49df-bab6-c1d9d05e17c2" providerId="ADAL" clId="{69EE58BA-C1DB-4456-A054-AB04EECEA528}" dt="2024-05-21T11:35:20.963" v="12680"/>
          <ac:spMkLst>
            <pc:docMk/>
            <pc:sldMk cId="1178382251" sldId="370"/>
            <ac:spMk id="298" creationId="{93200A7F-4EEF-10AF-5D61-04CA679058C0}"/>
          </ac:spMkLst>
        </pc:spChg>
        <pc:spChg chg="mod">
          <ac:chgData name="Uni Heidelberg" userId="63381bc8-74ad-49df-bab6-c1d9d05e17c2" providerId="ADAL" clId="{69EE58BA-C1DB-4456-A054-AB04EECEA528}" dt="2024-05-21T11:35:20.963" v="12680"/>
          <ac:spMkLst>
            <pc:docMk/>
            <pc:sldMk cId="1178382251" sldId="370"/>
            <ac:spMk id="299" creationId="{BE59A786-D926-D469-260E-22D59D3A2D6E}"/>
          </ac:spMkLst>
        </pc:spChg>
        <pc:spChg chg="mod">
          <ac:chgData name="Uni Heidelberg" userId="63381bc8-74ad-49df-bab6-c1d9d05e17c2" providerId="ADAL" clId="{69EE58BA-C1DB-4456-A054-AB04EECEA528}" dt="2024-05-21T11:35:20.963" v="12680"/>
          <ac:spMkLst>
            <pc:docMk/>
            <pc:sldMk cId="1178382251" sldId="370"/>
            <ac:spMk id="301" creationId="{E83547C0-3A7B-C351-3F86-A81F5FF414D8}"/>
          </ac:spMkLst>
        </pc:spChg>
        <pc:spChg chg="mod">
          <ac:chgData name="Uni Heidelberg" userId="63381bc8-74ad-49df-bab6-c1d9d05e17c2" providerId="ADAL" clId="{69EE58BA-C1DB-4456-A054-AB04EECEA528}" dt="2024-05-21T11:35:20.963" v="12680"/>
          <ac:spMkLst>
            <pc:docMk/>
            <pc:sldMk cId="1178382251" sldId="370"/>
            <ac:spMk id="303" creationId="{8DAA4E90-DFAA-5D4B-A7D0-23D59BD333BE}"/>
          </ac:spMkLst>
        </pc:spChg>
        <pc:spChg chg="mod">
          <ac:chgData name="Uni Heidelberg" userId="63381bc8-74ad-49df-bab6-c1d9d05e17c2" providerId="ADAL" clId="{69EE58BA-C1DB-4456-A054-AB04EECEA528}" dt="2024-05-21T11:35:20.963" v="12680"/>
          <ac:spMkLst>
            <pc:docMk/>
            <pc:sldMk cId="1178382251" sldId="370"/>
            <ac:spMk id="304" creationId="{68993A66-56A1-5154-DBB7-3AB2F607191B}"/>
          </ac:spMkLst>
        </pc:spChg>
        <pc:spChg chg="mod">
          <ac:chgData name="Uni Heidelberg" userId="63381bc8-74ad-49df-bab6-c1d9d05e17c2" providerId="ADAL" clId="{69EE58BA-C1DB-4456-A054-AB04EECEA528}" dt="2024-05-21T11:35:20.963" v="12680"/>
          <ac:spMkLst>
            <pc:docMk/>
            <pc:sldMk cId="1178382251" sldId="370"/>
            <ac:spMk id="305" creationId="{8555FF42-924C-CBCD-16C8-B091F1A12846}"/>
          </ac:spMkLst>
        </pc:spChg>
        <pc:spChg chg="mod">
          <ac:chgData name="Uni Heidelberg" userId="63381bc8-74ad-49df-bab6-c1d9d05e17c2" providerId="ADAL" clId="{69EE58BA-C1DB-4456-A054-AB04EECEA528}" dt="2024-05-21T11:35:20.963" v="12680"/>
          <ac:spMkLst>
            <pc:docMk/>
            <pc:sldMk cId="1178382251" sldId="370"/>
            <ac:spMk id="307" creationId="{FD29DAC3-61D9-6999-97E4-F9B4A95471DF}"/>
          </ac:spMkLst>
        </pc:spChg>
        <pc:spChg chg="mod">
          <ac:chgData name="Uni Heidelberg" userId="63381bc8-74ad-49df-bab6-c1d9d05e17c2" providerId="ADAL" clId="{69EE58BA-C1DB-4456-A054-AB04EECEA528}" dt="2024-05-21T11:35:20.963" v="12680"/>
          <ac:spMkLst>
            <pc:docMk/>
            <pc:sldMk cId="1178382251" sldId="370"/>
            <ac:spMk id="309" creationId="{88717D47-780F-99BB-49B3-B68623DE9713}"/>
          </ac:spMkLst>
        </pc:spChg>
        <pc:spChg chg="mod">
          <ac:chgData name="Uni Heidelberg" userId="63381bc8-74ad-49df-bab6-c1d9d05e17c2" providerId="ADAL" clId="{69EE58BA-C1DB-4456-A054-AB04EECEA528}" dt="2024-05-21T11:35:20.963" v="12680"/>
          <ac:spMkLst>
            <pc:docMk/>
            <pc:sldMk cId="1178382251" sldId="370"/>
            <ac:spMk id="310" creationId="{8F5A1FE8-F80F-66AB-5FEF-CA8E6AFE4386}"/>
          </ac:spMkLst>
        </pc:spChg>
        <pc:spChg chg="mod">
          <ac:chgData name="Uni Heidelberg" userId="63381bc8-74ad-49df-bab6-c1d9d05e17c2" providerId="ADAL" clId="{69EE58BA-C1DB-4456-A054-AB04EECEA528}" dt="2024-05-21T11:35:20.963" v="12680"/>
          <ac:spMkLst>
            <pc:docMk/>
            <pc:sldMk cId="1178382251" sldId="370"/>
            <ac:spMk id="311" creationId="{F028FB3F-9FDA-58E8-887F-7445473FBC9C}"/>
          </ac:spMkLst>
        </pc:spChg>
        <pc:spChg chg="mod">
          <ac:chgData name="Uni Heidelberg" userId="63381bc8-74ad-49df-bab6-c1d9d05e17c2" providerId="ADAL" clId="{69EE58BA-C1DB-4456-A054-AB04EECEA528}" dt="2024-05-21T11:35:20.963" v="12680"/>
          <ac:spMkLst>
            <pc:docMk/>
            <pc:sldMk cId="1178382251" sldId="370"/>
            <ac:spMk id="313" creationId="{2388B1EA-17C3-4EA0-3523-D4C2454773E0}"/>
          </ac:spMkLst>
        </pc:spChg>
        <pc:spChg chg="mod">
          <ac:chgData name="Uni Heidelberg" userId="63381bc8-74ad-49df-bab6-c1d9d05e17c2" providerId="ADAL" clId="{69EE58BA-C1DB-4456-A054-AB04EECEA528}" dt="2024-05-21T11:35:20.963" v="12680"/>
          <ac:spMkLst>
            <pc:docMk/>
            <pc:sldMk cId="1178382251" sldId="370"/>
            <ac:spMk id="315" creationId="{A2E99C9F-8DF3-7385-6527-CEE1DF306180}"/>
          </ac:spMkLst>
        </pc:spChg>
        <pc:spChg chg="mod">
          <ac:chgData name="Uni Heidelberg" userId="63381bc8-74ad-49df-bab6-c1d9d05e17c2" providerId="ADAL" clId="{69EE58BA-C1DB-4456-A054-AB04EECEA528}" dt="2024-05-21T11:35:20.963" v="12680"/>
          <ac:spMkLst>
            <pc:docMk/>
            <pc:sldMk cId="1178382251" sldId="370"/>
            <ac:spMk id="316" creationId="{9EB69661-B4E0-963F-6647-9A4D77E14227}"/>
          </ac:spMkLst>
        </pc:spChg>
        <pc:spChg chg="mod">
          <ac:chgData name="Uni Heidelberg" userId="63381bc8-74ad-49df-bab6-c1d9d05e17c2" providerId="ADAL" clId="{69EE58BA-C1DB-4456-A054-AB04EECEA528}" dt="2024-05-21T11:35:20.963" v="12680"/>
          <ac:spMkLst>
            <pc:docMk/>
            <pc:sldMk cId="1178382251" sldId="370"/>
            <ac:spMk id="317" creationId="{2758331B-7F36-7498-4DEA-35CA59A4490A}"/>
          </ac:spMkLst>
        </pc:spChg>
        <pc:spChg chg="mod">
          <ac:chgData name="Uni Heidelberg" userId="63381bc8-74ad-49df-bab6-c1d9d05e17c2" providerId="ADAL" clId="{69EE58BA-C1DB-4456-A054-AB04EECEA528}" dt="2024-05-21T11:35:20.963" v="12680"/>
          <ac:spMkLst>
            <pc:docMk/>
            <pc:sldMk cId="1178382251" sldId="370"/>
            <ac:spMk id="319" creationId="{8AA40358-B541-5183-AA34-532DF7AB8EFC}"/>
          </ac:spMkLst>
        </pc:spChg>
        <pc:spChg chg="mod">
          <ac:chgData name="Uni Heidelberg" userId="63381bc8-74ad-49df-bab6-c1d9d05e17c2" providerId="ADAL" clId="{69EE58BA-C1DB-4456-A054-AB04EECEA528}" dt="2024-05-21T11:35:20.963" v="12680"/>
          <ac:spMkLst>
            <pc:docMk/>
            <pc:sldMk cId="1178382251" sldId="370"/>
            <ac:spMk id="321" creationId="{94C1E74E-2A91-6C64-43F3-370C1A20A296}"/>
          </ac:spMkLst>
        </pc:spChg>
        <pc:spChg chg="mod">
          <ac:chgData name="Uni Heidelberg" userId="63381bc8-74ad-49df-bab6-c1d9d05e17c2" providerId="ADAL" clId="{69EE58BA-C1DB-4456-A054-AB04EECEA528}" dt="2024-05-21T11:35:20.963" v="12680"/>
          <ac:spMkLst>
            <pc:docMk/>
            <pc:sldMk cId="1178382251" sldId="370"/>
            <ac:spMk id="322" creationId="{6EA3CF0A-713A-E858-2C2C-69C8DDD3127F}"/>
          </ac:spMkLst>
        </pc:spChg>
        <pc:spChg chg="mod">
          <ac:chgData name="Uni Heidelberg" userId="63381bc8-74ad-49df-bab6-c1d9d05e17c2" providerId="ADAL" clId="{69EE58BA-C1DB-4456-A054-AB04EECEA528}" dt="2024-05-21T11:35:20.963" v="12680"/>
          <ac:spMkLst>
            <pc:docMk/>
            <pc:sldMk cId="1178382251" sldId="370"/>
            <ac:spMk id="323" creationId="{17415436-21CC-D23F-4D16-D50AEEA0C35A}"/>
          </ac:spMkLst>
        </pc:spChg>
        <pc:spChg chg="mod">
          <ac:chgData name="Uni Heidelberg" userId="63381bc8-74ad-49df-bab6-c1d9d05e17c2" providerId="ADAL" clId="{69EE58BA-C1DB-4456-A054-AB04EECEA528}" dt="2024-05-21T11:35:20.963" v="12680"/>
          <ac:spMkLst>
            <pc:docMk/>
            <pc:sldMk cId="1178382251" sldId="370"/>
            <ac:spMk id="325" creationId="{34116287-38B0-8BE2-D7F7-BF01DEC2DFD0}"/>
          </ac:spMkLst>
        </pc:spChg>
        <pc:spChg chg="mod">
          <ac:chgData name="Uni Heidelberg" userId="63381bc8-74ad-49df-bab6-c1d9d05e17c2" providerId="ADAL" clId="{69EE58BA-C1DB-4456-A054-AB04EECEA528}" dt="2024-05-21T11:35:20.963" v="12680"/>
          <ac:spMkLst>
            <pc:docMk/>
            <pc:sldMk cId="1178382251" sldId="370"/>
            <ac:spMk id="327" creationId="{8A4A96CE-D00D-D749-1B96-36D1D16BA87B}"/>
          </ac:spMkLst>
        </pc:spChg>
        <pc:spChg chg="mod">
          <ac:chgData name="Uni Heidelberg" userId="63381bc8-74ad-49df-bab6-c1d9d05e17c2" providerId="ADAL" clId="{69EE58BA-C1DB-4456-A054-AB04EECEA528}" dt="2024-05-21T11:35:20.963" v="12680"/>
          <ac:spMkLst>
            <pc:docMk/>
            <pc:sldMk cId="1178382251" sldId="370"/>
            <ac:spMk id="328" creationId="{8A2A302F-6D38-9CAC-F9C9-B784A91B28E6}"/>
          </ac:spMkLst>
        </pc:spChg>
        <pc:spChg chg="mod">
          <ac:chgData name="Uni Heidelberg" userId="63381bc8-74ad-49df-bab6-c1d9d05e17c2" providerId="ADAL" clId="{69EE58BA-C1DB-4456-A054-AB04EECEA528}" dt="2024-05-21T11:35:20.963" v="12680"/>
          <ac:spMkLst>
            <pc:docMk/>
            <pc:sldMk cId="1178382251" sldId="370"/>
            <ac:spMk id="329" creationId="{30615B68-31D5-AECD-E87D-70EDFCEC333F}"/>
          </ac:spMkLst>
        </pc:spChg>
        <pc:spChg chg="mod">
          <ac:chgData name="Uni Heidelberg" userId="63381bc8-74ad-49df-bab6-c1d9d05e17c2" providerId="ADAL" clId="{69EE58BA-C1DB-4456-A054-AB04EECEA528}" dt="2024-05-21T11:35:20.963" v="12680"/>
          <ac:spMkLst>
            <pc:docMk/>
            <pc:sldMk cId="1178382251" sldId="370"/>
            <ac:spMk id="331" creationId="{BEA1EA65-E30E-67E1-5EB6-E338A0DDD144}"/>
          </ac:spMkLst>
        </pc:spChg>
        <pc:spChg chg="mod">
          <ac:chgData name="Uni Heidelberg" userId="63381bc8-74ad-49df-bab6-c1d9d05e17c2" providerId="ADAL" clId="{69EE58BA-C1DB-4456-A054-AB04EECEA528}" dt="2024-05-21T11:35:20.963" v="12680"/>
          <ac:spMkLst>
            <pc:docMk/>
            <pc:sldMk cId="1178382251" sldId="370"/>
            <ac:spMk id="333" creationId="{2FD9F1E4-770F-BB9C-6A8F-0BBEAB68B82F}"/>
          </ac:spMkLst>
        </pc:spChg>
        <pc:spChg chg="mod">
          <ac:chgData name="Uni Heidelberg" userId="63381bc8-74ad-49df-bab6-c1d9d05e17c2" providerId="ADAL" clId="{69EE58BA-C1DB-4456-A054-AB04EECEA528}" dt="2024-05-21T11:35:20.963" v="12680"/>
          <ac:spMkLst>
            <pc:docMk/>
            <pc:sldMk cId="1178382251" sldId="370"/>
            <ac:spMk id="334" creationId="{20ECC82B-4B00-C5B7-8717-B9C4DBDFACDD}"/>
          </ac:spMkLst>
        </pc:spChg>
        <pc:spChg chg="mod">
          <ac:chgData name="Uni Heidelberg" userId="63381bc8-74ad-49df-bab6-c1d9d05e17c2" providerId="ADAL" clId="{69EE58BA-C1DB-4456-A054-AB04EECEA528}" dt="2024-05-21T11:35:20.963" v="12680"/>
          <ac:spMkLst>
            <pc:docMk/>
            <pc:sldMk cId="1178382251" sldId="370"/>
            <ac:spMk id="335" creationId="{7C973FE4-FF8E-D82A-7BC8-ED815188DB04}"/>
          </ac:spMkLst>
        </pc:spChg>
        <pc:spChg chg="mod">
          <ac:chgData name="Uni Heidelberg" userId="63381bc8-74ad-49df-bab6-c1d9d05e17c2" providerId="ADAL" clId="{69EE58BA-C1DB-4456-A054-AB04EECEA528}" dt="2024-05-21T11:35:20.963" v="12680"/>
          <ac:spMkLst>
            <pc:docMk/>
            <pc:sldMk cId="1178382251" sldId="370"/>
            <ac:spMk id="337" creationId="{5B8004B8-DAD0-346A-3123-F3D7643418F6}"/>
          </ac:spMkLst>
        </pc:spChg>
        <pc:spChg chg="mod">
          <ac:chgData name="Uni Heidelberg" userId="63381bc8-74ad-49df-bab6-c1d9d05e17c2" providerId="ADAL" clId="{69EE58BA-C1DB-4456-A054-AB04EECEA528}" dt="2024-05-21T11:35:20.963" v="12680"/>
          <ac:spMkLst>
            <pc:docMk/>
            <pc:sldMk cId="1178382251" sldId="370"/>
            <ac:spMk id="339" creationId="{4A6650A8-5DBF-BB3A-7EDF-A2D96DEDE130}"/>
          </ac:spMkLst>
        </pc:spChg>
        <pc:spChg chg="mod">
          <ac:chgData name="Uni Heidelberg" userId="63381bc8-74ad-49df-bab6-c1d9d05e17c2" providerId="ADAL" clId="{69EE58BA-C1DB-4456-A054-AB04EECEA528}" dt="2024-05-21T11:35:20.963" v="12680"/>
          <ac:spMkLst>
            <pc:docMk/>
            <pc:sldMk cId="1178382251" sldId="370"/>
            <ac:spMk id="340" creationId="{ED1E3E8E-B0C5-8B33-FDE9-C8A25A80B358}"/>
          </ac:spMkLst>
        </pc:spChg>
        <pc:spChg chg="mod">
          <ac:chgData name="Uni Heidelberg" userId="63381bc8-74ad-49df-bab6-c1d9d05e17c2" providerId="ADAL" clId="{69EE58BA-C1DB-4456-A054-AB04EECEA528}" dt="2024-05-21T11:35:20.963" v="12680"/>
          <ac:spMkLst>
            <pc:docMk/>
            <pc:sldMk cId="1178382251" sldId="370"/>
            <ac:spMk id="341" creationId="{90BEC906-E8D8-9E91-8C06-CBB3C8B610DA}"/>
          </ac:spMkLst>
        </pc:spChg>
        <pc:spChg chg="mod">
          <ac:chgData name="Uni Heidelberg" userId="63381bc8-74ad-49df-bab6-c1d9d05e17c2" providerId="ADAL" clId="{69EE58BA-C1DB-4456-A054-AB04EECEA528}" dt="2024-05-21T11:35:20.963" v="12680"/>
          <ac:spMkLst>
            <pc:docMk/>
            <pc:sldMk cId="1178382251" sldId="370"/>
            <ac:spMk id="343" creationId="{E88565D1-44CA-C01A-141E-A0AA0500D57B}"/>
          </ac:spMkLst>
        </pc:spChg>
        <pc:spChg chg="mod">
          <ac:chgData name="Uni Heidelberg" userId="63381bc8-74ad-49df-bab6-c1d9d05e17c2" providerId="ADAL" clId="{69EE58BA-C1DB-4456-A054-AB04EECEA528}" dt="2024-05-21T11:35:20.963" v="12680"/>
          <ac:spMkLst>
            <pc:docMk/>
            <pc:sldMk cId="1178382251" sldId="370"/>
            <ac:spMk id="344" creationId="{A1E54BB2-192A-C35D-58A0-8891B46346F6}"/>
          </ac:spMkLst>
        </pc:spChg>
        <pc:spChg chg="mod">
          <ac:chgData name="Uni Heidelberg" userId="63381bc8-74ad-49df-bab6-c1d9d05e17c2" providerId="ADAL" clId="{69EE58BA-C1DB-4456-A054-AB04EECEA528}" dt="2024-05-21T11:35:20.963" v="12680"/>
          <ac:spMkLst>
            <pc:docMk/>
            <pc:sldMk cId="1178382251" sldId="370"/>
            <ac:spMk id="345" creationId="{125508E6-068E-9BF3-9B40-57E9DFADF72B}"/>
          </ac:spMkLst>
        </pc:spChg>
        <pc:spChg chg="mod">
          <ac:chgData name="Uni Heidelberg" userId="63381bc8-74ad-49df-bab6-c1d9d05e17c2" providerId="ADAL" clId="{69EE58BA-C1DB-4456-A054-AB04EECEA528}" dt="2024-05-21T11:35:20.963" v="12680"/>
          <ac:spMkLst>
            <pc:docMk/>
            <pc:sldMk cId="1178382251" sldId="370"/>
            <ac:spMk id="346" creationId="{6530CC55-3B70-C53D-D128-CED7B526D7F3}"/>
          </ac:spMkLst>
        </pc:spChg>
        <pc:spChg chg="mod">
          <ac:chgData name="Uni Heidelberg" userId="63381bc8-74ad-49df-bab6-c1d9d05e17c2" providerId="ADAL" clId="{69EE58BA-C1DB-4456-A054-AB04EECEA528}" dt="2024-05-21T11:35:20.963" v="12680"/>
          <ac:spMkLst>
            <pc:docMk/>
            <pc:sldMk cId="1178382251" sldId="370"/>
            <ac:spMk id="347" creationId="{BACD9792-E4BD-B5F7-7E68-510ADC6FD93A}"/>
          </ac:spMkLst>
        </pc:spChg>
        <pc:spChg chg="mod">
          <ac:chgData name="Uni Heidelberg" userId="63381bc8-74ad-49df-bab6-c1d9d05e17c2" providerId="ADAL" clId="{69EE58BA-C1DB-4456-A054-AB04EECEA528}" dt="2024-05-21T11:35:20.963" v="12680"/>
          <ac:spMkLst>
            <pc:docMk/>
            <pc:sldMk cId="1178382251" sldId="370"/>
            <ac:spMk id="348" creationId="{B0003C26-E8B1-0931-098F-6256B830D7AA}"/>
          </ac:spMkLst>
        </pc:spChg>
        <pc:spChg chg="mod">
          <ac:chgData name="Uni Heidelberg" userId="63381bc8-74ad-49df-bab6-c1d9d05e17c2" providerId="ADAL" clId="{69EE58BA-C1DB-4456-A054-AB04EECEA528}" dt="2024-05-21T11:35:20.963" v="12680"/>
          <ac:spMkLst>
            <pc:docMk/>
            <pc:sldMk cId="1178382251" sldId="370"/>
            <ac:spMk id="349" creationId="{DF2BB8FD-715B-F719-80FF-0F954B688E4F}"/>
          </ac:spMkLst>
        </pc:spChg>
        <pc:spChg chg="mod">
          <ac:chgData name="Uni Heidelberg" userId="63381bc8-74ad-49df-bab6-c1d9d05e17c2" providerId="ADAL" clId="{69EE58BA-C1DB-4456-A054-AB04EECEA528}" dt="2024-05-21T11:35:20.963" v="12680"/>
          <ac:spMkLst>
            <pc:docMk/>
            <pc:sldMk cId="1178382251" sldId="370"/>
            <ac:spMk id="350" creationId="{A9DFCD0F-C6EE-6B8F-AD5A-4EB0F1645562}"/>
          </ac:spMkLst>
        </pc:spChg>
        <pc:spChg chg="mod">
          <ac:chgData name="Uni Heidelberg" userId="63381bc8-74ad-49df-bab6-c1d9d05e17c2" providerId="ADAL" clId="{69EE58BA-C1DB-4456-A054-AB04EECEA528}" dt="2024-05-21T11:35:20.963" v="12680"/>
          <ac:spMkLst>
            <pc:docMk/>
            <pc:sldMk cId="1178382251" sldId="370"/>
            <ac:spMk id="351" creationId="{A3D37A8D-5D7D-7FC5-F46A-D93D52853F9C}"/>
          </ac:spMkLst>
        </pc:spChg>
        <pc:spChg chg="mod">
          <ac:chgData name="Uni Heidelberg" userId="63381bc8-74ad-49df-bab6-c1d9d05e17c2" providerId="ADAL" clId="{69EE58BA-C1DB-4456-A054-AB04EECEA528}" dt="2024-05-21T11:35:20.963" v="12680"/>
          <ac:spMkLst>
            <pc:docMk/>
            <pc:sldMk cId="1178382251" sldId="370"/>
            <ac:spMk id="352" creationId="{6B1C387B-FF06-4DBE-A175-11B7C4ABCC6B}"/>
          </ac:spMkLst>
        </pc:spChg>
        <pc:spChg chg="mod">
          <ac:chgData name="Uni Heidelberg" userId="63381bc8-74ad-49df-bab6-c1d9d05e17c2" providerId="ADAL" clId="{69EE58BA-C1DB-4456-A054-AB04EECEA528}" dt="2024-05-21T11:35:20.963" v="12680"/>
          <ac:spMkLst>
            <pc:docMk/>
            <pc:sldMk cId="1178382251" sldId="370"/>
            <ac:spMk id="353" creationId="{72D08356-5278-35CB-CC49-131C79BA7BDC}"/>
          </ac:spMkLst>
        </pc:spChg>
        <pc:spChg chg="mod">
          <ac:chgData name="Uni Heidelberg" userId="63381bc8-74ad-49df-bab6-c1d9d05e17c2" providerId="ADAL" clId="{69EE58BA-C1DB-4456-A054-AB04EECEA528}" dt="2024-05-21T11:35:20.963" v="12680"/>
          <ac:spMkLst>
            <pc:docMk/>
            <pc:sldMk cId="1178382251" sldId="370"/>
            <ac:spMk id="354" creationId="{CEA8F97E-EFE4-3884-D3FA-D9414D47700F}"/>
          </ac:spMkLst>
        </pc:spChg>
        <pc:spChg chg="mod">
          <ac:chgData name="Uni Heidelberg" userId="63381bc8-74ad-49df-bab6-c1d9d05e17c2" providerId="ADAL" clId="{69EE58BA-C1DB-4456-A054-AB04EECEA528}" dt="2024-05-21T11:35:20.963" v="12680"/>
          <ac:spMkLst>
            <pc:docMk/>
            <pc:sldMk cId="1178382251" sldId="370"/>
            <ac:spMk id="355" creationId="{C3C9F4EC-0EA8-5363-C7BA-B574E70F9DDB}"/>
          </ac:spMkLst>
        </pc:spChg>
        <pc:spChg chg="mod">
          <ac:chgData name="Uni Heidelberg" userId="63381bc8-74ad-49df-bab6-c1d9d05e17c2" providerId="ADAL" clId="{69EE58BA-C1DB-4456-A054-AB04EECEA528}" dt="2024-05-21T11:35:20.963" v="12680"/>
          <ac:spMkLst>
            <pc:docMk/>
            <pc:sldMk cId="1178382251" sldId="370"/>
            <ac:spMk id="356" creationId="{C3828F00-56EC-A04E-2DFF-28116EC00578}"/>
          </ac:spMkLst>
        </pc:spChg>
        <pc:spChg chg="mod">
          <ac:chgData name="Uni Heidelberg" userId="63381bc8-74ad-49df-bab6-c1d9d05e17c2" providerId="ADAL" clId="{69EE58BA-C1DB-4456-A054-AB04EECEA528}" dt="2024-05-21T11:35:20.963" v="12680"/>
          <ac:spMkLst>
            <pc:docMk/>
            <pc:sldMk cId="1178382251" sldId="370"/>
            <ac:spMk id="357" creationId="{95AFDFE1-B5E9-6D18-C146-C7C4D70A1ADD}"/>
          </ac:spMkLst>
        </pc:spChg>
        <pc:spChg chg="mod">
          <ac:chgData name="Uni Heidelberg" userId="63381bc8-74ad-49df-bab6-c1d9d05e17c2" providerId="ADAL" clId="{69EE58BA-C1DB-4456-A054-AB04EECEA528}" dt="2024-05-21T11:35:20.963" v="12680"/>
          <ac:spMkLst>
            <pc:docMk/>
            <pc:sldMk cId="1178382251" sldId="370"/>
            <ac:spMk id="358" creationId="{0623772D-7374-F4E3-12A2-6A26473976E6}"/>
          </ac:spMkLst>
        </pc:spChg>
        <pc:spChg chg="mod">
          <ac:chgData name="Uni Heidelberg" userId="63381bc8-74ad-49df-bab6-c1d9d05e17c2" providerId="ADAL" clId="{69EE58BA-C1DB-4456-A054-AB04EECEA528}" dt="2024-05-21T11:35:20.963" v="12680"/>
          <ac:spMkLst>
            <pc:docMk/>
            <pc:sldMk cId="1178382251" sldId="370"/>
            <ac:spMk id="359" creationId="{B7D3B91B-C217-EB68-C31B-DB5A5123B23E}"/>
          </ac:spMkLst>
        </pc:spChg>
        <pc:spChg chg="mod">
          <ac:chgData name="Uni Heidelberg" userId="63381bc8-74ad-49df-bab6-c1d9d05e17c2" providerId="ADAL" clId="{69EE58BA-C1DB-4456-A054-AB04EECEA528}" dt="2024-05-21T11:35:20.963" v="12680"/>
          <ac:spMkLst>
            <pc:docMk/>
            <pc:sldMk cId="1178382251" sldId="370"/>
            <ac:spMk id="360" creationId="{06218164-83B0-F511-3BA6-D01B062DAC2F}"/>
          </ac:spMkLst>
        </pc:spChg>
        <pc:spChg chg="mod">
          <ac:chgData name="Uni Heidelberg" userId="63381bc8-74ad-49df-bab6-c1d9d05e17c2" providerId="ADAL" clId="{69EE58BA-C1DB-4456-A054-AB04EECEA528}" dt="2024-05-21T11:35:20.963" v="12680"/>
          <ac:spMkLst>
            <pc:docMk/>
            <pc:sldMk cId="1178382251" sldId="370"/>
            <ac:spMk id="361" creationId="{12039B46-FAAA-AB9D-13DB-B8336BB99C8D}"/>
          </ac:spMkLst>
        </pc:spChg>
        <pc:spChg chg="mod">
          <ac:chgData name="Uni Heidelberg" userId="63381bc8-74ad-49df-bab6-c1d9d05e17c2" providerId="ADAL" clId="{69EE58BA-C1DB-4456-A054-AB04EECEA528}" dt="2024-05-21T11:35:20.963" v="12680"/>
          <ac:spMkLst>
            <pc:docMk/>
            <pc:sldMk cId="1178382251" sldId="370"/>
            <ac:spMk id="362" creationId="{B375F6B4-13D8-E99A-48AA-14891EEDD873}"/>
          </ac:spMkLst>
        </pc:spChg>
        <pc:spChg chg="mod">
          <ac:chgData name="Uni Heidelberg" userId="63381bc8-74ad-49df-bab6-c1d9d05e17c2" providerId="ADAL" clId="{69EE58BA-C1DB-4456-A054-AB04EECEA528}" dt="2024-05-21T11:35:20.963" v="12680"/>
          <ac:spMkLst>
            <pc:docMk/>
            <pc:sldMk cId="1178382251" sldId="370"/>
            <ac:spMk id="363" creationId="{F904F02C-0344-E2AD-3F1D-11DD7E49B1A9}"/>
          </ac:spMkLst>
        </pc:spChg>
        <pc:spChg chg="mod">
          <ac:chgData name="Uni Heidelberg" userId="63381bc8-74ad-49df-bab6-c1d9d05e17c2" providerId="ADAL" clId="{69EE58BA-C1DB-4456-A054-AB04EECEA528}" dt="2024-05-21T11:35:20.963" v="12680"/>
          <ac:spMkLst>
            <pc:docMk/>
            <pc:sldMk cId="1178382251" sldId="370"/>
            <ac:spMk id="364" creationId="{4D773C6F-4942-F183-1E8D-B78F8838CBF1}"/>
          </ac:spMkLst>
        </pc:spChg>
        <pc:spChg chg="mod">
          <ac:chgData name="Uni Heidelberg" userId="63381bc8-74ad-49df-bab6-c1d9d05e17c2" providerId="ADAL" clId="{69EE58BA-C1DB-4456-A054-AB04EECEA528}" dt="2024-05-21T11:35:20.963" v="12680"/>
          <ac:spMkLst>
            <pc:docMk/>
            <pc:sldMk cId="1178382251" sldId="370"/>
            <ac:spMk id="365" creationId="{704D7B4C-2701-431E-296D-A3C4426B82DB}"/>
          </ac:spMkLst>
        </pc:spChg>
        <pc:spChg chg="mod">
          <ac:chgData name="Uni Heidelberg" userId="63381bc8-74ad-49df-bab6-c1d9d05e17c2" providerId="ADAL" clId="{69EE58BA-C1DB-4456-A054-AB04EECEA528}" dt="2024-05-21T11:35:20.963" v="12680"/>
          <ac:spMkLst>
            <pc:docMk/>
            <pc:sldMk cId="1178382251" sldId="370"/>
            <ac:spMk id="366" creationId="{2B397259-123A-301B-9536-BC7AD0E599CC}"/>
          </ac:spMkLst>
        </pc:spChg>
        <pc:spChg chg="mod">
          <ac:chgData name="Uni Heidelberg" userId="63381bc8-74ad-49df-bab6-c1d9d05e17c2" providerId="ADAL" clId="{69EE58BA-C1DB-4456-A054-AB04EECEA528}" dt="2024-05-21T11:35:20.963" v="12680"/>
          <ac:spMkLst>
            <pc:docMk/>
            <pc:sldMk cId="1178382251" sldId="370"/>
            <ac:spMk id="367" creationId="{83FBED3E-69E7-C72E-31FE-0BC55A3B6422}"/>
          </ac:spMkLst>
        </pc:spChg>
        <pc:spChg chg="mod">
          <ac:chgData name="Uni Heidelberg" userId="63381bc8-74ad-49df-bab6-c1d9d05e17c2" providerId="ADAL" clId="{69EE58BA-C1DB-4456-A054-AB04EECEA528}" dt="2024-05-21T11:35:20.963" v="12680"/>
          <ac:spMkLst>
            <pc:docMk/>
            <pc:sldMk cId="1178382251" sldId="370"/>
            <ac:spMk id="368" creationId="{04C9A071-1868-F938-EFD4-838875A08808}"/>
          </ac:spMkLst>
        </pc:spChg>
        <pc:spChg chg="mod">
          <ac:chgData name="Uni Heidelberg" userId="63381bc8-74ad-49df-bab6-c1d9d05e17c2" providerId="ADAL" clId="{69EE58BA-C1DB-4456-A054-AB04EECEA528}" dt="2024-05-21T11:35:20.963" v="12680"/>
          <ac:spMkLst>
            <pc:docMk/>
            <pc:sldMk cId="1178382251" sldId="370"/>
            <ac:spMk id="369" creationId="{D07F7E05-10B6-722E-25CC-BB20B0D5F13C}"/>
          </ac:spMkLst>
        </pc:spChg>
        <pc:spChg chg="mod">
          <ac:chgData name="Uni Heidelberg" userId="63381bc8-74ad-49df-bab6-c1d9d05e17c2" providerId="ADAL" clId="{69EE58BA-C1DB-4456-A054-AB04EECEA528}" dt="2024-05-21T11:35:20.963" v="12680"/>
          <ac:spMkLst>
            <pc:docMk/>
            <pc:sldMk cId="1178382251" sldId="370"/>
            <ac:spMk id="370" creationId="{0B3DCC09-9DD9-4DE5-CEF9-3DB48F794A66}"/>
          </ac:spMkLst>
        </pc:spChg>
        <pc:spChg chg="mod">
          <ac:chgData name="Uni Heidelberg" userId="63381bc8-74ad-49df-bab6-c1d9d05e17c2" providerId="ADAL" clId="{69EE58BA-C1DB-4456-A054-AB04EECEA528}" dt="2024-05-21T11:35:20.963" v="12680"/>
          <ac:spMkLst>
            <pc:docMk/>
            <pc:sldMk cId="1178382251" sldId="370"/>
            <ac:spMk id="371" creationId="{8C65F55D-866B-86E5-669C-B970E5D5C9D4}"/>
          </ac:spMkLst>
        </pc:spChg>
        <pc:spChg chg="mod">
          <ac:chgData name="Uni Heidelberg" userId="63381bc8-74ad-49df-bab6-c1d9d05e17c2" providerId="ADAL" clId="{69EE58BA-C1DB-4456-A054-AB04EECEA528}" dt="2024-05-21T11:35:20.963" v="12680"/>
          <ac:spMkLst>
            <pc:docMk/>
            <pc:sldMk cId="1178382251" sldId="370"/>
            <ac:spMk id="372" creationId="{1285EDCC-19E1-277C-1B41-48B549D4BFD3}"/>
          </ac:spMkLst>
        </pc:spChg>
        <pc:spChg chg="mod">
          <ac:chgData name="Uni Heidelberg" userId="63381bc8-74ad-49df-bab6-c1d9d05e17c2" providerId="ADAL" clId="{69EE58BA-C1DB-4456-A054-AB04EECEA528}" dt="2024-05-21T11:35:20.963" v="12680"/>
          <ac:spMkLst>
            <pc:docMk/>
            <pc:sldMk cId="1178382251" sldId="370"/>
            <ac:spMk id="373" creationId="{322AA07E-224C-AB4C-8FE6-C4ED9F2E295D}"/>
          </ac:spMkLst>
        </pc:spChg>
        <pc:spChg chg="mod">
          <ac:chgData name="Uni Heidelberg" userId="63381bc8-74ad-49df-bab6-c1d9d05e17c2" providerId="ADAL" clId="{69EE58BA-C1DB-4456-A054-AB04EECEA528}" dt="2024-05-21T11:35:20.963" v="12680"/>
          <ac:spMkLst>
            <pc:docMk/>
            <pc:sldMk cId="1178382251" sldId="370"/>
            <ac:spMk id="374" creationId="{9ABE1517-901D-4EC2-FC0D-A99DDB6C091B}"/>
          </ac:spMkLst>
        </pc:spChg>
        <pc:spChg chg="mod">
          <ac:chgData name="Uni Heidelberg" userId="63381bc8-74ad-49df-bab6-c1d9d05e17c2" providerId="ADAL" clId="{69EE58BA-C1DB-4456-A054-AB04EECEA528}" dt="2024-05-21T11:35:20.963" v="12680"/>
          <ac:spMkLst>
            <pc:docMk/>
            <pc:sldMk cId="1178382251" sldId="370"/>
            <ac:spMk id="375" creationId="{46944F75-C234-D432-CAEA-85BD53BF5910}"/>
          </ac:spMkLst>
        </pc:spChg>
        <pc:spChg chg="mod">
          <ac:chgData name="Uni Heidelberg" userId="63381bc8-74ad-49df-bab6-c1d9d05e17c2" providerId="ADAL" clId="{69EE58BA-C1DB-4456-A054-AB04EECEA528}" dt="2024-05-21T11:35:20.963" v="12680"/>
          <ac:spMkLst>
            <pc:docMk/>
            <pc:sldMk cId="1178382251" sldId="370"/>
            <ac:spMk id="376" creationId="{608A1306-F8CA-C77D-E2ED-B0FFEACBF43C}"/>
          </ac:spMkLst>
        </pc:spChg>
        <pc:spChg chg="mod">
          <ac:chgData name="Uni Heidelberg" userId="63381bc8-74ad-49df-bab6-c1d9d05e17c2" providerId="ADAL" clId="{69EE58BA-C1DB-4456-A054-AB04EECEA528}" dt="2024-05-21T11:35:20.963" v="12680"/>
          <ac:spMkLst>
            <pc:docMk/>
            <pc:sldMk cId="1178382251" sldId="370"/>
            <ac:spMk id="377" creationId="{577327DD-A15A-9DD2-5EBC-700891A39A30}"/>
          </ac:spMkLst>
        </pc:spChg>
        <pc:spChg chg="mod">
          <ac:chgData name="Uni Heidelberg" userId="63381bc8-74ad-49df-bab6-c1d9d05e17c2" providerId="ADAL" clId="{69EE58BA-C1DB-4456-A054-AB04EECEA528}" dt="2024-05-21T11:35:20.963" v="12680"/>
          <ac:spMkLst>
            <pc:docMk/>
            <pc:sldMk cId="1178382251" sldId="370"/>
            <ac:spMk id="378" creationId="{BB90B5A3-273F-2BA2-CF5E-90682C4BF56D}"/>
          </ac:spMkLst>
        </pc:spChg>
        <pc:spChg chg="mod">
          <ac:chgData name="Uni Heidelberg" userId="63381bc8-74ad-49df-bab6-c1d9d05e17c2" providerId="ADAL" clId="{69EE58BA-C1DB-4456-A054-AB04EECEA528}" dt="2024-05-21T11:35:20.963" v="12680"/>
          <ac:spMkLst>
            <pc:docMk/>
            <pc:sldMk cId="1178382251" sldId="370"/>
            <ac:spMk id="379" creationId="{5A75EE4E-59BD-45B8-BE9A-F0AE521DCDB3}"/>
          </ac:spMkLst>
        </pc:spChg>
        <pc:spChg chg="mod">
          <ac:chgData name="Uni Heidelberg" userId="63381bc8-74ad-49df-bab6-c1d9d05e17c2" providerId="ADAL" clId="{69EE58BA-C1DB-4456-A054-AB04EECEA528}" dt="2024-05-21T11:35:20.963" v="12680"/>
          <ac:spMkLst>
            <pc:docMk/>
            <pc:sldMk cId="1178382251" sldId="370"/>
            <ac:spMk id="380" creationId="{48691992-CFBD-3399-B7CE-6DF3168F5B74}"/>
          </ac:spMkLst>
        </pc:spChg>
        <pc:spChg chg="mod">
          <ac:chgData name="Uni Heidelberg" userId="63381bc8-74ad-49df-bab6-c1d9d05e17c2" providerId="ADAL" clId="{69EE58BA-C1DB-4456-A054-AB04EECEA528}" dt="2024-05-21T11:35:20.963" v="12680"/>
          <ac:spMkLst>
            <pc:docMk/>
            <pc:sldMk cId="1178382251" sldId="370"/>
            <ac:spMk id="381" creationId="{C2BBE92E-8DB5-2211-6EF2-D73DC2A46384}"/>
          </ac:spMkLst>
        </pc:spChg>
        <pc:spChg chg="mod">
          <ac:chgData name="Uni Heidelberg" userId="63381bc8-74ad-49df-bab6-c1d9d05e17c2" providerId="ADAL" clId="{69EE58BA-C1DB-4456-A054-AB04EECEA528}" dt="2024-05-21T11:35:20.963" v="12680"/>
          <ac:spMkLst>
            <pc:docMk/>
            <pc:sldMk cId="1178382251" sldId="370"/>
            <ac:spMk id="382" creationId="{DD276944-82E2-B5A4-F9C6-180E407BA1A1}"/>
          </ac:spMkLst>
        </pc:spChg>
        <pc:spChg chg="mod">
          <ac:chgData name="Uni Heidelberg" userId="63381bc8-74ad-49df-bab6-c1d9d05e17c2" providerId="ADAL" clId="{69EE58BA-C1DB-4456-A054-AB04EECEA528}" dt="2024-05-21T11:35:20.963" v="12680"/>
          <ac:spMkLst>
            <pc:docMk/>
            <pc:sldMk cId="1178382251" sldId="370"/>
            <ac:spMk id="383" creationId="{186D40EA-F285-5456-293D-9122669B5653}"/>
          </ac:spMkLst>
        </pc:spChg>
        <pc:spChg chg="mod">
          <ac:chgData name="Uni Heidelberg" userId="63381bc8-74ad-49df-bab6-c1d9d05e17c2" providerId="ADAL" clId="{69EE58BA-C1DB-4456-A054-AB04EECEA528}" dt="2024-05-21T11:35:20.963" v="12680"/>
          <ac:spMkLst>
            <pc:docMk/>
            <pc:sldMk cId="1178382251" sldId="370"/>
            <ac:spMk id="385" creationId="{C8BDADA3-EEDB-62FA-B675-A2825B3EB74A}"/>
          </ac:spMkLst>
        </pc:spChg>
        <pc:spChg chg="mod">
          <ac:chgData name="Uni Heidelberg" userId="63381bc8-74ad-49df-bab6-c1d9d05e17c2" providerId="ADAL" clId="{69EE58BA-C1DB-4456-A054-AB04EECEA528}" dt="2024-05-21T11:35:20.963" v="12680"/>
          <ac:spMkLst>
            <pc:docMk/>
            <pc:sldMk cId="1178382251" sldId="370"/>
            <ac:spMk id="386" creationId="{444D3E33-D8E9-5F87-6DF6-D18CB81B9F82}"/>
          </ac:spMkLst>
        </pc:spChg>
        <pc:spChg chg="mod">
          <ac:chgData name="Uni Heidelberg" userId="63381bc8-74ad-49df-bab6-c1d9d05e17c2" providerId="ADAL" clId="{69EE58BA-C1DB-4456-A054-AB04EECEA528}" dt="2024-05-21T11:35:20.963" v="12680"/>
          <ac:spMkLst>
            <pc:docMk/>
            <pc:sldMk cId="1178382251" sldId="370"/>
            <ac:spMk id="387" creationId="{62A8FA9A-EC6B-F936-5CBE-506F66248085}"/>
          </ac:spMkLst>
        </pc:spChg>
        <pc:spChg chg="mod">
          <ac:chgData name="Uni Heidelberg" userId="63381bc8-74ad-49df-bab6-c1d9d05e17c2" providerId="ADAL" clId="{69EE58BA-C1DB-4456-A054-AB04EECEA528}" dt="2024-05-21T11:35:20.963" v="12680"/>
          <ac:spMkLst>
            <pc:docMk/>
            <pc:sldMk cId="1178382251" sldId="370"/>
            <ac:spMk id="388" creationId="{8BB026A6-B86A-0E39-CA72-C660E9815DE3}"/>
          </ac:spMkLst>
        </pc:spChg>
        <pc:spChg chg="mod">
          <ac:chgData name="Uni Heidelberg" userId="63381bc8-74ad-49df-bab6-c1d9d05e17c2" providerId="ADAL" clId="{69EE58BA-C1DB-4456-A054-AB04EECEA528}" dt="2024-05-21T11:35:20.963" v="12680"/>
          <ac:spMkLst>
            <pc:docMk/>
            <pc:sldMk cId="1178382251" sldId="370"/>
            <ac:spMk id="389" creationId="{C8105DFF-F6E5-2767-3E10-93732D1BB12E}"/>
          </ac:spMkLst>
        </pc:spChg>
        <pc:spChg chg="mod">
          <ac:chgData name="Uni Heidelberg" userId="63381bc8-74ad-49df-bab6-c1d9d05e17c2" providerId="ADAL" clId="{69EE58BA-C1DB-4456-A054-AB04EECEA528}" dt="2024-05-21T11:35:20.963" v="12680"/>
          <ac:spMkLst>
            <pc:docMk/>
            <pc:sldMk cId="1178382251" sldId="370"/>
            <ac:spMk id="390" creationId="{39AEFEDD-2D39-DDD8-7D49-8F55F58C28BB}"/>
          </ac:spMkLst>
        </pc:spChg>
        <pc:spChg chg="mod">
          <ac:chgData name="Uni Heidelberg" userId="63381bc8-74ad-49df-bab6-c1d9d05e17c2" providerId="ADAL" clId="{69EE58BA-C1DB-4456-A054-AB04EECEA528}" dt="2024-05-21T11:35:20.963" v="12680"/>
          <ac:spMkLst>
            <pc:docMk/>
            <pc:sldMk cId="1178382251" sldId="370"/>
            <ac:spMk id="391" creationId="{785119FF-A509-C7D6-9FEF-AA819C2BBBE8}"/>
          </ac:spMkLst>
        </pc:spChg>
        <pc:spChg chg="mod">
          <ac:chgData name="Uni Heidelberg" userId="63381bc8-74ad-49df-bab6-c1d9d05e17c2" providerId="ADAL" clId="{69EE58BA-C1DB-4456-A054-AB04EECEA528}" dt="2024-05-21T11:35:20.963" v="12680"/>
          <ac:spMkLst>
            <pc:docMk/>
            <pc:sldMk cId="1178382251" sldId="370"/>
            <ac:spMk id="392" creationId="{5C7726DE-28E6-DDDE-3B78-42429AF683B1}"/>
          </ac:spMkLst>
        </pc:spChg>
        <pc:spChg chg="mod">
          <ac:chgData name="Uni Heidelberg" userId="63381bc8-74ad-49df-bab6-c1d9d05e17c2" providerId="ADAL" clId="{69EE58BA-C1DB-4456-A054-AB04EECEA528}" dt="2024-05-21T11:35:20.963" v="12680"/>
          <ac:spMkLst>
            <pc:docMk/>
            <pc:sldMk cId="1178382251" sldId="370"/>
            <ac:spMk id="393" creationId="{E484A628-307D-6CFB-983A-C2269D92E41A}"/>
          </ac:spMkLst>
        </pc:spChg>
        <pc:spChg chg="mod">
          <ac:chgData name="Uni Heidelberg" userId="63381bc8-74ad-49df-bab6-c1d9d05e17c2" providerId="ADAL" clId="{69EE58BA-C1DB-4456-A054-AB04EECEA528}" dt="2024-05-21T11:35:20.963" v="12680"/>
          <ac:spMkLst>
            <pc:docMk/>
            <pc:sldMk cId="1178382251" sldId="370"/>
            <ac:spMk id="394" creationId="{C31BEA94-995C-8E36-B33D-4D5D8A9A2FCD}"/>
          </ac:spMkLst>
        </pc:spChg>
        <pc:spChg chg="mod">
          <ac:chgData name="Uni Heidelberg" userId="63381bc8-74ad-49df-bab6-c1d9d05e17c2" providerId="ADAL" clId="{69EE58BA-C1DB-4456-A054-AB04EECEA528}" dt="2024-05-21T11:35:20.963" v="12680"/>
          <ac:spMkLst>
            <pc:docMk/>
            <pc:sldMk cId="1178382251" sldId="370"/>
            <ac:spMk id="395" creationId="{27C1090C-8D59-B1FE-92D6-A94119BAD94B}"/>
          </ac:spMkLst>
        </pc:spChg>
        <pc:spChg chg="mod">
          <ac:chgData name="Uni Heidelberg" userId="63381bc8-74ad-49df-bab6-c1d9d05e17c2" providerId="ADAL" clId="{69EE58BA-C1DB-4456-A054-AB04EECEA528}" dt="2024-05-21T11:35:20.963" v="12680"/>
          <ac:spMkLst>
            <pc:docMk/>
            <pc:sldMk cId="1178382251" sldId="370"/>
            <ac:spMk id="396" creationId="{63C24764-EF79-1438-9E8C-BEF1BD2E7FC1}"/>
          </ac:spMkLst>
        </pc:spChg>
        <pc:spChg chg="mod">
          <ac:chgData name="Uni Heidelberg" userId="63381bc8-74ad-49df-bab6-c1d9d05e17c2" providerId="ADAL" clId="{69EE58BA-C1DB-4456-A054-AB04EECEA528}" dt="2024-05-21T11:35:20.963" v="12680"/>
          <ac:spMkLst>
            <pc:docMk/>
            <pc:sldMk cId="1178382251" sldId="370"/>
            <ac:spMk id="397" creationId="{5F581F45-44D8-B727-E373-3199D8AC023A}"/>
          </ac:spMkLst>
        </pc:spChg>
        <pc:spChg chg="mod">
          <ac:chgData name="Uni Heidelberg" userId="63381bc8-74ad-49df-bab6-c1d9d05e17c2" providerId="ADAL" clId="{69EE58BA-C1DB-4456-A054-AB04EECEA528}" dt="2024-05-21T11:35:20.963" v="12680"/>
          <ac:spMkLst>
            <pc:docMk/>
            <pc:sldMk cId="1178382251" sldId="370"/>
            <ac:spMk id="398" creationId="{E42C591F-5A6C-96D4-651C-327434CD6187}"/>
          </ac:spMkLst>
        </pc:spChg>
        <pc:spChg chg="mod">
          <ac:chgData name="Uni Heidelberg" userId="63381bc8-74ad-49df-bab6-c1d9d05e17c2" providerId="ADAL" clId="{69EE58BA-C1DB-4456-A054-AB04EECEA528}" dt="2024-05-21T11:35:20.963" v="12680"/>
          <ac:spMkLst>
            <pc:docMk/>
            <pc:sldMk cId="1178382251" sldId="370"/>
            <ac:spMk id="399" creationId="{870733BA-1F5F-E974-FC2D-F2DF4C8F1731}"/>
          </ac:spMkLst>
        </pc:spChg>
        <pc:spChg chg="mod">
          <ac:chgData name="Uni Heidelberg" userId="63381bc8-74ad-49df-bab6-c1d9d05e17c2" providerId="ADAL" clId="{69EE58BA-C1DB-4456-A054-AB04EECEA528}" dt="2024-05-21T11:35:20.963" v="12680"/>
          <ac:spMkLst>
            <pc:docMk/>
            <pc:sldMk cId="1178382251" sldId="370"/>
            <ac:spMk id="400" creationId="{340BAF6B-E69B-87A7-3944-44A797663B69}"/>
          </ac:spMkLst>
        </pc:spChg>
        <pc:spChg chg="mod">
          <ac:chgData name="Uni Heidelberg" userId="63381bc8-74ad-49df-bab6-c1d9d05e17c2" providerId="ADAL" clId="{69EE58BA-C1DB-4456-A054-AB04EECEA528}" dt="2024-05-21T11:35:20.963" v="12680"/>
          <ac:spMkLst>
            <pc:docMk/>
            <pc:sldMk cId="1178382251" sldId="370"/>
            <ac:spMk id="401" creationId="{99B28A65-1204-6962-F4CD-7A1A741B3C89}"/>
          </ac:spMkLst>
        </pc:spChg>
        <pc:spChg chg="mod">
          <ac:chgData name="Uni Heidelberg" userId="63381bc8-74ad-49df-bab6-c1d9d05e17c2" providerId="ADAL" clId="{69EE58BA-C1DB-4456-A054-AB04EECEA528}" dt="2024-05-21T11:35:20.963" v="12680"/>
          <ac:spMkLst>
            <pc:docMk/>
            <pc:sldMk cId="1178382251" sldId="370"/>
            <ac:spMk id="402" creationId="{3AF3CBE0-5757-9F7F-1AAA-3930EC33F3AF}"/>
          </ac:spMkLst>
        </pc:spChg>
        <pc:spChg chg="mod">
          <ac:chgData name="Uni Heidelberg" userId="63381bc8-74ad-49df-bab6-c1d9d05e17c2" providerId="ADAL" clId="{69EE58BA-C1DB-4456-A054-AB04EECEA528}" dt="2024-05-21T11:35:20.963" v="12680"/>
          <ac:spMkLst>
            <pc:docMk/>
            <pc:sldMk cId="1178382251" sldId="370"/>
            <ac:spMk id="403" creationId="{5581B9E0-9C4F-2A05-4AE7-88CC6178DE3E}"/>
          </ac:spMkLst>
        </pc:spChg>
        <pc:spChg chg="mod">
          <ac:chgData name="Uni Heidelberg" userId="63381bc8-74ad-49df-bab6-c1d9d05e17c2" providerId="ADAL" clId="{69EE58BA-C1DB-4456-A054-AB04EECEA528}" dt="2024-05-21T11:35:20.963" v="12680"/>
          <ac:spMkLst>
            <pc:docMk/>
            <pc:sldMk cId="1178382251" sldId="370"/>
            <ac:spMk id="404" creationId="{AAEB8A23-1269-8910-E1DD-5C14E077C0EB}"/>
          </ac:spMkLst>
        </pc:spChg>
        <pc:spChg chg="mod">
          <ac:chgData name="Uni Heidelberg" userId="63381bc8-74ad-49df-bab6-c1d9d05e17c2" providerId="ADAL" clId="{69EE58BA-C1DB-4456-A054-AB04EECEA528}" dt="2024-05-21T11:35:20.963" v="12680"/>
          <ac:spMkLst>
            <pc:docMk/>
            <pc:sldMk cId="1178382251" sldId="370"/>
            <ac:spMk id="405" creationId="{17D17560-E0C5-FEB3-91F8-59A4565C7170}"/>
          </ac:spMkLst>
        </pc:spChg>
        <pc:spChg chg="mod">
          <ac:chgData name="Uni Heidelberg" userId="63381bc8-74ad-49df-bab6-c1d9d05e17c2" providerId="ADAL" clId="{69EE58BA-C1DB-4456-A054-AB04EECEA528}" dt="2024-05-21T11:35:20.963" v="12680"/>
          <ac:spMkLst>
            <pc:docMk/>
            <pc:sldMk cId="1178382251" sldId="370"/>
            <ac:spMk id="406" creationId="{0CDB2B0B-E5A2-028C-69C5-8FB82DAC9DCE}"/>
          </ac:spMkLst>
        </pc:spChg>
        <pc:spChg chg="mod">
          <ac:chgData name="Uni Heidelberg" userId="63381bc8-74ad-49df-bab6-c1d9d05e17c2" providerId="ADAL" clId="{69EE58BA-C1DB-4456-A054-AB04EECEA528}" dt="2024-05-21T11:35:20.963" v="12680"/>
          <ac:spMkLst>
            <pc:docMk/>
            <pc:sldMk cId="1178382251" sldId="370"/>
            <ac:spMk id="407" creationId="{7CAAD11B-C7D8-811C-CABB-28BD6AAD613D}"/>
          </ac:spMkLst>
        </pc:spChg>
        <pc:spChg chg="mod">
          <ac:chgData name="Uni Heidelberg" userId="63381bc8-74ad-49df-bab6-c1d9d05e17c2" providerId="ADAL" clId="{69EE58BA-C1DB-4456-A054-AB04EECEA528}" dt="2024-05-21T11:35:20.963" v="12680"/>
          <ac:spMkLst>
            <pc:docMk/>
            <pc:sldMk cId="1178382251" sldId="370"/>
            <ac:spMk id="408" creationId="{DF61BBC8-B403-D62E-D9D9-9EFDF7BF2DDC}"/>
          </ac:spMkLst>
        </pc:spChg>
        <pc:spChg chg="mod">
          <ac:chgData name="Uni Heidelberg" userId="63381bc8-74ad-49df-bab6-c1d9d05e17c2" providerId="ADAL" clId="{69EE58BA-C1DB-4456-A054-AB04EECEA528}" dt="2024-05-21T11:35:20.963" v="12680"/>
          <ac:spMkLst>
            <pc:docMk/>
            <pc:sldMk cId="1178382251" sldId="370"/>
            <ac:spMk id="409" creationId="{FC95C0C9-1C52-F7D4-3707-5CA810D8C921}"/>
          </ac:spMkLst>
        </pc:spChg>
        <pc:spChg chg="mod">
          <ac:chgData name="Uni Heidelberg" userId="63381bc8-74ad-49df-bab6-c1d9d05e17c2" providerId="ADAL" clId="{69EE58BA-C1DB-4456-A054-AB04EECEA528}" dt="2024-05-21T11:35:20.963" v="12680"/>
          <ac:spMkLst>
            <pc:docMk/>
            <pc:sldMk cId="1178382251" sldId="370"/>
            <ac:spMk id="410" creationId="{C9FB57B4-42AF-D96B-54DE-467848B3E033}"/>
          </ac:spMkLst>
        </pc:spChg>
        <pc:spChg chg="mod">
          <ac:chgData name="Uni Heidelberg" userId="63381bc8-74ad-49df-bab6-c1d9d05e17c2" providerId="ADAL" clId="{69EE58BA-C1DB-4456-A054-AB04EECEA528}" dt="2024-05-21T11:35:20.963" v="12680"/>
          <ac:spMkLst>
            <pc:docMk/>
            <pc:sldMk cId="1178382251" sldId="370"/>
            <ac:spMk id="411" creationId="{C582D22D-CCFE-034D-BA91-3B2A2ED7B5CC}"/>
          </ac:spMkLst>
        </pc:spChg>
        <pc:spChg chg="mod">
          <ac:chgData name="Uni Heidelberg" userId="63381bc8-74ad-49df-bab6-c1d9d05e17c2" providerId="ADAL" clId="{69EE58BA-C1DB-4456-A054-AB04EECEA528}" dt="2024-05-21T11:35:20.963" v="12680"/>
          <ac:spMkLst>
            <pc:docMk/>
            <pc:sldMk cId="1178382251" sldId="370"/>
            <ac:spMk id="412" creationId="{E3AAD2F3-4B1E-560E-54A0-23E853C30057}"/>
          </ac:spMkLst>
        </pc:spChg>
        <pc:spChg chg="mod">
          <ac:chgData name="Uni Heidelberg" userId="63381bc8-74ad-49df-bab6-c1d9d05e17c2" providerId="ADAL" clId="{69EE58BA-C1DB-4456-A054-AB04EECEA528}" dt="2024-05-21T11:35:20.963" v="12680"/>
          <ac:spMkLst>
            <pc:docMk/>
            <pc:sldMk cId="1178382251" sldId="370"/>
            <ac:spMk id="413" creationId="{7471D8BA-D584-40D4-13E3-FF8AA69D24FF}"/>
          </ac:spMkLst>
        </pc:spChg>
        <pc:spChg chg="mod">
          <ac:chgData name="Uni Heidelberg" userId="63381bc8-74ad-49df-bab6-c1d9d05e17c2" providerId="ADAL" clId="{69EE58BA-C1DB-4456-A054-AB04EECEA528}" dt="2024-05-21T11:35:20.963" v="12680"/>
          <ac:spMkLst>
            <pc:docMk/>
            <pc:sldMk cId="1178382251" sldId="370"/>
            <ac:spMk id="414" creationId="{23A17C34-74AE-912F-2FC5-3696980A6EBE}"/>
          </ac:spMkLst>
        </pc:spChg>
        <pc:spChg chg="mod">
          <ac:chgData name="Uni Heidelberg" userId="63381bc8-74ad-49df-bab6-c1d9d05e17c2" providerId="ADAL" clId="{69EE58BA-C1DB-4456-A054-AB04EECEA528}" dt="2024-05-21T11:35:20.963" v="12680"/>
          <ac:spMkLst>
            <pc:docMk/>
            <pc:sldMk cId="1178382251" sldId="370"/>
            <ac:spMk id="415" creationId="{FD921ED1-2806-DFDE-699E-2545DB23B498}"/>
          </ac:spMkLst>
        </pc:spChg>
        <pc:spChg chg="mod">
          <ac:chgData name="Uni Heidelberg" userId="63381bc8-74ad-49df-bab6-c1d9d05e17c2" providerId="ADAL" clId="{69EE58BA-C1DB-4456-A054-AB04EECEA528}" dt="2024-05-21T11:35:20.963" v="12680"/>
          <ac:spMkLst>
            <pc:docMk/>
            <pc:sldMk cId="1178382251" sldId="370"/>
            <ac:spMk id="416" creationId="{C02DE215-CA3F-3B6B-58DA-0B6054DE8688}"/>
          </ac:spMkLst>
        </pc:spChg>
        <pc:spChg chg="mod">
          <ac:chgData name="Uni Heidelberg" userId="63381bc8-74ad-49df-bab6-c1d9d05e17c2" providerId="ADAL" clId="{69EE58BA-C1DB-4456-A054-AB04EECEA528}" dt="2024-05-21T11:35:20.963" v="12680"/>
          <ac:spMkLst>
            <pc:docMk/>
            <pc:sldMk cId="1178382251" sldId="370"/>
            <ac:spMk id="417" creationId="{B5C6D69F-DE55-516E-A6B7-4C26C96C894D}"/>
          </ac:spMkLst>
        </pc:spChg>
        <pc:spChg chg="mod">
          <ac:chgData name="Uni Heidelberg" userId="63381bc8-74ad-49df-bab6-c1d9d05e17c2" providerId="ADAL" clId="{69EE58BA-C1DB-4456-A054-AB04EECEA528}" dt="2024-05-21T11:35:20.963" v="12680"/>
          <ac:spMkLst>
            <pc:docMk/>
            <pc:sldMk cId="1178382251" sldId="370"/>
            <ac:spMk id="418" creationId="{4FF9C858-B6A7-577D-120B-796A450A9958}"/>
          </ac:spMkLst>
        </pc:spChg>
        <pc:spChg chg="mod">
          <ac:chgData name="Uni Heidelberg" userId="63381bc8-74ad-49df-bab6-c1d9d05e17c2" providerId="ADAL" clId="{69EE58BA-C1DB-4456-A054-AB04EECEA528}" dt="2024-05-21T11:35:20.963" v="12680"/>
          <ac:spMkLst>
            <pc:docMk/>
            <pc:sldMk cId="1178382251" sldId="370"/>
            <ac:spMk id="419" creationId="{9569E280-150C-E0BE-2368-6831DBDD8D2D}"/>
          </ac:spMkLst>
        </pc:spChg>
        <pc:spChg chg="mod">
          <ac:chgData name="Uni Heidelberg" userId="63381bc8-74ad-49df-bab6-c1d9d05e17c2" providerId="ADAL" clId="{69EE58BA-C1DB-4456-A054-AB04EECEA528}" dt="2024-05-21T11:35:20.963" v="12680"/>
          <ac:spMkLst>
            <pc:docMk/>
            <pc:sldMk cId="1178382251" sldId="370"/>
            <ac:spMk id="420" creationId="{7C82A16E-9557-D49B-06A8-657818B3E720}"/>
          </ac:spMkLst>
        </pc:spChg>
        <pc:spChg chg="mod">
          <ac:chgData name="Uni Heidelberg" userId="63381bc8-74ad-49df-bab6-c1d9d05e17c2" providerId="ADAL" clId="{69EE58BA-C1DB-4456-A054-AB04EECEA528}" dt="2024-05-21T11:35:20.963" v="12680"/>
          <ac:spMkLst>
            <pc:docMk/>
            <pc:sldMk cId="1178382251" sldId="370"/>
            <ac:spMk id="421" creationId="{087F32F1-0012-C6FB-88C7-FF7032C84491}"/>
          </ac:spMkLst>
        </pc:spChg>
        <pc:spChg chg="mod">
          <ac:chgData name="Uni Heidelberg" userId="63381bc8-74ad-49df-bab6-c1d9d05e17c2" providerId="ADAL" clId="{69EE58BA-C1DB-4456-A054-AB04EECEA528}" dt="2024-05-21T11:35:20.963" v="12680"/>
          <ac:spMkLst>
            <pc:docMk/>
            <pc:sldMk cId="1178382251" sldId="370"/>
            <ac:spMk id="422" creationId="{5173D37C-CDAD-65EB-EC0D-D73D5C15A9D3}"/>
          </ac:spMkLst>
        </pc:spChg>
        <pc:spChg chg="mod">
          <ac:chgData name="Uni Heidelberg" userId="63381bc8-74ad-49df-bab6-c1d9d05e17c2" providerId="ADAL" clId="{69EE58BA-C1DB-4456-A054-AB04EECEA528}" dt="2024-05-21T11:35:20.963" v="12680"/>
          <ac:spMkLst>
            <pc:docMk/>
            <pc:sldMk cId="1178382251" sldId="370"/>
            <ac:spMk id="423" creationId="{494BF1AE-A6B4-CC40-AECC-65BE954F5C5F}"/>
          </ac:spMkLst>
        </pc:spChg>
        <pc:spChg chg="mod">
          <ac:chgData name="Uni Heidelberg" userId="63381bc8-74ad-49df-bab6-c1d9d05e17c2" providerId="ADAL" clId="{69EE58BA-C1DB-4456-A054-AB04EECEA528}" dt="2024-05-21T11:35:20.963" v="12680"/>
          <ac:spMkLst>
            <pc:docMk/>
            <pc:sldMk cId="1178382251" sldId="370"/>
            <ac:spMk id="424" creationId="{BEE9D4BB-DBA2-24AD-2510-48CBDFA2F49B}"/>
          </ac:spMkLst>
        </pc:spChg>
        <pc:spChg chg="mod">
          <ac:chgData name="Uni Heidelberg" userId="63381bc8-74ad-49df-bab6-c1d9d05e17c2" providerId="ADAL" clId="{69EE58BA-C1DB-4456-A054-AB04EECEA528}" dt="2024-05-21T11:35:20.963" v="12680"/>
          <ac:spMkLst>
            <pc:docMk/>
            <pc:sldMk cId="1178382251" sldId="370"/>
            <ac:spMk id="425" creationId="{2811BB28-A33E-E70A-B61B-64FFEFECD84D}"/>
          </ac:spMkLst>
        </pc:spChg>
        <pc:spChg chg="add mod">
          <ac:chgData name="Uni Heidelberg" userId="63381bc8-74ad-49df-bab6-c1d9d05e17c2" providerId="ADAL" clId="{69EE58BA-C1DB-4456-A054-AB04EECEA528}" dt="2024-05-21T11:35:20.963" v="12680"/>
          <ac:spMkLst>
            <pc:docMk/>
            <pc:sldMk cId="1178382251" sldId="370"/>
            <ac:spMk id="426" creationId="{F10C2E1A-B5BB-0226-5884-BDE428FE83CA}"/>
          </ac:spMkLst>
        </pc:spChg>
        <pc:spChg chg="add mod">
          <ac:chgData name="Uni Heidelberg" userId="63381bc8-74ad-49df-bab6-c1d9d05e17c2" providerId="ADAL" clId="{69EE58BA-C1DB-4456-A054-AB04EECEA528}" dt="2024-05-21T11:35:20.963" v="12680"/>
          <ac:spMkLst>
            <pc:docMk/>
            <pc:sldMk cId="1178382251" sldId="370"/>
            <ac:spMk id="427" creationId="{874AC734-FECA-3FA0-2A68-A7E324F04309}"/>
          </ac:spMkLst>
        </pc:spChg>
        <pc:spChg chg="add mod">
          <ac:chgData name="Uni Heidelberg" userId="63381bc8-74ad-49df-bab6-c1d9d05e17c2" providerId="ADAL" clId="{69EE58BA-C1DB-4456-A054-AB04EECEA528}" dt="2024-05-21T11:35:20.963" v="12680"/>
          <ac:spMkLst>
            <pc:docMk/>
            <pc:sldMk cId="1178382251" sldId="370"/>
            <ac:spMk id="428" creationId="{DE45C89C-23E7-D9E3-7F42-826FDDCEF6EE}"/>
          </ac:spMkLst>
        </pc:spChg>
        <pc:spChg chg="add mod">
          <ac:chgData name="Uni Heidelberg" userId="63381bc8-74ad-49df-bab6-c1d9d05e17c2" providerId="ADAL" clId="{69EE58BA-C1DB-4456-A054-AB04EECEA528}" dt="2024-05-21T11:35:20.963" v="12680"/>
          <ac:spMkLst>
            <pc:docMk/>
            <pc:sldMk cId="1178382251" sldId="370"/>
            <ac:spMk id="429" creationId="{B790AE56-99F6-891B-A62E-3BE7A6F908AC}"/>
          </ac:spMkLst>
        </pc:spChg>
        <pc:spChg chg="add mod">
          <ac:chgData name="Uni Heidelberg" userId="63381bc8-74ad-49df-bab6-c1d9d05e17c2" providerId="ADAL" clId="{69EE58BA-C1DB-4456-A054-AB04EECEA528}" dt="2024-05-21T11:35:20.963" v="12680"/>
          <ac:spMkLst>
            <pc:docMk/>
            <pc:sldMk cId="1178382251" sldId="370"/>
            <ac:spMk id="430" creationId="{723024B2-1B66-B1CD-47FB-88183392D8D5}"/>
          </ac:spMkLst>
        </pc:spChg>
        <pc:spChg chg="add mod">
          <ac:chgData name="Uni Heidelberg" userId="63381bc8-74ad-49df-bab6-c1d9d05e17c2" providerId="ADAL" clId="{69EE58BA-C1DB-4456-A054-AB04EECEA528}" dt="2024-05-21T11:35:20.963" v="12680"/>
          <ac:spMkLst>
            <pc:docMk/>
            <pc:sldMk cId="1178382251" sldId="370"/>
            <ac:spMk id="431" creationId="{4229A69B-D092-3DAB-6B49-E225C046C6BB}"/>
          </ac:spMkLst>
        </pc:spChg>
        <pc:spChg chg="add mod">
          <ac:chgData name="Uni Heidelberg" userId="63381bc8-74ad-49df-bab6-c1d9d05e17c2" providerId="ADAL" clId="{69EE58BA-C1DB-4456-A054-AB04EECEA528}" dt="2024-05-21T11:35:20.963" v="12680"/>
          <ac:spMkLst>
            <pc:docMk/>
            <pc:sldMk cId="1178382251" sldId="370"/>
            <ac:spMk id="432" creationId="{C6A2D93B-ED24-0ACF-070A-168806A8F831}"/>
          </ac:spMkLst>
        </pc:spChg>
        <pc:spChg chg="mod">
          <ac:chgData name="Uni Heidelberg" userId="63381bc8-74ad-49df-bab6-c1d9d05e17c2" providerId="ADAL" clId="{69EE58BA-C1DB-4456-A054-AB04EECEA528}" dt="2024-05-21T11:35:24.653" v="12681"/>
          <ac:spMkLst>
            <pc:docMk/>
            <pc:sldMk cId="1178382251" sldId="370"/>
            <ac:spMk id="435" creationId="{1B3B43AB-5B8A-A5D4-F10C-978666922F29}"/>
          </ac:spMkLst>
        </pc:spChg>
        <pc:spChg chg="mod">
          <ac:chgData name="Uni Heidelberg" userId="63381bc8-74ad-49df-bab6-c1d9d05e17c2" providerId="ADAL" clId="{69EE58BA-C1DB-4456-A054-AB04EECEA528}" dt="2024-05-21T11:35:24.653" v="12681"/>
          <ac:spMkLst>
            <pc:docMk/>
            <pc:sldMk cId="1178382251" sldId="370"/>
            <ac:spMk id="437" creationId="{88F19B52-20EF-B876-4393-964D59A19A38}"/>
          </ac:spMkLst>
        </pc:spChg>
        <pc:spChg chg="mod">
          <ac:chgData name="Uni Heidelberg" userId="63381bc8-74ad-49df-bab6-c1d9d05e17c2" providerId="ADAL" clId="{69EE58BA-C1DB-4456-A054-AB04EECEA528}" dt="2024-05-21T11:35:24.653" v="12681"/>
          <ac:spMkLst>
            <pc:docMk/>
            <pc:sldMk cId="1178382251" sldId="370"/>
            <ac:spMk id="438" creationId="{7B753D87-D0C3-63A4-472F-40E14FD90CB9}"/>
          </ac:spMkLst>
        </pc:spChg>
        <pc:spChg chg="mod">
          <ac:chgData name="Uni Heidelberg" userId="63381bc8-74ad-49df-bab6-c1d9d05e17c2" providerId="ADAL" clId="{69EE58BA-C1DB-4456-A054-AB04EECEA528}" dt="2024-05-21T11:35:24.653" v="12681"/>
          <ac:spMkLst>
            <pc:docMk/>
            <pc:sldMk cId="1178382251" sldId="370"/>
            <ac:spMk id="439" creationId="{9D13FEB7-CD75-9885-F894-5FF4836D5CC4}"/>
          </ac:spMkLst>
        </pc:spChg>
        <pc:spChg chg="mod">
          <ac:chgData name="Uni Heidelberg" userId="63381bc8-74ad-49df-bab6-c1d9d05e17c2" providerId="ADAL" clId="{69EE58BA-C1DB-4456-A054-AB04EECEA528}" dt="2024-05-21T11:35:24.653" v="12681"/>
          <ac:spMkLst>
            <pc:docMk/>
            <pc:sldMk cId="1178382251" sldId="370"/>
            <ac:spMk id="441" creationId="{224C6828-931C-2E7E-A022-EB52CE7E5281}"/>
          </ac:spMkLst>
        </pc:spChg>
        <pc:spChg chg="mod">
          <ac:chgData name="Uni Heidelberg" userId="63381bc8-74ad-49df-bab6-c1d9d05e17c2" providerId="ADAL" clId="{69EE58BA-C1DB-4456-A054-AB04EECEA528}" dt="2024-05-21T11:35:24.653" v="12681"/>
          <ac:spMkLst>
            <pc:docMk/>
            <pc:sldMk cId="1178382251" sldId="370"/>
            <ac:spMk id="443" creationId="{A6C885ED-38E9-81DE-18B5-271983F8EE7A}"/>
          </ac:spMkLst>
        </pc:spChg>
        <pc:spChg chg="mod">
          <ac:chgData name="Uni Heidelberg" userId="63381bc8-74ad-49df-bab6-c1d9d05e17c2" providerId="ADAL" clId="{69EE58BA-C1DB-4456-A054-AB04EECEA528}" dt="2024-05-21T11:35:24.653" v="12681"/>
          <ac:spMkLst>
            <pc:docMk/>
            <pc:sldMk cId="1178382251" sldId="370"/>
            <ac:spMk id="444" creationId="{A18BE46C-C9AA-75BE-C982-526FCCBE0854}"/>
          </ac:spMkLst>
        </pc:spChg>
        <pc:spChg chg="mod">
          <ac:chgData name="Uni Heidelberg" userId="63381bc8-74ad-49df-bab6-c1d9d05e17c2" providerId="ADAL" clId="{69EE58BA-C1DB-4456-A054-AB04EECEA528}" dt="2024-05-21T11:35:24.653" v="12681"/>
          <ac:spMkLst>
            <pc:docMk/>
            <pc:sldMk cId="1178382251" sldId="370"/>
            <ac:spMk id="445" creationId="{9187C180-AEF0-C2C7-B59A-5065A6104D17}"/>
          </ac:spMkLst>
        </pc:spChg>
        <pc:spChg chg="mod">
          <ac:chgData name="Uni Heidelberg" userId="63381bc8-74ad-49df-bab6-c1d9d05e17c2" providerId="ADAL" clId="{69EE58BA-C1DB-4456-A054-AB04EECEA528}" dt="2024-05-21T11:35:24.653" v="12681"/>
          <ac:spMkLst>
            <pc:docMk/>
            <pc:sldMk cId="1178382251" sldId="370"/>
            <ac:spMk id="447" creationId="{42A25F37-A292-97FE-180A-58B0040A6E07}"/>
          </ac:spMkLst>
        </pc:spChg>
        <pc:spChg chg="mod">
          <ac:chgData name="Uni Heidelberg" userId="63381bc8-74ad-49df-bab6-c1d9d05e17c2" providerId="ADAL" clId="{69EE58BA-C1DB-4456-A054-AB04EECEA528}" dt="2024-05-21T11:35:24.653" v="12681"/>
          <ac:spMkLst>
            <pc:docMk/>
            <pc:sldMk cId="1178382251" sldId="370"/>
            <ac:spMk id="449" creationId="{26442D71-31F1-74D6-F509-2E3BF09D281C}"/>
          </ac:spMkLst>
        </pc:spChg>
        <pc:spChg chg="mod">
          <ac:chgData name="Uni Heidelberg" userId="63381bc8-74ad-49df-bab6-c1d9d05e17c2" providerId="ADAL" clId="{69EE58BA-C1DB-4456-A054-AB04EECEA528}" dt="2024-05-21T11:35:24.653" v="12681"/>
          <ac:spMkLst>
            <pc:docMk/>
            <pc:sldMk cId="1178382251" sldId="370"/>
            <ac:spMk id="450" creationId="{6130E600-17A8-9AEA-B7AC-6689FC5CF93A}"/>
          </ac:spMkLst>
        </pc:spChg>
        <pc:spChg chg="mod">
          <ac:chgData name="Uni Heidelberg" userId="63381bc8-74ad-49df-bab6-c1d9d05e17c2" providerId="ADAL" clId="{69EE58BA-C1DB-4456-A054-AB04EECEA528}" dt="2024-05-21T11:35:24.653" v="12681"/>
          <ac:spMkLst>
            <pc:docMk/>
            <pc:sldMk cId="1178382251" sldId="370"/>
            <ac:spMk id="451" creationId="{79E29539-CEA6-C7BD-48B3-1D17A70F2311}"/>
          </ac:spMkLst>
        </pc:spChg>
        <pc:spChg chg="mod">
          <ac:chgData name="Uni Heidelberg" userId="63381bc8-74ad-49df-bab6-c1d9d05e17c2" providerId="ADAL" clId="{69EE58BA-C1DB-4456-A054-AB04EECEA528}" dt="2024-05-21T11:35:24.653" v="12681"/>
          <ac:spMkLst>
            <pc:docMk/>
            <pc:sldMk cId="1178382251" sldId="370"/>
            <ac:spMk id="453" creationId="{E9F099C0-8F13-FB9A-1A9A-3D58ED200B3F}"/>
          </ac:spMkLst>
        </pc:spChg>
        <pc:spChg chg="mod">
          <ac:chgData name="Uni Heidelberg" userId="63381bc8-74ad-49df-bab6-c1d9d05e17c2" providerId="ADAL" clId="{69EE58BA-C1DB-4456-A054-AB04EECEA528}" dt="2024-05-21T11:35:24.653" v="12681"/>
          <ac:spMkLst>
            <pc:docMk/>
            <pc:sldMk cId="1178382251" sldId="370"/>
            <ac:spMk id="455" creationId="{C23F3DD6-F1FF-AE02-BFFB-E0C4D40B279F}"/>
          </ac:spMkLst>
        </pc:spChg>
        <pc:spChg chg="mod">
          <ac:chgData name="Uni Heidelberg" userId="63381bc8-74ad-49df-bab6-c1d9d05e17c2" providerId="ADAL" clId="{69EE58BA-C1DB-4456-A054-AB04EECEA528}" dt="2024-05-21T11:35:24.653" v="12681"/>
          <ac:spMkLst>
            <pc:docMk/>
            <pc:sldMk cId="1178382251" sldId="370"/>
            <ac:spMk id="456" creationId="{BBF67EB6-8C31-0984-9E39-53566A4273F3}"/>
          </ac:spMkLst>
        </pc:spChg>
        <pc:spChg chg="mod">
          <ac:chgData name="Uni Heidelberg" userId="63381bc8-74ad-49df-bab6-c1d9d05e17c2" providerId="ADAL" clId="{69EE58BA-C1DB-4456-A054-AB04EECEA528}" dt="2024-05-21T11:40:08.794" v="12795"/>
          <ac:spMkLst>
            <pc:docMk/>
            <pc:sldMk cId="1178382251" sldId="370"/>
            <ac:spMk id="458" creationId="{350AD129-DFCD-DF90-1178-F1EF3AB07D0A}"/>
          </ac:spMkLst>
        </pc:spChg>
        <pc:spChg chg="mod">
          <ac:chgData name="Uni Heidelberg" userId="63381bc8-74ad-49df-bab6-c1d9d05e17c2" providerId="ADAL" clId="{69EE58BA-C1DB-4456-A054-AB04EECEA528}" dt="2024-05-21T11:40:08.794" v="12795"/>
          <ac:spMkLst>
            <pc:docMk/>
            <pc:sldMk cId="1178382251" sldId="370"/>
            <ac:spMk id="459" creationId="{2A9B8FD9-BB6C-5436-FEBD-B65D9CBED7FB}"/>
          </ac:spMkLst>
        </pc:spChg>
        <pc:spChg chg="mod">
          <ac:chgData name="Uni Heidelberg" userId="63381bc8-74ad-49df-bab6-c1d9d05e17c2" providerId="ADAL" clId="{69EE58BA-C1DB-4456-A054-AB04EECEA528}" dt="2024-05-21T11:40:08.794" v="12795"/>
          <ac:spMkLst>
            <pc:docMk/>
            <pc:sldMk cId="1178382251" sldId="370"/>
            <ac:spMk id="461" creationId="{CBE66638-3E5B-29D9-0C82-61FC44D3DE58}"/>
          </ac:spMkLst>
        </pc:spChg>
        <pc:spChg chg="mod">
          <ac:chgData name="Uni Heidelberg" userId="63381bc8-74ad-49df-bab6-c1d9d05e17c2" providerId="ADAL" clId="{69EE58BA-C1DB-4456-A054-AB04EECEA528}" dt="2024-05-21T11:40:08.794" v="12795"/>
          <ac:spMkLst>
            <pc:docMk/>
            <pc:sldMk cId="1178382251" sldId="370"/>
            <ac:spMk id="462" creationId="{2F694818-8B21-225E-FC72-7A63DEFA79C2}"/>
          </ac:spMkLst>
        </pc:spChg>
        <pc:spChg chg="mod">
          <ac:chgData name="Uni Heidelberg" userId="63381bc8-74ad-49df-bab6-c1d9d05e17c2" providerId="ADAL" clId="{69EE58BA-C1DB-4456-A054-AB04EECEA528}" dt="2024-05-21T11:40:08.794" v="12795"/>
          <ac:spMkLst>
            <pc:docMk/>
            <pc:sldMk cId="1178382251" sldId="370"/>
            <ac:spMk id="464" creationId="{9BAA3F98-3A3C-BA81-B913-89E32ED7DA66}"/>
          </ac:spMkLst>
        </pc:spChg>
        <pc:spChg chg="mod">
          <ac:chgData name="Uni Heidelberg" userId="63381bc8-74ad-49df-bab6-c1d9d05e17c2" providerId="ADAL" clId="{69EE58BA-C1DB-4456-A054-AB04EECEA528}" dt="2024-05-21T11:40:08.794" v="12795"/>
          <ac:spMkLst>
            <pc:docMk/>
            <pc:sldMk cId="1178382251" sldId="370"/>
            <ac:spMk id="466" creationId="{6F57C8CD-2865-C090-68E0-F7326B34E293}"/>
          </ac:spMkLst>
        </pc:spChg>
        <pc:spChg chg="mod">
          <ac:chgData name="Uni Heidelberg" userId="63381bc8-74ad-49df-bab6-c1d9d05e17c2" providerId="ADAL" clId="{69EE58BA-C1DB-4456-A054-AB04EECEA528}" dt="2024-05-21T11:40:08.794" v="12795"/>
          <ac:spMkLst>
            <pc:docMk/>
            <pc:sldMk cId="1178382251" sldId="370"/>
            <ac:spMk id="467" creationId="{C606483D-A09D-1F66-343A-D68949164462}"/>
          </ac:spMkLst>
        </pc:spChg>
        <pc:spChg chg="mod">
          <ac:chgData name="Uni Heidelberg" userId="63381bc8-74ad-49df-bab6-c1d9d05e17c2" providerId="ADAL" clId="{69EE58BA-C1DB-4456-A054-AB04EECEA528}" dt="2024-05-21T11:40:08.794" v="12795"/>
          <ac:spMkLst>
            <pc:docMk/>
            <pc:sldMk cId="1178382251" sldId="370"/>
            <ac:spMk id="469" creationId="{80F8A456-D0EA-7117-6540-33FA4B0C78CE}"/>
          </ac:spMkLst>
        </pc:spChg>
        <pc:spChg chg="mod">
          <ac:chgData name="Uni Heidelberg" userId="63381bc8-74ad-49df-bab6-c1d9d05e17c2" providerId="ADAL" clId="{69EE58BA-C1DB-4456-A054-AB04EECEA528}" dt="2024-05-21T11:40:08.794" v="12795"/>
          <ac:spMkLst>
            <pc:docMk/>
            <pc:sldMk cId="1178382251" sldId="370"/>
            <ac:spMk id="471" creationId="{E70A2DE6-AC56-C274-237F-4BF689827812}"/>
          </ac:spMkLst>
        </pc:spChg>
        <pc:spChg chg="mod">
          <ac:chgData name="Uni Heidelberg" userId="63381bc8-74ad-49df-bab6-c1d9d05e17c2" providerId="ADAL" clId="{69EE58BA-C1DB-4456-A054-AB04EECEA528}" dt="2024-05-21T11:40:08.794" v="12795"/>
          <ac:spMkLst>
            <pc:docMk/>
            <pc:sldMk cId="1178382251" sldId="370"/>
            <ac:spMk id="472" creationId="{7845AFE8-214A-52E8-5895-3C70817A36A9}"/>
          </ac:spMkLst>
        </pc:spChg>
        <pc:spChg chg="mod">
          <ac:chgData name="Uni Heidelberg" userId="63381bc8-74ad-49df-bab6-c1d9d05e17c2" providerId="ADAL" clId="{69EE58BA-C1DB-4456-A054-AB04EECEA528}" dt="2024-05-21T11:40:08.794" v="12795"/>
          <ac:spMkLst>
            <pc:docMk/>
            <pc:sldMk cId="1178382251" sldId="370"/>
            <ac:spMk id="474" creationId="{20A039DF-1CA2-DB0B-C13A-3573D4674D3C}"/>
          </ac:spMkLst>
        </pc:spChg>
        <pc:spChg chg="mod">
          <ac:chgData name="Uni Heidelberg" userId="63381bc8-74ad-49df-bab6-c1d9d05e17c2" providerId="ADAL" clId="{69EE58BA-C1DB-4456-A054-AB04EECEA528}" dt="2024-05-21T11:40:08.794" v="12795"/>
          <ac:spMkLst>
            <pc:docMk/>
            <pc:sldMk cId="1178382251" sldId="370"/>
            <ac:spMk id="476" creationId="{31215145-E988-1EA1-896F-33926EA862D6}"/>
          </ac:spMkLst>
        </pc:spChg>
        <pc:spChg chg="mod">
          <ac:chgData name="Uni Heidelberg" userId="63381bc8-74ad-49df-bab6-c1d9d05e17c2" providerId="ADAL" clId="{69EE58BA-C1DB-4456-A054-AB04EECEA528}" dt="2024-05-21T11:40:08.794" v="12795"/>
          <ac:spMkLst>
            <pc:docMk/>
            <pc:sldMk cId="1178382251" sldId="370"/>
            <ac:spMk id="477" creationId="{F4E9860E-09EC-E8CD-6AC2-679F8BC6BF2D}"/>
          </ac:spMkLst>
        </pc:spChg>
        <pc:spChg chg="mod">
          <ac:chgData name="Uni Heidelberg" userId="63381bc8-74ad-49df-bab6-c1d9d05e17c2" providerId="ADAL" clId="{69EE58BA-C1DB-4456-A054-AB04EECEA528}" dt="2024-05-21T11:40:08.794" v="12795"/>
          <ac:spMkLst>
            <pc:docMk/>
            <pc:sldMk cId="1178382251" sldId="370"/>
            <ac:spMk id="479" creationId="{93E8428F-3A18-7CEB-8E9C-D53F2BE26D79}"/>
          </ac:spMkLst>
        </pc:spChg>
        <pc:spChg chg="mod">
          <ac:chgData name="Uni Heidelberg" userId="63381bc8-74ad-49df-bab6-c1d9d05e17c2" providerId="ADAL" clId="{69EE58BA-C1DB-4456-A054-AB04EECEA528}" dt="2024-05-21T11:40:08.794" v="12795"/>
          <ac:spMkLst>
            <pc:docMk/>
            <pc:sldMk cId="1178382251" sldId="370"/>
            <ac:spMk id="481" creationId="{EAFFE49F-38E5-9BAC-7099-9BE72B16B2BD}"/>
          </ac:spMkLst>
        </pc:spChg>
        <pc:spChg chg="mod">
          <ac:chgData name="Uni Heidelberg" userId="63381bc8-74ad-49df-bab6-c1d9d05e17c2" providerId="ADAL" clId="{69EE58BA-C1DB-4456-A054-AB04EECEA528}" dt="2024-05-21T11:40:08.794" v="12795"/>
          <ac:spMkLst>
            <pc:docMk/>
            <pc:sldMk cId="1178382251" sldId="370"/>
            <ac:spMk id="482" creationId="{37C76F60-FF2A-CAF8-2C7E-A00060E93061}"/>
          </ac:spMkLst>
        </pc:spChg>
        <pc:spChg chg="mod">
          <ac:chgData name="Uni Heidelberg" userId="63381bc8-74ad-49df-bab6-c1d9d05e17c2" providerId="ADAL" clId="{69EE58BA-C1DB-4456-A054-AB04EECEA528}" dt="2024-05-21T11:40:08.794" v="12795"/>
          <ac:spMkLst>
            <pc:docMk/>
            <pc:sldMk cId="1178382251" sldId="370"/>
            <ac:spMk id="483" creationId="{15BE09CB-BA5D-DDD2-8B32-ADE8E5166341}"/>
          </ac:spMkLst>
        </pc:spChg>
        <pc:spChg chg="mod">
          <ac:chgData name="Uni Heidelberg" userId="63381bc8-74ad-49df-bab6-c1d9d05e17c2" providerId="ADAL" clId="{69EE58BA-C1DB-4456-A054-AB04EECEA528}" dt="2024-05-21T11:40:08.794" v="12795"/>
          <ac:spMkLst>
            <pc:docMk/>
            <pc:sldMk cId="1178382251" sldId="370"/>
            <ac:spMk id="485" creationId="{E3E76203-B4FF-E40B-8702-2350CCADABCF}"/>
          </ac:spMkLst>
        </pc:spChg>
        <pc:spChg chg="mod">
          <ac:chgData name="Uni Heidelberg" userId="63381bc8-74ad-49df-bab6-c1d9d05e17c2" providerId="ADAL" clId="{69EE58BA-C1DB-4456-A054-AB04EECEA528}" dt="2024-05-21T11:40:08.794" v="12795"/>
          <ac:spMkLst>
            <pc:docMk/>
            <pc:sldMk cId="1178382251" sldId="370"/>
            <ac:spMk id="487" creationId="{133FA14E-3A60-7ED2-64A3-983C2015E137}"/>
          </ac:spMkLst>
        </pc:spChg>
        <pc:spChg chg="mod">
          <ac:chgData name="Uni Heidelberg" userId="63381bc8-74ad-49df-bab6-c1d9d05e17c2" providerId="ADAL" clId="{69EE58BA-C1DB-4456-A054-AB04EECEA528}" dt="2024-05-21T11:40:08.794" v="12795"/>
          <ac:spMkLst>
            <pc:docMk/>
            <pc:sldMk cId="1178382251" sldId="370"/>
            <ac:spMk id="488" creationId="{9ACA2D6E-DFD3-E716-15C4-FFED8CD826F3}"/>
          </ac:spMkLst>
        </pc:spChg>
        <pc:spChg chg="mod">
          <ac:chgData name="Uni Heidelberg" userId="63381bc8-74ad-49df-bab6-c1d9d05e17c2" providerId="ADAL" clId="{69EE58BA-C1DB-4456-A054-AB04EECEA528}" dt="2024-05-21T11:40:08.794" v="12795"/>
          <ac:spMkLst>
            <pc:docMk/>
            <pc:sldMk cId="1178382251" sldId="370"/>
            <ac:spMk id="489" creationId="{9DF9A0C4-BF99-B36B-F1E0-D1CDBE7FA50F}"/>
          </ac:spMkLst>
        </pc:spChg>
        <pc:spChg chg="mod">
          <ac:chgData name="Uni Heidelberg" userId="63381bc8-74ad-49df-bab6-c1d9d05e17c2" providerId="ADAL" clId="{69EE58BA-C1DB-4456-A054-AB04EECEA528}" dt="2024-05-21T11:40:08.794" v="12795"/>
          <ac:spMkLst>
            <pc:docMk/>
            <pc:sldMk cId="1178382251" sldId="370"/>
            <ac:spMk id="491" creationId="{D3D548BE-04A3-C3AE-4D28-11CA572751E1}"/>
          </ac:spMkLst>
        </pc:spChg>
        <pc:spChg chg="mod">
          <ac:chgData name="Uni Heidelberg" userId="63381bc8-74ad-49df-bab6-c1d9d05e17c2" providerId="ADAL" clId="{69EE58BA-C1DB-4456-A054-AB04EECEA528}" dt="2024-05-21T11:40:08.794" v="12795"/>
          <ac:spMkLst>
            <pc:docMk/>
            <pc:sldMk cId="1178382251" sldId="370"/>
            <ac:spMk id="493" creationId="{543CD9A7-F96B-FB54-F819-DB9CCF5E1FCD}"/>
          </ac:spMkLst>
        </pc:spChg>
        <pc:spChg chg="mod">
          <ac:chgData name="Uni Heidelberg" userId="63381bc8-74ad-49df-bab6-c1d9d05e17c2" providerId="ADAL" clId="{69EE58BA-C1DB-4456-A054-AB04EECEA528}" dt="2024-05-21T11:40:08.794" v="12795"/>
          <ac:spMkLst>
            <pc:docMk/>
            <pc:sldMk cId="1178382251" sldId="370"/>
            <ac:spMk id="494" creationId="{C84779B5-1745-DF96-4E55-1A5C18CF96D2}"/>
          </ac:spMkLst>
        </pc:spChg>
        <pc:spChg chg="mod">
          <ac:chgData name="Uni Heidelberg" userId="63381bc8-74ad-49df-bab6-c1d9d05e17c2" providerId="ADAL" clId="{69EE58BA-C1DB-4456-A054-AB04EECEA528}" dt="2024-05-21T11:40:08.794" v="12795"/>
          <ac:spMkLst>
            <pc:docMk/>
            <pc:sldMk cId="1178382251" sldId="370"/>
            <ac:spMk id="495" creationId="{346EA85E-1A5B-CD3A-2AAA-330BB433729C}"/>
          </ac:spMkLst>
        </pc:spChg>
        <pc:spChg chg="mod">
          <ac:chgData name="Uni Heidelberg" userId="63381bc8-74ad-49df-bab6-c1d9d05e17c2" providerId="ADAL" clId="{69EE58BA-C1DB-4456-A054-AB04EECEA528}" dt="2024-05-21T11:40:08.794" v="12795"/>
          <ac:spMkLst>
            <pc:docMk/>
            <pc:sldMk cId="1178382251" sldId="370"/>
            <ac:spMk id="497" creationId="{C1E978D5-D3DF-10CD-0E8C-A3B78100E6BF}"/>
          </ac:spMkLst>
        </pc:spChg>
        <pc:spChg chg="mod">
          <ac:chgData name="Uni Heidelberg" userId="63381bc8-74ad-49df-bab6-c1d9d05e17c2" providerId="ADAL" clId="{69EE58BA-C1DB-4456-A054-AB04EECEA528}" dt="2024-05-21T11:40:08.794" v="12795"/>
          <ac:spMkLst>
            <pc:docMk/>
            <pc:sldMk cId="1178382251" sldId="370"/>
            <ac:spMk id="499" creationId="{86133E47-711C-B894-3A93-2C5AB0724AD0}"/>
          </ac:spMkLst>
        </pc:spChg>
        <pc:spChg chg="mod">
          <ac:chgData name="Uni Heidelberg" userId="63381bc8-74ad-49df-bab6-c1d9d05e17c2" providerId="ADAL" clId="{69EE58BA-C1DB-4456-A054-AB04EECEA528}" dt="2024-05-21T11:40:08.794" v="12795"/>
          <ac:spMkLst>
            <pc:docMk/>
            <pc:sldMk cId="1178382251" sldId="370"/>
            <ac:spMk id="500" creationId="{ECAEFC9C-EE91-A6FE-07BD-3B63442B6795}"/>
          </ac:spMkLst>
        </pc:spChg>
        <pc:spChg chg="mod">
          <ac:chgData name="Uni Heidelberg" userId="63381bc8-74ad-49df-bab6-c1d9d05e17c2" providerId="ADAL" clId="{69EE58BA-C1DB-4456-A054-AB04EECEA528}" dt="2024-05-21T11:40:08.794" v="12795"/>
          <ac:spMkLst>
            <pc:docMk/>
            <pc:sldMk cId="1178382251" sldId="370"/>
            <ac:spMk id="501" creationId="{368F18EA-EDF0-9682-5F92-ED0351D3DDC4}"/>
          </ac:spMkLst>
        </pc:spChg>
        <pc:spChg chg="mod">
          <ac:chgData name="Uni Heidelberg" userId="63381bc8-74ad-49df-bab6-c1d9d05e17c2" providerId="ADAL" clId="{69EE58BA-C1DB-4456-A054-AB04EECEA528}" dt="2024-05-21T11:40:08.794" v="12795"/>
          <ac:spMkLst>
            <pc:docMk/>
            <pc:sldMk cId="1178382251" sldId="370"/>
            <ac:spMk id="503" creationId="{F5B8C599-B4FF-979D-2F0B-531104A01776}"/>
          </ac:spMkLst>
        </pc:spChg>
        <pc:spChg chg="mod">
          <ac:chgData name="Uni Heidelberg" userId="63381bc8-74ad-49df-bab6-c1d9d05e17c2" providerId="ADAL" clId="{69EE58BA-C1DB-4456-A054-AB04EECEA528}" dt="2024-05-21T11:40:08.794" v="12795"/>
          <ac:spMkLst>
            <pc:docMk/>
            <pc:sldMk cId="1178382251" sldId="370"/>
            <ac:spMk id="505" creationId="{28CC1AE7-586D-1220-8F47-5FD46F8C8666}"/>
          </ac:spMkLst>
        </pc:spChg>
        <pc:spChg chg="mod">
          <ac:chgData name="Uni Heidelberg" userId="63381bc8-74ad-49df-bab6-c1d9d05e17c2" providerId="ADAL" clId="{69EE58BA-C1DB-4456-A054-AB04EECEA528}" dt="2024-05-21T11:40:08.794" v="12795"/>
          <ac:spMkLst>
            <pc:docMk/>
            <pc:sldMk cId="1178382251" sldId="370"/>
            <ac:spMk id="506" creationId="{9943F73D-3114-9818-5C35-111E91FB5CB5}"/>
          </ac:spMkLst>
        </pc:spChg>
        <pc:spChg chg="mod">
          <ac:chgData name="Uni Heidelberg" userId="63381bc8-74ad-49df-bab6-c1d9d05e17c2" providerId="ADAL" clId="{69EE58BA-C1DB-4456-A054-AB04EECEA528}" dt="2024-05-21T11:40:08.794" v="12795"/>
          <ac:spMkLst>
            <pc:docMk/>
            <pc:sldMk cId="1178382251" sldId="370"/>
            <ac:spMk id="507" creationId="{3B138FF5-7A23-C28C-0DD3-C2F5448A5310}"/>
          </ac:spMkLst>
        </pc:spChg>
        <pc:spChg chg="mod">
          <ac:chgData name="Uni Heidelberg" userId="63381bc8-74ad-49df-bab6-c1d9d05e17c2" providerId="ADAL" clId="{69EE58BA-C1DB-4456-A054-AB04EECEA528}" dt="2024-05-21T11:40:08.794" v="12795"/>
          <ac:spMkLst>
            <pc:docMk/>
            <pc:sldMk cId="1178382251" sldId="370"/>
            <ac:spMk id="509" creationId="{07939863-C315-6C01-5BE7-F2875E32E6A6}"/>
          </ac:spMkLst>
        </pc:spChg>
        <pc:spChg chg="mod">
          <ac:chgData name="Uni Heidelberg" userId="63381bc8-74ad-49df-bab6-c1d9d05e17c2" providerId="ADAL" clId="{69EE58BA-C1DB-4456-A054-AB04EECEA528}" dt="2024-05-21T11:40:08.794" v="12795"/>
          <ac:spMkLst>
            <pc:docMk/>
            <pc:sldMk cId="1178382251" sldId="370"/>
            <ac:spMk id="511" creationId="{836CCA35-CD88-CF79-F552-3BD9EDFD8F96}"/>
          </ac:spMkLst>
        </pc:spChg>
        <pc:spChg chg="mod">
          <ac:chgData name="Uni Heidelberg" userId="63381bc8-74ad-49df-bab6-c1d9d05e17c2" providerId="ADAL" clId="{69EE58BA-C1DB-4456-A054-AB04EECEA528}" dt="2024-05-21T11:40:08.794" v="12795"/>
          <ac:spMkLst>
            <pc:docMk/>
            <pc:sldMk cId="1178382251" sldId="370"/>
            <ac:spMk id="512" creationId="{555359DD-5336-4EBF-8689-D1C22643AC51}"/>
          </ac:spMkLst>
        </pc:spChg>
        <pc:spChg chg="mod">
          <ac:chgData name="Uni Heidelberg" userId="63381bc8-74ad-49df-bab6-c1d9d05e17c2" providerId="ADAL" clId="{69EE58BA-C1DB-4456-A054-AB04EECEA528}" dt="2024-05-21T11:40:08.794" v="12795"/>
          <ac:spMkLst>
            <pc:docMk/>
            <pc:sldMk cId="1178382251" sldId="370"/>
            <ac:spMk id="513" creationId="{A1FE6255-2014-8BB4-B53A-5E9F4E82BD29}"/>
          </ac:spMkLst>
        </pc:spChg>
        <pc:spChg chg="mod">
          <ac:chgData name="Uni Heidelberg" userId="63381bc8-74ad-49df-bab6-c1d9d05e17c2" providerId="ADAL" clId="{69EE58BA-C1DB-4456-A054-AB04EECEA528}" dt="2024-05-21T11:40:08.794" v="12795"/>
          <ac:spMkLst>
            <pc:docMk/>
            <pc:sldMk cId="1178382251" sldId="370"/>
            <ac:spMk id="515" creationId="{3C0E9ECE-0CF7-FB93-6896-E43D779360A0}"/>
          </ac:spMkLst>
        </pc:spChg>
        <pc:spChg chg="mod">
          <ac:chgData name="Uni Heidelberg" userId="63381bc8-74ad-49df-bab6-c1d9d05e17c2" providerId="ADAL" clId="{69EE58BA-C1DB-4456-A054-AB04EECEA528}" dt="2024-05-21T11:40:08.794" v="12795"/>
          <ac:spMkLst>
            <pc:docMk/>
            <pc:sldMk cId="1178382251" sldId="370"/>
            <ac:spMk id="517" creationId="{ECC38573-190C-84E3-DBCB-BF0F237F0BA7}"/>
          </ac:spMkLst>
        </pc:spChg>
        <pc:spChg chg="mod">
          <ac:chgData name="Uni Heidelberg" userId="63381bc8-74ad-49df-bab6-c1d9d05e17c2" providerId="ADAL" clId="{69EE58BA-C1DB-4456-A054-AB04EECEA528}" dt="2024-05-21T11:40:08.794" v="12795"/>
          <ac:spMkLst>
            <pc:docMk/>
            <pc:sldMk cId="1178382251" sldId="370"/>
            <ac:spMk id="518" creationId="{082BB55F-CA29-8D16-560D-0995F639F0C6}"/>
          </ac:spMkLst>
        </pc:spChg>
        <pc:spChg chg="mod">
          <ac:chgData name="Uni Heidelberg" userId="63381bc8-74ad-49df-bab6-c1d9d05e17c2" providerId="ADAL" clId="{69EE58BA-C1DB-4456-A054-AB04EECEA528}" dt="2024-05-21T11:40:08.794" v="12795"/>
          <ac:spMkLst>
            <pc:docMk/>
            <pc:sldMk cId="1178382251" sldId="370"/>
            <ac:spMk id="519" creationId="{33B8DDFB-DC6B-0BA6-7363-D741150FE27B}"/>
          </ac:spMkLst>
        </pc:spChg>
        <pc:spChg chg="mod">
          <ac:chgData name="Uni Heidelberg" userId="63381bc8-74ad-49df-bab6-c1d9d05e17c2" providerId="ADAL" clId="{69EE58BA-C1DB-4456-A054-AB04EECEA528}" dt="2024-05-21T11:40:08.794" v="12795"/>
          <ac:spMkLst>
            <pc:docMk/>
            <pc:sldMk cId="1178382251" sldId="370"/>
            <ac:spMk id="521" creationId="{AFA68846-7502-FB22-BACD-7F47D56DF25C}"/>
          </ac:spMkLst>
        </pc:spChg>
        <pc:spChg chg="del mod">
          <ac:chgData name="Uni Heidelberg" userId="63381bc8-74ad-49df-bab6-c1d9d05e17c2" providerId="ADAL" clId="{69EE58BA-C1DB-4456-A054-AB04EECEA528}" dt="2024-05-21T11:37:36.129" v="12725" actId="478"/>
          <ac:spMkLst>
            <pc:docMk/>
            <pc:sldMk cId="1178382251" sldId="370"/>
            <ac:spMk id="522" creationId="{39821C43-CFCB-8947-A219-418E115305CC}"/>
          </ac:spMkLst>
        </pc:spChg>
        <pc:spChg chg="mod">
          <ac:chgData name="Uni Heidelberg" userId="63381bc8-74ad-49df-bab6-c1d9d05e17c2" providerId="ADAL" clId="{69EE58BA-C1DB-4456-A054-AB04EECEA528}" dt="2024-05-21T11:40:08.794" v="12795"/>
          <ac:spMkLst>
            <pc:docMk/>
            <pc:sldMk cId="1178382251" sldId="370"/>
            <ac:spMk id="523" creationId="{3EF46252-514F-1699-DAEA-6EDD1A9B008A}"/>
          </ac:spMkLst>
        </pc:spChg>
        <pc:spChg chg="del mod">
          <ac:chgData name="Uni Heidelberg" userId="63381bc8-74ad-49df-bab6-c1d9d05e17c2" providerId="ADAL" clId="{69EE58BA-C1DB-4456-A054-AB04EECEA528}" dt="2024-05-21T11:37:37.977" v="12727" actId="478"/>
          <ac:spMkLst>
            <pc:docMk/>
            <pc:sldMk cId="1178382251" sldId="370"/>
            <ac:spMk id="524" creationId="{E9F37C7E-E444-163C-AF5A-40B800E9D8F4}"/>
          </ac:spMkLst>
        </pc:spChg>
        <pc:spChg chg="mod">
          <ac:chgData name="Uni Heidelberg" userId="63381bc8-74ad-49df-bab6-c1d9d05e17c2" providerId="ADAL" clId="{69EE58BA-C1DB-4456-A054-AB04EECEA528}" dt="2024-05-21T11:40:08.794" v="12795"/>
          <ac:spMkLst>
            <pc:docMk/>
            <pc:sldMk cId="1178382251" sldId="370"/>
            <ac:spMk id="525" creationId="{90A76617-1D71-B0B7-6DD0-569AFF21D38F}"/>
          </ac:spMkLst>
        </pc:spChg>
        <pc:spChg chg="del mod">
          <ac:chgData name="Uni Heidelberg" userId="63381bc8-74ad-49df-bab6-c1d9d05e17c2" providerId="ADAL" clId="{69EE58BA-C1DB-4456-A054-AB04EECEA528}" dt="2024-05-21T11:37:39.832" v="12729" actId="478"/>
          <ac:spMkLst>
            <pc:docMk/>
            <pc:sldMk cId="1178382251" sldId="370"/>
            <ac:spMk id="526" creationId="{EF67914C-E394-4D9C-C59D-20FA4A804B76}"/>
          </ac:spMkLst>
        </pc:spChg>
        <pc:spChg chg="mod">
          <ac:chgData name="Uni Heidelberg" userId="63381bc8-74ad-49df-bab6-c1d9d05e17c2" providerId="ADAL" clId="{69EE58BA-C1DB-4456-A054-AB04EECEA528}" dt="2024-05-21T11:40:08.794" v="12795"/>
          <ac:spMkLst>
            <pc:docMk/>
            <pc:sldMk cId="1178382251" sldId="370"/>
            <ac:spMk id="527" creationId="{390B8B6A-34FC-9C4E-6C8B-9CBB34D11FB4}"/>
          </ac:spMkLst>
        </pc:spChg>
        <pc:spChg chg="del mod">
          <ac:chgData name="Uni Heidelberg" userId="63381bc8-74ad-49df-bab6-c1d9d05e17c2" providerId="ADAL" clId="{69EE58BA-C1DB-4456-A054-AB04EECEA528}" dt="2024-05-21T11:37:41.569" v="12731" actId="478"/>
          <ac:spMkLst>
            <pc:docMk/>
            <pc:sldMk cId="1178382251" sldId="370"/>
            <ac:spMk id="528" creationId="{5441189E-CEC5-78DB-7379-7226C3DEEB12}"/>
          </ac:spMkLst>
        </pc:spChg>
        <pc:spChg chg="mod">
          <ac:chgData name="Uni Heidelberg" userId="63381bc8-74ad-49df-bab6-c1d9d05e17c2" providerId="ADAL" clId="{69EE58BA-C1DB-4456-A054-AB04EECEA528}" dt="2024-05-21T11:40:08.794" v="12795"/>
          <ac:spMkLst>
            <pc:docMk/>
            <pc:sldMk cId="1178382251" sldId="370"/>
            <ac:spMk id="529" creationId="{89CD31CD-A4AB-9B39-7359-BA310558A4A9}"/>
          </ac:spMkLst>
        </pc:spChg>
        <pc:spChg chg="del mod">
          <ac:chgData name="Uni Heidelberg" userId="63381bc8-74ad-49df-bab6-c1d9d05e17c2" providerId="ADAL" clId="{69EE58BA-C1DB-4456-A054-AB04EECEA528}" dt="2024-05-21T11:37:43.326" v="12733" actId="478"/>
          <ac:spMkLst>
            <pc:docMk/>
            <pc:sldMk cId="1178382251" sldId="370"/>
            <ac:spMk id="530" creationId="{8CC88450-E49D-DDA0-9199-C6E3B5FF4E50}"/>
          </ac:spMkLst>
        </pc:spChg>
        <pc:spChg chg="mod">
          <ac:chgData name="Uni Heidelberg" userId="63381bc8-74ad-49df-bab6-c1d9d05e17c2" providerId="ADAL" clId="{69EE58BA-C1DB-4456-A054-AB04EECEA528}" dt="2024-05-21T11:40:08.794" v="12795"/>
          <ac:spMkLst>
            <pc:docMk/>
            <pc:sldMk cId="1178382251" sldId="370"/>
            <ac:spMk id="531" creationId="{1544992C-B812-9002-AA8B-EEBCFB7C7A57}"/>
          </ac:spMkLst>
        </pc:spChg>
        <pc:spChg chg="del mod">
          <ac:chgData name="Uni Heidelberg" userId="63381bc8-74ad-49df-bab6-c1d9d05e17c2" providerId="ADAL" clId="{69EE58BA-C1DB-4456-A054-AB04EECEA528}" dt="2024-05-21T11:37:46.664" v="12735" actId="478"/>
          <ac:spMkLst>
            <pc:docMk/>
            <pc:sldMk cId="1178382251" sldId="370"/>
            <ac:spMk id="532" creationId="{31FFE83F-47EE-BD67-B274-43588646D0EF}"/>
          </ac:spMkLst>
        </pc:spChg>
        <pc:spChg chg="mod">
          <ac:chgData name="Uni Heidelberg" userId="63381bc8-74ad-49df-bab6-c1d9d05e17c2" providerId="ADAL" clId="{69EE58BA-C1DB-4456-A054-AB04EECEA528}" dt="2024-05-21T11:40:08.794" v="12795"/>
          <ac:spMkLst>
            <pc:docMk/>
            <pc:sldMk cId="1178382251" sldId="370"/>
            <ac:spMk id="533" creationId="{14CE78CB-9F38-D769-2577-88D7A8FAAB7E}"/>
          </ac:spMkLst>
        </pc:spChg>
        <pc:spChg chg="del mod">
          <ac:chgData name="Uni Heidelberg" userId="63381bc8-74ad-49df-bab6-c1d9d05e17c2" providerId="ADAL" clId="{69EE58BA-C1DB-4456-A054-AB04EECEA528}" dt="2024-05-21T11:37:22.721" v="12715" actId="478"/>
          <ac:spMkLst>
            <pc:docMk/>
            <pc:sldMk cId="1178382251" sldId="370"/>
            <ac:spMk id="534" creationId="{4DAC8CDB-A8B9-DED2-AAFF-13A435D4CF18}"/>
          </ac:spMkLst>
        </pc:spChg>
        <pc:spChg chg="mod">
          <ac:chgData name="Uni Heidelberg" userId="63381bc8-74ad-49df-bab6-c1d9d05e17c2" providerId="ADAL" clId="{69EE58BA-C1DB-4456-A054-AB04EECEA528}" dt="2024-05-21T11:40:08.794" v="12795"/>
          <ac:spMkLst>
            <pc:docMk/>
            <pc:sldMk cId="1178382251" sldId="370"/>
            <ac:spMk id="535" creationId="{0C9D2DDA-229D-5406-6809-5667857EA440}"/>
          </ac:spMkLst>
        </pc:spChg>
        <pc:spChg chg="del mod">
          <ac:chgData name="Uni Heidelberg" userId="63381bc8-74ad-49df-bab6-c1d9d05e17c2" providerId="ADAL" clId="{69EE58BA-C1DB-4456-A054-AB04EECEA528}" dt="2024-05-21T11:37:21.672" v="12714" actId="478"/>
          <ac:spMkLst>
            <pc:docMk/>
            <pc:sldMk cId="1178382251" sldId="370"/>
            <ac:spMk id="536" creationId="{449A09C8-7290-897C-36ED-A3CA510DEC34}"/>
          </ac:spMkLst>
        </pc:spChg>
        <pc:spChg chg="mod">
          <ac:chgData name="Uni Heidelberg" userId="63381bc8-74ad-49df-bab6-c1d9d05e17c2" providerId="ADAL" clId="{69EE58BA-C1DB-4456-A054-AB04EECEA528}" dt="2024-05-21T11:40:08.794" v="12795"/>
          <ac:spMkLst>
            <pc:docMk/>
            <pc:sldMk cId="1178382251" sldId="370"/>
            <ac:spMk id="537" creationId="{9FF93447-DFF0-32E3-D565-AA7E078DA9C9}"/>
          </ac:spMkLst>
        </pc:spChg>
        <pc:spChg chg="del mod">
          <ac:chgData name="Uni Heidelberg" userId="63381bc8-74ad-49df-bab6-c1d9d05e17c2" providerId="ADAL" clId="{69EE58BA-C1DB-4456-A054-AB04EECEA528}" dt="2024-05-21T11:37:16.904" v="12710" actId="478"/>
          <ac:spMkLst>
            <pc:docMk/>
            <pc:sldMk cId="1178382251" sldId="370"/>
            <ac:spMk id="538" creationId="{D03D6F8E-AE16-63FA-3313-27AF3136FDEC}"/>
          </ac:spMkLst>
        </pc:spChg>
        <pc:spChg chg="mod">
          <ac:chgData name="Uni Heidelberg" userId="63381bc8-74ad-49df-bab6-c1d9d05e17c2" providerId="ADAL" clId="{69EE58BA-C1DB-4456-A054-AB04EECEA528}" dt="2024-05-21T11:40:08.794" v="12795"/>
          <ac:spMkLst>
            <pc:docMk/>
            <pc:sldMk cId="1178382251" sldId="370"/>
            <ac:spMk id="539" creationId="{D5AD8036-8948-E927-1A6E-82385E212348}"/>
          </ac:spMkLst>
        </pc:spChg>
        <pc:spChg chg="mod">
          <ac:chgData name="Uni Heidelberg" userId="63381bc8-74ad-49df-bab6-c1d9d05e17c2" providerId="ADAL" clId="{69EE58BA-C1DB-4456-A054-AB04EECEA528}" dt="2024-05-21T11:40:08.794" v="12795"/>
          <ac:spMkLst>
            <pc:docMk/>
            <pc:sldMk cId="1178382251" sldId="370"/>
            <ac:spMk id="540" creationId="{0728D25B-7535-90F5-05D8-BF32B3083873}"/>
          </ac:spMkLst>
        </pc:spChg>
        <pc:spChg chg="mod">
          <ac:chgData name="Uni Heidelberg" userId="63381bc8-74ad-49df-bab6-c1d9d05e17c2" providerId="ADAL" clId="{69EE58BA-C1DB-4456-A054-AB04EECEA528}" dt="2024-05-21T11:40:08.794" v="12795"/>
          <ac:spMkLst>
            <pc:docMk/>
            <pc:sldMk cId="1178382251" sldId="370"/>
            <ac:spMk id="541" creationId="{333D6F24-C681-5298-837D-7D245B60B314}"/>
          </ac:spMkLst>
        </pc:spChg>
        <pc:spChg chg="mod">
          <ac:chgData name="Uni Heidelberg" userId="63381bc8-74ad-49df-bab6-c1d9d05e17c2" providerId="ADAL" clId="{69EE58BA-C1DB-4456-A054-AB04EECEA528}" dt="2024-05-21T11:40:08.794" v="12795"/>
          <ac:spMkLst>
            <pc:docMk/>
            <pc:sldMk cId="1178382251" sldId="370"/>
            <ac:spMk id="542" creationId="{141941D6-DF22-8F90-DD75-0F7A14E37A4D}"/>
          </ac:spMkLst>
        </pc:spChg>
        <pc:spChg chg="mod">
          <ac:chgData name="Uni Heidelberg" userId="63381bc8-74ad-49df-bab6-c1d9d05e17c2" providerId="ADAL" clId="{69EE58BA-C1DB-4456-A054-AB04EECEA528}" dt="2024-05-21T11:40:08.794" v="12795"/>
          <ac:spMkLst>
            <pc:docMk/>
            <pc:sldMk cId="1178382251" sldId="370"/>
            <ac:spMk id="543" creationId="{4427F23B-B9F9-BB13-A3C2-1AFC847AC8D8}"/>
          </ac:spMkLst>
        </pc:spChg>
        <pc:spChg chg="mod">
          <ac:chgData name="Uni Heidelberg" userId="63381bc8-74ad-49df-bab6-c1d9d05e17c2" providerId="ADAL" clId="{69EE58BA-C1DB-4456-A054-AB04EECEA528}" dt="2024-05-21T11:40:08.794" v="12795"/>
          <ac:spMkLst>
            <pc:docMk/>
            <pc:sldMk cId="1178382251" sldId="370"/>
            <ac:spMk id="544" creationId="{CB0921F2-1FFC-BFBA-0B87-67799CE314E2}"/>
          </ac:spMkLst>
        </pc:spChg>
        <pc:spChg chg="mod">
          <ac:chgData name="Uni Heidelberg" userId="63381bc8-74ad-49df-bab6-c1d9d05e17c2" providerId="ADAL" clId="{69EE58BA-C1DB-4456-A054-AB04EECEA528}" dt="2024-05-21T11:40:08.794" v="12795"/>
          <ac:spMkLst>
            <pc:docMk/>
            <pc:sldMk cId="1178382251" sldId="370"/>
            <ac:spMk id="545" creationId="{60C4E1F6-08B5-75BB-2948-0C75AD1322C3}"/>
          </ac:spMkLst>
        </pc:spChg>
        <pc:spChg chg="mod">
          <ac:chgData name="Uni Heidelberg" userId="63381bc8-74ad-49df-bab6-c1d9d05e17c2" providerId="ADAL" clId="{69EE58BA-C1DB-4456-A054-AB04EECEA528}" dt="2024-05-21T11:40:08.794" v="12795"/>
          <ac:spMkLst>
            <pc:docMk/>
            <pc:sldMk cId="1178382251" sldId="370"/>
            <ac:spMk id="546" creationId="{04284601-7BFA-A245-FD61-958E4796AE9F}"/>
          </ac:spMkLst>
        </pc:spChg>
        <pc:spChg chg="mod">
          <ac:chgData name="Uni Heidelberg" userId="63381bc8-74ad-49df-bab6-c1d9d05e17c2" providerId="ADAL" clId="{69EE58BA-C1DB-4456-A054-AB04EECEA528}" dt="2024-05-21T11:40:08.794" v="12795"/>
          <ac:spMkLst>
            <pc:docMk/>
            <pc:sldMk cId="1178382251" sldId="370"/>
            <ac:spMk id="547" creationId="{0E5E4CE7-8530-C9B1-D46F-9A2807BFB482}"/>
          </ac:spMkLst>
        </pc:spChg>
        <pc:spChg chg="mod">
          <ac:chgData name="Uni Heidelberg" userId="63381bc8-74ad-49df-bab6-c1d9d05e17c2" providerId="ADAL" clId="{69EE58BA-C1DB-4456-A054-AB04EECEA528}" dt="2024-05-21T11:40:08.794" v="12795"/>
          <ac:spMkLst>
            <pc:docMk/>
            <pc:sldMk cId="1178382251" sldId="370"/>
            <ac:spMk id="548" creationId="{B3A9128E-CAA0-A959-252D-D57F47459887}"/>
          </ac:spMkLst>
        </pc:spChg>
        <pc:spChg chg="mod">
          <ac:chgData name="Uni Heidelberg" userId="63381bc8-74ad-49df-bab6-c1d9d05e17c2" providerId="ADAL" clId="{69EE58BA-C1DB-4456-A054-AB04EECEA528}" dt="2024-05-21T11:40:08.794" v="12795"/>
          <ac:spMkLst>
            <pc:docMk/>
            <pc:sldMk cId="1178382251" sldId="370"/>
            <ac:spMk id="549" creationId="{69BF7714-C1AA-95F9-C9AC-F2BF0C0C1185}"/>
          </ac:spMkLst>
        </pc:spChg>
        <pc:spChg chg="mod">
          <ac:chgData name="Uni Heidelberg" userId="63381bc8-74ad-49df-bab6-c1d9d05e17c2" providerId="ADAL" clId="{69EE58BA-C1DB-4456-A054-AB04EECEA528}" dt="2024-05-21T11:40:08.794" v="12795"/>
          <ac:spMkLst>
            <pc:docMk/>
            <pc:sldMk cId="1178382251" sldId="370"/>
            <ac:spMk id="550" creationId="{23388FE7-F21F-FAE0-E864-238C72492031}"/>
          </ac:spMkLst>
        </pc:spChg>
        <pc:spChg chg="mod">
          <ac:chgData name="Uni Heidelberg" userId="63381bc8-74ad-49df-bab6-c1d9d05e17c2" providerId="ADAL" clId="{69EE58BA-C1DB-4456-A054-AB04EECEA528}" dt="2024-05-21T11:40:08.794" v="12795"/>
          <ac:spMkLst>
            <pc:docMk/>
            <pc:sldMk cId="1178382251" sldId="370"/>
            <ac:spMk id="551" creationId="{05B3CA5F-F431-D27A-1194-BE624CA319E1}"/>
          </ac:spMkLst>
        </pc:spChg>
        <pc:spChg chg="mod">
          <ac:chgData name="Uni Heidelberg" userId="63381bc8-74ad-49df-bab6-c1d9d05e17c2" providerId="ADAL" clId="{69EE58BA-C1DB-4456-A054-AB04EECEA528}" dt="2024-05-21T11:40:08.794" v="12795"/>
          <ac:spMkLst>
            <pc:docMk/>
            <pc:sldMk cId="1178382251" sldId="370"/>
            <ac:spMk id="552" creationId="{A71D55EF-9DE3-60B6-CC53-D774B5329390}"/>
          </ac:spMkLst>
        </pc:spChg>
        <pc:spChg chg="mod">
          <ac:chgData name="Uni Heidelberg" userId="63381bc8-74ad-49df-bab6-c1d9d05e17c2" providerId="ADAL" clId="{69EE58BA-C1DB-4456-A054-AB04EECEA528}" dt="2024-05-21T11:40:08.794" v="12795"/>
          <ac:spMkLst>
            <pc:docMk/>
            <pc:sldMk cId="1178382251" sldId="370"/>
            <ac:spMk id="553" creationId="{CBDC92D4-0678-A5E3-8B58-1B772AC3B4A7}"/>
          </ac:spMkLst>
        </pc:spChg>
        <pc:spChg chg="mod">
          <ac:chgData name="Uni Heidelberg" userId="63381bc8-74ad-49df-bab6-c1d9d05e17c2" providerId="ADAL" clId="{69EE58BA-C1DB-4456-A054-AB04EECEA528}" dt="2024-05-21T11:40:08.794" v="12795"/>
          <ac:spMkLst>
            <pc:docMk/>
            <pc:sldMk cId="1178382251" sldId="370"/>
            <ac:spMk id="554" creationId="{807032FE-B820-B638-85E8-859DCCF6982F}"/>
          </ac:spMkLst>
        </pc:spChg>
        <pc:spChg chg="mod">
          <ac:chgData name="Uni Heidelberg" userId="63381bc8-74ad-49df-bab6-c1d9d05e17c2" providerId="ADAL" clId="{69EE58BA-C1DB-4456-A054-AB04EECEA528}" dt="2024-05-21T11:40:08.794" v="12795"/>
          <ac:spMkLst>
            <pc:docMk/>
            <pc:sldMk cId="1178382251" sldId="370"/>
            <ac:spMk id="555" creationId="{A1C8E710-448A-9100-E1E3-C57B28862B1C}"/>
          </ac:spMkLst>
        </pc:spChg>
        <pc:spChg chg="mod">
          <ac:chgData name="Uni Heidelberg" userId="63381bc8-74ad-49df-bab6-c1d9d05e17c2" providerId="ADAL" clId="{69EE58BA-C1DB-4456-A054-AB04EECEA528}" dt="2024-05-21T11:40:08.794" v="12795"/>
          <ac:spMkLst>
            <pc:docMk/>
            <pc:sldMk cId="1178382251" sldId="370"/>
            <ac:spMk id="556" creationId="{106C0015-89B1-43DF-44E8-FEF9502737B8}"/>
          </ac:spMkLst>
        </pc:spChg>
        <pc:spChg chg="mod">
          <ac:chgData name="Uni Heidelberg" userId="63381bc8-74ad-49df-bab6-c1d9d05e17c2" providerId="ADAL" clId="{69EE58BA-C1DB-4456-A054-AB04EECEA528}" dt="2024-05-21T11:40:08.794" v="12795"/>
          <ac:spMkLst>
            <pc:docMk/>
            <pc:sldMk cId="1178382251" sldId="370"/>
            <ac:spMk id="557" creationId="{6E54FDB8-3FB6-6702-61BD-848CE5283A01}"/>
          </ac:spMkLst>
        </pc:spChg>
        <pc:spChg chg="mod">
          <ac:chgData name="Uni Heidelberg" userId="63381bc8-74ad-49df-bab6-c1d9d05e17c2" providerId="ADAL" clId="{69EE58BA-C1DB-4456-A054-AB04EECEA528}" dt="2024-05-21T11:40:08.794" v="12795"/>
          <ac:spMkLst>
            <pc:docMk/>
            <pc:sldMk cId="1178382251" sldId="370"/>
            <ac:spMk id="558" creationId="{33468D72-0963-092D-BF34-3AFAB2FE5D96}"/>
          </ac:spMkLst>
        </pc:spChg>
        <pc:spChg chg="mod">
          <ac:chgData name="Uni Heidelberg" userId="63381bc8-74ad-49df-bab6-c1d9d05e17c2" providerId="ADAL" clId="{69EE58BA-C1DB-4456-A054-AB04EECEA528}" dt="2024-05-21T11:40:08.794" v="12795"/>
          <ac:spMkLst>
            <pc:docMk/>
            <pc:sldMk cId="1178382251" sldId="370"/>
            <ac:spMk id="559" creationId="{19893B22-49F8-78B4-7FFB-BE476BBE6847}"/>
          </ac:spMkLst>
        </pc:spChg>
        <pc:spChg chg="mod">
          <ac:chgData name="Uni Heidelberg" userId="63381bc8-74ad-49df-bab6-c1d9d05e17c2" providerId="ADAL" clId="{69EE58BA-C1DB-4456-A054-AB04EECEA528}" dt="2024-05-21T11:40:08.794" v="12795"/>
          <ac:spMkLst>
            <pc:docMk/>
            <pc:sldMk cId="1178382251" sldId="370"/>
            <ac:spMk id="560" creationId="{5F85A35F-7BF8-3383-DDAB-0615FDABF8C3}"/>
          </ac:spMkLst>
        </pc:spChg>
        <pc:spChg chg="mod">
          <ac:chgData name="Uni Heidelberg" userId="63381bc8-74ad-49df-bab6-c1d9d05e17c2" providerId="ADAL" clId="{69EE58BA-C1DB-4456-A054-AB04EECEA528}" dt="2024-05-21T11:40:08.794" v="12795"/>
          <ac:spMkLst>
            <pc:docMk/>
            <pc:sldMk cId="1178382251" sldId="370"/>
            <ac:spMk id="561" creationId="{6F3396F3-DEDB-5B84-FD34-6EBB36AECCB9}"/>
          </ac:spMkLst>
        </pc:spChg>
        <pc:spChg chg="del mod">
          <ac:chgData name="Uni Heidelberg" userId="63381bc8-74ad-49df-bab6-c1d9d05e17c2" providerId="ADAL" clId="{69EE58BA-C1DB-4456-A054-AB04EECEA528}" dt="2024-05-21T11:37:32.985" v="12722" actId="478"/>
          <ac:spMkLst>
            <pc:docMk/>
            <pc:sldMk cId="1178382251" sldId="370"/>
            <ac:spMk id="563" creationId="{A43DDA1A-6BA0-1227-14BF-349FD33A8573}"/>
          </ac:spMkLst>
        </pc:spChg>
        <pc:spChg chg="del mod">
          <ac:chgData name="Uni Heidelberg" userId="63381bc8-74ad-49df-bab6-c1d9d05e17c2" providerId="ADAL" clId="{69EE58BA-C1DB-4456-A054-AB04EECEA528}" dt="2024-05-21T11:37:33.979" v="12723" actId="478"/>
          <ac:spMkLst>
            <pc:docMk/>
            <pc:sldMk cId="1178382251" sldId="370"/>
            <ac:spMk id="564" creationId="{E9C182D9-B828-BC19-9CFC-25FE3FA60A13}"/>
          </ac:spMkLst>
        </pc:spChg>
        <pc:spChg chg="del mod">
          <ac:chgData name="Uni Heidelberg" userId="63381bc8-74ad-49df-bab6-c1d9d05e17c2" providerId="ADAL" clId="{69EE58BA-C1DB-4456-A054-AB04EECEA528}" dt="2024-05-21T11:37:35.097" v="12724" actId="478"/>
          <ac:spMkLst>
            <pc:docMk/>
            <pc:sldMk cId="1178382251" sldId="370"/>
            <ac:spMk id="565" creationId="{6E8BC33F-AC9A-CBA3-6D81-1CC99C4A7CC8}"/>
          </ac:spMkLst>
        </pc:spChg>
        <pc:spChg chg="del mod">
          <ac:chgData name="Uni Heidelberg" userId="63381bc8-74ad-49df-bab6-c1d9d05e17c2" providerId="ADAL" clId="{69EE58BA-C1DB-4456-A054-AB04EECEA528}" dt="2024-05-21T11:37:37.032" v="12726" actId="478"/>
          <ac:spMkLst>
            <pc:docMk/>
            <pc:sldMk cId="1178382251" sldId="370"/>
            <ac:spMk id="566" creationId="{3D4987F0-EF31-913F-E98A-14AA594F74CD}"/>
          </ac:spMkLst>
        </pc:spChg>
        <pc:spChg chg="del mod">
          <ac:chgData name="Uni Heidelberg" userId="63381bc8-74ad-49df-bab6-c1d9d05e17c2" providerId="ADAL" clId="{69EE58BA-C1DB-4456-A054-AB04EECEA528}" dt="2024-05-21T11:37:38.968" v="12728" actId="478"/>
          <ac:spMkLst>
            <pc:docMk/>
            <pc:sldMk cId="1178382251" sldId="370"/>
            <ac:spMk id="567" creationId="{E8CBBA94-DB77-16A8-BB52-B2CB04D3B341}"/>
          </ac:spMkLst>
        </pc:spChg>
        <pc:spChg chg="del mod">
          <ac:chgData name="Uni Heidelberg" userId="63381bc8-74ad-49df-bab6-c1d9d05e17c2" providerId="ADAL" clId="{69EE58BA-C1DB-4456-A054-AB04EECEA528}" dt="2024-05-21T11:37:31.218" v="12721" actId="478"/>
          <ac:spMkLst>
            <pc:docMk/>
            <pc:sldMk cId="1178382251" sldId="370"/>
            <ac:spMk id="568" creationId="{F6AB7617-D468-D903-C3A8-5B3016D1E799}"/>
          </ac:spMkLst>
        </pc:spChg>
        <pc:spChg chg="del mod">
          <ac:chgData name="Uni Heidelberg" userId="63381bc8-74ad-49df-bab6-c1d9d05e17c2" providerId="ADAL" clId="{69EE58BA-C1DB-4456-A054-AB04EECEA528}" dt="2024-05-21T11:37:40.689" v="12730" actId="478"/>
          <ac:spMkLst>
            <pc:docMk/>
            <pc:sldMk cId="1178382251" sldId="370"/>
            <ac:spMk id="569" creationId="{70A50180-B0BC-FCEE-68F2-850DDACC31BE}"/>
          </ac:spMkLst>
        </pc:spChg>
        <pc:spChg chg="del mod">
          <ac:chgData name="Uni Heidelberg" userId="63381bc8-74ad-49df-bab6-c1d9d05e17c2" providerId="ADAL" clId="{69EE58BA-C1DB-4456-A054-AB04EECEA528}" dt="2024-05-21T11:37:30.065" v="12720" actId="478"/>
          <ac:spMkLst>
            <pc:docMk/>
            <pc:sldMk cId="1178382251" sldId="370"/>
            <ac:spMk id="570" creationId="{53776448-C519-606B-AD14-8C637AD3FEC4}"/>
          </ac:spMkLst>
        </pc:spChg>
        <pc:spChg chg="del mod">
          <ac:chgData name="Uni Heidelberg" userId="63381bc8-74ad-49df-bab6-c1d9d05e17c2" providerId="ADAL" clId="{69EE58BA-C1DB-4456-A054-AB04EECEA528}" dt="2024-05-21T11:37:42.464" v="12732" actId="478"/>
          <ac:spMkLst>
            <pc:docMk/>
            <pc:sldMk cId="1178382251" sldId="370"/>
            <ac:spMk id="571" creationId="{2922F8BD-5D78-9A57-2A52-CE8B6B98E499}"/>
          </ac:spMkLst>
        </pc:spChg>
        <pc:spChg chg="del mod">
          <ac:chgData name="Uni Heidelberg" userId="63381bc8-74ad-49df-bab6-c1d9d05e17c2" providerId="ADAL" clId="{69EE58BA-C1DB-4456-A054-AB04EECEA528}" dt="2024-05-21T11:37:29.008" v="12719" actId="478"/>
          <ac:spMkLst>
            <pc:docMk/>
            <pc:sldMk cId="1178382251" sldId="370"/>
            <ac:spMk id="572" creationId="{06E5EE8A-E8D1-44F6-ACA2-8979766542C9}"/>
          </ac:spMkLst>
        </pc:spChg>
        <pc:spChg chg="del mod">
          <ac:chgData name="Uni Heidelberg" userId="63381bc8-74ad-49df-bab6-c1d9d05e17c2" providerId="ADAL" clId="{69EE58BA-C1DB-4456-A054-AB04EECEA528}" dt="2024-05-21T11:37:44.081" v="12734" actId="478"/>
          <ac:spMkLst>
            <pc:docMk/>
            <pc:sldMk cId="1178382251" sldId="370"/>
            <ac:spMk id="573" creationId="{5BFAA9D5-91F4-2EFF-6040-91E881FCBC8C}"/>
          </ac:spMkLst>
        </pc:spChg>
        <pc:spChg chg="del mod">
          <ac:chgData name="Uni Heidelberg" userId="63381bc8-74ad-49df-bab6-c1d9d05e17c2" providerId="ADAL" clId="{69EE58BA-C1DB-4456-A054-AB04EECEA528}" dt="2024-05-21T11:37:26.690" v="12717" actId="478"/>
          <ac:spMkLst>
            <pc:docMk/>
            <pc:sldMk cId="1178382251" sldId="370"/>
            <ac:spMk id="574" creationId="{7604BBD0-67A6-FE47-CF94-EAF2634E9042}"/>
          </ac:spMkLst>
        </pc:spChg>
        <pc:spChg chg="del mod">
          <ac:chgData name="Uni Heidelberg" userId="63381bc8-74ad-49df-bab6-c1d9d05e17c2" providerId="ADAL" clId="{69EE58BA-C1DB-4456-A054-AB04EECEA528}" dt="2024-05-21T11:37:47.583" v="12736" actId="478"/>
          <ac:spMkLst>
            <pc:docMk/>
            <pc:sldMk cId="1178382251" sldId="370"/>
            <ac:spMk id="575" creationId="{1E590215-1A29-1988-889D-FEB315096128}"/>
          </ac:spMkLst>
        </pc:spChg>
        <pc:spChg chg="del mod">
          <ac:chgData name="Uni Heidelberg" userId="63381bc8-74ad-49df-bab6-c1d9d05e17c2" providerId="ADAL" clId="{69EE58BA-C1DB-4456-A054-AB04EECEA528}" dt="2024-05-21T11:37:27.705" v="12718" actId="478"/>
          <ac:spMkLst>
            <pc:docMk/>
            <pc:sldMk cId="1178382251" sldId="370"/>
            <ac:spMk id="576" creationId="{2F5533A6-2996-7F5A-338B-B6353381DD8D}"/>
          </ac:spMkLst>
        </pc:spChg>
        <pc:spChg chg="del mod">
          <ac:chgData name="Uni Heidelberg" userId="63381bc8-74ad-49df-bab6-c1d9d05e17c2" providerId="ADAL" clId="{69EE58BA-C1DB-4456-A054-AB04EECEA528}" dt="2024-05-21T11:37:48.529" v="12737" actId="478"/>
          <ac:spMkLst>
            <pc:docMk/>
            <pc:sldMk cId="1178382251" sldId="370"/>
            <ac:spMk id="577" creationId="{094045C0-108D-79D9-2838-707F139F9691}"/>
          </ac:spMkLst>
        </pc:spChg>
        <pc:spChg chg="del mod">
          <ac:chgData name="Uni Heidelberg" userId="63381bc8-74ad-49df-bab6-c1d9d05e17c2" providerId="ADAL" clId="{69EE58BA-C1DB-4456-A054-AB04EECEA528}" dt="2024-05-21T11:37:24.648" v="12716" actId="478"/>
          <ac:spMkLst>
            <pc:docMk/>
            <pc:sldMk cId="1178382251" sldId="370"/>
            <ac:spMk id="578" creationId="{2CAD6539-1B40-2208-81F1-98F8A36F098F}"/>
          </ac:spMkLst>
        </pc:spChg>
        <pc:spChg chg="del mod">
          <ac:chgData name="Uni Heidelberg" userId="63381bc8-74ad-49df-bab6-c1d9d05e17c2" providerId="ADAL" clId="{69EE58BA-C1DB-4456-A054-AB04EECEA528}" dt="2024-05-21T11:37:49.448" v="12738" actId="478"/>
          <ac:spMkLst>
            <pc:docMk/>
            <pc:sldMk cId="1178382251" sldId="370"/>
            <ac:spMk id="579" creationId="{F166479B-6468-DAA6-9C30-D6D9165CEE69}"/>
          </ac:spMkLst>
        </pc:spChg>
        <pc:spChg chg="del mod">
          <ac:chgData name="Uni Heidelberg" userId="63381bc8-74ad-49df-bab6-c1d9d05e17c2" providerId="ADAL" clId="{69EE58BA-C1DB-4456-A054-AB04EECEA528}" dt="2024-05-21T11:37:20.328" v="12713" actId="478"/>
          <ac:spMkLst>
            <pc:docMk/>
            <pc:sldMk cId="1178382251" sldId="370"/>
            <ac:spMk id="580" creationId="{14DA5DBD-B9FC-B53B-4930-8D1E443A628D}"/>
          </ac:spMkLst>
        </pc:spChg>
        <pc:spChg chg="del mod">
          <ac:chgData name="Uni Heidelberg" userId="63381bc8-74ad-49df-bab6-c1d9d05e17c2" providerId="ADAL" clId="{69EE58BA-C1DB-4456-A054-AB04EECEA528}" dt="2024-05-21T11:37:50.456" v="12739" actId="478"/>
          <ac:spMkLst>
            <pc:docMk/>
            <pc:sldMk cId="1178382251" sldId="370"/>
            <ac:spMk id="581" creationId="{78FB41BB-7446-392B-B913-2F6918EAD1DD}"/>
          </ac:spMkLst>
        </pc:spChg>
        <pc:spChg chg="mod">
          <ac:chgData name="Uni Heidelberg" userId="63381bc8-74ad-49df-bab6-c1d9d05e17c2" providerId="ADAL" clId="{69EE58BA-C1DB-4456-A054-AB04EECEA528}" dt="2024-05-21T11:40:08.794" v="12795"/>
          <ac:spMkLst>
            <pc:docMk/>
            <pc:sldMk cId="1178382251" sldId="370"/>
            <ac:spMk id="582" creationId="{CADA9445-33E5-F2A7-E700-4A6252FC5124}"/>
          </ac:spMkLst>
        </pc:spChg>
        <pc:spChg chg="mod">
          <ac:chgData name="Uni Heidelberg" userId="63381bc8-74ad-49df-bab6-c1d9d05e17c2" providerId="ADAL" clId="{69EE58BA-C1DB-4456-A054-AB04EECEA528}" dt="2024-05-21T11:40:08.794" v="12795"/>
          <ac:spMkLst>
            <pc:docMk/>
            <pc:sldMk cId="1178382251" sldId="370"/>
            <ac:spMk id="583" creationId="{222E5D24-F3D5-BDAD-6EF4-E47DDF6A2108}"/>
          </ac:spMkLst>
        </pc:spChg>
        <pc:spChg chg="mod">
          <ac:chgData name="Uni Heidelberg" userId="63381bc8-74ad-49df-bab6-c1d9d05e17c2" providerId="ADAL" clId="{69EE58BA-C1DB-4456-A054-AB04EECEA528}" dt="2024-05-21T11:40:08.794" v="12795"/>
          <ac:spMkLst>
            <pc:docMk/>
            <pc:sldMk cId="1178382251" sldId="370"/>
            <ac:spMk id="584" creationId="{E3623902-29C9-70AD-3CBF-7E530D2A7995}"/>
          </ac:spMkLst>
        </pc:spChg>
        <pc:spChg chg="mod">
          <ac:chgData name="Uni Heidelberg" userId="63381bc8-74ad-49df-bab6-c1d9d05e17c2" providerId="ADAL" clId="{69EE58BA-C1DB-4456-A054-AB04EECEA528}" dt="2024-05-21T11:40:08.794" v="12795"/>
          <ac:spMkLst>
            <pc:docMk/>
            <pc:sldMk cId="1178382251" sldId="370"/>
            <ac:spMk id="585" creationId="{0C41F07C-22DF-A6CF-F452-EFC0E2552EA8}"/>
          </ac:spMkLst>
        </pc:spChg>
        <pc:spChg chg="mod">
          <ac:chgData name="Uni Heidelberg" userId="63381bc8-74ad-49df-bab6-c1d9d05e17c2" providerId="ADAL" clId="{69EE58BA-C1DB-4456-A054-AB04EECEA528}" dt="2024-05-21T11:40:08.794" v="12795"/>
          <ac:spMkLst>
            <pc:docMk/>
            <pc:sldMk cId="1178382251" sldId="370"/>
            <ac:spMk id="586" creationId="{5C2BD85F-FC86-8EEB-81F9-61F34DBC16AD}"/>
          </ac:spMkLst>
        </pc:spChg>
        <pc:spChg chg="mod">
          <ac:chgData name="Uni Heidelberg" userId="63381bc8-74ad-49df-bab6-c1d9d05e17c2" providerId="ADAL" clId="{69EE58BA-C1DB-4456-A054-AB04EECEA528}" dt="2024-05-21T11:40:08.794" v="12795"/>
          <ac:spMkLst>
            <pc:docMk/>
            <pc:sldMk cId="1178382251" sldId="370"/>
            <ac:spMk id="587" creationId="{61303418-9633-A861-86D8-52E0C6B140D3}"/>
          </ac:spMkLst>
        </pc:spChg>
        <pc:spChg chg="mod">
          <ac:chgData name="Uni Heidelberg" userId="63381bc8-74ad-49df-bab6-c1d9d05e17c2" providerId="ADAL" clId="{69EE58BA-C1DB-4456-A054-AB04EECEA528}" dt="2024-05-21T11:40:08.794" v="12795"/>
          <ac:spMkLst>
            <pc:docMk/>
            <pc:sldMk cId="1178382251" sldId="370"/>
            <ac:spMk id="588" creationId="{4840CFCD-DBC2-DDBB-A5CC-C9B28015F7B7}"/>
          </ac:spMkLst>
        </pc:spChg>
        <pc:spChg chg="mod">
          <ac:chgData name="Uni Heidelberg" userId="63381bc8-74ad-49df-bab6-c1d9d05e17c2" providerId="ADAL" clId="{69EE58BA-C1DB-4456-A054-AB04EECEA528}" dt="2024-05-21T11:40:08.794" v="12795"/>
          <ac:spMkLst>
            <pc:docMk/>
            <pc:sldMk cId="1178382251" sldId="370"/>
            <ac:spMk id="589" creationId="{57D995E5-B99D-78C3-9FD9-557C02D24E7C}"/>
          </ac:spMkLst>
        </pc:spChg>
        <pc:spChg chg="mod">
          <ac:chgData name="Uni Heidelberg" userId="63381bc8-74ad-49df-bab6-c1d9d05e17c2" providerId="ADAL" clId="{69EE58BA-C1DB-4456-A054-AB04EECEA528}" dt="2024-05-21T11:40:08.794" v="12795"/>
          <ac:spMkLst>
            <pc:docMk/>
            <pc:sldMk cId="1178382251" sldId="370"/>
            <ac:spMk id="590" creationId="{B6EA9DFD-A6AE-AC40-946B-88044FA00A5F}"/>
          </ac:spMkLst>
        </pc:spChg>
        <pc:spChg chg="mod">
          <ac:chgData name="Uni Heidelberg" userId="63381bc8-74ad-49df-bab6-c1d9d05e17c2" providerId="ADAL" clId="{69EE58BA-C1DB-4456-A054-AB04EECEA528}" dt="2024-05-21T11:40:08.794" v="12795"/>
          <ac:spMkLst>
            <pc:docMk/>
            <pc:sldMk cId="1178382251" sldId="370"/>
            <ac:spMk id="591" creationId="{52333435-8505-BDD0-A64B-3802026CFF01}"/>
          </ac:spMkLst>
        </pc:spChg>
        <pc:spChg chg="mod">
          <ac:chgData name="Uni Heidelberg" userId="63381bc8-74ad-49df-bab6-c1d9d05e17c2" providerId="ADAL" clId="{69EE58BA-C1DB-4456-A054-AB04EECEA528}" dt="2024-05-21T11:40:08.794" v="12795"/>
          <ac:spMkLst>
            <pc:docMk/>
            <pc:sldMk cId="1178382251" sldId="370"/>
            <ac:spMk id="592" creationId="{74367617-495B-48EA-B769-EA25742E32AB}"/>
          </ac:spMkLst>
        </pc:spChg>
        <pc:spChg chg="mod">
          <ac:chgData name="Uni Heidelberg" userId="63381bc8-74ad-49df-bab6-c1d9d05e17c2" providerId="ADAL" clId="{69EE58BA-C1DB-4456-A054-AB04EECEA528}" dt="2024-05-21T11:40:08.794" v="12795"/>
          <ac:spMkLst>
            <pc:docMk/>
            <pc:sldMk cId="1178382251" sldId="370"/>
            <ac:spMk id="593" creationId="{A286D5F5-DE92-C9BD-3085-0D03465D9297}"/>
          </ac:spMkLst>
        </pc:spChg>
        <pc:spChg chg="mod">
          <ac:chgData name="Uni Heidelberg" userId="63381bc8-74ad-49df-bab6-c1d9d05e17c2" providerId="ADAL" clId="{69EE58BA-C1DB-4456-A054-AB04EECEA528}" dt="2024-05-21T11:40:08.794" v="12795"/>
          <ac:spMkLst>
            <pc:docMk/>
            <pc:sldMk cId="1178382251" sldId="370"/>
            <ac:spMk id="594" creationId="{8E6294B1-DB1E-8FA0-A27E-E2D44AEBA37C}"/>
          </ac:spMkLst>
        </pc:spChg>
        <pc:spChg chg="mod">
          <ac:chgData name="Uni Heidelberg" userId="63381bc8-74ad-49df-bab6-c1d9d05e17c2" providerId="ADAL" clId="{69EE58BA-C1DB-4456-A054-AB04EECEA528}" dt="2024-05-21T11:40:08.794" v="12795"/>
          <ac:spMkLst>
            <pc:docMk/>
            <pc:sldMk cId="1178382251" sldId="370"/>
            <ac:spMk id="595" creationId="{DB11AA6E-B3BD-7933-CD75-8E2B94FFC1E4}"/>
          </ac:spMkLst>
        </pc:spChg>
        <pc:spChg chg="mod">
          <ac:chgData name="Uni Heidelberg" userId="63381bc8-74ad-49df-bab6-c1d9d05e17c2" providerId="ADAL" clId="{69EE58BA-C1DB-4456-A054-AB04EECEA528}" dt="2024-05-21T11:40:08.794" v="12795"/>
          <ac:spMkLst>
            <pc:docMk/>
            <pc:sldMk cId="1178382251" sldId="370"/>
            <ac:spMk id="596" creationId="{C2EFBB89-44B1-C4F1-D07C-8D5845F08ABC}"/>
          </ac:spMkLst>
        </pc:spChg>
        <pc:spChg chg="mod">
          <ac:chgData name="Uni Heidelberg" userId="63381bc8-74ad-49df-bab6-c1d9d05e17c2" providerId="ADAL" clId="{69EE58BA-C1DB-4456-A054-AB04EECEA528}" dt="2024-05-21T11:40:08.794" v="12795"/>
          <ac:spMkLst>
            <pc:docMk/>
            <pc:sldMk cId="1178382251" sldId="370"/>
            <ac:spMk id="597" creationId="{84CC9AB7-AF79-2357-9DDC-5D889C87BFD6}"/>
          </ac:spMkLst>
        </pc:spChg>
        <pc:spChg chg="mod">
          <ac:chgData name="Uni Heidelberg" userId="63381bc8-74ad-49df-bab6-c1d9d05e17c2" providerId="ADAL" clId="{69EE58BA-C1DB-4456-A054-AB04EECEA528}" dt="2024-05-21T11:40:08.794" v="12795"/>
          <ac:spMkLst>
            <pc:docMk/>
            <pc:sldMk cId="1178382251" sldId="370"/>
            <ac:spMk id="598" creationId="{EC8D82AF-6F3C-9D22-1291-C72E532D9150}"/>
          </ac:spMkLst>
        </pc:spChg>
        <pc:spChg chg="mod">
          <ac:chgData name="Uni Heidelberg" userId="63381bc8-74ad-49df-bab6-c1d9d05e17c2" providerId="ADAL" clId="{69EE58BA-C1DB-4456-A054-AB04EECEA528}" dt="2024-05-21T11:40:08.794" v="12795"/>
          <ac:spMkLst>
            <pc:docMk/>
            <pc:sldMk cId="1178382251" sldId="370"/>
            <ac:spMk id="599" creationId="{00D4C4F6-F8DC-17F2-7913-AA61AB989C48}"/>
          </ac:spMkLst>
        </pc:spChg>
        <pc:spChg chg="mod">
          <ac:chgData name="Uni Heidelberg" userId="63381bc8-74ad-49df-bab6-c1d9d05e17c2" providerId="ADAL" clId="{69EE58BA-C1DB-4456-A054-AB04EECEA528}" dt="2024-05-21T11:40:08.794" v="12795"/>
          <ac:spMkLst>
            <pc:docMk/>
            <pc:sldMk cId="1178382251" sldId="370"/>
            <ac:spMk id="600" creationId="{3C7E69A1-0041-05F4-A301-ACE6748AA17B}"/>
          </ac:spMkLst>
        </pc:spChg>
        <pc:spChg chg="mod">
          <ac:chgData name="Uni Heidelberg" userId="63381bc8-74ad-49df-bab6-c1d9d05e17c2" providerId="ADAL" clId="{69EE58BA-C1DB-4456-A054-AB04EECEA528}" dt="2024-05-21T11:40:08.794" v="12795"/>
          <ac:spMkLst>
            <pc:docMk/>
            <pc:sldMk cId="1178382251" sldId="370"/>
            <ac:spMk id="601" creationId="{FA31A63B-DF3F-92A9-9B31-9FD2D2F50417}"/>
          </ac:spMkLst>
        </pc:spChg>
        <pc:spChg chg="mod">
          <ac:chgData name="Uni Heidelberg" userId="63381bc8-74ad-49df-bab6-c1d9d05e17c2" providerId="ADAL" clId="{69EE58BA-C1DB-4456-A054-AB04EECEA528}" dt="2024-05-21T11:40:08.794" v="12795"/>
          <ac:spMkLst>
            <pc:docMk/>
            <pc:sldMk cId="1178382251" sldId="370"/>
            <ac:spMk id="602" creationId="{593A4A58-2B17-3D02-8526-114901342719}"/>
          </ac:spMkLst>
        </pc:spChg>
        <pc:spChg chg="mod">
          <ac:chgData name="Uni Heidelberg" userId="63381bc8-74ad-49df-bab6-c1d9d05e17c2" providerId="ADAL" clId="{69EE58BA-C1DB-4456-A054-AB04EECEA528}" dt="2024-05-21T11:40:08.794" v="12795"/>
          <ac:spMkLst>
            <pc:docMk/>
            <pc:sldMk cId="1178382251" sldId="370"/>
            <ac:spMk id="603" creationId="{F0844172-4B68-BC41-DC3E-187C86E159CF}"/>
          </ac:spMkLst>
        </pc:spChg>
        <pc:spChg chg="add mod">
          <ac:chgData name="Uni Heidelberg" userId="63381bc8-74ad-49df-bab6-c1d9d05e17c2" providerId="ADAL" clId="{69EE58BA-C1DB-4456-A054-AB04EECEA528}" dt="2024-05-21T11:40:08.794" v="12795"/>
          <ac:spMkLst>
            <pc:docMk/>
            <pc:sldMk cId="1178382251" sldId="370"/>
            <ac:spMk id="604" creationId="{0B13343F-A73F-3013-D81D-8BB617D2D806}"/>
          </ac:spMkLst>
        </pc:spChg>
        <pc:spChg chg="add del mod">
          <ac:chgData name="Uni Heidelberg" userId="63381bc8-74ad-49df-bab6-c1d9d05e17c2" providerId="ADAL" clId="{69EE58BA-C1DB-4456-A054-AB04EECEA528}" dt="2024-05-21T11:38:27.920" v="12752" actId="478"/>
          <ac:spMkLst>
            <pc:docMk/>
            <pc:sldMk cId="1178382251" sldId="370"/>
            <ac:spMk id="605" creationId="{36A06996-57AC-5AE3-5E67-A54C58ACC68E}"/>
          </ac:spMkLst>
        </pc:spChg>
        <pc:spChg chg="add del mod">
          <ac:chgData name="Uni Heidelberg" userId="63381bc8-74ad-49df-bab6-c1d9d05e17c2" providerId="ADAL" clId="{69EE58BA-C1DB-4456-A054-AB04EECEA528}" dt="2024-05-21T11:39:38.280" v="12784" actId="478"/>
          <ac:spMkLst>
            <pc:docMk/>
            <pc:sldMk cId="1178382251" sldId="370"/>
            <ac:spMk id="606" creationId="{D64B344C-A3EC-FDB3-89C1-3D5AA58233BF}"/>
          </ac:spMkLst>
        </pc:spChg>
        <pc:spChg chg="add del mod">
          <ac:chgData name="Uni Heidelberg" userId="63381bc8-74ad-49df-bab6-c1d9d05e17c2" providerId="ADAL" clId="{69EE58BA-C1DB-4456-A054-AB04EECEA528}" dt="2024-05-21T11:38:29.252" v="12753" actId="478"/>
          <ac:spMkLst>
            <pc:docMk/>
            <pc:sldMk cId="1178382251" sldId="370"/>
            <ac:spMk id="607" creationId="{864F0815-A93B-7332-EF00-0240625AAEE9}"/>
          </ac:spMkLst>
        </pc:spChg>
        <pc:spChg chg="add mod">
          <ac:chgData name="Uni Heidelberg" userId="63381bc8-74ad-49df-bab6-c1d9d05e17c2" providerId="ADAL" clId="{69EE58BA-C1DB-4456-A054-AB04EECEA528}" dt="2024-05-21T11:40:34.894" v="12809" actId="1076"/>
          <ac:spMkLst>
            <pc:docMk/>
            <pc:sldMk cId="1178382251" sldId="370"/>
            <ac:spMk id="608" creationId="{056AEB14-FACE-CAAC-2952-57696981C478}"/>
          </ac:spMkLst>
        </pc:spChg>
        <pc:spChg chg="add mod">
          <ac:chgData name="Uni Heidelberg" userId="63381bc8-74ad-49df-bab6-c1d9d05e17c2" providerId="ADAL" clId="{69EE58BA-C1DB-4456-A054-AB04EECEA528}" dt="2024-05-21T11:40:08.794" v="12795"/>
          <ac:spMkLst>
            <pc:docMk/>
            <pc:sldMk cId="1178382251" sldId="370"/>
            <ac:spMk id="609" creationId="{027074F0-69D3-CFC8-D56E-7606DFEAAECF}"/>
          </ac:spMkLst>
        </pc:spChg>
        <pc:spChg chg="add mod">
          <ac:chgData name="Uni Heidelberg" userId="63381bc8-74ad-49df-bab6-c1d9d05e17c2" providerId="ADAL" clId="{69EE58BA-C1DB-4456-A054-AB04EECEA528}" dt="2024-05-21T11:40:40.465" v="12810" actId="1076"/>
          <ac:spMkLst>
            <pc:docMk/>
            <pc:sldMk cId="1178382251" sldId="370"/>
            <ac:spMk id="610" creationId="{C3EB9F2A-38E2-2705-A59A-1EADC0B72707}"/>
          </ac:spMkLst>
        </pc:spChg>
        <pc:spChg chg="mod">
          <ac:chgData name="Uni Heidelberg" userId="63381bc8-74ad-49df-bab6-c1d9d05e17c2" providerId="ADAL" clId="{69EE58BA-C1DB-4456-A054-AB04EECEA528}" dt="2024-05-21T11:36:56.746" v="12702" actId="27803"/>
          <ac:spMkLst>
            <pc:docMk/>
            <pc:sldMk cId="1178382251" sldId="370"/>
            <ac:spMk id="619" creationId="{FDDA0D7B-E943-CE05-6D35-29F4B0211F53}"/>
          </ac:spMkLst>
        </pc:spChg>
        <pc:spChg chg="mod">
          <ac:chgData name="Uni Heidelberg" userId="63381bc8-74ad-49df-bab6-c1d9d05e17c2" providerId="ADAL" clId="{69EE58BA-C1DB-4456-A054-AB04EECEA528}" dt="2024-05-21T11:36:56.746" v="12702" actId="27803"/>
          <ac:spMkLst>
            <pc:docMk/>
            <pc:sldMk cId="1178382251" sldId="370"/>
            <ac:spMk id="621" creationId="{6E2BF11A-DE62-62C7-23A6-47D43B564930}"/>
          </ac:spMkLst>
        </pc:spChg>
        <pc:spChg chg="mod">
          <ac:chgData name="Uni Heidelberg" userId="63381bc8-74ad-49df-bab6-c1d9d05e17c2" providerId="ADAL" clId="{69EE58BA-C1DB-4456-A054-AB04EECEA528}" dt="2024-05-21T11:36:56.746" v="12702" actId="27803"/>
          <ac:spMkLst>
            <pc:docMk/>
            <pc:sldMk cId="1178382251" sldId="370"/>
            <ac:spMk id="624" creationId="{2FC22F7A-C13D-6B43-796A-C865D817FF62}"/>
          </ac:spMkLst>
        </pc:spChg>
        <pc:spChg chg="mod">
          <ac:chgData name="Uni Heidelberg" userId="63381bc8-74ad-49df-bab6-c1d9d05e17c2" providerId="ADAL" clId="{69EE58BA-C1DB-4456-A054-AB04EECEA528}" dt="2024-05-21T11:36:56.746" v="12702" actId="27803"/>
          <ac:spMkLst>
            <pc:docMk/>
            <pc:sldMk cId="1178382251" sldId="370"/>
            <ac:spMk id="625" creationId="{B251CC0C-28BB-143D-DB90-7A151DF98984}"/>
          </ac:spMkLst>
        </pc:spChg>
        <pc:spChg chg="mod">
          <ac:chgData name="Uni Heidelberg" userId="63381bc8-74ad-49df-bab6-c1d9d05e17c2" providerId="ADAL" clId="{69EE58BA-C1DB-4456-A054-AB04EECEA528}" dt="2024-05-21T11:36:56.746" v="12702" actId="27803"/>
          <ac:spMkLst>
            <pc:docMk/>
            <pc:sldMk cId="1178382251" sldId="370"/>
            <ac:spMk id="627" creationId="{3C4D7457-E3F2-49A9-BF27-EA2D4BD00A8F}"/>
          </ac:spMkLst>
        </pc:spChg>
        <pc:spChg chg="mod">
          <ac:chgData name="Uni Heidelberg" userId="63381bc8-74ad-49df-bab6-c1d9d05e17c2" providerId="ADAL" clId="{69EE58BA-C1DB-4456-A054-AB04EECEA528}" dt="2024-05-21T11:36:56.746" v="12702" actId="27803"/>
          <ac:spMkLst>
            <pc:docMk/>
            <pc:sldMk cId="1178382251" sldId="370"/>
            <ac:spMk id="628" creationId="{015E7D6B-4EC3-B0C8-F3B0-680187359CD5}"/>
          </ac:spMkLst>
        </pc:spChg>
        <pc:spChg chg="mod">
          <ac:chgData name="Uni Heidelberg" userId="63381bc8-74ad-49df-bab6-c1d9d05e17c2" providerId="ADAL" clId="{69EE58BA-C1DB-4456-A054-AB04EECEA528}" dt="2024-05-21T11:36:56.746" v="12702" actId="27803"/>
          <ac:spMkLst>
            <pc:docMk/>
            <pc:sldMk cId="1178382251" sldId="370"/>
            <ac:spMk id="630" creationId="{27DD3C23-C5F9-2A48-FAEF-B64BB76E847B}"/>
          </ac:spMkLst>
        </pc:spChg>
        <pc:spChg chg="mod">
          <ac:chgData name="Uni Heidelberg" userId="63381bc8-74ad-49df-bab6-c1d9d05e17c2" providerId="ADAL" clId="{69EE58BA-C1DB-4456-A054-AB04EECEA528}" dt="2024-05-21T11:36:56.746" v="12702" actId="27803"/>
          <ac:spMkLst>
            <pc:docMk/>
            <pc:sldMk cId="1178382251" sldId="370"/>
            <ac:spMk id="631" creationId="{D597FA54-CA1F-7AB7-8927-89FB97ED4F99}"/>
          </ac:spMkLst>
        </pc:spChg>
        <pc:spChg chg="mod">
          <ac:chgData name="Uni Heidelberg" userId="63381bc8-74ad-49df-bab6-c1d9d05e17c2" providerId="ADAL" clId="{69EE58BA-C1DB-4456-A054-AB04EECEA528}" dt="2024-05-21T11:36:56.746" v="12702" actId="27803"/>
          <ac:spMkLst>
            <pc:docMk/>
            <pc:sldMk cId="1178382251" sldId="370"/>
            <ac:spMk id="633" creationId="{75275EE9-95EF-4A1D-CA45-947DCA3CBBA9}"/>
          </ac:spMkLst>
        </pc:spChg>
        <pc:spChg chg="mod">
          <ac:chgData name="Uni Heidelberg" userId="63381bc8-74ad-49df-bab6-c1d9d05e17c2" providerId="ADAL" clId="{69EE58BA-C1DB-4456-A054-AB04EECEA528}" dt="2024-05-21T11:36:56.746" v="12702" actId="27803"/>
          <ac:spMkLst>
            <pc:docMk/>
            <pc:sldMk cId="1178382251" sldId="370"/>
            <ac:spMk id="634" creationId="{8CD9C864-5971-4763-A4AD-0B8FB65D8025}"/>
          </ac:spMkLst>
        </pc:spChg>
        <pc:spChg chg="mod">
          <ac:chgData name="Uni Heidelberg" userId="63381bc8-74ad-49df-bab6-c1d9d05e17c2" providerId="ADAL" clId="{69EE58BA-C1DB-4456-A054-AB04EECEA528}" dt="2024-05-21T11:36:56.746" v="12702" actId="27803"/>
          <ac:spMkLst>
            <pc:docMk/>
            <pc:sldMk cId="1178382251" sldId="370"/>
            <ac:spMk id="636" creationId="{E02CA6A8-9FAB-F5DB-6E81-E84D551EF89F}"/>
          </ac:spMkLst>
        </pc:spChg>
        <pc:spChg chg="mod">
          <ac:chgData name="Uni Heidelberg" userId="63381bc8-74ad-49df-bab6-c1d9d05e17c2" providerId="ADAL" clId="{69EE58BA-C1DB-4456-A054-AB04EECEA528}" dt="2024-05-21T11:36:56.746" v="12702" actId="27803"/>
          <ac:spMkLst>
            <pc:docMk/>
            <pc:sldMk cId="1178382251" sldId="370"/>
            <ac:spMk id="637" creationId="{4D44B411-E645-17E3-EBB5-BC9864165CF9}"/>
          </ac:spMkLst>
        </pc:spChg>
        <pc:spChg chg="mod">
          <ac:chgData name="Uni Heidelberg" userId="63381bc8-74ad-49df-bab6-c1d9d05e17c2" providerId="ADAL" clId="{69EE58BA-C1DB-4456-A054-AB04EECEA528}" dt="2024-05-21T11:36:56.746" v="12702" actId="27803"/>
          <ac:spMkLst>
            <pc:docMk/>
            <pc:sldMk cId="1178382251" sldId="370"/>
            <ac:spMk id="639" creationId="{D9B0DF18-6B96-583B-31A0-E9299625ABF7}"/>
          </ac:spMkLst>
        </pc:spChg>
        <pc:spChg chg="mod">
          <ac:chgData name="Uni Heidelberg" userId="63381bc8-74ad-49df-bab6-c1d9d05e17c2" providerId="ADAL" clId="{69EE58BA-C1DB-4456-A054-AB04EECEA528}" dt="2024-05-21T11:36:56.746" v="12702" actId="27803"/>
          <ac:spMkLst>
            <pc:docMk/>
            <pc:sldMk cId="1178382251" sldId="370"/>
            <ac:spMk id="640" creationId="{C4BE6520-33CC-7C69-7110-34AB68A4E884}"/>
          </ac:spMkLst>
        </pc:spChg>
        <pc:spChg chg="mod">
          <ac:chgData name="Uni Heidelberg" userId="63381bc8-74ad-49df-bab6-c1d9d05e17c2" providerId="ADAL" clId="{69EE58BA-C1DB-4456-A054-AB04EECEA528}" dt="2024-05-21T11:36:56.746" v="12702" actId="27803"/>
          <ac:spMkLst>
            <pc:docMk/>
            <pc:sldMk cId="1178382251" sldId="370"/>
            <ac:spMk id="642" creationId="{4D2A4DF4-106F-AD8E-221B-55E10C64B881}"/>
          </ac:spMkLst>
        </pc:spChg>
        <pc:spChg chg="mod">
          <ac:chgData name="Uni Heidelberg" userId="63381bc8-74ad-49df-bab6-c1d9d05e17c2" providerId="ADAL" clId="{69EE58BA-C1DB-4456-A054-AB04EECEA528}" dt="2024-05-21T11:36:56.746" v="12702" actId="27803"/>
          <ac:spMkLst>
            <pc:docMk/>
            <pc:sldMk cId="1178382251" sldId="370"/>
            <ac:spMk id="643" creationId="{9E7D2811-5CA2-E222-7875-DE09FB675A9A}"/>
          </ac:spMkLst>
        </pc:spChg>
        <pc:spChg chg="mod">
          <ac:chgData name="Uni Heidelberg" userId="63381bc8-74ad-49df-bab6-c1d9d05e17c2" providerId="ADAL" clId="{69EE58BA-C1DB-4456-A054-AB04EECEA528}" dt="2024-05-21T11:36:56.746" v="12702" actId="27803"/>
          <ac:spMkLst>
            <pc:docMk/>
            <pc:sldMk cId="1178382251" sldId="370"/>
            <ac:spMk id="645" creationId="{04E37DA3-BF2E-A66C-6900-8FF6AF4FAEB4}"/>
          </ac:spMkLst>
        </pc:spChg>
        <pc:spChg chg="mod">
          <ac:chgData name="Uni Heidelberg" userId="63381bc8-74ad-49df-bab6-c1d9d05e17c2" providerId="ADAL" clId="{69EE58BA-C1DB-4456-A054-AB04EECEA528}" dt="2024-05-21T11:36:56.746" v="12702" actId="27803"/>
          <ac:spMkLst>
            <pc:docMk/>
            <pc:sldMk cId="1178382251" sldId="370"/>
            <ac:spMk id="646" creationId="{C1457689-7DF7-D805-CE06-72E959A24618}"/>
          </ac:spMkLst>
        </pc:spChg>
        <pc:spChg chg="mod">
          <ac:chgData name="Uni Heidelberg" userId="63381bc8-74ad-49df-bab6-c1d9d05e17c2" providerId="ADAL" clId="{69EE58BA-C1DB-4456-A054-AB04EECEA528}" dt="2024-05-21T11:36:56.746" v="12702" actId="27803"/>
          <ac:spMkLst>
            <pc:docMk/>
            <pc:sldMk cId="1178382251" sldId="370"/>
            <ac:spMk id="648" creationId="{FD550BE2-ABCA-C7B3-B640-750DD91910F8}"/>
          </ac:spMkLst>
        </pc:spChg>
        <pc:spChg chg="mod">
          <ac:chgData name="Uni Heidelberg" userId="63381bc8-74ad-49df-bab6-c1d9d05e17c2" providerId="ADAL" clId="{69EE58BA-C1DB-4456-A054-AB04EECEA528}" dt="2024-05-21T11:36:56.746" v="12702" actId="27803"/>
          <ac:spMkLst>
            <pc:docMk/>
            <pc:sldMk cId="1178382251" sldId="370"/>
            <ac:spMk id="649" creationId="{0164CA9D-D0E7-0AAA-50A2-B194FC5B9918}"/>
          </ac:spMkLst>
        </pc:spChg>
        <pc:spChg chg="mod">
          <ac:chgData name="Uni Heidelberg" userId="63381bc8-74ad-49df-bab6-c1d9d05e17c2" providerId="ADAL" clId="{69EE58BA-C1DB-4456-A054-AB04EECEA528}" dt="2024-05-21T11:36:56.746" v="12702" actId="27803"/>
          <ac:spMkLst>
            <pc:docMk/>
            <pc:sldMk cId="1178382251" sldId="370"/>
            <ac:spMk id="651" creationId="{2C737BC7-6624-1DCB-46C7-3775E03D6752}"/>
          </ac:spMkLst>
        </pc:spChg>
        <pc:spChg chg="mod">
          <ac:chgData name="Uni Heidelberg" userId="63381bc8-74ad-49df-bab6-c1d9d05e17c2" providerId="ADAL" clId="{69EE58BA-C1DB-4456-A054-AB04EECEA528}" dt="2024-05-21T11:36:56.746" v="12702" actId="27803"/>
          <ac:spMkLst>
            <pc:docMk/>
            <pc:sldMk cId="1178382251" sldId="370"/>
            <ac:spMk id="652" creationId="{D6FADD98-3A7E-D982-A4A1-562CE20ECB16}"/>
          </ac:spMkLst>
        </pc:spChg>
        <pc:spChg chg="mod">
          <ac:chgData name="Uni Heidelberg" userId="63381bc8-74ad-49df-bab6-c1d9d05e17c2" providerId="ADAL" clId="{69EE58BA-C1DB-4456-A054-AB04EECEA528}" dt="2024-05-21T11:36:56.746" v="12702" actId="27803"/>
          <ac:spMkLst>
            <pc:docMk/>
            <pc:sldMk cId="1178382251" sldId="370"/>
            <ac:spMk id="654" creationId="{AA659A6D-5644-DDA0-C4C2-EC9BFA498802}"/>
          </ac:spMkLst>
        </pc:spChg>
        <pc:spChg chg="mod">
          <ac:chgData name="Uni Heidelberg" userId="63381bc8-74ad-49df-bab6-c1d9d05e17c2" providerId="ADAL" clId="{69EE58BA-C1DB-4456-A054-AB04EECEA528}" dt="2024-05-21T11:36:56.746" v="12702" actId="27803"/>
          <ac:spMkLst>
            <pc:docMk/>
            <pc:sldMk cId="1178382251" sldId="370"/>
            <ac:spMk id="656" creationId="{55476843-6EA2-D03C-7167-813DBF16BFD4}"/>
          </ac:spMkLst>
        </pc:spChg>
        <pc:spChg chg="mod">
          <ac:chgData name="Uni Heidelberg" userId="63381bc8-74ad-49df-bab6-c1d9d05e17c2" providerId="ADAL" clId="{69EE58BA-C1DB-4456-A054-AB04EECEA528}" dt="2024-05-21T11:36:56.746" v="12702" actId="27803"/>
          <ac:spMkLst>
            <pc:docMk/>
            <pc:sldMk cId="1178382251" sldId="370"/>
            <ac:spMk id="657" creationId="{08DCC9B7-E874-7B51-5B03-327575D5B427}"/>
          </ac:spMkLst>
        </pc:spChg>
        <pc:spChg chg="mod">
          <ac:chgData name="Uni Heidelberg" userId="63381bc8-74ad-49df-bab6-c1d9d05e17c2" providerId="ADAL" clId="{69EE58BA-C1DB-4456-A054-AB04EECEA528}" dt="2024-05-21T11:36:56.746" v="12702" actId="27803"/>
          <ac:spMkLst>
            <pc:docMk/>
            <pc:sldMk cId="1178382251" sldId="370"/>
            <ac:spMk id="659" creationId="{263E4593-5023-1F77-E3C5-1B1790299432}"/>
          </ac:spMkLst>
        </pc:spChg>
        <pc:spChg chg="mod">
          <ac:chgData name="Uni Heidelberg" userId="63381bc8-74ad-49df-bab6-c1d9d05e17c2" providerId="ADAL" clId="{69EE58BA-C1DB-4456-A054-AB04EECEA528}" dt="2024-05-21T11:36:56.746" v="12702" actId="27803"/>
          <ac:spMkLst>
            <pc:docMk/>
            <pc:sldMk cId="1178382251" sldId="370"/>
            <ac:spMk id="661" creationId="{CAE9C233-4646-AF6F-1F6B-A52B7C091A4A}"/>
          </ac:spMkLst>
        </pc:spChg>
        <pc:spChg chg="mod">
          <ac:chgData name="Uni Heidelberg" userId="63381bc8-74ad-49df-bab6-c1d9d05e17c2" providerId="ADAL" clId="{69EE58BA-C1DB-4456-A054-AB04EECEA528}" dt="2024-05-21T11:36:56.746" v="12702" actId="27803"/>
          <ac:spMkLst>
            <pc:docMk/>
            <pc:sldMk cId="1178382251" sldId="370"/>
            <ac:spMk id="662" creationId="{8C0581C4-7D96-42CD-8572-57B6D34C2E7A}"/>
          </ac:spMkLst>
        </pc:spChg>
        <pc:spChg chg="mod">
          <ac:chgData name="Uni Heidelberg" userId="63381bc8-74ad-49df-bab6-c1d9d05e17c2" providerId="ADAL" clId="{69EE58BA-C1DB-4456-A054-AB04EECEA528}" dt="2024-05-21T11:36:56.746" v="12702" actId="27803"/>
          <ac:spMkLst>
            <pc:docMk/>
            <pc:sldMk cId="1178382251" sldId="370"/>
            <ac:spMk id="664" creationId="{69310E38-F929-C3A2-2FB7-2050517C67BD}"/>
          </ac:spMkLst>
        </pc:spChg>
        <pc:spChg chg="mod">
          <ac:chgData name="Uni Heidelberg" userId="63381bc8-74ad-49df-bab6-c1d9d05e17c2" providerId="ADAL" clId="{69EE58BA-C1DB-4456-A054-AB04EECEA528}" dt="2024-05-21T11:36:56.746" v="12702" actId="27803"/>
          <ac:spMkLst>
            <pc:docMk/>
            <pc:sldMk cId="1178382251" sldId="370"/>
            <ac:spMk id="666" creationId="{10D26982-1DD3-89BE-1D5B-FBC9B4E97B72}"/>
          </ac:spMkLst>
        </pc:spChg>
        <pc:spChg chg="mod">
          <ac:chgData name="Uni Heidelberg" userId="63381bc8-74ad-49df-bab6-c1d9d05e17c2" providerId="ADAL" clId="{69EE58BA-C1DB-4456-A054-AB04EECEA528}" dt="2024-05-21T11:36:56.746" v="12702" actId="27803"/>
          <ac:spMkLst>
            <pc:docMk/>
            <pc:sldMk cId="1178382251" sldId="370"/>
            <ac:spMk id="667" creationId="{A6306CBA-E0E3-BF09-5BF3-80EDE6F65FD6}"/>
          </ac:spMkLst>
        </pc:spChg>
        <pc:spChg chg="mod">
          <ac:chgData name="Uni Heidelberg" userId="63381bc8-74ad-49df-bab6-c1d9d05e17c2" providerId="ADAL" clId="{69EE58BA-C1DB-4456-A054-AB04EECEA528}" dt="2024-05-21T11:36:56.746" v="12702" actId="27803"/>
          <ac:spMkLst>
            <pc:docMk/>
            <pc:sldMk cId="1178382251" sldId="370"/>
            <ac:spMk id="669" creationId="{48AB6CF3-5D22-4DEB-5891-4DEFDB4ADF9A}"/>
          </ac:spMkLst>
        </pc:spChg>
        <pc:spChg chg="mod">
          <ac:chgData name="Uni Heidelberg" userId="63381bc8-74ad-49df-bab6-c1d9d05e17c2" providerId="ADAL" clId="{69EE58BA-C1DB-4456-A054-AB04EECEA528}" dt="2024-05-21T11:36:56.746" v="12702" actId="27803"/>
          <ac:spMkLst>
            <pc:docMk/>
            <pc:sldMk cId="1178382251" sldId="370"/>
            <ac:spMk id="671" creationId="{1E46625B-4C12-96A9-5C0B-C238BADA2466}"/>
          </ac:spMkLst>
        </pc:spChg>
        <pc:spChg chg="mod">
          <ac:chgData name="Uni Heidelberg" userId="63381bc8-74ad-49df-bab6-c1d9d05e17c2" providerId="ADAL" clId="{69EE58BA-C1DB-4456-A054-AB04EECEA528}" dt="2024-05-21T11:36:56.746" v="12702" actId="27803"/>
          <ac:spMkLst>
            <pc:docMk/>
            <pc:sldMk cId="1178382251" sldId="370"/>
            <ac:spMk id="672" creationId="{CE1CA0CA-FC4A-DE9E-4C52-060A6CA4374B}"/>
          </ac:spMkLst>
        </pc:spChg>
        <pc:spChg chg="mod">
          <ac:chgData name="Uni Heidelberg" userId="63381bc8-74ad-49df-bab6-c1d9d05e17c2" providerId="ADAL" clId="{69EE58BA-C1DB-4456-A054-AB04EECEA528}" dt="2024-05-21T11:36:56.746" v="12702" actId="27803"/>
          <ac:spMkLst>
            <pc:docMk/>
            <pc:sldMk cId="1178382251" sldId="370"/>
            <ac:spMk id="674" creationId="{99AB527A-8F04-AB4D-ACFA-2B788684E995}"/>
          </ac:spMkLst>
        </pc:spChg>
        <pc:spChg chg="mod">
          <ac:chgData name="Uni Heidelberg" userId="63381bc8-74ad-49df-bab6-c1d9d05e17c2" providerId="ADAL" clId="{69EE58BA-C1DB-4456-A054-AB04EECEA528}" dt="2024-05-21T11:36:56.746" v="12702" actId="27803"/>
          <ac:spMkLst>
            <pc:docMk/>
            <pc:sldMk cId="1178382251" sldId="370"/>
            <ac:spMk id="676" creationId="{A5CB80B4-1657-37BB-9305-3FBA4823A1E8}"/>
          </ac:spMkLst>
        </pc:spChg>
        <pc:spChg chg="mod">
          <ac:chgData name="Uni Heidelberg" userId="63381bc8-74ad-49df-bab6-c1d9d05e17c2" providerId="ADAL" clId="{69EE58BA-C1DB-4456-A054-AB04EECEA528}" dt="2024-05-21T11:36:56.746" v="12702" actId="27803"/>
          <ac:spMkLst>
            <pc:docMk/>
            <pc:sldMk cId="1178382251" sldId="370"/>
            <ac:spMk id="677" creationId="{CDDAAE9E-946E-DE63-37AD-14F0C9EBBC61}"/>
          </ac:spMkLst>
        </pc:spChg>
        <pc:spChg chg="mod">
          <ac:chgData name="Uni Heidelberg" userId="63381bc8-74ad-49df-bab6-c1d9d05e17c2" providerId="ADAL" clId="{69EE58BA-C1DB-4456-A054-AB04EECEA528}" dt="2024-05-21T11:36:56.746" v="12702" actId="27803"/>
          <ac:spMkLst>
            <pc:docMk/>
            <pc:sldMk cId="1178382251" sldId="370"/>
            <ac:spMk id="679" creationId="{EBD7BDE0-704C-58A8-9D8A-29C9355524FB}"/>
          </ac:spMkLst>
        </pc:spChg>
        <pc:spChg chg="mod">
          <ac:chgData name="Uni Heidelberg" userId="63381bc8-74ad-49df-bab6-c1d9d05e17c2" providerId="ADAL" clId="{69EE58BA-C1DB-4456-A054-AB04EECEA528}" dt="2024-05-21T11:36:56.746" v="12702" actId="27803"/>
          <ac:spMkLst>
            <pc:docMk/>
            <pc:sldMk cId="1178382251" sldId="370"/>
            <ac:spMk id="681" creationId="{BFCEDC7E-34AE-16D1-961B-597BA9AA4F21}"/>
          </ac:spMkLst>
        </pc:spChg>
        <pc:spChg chg="mod">
          <ac:chgData name="Uni Heidelberg" userId="63381bc8-74ad-49df-bab6-c1d9d05e17c2" providerId="ADAL" clId="{69EE58BA-C1DB-4456-A054-AB04EECEA528}" dt="2024-05-21T11:36:56.746" v="12702" actId="27803"/>
          <ac:spMkLst>
            <pc:docMk/>
            <pc:sldMk cId="1178382251" sldId="370"/>
            <ac:spMk id="682" creationId="{CA6A1650-E60C-F687-723C-C2FDD361B145}"/>
          </ac:spMkLst>
        </pc:spChg>
        <pc:spChg chg="mod">
          <ac:chgData name="Uni Heidelberg" userId="63381bc8-74ad-49df-bab6-c1d9d05e17c2" providerId="ADAL" clId="{69EE58BA-C1DB-4456-A054-AB04EECEA528}" dt="2024-05-21T11:36:56.746" v="12702" actId="27803"/>
          <ac:spMkLst>
            <pc:docMk/>
            <pc:sldMk cId="1178382251" sldId="370"/>
            <ac:spMk id="684" creationId="{687F4490-CEC3-96E0-15E6-C6E1A56F019F}"/>
          </ac:spMkLst>
        </pc:spChg>
        <pc:spChg chg="mod">
          <ac:chgData name="Uni Heidelberg" userId="63381bc8-74ad-49df-bab6-c1d9d05e17c2" providerId="ADAL" clId="{69EE58BA-C1DB-4456-A054-AB04EECEA528}" dt="2024-05-21T11:36:56.746" v="12702" actId="27803"/>
          <ac:spMkLst>
            <pc:docMk/>
            <pc:sldMk cId="1178382251" sldId="370"/>
            <ac:spMk id="686" creationId="{95478AF7-D9BE-BEB0-F34E-01B48EFE280C}"/>
          </ac:spMkLst>
        </pc:spChg>
        <pc:spChg chg="mod">
          <ac:chgData name="Uni Heidelberg" userId="63381bc8-74ad-49df-bab6-c1d9d05e17c2" providerId="ADAL" clId="{69EE58BA-C1DB-4456-A054-AB04EECEA528}" dt="2024-05-21T11:36:56.746" v="12702" actId="27803"/>
          <ac:spMkLst>
            <pc:docMk/>
            <pc:sldMk cId="1178382251" sldId="370"/>
            <ac:spMk id="687" creationId="{4B3D06F3-07F4-0F4B-9FB5-70D56F1ADBCB}"/>
          </ac:spMkLst>
        </pc:spChg>
        <pc:spChg chg="mod">
          <ac:chgData name="Uni Heidelberg" userId="63381bc8-74ad-49df-bab6-c1d9d05e17c2" providerId="ADAL" clId="{69EE58BA-C1DB-4456-A054-AB04EECEA528}" dt="2024-05-21T11:36:56.746" v="12702" actId="27803"/>
          <ac:spMkLst>
            <pc:docMk/>
            <pc:sldMk cId="1178382251" sldId="370"/>
            <ac:spMk id="689" creationId="{68B66DC0-7375-1514-AC75-64D348D8A708}"/>
          </ac:spMkLst>
        </pc:spChg>
        <pc:spChg chg="mod">
          <ac:chgData name="Uni Heidelberg" userId="63381bc8-74ad-49df-bab6-c1d9d05e17c2" providerId="ADAL" clId="{69EE58BA-C1DB-4456-A054-AB04EECEA528}" dt="2024-05-21T11:36:56.746" v="12702" actId="27803"/>
          <ac:spMkLst>
            <pc:docMk/>
            <pc:sldMk cId="1178382251" sldId="370"/>
            <ac:spMk id="691" creationId="{1EC7ED69-0E45-63B5-FA63-7F82429A5B9B}"/>
          </ac:spMkLst>
        </pc:spChg>
        <pc:spChg chg="mod">
          <ac:chgData name="Uni Heidelberg" userId="63381bc8-74ad-49df-bab6-c1d9d05e17c2" providerId="ADAL" clId="{69EE58BA-C1DB-4456-A054-AB04EECEA528}" dt="2024-05-21T11:36:56.746" v="12702" actId="27803"/>
          <ac:spMkLst>
            <pc:docMk/>
            <pc:sldMk cId="1178382251" sldId="370"/>
            <ac:spMk id="692" creationId="{947D75D3-FB2D-E85F-AE3E-0DB19B700250}"/>
          </ac:spMkLst>
        </pc:spChg>
        <pc:spChg chg="mod">
          <ac:chgData name="Uni Heidelberg" userId="63381bc8-74ad-49df-bab6-c1d9d05e17c2" providerId="ADAL" clId="{69EE58BA-C1DB-4456-A054-AB04EECEA528}" dt="2024-05-21T11:36:56.746" v="12702" actId="27803"/>
          <ac:spMkLst>
            <pc:docMk/>
            <pc:sldMk cId="1178382251" sldId="370"/>
            <ac:spMk id="694" creationId="{F27F04E0-6397-12C9-8E6D-52E1B4ADAD1E}"/>
          </ac:spMkLst>
        </pc:spChg>
        <pc:spChg chg="mod">
          <ac:chgData name="Uni Heidelberg" userId="63381bc8-74ad-49df-bab6-c1d9d05e17c2" providerId="ADAL" clId="{69EE58BA-C1DB-4456-A054-AB04EECEA528}" dt="2024-05-21T11:36:56.746" v="12702" actId="27803"/>
          <ac:spMkLst>
            <pc:docMk/>
            <pc:sldMk cId="1178382251" sldId="370"/>
            <ac:spMk id="696" creationId="{FCA5E629-11AD-F57B-BD57-51C51301E6CF}"/>
          </ac:spMkLst>
        </pc:spChg>
        <pc:spChg chg="mod">
          <ac:chgData name="Uni Heidelberg" userId="63381bc8-74ad-49df-bab6-c1d9d05e17c2" providerId="ADAL" clId="{69EE58BA-C1DB-4456-A054-AB04EECEA528}" dt="2024-05-21T11:36:56.746" v="12702" actId="27803"/>
          <ac:spMkLst>
            <pc:docMk/>
            <pc:sldMk cId="1178382251" sldId="370"/>
            <ac:spMk id="697" creationId="{AB83192B-6F21-9D03-CEC8-6FA76AC89BA5}"/>
          </ac:spMkLst>
        </pc:spChg>
        <pc:spChg chg="mod">
          <ac:chgData name="Uni Heidelberg" userId="63381bc8-74ad-49df-bab6-c1d9d05e17c2" providerId="ADAL" clId="{69EE58BA-C1DB-4456-A054-AB04EECEA528}" dt="2024-05-21T11:36:56.746" v="12702" actId="27803"/>
          <ac:spMkLst>
            <pc:docMk/>
            <pc:sldMk cId="1178382251" sldId="370"/>
            <ac:spMk id="699" creationId="{8D3F7355-45CA-7071-C3BC-40D6E04AA7C7}"/>
          </ac:spMkLst>
        </pc:spChg>
        <pc:spChg chg="mod">
          <ac:chgData name="Uni Heidelberg" userId="63381bc8-74ad-49df-bab6-c1d9d05e17c2" providerId="ADAL" clId="{69EE58BA-C1DB-4456-A054-AB04EECEA528}" dt="2024-05-21T11:36:56.746" v="12702" actId="27803"/>
          <ac:spMkLst>
            <pc:docMk/>
            <pc:sldMk cId="1178382251" sldId="370"/>
            <ac:spMk id="701" creationId="{2E862161-849C-B031-59A5-8FD92F340644}"/>
          </ac:spMkLst>
        </pc:spChg>
        <pc:spChg chg="mod">
          <ac:chgData name="Uni Heidelberg" userId="63381bc8-74ad-49df-bab6-c1d9d05e17c2" providerId="ADAL" clId="{69EE58BA-C1DB-4456-A054-AB04EECEA528}" dt="2024-05-21T11:36:56.746" v="12702" actId="27803"/>
          <ac:spMkLst>
            <pc:docMk/>
            <pc:sldMk cId="1178382251" sldId="370"/>
            <ac:spMk id="702" creationId="{2B3FE4B8-9710-5D72-BBE4-2440EB32D785}"/>
          </ac:spMkLst>
        </pc:spChg>
        <pc:spChg chg="mod">
          <ac:chgData name="Uni Heidelberg" userId="63381bc8-74ad-49df-bab6-c1d9d05e17c2" providerId="ADAL" clId="{69EE58BA-C1DB-4456-A054-AB04EECEA528}" dt="2024-05-21T11:36:56.746" v="12702" actId="27803"/>
          <ac:spMkLst>
            <pc:docMk/>
            <pc:sldMk cId="1178382251" sldId="370"/>
            <ac:spMk id="704" creationId="{C6C29B53-38EB-68D7-A565-0AB3F13EBD7C}"/>
          </ac:spMkLst>
        </pc:spChg>
        <pc:spChg chg="mod">
          <ac:chgData name="Uni Heidelberg" userId="63381bc8-74ad-49df-bab6-c1d9d05e17c2" providerId="ADAL" clId="{69EE58BA-C1DB-4456-A054-AB04EECEA528}" dt="2024-05-21T11:36:56.746" v="12702" actId="27803"/>
          <ac:spMkLst>
            <pc:docMk/>
            <pc:sldMk cId="1178382251" sldId="370"/>
            <ac:spMk id="705" creationId="{16099184-347F-751D-7B0C-C5BDD33E5672}"/>
          </ac:spMkLst>
        </pc:spChg>
        <pc:spChg chg="mod">
          <ac:chgData name="Uni Heidelberg" userId="63381bc8-74ad-49df-bab6-c1d9d05e17c2" providerId="ADAL" clId="{69EE58BA-C1DB-4456-A054-AB04EECEA528}" dt="2024-05-21T11:36:56.746" v="12702" actId="27803"/>
          <ac:spMkLst>
            <pc:docMk/>
            <pc:sldMk cId="1178382251" sldId="370"/>
            <ac:spMk id="706" creationId="{7614421E-72B5-AC8B-B716-F6D618B415A4}"/>
          </ac:spMkLst>
        </pc:spChg>
        <pc:spChg chg="mod">
          <ac:chgData name="Uni Heidelberg" userId="63381bc8-74ad-49df-bab6-c1d9d05e17c2" providerId="ADAL" clId="{69EE58BA-C1DB-4456-A054-AB04EECEA528}" dt="2024-05-21T11:36:56.746" v="12702" actId="27803"/>
          <ac:spMkLst>
            <pc:docMk/>
            <pc:sldMk cId="1178382251" sldId="370"/>
            <ac:spMk id="707" creationId="{3178A8A4-A278-2520-ABF6-0940F74ED780}"/>
          </ac:spMkLst>
        </pc:spChg>
        <pc:spChg chg="mod">
          <ac:chgData name="Uni Heidelberg" userId="63381bc8-74ad-49df-bab6-c1d9d05e17c2" providerId="ADAL" clId="{69EE58BA-C1DB-4456-A054-AB04EECEA528}" dt="2024-05-21T11:36:56.746" v="12702" actId="27803"/>
          <ac:spMkLst>
            <pc:docMk/>
            <pc:sldMk cId="1178382251" sldId="370"/>
            <ac:spMk id="708" creationId="{8CBB7582-E2E3-937D-F906-301AA1CCD87A}"/>
          </ac:spMkLst>
        </pc:spChg>
        <pc:spChg chg="mod">
          <ac:chgData name="Uni Heidelberg" userId="63381bc8-74ad-49df-bab6-c1d9d05e17c2" providerId="ADAL" clId="{69EE58BA-C1DB-4456-A054-AB04EECEA528}" dt="2024-05-21T11:36:56.746" v="12702" actId="27803"/>
          <ac:spMkLst>
            <pc:docMk/>
            <pc:sldMk cId="1178382251" sldId="370"/>
            <ac:spMk id="709" creationId="{ACCF87FB-63AA-A5BE-D34D-5891F2DE80A6}"/>
          </ac:spMkLst>
        </pc:spChg>
        <pc:spChg chg="mod">
          <ac:chgData name="Uni Heidelberg" userId="63381bc8-74ad-49df-bab6-c1d9d05e17c2" providerId="ADAL" clId="{69EE58BA-C1DB-4456-A054-AB04EECEA528}" dt="2024-05-21T11:36:56.746" v="12702" actId="27803"/>
          <ac:spMkLst>
            <pc:docMk/>
            <pc:sldMk cId="1178382251" sldId="370"/>
            <ac:spMk id="710" creationId="{21952A7B-1943-82F7-CF9A-224A3EC4C2E6}"/>
          </ac:spMkLst>
        </pc:spChg>
        <pc:spChg chg="mod">
          <ac:chgData name="Uni Heidelberg" userId="63381bc8-74ad-49df-bab6-c1d9d05e17c2" providerId="ADAL" clId="{69EE58BA-C1DB-4456-A054-AB04EECEA528}" dt="2024-05-21T11:36:56.746" v="12702" actId="27803"/>
          <ac:spMkLst>
            <pc:docMk/>
            <pc:sldMk cId="1178382251" sldId="370"/>
            <ac:spMk id="711" creationId="{BA4BFA05-9629-68EF-4720-1701FD2600D9}"/>
          </ac:spMkLst>
        </pc:spChg>
        <pc:spChg chg="mod">
          <ac:chgData name="Uni Heidelberg" userId="63381bc8-74ad-49df-bab6-c1d9d05e17c2" providerId="ADAL" clId="{69EE58BA-C1DB-4456-A054-AB04EECEA528}" dt="2024-05-21T11:36:56.746" v="12702" actId="27803"/>
          <ac:spMkLst>
            <pc:docMk/>
            <pc:sldMk cId="1178382251" sldId="370"/>
            <ac:spMk id="712" creationId="{99D249A5-84C7-BAE6-EEA3-3C35AC82D9D8}"/>
          </ac:spMkLst>
        </pc:spChg>
        <pc:spChg chg="mod">
          <ac:chgData name="Uni Heidelberg" userId="63381bc8-74ad-49df-bab6-c1d9d05e17c2" providerId="ADAL" clId="{69EE58BA-C1DB-4456-A054-AB04EECEA528}" dt="2024-05-21T11:36:56.746" v="12702" actId="27803"/>
          <ac:spMkLst>
            <pc:docMk/>
            <pc:sldMk cId="1178382251" sldId="370"/>
            <ac:spMk id="713" creationId="{AE00DBA5-593D-3B95-BE72-5C4EEB89F05D}"/>
          </ac:spMkLst>
        </pc:spChg>
        <pc:spChg chg="mod">
          <ac:chgData name="Uni Heidelberg" userId="63381bc8-74ad-49df-bab6-c1d9d05e17c2" providerId="ADAL" clId="{69EE58BA-C1DB-4456-A054-AB04EECEA528}" dt="2024-05-21T11:36:56.746" v="12702" actId="27803"/>
          <ac:spMkLst>
            <pc:docMk/>
            <pc:sldMk cId="1178382251" sldId="370"/>
            <ac:spMk id="714" creationId="{EFBAAF4C-D575-3AA4-E8D3-D25A78CF5CB7}"/>
          </ac:spMkLst>
        </pc:spChg>
        <pc:spChg chg="mod">
          <ac:chgData name="Uni Heidelberg" userId="63381bc8-74ad-49df-bab6-c1d9d05e17c2" providerId="ADAL" clId="{69EE58BA-C1DB-4456-A054-AB04EECEA528}" dt="2024-05-21T11:36:56.746" v="12702" actId="27803"/>
          <ac:spMkLst>
            <pc:docMk/>
            <pc:sldMk cId="1178382251" sldId="370"/>
            <ac:spMk id="715" creationId="{0429EF86-9FE9-58D1-0770-718178C144F6}"/>
          </ac:spMkLst>
        </pc:spChg>
        <pc:spChg chg="mod">
          <ac:chgData name="Uni Heidelberg" userId="63381bc8-74ad-49df-bab6-c1d9d05e17c2" providerId="ADAL" clId="{69EE58BA-C1DB-4456-A054-AB04EECEA528}" dt="2024-05-21T11:36:56.746" v="12702" actId="27803"/>
          <ac:spMkLst>
            <pc:docMk/>
            <pc:sldMk cId="1178382251" sldId="370"/>
            <ac:spMk id="716" creationId="{344936D1-22FF-DCDE-A59C-098A1631F437}"/>
          </ac:spMkLst>
        </pc:spChg>
        <pc:spChg chg="mod">
          <ac:chgData name="Uni Heidelberg" userId="63381bc8-74ad-49df-bab6-c1d9d05e17c2" providerId="ADAL" clId="{69EE58BA-C1DB-4456-A054-AB04EECEA528}" dt="2024-05-21T11:36:56.746" v="12702" actId="27803"/>
          <ac:spMkLst>
            <pc:docMk/>
            <pc:sldMk cId="1178382251" sldId="370"/>
            <ac:spMk id="717" creationId="{33D2B713-A015-B0A6-427F-56C662C73FB1}"/>
          </ac:spMkLst>
        </pc:spChg>
        <pc:spChg chg="mod">
          <ac:chgData name="Uni Heidelberg" userId="63381bc8-74ad-49df-bab6-c1d9d05e17c2" providerId="ADAL" clId="{69EE58BA-C1DB-4456-A054-AB04EECEA528}" dt="2024-05-21T11:36:56.746" v="12702" actId="27803"/>
          <ac:spMkLst>
            <pc:docMk/>
            <pc:sldMk cId="1178382251" sldId="370"/>
            <ac:spMk id="718" creationId="{1E8ABB0B-4D8C-D0BD-8537-3D376B069893}"/>
          </ac:spMkLst>
        </pc:spChg>
        <pc:spChg chg="mod">
          <ac:chgData name="Uni Heidelberg" userId="63381bc8-74ad-49df-bab6-c1d9d05e17c2" providerId="ADAL" clId="{69EE58BA-C1DB-4456-A054-AB04EECEA528}" dt="2024-05-21T11:36:56.746" v="12702" actId="27803"/>
          <ac:spMkLst>
            <pc:docMk/>
            <pc:sldMk cId="1178382251" sldId="370"/>
            <ac:spMk id="719" creationId="{0255B62E-B6B6-B581-75B7-0E5E2C7D9E46}"/>
          </ac:spMkLst>
        </pc:spChg>
        <pc:spChg chg="mod">
          <ac:chgData name="Uni Heidelberg" userId="63381bc8-74ad-49df-bab6-c1d9d05e17c2" providerId="ADAL" clId="{69EE58BA-C1DB-4456-A054-AB04EECEA528}" dt="2024-05-21T11:36:56.746" v="12702" actId="27803"/>
          <ac:spMkLst>
            <pc:docMk/>
            <pc:sldMk cId="1178382251" sldId="370"/>
            <ac:spMk id="722" creationId="{7A0AC479-4BBE-751F-CB2D-37043B617C2B}"/>
          </ac:spMkLst>
        </pc:spChg>
        <pc:spChg chg="mod">
          <ac:chgData name="Uni Heidelberg" userId="63381bc8-74ad-49df-bab6-c1d9d05e17c2" providerId="ADAL" clId="{69EE58BA-C1DB-4456-A054-AB04EECEA528}" dt="2024-05-21T11:36:56.746" v="12702" actId="27803"/>
          <ac:spMkLst>
            <pc:docMk/>
            <pc:sldMk cId="1178382251" sldId="370"/>
            <ac:spMk id="723" creationId="{9BF8BBD2-EFBF-459C-63D0-34D2029FB6E3}"/>
          </ac:spMkLst>
        </pc:spChg>
        <pc:spChg chg="mod">
          <ac:chgData name="Uni Heidelberg" userId="63381bc8-74ad-49df-bab6-c1d9d05e17c2" providerId="ADAL" clId="{69EE58BA-C1DB-4456-A054-AB04EECEA528}" dt="2024-05-21T11:36:56.746" v="12702" actId="27803"/>
          <ac:spMkLst>
            <pc:docMk/>
            <pc:sldMk cId="1178382251" sldId="370"/>
            <ac:spMk id="725" creationId="{29349F7A-E472-ED20-7775-A44C7FCB48C3}"/>
          </ac:spMkLst>
        </pc:spChg>
        <pc:spChg chg="mod">
          <ac:chgData name="Uni Heidelberg" userId="63381bc8-74ad-49df-bab6-c1d9d05e17c2" providerId="ADAL" clId="{69EE58BA-C1DB-4456-A054-AB04EECEA528}" dt="2024-05-21T11:36:56.746" v="12702" actId="27803"/>
          <ac:spMkLst>
            <pc:docMk/>
            <pc:sldMk cId="1178382251" sldId="370"/>
            <ac:spMk id="727" creationId="{7B2A9654-D0BC-94A1-0037-49FF3D99891C}"/>
          </ac:spMkLst>
        </pc:spChg>
        <pc:spChg chg="mod">
          <ac:chgData name="Uni Heidelberg" userId="63381bc8-74ad-49df-bab6-c1d9d05e17c2" providerId="ADAL" clId="{69EE58BA-C1DB-4456-A054-AB04EECEA528}" dt="2024-05-21T11:36:56.746" v="12702" actId="27803"/>
          <ac:spMkLst>
            <pc:docMk/>
            <pc:sldMk cId="1178382251" sldId="370"/>
            <ac:spMk id="728" creationId="{AE6EF6D1-D1F6-3C40-C961-B5DAD6B5F0BA}"/>
          </ac:spMkLst>
        </pc:spChg>
        <pc:spChg chg="mod">
          <ac:chgData name="Uni Heidelberg" userId="63381bc8-74ad-49df-bab6-c1d9d05e17c2" providerId="ADAL" clId="{69EE58BA-C1DB-4456-A054-AB04EECEA528}" dt="2024-05-21T11:36:56.746" v="12702" actId="27803"/>
          <ac:spMkLst>
            <pc:docMk/>
            <pc:sldMk cId="1178382251" sldId="370"/>
            <ac:spMk id="729" creationId="{04F93CEA-4B17-3EF2-ACD4-5A58801A8CE4}"/>
          </ac:spMkLst>
        </pc:spChg>
        <pc:spChg chg="mod">
          <ac:chgData name="Uni Heidelberg" userId="63381bc8-74ad-49df-bab6-c1d9d05e17c2" providerId="ADAL" clId="{69EE58BA-C1DB-4456-A054-AB04EECEA528}" dt="2024-05-21T11:36:56.746" v="12702" actId="27803"/>
          <ac:spMkLst>
            <pc:docMk/>
            <pc:sldMk cId="1178382251" sldId="370"/>
            <ac:spMk id="731" creationId="{7C75037B-D30C-F0C1-1BAD-52ED9C5FE566}"/>
          </ac:spMkLst>
        </pc:spChg>
        <pc:spChg chg="mod">
          <ac:chgData name="Uni Heidelberg" userId="63381bc8-74ad-49df-bab6-c1d9d05e17c2" providerId="ADAL" clId="{69EE58BA-C1DB-4456-A054-AB04EECEA528}" dt="2024-05-21T11:36:56.746" v="12702" actId="27803"/>
          <ac:spMkLst>
            <pc:docMk/>
            <pc:sldMk cId="1178382251" sldId="370"/>
            <ac:spMk id="733" creationId="{30361BA2-25A4-7DB7-F337-B2246D96F154}"/>
          </ac:spMkLst>
        </pc:spChg>
        <pc:spChg chg="mod">
          <ac:chgData name="Uni Heidelberg" userId="63381bc8-74ad-49df-bab6-c1d9d05e17c2" providerId="ADAL" clId="{69EE58BA-C1DB-4456-A054-AB04EECEA528}" dt="2024-05-21T11:36:56.746" v="12702" actId="27803"/>
          <ac:spMkLst>
            <pc:docMk/>
            <pc:sldMk cId="1178382251" sldId="370"/>
            <ac:spMk id="734" creationId="{1AE7BB24-27B2-AC5B-5081-6346F11509DF}"/>
          </ac:spMkLst>
        </pc:spChg>
        <pc:spChg chg="mod">
          <ac:chgData name="Uni Heidelberg" userId="63381bc8-74ad-49df-bab6-c1d9d05e17c2" providerId="ADAL" clId="{69EE58BA-C1DB-4456-A054-AB04EECEA528}" dt="2024-05-21T11:36:56.746" v="12702" actId="27803"/>
          <ac:spMkLst>
            <pc:docMk/>
            <pc:sldMk cId="1178382251" sldId="370"/>
            <ac:spMk id="735" creationId="{9EA33364-14E9-1A50-5043-B704A2B6F5E5}"/>
          </ac:spMkLst>
        </pc:spChg>
        <pc:spChg chg="mod">
          <ac:chgData name="Uni Heidelberg" userId="63381bc8-74ad-49df-bab6-c1d9d05e17c2" providerId="ADAL" clId="{69EE58BA-C1DB-4456-A054-AB04EECEA528}" dt="2024-05-21T11:36:56.746" v="12702" actId="27803"/>
          <ac:spMkLst>
            <pc:docMk/>
            <pc:sldMk cId="1178382251" sldId="370"/>
            <ac:spMk id="737" creationId="{E2E62618-976E-5C76-6F9D-40BFB20D6750}"/>
          </ac:spMkLst>
        </pc:spChg>
        <pc:spChg chg="mod">
          <ac:chgData name="Uni Heidelberg" userId="63381bc8-74ad-49df-bab6-c1d9d05e17c2" providerId="ADAL" clId="{69EE58BA-C1DB-4456-A054-AB04EECEA528}" dt="2024-05-21T11:36:56.746" v="12702" actId="27803"/>
          <ac:spMkLst>
            <pc:docMk/>
            <pc:sldMk cId="1178382251" sldId="370"/>
            <ac:spMk id="739" creationId="{8B06412F-3DFA-2678-A33C-DDFE6316588A}"/>
          </ac:spMkLst>
        </pc:spChg>
        <pc:spChg chg="mod">
          <ac:chgData name="Uni Heidelberg" userId="63381bc8-74ad-49df-bab6-c1d9d05e17c2" providerId="ADAL" clId="{69EE58BA-C1DB-4456-A054-AB04EECEA528}" dt="2024-05-21T11:36:56.746" v="12702" actId="27803"/>
          <ac:spMkLst>
            <pc:docMk/>
            <pc:sldMk cId="1178382251" sldId="370"/>
            <ac:spMk id="740" creationId="{C320404C-E403-C88C-23F8-3499536127EE}"/>
          </ac:spMkLst>
        </pc:spChg>
        <pc:spChg chg="mod">
          <ac:chgData name="Uni Heidelberg" userId="63381bc8-74ad-49df-bab6-c1d9d05e17c2" providerId="ADAL" clId="{69EE58BA-C1DB-4456-A054-AB04EECEA528}" dt="2024-05-21T11:36:56.746" v="12702" actId="27803"/>
          <ac:spMkLst>
            <pc:docMk/>
            <pc:sldMk cId="1178382251" sldId="370"/>
            <ac:spMk id="741" creationId="{9A597A89-0222-BA15-0D3F-7B3F3D6D7825}"/>
          </ac:spMkLst>
        </pc:spChg>
        <pc:spChg chg="mod">
          <ac:chgData name="Uni Heidelberg" userId="63381bc8-74ad-49df-bab6-c1d9d05e17c2" providerId="ADAL" clId="{69EE58BA-C1DB-4456-A054-AB04EECEA528}" dt="2024-05-21T11:36:56.746" v="12702" actId="27803"/>
          <ac:spMkLst>
            <pc:docMk/>
            <pc:sldMk cId="1178382251" sldId="370"/>
            <ac:spMk id="743" creationId="{479EEC64-2EF1-737D-8047-D570B28661D6}"/>
          </ac:spMkLst>
        </pc:spChg>
        <pc:spChg chg="mod">
          <ac:chgData name="Uni Heidelberg" userId="63381bc8-74ad-49df-bab6-c1d9d05e17c2" providerId="ADAL" clId="{69EE58BA-C1DB-4456-A054-AB04EECEA528}" dt="2024-05-21T11:36:56.746" v="12702" actId="27803"/>
          <ac:spMkLst>
            <pc:docMk/>
            <pc:sldMk cId="1178382251" sldId="370"/>
            <ac:spMk id="745" creationId="{B61357CF-1DF3-C55C-EA0D-B093BD0D176B}"/>
          </ac:spMkLst>
        </pc:spChg>
        <pc:spChg chg="mod">
          <ac:chgData name="Uni Heidelberg" userId="63381bc8-74ad-49df-bab6-c1d9d05e17c2" providerId="ADAL" clId="{69EE58BA-C1DB-4456-A054-AB04EECEA528}" dt="2024-05-21T11:36:56.746" v="12702" actId="27803"/>
          <ac:spMkLst>
            <pc:docMk/>
            <pc:sldMk cId="1178382251" sldId="370"/>
            <ac:spMk id="746" creationId="{72670139-CF27-2CB2-3D7F-46A28A6B429A}"/>
          </ac:spMkLst>
        </pc:spChg>
        <pc:spChg chg="mod">
          <ac:chgData name="Uni Heidelberg" userId="63381bc8-74ad-49df-bab6-c1d9d05e17c2" providerId="ADAL" clId="{69EE58BA-C1DB-4456-A054-AB04EECEA528}" dt="2024-05-21T11:36:56.746" v="12702" actId="27803"/>
          <ac:spMkLst>
            <pc:docMk/>
            <pc:sldMk cId="1178382251" sldId="370"/>
            <ac:spMk id="747" creationId="{20EB3502-E6BB-8AD8-3915-0E653BF5A3A0}"/>
          </ac:spMkLst>
        </pc:spChg>
        <pc:spChg chg="mod">
          <ac:chgData name="Uni Heidelberg" userId="63381bc8-74ad-49df-bab6-c1d9d05e17c2" providerId="ADAL" clId="{69EE58BA-C1DB-4456-A054-AB04EECEA528}" dt="2024-05-21T11:36:56.746" v="12702" actId="27803"/>
          <ac:spMkLst>
            <pc:docMk/>
            <pc:sldMk cId="1178382251" sldId="370"/>
            <ac:spMk id="749" creationId="{7F6E2943-C9A2-A545-104D-6AC7D712E87E}"/>
          </ac:spMkLst>
        </pc:spChg>
        <pc:spChg chg="mod">
          <ac:chgData name="Uni Heidelberg" userId="63381bc8-74ad-49df-bab6-c1d9d05e17c2" providerId="ADAL" clId="{69EE58BA-C1DB-4456-A054-AB04EECEA528}" dt="2024-05-21T11:36:56.746" v="12702" actId="27803"/>
          <ac:spMkLst>
            <pc:docMk/>
            <pc:sldMk cId="1178382251" sldId="370"/>
            <ac:spMk id="751" creationId="{5C424961-A606-4337-66FA-01152BB2D956}"/>
          </ac:spMkLst>
        </pc:spChg>
        <pc:spChg chg="mod">
          <ac:chgData name="Uni Heidelberg" userId="63381bc8-74ad-49df-bab6-c1d9d05e17c2" providerId="ADAL" clId="{69EE58BA-C1DB-4456-A054-AB04EECEA528}" dt="2024-05-21T11:36:56.746" v="12702" actId="27803"/>
          <ac:spMkLst>
            <pc:docMk/>
            <pc:sldMk cId="1178382251" sldId="370"/>
            <ac:spMk id="752" creationId="{029FCF2C-58D9-D189-8382-4AFE8DC740D1}"/>
          </ac:spMkLst>
        </pc:spChg>
        <pc:spChg chg="mod">
          <ac:chgData name="Uni Heidelberg" userId="63381bc8-74ad-49df-bab6-c1d9d05e17c2" providerId="ADAL" clId="{69EE58BA-C1DB-4456-A054-AB04EECEA528}" dt="2024-05-21T11:36:56.746" v="12702" actId="27803"/>
          <ac:spMkLst>
            <pc:docMk/>
            <pc:sldMk cId="1178382251" sldId="370"/>
            <ac:spMk id="753" creationId="{F3AE845D-F777-7BCF-3BA6-F0CB9E9314C5}"/>
          </ac:spMkLst>
        </pc:spChg>
        <pc:spChg chg="mod">
          <ac:chgData name="Uni Heidelberg" userId="63381bc8-74ad-49df-bab6-c1d9d05e17c2" providerId="ADAL" clId="{69EE58BA-C1DB-4456-A054-AB04EECEA528}" dt="2024-05-21T11:36:56.746" v="12702" actId="27803"/>
          <ac:spMkLst>
            <pc:docMk/>
            <pc:sldMk cId="1178382251" sldId="370"/>
            <ac:spMk id="754" creationId="{5B35FFC6-FCB5-BDEE-5A12-065449CB9F44}"/>
          </ac:spMkLst>
        </pc:spChg>
        <pc:spChg chg="mod">
          <ac:chgData name="Uni Heidelberg" userId="63381bc8-74ad-49df-bab6-c1d9d05e17c2" providerId="ADAL" clId="{69EE58BA-C1DB-4456-A054-AB04EECEA528}" dt="2024-05-21T11:36:56.746" v="12702" actId="27803"/>
          <ac:spMkLst>
            <pc:docMk/>
            <pc:sldMk cId="1178382251" sldId="370"/>
            <ac:spMk id="756" creationId="{E986AD53-7C12-7107-3A88-B8E2346C9657}"/>
          </ac:spMkLst>
        </pc:spChg>
        <pc:spChg chg="mod">
          <ac:chgData name="Uni Heidelberg" userId="63381bc8-74ad-49df-bab6-c1d9d05e17c2" providerId="ADAL" clId="{69EE58BA-C1DB-4456-A054-AB04EECEA528}" dt="2024-05-21T11:36:56.746" v="12702" actId="27803"/>
          <ac:spMkLst>
            <pc:docMk/>
            <pc:sldMk cId="1178382251" sldId="370"/>
            <ac:spMk id="758" creationId="{E10284B1-6527-D161-A060-D2A7E41DF20E}"/>
          </ac:spMkLst>
        </pc:spChg>
        <pc:spChg chg="mod">
          <ac:chgData name="Uni Heidelberg" userId="63381bc8-74ad-49df-bab6-c1d9d05e17c2" providerId="ADAL" clId="{69EE58BA-C1DB-4456-A054-AB04EECEA528}" dt="2024-05-21T11:36:56.746" v="12702" actId="27803"/>
          <ac:spMkLst>
            <pc:docMk/>
            <pc:sldMk cId="1178382251" sldId="370"/>
            <ac:spMk id="759" creationId="{80264474-785A-5E10-8343-D6A1B686B301}"/>
          </ac:spMkLst>
        </pc:spChg>
        <pc:spChg chg="mod">
          <ac:chgData name="Uni Heidelberg" userId="63381bc8-74ad-49df-bab6-c1d9d05e17c2" providerId="ADAL" clId="{69EE58BA-C1DB-4456-A054-AB04EECEA528}" dt="2024-05-21T11:36:56.746" v="12702" actId="27803"/>
          <ac:spMkLst>
            <pc:docMk/>
            <pc:sldMk cId="1178382251" sldId="370"/>
            <ac:spMk id="760" creationId="{8E2C1C41-5511-F15B-1F1A-5948FE5F7FE7}"/>
          </ac:spMkLst>
        </pc:spChg>
        <pc:spChg chg="mod">
          <ac:chgData name="Uni Heidelberg" userId="63381bc8-74ad-49df-bab6-c1d9d05e17c2" providerId="ADAL" clId="{69EE58BA-C1DB-4456-A054-AB04EECEA528}" dt="2024-05-21T11:36:56.746" v="12702" actId="27803"/>
          <ac:spMkLst>
            <pc:docMk/>
            <pc:sldMk cId="1178382251" sldId="370"/>
            <ac:spMk id="761" creationId="{83052D79-48E3-477A-C825-D592F99C14C9}"/>
          </ac:spMkLst>
        </pc:spChg>
        <pc:spChg chg="mod">
          <ac:chgData name="Uni Heidelberg" userId="63381bc8-74ad-49df-bab6-c1d9d05e17c2" providerId="ADAL" clId="{69EE58BA-C1DB-4456-A054-AB04EECEA528}" dt="2024-05-21T11:36:56.746" v="12702" actId="27803"/>
          <ac:spMkLst>
            <pc:docMk/>
            <pc:sldMk cId="1178382251" sldId="370"/>
            <ac:spMk id="763" creationId="{10707020-D67C-E916-281A-81033A1FB670}"/>
          </ac:spMkLst>
        </pc:spChg>
        <pc:spChg chg="mod">
          <ac:chgData name="Uni Heidelberg" userId="63381bc8-74ad-49df-bab6-c1d9d05e17c2" providerId="ADAL" clId="{69EE58BA-C1DB-4456-A054-AB04EECEA528}" dt="2024-05-21T11:36:56.746" v="12702" actId="27803"/>
          <ac:spMkLst>
            <pc:docMk/>
            <pc:sldMk cId="1178382251" sldId="370"/>
            <ac:spMk id="764" creationId="{46AB11E2-F903-399A-AC3F-CF69C4011B99}"/>
          </ac:spMkLst>
        </pc:spChg>
        <pc:spChg chg="mod">
          <ac:chgData name="Uni Heidelberg" userId="63381bc8-74ad-49df-bab6-c1d9d05e17c2" providerId="ADAL" clId="{69EE58BA-C1DB-4456-A054-AB04EECEA528}" dt="2024-05-21T11:36:56.746" v="12702" actId="27803"/>
          <ac:spMkLst>
            <pc:docMk/>
            <pc:sldMk cId="1178382251" sldId="370"/>
            <ac:spMk id="765" creationId="{706C5853-1B35-7A2C-C766-EC4269DA4A40}"/>
          </ac:spMkLst>
        </pc:spChg>
        <pc:spChg chg="mod">
          <ac:chgData name="Uni Heidelberg" userId="63381bc8-74ad-49df-bab6-c1d9d05e17c2" providerId="ADAL" clId="{69EE58BA-C1DB-4456-A054-AB04EECEA528}" dt="2024-05-21T11:36:56.746" v="12702" actId="27803"/>
          <ac:spMkLst>
            <pc:docMk/>
            <pc:sldMk cId="1178382251" sldId="370"/>
            <ac:spMk id="766" creationId="{4AF1060F-EA2E-720B-407C-5D2AA01B7B6D}"/>
          </ac:spMkLst>
        </pc:spChg>
        <pc:spChg chg="mod">
          <ac:chgData name="Uni Heidelberg" userId="63381bc8-74ad-49df-bab6-c1d9d05e17c2" providerId="ADAL" clId="{69EE58BA-C1DB-4456-A054-AB04EECEA528}" dt="2024-05-21T11:36:56.746" v="12702" actId="27803"/>
          <ac:spMkLst>
            <pc:docMk/>
            <pc:sldMk cId="1178382251" sldId="370"/>
            <ac:spMk id="767" creationId="{2AA3A562-CD2F-1E54-3F87-0BAF4AD62DDE}"/>
          </ac:spMkLst>
        </pc:spChg>
        <pc:spChg chg="mod">
          <ac:chgData name="Uni Heidelberg" userId="63381bc8-74ad-49df-bab6-c1d9d05e17c2" providerId="ADAL" clId="{69EE58BA-C1DB-4456-A054-AB04EECEA528}" dt="2024-05-21T11:36:56.746" v="12702" actId="27803"/>
          <ac:spMkLst>
            <pc:docMk/>
            <pc:sldMk cId="1178382251" sldId="370"/>
            <ac:spMk id="768" creationId="{E3C5C7ED-41ED-116D-8979-130B3F2DB466}"/>
          </ac:spMkLst>
        </pc:spChg>
        <pc:spChg chg="mod">
          <ac:chgData name="Uni Heidelberg" userId="63381bc8-74ad-49df-bab6-c1d9d05e17c2" providerId="ADAL" clId="{69EE58BA-C1DB-4456-A054-AB04EECEA528}" dt="2024-05-21T11:36:56.746" v="12702" actId="27803"/>
          <ac:spMkLst>
            <pc:docMk/>
            <pc:sldMk cId="1178382251" sldId="370"/>
            <ac:spMk id="769" creationId="{B20054AA-577A-2979-762E-6420C18E92C6}"/>
          </ac:spMkLst>
        </pc:spChg>
        <pc:spChg chg="mod">
          <ac:chgData name="Uni Heidelberg" userId="63381bc8-74ad-49df-bab6-c1d9d05e17c2" providerId="ADAL" clId="{69EE58BA-C1DB-4456-A054-AB04EECEA528}" dt="2024-05-21T11:36:56.746" v="12702" actId="27803"/>
          <ac:spMkLst>
            <pc:docMk/>
            <pc:sldMk cId="1178382251" sldId="370"/>
            <ac:spMk id="770" creationId="{758C4B5C-35F9-3C3D-E895-19556A883719}"/>
          </ac:spMkLst>
        </pc:spChg>
        <pc:spChg chg="mod">
          <ac:chgData name="Uni Heidelberg" userId="63381bc8-74ad-49df-bab6-c1d9d05e17c2" providerId="ADAL" clId="{69EE58BA-C1DB-4456-A054-AB04EECEA528}" dt="2024-05-21T11:36:56.746" v="12702" actId="27803"/>
          <ac:spMkLst>
            <pc:docMk/>
            <pc:sldMk cId="1178382251" sldId="370"/>
            <ac:spMk id="771" creationId="{6BC7D2F4-6975-506A-D12E-85CF0B2B3622}"/>
          </ac:spMkLst>
        </pc:spChg>
        <pc:spChg chg="mod">
          <ac:chgData name="Uni Heidelberg" userId="63381bc8-74ad-49df-bab6-c1d9d05e17c2" providerId="ADAL" clId="{69EE58BA-C1DB-4456-A054-AB04EECEA528}" dt="2024-05-21T11:36:56.746" v="12702" actId="27803"/>
          <ac:spMkLst>
            <pc:docMk/>
            <pc:sldMk cId="1178382251" sldId="370"/>
            <ac:spMk id="772" creationId="{CF3D57A9-7C5B-8876-2488-02ED0F756739}"/>
          </ac:spMkLst>
        </pc:spChg>
        <pc:spChg chg="mod">
          <ac:chgData name="Uni Heidelberg" userId="63381bc8-74ad-49df-bab6-c1d9d05e17c2" providerId="ADAL" clId="{69EE58BA-C1DB-4456-A054-AB04EECEA528}" dt="2024-05-21T11:36:56.746" v="12702" actId="27803"/>
          <ac:spMkLst>
            <pc:docMk/>
            <pc:sldMk cId="1178382251" sldId="370"/>
            <ac:spMk id="773" creationId="{31981F53-131F-DEC1-C986-A6EAEF1A7D46}"/>
          </ac:spMkLst>
        </pc:spChg>
        <pc:spChg chg="mod">
          <ac:chgData name="Uni Heidelberg" userId="63381bc8-74ad-49df-bab6-c1d9d05e17c2" providerId="ADAL" clId="{69EE58BA-C1DB-4456-A054-AB04EECEA528}" dt="2024-05-21T11:36:56.746" v="12702" actId="27803"/>
          <ac:spMkLst>
            <pc:docMk/>
            <pc:sldMk cId="1178382251" sldId="370"/>
            <ac:spMk id="774" creationId="{2218E012-6598-91B0-90E2-68F04AF4F556}"/>
          </ac:spMkLst>
        </pc:spChg>
        <pc:spChg chg="mod">
          <ac:chgData name="Uni Heidelberg" userId="63381bc8-74ad-49df-bab6-c1d9d05e17c2" providerId="ADAL" clId="{69EE58BA-C1DB-4456-A054-AB04EECEA528}" dt="2024-05-21T11:36:56.746" v="12702" actId="27803"/>
          <ac:spMkLst>
            <pc:docMk/>
            <pc:sldMk cId="1178382251" sldId="370"/>
            <ac:spMk id="775" creationId="{F84DB0A1-5C49-7344-D074-7183FD55BC06}"/>
          </ac:spMkLst>
        </pc:spChg>
        <pc:spChg chg="mod">
          <ac:chgData name="Uni Heidelberg" userId="63381bc8-74ad-49df-bab6-c1d9d05e17c2" providerId="ADAL" clId="{69EE58BA-C1DB-4456-A054-AB04EECEA528}" dt="2024-05-21T11:36:56.746" v="12702" actId="27803"/>
          <ac:spMkLst>
            <pc:docMk/>
            <pc:sldMk cId="1178382251" sldId="370"/>
            <ac:spMk id="776" creationId="{BF217763-0682-B7D9-9E02-42EB763FC740}"/>
          </ac:spMkLst>
        </pc:spChg>
        <pc:spChg chg="mod">
          <ac:chgData name="Uni Heidelberg" userId="63381bc8-74ad-49df-bab6-c1d9d05e17c2" providerId="ADAL" clId="{69EE58BA-C1DB-4456-A054-AB04EECEA528}" dt="2024-05-21T11:36:56.746" v="12702" actId="27803"/>
          <ac:spMkLst>
            <pc:docMk/>
            <pc:sldMk cId="1178382251" sldId="370"/>
            <ac:spMk id="778" creationId="{63703F32-DB34-F17F-1CDB-8AB3B1FDF373}"/>
          </ac:spMkLst>
        </pc:spChg>
        <pc:spChg chg="mod">
          <ac:chgData name="Uni Heidelberg" userId="63381bc8-74ad-49df-bab6-c1d9d05e17c2" providerId="ADAL" clId="{69EE58BA-C1DB-4456-A054-AB04EECEA528}" dt="2024-05-21T11:36:56.746" v="12702" actId="27803"/>
          <ac:spMkLst>
            <pc:docMk/>
            <pc:sldMk cId="1178382251" sldId="370"/>
            <ac:spMk id="779" creationId="{A7D0305F-6F7A-B29E-49E9-8BB03A3A5F06}"/>
          </ac:spMkLst>
        </pc:spChg>
        <pc:spChg chg="mod">
          <ac:chgData name="Uni Heidelberg" userId="63381bc8-74ad-49df-bab6-c1d9d05e17c2" providerId="ADAL" clId="{69EE58BA-C1DB-4456-A054-AB04EECEA528}" dt="2024-05-21T11:36:56.746" v="12702" actId="27803"/>
          <ac:spMkLst>
            <pc:docMk/>
            <pc:sldMk cId="1178382251" sldId="370"/>
            <ac:spMk id="780" creationId="{A31D29DE-383D-286F-339D-CA6B3FC149F5}"/>
          </ac:spMkLst>
        </pc:spChg>
        <pc:spChg chg="mod">
          <ac:chgData name="Uni Heidelberg" userId="63381bc8-74ad-49df-bab6-c1d9d05e17c2" providerId="ADAL" clId="{69EE58BA-C1DB-4456-A054-AB04EECEA528}" dt="2024-05-21T11:36:56.746" v="12702" actId="27803"/>
          <ac:spMkLst>
            <pc:docMk/>
            <pc:sldMk cId="1178382251" sldId="370"/>
            <ac:spMk id="781" creationId="{F1BC5205-5F02-4C2A-6727-0536D5286840}"/>
          </ac:spMkLst>
        </pc:spChg>
        <pc:spChg chg="mod">
          <ac:chgData name="Uni Heidelberg" userId="63381bc8-74ad-49df-bab6-c1d9d05e17c2" providerId="ADAL" clId="{69EE58BA-C1DB-4456-A054-AB04EECEA528}" dt="2024-05-21T11:36:56.746" v="12702" actId="27803"/>
          <ac:spMkLst>
            <pc:docMk/>
            <pc:sldMk cId="1178382251" sldId="370"/>
            <ac:spMk id="782" creationId="{000A97E9-B19F-6583-36A2-C53C0104C0E6}"/>
          </ac:spMkLst>
        </pc:spChg>
        <pc:spChg chg="mod">
          <ac:chgData name="Uni Heidelberg" userId="63381bc8-74ad-49df-bab6-c1d9d05e17c2" providerId="ADAL" clId="{69EE58BA-C1DB-4456-A054-AB04EECEA528}" dt="2024-05-21T11:36:56.746" v="12702" actId="27803"/>
          <ac:spMkLst>
            <pc:docMk/>
            <pc:sldMk cId="1178382251" sldId="370"/>
            <ac:spMk id="783" creationId="{759EEA66-D0A4-0C26-F39E-30A73E90A70D}"/>
          </ac:spMkLst>
        </pc:spChg>
        <pc:spChg chg="mod">
          <ac:chgData name="Uni Heidelberg" userId="63381bc8-74ad-49df-bab6-c1d9d05e17c2" providerId="ADAL" clId="{69EE58BA-C1DB-4456-A054-AB04EECEA528}" dt="2024-05-21T11:36:56.746" v="12702" actId="27803"/>
          <ac:spMkLst>
            <pc:docMk/>
            <pc:sldMk cId="1178382251" sldId="370"/>
            <ac:spMk id="784" creationId="{D0E9B41F-1A0E-FB01-C09F-8BD2F8AE2134}"/>
          </ac:spMkLst>
        </pc:spChg>
        <pc:spChg chg="mod">
          <ac:chgData name="Uni Heidelberg" userId="63381bc8-74ad-49df-bab6-c1d9d05e17c2" providerId="ADAL" clId="{69EE58BA-C1DB-4456-A054-AB04EECEA528}" dt="2024-05-21T11:36:56.746" v="12702" actId="27803"/>
          <ac:spMkLst>
            <pc:docMk/>
            <pc:sldMk cId="1178382251" sldId="370"/>
            <ac:spMk id="785" creationId="{9486628B-DE37-2EAF-B81E-3FA2A3D5AFD8}"/>
          </ac:spMkLst>
        </pc:spChg>
        <pc:spChg chg="mod">
          <ac:chgData name="Uni Heidelberg" userId="63381bc8-74ad-49df-bab6-c1d9d05e17c2" providerId="ADAL" clId="{69EE58BA-C1DB-4456-A054-AB04EECEA528}" dt="2024-05-21T11:36:56.746" v="12702" actId="27803"/>
          <ac:spMkLst>
            <pc:docMk/>
            <pc:sldMk cId="1178382251" sldId="370"/>
            <ac:spMk id="786" creationId="{B5B16BB9-0960-5C05-3422-9FCF3B13E79C}"/>
          </ac:spMkLst>
        </pc:spChg>
        <pc:spChg chg="mod">
          <ac:chgData name="Uni Heidelberg" userId="63381bc8-74ad-49df-bab6-c1d9d05e17c2" providerId="ADAL" clId="{69EE58BA-C1DB-4456-A054-AB04EECEA528}" dt="2024-05-21T11:36:56.746" v="12702" actId="27803"/>
          <ac:spMkLst>
            <pc:docMk/>
            <pc:sldMk cId="1178382251" sldId="370"/>
            <ac:spMk id="787" creationId="{E743EA8B-AA23-45E8-A10B-0AFD5D27CDFB}"/>
          </ac:spMkLst>
        </pc:spChg>
        <pc:spChg chg="mod">
          <ac:chgData name="Uni Heidelberg" userId="63381bc8-74ad-49df-bab6-c1d9d05e17c2" providerId="ADAL" clId="{69EE58BA-C1DB-4456-A054-AB04EECEA528}" dt="2024-05-21T11:36:56.746" v="12702" actId="27803"/>
          <ac:spMkLst>
            <pc:docMk/>
            <pc:sldMk cId="1178382251" sldId="370"/>
            <ac:spMk id="788" creationId="{A9C53F1B-D5CF-6E3D-18E5-6C261515B7B3}"/>
          </ac:spMkLst>
        </pc:spChg>
        <pc:spChg chg="mod">
          <ac:chgData name="Uni Heidelberg" userId="63381bc8-74ad-49df-bab6-c1d9d05e17c2" providerId="ADAL" clId="{69EE58BA-C1DB-4456-A054-AB04EECEA528}" dt="2024-05-21T11:36:56.746" v="12702" actId="27803"/>
          <ac:spMkLst>
            <pc:docMk/>
            <pc:sldMk cId="1178382251" sldId="370"/>
            <ac:spMk id="789" creationId="{4D8414D9-51C8-4C09-26E9-88D197E8D910}"/>
          </ac:spMkLst>
        </pc:spChg>
        <pc:spChg chg="mod">
          <ac:chgData name="Uni Heidelberg" userId="63381bc8-74ad-49df-bab6-c1d9d05e17c2" providerId="ADAL" clId="{69EE58BA-C1DB-4456-A054-AB04EECEA528}" dt="2024-05-21T11:36:56.746" v="12702" actId="27803"/>
          <ac:spMkLst>
            <pc:docMk/>
            <pc:sldMk cId="1178382251" sldId="370"/>
            <ac:spMk id="790" creationId="{AF63E2ED-9CA2-9853-397D-224C23FCCF8E}"/>
          </ac:spMkLst>
        </pc:spChg>
        <pc:spChg chg="mod">
          <ac:chgData name="Uni Heidelberg" userId="63381bc8-74ad-49df-bab6-c1d9d05e17c2" providerId="ADAL" clId="{69EE58BA-C1DB-4456-A054-AB04EECEA528}" dt="2024-05-21T11:36:56.746" v="12702" actId="27803"/>
          <ac:spMkLst>
            <pc:docMk/>
            <pc:sldMk cId="1178382251" sldId="370"/>
            <ac:spMk id="791" creationId="{A8F6308F-8575-1912-C19F-99417745C97F}"/>
          </ac:spMkLst>
        </pc:spChg>
        <pc:spChg chg="mod">
          <ac:chgData name="Uni Heidelberg" userId="63381bc8-74ad-49df-bab6-c1d9d05e17c2" providerId="ADAL" clId="{69EE58BA-C1DB-4456-A054-AB04EECEA528}" dt="2024-05-21T11:36:56.746" v="12702" actId="27803"/>
          <ac:spMkLst>
            <pc:docMk/>
            <pc:sldMk cId="1178382251" sldId="370"/>
            <ac:spMk id="792" creationId="{96F03DB0-225E-5AA2-110B-0B4F87A555F3}"/>
          </ac:spMkLst>
        </pc:spChg>
        <pc:spChg chg="mod">
          <ac:chgData name="Uni Heidelberg" userId="63381bc8-74ad-49df-bab6-c1d9d05e17c2" providerId="ADAL" clId="{69EE58BA-C1DB-4456-A054-AB04EECEA528}" dt="2024-05-21T11:36:56.746" v="12702" actId="27803"/>
          <ac:spMkLst>
            <pc:docMk/>
            <pc:sldMk cId="1178382251" sldId="370"/>
            <ac:spMk id="793" creationId="{716BC58C-8D09-07B5-2999-3C90D1AB985A}"/>
          </ac:spMkLst>
        </pc:spChg>
        <pc:spChg chg="mod">
          <ac:chgData name="Uni Heidelberg" userId="63381bc8-74ad-49df-bab6-c1d9d05e17c2" providerId="ADAL" clId="{69EE58BA-C1DB-4456-A054-AB04EECEA528}" dt="2024-05-21T11:36:56.746" v="12702" actId="27803"/>
          <ac:spMkLst>
            <pc:docMk/>
            <pc:sldMk cId="1178382251" sldId="370"/>
            <ac:spMk id="794" creationId="{F9B9B2D1-E473-38BF-83F2-7B9113BB7A98}"/>
          </ac:spMkLst>
        </pc:spChg>
        <pc:spChg chg="mod">
          <ac:chgData name="Uni Heidelberg" userId="63381bc8-74ad-49df-bab6-c1d9d05e17c2" providerId="ADAL" clId="{69EE58BA-C1DB-4456-A054-AB04EECEA528}" dt="2024-05-21T11:36:56.746" v="12702" actId="27803"/>
          <ac:spMkLst>
            <pc:docMk/>
            <pc:sldMk cId="1178382251" sldId="370"/>
            <ac:spMk id="795" creationId="{5140E636-15B2-9F32-6DA3-9DE786DACB4D}"/>
          </ac:spMkLst>
        </pc:spChg>
        <pc:spChg chg="mod">
          <ac:chgData name="Uni Heidelberg" userId="63381bc8-74ad-49df-bab6-c1d9d05e17c2" providerId="ADAL" clId="{69EE58BA-C1DB-4456-A054-AB04EECEA528}" dt="2024-05-21T11:36:56.746" v="12702" actId="27803"/>
          <ac:spMkLst>
            <pc:docMk/>
            <pc:sldMk cId="1178382251" sldId="370"/>
            <ac:spMk id="796" creationId="{C5501F15-7FFB-CD80-702C-9D5590CBE425}"/>
          </ac:spMkLst>
        </pc:spChg>
        <pc:spChg chg="mod">
          <ac:chgData name="Uni Heidelberg" userId="63381bc8-74ad-49df-bab6-c1d9d05e17c2" providerId="ADAL" clId="{69EE58BA-C1DB-4456-A054-AB04EECEA528}" dt="2024-05-21T11:36:56.746" v="12702" actId="27803"/>
          <ac:spMkLst>
            <pc:docMk/>
            <pc:sldMk cId="1178382251" sldId="370"/>
            <ac:spMk id="797" creationId="{86A89D79-0500-A4B5-7D0A-5214CE656590}"/>
          </ac:spMkLst>
        </pc:spChg>
        <pc:spChg chg="mod">
          <ac:chgData name="Uni Heidelberg" userId="63381bc8-74ad-49df-bab6-c1d9d05e17c2" providerId="ADAL" clId="{69EE58BA-C1DB-4456-A054-AB04EECEA528}" dt="2024-05-21T11:36:56.746" v="12702" actId="27803"/>
          <ac:spMkLst>
            <pc:docMk/>
            <pc:sldMk cId="1178382251" sldId="370"/>
            <ac:spMk id="798" creationId="{848C8F17-1BAF-C542-9A98-1251E40648B9}"/>
          </ac:spMkLst>
        </pc:spChg>
        <pc:spChg chg="mod">
          <ac:chgData name="Uni Heidelberg" userId="63381bc8-74ad-49df-bab6-c1d9d05e17c2" providerId="ADAL" clId="{69EE58BA-C1DB-4456-A054-AB04EECEA528}" dt="2024-05-21T11:36:56.746" v="12702" actId="27803"/>
          <ac:spMkLst>
            <pc:docMk/>
            <pc:sldMk cId="1178382251" sldId="370"/>
            <ac:spMk id="799" creationId="{EA5603E2-FF14-B648-8320-6D55B809A0D5}"/>
          </ac:spMkLst>
        </pc:spChg>
        <pc:spChg chg="mod">
          <ac:chgData name="Uni Heidelberg" userId="63381bc8-74ad-49df-bab6-c1d9d05e17c2" providerId="ADAL" clId="{69EE58BA-C1DB-4456-A054-AB04EECEA528}" dt="2024-05-21T11:36:56.746" v="12702" actId="27803"/>
          <ac:spMkLst>
            <pc:docMk/>
            <pc:sldMk cId="1178382251" sldId="370"/>
            <ac:spMk id="800" creationId="{D67128DD-6D70-68A9-15BF-65D9229EC397}"/>
          </ac:spMkLst>
        </pc:spChg>
        <pc:spChg chg="mod">
          <ac:chgData name="Uni Heidelberg" userId="63381bc8-74ad-49df-bab6-c1d9d05e17c2" providerId="ADAL" clId="{69EE58BA-C1DB-4456-A054-AB04EECEA528}" dt="2024-05-21T11:36:56.746" v="12702" actId="27803"/>
          <ac:spMkLst>
            <pc:docMk/>
            <pc:sldMk cId="1178382251" sldId="370"/>
            <ac:spMk id="801" creationId="{95E36BE0-B9FD-78E6-5556-4ABB02A79A36}"/>
          </ac:spMkLst>
        </pc:spChg>
        <pc:spChg chg="mod">
          <ac:chgData name="Uni Heidelberg" userId="63381bc8-74ad-49df-bab6-c1d9d05e17c2" providerId="ADAL" clId="{69EE58BA-C1DB-4456-A054-AB04EECEA528}" dt="2024-05-21T11:36:56.746" v="12702" actId="27803"/>
          <ac:spMkLst>
            <pc:docMk/>
            <pc:sldMk cId="1178382251" sldId="370"/>
            <ac:spMk id="802" creationId="{D9C39546-021E-52D4-8C61-94B74FF59731}"/>
          </ac:spMkLst>
        </pc:spChg>
        <pc:spChg chg="mod">
          <ac:chgData name="Uni Heidelberg" userId="63381bc8-74ad-49df-bab6-c1d9d05e17c2" providerId="ADAL" clId="{69EE58BA-C1DB-4456-A054-AB04EECEA528}" dt="2024-05-21T11:36:56.746" v="12702" actId="27803"/>
          <ac:spMkLst>
            <pc:docMk/>
            <pc:sldMk cId="1178382251" sldId="370"/>
            <ac:spMk id="803" creationId="{08A694B4-78FD-C514-BC37-493F2813618F}"/>
          </ac:spMkLst>
        </pc:spChg>
        <pc:spChg chg="mod">
          <ac:chgData name="Uni Heidelberg" userId="63381bc8-74ad-49df-bab6-c1d9d05e17c2" providerId="ADAL" clId="{69EE58BA-C1DB-4456-A054-AB04EECEA528}" dt="2024-05-21T11:36:56.746" v="12702" actId="27803"/>
          <ac:spMkLst>
            <pc:docMk/>
            <pc:sldMk cId="1178382251" sldId="370"/>
            <ac:spMk id="804" creationId="{AF7E3813-34CE-2F7E-2F7E-941B118CCD89}"/>
          </ac:spMkLst>
        </pc:spChg>
        <pc:spChg chg="mod">
          <ac:chgData name="Uni Heidelberg" userId="63381bc8-74ad-49df-bab6-c1d9d05e17c2" providerId="ADAL" clId="{69EE58BA-C1DB-4456-A054-AB04EECEA528}" dt="2024-05-21T11:36:56.746" v="12702" actId="27803"/>
          <ac:spMkLst>
            <pc:docMk/>
            <pc:sldMk cId="1178382251" sldId="370"/>
            <ac:spMk id="805" creationId="{ADA3B591-33E4-5F23-BAC0-CEB8D245D397}"/>
          </ac:spMkLst>
        </pc:spChg>
        <pc:spChg chg="mod">
          <ac:chgData name="Uni Heidelberg" userId="63381bc8-74ad-49df-bab6-c1d9d05e17c2" providerId="ADAL" clId="{69EE58BA-C1DB-4456-A054-AB04EECEA528}" dt="2024-05-21T11:36:56.746" v="12702" actId="27803"/>
          <ac:spMkLst>
            <pc:docMk/>
            <pc:sldMk cId="1178382251" sldId="370"/>
            <ac:spMk id="806" creationId="{FB13E13B-54F0-0C8B-D4CE-CECA8453FEC4}"/>
          </ac:spMkLst>
        </pc:spChg>
        <pc:spChg chg="mod">
          <ac:chgData name="Uni Heidelberg" userId="63381bc8-74ad-49df-bab6-c1d9d05e17c2" providerId="ADAL" clId="{69EE58BA-C1DB-4456-A054-AB04EECEA528}" dt="2024-05-21T11:36:56.746" v="12702" actId="27803"/>
          <ac:spMkLst>
            <pc:docMk/>
            <pc:sldMk cId="1178382251" sldId="370"/>
            <ac:spMk id="807" creationId="{81882256-F0D6-DB1D-B6DE-936E1165C30E}"/>
          </ac:spMkLst>
        </pc:spChg>
        <pc:spChg chg="mod">
          <ac:chgData name="Uni Heidelberg" userId="63381bc8-74ad-49df-bab6-c1d9d05e17c2" providerId="ADAL" clId="{69EE58BA-C1DB-4456-A054-AB04EECEA528}" dt="2024-05-21T11:36:56.746" v="12702" actId="27803"/>
          <ac:spMkLst>
            <pc:docMk/>
            <pc:sldMk cId="1178382251" sldId="370"/>
            <ac:spMk id="808" creationId="{10C67D82-68CE-8421-3BA0-B872D4E8ABD5}"/>
          </ac:spMkLst>
        </pc:spChg>
        <pc:spChg chg="mod">
          <ac:chgData name="Uni Heidelberg" userId="63381bc8-74ad-49df-bab6-c1d9d05e17c2" providerId="ADAL" clId="{69EE58BA-C1DB-4456-A054-AB04EECEA528}" dt="2024-05-21T11:36:56.746" v="12702" actId="27803"/>
          <ac:spMkLst>
            <pc:docMk/>
            <pc:sldMk cId="1178382251" sldId="370"/>
            <ac:spMk id="809" creationId="{397790BC-8B66-E687-B971-8811F61A63B0}"/>
          </ac:spMkLst>
        </pc:spChg>
        <pc:spChg chg="mod">
          <ac:chgData name="Uni Heidelberg" userId="63381bc8-74ad-49df-bab6-c1d9d05e17c2" providerId="ADAL" clId="{69EE58BA-C1DB-4456-A054-AB04EECEA528}" dt="2024-05-21T11:36:56.746" v="12702" actId="27803"/>
          <ac:spMkLst>
            <pc:docMk/>
            <pc:sldMk cId="1178382251" sldId="370"/>
            <ac:spMk id="810" creationId="{ACF0231D-4731-5902-F096-CDECC4A3DC97}"/>
          </ac:spMkLst>
        </pc:spChg>
        <pc:spChg chg="mod">
          <ac:chgData name="Uni Heidelberg" userId="63381bc8-74ad-49df-bab6-c1d9d05e17c2" providerId="ADAL" clId="{69EE58BA-C1DB-4456-A054-AB04EECEA528}" dt="2024-05-21T11:36:56.746" v="12702" actId="27803"/>
          <ac:spMkLst>
            <pc:docMk/>
            <pc:sldMk cId="1178382251" sldId="370"/>
            <ac:spMk id="811" creationId="{F2533517-791A-2F2F-A6F3-E4A13C6DF81A}"/>
          </ac:spMkLst>
        </pc:spChg>
        <pc:spChg chg="mod">
          <ac:chgData name="Uni Heidelberg" userId="63381bc8-74ad-49df-bab6-c1d9d05e17c2" providerId="ADAL" clId="{69EE58BA-C1DB-4456-A054-AB04EECEA528}" dt="2024-05-21T11:36:56.746" v="12702" actId="27803"/>
          <ac:spMkLst>
            <pc:docMk/>
            <pc:sldMk cId="1178382251" sldId="370"/>
            <ac:spMk id="812" creationId="{1FE95A85-C995-1884-B757-1F8B6FCE5746}"/>
          </ac:spMkLst>
        </pc:spChg>
        <pc:spChg chg="mod">
          <ac:chgData name="Uni Heidelberg" userId="63381bc8-74ad-49df-bab6-c1d9d05e17c2" providerId="ADAL" clId="{69EE58BA-C1DB-4456-A054-AB04EECEA528}" dt="2024-05-21T11:36:56.746" v="12702" actId="27803"/>
          <ac:spMkLst>
            <pc:docMk/>
            <pc:sldMk cId="1178382251" sldId="370"/>
            <ac:spMk id="813" creationId="{52D97EB7-060F-E072-65F6-B6FFCE311409}"/>
          </ac:spMkLst>
        </pc:spChg>
        <pc:spChg chg="mod">
          <ac:chgData name="Uni Heidelberg" userId="63381bc8-74ad-49df-bab6-c1d9d05e17c2" providerId="ADAL" clId="{69EE58BA-C1DB-4456-A054-AB04EECEA528}" dt="2024-05-21T11:36:56.746" v="12702" actId="27803"/>
          <ac:spMkLst>
            <pc:docMk/>
            <pc:sldMk cId="1178382251" sldId="370"/>
            <ac:spMk id="814" creationId="{D8C35D50-7CA5-F3C1-FC0C-1044E65212A1}"/>
          </ac:spMkLst>
        </pc:spChg>
        <pc:spChg chg="mod">
          <ac:chgData name="Uni Heidelberg" userId="63381bc8-74ad-49df-bab6-c1d9d05e17c2" providerId="ADAL" clId="{69EE58BA-C1DB-4456-A054-AB04EECEA528}" dt="2024-05-21T11:36:56.746" v="12702" actId="27803"/>
          <ac:spMkLst>
            <pc:docMk/>
            <pc:sldMk cId="1178382251" sldId="370"/>
            <ac:spMk id="815" creationId="{492FF764-987F-D033-22D2-09EB1C4450CA}"/>
          </ac:spMkLst>
        </pc:spChg>
        <pc:spChg chg="mod">
          <ac:chgData name="Uni Heidelberg" userId="63381bc8-74ad-49df-bab6-c1d9d05e17c2" providerId="ADAL" clId="{69EE58BA-C1DB-4456-A054-AB04EECEA528}" dt="2024-05-21T11:36:56.746" v="12702" actId="27803"/>
          <ac:spMkLst>
            <pc:docMk/>
            <pc:sldMk cId="1178382251" sldId="370"/>
            <ac:spMk id="816" creationId="{F34E1277-2E5A-096F-0BE8-AA7A71319262}"/>
          </ac:spMkLst>
        </pc:spChg>
        <pc:spChg chg="mod">
          <ac:chgData name="Uni Heidelberg" userId="63381bc8-74ad-49df-bab6-c1d9d05e17c2" providerId="ADAL" clId="{69EE58BA-C1DB-4456-A054-AB04EECEA528}" dt="2024-05-21T11:36:56.746" v="12702" actId="27803"/>
          <ac:spMkLst>
            <pc:docMk/>
            <pc:sldMk cId="1178382251" sldId="370"/>
            <ac:spMk id="817" creationId="{D537E4EB-03B5-21DC-956D-BD2A8B1DD89D}"/>
          </ac:spMkLst>
        </pc:spChg>
        <pc:spChg chg="mod">
          <ac:chgData name="Uni Heidelberg" userId="63381bc8-74ad-49df-bab6-c1d9d05e17c2" providerId="ADAL" clId="{69EE58BA-C1DB-4456-A054-AB04EECEA528}" dt="2024-05-21T11:36:56.746" v="12702" actId="27803"/>
          <ac:spMkLst>
            <pc:docMk/>
            <pc:sldMk cId="1178382251" sldId="370"/>
            <ac:spMk id="818" creationId="{A0DB3264-CA06-B1A5-D876-ECDBC3B4A91A}"/>
          </ac:spMkLst>
        </pc:spChg>
        <pc:spChg chg="mod">
          <ac:chgData name="Uni Heidelberg" userId="63381bc8-74ad-49df-bab6-c1d9d05e17c2" providerId="ADAL" clId="{69EE58BA-C1DB-4456-A054-AB04EECEA528}" dt="2024-05-21T11:36:56.746" v="12702" actId="27803"/>
          <ac:spMkLst>
            <pc:docMk/>
            <pc:sldMk cId="1178382251" sldId="370"/>
            <ac:spMk id="819" creationId="{175AF697-3683-DFD2-36D3-F0F7EFDA9E02}"/>
          </ac:spMkLst>
        </pc:spChg>
        <pc:spChg chg="mod">
          <ac:chgData name="Uni Heidelberg" userId="63381bc8-74ad-49df-bab6-c1d9d05e17c2" providerId="ADAL" clId="{69EE58BA-C1DB-4456-A054-AB04EECEA528}" dt="2024-05-21T11:36:56.746" v="12702" actId="27803"/>
          <ac:spMkLst>
            <pc:docMk/>
            <pc:sldMk cId="1178382251" sldId="370"/>
            <ac:spMk id="820" creationId="{5428547C-15F7-1FB2-C995-4F756FA943D9}"/>
          </ac:spMkLst>
        </pc:spChg>
        <pc:spChg chg="mod">
          <ac:chgData name="Uni Heidelberg" userId="63381bc8-74ad-49df-bab6-c1d9d05e17c2" providerId="ADAL" clId="{69EE58BA-C1DB-4456-A054-AB04EECEA528}" dt="2024-05-21T11:36:56.746" v="12702" actId="27803"/>
          <ac:spMkLst>
            <pc:docMk/>
            <pc:sldMk cId="1178382251" sldId="370"/>
            <ac:spMk id="821" creationId="{97615612-2AF2-8878-9430-930C0CD5CF8B}"/>
          </ac:spMkLst>
        </pc:spChg>
        <pc:spChg chg="mod">
          <ac:chgData name="Uni Heidelberg" userId="63381bc8-74ad-49df-bab6-c1d9d05e17c2" providerId="ADAL" clId="{69EE58BA-C1DB-4456-A054-AB04EECEA528}" dt="2024-05-21T11:36:56.746" v="12702" actId="27803"/>
          <ac:spMkLst>
            <pc:docMk/>
            <pc:sldMk cId="1178382251" sldId="370"/>
            <ac:spMk id="822" creationId="{09F38608-AF79-EB8E-8ABE-DCF86B063929}"/>
          </ac:spMkLst>
        </pc:spChg>
        <pc:spChg chg="mod">
          <ac:chgData name="Uni Heidelberg" userId="63381bc8-74ad-49df-bab6-c1d9d05e17c2" providerId="ADAL" clId="{69EE58BA-C1DB-4456-A054-AB04EECEA528}" dt="2024-05-21T11:36:56.746" v="12702" actId="27803"/>
          <ac:spMkLst>
            <pc:docMk/>
            <pc:sldMk cId="1178382251" sldId="370"/>
            <ac:spMk id="823" creationId="{76BA57DE-862B-C747-F5C0-D1F962DD3D63}"/>
          </ac:spMkLst>
        </pc:spChg>
        <pc:spChg chg="mod">
          <ac:chgData name="Uni Heidelberg" userId="63381bc8-74ad-49df-bab6-c1d9d05e17c2" providerId="ADAL" clId="{69EE58BA-C1DB-4456-A054-AB04EECEA528}" dt="2024-05-21T11:36:56.746" v="12702" actId="27803"/>
          <ac:spMkLst>
            <pc:docMk/>
            <pc:sldMk cId="1178382251" sldId="370"/>
            <ac:spMk id="824" creationId="{C2F25637-555D-1293-28CD-2ECF43DEB423}"/>
          </ac:spMkLst>
        </pc:spChg>
        <pc:spChg chg="mod">
          <ac:chgData name="Uni Heidelberg" userId="63381bc8-74ad-49df-bab6-c1d9d05e17c2" providerId="ADAL" clId="{69EE58BA-C1DB-4456-A054-AB04EECEA528}" dt="2024-05-21T11:36:56.746" v="12702" actId="27803"/>
          <ac:spMkLst>
            <pc:docMk/>
            <pc:sldMk cId="1178382251" sldId="370"/>
            <ac:spMk id="825" creationId="{FAD7BD70-ECF5-0541-758A-9A2F804616B9}"/>
          </ac:spMkLst>
        </pc:spChg>
        <pc:spChg chg="mod">
          <ac:chgData name="Uni Heidelberg" userId="63381bc8-74ad-49df-bab6-c1d9d05e17c2" providerId="ADAL" clId="{69EE58BA-C1DB-4456-A054-AB04EECEA528}" dt="2024-05-21T11:36:56.746" v="12702" actId="27803"/>
          <ac:spMkLst>
            <pc:docMk/>
            <pc:sldMk cId="1178382251" sldId="370"/>
            <ac:spMk id="826" creationId="{A65C4583-4CB5-E70E-CC68-BC85073F9CFA}"/>
          </ac:spMkLst>
        </pc:spChg>
        <pc:spChg chg="mod">
          <ac:chgData name="Uni Heidelberg" userId="63381bc8-74ad-49df-bab6-c1d9d05e17c2" providerId="ADAL" clId="{69EE58BA-C1DB-4456-A054-AB04EECEA528}" dt="2024-05-21T11:36:56.746" v="12702" actId="27803"/>
          <ac:spMkLst>
            <pc:docMk/>
            <pc:sldMk cId="1178382251" sldId="370"/>
            <ac:spMk id="827" creationId="{80207AED-72C2-1F15-BFD4-602E377FD1DD}"/>
          </ac:spMkLst>
        </pc:spChg>
        <pc:spChg chg="mod">
          <ac:chgData name="Uni Heidelberg" userId="63381bc8-74ad-49df-bab6-c1d9d05e17c2" providerId="ADAL" clId="{69EE58BA-C1DB-4456-A054-AB04EECEA528}" dt="2024-05-21T11:36:56.746" v="12702" actId="27803"/>
          <ac:spMkLst>
            <pc:docMk/>
            <pc:sldMk cId="1178382251" sldId="370"/>
            <ac:spMk id="828" creationId="{B888878A-615A-0D2F-0C81-92FBD989F5A7}"/>
          </ac:spMkLst>
        </pc:spChg>
        <pc:spChg chg="mod">
          <ac:chgData name="Uni Heidelberg" userId="63381bc8-74ad-49df-bab6-c1d9d05e17c2" providerId="ADAL" clId="{69EE58BA-C1DB-4456-A054-AB04EECEA528}" dt="2024-05-21T11:36:56.746" v="12702" actId="27803"/>
          <ac:spMkLst>
            <pc:docMk/>
            <pc:sldMk cId="1178382251" sldId="370"/>
            <ac:spMk id="829" creationId="{314E0324-E6DD-57E8-574F-16870079434F}"/>
          </ac:spMkLst>
        </pc:spChg>
        <pc:spChg chg="mod">
          <ac:chgData name="Uni Heidelberg" userId="63381bc8-74ad-49df-bab6-c1d9d05e17c2" providerId="ADAL" clId="{69EE58BA-C1DB-4456-A054-AB04EECEA528}" dt="2024-05-21T11:36:56.746" v="12702" actId="27803"/>
          <ac:spMkLst>
            <pc:docMk/>
            <pc:sldMk cId="1178382251" sldId="370"/>
            <ac:spMk id="830" creationId="{05253F70-1436-7CC5-3A3B-C411186DD98C}"/>
          </ac:spMkLst>
        </pc:spChg>
        <pc:spChg chg="mod">
          <ac:chgData name="Uni Heidelberg" userId="63381bc8-74ad-49df-bab6-c1d9d05e17c2" providerId="ADAL" clId="{69EE58BA-C1DB-4456-A054-AB04EECEA528}" dt="2024-05-21T11:36:56.746" v="12702" actId="27803"/>
          <ac:spMkLst>
            <pc:docMk/>
            <pc:sldMk cId="1178382251" sldId="370"/>
            <ac:spMk id="831" creationId="{9A390791-6A3B-D31E-E117-6E9276B722C6}"/>
          </ac:spMkLst>
        </pc:spChg>
        <pc:spChg chg="mod">
          <ac:chgData name="Uni Heidelberg" userId="63381bc8-74ad-49df-bab6-c1d9d05e17c2" providerId="ADAL" clId="{69EE58BA-C1DB-4456-A054-AB04EECEA528}" dt="2024-05-21T11:36:56.746" v="12702" actId="27803"/>
          <ac:spMkLst>
            <pc:docMk/>
            <pc:sldMk cId="1178382251" sldId="370"/>
            <ac:spMk id="832" creationId="{E49057F6-E432-94C7-7615-A9E2FC269AF3}"/>
          </ac:spMkLst>
        </pc:spChg>
        <pc:spChg chg="mod">
          <ac:chgData name="Uni Heidelberg" userId="63381bc8-74ad-49df-bab6-c1d9d05e17c2" providerId="ADAL" clId="{69EE58BA-C1DB-4456-A054-AB04EECEA528}" dt="2024-05-21T11:36:56.746" v="12702" actId="27803"/>
          <ac:spMkLst>
            <pc:docMk/>
            <pc:sldMk cId="1178382251" sldId="370"/>
            <ac:spMk id="833" creationId="{F715DFBE-C7B2-CEE1-24DD-3626C46D9DCA}"/>
          </ac:spMkLst>
        </pc:spChg>
        <pc:spChg chg="mod">
          <ac:chgData name="Uni Heidelberg" userId="63381bc8-74ad-49df-bab6-c1d9d05e17c2" providerId="ADAL" clId="{69EE58BA-C1DB-4456-A054-AB04EECEA528}" dt="2024-05-21T11:36:56.746" v="12702" actId="27803"/>
          <ac:spMkLst>
            <pc:docMk/>
            <pc:sldMk cId="1178382251" sldId="370"/>
            <ac:spMk id="834" creationId="{D8D58FAD-542B-1B78-AFB2-9224D8A0FD4B}"/>
          </ac:spMkLst>
        </pc:spChg>
        <pc:spChg chg="mod">
          <ac:chgData name="Uni Heidelberg" userId="63381bc8-74ad-49df-bab6-c1d9d05e17c2" providerId="ADAL" clId="{69EE58BA-C1DB-4456-A054-AB04EECEA528}" dt="2024-05-21T11:36:56.746" v="12702" actId="27803"/>
          <ac:spMkLst>
            <pc:docMk/>
            <pc:sldMk cId="1178382251" sldId="370"/>
            <ac:spMk id="835" creationId="{3AC4E63B-A647-14BF-943A-87B946CD4E46}"/>
          </ac:spMkLst>
        </pc:spChg>
        <pc:spChg chg="mod">
          <ac:chgData name="Uni Heidelberg" userId="63381bc8-74ad-49df-bab6-c1d9d05e17c2" providerId="ADAL" clId="{69EE58BA-C1DB-4456-A054-AB04EECEA528}" dt="2024-05-21T11:36:56.746" v="12702" actId="27803"/>
          <ac:spMkLst>
            <pc:docMk/>
            <pc:sldMk cId="1178382251" sldId="370"/>
            <ac:spMk id="836" creationId="{3409B025-4D8A-434F-6A51-CBB51B3C76FE}"/>
          </ac:spMkLst>
        </pc:spChg>
        <pc:spChg chg="mod">
          <ac:chgData name="Uni Heidelberg" userId="63381bc8-74ad-49df-bab6-c1d9d05e17c2" providerId="ADAL" clId="{69EE58BA-C1DB-4456-A054-AB04EECEA528}" dt="2024-05-21T11:36:56.746" v="12702" actId="27803"/>
          <ac:spMkLst>
            <pc:docMk/>
            <pc:sldMk cId="1178382251" sldId="370"/>
            <ac:spMk id="837" creationId="{B595997C-FF8B-6C1A-6783-6A6B738886E0}"/>
          </ac:spMkLst>
        </pc:spChg>
        <pc:spChg chg="mod">
          <ac:chgData name="Uni Heidelberg" userId="63381bc8-74ad-49df-bab6-c1d9d05e17c2" providerId="ADAL" clId="{69EE58BA-C1DB-4456-A054-AB04EECEA528}" dt="2024-05-21T11:36:56.746" v="12702" actId="27803"/>
          <ac:spMkLst>
            <pc:docMk/>
            <pc:sldMk cId="1178382251" sldId="370"/>
            <ac:spMk id="838" creationId="{7A1BE945-AF77-8C7D-C0CE-64644E253334}"/>
          </ac:spMkLst>
        </pc:spChg>
        <pc:spChg chg="mod">
          <ac:chgData name="Uni Heidelberg" userId="63381bc8-74ad-49df-bab6-c1d9d05e17c2" providerId="ADAL" clId="{69EE58BA-C1DB-4456-A054-AB04EECEA528}" dt="2024-05-21T11:36:56.746" v="12702" actId="27803"/>
          <ac:spMkLst>
            <pc:docMk/>
            <pc:sldMk cId="1178382251" sldId="370"/>
            <ac:spMk id="839" creationId="{C7E95EA5-2874-A800-93B7-4FB59F299C0B}"/>
          </ac:spMkLst>
        </pc:spChg>
        <pc:spChg chg="mod">
          <ac:chgData name="Uni Heidelberg" userId="63381bc8-74ad-49df-bab6-c1d9d05e17c2" providerId="ADAL" clId="{69EE58BA-C1DB-4456-A054-AB04EECEA528}" dt="2024-05-21T11:36:56.746" v="12702" actId="27803"/>
          <ac:spMkLst>
            <pc:docMk/>
            <pc:sldMk cId="1178382251" sldId="370"/>
            <ac:spMk id="840" creationId="{BBA42FF5-5370-177E-72B0-A0EE0791E769}"/>
          </ac:spMkLst>
        </pc:spChg>
        <pc:spChg chg="mod">
          <ac:chgData name="Uni Heidelberg" userId="63381bc8-74ad-49df-bab6-c1d9d05e17c2" providerId="ADAL" clId="{69EE58BA-C1DB-4456-A054-AB04EECEA528}" dt="2024-05-21T11:36:56.746" v="12702" actId="27803"/>
          <ac:spMkLst>
            <pc:docMk/>
            <pc:sldMk cId="1178382251" sldId="370"/>
            <ac:spMk id="841" creationId="{A7F5B163-113F-E86E-68EC-37A8F33E22C2}"/>
          </ac:spMkLst>
        </pc:spChg>
        <pc:spChg chg="mod">
          <ac:chgData name="Uni Heidelberg" userId="63381bc8-74ad-49df-bab6-c1d9d05e17c2" providerId="ADAL" clId="{69EE58BA-C1DB-4456-A054-AB04EECEA528}" dt="2024-05-21T11:36:56.746" v="12702" actId="27803"/>
          <ac:spMkLst>
            <pc:docMk/>
            <pc:sldMk cId="1178382251" sldId="370"/>
            <ac:spMk id="842" creationId="{FEA50942-8518-4B50-1A46-F065ABA1AADA}"/>
          </ac:spMkLst>
        </pc:spChg>
        <pc:spChg chg="mod">
          <ac:chgData name="Uni Heidelberg" userId="63381bc8-74ad-49df-bab6-c1d9d05e17c2" providerId="ADAL" clId="{69EE58BA-C1DB-4456-A054-AB04EECEA528}" dt="2024-05-21T11:36:56.746" v="12702" actId="27803"/>
          <ac:spMkLst>
            <pc:docMk/>
            <pc:sldMk cId="1178382251" sldId="370"/>
            <ac:spMk id="843" creationId="{2D412DD1-1DBC-1880-10BE-8CF972FD6992}"/>
          </ac:spMkLst>
        </pc:spChg>
        <pc:spChg chg="mod">
          <ac:chgData name="Uni Heidelberg" userId="63381bc8-74ad-49df-bab6-c1d9d05e17c2" providerId="ADAL" clId="{69EE58BA-C1DB-4456-A054-AB04EECEA528}" dt="2024-05-21T11:36:56.746" v="12702" actId="27803"/>
          <ac:spMkLst>
            <pc:docMk/>
            <pc:sldMk cId="1178382251" sldId="370"/>
            <ac:spMk id="844" creationId="{A0A74C9F-8806-1DAB-6C56-3AB6A1E58793}"/>
          </ac:spMkLst>
        </pc:spChg>
        <pc:spChg chg="mod">
          <ac:chgData name="Uni Heidelberg" userId="63381bc8-74ad-49df-bab6-c1d9d05e17c2" providerId="ADAL" clId="{69EE58BA-C1DB-4456-A054-AB04EECEA528}" dt="2024-05-21T11:36:56.746" v="12702" actId="27803"/>
          <ac:spMkLst>
            <pc:docMk/>
            <pc:sldMk cId="1178382251" sldId="370"/>
            <ac:spMk id="845" creationId="{FB60AF11-53AA-2212-689B-738243D97B2C}"/>
          </ac:spMkLst>
        </pc:spChg>
        <pc:spChg chg="mod">
          <ac:chgData name="Uni Heidelberg" userId="63381bc8-74ad-49df-bab6-c1d9d05e17c2" providerId="ADAL" clId="{69EE58BA-C1DB-4456-A054-AB04EECEA528}" dt="2024-05-21T11:36:56.746" v="12702" actId="27803"/>
          <ac:spMkLst>
            <pc:docMk/>
            <pc:sldMk cId="1178382251" sldId="370"/>
            <ac:spMk id="846" creationId="{FAE47E10-A7DE-7E57-8370-4E5384351CAF}"/>
          </ac:spMkLst>
        </pc:spChg>
        <pc:spChg chg="mod">
          <ac:chgData name="Uni Heidelberg" userId="63381bc8-74ad-49df-bab6-c1d9d05e17c2" providerId="ADAL" clId="{69EE58BA-C1DB-4456-A054-AB04EECEA528}" dt="2024-05-21T11:36:56.746" v="12702" actId="27803"/>
          <ac:spMkLst>
            <pc:docMk/>
            <pc:sldMk cId="1178382251" sldId="370"/>
            <ac:spMk id="847" creationId="{82BF8719-0210-6A6A-38F7-106ADFA29D1A}"/>
          </ac:spMkLst>
        </pc:spChg>
        <pc:spChg chg="mod">
          <ac:chgData name="Uni Heidelberg" userId="63381bc8-74ad-49df-bab6-c1d9d05e17c2" providerId="ADAL" clId="{69EE58BA-C1DB-4456-A054-AB04EECEA528}" dt="2024-05-21T11:36:56.746" v="12702" actId="27803"/>
          <ac:spMkLst>
            <pc:docMk/>
            <pc:sldMk cId="1178382251" sldId="370"/>
            <ac:spMk id="848" creationId="{6028AA51-CEEF-2432-40C9-ED538E6A35B1}"/>
          </ac:spMkLst>
        </pc:spChg>
        <pc:spChg chg="mod">
          <ac:chgData name="Uni Heidelberg" userId="63381bc8-74ad-49df-bab6-c1d9d05e17c2" providerId="ADAL" clId="{69EE58BA-C1DB-4456-A054-AB04EECEA528}" dt="2024-05-21T11:36:56.746" v="12702" actId="27803"/>
          <ac:spMkLst>
            <pc:docMk/>
            <pc:sldMk cId="1178382251" sldId="370"/>
            <ac:spMk id="849" creationId="{B6241ADC-9DBD-9014-382D-DFA481E71117}"/>
          </ac:spMkLst>
        </pc:spChg>
        <pc:spChg chg="mod">
          <ac:chgData name="Uni Heidelberg" userId="63381bc8-74ad-49df-bab6-c1d9d05e17c2" providerId="ADAL" clId="{69EE58BA-C1DB-4456-A054-AB04EECEA528}" dt="2024-05-21T11:36:56.746" v="12702" actId="27803"/>
          <ac:spMkLst>
            <pc:docMk/>
            <pc:sldMk cId="1178382251" sldId="370"/>
            <ac:spMk id="850" creationId="{22F12E54-2C64-4857-0981-7251E78C65FB}"/>
          </ac:spMkLst>
        </pc:spChg>
        <pc:spChg chg="mod">
          <ac:chgData name="Uni Heidelberg" userId="63381bc8-74ad-49df-bab6-c1d9d05e17c2" providerId="ADAL" clId="{69EE58BA-C1DB-4456-A054-AB04EECEA528}" dt="2024-05-21T11:36:56.746" v="12702" actId="27803"/>
          <ac:spMkLst>
            <pc:docMk/>
            <pc:sldMk cId="1178382251" sldId="370"/>
            <ac:spMk id="851" creationId="{AE1F0076-C559-EC4C-CFA9-DE213120D268}"/>
          </ac:spMkLst>
        </pc:spChg>
        <pc:spChg chg="mod">
          <ac:chgData name="Uni Heidelberg" userId="63381bc8-74ad-49df-bab6-c1d9d05e17c2" providerId="ADAL" clId="{69EE58BA-C1DB-4456-A054-AB04EECEA528}" dt="2024-05-21T11:36:56.746" v="12702" actId="27803"/>
          <ac:spMkLst>
            <pc:docMk/>
            <pc:sldMk cId="1178382251" sldId="370"/>
            <ac:spMk id="852" creationId="{2589D4C6-D13F-32D2-90A9-29FC0A0DB8C4}"/>
          </ac:spMkLst>
        </pc:spChg>
        <pc:spChg chg="mod">
          <ac:chgData name="Uni Heidelberg" userId="63381bc8-74ad-49df-bab6-c1d9d05e17c2" providerId="ADAL" clId="{69EE58BA-C1DB-4456-A054-AB04EECEA528}" dt="2024-05-21T11:36:56.746" v="12702" actId="27803"/>
          <ac:spMkLst>
            <pc:docMk/>
            <pc:sldMk cId="1178382251" sldId="370"/>
            <ac:spMk id="853" creationId="{CA04A48C-F1C0-09D1-0048-CDCAD0A9CD21}"/>
          </ac:spMkLst>
        </pc:spChg>
        <pc:spChg chg="mod">
          <ac:chgData name="Uni Heidelberg" userId="63381bc8-74ad-49df-bab6-c1d9d05e17c2" providerId="ADAL" clId="{69EE58BA-C1DB-4456-A054-AB04EECEA528}" dt="2024-05-21T11:36:56.746" v="12702" actId="27803"/>
          <ac:spMkLst>
            <pc:docMk/>
            <pc:sldMk cId="1178382251" sldId="370"/>
            <ac:spMk id="854" creationId="{986EE40F-405E-2334-535C-912D3D6C9ED4}"/>
          </ac:spMkLst>
        </pc:spChg>
        <pc:spChg chg="mod">
          <ac:chgData name="Uni Heidelberg" userId="63381bc8-74ad-49df-bab6-c1d9d05e17c2" providerId="ADAL" clId="{69EE58BA-C1DB-4456-A054-AB04EECEA528}" dt="2024-05-21T11:36:56.746" v="12702" actId="27803"/>
          <ac:spMkLst>
            <pc:docMk/>
            <pc:sldMk cId="1178382251" sldId="370"/>
            <ac:spMk id="855" creationId="{7A67EB7A-22CE-B202-21A5-2304229A7AF4}"/>
          </ac:spMkLst>
        </pc:spChg>
        <pc:spChg chg="mod">
          <ac:chgData name="Uni Heidelberg" userId="63381bc8-74ad-49df-bab6-c1d9d05e17c2" providerId="ADAL" clId="{69EE58BA-C1DB-4456-A054-AB04EECEA528}" dt="2024-05-21T11:36:56.746" v="12702" actId="27803"/>
          <ac:spMkLst>
            <pc:docMk/>
            <pc:sldMk cId="1178382251" sldId="370"/>
            <ac:spMk id="856" creationId="{F9F2BC1E-E18A-ACF9-C81F-5F7E90C6714D}"/>
          </ac:spMkLst>
        </pc:spChg>
        <pc:spChg chg="mod">
          <ac:chgData name="Uni Heidelberg" userId="63381bc8-74ad-49df-bab6-c1d9d05e17c2" providerId="ADAL" clId="{69EE58BA-C1DB-4456-A054-AB04EECEA528}" dt="2024-05-21T11:36:56.746" v="12702" actId="27803"/>
          <ac:spMkLst>
            <pc:docMk/>
            <pc:sldMk cId="1178382251" sldId="370"/>
            <ac:spMk id="857" creationId="{E309F71E-E081-179F-943D-AC81CEAF20EB}"/>
          </ac:spMkLst>
        </pc:spChg>
        <pc:spChg chg="mod">
          <ac:chgData name="Uni Heidelberg" userId="63381bc8-74ad-49df-bab6-c1d9d05e17c2" providerId="ADAL" clId="{69EE58BA-C1DB-4456-A054-AB04EECEA528}" dt="2024-05-21T11:36:56.746" v="12702" actId="27803"/>
          <ac:spMkLst>
            <pc:docMk/>
            <pc:sldMk cId="1178382251" sldId="370"/>
            <ac:spMk id="858" creationId="{07BBBFFB-12C3-18B1-4611-C633E6281310}"/>
          </ac:spMkLst>
        </pc:spChg>
        <pc:spChg chg="mod">
          <ac:chgData name="Uni Heidelberg" userId="63381bc8-74ad-49df-bab6-c1d9d05e17c2" providerId="ADAL" clId="{69EE58BA-C1DB-4456-A054-AB04EECEA528}" dt="2024-05-21T11:36:56.746" v="12702" actId="27803"/>
          <ac:spMkLst>
            <pc:docMk/>
            <pc:sldMk cId="1178382251" sldId="370"/>
            <ac:spMk id="859" creationId="{C2925EA8-86D1-82F4-3D4D-79564207B0D3}"/>
          </ac:spMkLst>
        </pc:spChg>
        <pc:spChg chg="mod">
          <ac:chgData name="Uni Heidelberg" userId="63381bc8-74ad-49df-bab6-c1d9d05e17c2" providerId="ADAL" clId="{69EE58BA-C1DB-4456-A054-AB04EECEA528}" dt="2024-05-21T11:36:56.746" v="12702" actId="27803"/>
          <ac:spMkLst>
            <pc:docMk/>
            <pc:sldMk cId="1178382251" sldId="370"/>
            <ac:spMk id="860" creationId="{BD964432-6388-1679-BCBB-CB832C44195F}"/>
          </ac:spMkLst>
        </pc:spChg>
        <pc:spChg chg="mod">
          <ac:chgData name="Uni Heidelberg" userId="63381bc8-74ad-49df-bab6-c1d9d05e17c2" providerId="ADAL" clId="{69EE58BA-C1DB-4456-A054-AB04EECEA528}" dt="2024-05-21T11:36:56.746" v="12702" actId="27803"/>
          <ac:spMkLst>
            <pc:docMk/>
            <pc:sldMk cId="1178382251" sldId="370"/>
            <ac:spMk id="861" creationId="{672AABE0-3796-8EBA-D01A-D40B5B42D5FF}"/>
          </ac:spMkLst>
        </pc:spChg>
        <pc:spChg chg="mod">
          <ac:chgData name="Uni Heidelberg" userId="63381bc8-74ad-49df-bab6-c1d9d05e17c2" providerId="ADAL" clId="{69EE58BA-C1DB-4456-A054-AB04EECEA528}" dt="2024-05-21T11:36:56.746" v="12702" actId="27803"/>
          <ac:spMkLst>
            <pc:docMk/>
            <pc:sldMk cId="1178382251" sldId="370"/>
            <ac:spMk id="862" creationId="{EE1BC1FA-E754-797B-33CC-80F23635D309}"/>
          </ac:spMkLst>
        </pc:spChg>
        <pc:spChg chg="mod">
          <ac:chgData name="Uni Heidelberg" userId="63381bc8-74ad-49df-bab6-c1d9d05e17c2" providerId="ADAL" clId="{69EE58BA-C1DB-4456-A054-AB04EECEA528}" dt="2024-05-21T11:36:56.746" v="12702" actId="27803"/>
          <ac:spMkLst>
            <pc:docMk/>
            <pc:sldMk cId="1178382251" sldId="370"/>
            <ac:spMk id="863" creationId="{E75EA9EE-048E-3394-E9E0-99874004255D}"/>
          </ac:spMkLst>
        </pc:spChg>
        <pc:spChg chg="mod">
          <ac:chgData name="Uni Heidelberg" userId="63381bc8-74ad-49df-bab6-c1d9d05e17c2" providerId="ADAL" clId="{69EE58BA-C1DB-4456-A054-AB04EECEA528}" dt="2024-05-21T11:36:56.746" v="12702" actId="27803"/>
          <ac:spMkLst>
            <pc:docMk/>
            <pc:sldMk cId="1178382251" sldId="370"/>
            <ac:spMk id="864" creationId="{E42B9102-1F4C-6ABE-85D0-F4110F76D9F2}"/>
          </ac:spMkLst>
        </pc:spChg>
        <pc:spChg chg="mod">
          <ac:chgData name="Uni Heidelberg" userId="63381bc8-74ad-49df-bab6-c1d9d05e17c2" providerId="ADAL" clId="{69EE58BA-C1DB-4456-A054-AB04EECEA528}" dt="2024-05-21T11:36:56.746" v="12702" actId="27803"/>
          <ac:spMkLst>
            <pc:docMk/>
            <pc:sldMk cId="1178382251" sldId="370"/>
            <ac:spMk id="865" creationId="{FA4E4441-A2AC-38D7-D114-15D68446F1F8}"/>
          </ac:spMkLst>
        </pc:spChg>
        <pc:spChg chg="mod">
          <ac:chgData name="Uni Heidelberg" userId="63381bc8-74ad-49df-bab6-c1d9d05e17c2" providerId="ADAL" clId="{69EE58BA-C1DB-4456-A054-AB04EECEA528}" dt="2024-05-21T11:36:56.746" v="12702" actId="27803"/>
          <ac:spMkLst>
            <pc:docMk/>
            <pc:sldMk cId="1178382251" sldId="370"/>
            <ac:spMk id="866" creationId="{41591909-4DDB-02DB-829D-BA67BE9427D4}"/>
          </ac:spMkLst>
        </pc:spChg>
        <pc:spChg chg="mod">
          <ac:chgData name="Uni Heidelberg" userId="63381bc8-74ad-49df-bab6-c1d9d05e17c2" providerId="ADAL" clId="{69EE58BA-C1DB-4456-A054-AB04EECEA528}" dt="2024-05-21T11:36:56.746" v="12702" actId="27803"/>
          <ac:spMkLst>
            <pc:docMk/>
            <pc:sldMk cId="1178382251" sldId="370"/>
            <ac:spMk id="867" creationId="{C37E3DA4-9C94-ECE4-8F8B-66705A94641E}"/>
          </ac:spMkLst>
        </pc:spChg>
        <pc:spChg chg="mod">
          <ac:chgData name="Uni Heidelberg" userId="63381bc8-74ad-49df-bab6-c1d9d05e17c2" providerId="ADAL" clId="{69EE58BA-C1DB-4456-A054-AB04EECEA528}" dt="2024-05-21T11:36:56.746" v="12702" actId="27803"/>
          <ac:spMkLst>
            <pc:docMk/>
            <pc:sldMk cId="1178382251" sldId="370"/>
            <ac:spMk id="868" creationId="{22D62914-F883-E8C6-AD89-5C6E76F1DC74}"/>
          </ac:spMkLst>
        </pc:spChg>
        <pc:spChg chg="mod">
          <ac:chgData name="Uni Heidelberg" userId="63381bc8-74ad-49df-bab6-c1d9d05e17c2" providerId="ADAL" clId="{69EE58BA-C1DB-4456-A054-AB04EECEA528}" dt="2024-05-21T11:36:56.746" v="12702" actId="27803"/>
          <ac:spMkLst>
            <pc:docMk/>
            <pc:sldMk cId="1178382251" sldId="370"/>
            <ac:spMk id="869" creationId="{11EEFE25-BFFC-31D5-5C2E-1E3F68C9756E}"/>
          </ac:spMkLst>
        </pc:spChg>
        <pc:spChg chg="mod">
          <ac:chgData name="Uni Heidelberg" userId="63381bc8-74ad-49df-bab6-c1d9d05e17c2" providerId="ADAL" clId="{69EE58BA-C1DB-4456-A054-AB04EECEA528}" dt="2024-05-21T11:36:56.746" v="12702" actId="27803"/>
          <ac:spMkLst>
            <pc:docMk/>
            <pc:sldMk cId="1178382251" sldId="370"/>
            <ac:spMk id="870" creationId="{9679EA2A-1402-E00A-A7BD-33D1D1ABD68A}"/>
          </ac:spMkLst>
        </pc:spChg>
        <pc:spChg chg="mod">
          <ac:chgData name="Uni Heidelberg" userId="63381bc8-74ad-49df-bab6-c1d9d05e17c2" providerId="ADAL" clId="{69EE58BA-C1DB-4456-A054-AB04EECEA528}" dt="2024-05-21T11:36:56.746" v="12702" actId="27803"/>
          <ac:spMkLst>
            <pc:docMk/>
            <pc:sldMk cId="1178382251" sldId="370"/>
            <ac:spMk id="871" creationId="{2D1BA1A7-09B1-314E-E3F7-823CB3D55E16}"/>
          </ac:spMkLst>
        </pc:spChg>
        <pc:spChg chg="mod">
          <ac:chgData name="Uni Heidelberg" userId="63381bc8-74ad-49df-bab6-c1d9d05e17c2" providerId="ADAL" clId="{69EE58BA-C1DB-4456-A054-AB04EECEA528}" dt="2024-05-21T11:36:56.746" v="12702" actId="27803"/>
          <ac:spMkLst>
            <pc:docMk/>
            <pc:sldMk cId="1178382251" sldId="370"/>
            <ac:spMk id="872" creationId="{12A0F701-14FA-1FB4-54EB-DDC4BCCE99E0}"/>
          </ac:spMkLst>
        </pc:spChg>
        <pc:spChg chg="mod">
          <ac:chgData name="Uni Heidelberg" userId="63381bc8-74ad-49df-bab6-c1d9d05e17c2" providerId="ADAL" clId="{69EE58BA-C1DB-4456-A054-AB04EECEA528}" dt="2024-05-21T11:36:56.746" v="12702" actId="27803"/>
          <ac:spMkLst>
            <pc:docMk/>
            <pc:sldMk cId="1178382251" sldId="370"/>
            <ac:spMk id="873" creationId="{73B2C303-558E-7505-3DA0-83182C855FD5}"/>
          </ac:spMkLst>
        </pc:spChg>
        <pc:spChg chg="mod">
          <ac:chgData name="Uni Heidelberg" userId="63381bc8-74ad-49df-bab6-c1d9d05e17c2" providerId="ADAL" clId="{69EE58BA-C1DB-4456-A054-AB04EECEA528}" dt="2024-05-21T11:36:56.746" v="12702" actId="27803"/>
          <ac:spMkLst>
            <pc:docMk/>
            <pc:sldMk cId="1178382251" sldId="370"/>
            <ac:spMk id="874" creationId="{D9EF28D1-6CF6-E69C-4E81-D4E411DA41C1}"/>
          </ac:spMkLst>
        </pc:spChg>
        <pc:spChg chg="mod">
          <ac:chgData name="Uni Heidelberg" userId="63381bc8-74ad-49df-bab6-c1d9d05e17c2" providerId="ADAL" clId="{69EE58BA-C1DB-4456-A054-AB04EECEA528}" dt="2024-05-21T11:36:56.746" v="12702" actId="27803"/>
          <ac:spMkLst>
            <pc:docMk/>
            <pc:sldMk cId="1178382251" sldId="370"/>
            <ac:spMk id="875" creationId="{6DA850DE-EA2E-4AAC-F7A1-9C927E8506E0}"/>
          </ac:spMkLst>
        </pc:spChg>
        <pc:spChg chg="mod">
          <ac:chgData name="Uni Heidelberg" userId="63381bc8-74ad-49df-bab6-c1d9d05e17c2" providerId="ADAL" clId="{69EE58BA-C1DB-4456-A054-AB04EECEA528}" dt="2024-05-21T11:36:56.746" v="12702" actId="27803"/>
          <ac:spMkLst>
            <pc:docMk/>
            <pc:sldMk cId="1178382251" sldId="370"/>
            <ac:spMk id="876" creationId="{82A2FD9E-24D8-849B-65A1-2F777112957A}"/>
          </ac:spMkLst>
        </pc:spChg>
        <pc:spChg chg="mod">
          <ac:chgData name="Uni Heidelberg" userId="63381bc8-74ad-49df-bab6-c1d9d05e17c2" providerId="ADAL" clId="{69EE58BA-C1DB-4456-A054-AB04EECEA528}" dt="2024-05-21T11:36:56.746" v="12702" actId="27803"/>
          <ac:spMkLst>
            <pc:docMk/>
            <pc:sldMk cId="1178382251" sldId="370"/>
            <ac:spMk id="877" creationId="{136BB421-205E-FAD0-B736-AA41117BD7E2}"/>
          </ac:spMkLst>
        </pc:spChg>
        <pc:spChg chg="mod">
          <ac:chgData name="Uni Heidelberg" userId="63381bc8-74ad-49df-bab6-c1d9d05e17c2" providerId="ADAL" clId="{69EE58BA-C1DB-4456-A054-AB04EECEA528}" dt="2024-05-21T11:36:56.746" v="12702" actId="27803"/>
          <ac:spMkLst>
            <pc:docMk/>
            <pc:sldMk cId="1178382251" sldId="370"/>
            <ac:spMk id="878" creationId="{ED8EE7C6-D95B-EEB7-CEEB-2E19D9A1367B}"/>
          </ac:spMkLst>
        </pc:spChg>
        <pc:spChg chg="mod">
          <ac:chgData name="Uni Heidelberg" userId="63381bc8-74ad-49df-bab6-c1d9d05e17c2" providerId="ADAL" clId="{69EE58BA-C1DB-4456-A054-AB04EECEA528}" dt="2024-05-21T11:36:56.746" v="12702" actId="27803"/>
          <ac:spMkLst>
            <pc:docMk/>
            <pc:sldMk cId="1178382251" sldId="370"/>
            <ac:spMk id="879" creationId="{30D5DAE3-B0AB-23C9-32C3-DC310753C67C}"/>
          </ac:spMkLst>
        </pc:spChg>
        <pc:spChg chg="mod">
          <ac:chgData name="Uni Heidelberg" userId="63381bc8-74ad-49df-bab6-c1d9d05e17c2" providerId="ADAL" clId="{69EE58BA-C1DB-4456-A054-AB04EECEA528}" dt="2024-05-21T11:36:56.746" v="12702" actId="27803"/>
          <ac:spMkLst>
            <pc:docMk/>
            <pc:sldMk cId="1178382251" sldId="370"/>
            <ac:spMk id="880" creationId="{F3C93C3A-93C8-EA17-65E2-1C8849F6BDD3}"/>
          </ac:spMkLst>
        </pc:spChg>
        <pc:spChg chg="mod">
          <ac:chgData name="Uni Heidelberg" userId="63381bc8-74ad-49df-bab6-c1d9d05e17c2" providerId="ADAL" clId="{69EE58BA-C1DB-4456-A054-AB04EECEA528}" dt="2024-05-21T11:36:56.746" v="12702" actId="27803"/>
          <ac:spMkLst>
            <pc:docMk/>
            <pc:sldMk cId="1178382251" sldId="370"/>
            <ac:spMk id="881" creationId="{56A340AA-CD5A-CE77-446C-C70276952827}"/>
          </ac:spMkLst>
        </pc:spChg>
        <pc:spChg chg="mod">
          <ac:chgData name="Uni Heidelberg" userId="63381bc8-74ad-49df-bab6-c1d9d05e17c2" providerId="ADAL" clId="{69EE58BA-C1DB-4456-A054-AB04EECEA528}" dt="2024-05-21T11:36:56.746" v="12702" actId="27803"/>
          <ac:spMkLst>
            <pc:docMk/>
            <pc:sldMk cId="1178382251" sldId="370"/>
            <ac:spMk id="882" creationId="{00440E6B-E096-8E4B-CE6F-EF7F66AC20D0}"/>
          </ac:spMkLst>
        </pc:spChg>
        <pc:spChg chg="mod">
          <ac:chgData name="Uni Heidelberg" userId="63381bc8-74ad-49df-bab6-c1d9d05e17c2" providerId="ADAL" clId="{69EE58BA-C1DB-4456-A054-AB04EECEA528}" dt="2024-05-21T11:36:56.746" v="12702" actId="27803"/>
          <ac:spMkLst>
            <pc:docMk/>
            <pc:sldMk cId="1178382251" sldId="370"/>
            <ac:spMk id="883" creationId="{E6E8AEC0-DEB9-B760-B95C-7815B107BAAC}"/>
          </ac:spMkLst>
        </pc:spChg>
        <pc:spChg chg="mod">
          <ac:chgData name="Uni Heidelberg" userId="63381bc8-74ad-49df-bab6-c1d9d05e17c2" providerId="ADAL" clId="{69EE58BA-C1DB-4456-A054-AB04EECEA528}" dt="2024-05-21T11:36:56.746" v="12702" actId="27803"/>
          <ac:spMkLst>
            <pc:docMk/>
            <pc:sldMk cId="1178382251" sldId="370"/>
            <ac:spMk id="884" creationId="{CBAA8B53-7FD6-D077-17C7-6CB1578F7F18}"/>
          </ac:spMkLst>
        </pc:spChg>
        <pc:spChg chg="mod">
          <ac:chgData name="Uni Heidelberg" userId="63381bc8-74ad-49df-bab6-c1d9d05e17c2" providerId="ADAL" clId="{69EE58BA-C1DB-4456-A054-AB04EECEA528}" dt="2024-05-21T11:36:56.746" v="12702" actId="27803"/>
          <ac:spMkLst>
            <pc:docMk/>
            <pc:sldMk cId="1178382251" sldId="370"/>
            <ac:spMk id="885" creationId="{6B0D0936-CE61-A3CD-5DB7-D9F78788AF53}"/>
          </ac:spMkLst>
        </pc:spChg>
        <pc:spChg chg="mod">
          <ac:chgData name="Uni Heidelberg" userId="63381bc8-74ad-49df-bab6-c1d9d05e17c2" providerId="ADAL" clId="{69EE58BA-C1DB-4456-A054-AB04EECEA528}" dt="2024-05-21T11:36:56.746" v="12702" actId="27803"/>
          <ac:spMkLst>
            <pc:docMk/>
            <pc:sldMk cId="1178382251" sldId="370"/>
            <ac:spMk id="886" creationId="{D22D3437-45EC-E28A-5DE7-B55E806942F7}"/>
          </ac:spMkLst>
        </pc:spChg>
        <pc:spChg chg="mod">
          <ac:chgData name="Uni Heidelberg" userId="63381bc8-74ad-49df-bab6-c1d9d05e17c2" providerId="ADAL" clId="{69EE58BA-C1DB-4456-A054-AB04EECEA528}" dt="2024-05-21T11:36:56.746" v="12702" actId="27803"/>
          <ac:spMkLst>
            <pc:docMk/>
            <pc:sldMk cId="1178382251" sldId="370"/>
            <ac:spMk id="887" creationId="{A28A8048-C6B6-E7C1-A066-34D1CB3A2E7D}"/>
          </ac:spMkLst>
        </pc:spChg>
        <pc:spChg chg="mod">
          <ac:chgData name="Uni Heidelberg" userId="63381bc8-74ad-49df-bab6-c1d9d05e17c2" providerId="ADAL" clId="{69EE58BA-C1DB-4456-A054-AB04EECEA528}" dt="2024-05-21T11:36:56.746" v="12702" actId="27803"/>
          <ac:spMkLst>
            <pc:docMk/>
            <pc:sldMk cId="1178382251" sldId="370"/>
            <ac:spMk id="888" creationId="{F1AAEDA3-9167-B91A-482F-474857EE9753}"/>
          </ac:spMkLst>
        </pc:spChg>
        <pc:spChg chg="mod">
          <ac:chgData name="Uni Heidelberg" userId="63381bc8-74ad-49df-bab6-c1d9d05e17c2" providerId="ADAL" clId="{69EE58BA-C1DB-4456-A054-AB04EECEA528}" dt="2024-05-21T11:36:56.746" v="12702" actId="27803"/>
          <ac:spMkLst>
            <pc:docMk/>
            <pc:sldMk cId="1178382251" sldId="370"/>
            <ac:spMk id="889" creationId="{577718F9-732A-655D-FA89-B3770BEA0E67}"/>
          </ac:spMkLst>
        </pc:spChg>
        <pc:spChg chg="mod">
          <ac:chgData name="Uni Heidelberg" userId="63381bc8-74ad-49df-bab6-c1d9d05e17c2" providerId="ADAL" clId="{69EE58BA-C1DB-4456-A054-AB04EECEA528}" dt="2024-05-21T11:36:56.746" v="12702" actId="27803"/>
          <ac:spMkLst>
            <pc:docMk/>
            <pc:sldMk cId="1178382251" sldId="370"/>
            <ac:spMk id="890" creationId="{3361F91A-F0EA-3B88-0DBE-6A86F57F7EAD}"/>
          </ac:spMkLst>
        </pc:spChg>
        <pc:spChg chg="mod">
          <ac:chgData name="Uni Heidelberg" userId="63381bc8-74ad-49df-bab6-c1d9d05e17c2" providerId="ADAL" clId="{69EE58BA-C1DB-4456-A054-AB04EECEA528}" dt="2024-05-21T11:36:56.746" v="12702" actId="27803"/>
          <ac:spMkLst>
            <pc:docMk/>
            <pc:sldMk cId="1178382251" sldId="370"/>
            <ac:spMk id="891" creationId="{02261BF7-B372-8F3E-B743-B1E87D6987BB}"/>
          </ac:spMkLst>
        </pc:spChg>
        <pc:spChg chg="mod">
          <ac:chgData name="Uni Heidelberg" userId="63381bc8-74ad-49df-bab6-c1d9d05e17c2" providerId="ADAL" clId="{69EE58BA-C1DB-4456-A054-AB04EECEA528}" dt="2024-05-21T11:36:56.746" v="12702" actId="27803"/>
          <ac:spMkLst>
            <pc:docMk/>
            <pc:sldMk cId="1178382251" sldId="370"/>
            <ac:spMk id="892" creationId="{55C9DCCE-231A-75FD-3368-A0EADC35A313}"/>
          </ac:spMkLst>
        </pc:spChg>
        <pc:spChg chg="mod">
          <ac:chgData name="Uni Heidelberg" userId="63381bc8-74ad-49df-bab6-c1d9d05e17c2" providerId="ADAL" clId="{69EE58BA-C1DB-4456-A054-AB04EECEA528}" dt="2024-05-21T11:36:56.746" v="12702" actId="27803"/>
          <ac:spMkLst>
            <pc:docMk/>
            <pc:sldMk cId="1178382251" sldId="370"/>
            <ac:spMk id="893" creationId="{78FCADE4-C449-FFF6-B348-7FA67079E342}"/>
          </ac:spMkLst>
        </pc:spChg>
        <pc:spChg chg="mod">
          <ac:chgData name="Uni Heidelberg" userId="63381bc8-74ad-49df-bab6-c1d9d05e17c2" providerId="ADAL" clId="{69EE58BA-C1DB-4456-A054-AB04EECEA528}" dt="2024-05-21T11:36:56.746" v="12702" actId="27803"/>
          <ac:spMkLst>
            <pc:docMk/>
            <pc:sldMk cId="1178382251" sldId="370"/>
            <ac:spMk id="894" creationId="{F97E5EA1-4687-1A77-4EA1-58C0F48C3F55}"/>
          </ac:spMkLst>
        </pc:spChg>
        <pc:spChg chg="mod">
          <ac:chgData name="Uni Heidelberg" userId="63381bc8-74ad-49df-bab6-c1d9d05e17c2" providerId="ADAL" clId="{69EE58BA-C1DB-4456-A054-AB04EECEA528}" dt="2024-05-21T11:36:56.746" v="12702" actId="27803"/>
          <ac:spMkLst>
            <pc:docMk/>
            <pc:sldMk cId="1178382251" sldId="370"/>
            <ac:spMk id="895" creationId="{BD2A1074-90FD-E149-904E-AFCAAA80C348}"/>
          </ac:spMkLst>
        </pc:spChg>
        <pc:spChg chg="mod">
          <ac:chgData name="Uni Heidelberg" userId="63381bc8-74ad-49df-bab6-c1d9d05e17c2" providerId="ADAL" clId="{69EE58BA-C1DB-4456-A054-AB04EECEA528}" dt="2024-05-21T11:36:56.746" v="12702" actId="27803"/>
          <ac:spMkLst>
            <pc:docMk/>
            <pc:sldMk cId="1178382251" sldId="370"/>
            <ac:spMk id="896" creationId="{EDF6EDFE-4BD5-477B-21A7-CAC45B92B0CA}"/>
          </ac:spMkLst>
        </pc:spChg>
        <pc:spChg chg="mod">
          <ac:chgData name="Uni Heidelberg" userId="63381bc8-74ad-49df-bab6-c1d9d05e17c2" providerId="ADAL" clId="{69EE58BA-C1DB-4456-A054-AB04EECEA528}" dt="2024-05-21T11:36:56.746" v="12702" actId="27803"/>
          <ac:spMkLst>
            <pc:docMk/>
            <pc:sldMk cId="1178382251" sldId="370"/>
            <ac:spMk id="897" creationId="{74E8CC12-774F-D98B-8E2C-83961B9C10B0}"/>
          </ac:spMkLst>
        </pc:spChg>
        <pc:spChg chg="mod">
          <ac:chgData name="Uni Heidelberg" userId="63381bc8-74ad-49df-bab6-c1d9d05e17c2" providerId="ADAL" clId="{69EE58BA-C1DB-4456-A054-AB04EECEA528}" dt="2024-05-21T11:36:56.746" v="12702" actId="27803"/>
          <ac:spMkLst>
            <pc:docMk/>
            <pc:sldMk cId="1178382251" sldId="370"/>
            <ac:spMk id="898" creationId="{1143B263-47DF-BDC7-D027-478813351834}"/>
          </ac:spMkLst>
        </pc:spChg>
        <pc:spChg chg="mod">
          <ac:chgData name="Uni Heidelberg" userId="63381bc8-74ad-49df-bab6-c1d9d05e17c2" providerId="ADAL" clId="{69EE58BA-C1DB-4456-A054-AB04EECEA528}" dt="2024-05-21T11:36:56.746" v="12702" actId="27803"/>
          <ac:spMkLst>
            <pc:docMk/>
            <pc:sldMk cId="1178382251" sldId="370"/>
            <ac:spMk id="899" creationId="{9F764DDF-DDC3-D7AC-4EDB-6D366FC44998}"/>
          </ac:spMkLst>
        </pc:spChg>
        <pc:spChg chg="mod">
          <ac:chgData name="Uni Heidelberg" userId="63381bc8-74ad-49df-bab6-c1d9d05e17c2" providerId="ADAL" clId="{69EE58BA-C1DB-4456-A054-AB04EECEA528}" dt="2024-05-21T11:36:56.746" v="12702" actId="27803"/>
          <ac:spMkLst>
            <pc:docMk/>
            <pc:sldMk cId="1178382251" sldId="370"/>
            <ac:spMk id="900" creationId="{3B136FA2-7A50-FF94-F009-6086DE78F150}"/>
          </ac:spMkLst>
        </pc:spChg>
        <pc:spChg chg="mod">
          <ac:chgData name="Uni Heidelberg" userId="63381bc8-74ad-49df-bab6-c1d9d05e17c2" providerId="ADAL" clId="{69EE58BA-C1DB-4456-A054-AB04EECEA528}" dt="2024-05-21T11:36:56.746" v="12702" actId="27803"/>
          <ac:spMkLst>
            <pc:docMk/>
            <pc:sldMk cId="1178382251" sldId="370"/>
            <ac:spMk id="901" creationId="{C442B990-6218-2173-8DFD-07D3761DD036}"/>
          </ac:spMkLst>
        </pc:spChg>
        <pc:spChg chg="mod">
          <ac:chgData name="Uni Heidelberg" userId="63381bc8-74ad-49df-bab6-c1d9d05e17c2" providerId="ADAL" clId="{69EE58BA-C1DB-4456-A054-AB04EECEA528}" dt="2024-05-21T11:36:56.746" v="12702" actId="27803"/>
          <ac:spMkLst>
            <pc:docMk/>
            <pc:sldMk cId="1178382251" sldId="370"/>
            <ac:spMk id="902" creationId="{6CC0E4CD-1161-1226-5266-8CE66C3A2D0A}"/>
          </ac:spMkLst>
        </pc:spChg>
        <pc:spChg chg="mod">
          <ac:chgData name="Uni Heidelberg" userId="63381bc8-74ad-49df-bab6-c1d9d05e17c2" providerId="ADAL" clId="{69EE58BA-C1DB-4456-A054-AB04EECEA528}" dt="2024-05-21T11:36:56.746" v="12702" actId="27803"/>
          <ac:spMkLst>
            <pc:docMk/>
            <pc:sldMk cId="1178382251" sldId="370"/>
            <ac:spMk id="903" creationId="{30600458-C835-0B8C-7140-580E6FB16191}"/>
          </ac:spMkLst>
        </pc:spChg>
        <pc:spChg chg="mod">
          <ac:chgData name="Uni Heidelberg" userId="63381bc8-74ad-49df-bab6-c1d9d05e17c2" providerId="ADAL" clId="{69EE58BA-C1DB-4456-A054-AB04EECEA528}" dt="2024-05-21T11:36:56.746" v="12702" actId="27803"/>
          <ac:spMkLst>
            <pc:docMk/>
            <pc:sldMk cId="1178382251" sldId="370"/>
            <ac:spMk id="904" creationId="{5648F02C-FE8D-98AC-3257-5F0BAAD522F4}"/>
          </ac:spMkLst>
        </pc:spChg>
        <pc:spChg chg="mod">
          <ac:chgData name="Uni Heidelberg" userId="63381bc8-74ad-49df-bab6-c1d9d05e17c2" providerId="ADAL" clId="{69EE58BA-C1DB-4456-A054-AB04EECEA528}" dt="2024-05-21T11:36:56.746" v="12702" actId="27803"/>
          <ac:spMkLst>
            <pc:docMk/>
            <pc:sldMk cId="1178382251" sldId="370"/>
            <ac:spMk id="905" creationId="{0B24F09F-570C-8C56-1C94-1E166F87428E}"/>
          </ac:spMkLst>
        </pc:spChg>
        <pc:spChg chg="mod">
          <ac:chgData name="Uni Heidelberg" userId="63381bc8-74ad-49df-bab6-c1d9d05e17c2" providerId="ADAL" clId="{69EE58BA-C1DB-4456-A054-AB04EECEA528}" dt="2024-05-21T11:36:56.746" v="12702" actId="27803"/>
          <ac:spMkLst>
            <pc:docMk/>
            <pc:sldMk cId="1178382251" sldId="370"/>
            <ac:spMk id="906" creationId="{A9EB5910-D33A-9F4A-DF9E-01C0761076C6}"/>
          </ac:spMkLst>
        </pc:spChg>
        <pc:spChg chg="mod">
          <ac:chgData name="Uni Heidelberg" userId="63381bc8-74ad-49df-bab6-c1d9d05e17c2" providerId="ADAL" clId="{69EE58BA-C1DB-4456-A054-AB04EECEA528}" dt="2024-05-21T11:36:56.746" v="12702" actId="27803"/>
          <ac:spMkLst>
            <pc:docMk/>
            <pc:sldMk cId="1178382251" sldId="370"/>
            <ac:spMk id="907" creationId="{E8139D61-22A5-E3D2-EA24-B9E5CD2DEBAE}"/>
          </ac:spMkLst>
        </pc:spChg>
        <pc:spChg chg="mod">
          <ac:chgData name="Uni Heidelberg" userId="63381bc8-74ad-49df-bab6-c1d9d05e17c2" providerId="ADAL" clId="{69EE58BA-C1DB-4456-A054-AB04EECEA528}" dt="2024-05-21T11:36:56.746" v="12702" actId="27803"/>
          <ac:spMkLst>
            <pc:docMk/>
            <pc:sldMk cId="1178382251" sldId="370"/>
            <ac:spMk id="908" creationId="{B5F46EDC-2127-E24F-CE98-D81B0DF6D9AB}"/>
          </ac:spMkLst>
        </pc:spChg>
        <pc:spChg chg="mod">
          <ac:chgData name="Uni Heidelberg" userId="63381bc8-74ad-49df-bab6-c1d9d05e17c2" providerId="ADAL" clId="{69EE58BA-C1DB-4456-A054-AB04EECEA528}" dt="2024-05-21T11:36:56.746" v="12702" actId="27803"/>
          <ac:spMkLst>
            <pc:docMk/>
            <pc:sldMk cId="1178382251" sldId="370"/>
            <ac:spMk id="909" creationId="{90923F7B-7B7A-BD6B-1C6D-F16E1F3952CB}"/>
          </ac:spMkLst>
        </pc:spChg>
        <pc:spChg chg="mod">
          <ac:chgData name="Uni Heidelberg" userId="63381bc8-74ad-49df-bab6-c1d9d05e17c2" providerId="ADAL" clId="{69EE58BA-C1DB-4456-A054-AB04EECEA528}" dt="2024-05-21T11:36:56.746" v="12702" actId="27803"/>
          <ac:spMkLst>
            <pc:docMk/>
            <pc:sldMk cId="1178382251" sldId="370"/>
            <ac:spMk id="910" creationId="{1A30AD30-C6A4-9C57-F136-B8DBDD5E8174}"/>
          </ac:spMkLst>
        </pc:spChg>
        <pc:spChg chg="mod">
          <ac:chgData name="Uni Heidelberg" userId="63381bc8-74ad-49df-bab6-c1d9d05e17c2" providerId="ADAL" clId="{69EE58BA-C1DB-4456-A054-AB04EECEA528}" dt="2024-05-21T11:36:56.746" v="12702" actId="27803"/>
          <ac:spMkLst>
            <pc:docMk/>
            <pc:sldMk cId="1178382251" sldId="370"/>
            <ac:spMk id="911" creationId="{1121BBC5-EDB2-D65A-0F92-DB3B56A682F2}"/>
          </ac:spMkLst>
        </pc:spChg>
        <pc:spChg chg="mod">
          <ac:chgData name="Uni Heidelberg" userId="63381bc8-74ad-49df-bab6-c1d9d05e17c2" providerId="ADAL" clId="{69EE58BA-C1DB-4456-A054-AB04EECEA528}" dt="2024-05-21T11:36:56.746" v="12702" actId="27803"/>
          <ac:spMkLst>
            <pc:docMk/>
            <pc:sldMk cId="1178382251" sldId="370"/>
            <ac:spMk id="912" creationId="{B41D6D0C-2A9E-4FEE-1FB0-19EBC446F3BF}"/>
          </ac:spMkLst>
        </pc:spChg>
        <pc:spChg chg="mod">
          <ac:chgData name="Uni Heidelberg" userId="63381bc8-74ad-49df-bab6-c1d9d05e17c2" providerId="ADAL" clId="{69EE58BA-C1DB-4456-A054-AB04EECEA528}" dt="2024-05-21T11:36:56.746" v="12702" actId="27803"/>
          <ac:spMkLst>
            <pc:docMk/>
            <pc:sldMk cId="1178382251" sldId="370"/>
            <ac:spMk id="913" creationId="{93347AA6-358A-F02D-E881-5AB00881F43B}"/>
          </ac:spMkLst>
        </pc:spChg>
        <pc:spChg chg="mod">
          <ac:chgData name="Uni Heidelberg" userId="63381bc8-74ad-49df-bab6-c1d9d05e17c2" providerId="ADAL" clId="{69EE58BA-C1DB-4456-A054-AB04EECEA528}" dt="2024-05-21T11:36:56.746" v="12702" actId="27803"/>
          <ac:spMkLst>
            <pc:docMk/>
            <pc:sldMk cId="1178382251" sldId="370"/>
            <ac:spMk id="914" creationId="{3933A349-5870-38CF-97D5-E85195E822A1}"/>
          </ac:spMkLst>
        </pc:spChg>
        <pc:spChg chg="mod">
          <ac:chgData name="Uni Heidelberg" userId="63381bc8-74ad-49df-bab6-c1d9d05e17c2" providerId="ADAL" clId="{69EE58BA-C1DB-4456-A054-AB04EECEA528}" dt="2024-05-21T11:36:56.746" v="12702" actId="27803"/>
          <ac:spMkLst>
            <pc:docMk/>
            <pc:sldMk cId="1178382251" sldId="370"/>
            <ac:spMk id="915" creationId="{E1872826-BD1E-F26A-1C6A-8B4DFC62B9C1}"/>
          </ac:spMkLst>
        </pc:spChg>
        <pc:spChg chg="mod">
          <ac:chgData name="Uni Heidelberg" userId="63381bc8-74ad-49df-bab6-c1d9d05e17c2" providerId="ADAL" clId="{69EE58BA-C1DB-4456-A054-AB04EECEA528}" dt="2024-05-21T11:36:56.746" v="12702" actId="27803"/>
          <ac:spMkLst>
            <pc:docMk/>
            <pc:sldMk cId="1178382251" sldId="370"/>
            <ac:spMk id="916" creationId="{75E7FD25-4B2A-6504-8A40-E611F70C3B1F}"/>
          </ac:spMkLst>
        </pc:spChg>
        <pc:spChg chg="mod">
          <ac:chgData name="Uni Heidelberg" userId="63381bc8-74ad-49df-bab6-c1d9d05e17c2" providerId="ADAL" clId="{69EE58BA-C1DB-4456-A054-AB04EECEA528}" dt="2024-05-21T11:36:56.746" v="12702" actId="27803"/>
          <ac:spMkLst>
            <pc:docMk/>
            <pc:sldMk cId="1178382251" sldId="370"/>
            <ac:spMk id="917" creationId="{434BC946-0B30-6BB3-FA88-36AC4FF03D29}"/>
          </ac:spMkLst>
        </pc:spChg>
        <pc:spChg chg="mod">
          <ac:chgData name="Uni Heidelberg" userId="63381bc8-74ad-49df-bab6-c1d9d05e17c2" providerId="ADAL" clId="{69EE58BA-C1DB-4456-A054-AB04EECEA528}" dt="2024-05-21T11:36:56.746" v="12702" actId="27803"/>
          <ac:spMkLst>
            <pc:docMk/>
            <pc:sldMk cId="1178382251" sldId="370"/>
            <ac:spMk id="918" creationId="{8E28092A-402D-8726-A3CB-CBFB318DFBCA}"/>
          </ac:spMkLst>
        </pc:spChg>
        <pc:spChg chg="mod">
          <ac:chgData name="Uni Heidelberg" userId="63381bc8-74ad-49df-bab6-c1d9d05e17c2" providerId="ADAL" clId="{69EE58BA-C1DB-4456-A054-AB04EECEA528}" dt="2024-05-21T11:36:56.746" v="12702" actId="27803"/>
          <ac:spMkLst>
            <pc:docMk/>
            <pc:sldMk cId="1178382251" sldId="370"/>
            <ac:spMk id="919" creationId="{71E568DC-AE89-5927-C3F7-F866EE2D35D5}"/>
          </ac:spMkLst>
        </pc:spChg>
        <pc:spChg chg="mod">
          <ac:chgData name="Uni Heidelberg" userId="63381bc8-74ad-49df-bab6-c1d9d05e17c2" providerId="ADAL" clId="{69EE58BA-C1DB-4456-A054-AB04EECEA528}" dt="2024-05-21T11:36:56.746" v="12702" actId="27803"/>
          <ac:spMkLst>
            <pc:docMk/>
            <pc:sldMk cId="1178382251" sldId="370"/>
            <ac:spMk id="920" creationId="{0C7B0B89-5DFA-F7A8-8017-14802B6CA186}"/>
          </ac:spMkLst>
        </pc:spChg>
        <pc:spChg chg="mod">
          <ac:chgData name="Uni Heidelberg" userId="63381bc8-74ad-49df-bab6-c1d9d05e17c2" providerId="ADAL" clId="{69EE58BA-C1DB-4456-A054-AB04EECEA528}" dt="2024-05-21T11:36:56.746" v="12702" actId="27803"/>
          <ac:spMkLst>
            <pc:docMk/>
            <pc:sldMk cId="1178382251" sldId="370"/>
            <ac:spMk id="921" creationId="{810C4521-1178-1D1B-C660-3BF12EC7455B}"/>
          </ac:spMkLst>
        </pc:spChg>
        <pc:spChg chg="mod">
          <ac:chgData name="Uni Heidelberg" userId="63381bc8-74ad-49df-bab6-c1d9d05e17c2" providerId="ADAL" clId="{69EE58BA-C1DB-4456-A054-AB04EECEA528}" dt="2024-05-21T11:36:56.746" v="12702" actId="27803"/>
          <ac:spMkLst>
            <pc:docMk/>
            <pc:sldMk cId="1178382251" sldId="370"/>
            <ac:spMk id="922" creationId="{CD495D82-175E-34FD-8466-2BC2AD167716}"/>
          </ac:spMkLst>
        </pc:spChg>
        <pc:spChg chg="mod">
          <ac:chgData name="Uni Heidelberg" userId="63381bc8-74ad-49df-bab6-c1d9d05e17c2" providerId="ADAL" clId="{69EE58BA-C1DB-4456-A054-AB04EECEA528}" dt="2024-05-21T11:36:56.746" v="12702" actId="27803"/>
          <ac:spMkLst>
            <pc:docMk/>
            <pc:sldMk cId="1178382251" sldId="370"/>
            <ac:spMk id="923" creationId="{E937CA06-3F48-4771-A958-9E4F53FBB798}"/>
          </ac:spMkLst>
        </pc:spChg>
        <pc:spChg chg="mod">
          <ac:chgData name="Uni Heidelberg" userId="63381bc8-74ad-49df-bab6-c1d9d05e17c2" providerId="ADAL" clId="{69EE58BA-C1DB-4456-A054-AB04EECEA528}" dt="2024-05-21T11:36:56.746" v="12702" actId="27803"/>
          <ac:spMkLst>
            <pc:docMk/>
            <pc:sldMk cId="1178382251" sldId="370"/>
            <ac:spMk id="924" creationId="{1E5850CC-BABC-D94F-3DAD-872E43717726}"/>
          </ac:spMkLst>
        </pc:spChg>
        <pc:spChg chg="mod">
          <ac:chgData name="Uni Heidelberg" userId="63381bc8-74ad-49df-bab6-c1d9d05e17c2" providerId="ADAL" clId="{69EE58BA-C1DB-4456-A054-AB04EECEA528}" dt="2024-05-21T11:36:56.746" v="12702" actId="27803"/>
          <ac:spMkLst>
            <pc:docMk/>
            <pc:sldMk cId="1178382251" sldId="370"/>
            <ac:spMk id="925" creationId="{1EB34307-916A-7ABF-D032-BFB03D2726B7}"/>
          </ac:spMkLst>
        </pc:spChg>
        <pc:spChg chg="mod">
          <ac:chgData name="Uni Heidelberg" userId="63381bc8-74ad-49df-bab6-c1d9d05e17c2" providerId="ADAL" clId="{69EE58BA-C1DB-4456-A054-AB04EECEA528}" dt="2024-05-21T11:36:56.746" v="12702" actId="27803"/>
          <ac:spMkLst>
            <pc:docMk/>
            <pc:sldMk cId="1178382251" sldId="370"/>
            <ac:spMk id="926" creationId="{EE1EC365-A264-E1FA-95EE-BDBF93279FFF}"/>
          </ac:spMkLst>
        </pc:spChg>
        <pc:spChg chg="mod">
          <ac:chgData name="Uni Heidelberg" userId="63381bc8-74ad-49df-bab6-c1d9d05e17c2" providerId="ADAL" clId="{69EE58BA-C1DB-4456-A054-AB04EECEA528}" dt="2024-05-21T11:36:56.746" v="12702" actId="27803"/>
          <ac:spMkLst>
            <pc:docMk/>
            <pc:sldMk cId="1178382251" sldId="370"/>
            <ac:spMk id="927" creationId="{5F52DCE6-3B1A-9533-270A-7A96A0F600A5}"/>
          </ac:spMkLst>
        </pc:spChg>
        <pc:spChg chg="mod">
          <ac:chgData name="Uni Heidelberg" userId="63381bc8-74ad-49df-bab6-c1d9d05e17c2" providerId="ADAL" clId="{69EE58BA-C1DB-4456-A054-AB04EECEA528}" dt="2024-05-21T11:36:56.746" v="12702" actId="27803"/>
          <ac:spMkLst>
            <pc:docMk/>
            <pc:sldMk cId="1178382251" sldId="370"/>
            <ac:spMk id="928" creationId="{779CBF26-0D5A-6BDA-6034-0411E2D3695F}"/>
          </ac:spMkLst>
        </pc:spChg>
        <pc:spChg chg="mod">
          <ac:chgData name="Uni Heidelberg" userId="63381bc8-74ad-49df-bab6-c1d9d05e17c2" providerId="ADAL" clId="{69EE58BA-C1DB-4456-A054-AB04EECEA528}" dt="2024-05-21T11:36:56.746" v="12702" actId="27803"/>
          <ac:spMkLst>
            <pc:docMk/>
            <pc:sldMk cId="1178382251" sldId="370"/>
            <ac:spMk id="929" creationId="{8CC045A8-9C05-A38B-13B8-911E9FFABD21}"/>
          </ac:spMkLst>
        </pc:spChg>
        <pc:spChg chg="mod">
          <ac:chgData name="Uni Heidelberg" userId="63381bc8-74ad-49df-bab6-c1d9d05e17c2" providerId="ADAL" clId="{69EE58BA-C1DB-4456-A054-AB04EECEA528}" dt="2024-05-21T11:36:56.746" v="12702" actId="27803"/>
          <ac:spMkLst>
            <pc:docMk/>
            <pc:sldMk cId="1178382251" sldId="370"/>
            <ac:spMk id="930" creationId="{609DEC41-A2D9-007E-7037-4D5912BFF1BC}"/>
          </ac:spMkLst>
        </pc:spChg>
        <pc:spChg chg="mod">
          <ac:chgData name="Uni Heidelberg" userId="63381bc8-74ad-49df-bab6-c1d9d05e17c2" providerId="ADAL" clId="{69EE58BA-C1DB-4456-A054-AB04EECEA528}" dt="2024-05-21T11:36:56.746" v="12702" actId="27803"/>
          <ac:spMkLst>
            <pc:docMk/>
            <pc:sldMk cId="1178382251" sldId="370"/>
            <ac:spMk id="931" creationId="{863E5C52-09B2-A526-A21A-8E4FAF8618F0}"/>
          </ac:spMkLst>
        </pc:spChg>
        <pc:spChg chg="mod">
          <ac:chgData name="Uni Heidelberg" userId="63381bc8-74ad-49df-bab6-c1d9d05e17c2" providerId="ADAL" clId="{69EE58BA-C1DB-4456-A054-AB04EECEA528}" dt="2024-05-21T11:36:56.746" v="12702" actId="27803"/>
          <ac:spMkLst>
            <pc:docMk/>
            <pc:sldMk cId="1178382251" sldId="370"/>
            <ac:spMk id="932" creationId="{C1F53A7B-C1C0-4A15-E3F7-F1E978365519}"/>
          </ac:spMkLst>
        </pc:spChg>
        <pc:spChg chg="mod">
          <ac:chgData name="Uni Heidelberg" userId="63381bc8-74ad-49df-bab6-c1d9d05e17c2" providerId="ADAL" clId="{69EE58BA-C1DB-4456-A054-AB04EECEA528}" dt="2024-05-21T11:36:56.746" v="12702" actId="27803"/>
          <ac:spMkLst>
            <pc:docMk/>
            <pc:sldMk cId="1178382251" sldId="370"/>
            <ac:spMk id="933" creationId="{9D10DF56-6F8A-D8D1-7637-B3B9DAE35C5C}"/>
          </ac:spMkLst>
        </pc:spChg>
        <pc:spChg chg="mod">
          <ac:chgData name="Uni Heidelberg" userId="63381bc8-74ad-49df-bab6-c1d9d05e17c2" providerId="ADAL" clId="{69EE58BA-C1DB-4456-A054-AB04EECEA528}" dt="2024-05-21T11:36:56.746" v="12702" actId="27803"/>
          <ac:spMkLst>
            <pc:docMk/>
            <pc:sldMk cId="1178382251" sldId="370"/>
            <ac:spMk id="934" creationId="{9BFCCC6C-6020-3514-B0D4-B4CCDFFF3F3B}"/>
          </ac:spMkLst>
        </pc:spChg>
        <pc:spChg chg="mod">
          <ac:chgData name="Uni Heidelberg" userId="63381bc8-74ad-49df-bab6-c1d9d05e17c2" providerId="ADAL" clId="{69EE58BA-C1DB-4456-A054-AB04EECEA528}" dt="2024-05-21T11:36:56.746" v="12702" actId="27803"/>
          <ac:spMkLst>
            <pc:docMk/>
            <pc:sldMk cId="1178382251" sldId="370"/>
            <ac:spMk id="935" creationId="{6FB9BEAB-4E72-591D-A9CB-21874F52C0B2}"/>
          </ac:spMkLst>
        </pc:spChg>
        <pc:spChg chg="mod">
          <ac:chgData name="Uni Heidelberg" userId="63381bc8-74ad-49df-bab6-c1d9d05e17c2" providerId="ADAL" clId="{69EE58BA-C1DB-4456-A054-AB04EECEA528}" dt="2024-05-21T11:36:56.746" v="12702" actId="27803"/>
          <ac:spMkLst>
            <pc:docMk/>
            <pc:sldMk cId="1178382251" sldId="370"/>
            <ac:spMk id="936" creationId="{B9BF32C6-C3B2-F57B-C65D-BF21443AF45E}"/>
          </ac:spMkLst>
        </pc:spChg>
        <pc:spChg chg="mod">
          <ac:chgData name="Uni Heidelberg" userId="63381bc8-74ad-49df-bab6-c1d9d05e17c2" providerId="ADAL" clId="{69EE58BA-C1DB-4456-A054-AB04EECEA528}" dt="2024-05-21T11:36:56.746" v="12702" actId="27803"/>
          <ac:spMkLst>
            <pc:docMk/>
            <pc:sldMk cId="1178382251" sldId="370"/>
            <ac:spMk id="937" creationId="{63355410-311A-6D9F-FED2-3DE6369C0D83}"/>
          </ac:spMkLst>
        </pc:spChg>
        <pc:spChg chg="mod">
          <ac:chgData name="Uni Heidelberg" userId="63381bc8-74ad-49df-bab6-c1d9d05e17c2" providerId="ADAL" clId="{69EE58BA-C1DB-4456-A054-AB04EECEA528}" dt="2024-05-21T11:36:56.746" v="12702" actId="27803"/>
          <ac:spMkLst>
            <pc:docMk/>
            <pc:sldMk cId="1178382251" sldId="370"/>
            <ac:spMk id="938" creationId="{19C06EFC-8DE9-5B4B-0C2D-E43DDE026DD9}"/>
          </ac:spMkLst>
        </pc:spChg>
        <pc:spChg chg="mod">
          <ac:chgData name="Uni Heidelberg" userId="63381bc8-74ad-49df-bab6-c1d9d05e17c2" providerId="ADAL" clId="{69EE58BA-C1DB-4456-A054-AB04EECEA528}" dt="2024-05-21T11:36:56.746" v="12702" actId="27803"/>
          <ac:spMkLst>
            <pc:docMk/>
            <pc:sldMk cId="1178382251" sldId="370"/>
            <ac:spMk id="939" creationId="{47894EFF-330F-0215-2C1B-05C79321D8AA}"/>
          </ac:spMkLst>
        </pc:spChg>
        <pc:spChg chg="mod">
          <ac:chgData name="Uni Heidelberg" userId="63381bc8-74ad-49df-bab6-c1d9d05e17c2" providerId="ADAL" clId="{69EE58BA-C1DB-4456-A054-AB04EECEA528}" dt="2024-05-21T11:36:56.746" v="12702" actId="27803"/>
          <ac:spMkLst>
            <pc:docMk/>
            <pc:sldMk cId="1178382251" sldId="370"/>
            <ac:spMk id="940" creationId="{F3452B69-F2F3-ED38-B121-DAEBE55725CA}"/>
          </ac:spMkLst>
        </pc:spChg>
        <pc:spChg chg="mod">
          <ac:chgData name="Uni Heidelberg" userId="63381bc8-74ad-49df-bab6-c1d9d05e17c2" providerId="ADAL" clId="{69EE58BA-C1DB-4456-A054-AB04EECEA528}" dt="2024-05-21T11:36:56.746" v="12702" actId="27803"/>
          <ac:spMkLst>
            <pc:docMk/>
            <pc:sldMk cId="1178382251" sldId="370"/>
            <ac:spMk id="941" creationId="{BE09EFBA-ECBB-30B8-82A2-84927F0E08A4}"/>
          </ac:spMkLst>
        </pc:spChg>
        <pc:spChg chg="mod">
          <ac:chgData name="Uni Heidelberg" userId="63381bc8-74ad-49df-bab6-c1d9d05e17c2" providerId="ADAL" clId="{69EE58BA-C1DB-4456-A054-AB04EECEA528}" dt="2024-05-21T11:36:56.746" v="12702" actId="27803"/>
          <ac:spMkLst>
            <pc:docMk/>
            <pc:sldMk cId="1178382251" sldId="370"/>
            <ac:spMk id="942" creationId="{9F91CA0A-B056-6B05-B186-F924C6D159C7}"/>
          </ac:spMkLst>
        </pc:spChg>
        <pc:spChg chg="mod">
          <ac:chgData name="Uni Heidelberg" userId="63381bc8-74ad-49df-bab6-c1d9d05e17c2" providerId="ADAL" clId="{69EE58BA-C1DB-4456-A054-AB04EECEA528}" dt="2024-05-21T11:36:56.746" v="12702" actId="27803"/>
          <ac:spMkLst>
            <pc:docMk/>
            <pc:sldMk cId="1178382251" sldId="370"/>
            <ac:spMk id="943" creationId="{A383E21D-EAEB-B9D3-6EAD-3B9A58598BFD}"/>
          </ac:spMkLst>
        </pc:spChg>
        <pc:spChg chg="mod">
          <ac:chgData name="Uni Heidelberg" userId="63381bc8-74ad-49df-bab6-c1d9d05e17c2" providerId="ADAL" clId="{69EE58BA-C1DB-4456-A054-AB04EECEA528}" dt="2024-05-21T11:36:56.746" v="12702" actId="27803"/>
          <ac:spMkLst>
            <pc:docMk/>
            <pc:sldMk cId="1178382251" sldId="370"/>
            <ac:spMk id="944" creationId="{96BEA70D-B0F6-152F-4543-C7BB69B35490}"/>
          </ac:spMkLst>
        </pc:spChg>
        <pc:spChg chg="mod">
          <ac:chgData name="Uni Heidelberg" userId="63381bc8-74ad-49df-bab6-c1d9d05e17c2" providerId="ADAL" clId="{69EE58BA-C1DB-4456-A054-AB04EECEA528}" dt="2024-05-21T11:36:56.746" v="12702" actId="27803"/>
          <ac:spMkLst>
            <pc:docMk/>
            <pc:sldMk cId="1178382251" sldId="370"/>
            <ac:spMk id="945" creationId="{7EE45C8C-F2C4-D2CC-A302-78E90F10D2A2}"/>
          </ac:spMkLst>
        </pc:spChg>
        <pc:spChg chg="mod">
          <ac:chgData name="Uni Heidelberg" userId="63381bc8-74ad-49df-bab6-c1d9d05e17c2" providerId="ADAL" clId="{69EE58BA-C1DB-4456-A054-AB04EECEA528}" dt="2024-05-21T11:36:56.746" v="12702" actId="27803"/>
          <ac:spMkLst>
            <pc:docMk/>
            <pc:sldMk cId="1178382251" sldId="370"/>
            <ac:spMk id="946" creationId="{C2481A2A-59E6-283F-E088-F3D03E423B37}"/>
          </ac:spMkLst>
        </pc:spChg>
        <pc:spChg chg="mod">
          <ac:chgData name="Uni Heidelberg" userId="63381bc8-74ad-49df-bab6-c1d9d05e17c2" providerId="ADAL" clId="{69EE58BA-C1DB-4456-A054-AB04EECEA528}" dt="2024-05-21T11:36:56.746" v="12702" actId="27803"/>
          <ac:spMkLst>
            <pc:docMk/>
            <pc:sldMk cId="1178382251" sldId="370"/>
            <ac:spMk id="947" creationId="{0F6CC5AC-B9D5-B918-6707-6A2651E36052}"/>
          </ac:spMkLst>
        </pc:spChg>
        <pc:spChg chg="mod">
          <ac:chgData name="Uni Heidelberg" userId="63381bc8-74ad-49df-bab6-c1d9d05e17c2" providerId="ADAL" clId="{69EE58BA-C1DB-4456-A054-AB04EECEA528}" dt="2024-05-21T11:36:56.746" v="12702" actId="27803"/>
          <ac:spMkLst>
            <pc:docMk/>
            <pc:sldMk cId="1178382251" sldId="370"/>
            <ac:spMk id="948" creationId="{7C56D937-2B2A-1EAF-00B7-F055CA319BEE}"/>
          </ac:spMkLst>
        </pc:spChg>
        <pc:spChg chg="mod">
          <ac:chgData name="Uni Heidelberg" userId="63381bc8-74ad-49df-bab6-c1d9d05e17c2" providerId="ADAL" clId="{69EE58BA-C1DB-4456-A054-AB04EECEA528}" dt="2024-05-21T11:36:56.746" v="12702" actId="27803"/>
          <ac:spMkLst>
            <pc:docMk/>
            <pc:sldMk cId="1178382251" sldId="370"/>
            <ac:spMk id="949" creationId="{B33C6060-E873-6D5C-0A67-C6F7831C89F2}"/>
          </ac:spMkLst>
        </pc:spChg>
        <pc:spChg chg="mod">
          <ac:chgData name="Uni Heidelberg" userId="63381bc8-74ad-49df-bab6-c1d9d05e17c2" providerId="ADAL" clId="{69EE58BA-C1DB-4456-A054-AB04EECEA528}" dt="2024-05-21T11:36:56.746" v="12702" actId="27803"/>
          <ac:spMkLst>
            <pc:docMk/>
            <pc:sldMk cId="1178382251" sldId="370"/>
            <ac:spMk id="950" creationId="{2F51A297-724A-DFD1-332D-F6675DA906A7}"/>
          </ac:spMkLst>
        </pc:spChg>
        <pc:spChg chg="mod">
          <ac:chgData name="Uni Heidelberg" userId="63381bc8-74ad-49df-bab6-c1d9d05e17c2" providerId="ADAL" clId="{69EE58BA-C1DB-4456-A054-AB04EECEA528}" dt="2024-05-21T11:36:56.746" v="12702" actId="27803"/>
          <ac:spMkLst>
            <pc:docMk/>
            <pc:sldMk cId="1178382251" sldId="370"/>
            <ac:spMk id="951" creationId="{66AA3941-249E-38AC-64B2-21369B17D4C5}"/>
          </ac:spMkLst>
        </pc:spChg>
        <pc:spChg chg="mod">
          <ac:chgData name="Uni Heidelberg" userId="63381bc8-74ad-49df-bab6-c1d9d05e17c2" providerId="ADAL" clId="{69EE58BA-C1DB-4456-A054-AB04EECEA528}" dt="2024-05-21T11:36:56.746" v="12702" actId="27803"/>
          <ac:spMkLst>
            <pc:docMk/>
            <pc:sldMk cId="1178382251" sldId="370"/>
            <ac:spMk id="952" creationId="{C29D6E1B-9B03-9B5D-ADF6-20A03E8E5186}"/>
          </ac:spMkLst>
        </pc:spChg>
        <pc:spChg chg="mod">
          <ac:chgData name="Uni Heidelberg" userId="63381bc8-74ad-49df-bab6-c1d9d05e17c2" providerId="ADAL" clId="{69EE58BA-C1DB-4456-A054-AB04EECEA528}" dt="2024-05-21T11:36:56.746" v="12702" actId="27803"/>
          <ac:spMkLst>
            <pc:docMk/>
            <pc:sldMk cId="1178382251" sldId="370"/>
            <ac:spMk id="953" creationId="{1D614752-759E-F3ED-B4FA-D7A6853C68A2}"/>
          </ac:spMkLst>
        </pc:spChg>
        <pc:spChg chg="mod">
          <ac:chgData name="Uni Heidelberg" userId="63381bc8-74ad-49df-bab6-c1d9d05e17c2" providerId="ADAL" clId="{69EE58BA-C1DB-4456-A054-AB04EECEA528}" dt="2024-05-21T11:36:56.746" v="12702" actId="27803"/>
          <ac:spMkLst>
            <pc:docMk/>
            <pc:sldMk cId="1178382251" sldId="370"/>
            <ac:spMk id="954" creationId="{FF3BE564-16BB-9823-4778-456C36E685FA}"/>
          </ac:spMkLst>
        </pc:spChg>
        <pc:spChg chg="mod">
          <ac:chgData name="Uni Heidelberg" userId="63381bc8-74ad-49df-bab6-c1d9d05e17c2" providerId="ADAL" clId="{69EE58BA-C1DB-4456-A054-AB04EECEA528}" dt="2024-05-21T11:36:56.746" v="12702" actId="27803"/>
          <ac:spMkLst>
            <pc:docMk/>
            <pc:sldMk cId="1178382251" sldId="370"/>
            <ac:spMk id="955" creationId="{EF53D0D5-108D-A41A-0D82-1F1636D4B5ED}"/>
          </ac:spMkLst>
        </pc:spChg>
        <pc:spChg chg="mod">
          <ac:chgData name="Uni Heidelberg" userId="63381bc8-74ad-49df-bab6-c1d9d05e17c2" providerId="ADAL" clId="{69EE58BA-C1DB-4456-A054-AB04EECEA528}" dt="2024-05-21T11:36:56.746" v="12702" actId="27803"/>
          <ac:spMkLst>
            <pc:docMk/>
            <pc:sldMk cId="1178382251" sldId="370"/>
            <ac:spMk id="956" creationId="{6CDF742D-5AE2-BDF8-F669-934A3040A08C}"/>
          </ac:spMkLst>
        </pc:spChg>
        <pc:spChg chg="mod">
          <ac:chgData name="Uni Heidelberg" userId="63381bc8-74ad-49df-bab6-c1d9d05e17c2" providerId="ADAL" clId="{69EE58BA-C1DB-4456-A054-AB04EECEA528}" dt="2024-05-21T11:36:56.746" v="12702" actId="27803"/>
          <ac:spMkLst>
            <pc:docMk/>
            <pc:sldMk cId="1178382251" sldId="370"/>
            <ac:spMk id="957" creationId="{C32523E1-3151-23C3-5E93-FE8FBC07428A}"/>
          </ac:spMkLst>
        </pc:spChg>
        <pc:spChg chg="mod">
          <ac:chgData name="Uni Heidelberg" userId="63381bc8-74ad-49df-bab6-c1d9d05e17c2" providerId="ADAL" clId="{69EE58BA-C1DB-4456-A054-AB04EECEA528}" dt="2024-05-21T11:36:56.746" v="12702" actId="27803"/>
          <ac:spMkLst>
            <pc:docMk/>
            <pc:sldMk cId="1178382251" sldId="370"/>
            <ac:spMk id="958" creationId="{A393F0F1-08DC-0412-7A0C-2BA192D1EFEB}"/>
          </ac:spMkLst>
        </pc:spChg>
        <pc:spChg chg="mod">
          <ac:chgData name="Uni Heidelberg" userId="63381bc8-74ad-49df-bab6-c1d9d05e17c2" providerId="ADAL" clId="{69EE58BA-C1DB-4456-A054-AB04EECEA528}" dt="2024-05-21T11:36:56.746" v="12702" actId="27803"/>
          <ac:spMkLst>
            <pc:docMk/>
            <pc:sldMk cId="1178382251" sldId="370"/>
            <ac:spMk id="959" creationId="{5905C7A4-6942-7B9B-99AC-CBE895D94532}"/>
          </ac:spMkLst>
        </pc:spChg>
        <pc:spChg chg="mod">
          <ac:chgData name="Uni Heidelberg" userId="63381bc8-74ad-49df-bab6-c1d9d05e17c2" providerId="ADAL" clId="{69EE58BA-C1DB-4456-A054-AB04EECEA528}" dt="2024-05-21T11:36:56.746" v="12702" actId="27803"/>
          <ac:spMkLst>
            <pc:docMk/>
            <pc:sldMk cId="1178382251" sldId="370"/>
            <ac:spMk id="960" creationId="{263A8FB8-CFB1-7E15-D439-52B0E8B13579}"/>
          </ac:spMkLst>
        </pc:spChg>
        <pc:spChg chg="mod">
          <ac:chgData name="Uni Heidelberg" userId="63381bc8-74ad-49df-bab6-c1d9d05e17c2" providerId="ADAL" clId="{69EE58BA-C1DB-4456-A054-AB04EECEA528}" dt="2024-05-21T11:36:56.746" v="12702" actId="27803"/>
          <ac:spMkLst>
            <pc:docMk/>
            <pc:sldMk cId="1178382251" sldId="370"/>
            <ac:spMk id="961" creationId="{2703C1C2-C7E3-BD6E-329B-401EDE82B667}"/>
          </ac:spMkLst>
        </pc:spChg>
        <pc:spChg chg="mod">
          <ac:chgData name="Uni Heidelberg" userId="63381bc8-74ad-49df-bab6-c1d9d05e17c2" providerId="ADAL" clId="{69EE58BA-C1DB-4456-A054-AB04EECEA528}" dt="2024-05-21T11:36:56.746" v="12702" actId="27803"/>
          <ac:spMkLst>
            <pc:docMk/>
            <pc:sldMk cId="1178382251" sldId="370"/>
            <ac:spMk id="962" creationId="{C397250F-9EDA-C6AA-4930-23D752227F59}"/>
          </ac:spMkLst>
        </pc:spChg>
        <pc:spChg chg="mod">
          <ac:chgData name="Uni Heidelberg" userId="63381bc8-74ad-49df-bab6-c1d9d05e17c2" providerId="ADAL" clId="{69EE58BA-C1DB-4456-A054-AB04EECEA528}" dt="2024-05-21T11:36:56.746" v="12702" actId="27803"/>
          <ac:spMkLst>
            <pc:docMk/>
            <pc:sldMk cId="1178382251" sldId="370"/>
            <ac:spMk id="963" creationId="{0C94B702-4A7C-1BA1-BAC7-49D562DB8EC5}"/>
          </ac:spMkLst>
        </pc:spChg>
        <pc:spChg chg="mod">
          <ac:chgData name="Uni Heidelberg" userId="63381bc8-74ad-49df-bab6-c1d9d05e17c2" providerId="ADAL" clId="{69EE58BA-C1DB-4456-A054-AB04EECEA528}" dt="2024-05-21T11:36:56.746" v="12702" actId="27803"/>
          <ac:spMkLst>
            <pc:docMk/>
            <pc:sldMk cId="1178382251" sldId="370"/>
            <ac:spMk id="964" creationId="{B3A199B7-E689-9518-36E8-CC4ADB8B946F}"/>
          </ac:spMkLst>
        </pc:spChg>
        <pc:spChg chg="mod">
          <ac:chgData name="Uni Heidelberg" userId="63381bc8-74ad-49df-bab6-c1d9d05e17c2" providerId="ADAL" clId="{69EE58BA-C1DB-4456-A054-AB04EECEA528}" dt="2024-05-21T11:36:56.746" v="12702" actId="27803"/>
          <ac:spMkLst>
            <pc:docMk/>
            <pc:sldMk cId="1178382251" sldId="370"/>
            <ac:spMk id="965" creationId="{CBC052FA-6440-17E6-6390-75B5C6F07309}"/>
          </ac:spMkLst>
        </pc:spChg>
        <pc:spChg chg="mod">
          <ac:chgData name="Uni Heidelberg" userId="63381bc8-74ad-49df-bab6-c1d9d05e17c2" providerId="ADAL" clId="{69EE58BA-C1DB-4456-A054-AB04EECEA528}" dt="2024-05-21T11:36:56.746" v="12702" actId="27803"/>
          <ac:spMkLst>
            <pc:docMk/>
            <pc:sldMk cId="1178382251" sldId="370"/>
            <ac:spMk id="966" creationId="{EE048199-2C6E-4B79-D727-20E2111FBA99}"/>
          </ac:spMkLst>
        </pc:spChg>
        <pc:spChg chg="mod">
          <ac:chgData name="Uni Heidelberg" userId="63381bc8-74ad-49df-bab6-c1d9d05e17c2" providerId="ADAL" clId="{69EE58BA-C1DB-4456-A054-AB04EECEA528}" dt="2024-05-21T11:36:56.746" v="12702" actId="27803"/>
          <ac:spMkLst>
            <pc:docMk/>
            <pc:sldMk cId="1178382251" sldId="370"/>
            <ac:spMk id="967" creationId="{AF8D5885-BAE4-E417-E766-0DFE807FB8AE}"/>
          </ac:spMkLst>
        </pc:spChg>
        <pc:spChg chg="mod">
          <ac:chgData name="Uni Heidelberg" userId="63381bc8-74ad-49df-bab6-c1d9d05e17c2" providerId="ADAL" clId="{69EE58BA-C1DB-4456-A054-AB04EECEA528}" dt="2024-05-21T11:36:56.746" v="12702" actId="27803"/>
          <ac:spMkLst>
            <pc:docMk/>
            <pc:sldMk cId="1178382251" sldId="370"/>
            <ac:spMk id="968" creationId="{BA372F3F-1343-7A18-13B2-E6E3A92A7B6F}"/>
          </ac:spMkLst>
        </pc:spChg>
        <pc:spChg chg="mod">
          <ac:chgData name="Uni Heidelberg" userId="63381bc8-74ad-49df-bab6-c1d9d05e17c2" providerId="ADAL" clId="{69EE58BA-C1DB-4456-A054-AB04EECEA528}" dt="2024-05-21T11:36:56.746" v="12702" actId="27803"/>
          <ac:spMkLst>
            <pc:docMk/>
            <pc:sldMk cId="1178382251" sldId="370"/>
            <ac:spMk id="969" creationId="{E3180576-4D50-BA2B-E71B-86017C366FC1}"/>
          </ac:spMkLst>
        </pc:spChg>
        <pc:spChg chg="mod">
          <ac:chgData name="Uni Heidelberg" userId="63381bc8-74ad-49df-bab6-c1d9d05e17c2" providerId="ADAL" clId="{69EE58BA-C1DB-4456-A054-AB04EECEA528}" dt="2024-05-21T11:36:56.746" v="12702" actId="27803"/>
          <ac:spMkLst>
            <pc:docMk/>
            <pc:sldMk cId="1178382251" sldId="370"/>
            <ac:spMk id="970" creationId="{310F4913-0AD5-B54F-C6B0-B3CE1E637985}"/>
          </ac:spMkLst>
        </pc:spChg>
        <pc:spChg chg="mod">
          <ac:chgData name="Uni Heidelberg" userId="63381bc8-74ad-49df-bab6-c1d9d05e17c2" providerId="ADAL" clId="{69EE58BA-C1DB-4456-A054-AB04EECEA528}" dt="2024-05-21T11:36:56.746" v="12702" actId="27803"/>
          <ac:spMkLst>
            <pc:docMk/>
            <pc:sldMk cId="1178382251" sldId="370"/>
            <ac:spMk id="971" creationId="{530025F1-B9A4-32BC-0AE3-FE322ADF68FC}"/>
          </ac:spMkLst>
        </pc:spChg>
        <pc:spChg chg="mod">
          <ac:chgData name="Uni Heidelberg" userId="63381bc8-74ad-49df-bab6-c1d9d05e17c2" providerId="ADAL" clId="{69EE58BA-C1DB-4456-A054-AB04EECEA528}" dt="2024-05-21T11:36:56.746" v="12702" actId="27803"/>
          <ac:spMkLst>
            <pc:docMk/>
            <pc:sldMk cId="1178382251" sldId="370"/>
            <ac:spMk id="972" creationId="{9C4A2F80-71F8-EBBB-8429-09EBB0DBD41C}"/>
          </ac:spMkLst>
        </pc:spChg>
        <pc:spChg chg="mod">
          <ac:chgData name="Uni Heidelberg" userId="63381bc8-74ad-49df-bab6-c1d9d05e17c2" providerId="ADAL" clId="{69EE58BA-C1DB-4456-A054-AB04EECEA528}" dt="2024-05-21T11:36:56.746" v="12702" actId="27803"/>
          <ac:spMkLst>
            <pc:docMk/>
            <pc:sldMk cId="1178382251" sldId="370"/>
            <ac:spMk id="973" creationId="{A6C6CDAD-EC94-82BA-7720-DCBD9B6168E8}"/>
          </ac:spMkLst>
        </pc:spChg>
        <pc:spChg chg="mod">
          <ac:chgData name="Uni Heidelberg" userId="63381bc8-74ad-49df-bab6-c1d9d05e17c2" providerId="ADAL" clId="{69EE58BA-C1DB-4456-A054-AB04EECEA528}" dt="2024-05-21T11:36:56.746" v="12702" actId="27803"/>
          <ac:spMkLst>
            <pc:docMk/>
            <pc:sldMk cId="1178382251" sldId="370"/>
            <ac:spMk id="974" creationId="{AEE7A90E-005A-38FA-90E7-492CE0D79488}"/>
          </ac:spMkLst>
        </pc:spChg>
        <pc:spChg chg="mod">
          <ac:chgData name="Uni Heidelberg" userId="63381bc8-74ad-49df-bab6-c1d9d05e17c2" providerId="ADAL" clId="{69EE58BA-C1DB-4456-A054-AB04EECEA528}" dt="2024-05-21T11:36:56.746" v="12702" actId="27803"/>
          <ac:spMkLst>
            <pc:docMk/>
            <pc:sldMk cId="1178382251" sldId="370"/>
            <ac:spMk id="975" creationId="{A75AD0AB-FE11-5B8E-AB39-E31B550ED710}"/>
          </ac:spMkLst>
        </pc:spChg>
        <pc:spChg chg="mod">
          <ac:chgData name="Uni Heidelberg" userId="63381bc8-74ad-49df-bab6-c1d9d05e17c2" providerId="ADAL" clId="{69EE58BA-C1DB-4456-A054-AB04EECEA528}" dt="2024-05-21T11:36:56.746" v="12702" actId="27803"/>
          <ac:spMkLst>
            <pc:docMk/>
            <pc:sldMk cId="1178382251" sldId="370"/>
            <ac:spMk id="976" creationId="{9F5A83C6-7D07-76E5-0364-6CEE86E3D2E7}"/>
          </ac:spMkLst>
        </pc:spChg>
        <pc:spChg chg="mod">
          <ac:chgData name="Uni Heidelberg" userId="63381bc8-74ad-49df-bab6-c1d9d05e17c2" providerId="ADAL" clId="{69EE58BA-C1DB-4456-A054-AB04EECEA528}" dt="2024-05-21T11:36:56.746" v="12702" actId="27803"/>
          <ac:spMkLst>
            <pc:docMk/>
            <pc:sldMk cId="1178382251" sldId="370"/>
            <ac:spMk id="977" creationId="{885E4F00-D439-628E-20B9-6ED29F61160E}"/>
          </ac:spMkLst>
        </pc:spChg>
        <pc:spChg chg="mod">
          <ac:chgData name="Uni Heidelberg" userId="63381bc8-74ad-49df-bab6-c1d9d05e17c2" providerId="ADAL" clId="{69EE58BA-C1DB-4456-A054-AB04EECEA528}" dt="2024-05-21T11:36:56.746" v="12702" actId="27803"/>
          <ac:spMkLst>
            <pc:docMk/>
            <pc:sldMk cId="1178382251" sldId="370"/>
            <ac:spMk id="978" creationId="{1C287414-EA4C-1D2E-97A4-94CB5B488E0F}"/>
          </ac:spMkLst>
        </pc:spChg>
        <pc:spChg chg="mod">
          <ac:chgData name="Uni Heidelberg" userId="63381bc8-74ad-49df-bab6-c1d9d05e17c2" providerId="ADAL" clId="{69EE58BA-C1DB-4456-A054-AB04EECEA528}" dt="2024-05-21T11:36:56.746" v="12702" actId="27803"/>
          <ac:spMkLst>
            <pc:docMk/>
            <pc:sldMk cId="1178382251" sldId="370"/>
            <ac:spMk id="979" creationId="{9520EF42-65BB-8ED2-2444-3134B2E76EC9}"/>
          </ac:spMkLst>
        </pc:spChg>
        <pc:spChg chg="mod">
          <ac:chgData name="Uni Heidelberg" userId="63381bc8-74ad-49df-bab6-c1d9d05e17c2" providerId="ADAL" clId="{69EE58BA-C1DB-4456-A054-AB04EECEA528}" dt="2024-05-21T11:36:56.746" v="12702" actId="27803"/>
          <ac:spMkLst>
            <pc:docMk/>
            <pc:sldMk cId="1178382251" sldId="370"/>
            <ac:spMk id="980" creationId="{4556FF82-5DBF-E7AA-52FE-1FAD255ED81D}"/>
          </ac:spMkLst>
        </pc:spChg>
        <pc:spChg chg="mod">
          <ac:chgData name="Uni Heidelberg" userId="63381bc8-74ad-49df-bab6-c1d9d05e17c2" providerId="ADAL" clId="{69EE58BA-C1DB-4456-A054-AB04EECEA528}" dt="2024-05-21T11:36:56.746" v="12702" actId="27803"/>
          <ac:spMkLst>
            <pc:docMk/>
            <pc:sldMk cId="1178382251" sldId="370"/>
            <ac:spMk id="981" creationId="{6F61A84D-3F7B-5A1A-734A-25F1D7E13574}"/>
          </ac:spMkLst>
        </pc:spChg>
        <pc:spChg chg="mod">
          <ac:chgData name="Uni Heidelberg" userId="63381bc8-74ad-49df-bab6-c1d9d05e17c2" providerId="ADAL" clId="{69EE58BA-C1DB-4456-A054-AB04EECEA528}" dt="2024-05-21T11:36:56.746" v="12702" actId="27803"/>
          <ac:spMkLst>
            <pc:docMk/>
            <pc:sldMk cId="1178382251" sldId="370"/>
            <ac:spMk id="982" creationId="{C79D23AF-F5CE-E605-D6A0-073854790D4F}"/>
          </ac:spMkLst>
        </pc:spChg>
        <pc:spChg chg="mod">
          <ac:chgData name="Uni Heidelberg" userId="63381bc8-74ad-49df-bab6-c1d9d05e17c2" providerId="ADAL" clId="{69EE58BA-C1DB-4456-A054-AB04EECEA528}" dt="2024-05-21T11:36:56.746" v="12702" actId="27803"/>
          <ac:spMkLst>
            <pc:docMk/>
            <pc:sldMk cId="1178382251" sldId="370"/>
            <ac:spMk id="983" creationId="{657BF8A0-6AA8-114C-1E09-B468F87C8C64}"/>
          </ac:spMkLst>
        </pc:spChg>
        <pc:spChg chg="mod">
          <ac:chgData name="Uni Heidelberg" userId="63381bc8-74ad-49df-bab6-c1d9d05e17c2" providerId="ADAL" clId="{69EE58BA-C1DB-4456-A054-AB04EECEA528}" dt="2024-05-21T11:36:56.746" v="12702" actId="27803"/>
          <ac:spMkLst>
            <pc:docMk/>
            <pc:sldMk cId="1178382251" sldId="370"/>
            <ac:spMk id="984" creationId="{4FD8C018-E449-80E2-F1F5-B5ED3FBAB320}"/>
          </ac:spMkLst>
        </pc:spChg>
        <pc:spChg chg="mod">
          <ac:chgData name="Uni Heidelberg" userId="63381bc8-74ad-49df-bab6-c1d9d05e17c2" providerId="ADAL" clId="{69EE58BA-C1DB-4456-A054-AB04EECEA528}" dt="2024-05-21T11:36:56.746" v="12702" actId="27803"/>
          <ac:spMkLst>
            <pc:docMk/>
            <pc:sldMk cId="1178382251" sldId="370"/>
            <ac:spMk id="985" creationId="{E0B5800C-A05B-7A23-440A-821751D93AA8}"/>
          </ac:spMkLst>
        </pc:spChg>
        <pc:spChg chg="mod">
          <ac:chgData name="Uni Heidelberg" userId="63381bc8-74ad-49df-bab6-c1d9d05e17c2" providerId="ADAL" clId="{69EE58BA-C1DB-4456-A054-AB04EECEA528}" dt="2024-05-21T11:36:56.746" v="12702" actId="27803"/>
          <ac:spMkLst>
            <pc:docMk/>
            <pc:sldMk cId="1178382251" sldId="370"/>
            <ac:spMk id="986" creationId="{D5E11EE4-29DF-C11F-D4DF-1B9DA549DA7D}"/>
          </ac:spMkLst>
        </pc:spChg>
        <pc:spChg chg="mod">
          <ac:chgData name="Uni Heidelberg" userId="63381bc8-74ad-49df-bab6-c1d9d05e17c2" providerId="ADAL" clId="{69EE58BA-C1DB-4456-A054-AB04EECEA528}" dt="2024-05-21T11:36:56.746" v="12702" actId="27803"/>
          <ac:spMkLst>
            <pc:docMk/>
            <pc:sldMk cId="1178382251" sldId="370"/>
            <ac:spMk id="987" creationId="{842A248F-410C-3E6F-F34B-CC667AFFE263}"/>
          </ac:spMkLst>
        </pc:spChg>
        <pc:spChg chg="mod">
          <ac:chgData name="Uni Heidelberg" userId="63381bc8-74ad-49df-bab6-c1d9d05e17c2" providerId="ADAL" clId="{69EE58BA-C1DB-4456-A054-AB04EECEA528}" dt="2024-05-21T11:36:56.746" v="12702" actId="27803"/>
          <ac:spMkLst>
            <pc:docMk/>
            <pc:sldMk cId="1178382251" sldId="370"/>
            <ac:spMk id="988" creationId="{F284E93C-50FC-282E-E58A-888749DA1579}"/>
          </ac:spMkLst>
        </pc:spChg>
        <pc:spChg chg="mod">
          <ac:chgData name="Uni Heidelberg" userId="63381bc8-74ad-49df-bab6-c1d9d05e17c2" providerId="ADAL" clId="{69EE58BA-C1DB-4456-A054-AB04EECEA528}" dt="2024-05-21T11:36:56.746" v="12702" actId="27803"/>
          <ac:spMkLst>
            <pc:docMk/>
            <pc:sldMk cId="1178382251" sldId="370"/>
            <ac:spMk id="989" creationId="{3AF42562-B2F8-A583-4A08-BCE73F33E2D4}"/>
          </ac:spMkLst>
        </pc:spChg>
        <pc:spChg chg="mod">
          <ac:chgData name="Uni Heidelberg" userId="63381bc8-74ad-49df-bab6-c1d9d05e17c2" providerId="ADAL" clId="{69EE58BA-C1DB-4456-A054-AB04EECEA528}" dt="2024-05-21T11:36:56.746" v="12702" actId="27803"/>
          <ac:spMkLst>
            <pc:docMk/>
            <pc:sldMk cId="1178382251" sldId="370"/>
            <ac:spMk id="990" creationId="{028DE9B1-F721-76CD-64EF-8620A1B43474}"/>
          </ac:spMkLst>
        </pc:spChg>
        <pc:spChg chg="mod">
          <ac:chgData name="Uni Heidelberg" userId="63381bc8-74ad-49df-bab6-c1d9d05e17c2" providerId="ADAL" clId="{69EE58BA-C1DB-4456-A054-AB04EECEA528}" dt="2024-05-21T11:36:56.746" v="12702" actId="27803"/>
          <ac:spMkLst>
            <pc:docMk/>
            <pc:sldMk cId="1178382251" sldId="370"/>
            <ac:spMk id="991" creationId="{ED6F6516-AC3E-702E-F737-A90111C9B543}"/>
          </ac:spMkLst>
        </pc:spChg>
        <pc:spChg chg="mod">
          <ac:chgData name="Uni Heidelberg" userId="63381bc8-74ad-49df-bab6-c1d9d05e17c2" providerId="ADAL" clId="{69EE58BA-C1DB-4456-A054-AB04EECEA528}" dt="2024-05-21T11:36:56.746" v="12702" actId="27803"/>
          <ac:spMkLst>
            <pc:docMk/>
            <pc:sldMk cId="1178382251" sldId="370"/>
            <ac:spMk id="992" creationId="{F00F56B8-40BA-25D3-60C6-D915198BEC09}"/>
          </ac:spMkLst>
        </pc:spChg>
        <pc:spChg chg="mod">
          <ac:chgData name="Uni Heidelberg" userId="63381bc8-74ad-49df-bab6-c1d9d05e17c2" providerId="ADAL" clId="{69EE58BA-C1DB-4456-A054-AB04EECEA528}" dt="2024-05-21T11:36:56.746" v="12702" actId="27803"/>
          <ac:spMkLst>
            <pc:docMk/>
            <pc:sldMk cId="1178382251" sldId="370"/>
            <ac:spMk id="993" creationId="{C3CEFA65-FAF8-C00C-2A7E-3B8502694A21}"/>
          </ac:spMkLst>
        </pc:spChg>
        <pc:spChg chg="mod">
          <ac:chgData name="Uni Heidelberg" userId="63381bc8-74ad-49df-bab6-c1d9d05e17c2" providerId="ADAL" clId="{69EE58BA-C1DB-4456-A054-AB04EECEA528}" dt="2024-05-21T11:36:56.746" v="12702" actId="27803"/>
          <ac:spMkLst>
            <pc:docMk/>
            <pc:sldMk cId="1178382251" sldId="370"/>
            <ac:spMk id="994" creationId="{AE421717-3387-4A5C-E393-B8DE8ECA925A}"/>
          </ac:spMkLst>
        </pc:spChg>
        <pc:spChg chg="mod">
          <ac:chgData name="Uni Heidelberg" userId="63381bc8-74ad-49df-bab6-c1d9d05e17c2" providerId="ADAL" clId="{69EE58BA-C1DB-4456-A054-AB04EECEA528}" dt="2024-05-21T11:36:56.746" v="12702" actId="27803"/>
          <ac:spMkLst>
            <pc:docMk/>
            <pc:sldMk cId="1178382251" sldId="370"/>
            <ac:spMk id="995" creationId="{DCD763D9-13EB-FCC1-BCE4-15E4A8C933F5}"/>
          </ac:spMkLst>
        </pc:spChg>
        <pc:spChg chg="mod">
          <ac:chgData name="Uni Heidelberg" userId="63381bc8-74ad-49df-bab6-c1d9d05e17c2" providerId="ADAL" clId="{69EE58BA-C1DB-4456-A054-AB04EECEA528}" dt="2024-05-21T11:36:56.746" v="12702" actId="27803"/>
          <ac:spMkLst>
            <pc:docMk/>
            <pc:sldMk cId="1178382251" sldId="370"/>
            <ac:spMk id="996" creationId="{DA7589E1-D8D2-A47F-20A0-7C33E5A01D1F}"/>
          </ac:spMkLst>
        </pc:spChg>
        <pc:spChg chg="mod">
          <ac:chgData name="Uni Heidelberg" userId="63381bc8-74ad-49df-bab6-c1d9d05e17c2" providerId="ADAL" clId="{69EE58BA-C1DB-4456-A054-AB04EECEA528}" dt="2024-05-21T11:36:56.746" v="12702" actId="27803"/>
          <ac:spMkLst>
            <pc:docMk/>
            <pc:sldMk cId="1178382251" sldId="370"/>
            <ac:spMk id="997" creationId="{B0C312EA-FECA-F5ED-3208-E28DF84DF253}"/>
          </ac:spMkLst>
        </pc:spChg>
        <pc:spChg chg="mod">
          <ac:chgData name="Uni Heidelberg" userId="63381bc8-74ad-49df-bab6-c1d9d05e17c2" providerId="ADAL" clId="{69EE58BA-C1DB-4456-A054-AB04EECEA528}" dt="2024-05-21T11:36:56.746" v="12702" actId="27803"/>
          <ac:spMkLst>
            <pc:docMk/>
            <pc:sldMk cId="1178382251" sldId="370"/>
            <ac:spMk id="998" creationId="{80F0345D-27BA-6ED6-AC31-1566831516C4}"/>
          </ac:spMkLst>
        </pc:spChg>
        <pc:spChg chg="mod">
          <ac:chgData name="Uni Heidelberg" userId="63381bc8-74ad-49df-bab6-c1d9d05e17c2" providerId="ADAL" clId="{69EE58BA-C1DB-4456-A054-AB04EECEA528}" dt="2024-05-21T11:36:56.746" v="12702" actId="27803"/>
          <ac:spMkLst>
            <pc:docMk/>
            <pc:sldMk cId="1178382251" sldId="370"/>
            <ac:spMk id="999" creationId="{3D45C8BA-2B82-03B1-E81E-3F12DC6A392C}"/>
          </ac:spMkLst>
        </pc:spChg>
        <pc:spChg chg="mod">
          <ac:chgData name="Uni Heidelberg" userId="63381bc8-74ad-49df-bab6-c1d9d05e17c2" providerId="ADAL" clId="{69EE58BA-C1DB-4456-A054-AB04EECEA528}" dt="2024-05-21T11:36:56.746" v="12702" actId="27803"/>
          <ac:spMkLst>
            <pc:docMk/>
            <pc:sldMk cId="1178382251" sldId="370"/>
            <ac:spMk id="1000" creationId="{7FB9281C-17A3-3F71-94EF-326A730F3488}"/>
          </ac:spMkLst>
        </pc:spChg>
        <pc:spChg chg="mod">
          <ac:chgData name="Uni Heidelberg" userId="63381bc8-74ad-49df-bab6-c1d9d05e17c2" providerId="ADAL" clId="{69EE58BA-C1DB-4456-A054-AB04EECEA528}" dt="2024-05-21T11:36:56.746" v="12702" actId="27803"/>
          <ac:spMkLst>
            <pc:docMk/>
            <pc:sldMk cId="1178382251" sldId="370"/>
            <ac:spMk id="1001" creationId="{FB8F752B-FA28-D3BC-7810-7E803695ABF1}"/>
          </ac:spMkLst>
        </pc:spChg>
        <pc:spChg chg="mod">
          <ac:chgData name="Uni Heidelberg" userId="63381bc8-74ad-49df-bab6-c1d9d05e17c2" providerId="ADAL" clId="{69EE58BA-C1DB-4456-A054-AB04EECEA528}" dt="2024-05-21T11:36:56.746" v="12702" actId="27803"/>
          <ac:spMkLst>
            <pc:docMk/>
            <pc:sldMk cId="1178382251" sldId="370"/>
            <ac:spMk id="1002" creationId="{CBC77AEE-9879-2512-EC9D-5BB0F6969D8D}"/>
          </ac:spMkLst>
        </pc:spChg>
        <pc:spChg chg="mod">
          <ac:chgData name="Uni Heidelberg" userId="63381bc8-74ad-49df-bab6-c1d9d05e17c2" providerId="ADAL" clId="{69EE58BA-C1DB-4456-A054-AB04EECEA528}" dt="2024-05-21T11:36:56.746" v="12702" actId="27803"/>
          <ac:spMkLst>
            <pc:docMk/>
            <pc:sldMk cId="1178382251" sldId="370"/>
            <ac:spMk id="1003" creationId="{306B6D67-48E0-6643-9DE9-0D7DF23CC6AF}"/>
          </ac:spMkLst>
        </pc:spChg>
        <pc:spChg chg="mod">
          <ac:chgData name="Uni Heidelberg" userId="63381bc8-74ad-49df-bab6-c1d9d05e17c2" providerId="ADAL" clId="{69EE58BA-C1DB-4456-A054-AB04EECEA528}" dt="2024-05-21T11:36:56.746" v="12702" actId="27803"/>
          <ac:spMkLst>
            <pc:docMk/>
            <pc:sldMk cId="1178382251" sldId="370"/>
            <ac:spMk id="1004" creationId="{E675E268-0A5D-430F-505C-0E7C20A4E075}"/>
          </ac:spMkLst>
        </pc:spChg>
        <pc:spChg chg="mod">
          <ac:chgData name="Uni Heidelberg" userId="63381bc8-74ad-49df-bab6-c1d9d05e17c2" providerId="ADAL" clId="{69EE58BA-C1DB-4456-A054-AB04EECEA528}" dt="2024-05-21T11:36:56.746" v="12702" actId="27803"/>
          <ac:spMkLst>
            <pc:docMk/>
            <pc:sldMk cId="1178382251" sldId="370"/>
            <ac:spMk id="1005" creationId="{0C039EAA-DAD8-32B8-DC88-240816B43768}"/>
          </ac:spMkLst>
        </pc:spChg>
        <pc:spChg chg="mod">
          <ac:chgData name="Uni Heidelberg" userId="63381bc8-74ad-49df-bab6-c1d9d05e17c2" providerId="ADAL" clId="{69EE58BA-C1DB-4456-A054-AB04EECEA528}" dt="2024-05-21T11:36:56.746" v="12702" actId="27803"/>
          <ac:spMkLst>
            <pc:docMk/>
            <pc:sldMk cId="1178382251" sldId="370"/>
            <ac:spMk id="1006" creationId="{C545EA32-DDB4-7717-1908-D5F79FDFA6BB}"/>
          </ac:spMkLst>
        </pc:spChg>
        <pc:spChg chg="mod">
          <ac:chgData name="Uni Heidelberg" userId="63381bc8-74ad-49df-bab6-c1d9d05e17c2" providerId="ADAL" clId="{69EE58BA-C1DB-4456-A054-AB04EECEA528}" dt="2024-05-21T11:36:56.746" v="12702" actId="27803"/>
          <ac:spMkLst>
            <pc:docMk/>
            <pc:sldMk cId="1178382251" sldId="370"/>
            <ac:spMk id="1007" creationId="{C109A107-D038-8221-B0E5-FE7FD921E33F}"/>
          </ac:spMkLst>
        </pc:spChg>
        <pc:spChg chg="mod">
          <ac:chgData name="Uni Heidelberg" userId="63381bc8-74ad-49df-bab6-c1d9d05e17c2" providerId="ADAL" clId="{69EE58BA-C1DB-4456-A054-AB04EECEA528}" dt="2024-05-21T11:36:56.746" v="12702" actId="27803"/>
          <ac:spMkLst>
            <pc:docMk/>
            <pc:sldMk cId="1178382251" sldId="370"/>
            <ac:spMk id="1008" creationId="{F68D2B8D-B136-C396-AFE9-8188D351CA77}"/>
          </ac:spMkLst>
        </pc:spChg>
        <pc:spChg chg="mod">
          <ac:chgData name="Uni Heidelberg" userId="63381bc8-74ad-49df-bab6-c1d9d05e17c2" providerId="ADAL" clId="{69EE58BA-C1DB-4456-A054-AB04EECEA528}" dt="2024-05-21T11:36:56.746" v="12702" actId="27803"/>
          <ac:spMkLst>
            <pc:docMk/>
            <pc:sldMk cId="1178382251" sldId="370"/>
            <ac:spMk id="1009" creationId="{6E3E4528-0647-DB87-7304-111E1864A6D7}"/>
          </ac:spMkLst>
        </pc:spChg>
        <pc:spChg chg="mod">
          <ac:chgData name="Uni Heidelberg" userId="63381bc8-74ad-49df-bab6-c1d9d05e17c2" providerId="ADAL" clId="{69EE58BA-C1DB-4456-A054-AB04EECEA528}" dt="2024-05-21T11:36:56.746" v="12702" actId="27803"/>
          <ac:spMkLst>
            <pc:docMk/>
            <pc:sldMk cId="1178382251" sldId="370"/>
            <ac:spMk id="1010" creationId="{57312E42-33F1-D37A-2AD0-D657A1C6F501}"/>
          </ac:spMkLst>
        </pc:spChg>
        <pc:spChg chg="mod">
          <ac:chgData name="Uni Heidelberg" userId="63381bc8-74ad-49df-bab6-c1d9d05e17c2" providerId="ADAL" clId="{69EE58BA-C1DB-4456-A054-AB04EECEA528}" dt="2024-05-21T11:36:56.746" v="12702" actId="27803"/>
          <ac:spMkLst>
            <pc:docMk/>
            <pc:sldMk cId="1178382251" sldId="370"/>
            <ac:spMk id="1011" creationId="{1692A339-7CF4-38C5-5479-B8F94EF62C9B}"/>
          </ac:spMkLst>
        </pc:spChg>
        <pc:spChg chg="mod">
          <ac:chgData name="Uni Heidelberg" userId="63381bc8-74ad-49df-bab6-c1d9d05e17c2" providerId="ADAL" clId="{69EE58BA-C1DB-4456-A054-AB04EECEA528}" dt="2024-05-21T11:36:56.746" v="12702" actId="27803"/>
          <ac:spMkLst>
            <pc:docMk/>
            <pc:sldMk cId="1178382251" sldId="370"/>
            <ac:spMk id="1012" creationId="{AEB2E133-4569-D69F-C8E0-E9474B5FCA84}"/>
          </ac:spMkLst>
        </pc:spChg>
        <pc:spChg chg="mod">
          <ac:chgData name="Uni Heidelberg" userId="63381bc8-74ad-49df-bab6-c1d9d05e17c2" providerId="ADAL" clId="{69EE58BA-C1DB-4456-A054-AB04EECEA528}" dt="2024-05-21T11:36:56.746" v="12702" actId="27803"/>
          <ac:spMkLst>
            <pc:docMk/>
            <pc:sldMk cId="1178382251" sldId="370"/>
            <ac:spMk id="1013" creationId="{22CA5415-93AE-6FA3-5489-52C1D9420B2C}"/>
          </ac:spMkLst>
        </pc:spChg>
        <pc:spChg chg="mod">
          <ac:chgData name="Uni Heidelberg" userId="63381bc8-74ad-49df-bab6-c1d9d05e17c2" providerId="ADAL" clId="{69EE58BA-C1DB-4456-A054-AB04EECEA528}" dt="2024-05-21T11:36:56.746" v="12702" actId="27803"/>
          <ac:spMkLst>
            <pc:docMk/>
            <pc:sldMk cId="1178382251" sldId="370"/>
            <ac:spMk id="1014" creationId="{51EC634B-6B95-F66C-2D91-C2D7387B3BDA}"/>
          </ac:spMkLst>
        </pc:spChg>
        <pc:spChg chg="mod">
          <ac:chgData name="Uni Heidelberg" userId="63381bc8-74ad-49df-bab6-c1d9d05e17c2" providerId="ADAL" clId="{69EE58BA-C1DB-4456-A054-AB04EECEA528}" dt="2024-05-21T11:36:56.746" v="12702" actId="27803"/>
          <ac:spMkLst>
            <pc:docMk/>
            <pc:sldMk cId="1178382251" sldId="370"/>
            <ac:spMk id="1015" creationId="{E604CC57-B4BA-90D5-C0E1-2D1746153575}"/>
          </ac:spMkLst>
        </pc:spChg>
        <pc:spChg chg="mod">
          <ac:chgData name="Uni Heidelberg" userId="63381bc8-74ad-49df-bab6-c1d9d05e17c2" providerId="ADAL" clId="{69EE58BA-C1DB-4456-A054-AB04EECEA528}" dt="2024-05-21T11:36:56.746" v="12702" actId="27803"/>
          <ac:spMkLst>
            <pc:docMk/>
            <pc:sldMk cId="1178382251" sldId="370"/>
            <ac:spMk id="1016" creationId="{15B4BC61-043B-9533-7B3E-942E376AA986}"/>
          </ac:spMkLst>
        </pc:spChg>
        <pc:spChg chg="mod">
          <ac:chgData name="Uni Heidelberg" userId="63381bc8-74ad-49df-bab6-c1d9d05e17c2" providerId="ADAL" clId="{69EE58BA-C1DB-4456-A054-AB04EECEA528}" dt="2024-05-21T11:36:56.746" v="12702" actId="27803"/>
          <ac:spMkLst>
            <pc:docMk/>
            <pc:sldMk cId="1178382251" sldId="370"/>
            <ac:spMk id="1017" creationId="{0EB7AFF8-A8CF-0F0D-7AA8-35330ABC9527}"/>
          </ac:spMkLst>
        </pc:spChg>
        <pc:spChg chg="mod">
          <ac:chgData name="Uni Heidelberg" userId="63381bc8-74ad-49df-bab6-c1d9d05e17c2" providerId="ADAL" clId="{69EE58BA-C1DB-4456-A054-AB04EECEA528}" dt="2024-05-21T11:36:56.746" v="12702" actId="27803"/>
          <ac:spMkLst>
            <pc:docMk/>
            <pc:sldMk cId="1178382251" sldId="370"/>
            <ac:spMk id="1018" creationId="{5F1E80F1-68AD-7E45-A587-E3447E24DDCD}"/>
          </ac:spMkLst>
        </pc:spChg>
        <pc:spChg chg="mod">
          <ac:chgData name="Uni Heidelberg" userId="63381bc8-74ad-49df-bab6-c1d9d05e17c2" providerId="ADAL" clId="{69EE58BA-C1DB-4456-A054-AB04EECEA528}" dt="2024-05-21T11:36:56.746" v="12702" actId="27803"/>
          <ac:spMkLst>
            <pc:docMk/>
            <pc:sldMk cId="1178382251" sldId="370"/>
            <ac:spMk id="1019" creationId="{FC8CB755-E8A3-08F6-6706-7A51C0318796}"/>
          </ac:spMkLst>
        </pc:spChg>
        <pc:spChg chg="mod">
          <ac:chgData name="Uni Heidelberg" userId="63381bc8-74ad-49df-bab6-c1d9d05e17c2" providerId="ADAL" clId="{69EE58BA-C1DB-4456-A054-AB04EECEA528}" dt="2024-05-21T11:36:56.746" v="12702" actId="27803"/>
          <ac:spMkLst>
            <pc:docMk/>
            <pc:sldMk cId="1178382251" sldId="370"/>
            <ac:spMk id="1020" creationId="{C1FC1B5D-2CA8-1C67-816E-73EB20BC59BD}"/>
          </ac:spMkLst>
        </pc:spChg>
        <pc:spChg chg="mod">
          <ac:chgData name="Uni Heidelberg" userId="63381bc8-74ad-49df-bab6-c1d9d05e17c2" providerId="ADAL" clId="{69EE58BA-C1DB-4456-A054-AB04EECEA528}" dt="2024-05-21T11:36:56.746" v="12702" actId="27803"/>
          <ac:spMkLst>
            <pc:docMk/>
            <pc:sldMk cId="1178382251" sldId="370"/>
            <ac:spMk id="1021" creationId="{B1ADDCB2-E5FF-8305-C4A3-C5471421BAA5}"/>
          </ac:spMkLst>
        </pc:spChg>
        <pc:spChg chg="mod">
          <ac:chgData name="Uni Heidelberg" userId="63381bc8-74ad-49df-bab6-c1d9d05e17c2" providerId="ADAL" clId="{69EE58BA-C1DB-4456-A054-AB04EECEA528}" dt="2024-05-21T11:36:56.746" v="12702" actId="27803"/>
          <ac:spMkLst>
            <pc:docMk/>
            <pc:sldMk cId="1178382251" sldId="370"/>
            <ac:spMk id="1022" creationId="{D5EC060B-8AAC-77D3-D9A2-A8FA2FDCBE03}"/>
          </ac:spMkLst>
        </pc:spChg>
        <pc:spChg chg="mod">
          <ac:chgData name="Uni Heidelberg" userId="63381bc8-74ad-49df-bab6-c1d9d05e17c2" providerId="ADAL" clId="{69EE58BA-C1DB-4456-A054-AB04EECEA528}" dt="2024-05-21T11:36:56.746" v="12702" actId="27803"/>
          <ac:spMkLst>
            <pc:docMk/>
            <pc:sldMk cId="1178382251" sldId="370"/>
            <ac:spMk id="1023" creationId="{4F38F53F-BBBF-2187-E1DF-49DA6C850248}"/>
          </ac:spMkLst>
        </pc:spChg>
        <pc:spChg chg="mod">
          <ac:chgData name="Uni Heidelberg" userId="63381bc8-74ad-49df-bab6-c1d9d05e17c2" providerId="ADAL" clId="{69EE58BA-C1DB-4456-A054-AB04EECEA528}" dt="2024-05-21T11:36:56.746" v="12702" actId="27803"/>
          <ac:spMkLst>
            <pc:docMk/>
            <pc:sldMk cId="1178382251" sldId="370"/>
            <ac:spMk id="1024" creationId="{DAFA67CF-F356-C4B1-4D01-FBB62FA8F2A8}"/>
          </ac:spMkLst>
        </pc:spChg>
        <pc:spChg chg="mod">
          <ac:chgData name="Uni Heidelberg" userId="63381bc8-74ad-49df-bab6-c1d9d05e17c2" providerId="ADAL" clId="{69EE58BA-C1DB-4456-A054-AB04EECEA528}" dt="2024-05-21T11:36:56.746" v="12702" actId="27803"/>
          <ac:spMkLst>
            <pc:docMk/>
            <pc:sldMk cId="1178382251" sldId="370"/>
            <ac:spMk id="1025" creationId="{319168F6-C51D-3648-4BFA-5AEB0EF8295F}"/>
          </ac:spMkLst>
        </pc:spChg>
        <pc:spChg chg="mod">
          <ac:chgData name="Uni Heidelberg" userId="63381bc8-74ad-49df-bab6-c1d9d05e17c2" providerId="ADAL" clId="{69EE58BA-C1DB-4456-A054-AB04EECEA528}" dt="2024-05-21T11:36:56.746" v="12702" actId="27803"/>
          <ac:spMkLst>
            <pc:docMk/>
            <pc:sldMk cId="1178382251" sldId="370"/>
            <ac:spMk id="1026" creationId="{86CF0FFF-890A-B9CF-62F4-853D49406BC3}"/>
          </ac:spMkLst>
        </pc:spChg>
        <pc:spChg chg="mod">
          <ac:chgData name="Uni Heidelberg" userId="63381bc8-74ad-49df-bab6-c1d9d05e17c2" providerId="ADAL" clId="{69EE58BA-C1DB-4456-A054-AB04EECEA528}" dt="2024-05-21T11:36:56.746" v="12702" actId="27803"/>
          <ac:spMkLst>
            <pc:docMk/>
            <pc:sldMk cId="1178382251" sldId="370"/>
            <ac:spMk id="1027" creationId="{CB9E8362-1104-8438-FBFD-B472D32756AD}"/>
          </ac:spMkLst>
        </pc:spChg>
        <pc:spChg chg="mod">
          <ac:chgData name="Uni Heidelberg" userId="63381bc8-74ad-49df-bab6-c1d9d05e17c2" providerId="ADAL" clId="{69EE58BA-C1DB-4456-A054-AB04EECEA528}" dt="2024-05-21T11:36:56.746" v="12702" actId="27803"/>
          <ac:spMkLst>
            <pc:docMk/>
            <pc:sldMk cId="1178382251" sldId="370"/>
            <ac:spMk id="1028" creationId="{57F51B3F-8F35-8A4E-A598-6A5992B8D907}"/>
          </ac:spMkLst>
        </pc:spChg>
        <pc:spChg chg="mod">
          <ac:chgData name="Uni Heidelberg" userId="63381bc8-74ad-49df-bab6-c1d9d05e17c2" providerId="ADAL" clId="{69EE58BA-C1DB-4456-A054-AB04EECEA528}" dt="2024-05-21T11:36:56.746" v="12702" actId="27803"/>
          <ac:spMkLst>
            <pc:docMk/>
            <pc:sldMk cId="1178382251" sldId="370"/>
            <ac:spMk id="1029" creationId="{E58A8462-5D98-55E3-F43C-93CA467A752F}"/>
          </ac:spMkLst>
        </pc:spChg>
        <pc:spChg chg="mod">
          <ac:chgData name="Uni Heidelberg" userId="63381bc8-74ad-49df-bab6-c1d9d05e17c2" providerId="ADAL" clId="{69EE58BA-C1DB-4456-A054-AB04EECEA528}" dt="2024-05-21T11:36:56.746" v="12702" actId="27803"/>
          <ac:spMkLst>
            <pc:docMk/>
            <pc:sldMk cId="1178382251" sldId="370"/>
            <ac:spMk id="1030" creationId="{A64C2A42-922B-5557-5DA7-9C32A51565A6}"/>
          </ac:spMkLst>
        </pc:spChg>
        <pc:spChg chg="mod">
          <ac:chgData name="Uni Heidelberg" userId="63381bc8-74ad-49df-bab6-c1d9d05e17c2" providerId="ADAL" clId="{69EE58BA-C1DB-4456-A054-AB04EECEA528}" dt="2024-05-21T11:36:56.746" v="12702" actId="27803"/>
          <ac:spMkLst>
            <pc:docMk/>
            <pc:sldMk cId="1178382251" sldId="370"/>
            <ac:spMk id="1031" creationId="{4EE88B84-CC70-CE6D-F0FF-4593F41C06A2}"/>
          </ac:spMkLst>
        </pc:spChg>
        <pc:spChg chg="mod">
          <ac:chgData name="Uni Heidelberg" userId="63381bc8-74ad-49df-bab6-c1d9d05e17c2" providerId="ADAL" clId="{69EE58BA-C1DB-4456-A054-AB04EECEA528}" dt="2024-05-21T11:36:56.746" v="12702" actId="27803"/>
          <ac:spMkLst>
            <pc:docMk/>
            <pc:sldMk cId="1178382251" sldId="370"/>
            <ac:spMk id="1032" creationId="{E07F8C82-5958-C60F-D758-9A0424F4EB6A}"/>
          </ac:spMkLst>
        </pc:spChg>
        <pc:spChg chg="mod">
          <ac:chgData name="Uni Heidelberg" userId="63381bc8-74ad-49df-bab6-c1d9d05e17c2" providerId="ADAL" clId="{69EE58BA-C1DB-4456-A054-AB04EECEA528}" dt="2024-05-21T11:36:56.746" v="12702" actId="27803"/>
          <ac:spMkLst>
            <pc:docMk/>
            <pc:sldMk cId="1178382251" sldId="370"/>
            <ac:spMk id="1033" creationId="{6080D4E9-F8D2-F6E1-983E-A89336D4E55D}"/>
          </ac:spMkLst>
        </pc:spChg>
        <pc:spChg chg="mod">
          <ac:chgData name="Uni Heidelberg" userId="63381bc8-74ad-49df-bab6-c1d9d05e17c2" providerId="ADAL" clId="{69EE58BA-C1DB-4456-A054-AB04EECEA528}" dt="2024-05-21T11:36:56.746" v="12702" actId="27803"/>
          <ac:spMkLst>
            <pc:docMk/>
            <pc:sldMk cId="1178382251" sldId="370"/>
            <ac:spMk id="1034" creationId="{8EDBC4EC-DC38-5683-9B3F-BD9735D9C8DD}"/>
          </ac:spMkLst>
        </pc:spChg>
        <pc:spChg chg="mod">
          <ac:chgData name="Uni Heidelberg" userId="63381bc8-74ad-49df-bab6-c1d9d05e17c2" providerId="ADAL" clId="{69EE58BA-C1DB-4456-A054-AB04EECEA528}" dt="2024-05-21T11:36:56.746" v="12702" actId="27803"/>
          <ac:spMkLst>
            <pc:docMk/>
            <pc:sldMk cId="1178382251" sldId="370"/>
            <ac:spMk id="1035" creationId="{FBB8117F-3B88-CF06-12F7-4699C82DF199}"/>
          </ac:spMkLst>
        </pc:spChg>
        <pc:spChg chg="mod">
          <ac:chgData name="Uni Heidelberg" userId="63381bc8-74ad-49df-bab6-c1d9d05e17c2" providerId="ADAL" clId="{69EE58BA-C1DB-4456-A054-AB04EECEA528}" dt="2024-05-21T11:36:56.746" v="12702" actId="27803"/>
          <ac:spMkLst>
            <pc:docMk/>
            <pc:sldMk cId="1178382251" sldId="370"/>
            <ac:spMk id="1036" creationId="{C97CF044-EACE-7AC2-77BC-CC9C41CED0B2}"/>
          </ac:spMkLst>
        </pc:spChg>
        <pc:spChg chg="mod">
          <ac:chgData name="Uni Heidelberg" userId="63381bc8-74ad-49df-bab6-c1d9d05e17c2" providerId="ADAL" clId="{69EE58BA-C1DB-4456-A054-AB04EECEA528}" dt="2024-05-21T11:36:56.746" v="12702" actId="27803"/>
          <ac:spMkLst>
            <pc:docMk/>
            <pc:sldMk cId="1178382251" sldId="370"/>
            <ac:spMk id="1037" creationId="{9675A473-5F29-3750-2700-08D10EE8C2F9}"/>
          </ac:spMkLst>
        </pc:spChg>
        <pc:spChg chg="mod">
          <ac:chgData name="Uni Heidelberg" userId="63381bc8-74ad-49df-bab6-c1d9d05e17c2" providerId="ADAL" clId="{69EE58BA-C1DB-4456-A054-AB04EECEA528}" dt="2024-05-21T11:36:56.746" v="12702" actId="27803"/>
          <ac:spMkLst>
            <pc:docMk/>
            <pc:sldMk cId="1178382251" sldId="370"/>
            <ac:spMk id="1038" creationId="{34158343-23FA-66E7-7946-51292C111E44}"/>
          </ac:spMkLst>
        </pc:spChg>
        <pc:spChg chg="mod">
          <ac:chgData name="Uni Heidelberg" userId="63381bc8-74ad-49df-bab6-c1d9d05e17c2" providerId="ADAL" clId="{69EE58BA-C1DB-4456-A054-AB04EECEA528}" dt="2024-05-21T11:36:56.746" v="12702" actId="27803"/>
          <ac:spMkLst>
            <pc:docMk/>
            <pc:sldMk cId="1178382251" sldId="370"/>
            <ac:spMk id="1039" creationId="{D6D25650-F67E-9ECB-F06F-F6507DB6CE01}"/>
          </ac:spMkLst>
        </pc:spChg>
        <pc:spChg chg="mod">
          <ac:chgData name="Uni Heidelberg" userId="63381bc8-74ad-49df-bab6-c1d9d05e17c2" providerId="ADAL" clId="{69EE58BA-C1DB-4456-A054-AB04EECEA528}" dt="2024-05-21T11:36:56.746" v="12702" actId="27803"/>
          <ac:spMkLst>
            <pc:docMk/>
            <pc:sldMk cId="1178382251" sldId="370"/>
            <ac:spMk id="1040" creationId="{7B5A67F5-DF8F-0CAC-7C89-55043E5ACC84}"/>
          </ac:spMkLst>
        </pc:spChg>
        <pc:spChg chg="mod">
          <ac:chgData name="Uni Heidelberg" userId="63381bc8-74ad-49df-bab6-c1d9d05e17c2" providerId="ADAL" clId="{69EE58BA-C1DB-4456-A054-AB04EECEA528}" dt="2024-05-21T11:36:56.746" v="12702" actId="27803"/>
          <ac:spMkLst>
            <pc:docMk/>
            <pc:sldMk cId="1178382251" sldId="370"/>
            <ac:spMk id="1041" creationId="{F9D19D32-2D51-0C11-15F7-B8F387A740EA}"/>
          </ac:spMkLst>
        </pc:spChg>
        <pc:spChg chg="mod">
          <ac:chgData name="Uni Heidelberg" userId="63381bc8-74ad-49df-bab6-c1d9d05e17c2" providerId="ADAL" clId="{69EE58BA-C1DB-4456-A054-AB04EECEA528}" dt="2024-05-21T11:36:56.746" v="12702" actId="27803"/>
          <ac:spMkLst>
            <pc:docMk/>
            <pc:sldMk cId="1178382251" sldId="370"/>
            <ac:spMk id="1042" creationId="{72A1C6D7-93D5-5430-C773-34926D7AA4CC}"/>
          </ac:spMkLst>
        </pc:spChg>
        <pc:spChg chg="mod">
          <ac:chgData name="Uni Heidelberg" userId="63381bc8-74ad-49df-bab6-c1d9d05e17c2" providerId="ADAL" clId="{69EE58BA-C1DB-4456-A054-AB04EECEA528}" dt="2024-05-21T11:36:56.746" v="12702" actId="27803"/>
          <ac:spMkLst>
            <pc:docMk/>
            <pc:sldMk cId="1178382251" sldId="370"/>
            <ac:spMk id="1043" creationId="{9859700B-C457-6F6E-4E2B-40827F27FC47}"/>
          </ac:spMkLst>
        </pc:spChg>
        <pc:spChg chg="mod">
          <ac:chgData name="Uni Heidelberg" userId="63381bc8-74ad-49df-bab6-c1d9d05e17c2" providerId="ADAL" clId="{69EE58BA-C1DB-4456-A054-AB04EECEA528}" dt="2024-05-21T11:36:56.746" v="12702" actId="27803"/>
          <ac:spMkLst>
            <pc:docMk/>
            <pc:sldMk cId="1178382251" sldId="370"/>
            <ac:spMk id="1044" creationId="{0A4013F7-0F78-7AB6-E4A7-422FB53557D9}"/>
          </ac:spMkLst>
        </pc:spChg>
        <pc:spChg chg="mod">
          <ac:chgData name="Uni Heidelberg" userId="63381bc8-74ad-49df-bab6-c1d9d05e17c2" providerId="ADAL" clId="{69EE58BA-C1DB-4456-A054-AB04EECEA528}" dt="2024-05-21T11:36:56.746" v="12702" actId="27803"/>
          <ac:spMkLst>
            <pc:docMk/>
            <pc:sldMk cId="1178382251" sldId="370"/>
            <ac:spMk id="1045" creationId="{9284B8DB-4181-C357-C76F-4EF2BD0A0098}"/>
          </ac:spMkLst>
        </pc:spChg>
        <pc:spChg chg="mod">
          <ac:chgData name="Uni Heidelberg" userId="63381bc8-74ad-49df-bab6-c1d9d05e17c2" providerId="ADAL" clId="{69EE58BA-C1DB-4456-A054-AB04EECEA528}" dt="2024-05-21T11:36:56.746" v="12702" actId="27803"/>
          <ac:spMkLst>
            <pc:docMk/>
            <pc:sldMk cId="1178382251" sldId="370"/>
            <ac:spMk id="1046" creationId="{158B5E01-A6E2-F8BF-B895-BB74D28DE9A2}"/>
          </ac:spMkLst>
        </pc:spChg>
        <pc:spChg chg="mod">
          <ac:chgData name="Uni Heidelberg" userId="63381bc8-74ad-49df-bab6-c1d9d05e17c2" providerId="ADAL" clId="{69EE58BA-C1DB-4456-A054-AB04EECEA528}" dt="2024-05-21T11:36:56.746" v="12702" actId="27803"/>
          <ac:spMkLst>
            <pc:docMk/>
            <pc:sldMk cId="1178382251" sldId="370"/>
            <ac:spMk id="1047" creationId="{B508E3B6-FAE2-6D56-F507-8A4C800D4A7D}"/>
          </ac:spMkLst>
        </pc:spChg>
        <pc:spChg chg="mod">
          <ac:chgData name="Uni Heidelberg" userId="63381bc8-74ad-49df-bab6-c1d9d05e17c2" providerId="ADAL" clId="{69EE58BA-C1DB-4456-A054-AB04EECEA528}" dt="2024-05-21T11:36:56.746" v="12702" actId="27803"/>
          <ac:spMkLst>
            <pc:docMk/>
            <pc:sldMk cId="1178382251" sldId="370"/>
            <ac:spMk id="1048" creationId="{C03A418B-10F3-7044-B4D1-B612BB7974AC}"/>
          </ac:spMkLst>
        </pc:spChg>
        <pc:spChg chg="mod">
          <ac:chgData name="Uni Heidelberg" userId="63381bc8-74ad-49df-bab6-c1d9d05e17c2" providerId="ADAL" clId="{69EE58BA-C1DB-4456-A054-AB04EECEA528}" dt="2024-05-21T11:36:56.746" v="12702" actId="27803"/>
          <ac:spMkLst>
            <pc:docMk/>
            <pc:sldMk cId="1178382251" sldId="370"/>
            <ac:spMk id="1049" creationId="{C2587A86-C0AB-A809-721B-8AF2CDE96914}"/>
          </ac:spMkLst>
        </pc:spChg>
        <pc:spChg chg="mod">
          <ac:chgData name="Uni Heidelberg" userId="63381bc8-74ad-49df-bab6-c1d9d05e17c2" providerId="ADAL" clId="{69EE58BA-C1DB-4456-A054-AB04EECEA528}" dt="2024-05-21T11:36:56.746" v="12702" actId="27803"/>
          <ac:spMkLst>
            <pc:docMk/>
            <pc:sldMk cId="1178382251" sldId="370"/>
            <ac:spMk id="1050" creationId="{BC53835D-622B-A2C9-5A15-941443114328}"/>
          </ac:spMkLst>
        </pc:spChg>
        <pc:spChg chg="mod">
          <ac:chgData name="Uni Heidelberg" userId="63381bc8-74ad-49df-bab6-c1d9d05e17c2" providerId="ADAL" clId="{69EE58BA-C1DB-4456-A054-AB04EECEA528}" dt="2024-05-21T11:36:56.746" v="12702" actId="27803"/>
          <ac:spMkLst>
            <pc:docMk/>
            <pc:sldMk cId="1178382251" sldId="370"/>
            <ac:spMk id="1051" creationId="{D577C231-4D84-1589-58EB-F9F423AD96F6}"/>
          </ac:spMkLst>
        </pc:spChg>
        <pc:spChg chg="mod">
          <ac:chgData name="Uni Heidelberg" userId="63381bc8-74ad-49df-bab6-c1d9d05e17c2" providerId="ADAL" clId="{69EE58BA-C1DB-4456-A054-AB04EECEA528}" dt="2024-05-21T11:36:56.746" v="12702" actId="27803"/>
          <ac:spMkLst>
            <pc:docMk/>
            <pc:sldMk cId="1178382251" sldId="370"/>
            <ac:spMk id="1052" creationId="{BF82C186-0070-1CC0-9FBB-E46ABD458ACE}"/>
          </ac:spMkLst>
        </pc:spChg>
        <pc:spChg chg="mod">
          <ac:chgData name="Uni Heidelberg" userId="63381bc8-74ad-49df-bab6-c1d9d05e17c2" providerId="ADAL" clId="{69EE58BA-C1DB-4456-A054-AB04EECEA528}" dt="2024-05-21T11:36:56.746" v="12702" actId="27803"/>
          <ac:spMkLst>
            <pc:docMk/>
            <pc:sldMk cId="1178382251" sldId="370"/>
            <ac:spMk id="1053" creationId="{F9676FBC-0E8A-81B5-E426-6CF7483EF492}"/>
          </ac:spMkLst>
        </pc:spChg>
        <pc:spChg chg="mod">
          <ac:chgData name="Uni Heidelberg" userId="63381bc8-74ad-49df-bab6-c1d9d05e17c2" providerId="ADAL" clId="{69EE58BA-C1DB-4456-A054-AB04EECEA528}" dt="2024-05-21T11:36:56.746" v="12702" actId="27803"/>
          <ac:spMkLst>
            <pc:docMk/>
            <pc:sldMk cId="1178382251" sldId="370"/>
            <ac:spMk id="1054" creationId="{94A2D23E-8ED7-8009-8915-555210191BD0}"/>
          </ac:spMkLst>
        </pc:spChg>
        <pc:spChg chg="mod">
          <ac:chgData name="Uni Heidelberg" userId="63381bc8-74ad-49df-bab6-c1d9d05e17c2" providerId="ADAL" clId="{69EE58BA-C1DB-4456-A054-AB04EECEA528}" dt="2024-05-21T11:36:56.746" v="12702" actId="27803"/>
          <ac:spMkLst>
            <pc:docMk/>
            <pc:sldMk cId="1178382251" sldId="370"/>
            <ac:spMk id="1055" creationId="{E94765CC-2790-C1A7-0DF8-06F25A344A7A}"/>
          </ac:spMkLst>
        </pc:spChg>
        <pc:spChg chg="mod">
          <ac:chgData name="Uni Heidelberg" userId="63381bc8-74ad-49df-bab6-c1d9d05e17c2" providerId="ADAL" clId="{69EE58BA-C1DB-4456-A054-AB04EECEA528}" dt="2024-05-21T11:36:56.746" v="12702" actId="27803"/>
          <ac:spMkLst>
            <pc:docMk/>
            <pc:sldMk cId="1178382251" sldId="370"/>
            <ac:spMk id="1056" creationId="{37CCF33E-8341-7072-4E54-D30803440A0B}"/>
          </ac:spMkLst>
        </pc:spChg>
        <pc:spChg chg="mod">
          <ac:chgData name="Uni Heidelberg" userId="63381bc8-74ad-49df-bab6-c1d9d05e17c2" providerId="ADAL" clId="{69EE58BA-C1DB-4456-A054-AB04EECEA528}" dt="2024-05-21T11:36:56.746" v="12702" actId="27803"/>
          <ac:spMkLst>
            <pc:docMk/>
            <pc:sldMk cId="1178382251" sldId="370"/>
            <ac:spMk id="1057" creationId="{DEFBD7AB-5409-A181-3857-C33ACBC46F54}"/>
          </ac:spMkLst>
        </pc:spChg>
        <pc:spChg chg="mod">
          <ac:chgData name="Uni Heidelberg" userId="63381bc8-74ad-49df-bab6-c1d9d05e17c2" providerId="ADAL" clId="{69EE58BA-C1DB-4456-A054-AB04EECEA528}" dt="2024-05-21T11:36:56.746" v="12702" actId="27803"/>
          <ac:spMkLst>
            <pc:docMk/>
            <pc:sldMk cId="1178382251" sldId="370"/>
            <ac:spMk id="1058" creationId="{BF04E079-6DEA-34BA-2E14-FA4982C9CD0D}"/>
          </ac:spMkLst>
        </pc:spChg>
        <pc:spChg chg="mod">
          <ac:chgData name="Uni Heidelberg" userId="63381bc8-74ad-49df-bab6-c1d9d05e17c2" providerId="ADAL" clId="{69EE58BA-C1DB-4456-A054-AB04EECEA528}" dt="2024-05-21T11:36:56.746" v="12702" actId="27803"/>
          <ac:spMkLst>
            <pc:docMk/>
            <pc:sldMk cId="1178382251" sldId="370"/>
            <ac:spMk id="1059" creationId="{354AC37D-CDDB-666E-4064-C1D363B805C6}"/>
          </ac:spMkLst>
        </pc:spChg>
        <pc:spChg chg="mod">
          <ac:chgData name="Uni Heidelberg" userId="63381bc8-74ad-49df-bab6-c1d9d05e17c2" providerId="ADAL" clId="{69EE58BA-C1DB-4456-A054-AB04EECEA528}" dt="2024-05-21T11:36:56.746" v="12702" actId="27803"/>
          <ac:spMkLst>
            <pc:docMk/>
            <pc:sldMk cId="1178382251" sldId="370"/>
            <ac:spMk id="1060" creationId="{42B17658-DB8E-7EF8-51AF-6FD54B3AE706}"/>
          </ac:spMkLst>
        </pc:spChg>
        <pc:spChg chg="mod">
          <ac:chgData name="Uni Heidelberg" userId="63381bc8-74ad-49df-bab6-c1d9d05e17c2" providerId="ADAL" clId="{69EE58BA-C1DB-4456-A054-AB04EECEA528}" dt="2024-05-21T11:36:56.746" v="12702" actId="27803"/>
          <ac:spMkLst>
            <pc:docMk/>
            <pc:sldMk cId="1178382251" sldId="370"/>
            <ac:spMk id="1061" creationId="{7CFF81E9-F702-A845-4412-011F268C6FA2}"/>
          </ac:spMkLst>
        </pc:spChg>
        <pc:spChg chg="mod">
          <ac:chgData name="Uni Heidelberg" userId="63381bc8-74ad-49df-bab6-c1d9d05e17c2" providerId="ADAL" clId="{69EE58BA-C1DB-4456-A054-AB04EECEA528}" dt="2024-05-21T11:36:56.746" v="12702" actId="27803"/>
          <ac:spMkLst>
            <pc:docMk/>
            <pc:sldMk cId="1178382251" sldId="370"/>
            <ac:spMk id="1062" creationId="{8F0F0EEE-CBD7-D689-B754-2459BD2768B2}"/>
          </ac:spMkLst>
        </pc:spChg>
        <pc:spChg chg="mod">
          <ac:chgData name="Uni Heidelberg" userId="63381bc8-74ad-49df-bab6-c1d9d05e17c2" providerId="ADAL" clId="{69EE58BA-C1DB-4456-A054-AB04EECEA528}" dt="2024-05-21T11:36:56.746" v="12702" actId="27803"/>
          <ac:spMkLst>
            <pc:docMk/>
            <pc:sldMk cId="1178382251" sldId="370"/>
            <ac:spMk id="1063" creationId="{294CA676-6043-1651-B90A-CC30508D229E}"/>
          </ac:spMkLst>
        </pc:spChg>
        <pc:spChg chg="mod">
          <ac:chgData name="Uni Heidelberg" userId="63381bc8-74ad-49df-bab6-c1d9d05e17c2" providerId="ADAL" clId="{69EE58BA-C1DB-4456-A054-AB04EECEA528}" dt="2024-05-21T11:36:56.746" v="12702" actId="27803"/>
          <ac:spMkLst>
            <pc:docMk/>
            <pc:sldMk cId="1178382251" sldId="370"/>
            <ac:spMk id="1064" creationId="{68BB6EA2-375D-5775-CAA9-A96CCDBDE91C}"/>
          </ac:spMkLst>
        </pc:spChg>
        <pc:spChg chg="mod">
          <ac:chgData name="Uni Heidelberg" userId="63381bc8-74ad-49df-bab6-c1d9d05e17c2" providerId="ADAL" clId="{69EE58BA-C1DB-4456-A054-AB04EECEA528}" dt="2024-05-21T11:36:56.746" v="12702" actId="27803"/>
          <ac:spMkLst>
            <pc:docMk/>
            <pc:sldMk cId="1178382251" sldId="370"/>
            <ac:spMk id="1065" creationId="{19E69BD8-F59C-3417-1670-2474EEE51359}"/>
          </ac:spMkLst>
        </pc:spChg>
        <pc:spChg chg="mod">
          <ac:chgData name="Uni Heidelberg" userId="63381bc8-74ad-49df-bab6-c1d9d05e17c2" providerId="ADAL" clId="{69EE58BA-C1DB-4456-A054-AB04EECEA528}" dt="2024-05-21T11:36:56.746" v="12702" actId="27803"/>
          <ac:spMkLst>
            <pc:docMk/>
            <pc:sldMk cId="1178382251" sldId="370"/>
            <ac:spMk id="1066" creationId="{17FFC171-D828-6B66-F28A-3C28FDA34F12}"/>
          </ac:spMkLst>
        </pc:spChg>
        <pc:spChg chg="mod">
          <ac:chgData name="Uni Heidelberg" userId="63381bc8-74ad-49df-bab6-c1d9d05e17c2" providerId="ADAL" clId="{69EE58BA-C1DB-4456-A054-AB04EECEA528}" dt="2024-05-21T11:36:56.746" v="12702" actId="27803"/>
          <ac:spMkLst>
            <pc:docMk/>
            <pc:sldMk cId="1178382251" sldId="370"/>
            <ac:spMk id="1067" creationId="{5E908987-62E8-3314-73DD-518ECD45D02C}"/>
          </ac:spMkLst>
        </pc:spChg>
        <pc:spChg chg="mod">
          <ac:chgData name="Uni Heidelberg" userId="63381bc8-74ad-49df-bab6-c1d9d05e17c2" providerId="ADAL" clId="{69EE58BA-C1DB-4456-A054-AB04EECEA528}" dt="2024-05-21T11:36:56.746" v="12702" actId="27803"/>
          <ac:spMkLst>
            <pc:docMk/>
            <pc:sldMk cId="1178382251" sldId="370"/>
            <ac:spMk id="1068" creationId="{38CC3113-6B1A-BA73-BE63-BED244D9CE4B}"/>
          </ac:spMkLst>
        </pc:spChg>
        <pc:spChg chg="mod">
          <ac:chgData name="Uni Heidelberg" userId="63381bc8-74ad-49df-bab6-c1d9d05e17c2" providerId="ADAL" clId="{69EE58BA-C1DB-4456-A054-AB04EECEA528}" dt="2024-05-21T11:36:56.746" v="12702" actId="27803"/>
          <ac:spMkLst>
            <pc:docMk/>
            <pc:sldMk cId="1178382251" sldId="370"/>
            <ac:spMk id="1069" creationId="{A50977A8-8CEE-0326-56FE-40910CE3C738}"/>
          </ac:spMkLst>
        </pc:spChg>
        <pc:spChg chg="mod">
          <ac:chgData name="Uni Heidelberg" userId="63381bc8-74ad-49df-bab6-c1d9d05e17c2" providerId="ADAL" clId="{69EE58BA-C1DB-4456-A054-AB04EECEA528}" dt="2024-05-21T11:36:56.746" v="12702" actId="27803"/>
          <ac:spMkLst>
            <pc:docMk/>
            <pc:sldMk cId="1178382251" sldId="370"/>
            <ac:spMk id="1070" creationId="{A61F7211-8033-AF15-2F48-41FB66CB80C7}"/>
          </ac:spMkLst>
        </pc:spChg>
        <pc:spChg chg="mod">
          <ac:chgData name="Uni Heidelberg" userId="63381bc8-74ad-49df-bab6-c1d9d05e17c2" providerId="ADAL" clId="{69EE58BA-C1DB-4456-A054-AB04EECEA528}" dt="2024-05-21T11:36:56.746" v="12702" actId="27803"/>
          <ac:spMkLst>
            <pc:docMk/>
            <pc:sldMk cId="1178382251" sldId="370"/>
            <ac:spMk id="1071" creationId="{1C291F02-05B5-2AA3-BCC6-8CF02EE59FA6}"/>
          </ac:spMkLst>
        </pc:spChg>
        <pc:spChg chg="mod">
          <ac:chgData name="Uni Heidelberg" userId="63381bc8-74ad-49df-bab6-c1d9d05e17c2" providerId="ADAL" clId="{69EE58BA-C1DB-4456-A054-AB04EECEA528}" dt="2024-05-21T11:36:56.746" v="12702" actId="27803"/>
          <ac:spMkLst>
            <pc:docMk/>
            <pc:sldMk cId="1178382251" sldId="370"/>
            <ac:spMk id="1072" creationId="{DFDD4906-E416-CCC7-ED06-E6C082740F10}"/>
          </ac:spMkLst>
        </pc:spChg>
        <pc:spChg chg="mod">
          <ac:chgData name="Uni Heidelberg" userId="63381bc8-74ad-49df-bab6-c1d9d05e17c2" providerId="ADAL" clId="{69EE58BA-C1DB-4456-A054-AB04EECEA528}" dt="2024-05-21T11:36:56.746" v="12702" actId="27803"/>
          <ac:spMkLst>
            <pc:docMk/>
            <pc:sldMk cId="1178382251" sldId="370"/>
            <ac:spMk id="1073" creationId="{9F7F53E2-EC79-3E0E-C7B1-D9BF9A891EE6}"/>
          </ac:spMkLst>
        </pc:spChg>
        <pc:spChg chg="mod">
          <ac:chgData name="Uni Heidelberg" userId="63381bc8-74ad-49df-bab6-c1d9d05e17c2" providerId="ADAL" clId="{69EE58BA-C1DB-4456-A054-AB04EECEA528}" dt="2024-05-21T11:36:56.746" v="12702" actId="27803"/>
          <ac:spMkLst>
            <pc:docMk/>
            <pc:sldMk cId="1178382251" sldId="370"/>
            <ac:spMk id="1074" creationId="{8E7364B4-1EEE-9662-6B88-65FF61B6D415}"/>
          </ac:spMkLst>
        </pc:spChg>
        <pc:spChg chg="mod">
          <ac:chgData name="Uni Heidelberg" userId="63381bc8-74ad-49df-bab6-c1d9d05e17c2" providerId="ADAL" clId="{69EE58BA-C1DB-4456-A054-AB04EECEA528}" dt="2024-05-21T11:36:56.746" v="12702" actId="27803"/>
          <ac:spMkLst>
            <pc:docMk/>
            <pc:sldMk cId="1178382251" sldId="370"/>
            <ac:spMk id="1075" creationId="{D0E3D30D-91F1-BA9B-E5FB-821FEC4C1FA8}"/>
          </ac:spMkLst>
        </pc:spChg>
        <pc:spChg chg="mod">
          <ac:chgData name="Uni Heidelberg" userId="63381bc8-74ad-49df-bab6-c1d9d05e17c2" providerId="ADAL" clId="{69EE58BA-C1DB-4456-A054-AB04EECEA528}" dt="2024-05-21T11:36:56.746" v="12702" actId="27803"/>
          <ac:spMkLst>
            <pc:docMk/>
            <pc:sldMk cId="1178382251" sldId="370"/>
            <ac:spMk id="1076" creationId="{49D12553-E1CF-E523-3FCD-87F27A57CFE1}"/>
          </ac:spMkLst>
        </pc:spChg>
        <pc:spChg chg="mod">
          <ac:chgData name="Uni Heidelberg" userId="63381bc8-74ad-49df-bab6-c1d9d05e17c2" providerId="ADAL" clId="{69EE58BA-C1DB-4456-A054-AB04EECEA528}" dt="2024-05-21T11:36:56.746" v="12702" actId="27803"/>
          <ac:spMkLst>
            <pc:docMk/>
            <pc:sldMk cId="1178382251" sldId="370"/>
            <ac:spMk id="1077" creationId="{24C37C67-D0E2-E9D3-DA2F-26EAC3CB6180}"/>
          </ac:spMkLst>
        </pc:spChg>
        <pc:spChg chg="mod">
          <ac:chgData name="Uni Heidelberg" userId="63381bc8-74ad-49df-bab6-c1d9d05e17c2" providerId="ADAL" clId="{69EE58BA-C1DB-4456-A054-AB04EECEA528}" dt="2024-05-21T11:36:56.746" v="12702" actId="27803"/>
          <ac:spMkLst>
            <pc:docMk/>
            <pc:sldMk cId="1178382251" sldId="370"/>
            <ac:spMk id="1078" creationId="{E752C5A0-7136-9E86-26B2-9261E02E7FC5}"/>
          </ac:spMkLst>
        </pc:spChg>
        <pc:spChg chg="mod">
          <ac:chgData name="Uni Heidelberg" userId="63381bc8-74ad-49df-bab6-c1d9d05e17c2" providerId="ADAL" clId="{69EE58BA-C1DB-4456-A054-AB04EECEA528}" dt="2024-05-21T11:36:56.746" v="12702" actId="27803"/>
          <ac:spMkLst>
            <pc:docMk/>
            <pc:sldMk cId="1178382251" sldId="370"/>
            <ac:spMk id="1079" creationId="{7C0229F3-C6E6-B751-CD23-73B76E289738}"/>
          </ac:spMkLst>
        </pc:spChg>
        <pc:spChg chg="mod">
          <ac:chgData name="Uni Heidelberg" userId="63381bc8-74ad-49df-bab6-c1d9d05e17c2" providerId="ADAL" clId="{69EE58BA-C1DB-4456-A054-AB04EECEA528}" dt="2024-05-21T11:36:56.746" v="12702" actId="27803"/>
          <ac:spMkLst>
            <pc:docMk/>
            <pc:sldMk cId="1178382251" sldId="370"/>
            <ac:spMk id="1080" creationId="{87640B6D-7FB3-6E42-B55C-8C0EE1E9B4E0}"/>
          </ac:spMkLst>
        </pc:spChg>
        <pc:spChg chg="mod">
          <ac:chgData name="Uni Heidelberg" userId="63381bc8-74ad-49df-bab6-c1d9d05e17c2" providerId="ADAL" clId="{69EE58BA-C1DB-4456-A054-AB04EECEA528}" dt="2024-05-21T11:36:56.746" v="12702" actId="27803"/>
          <ac:spMkLst>
            <pc:docMk/>
            <pc:sldMk cId="1178382251" sldId="370"/>
            <ac:spMk id="1081" creationId="{08EE3244-0A0B-22A9-9441-F7CFB3992D13}"/>
          </ac:spMkLst>
        </pc:spChg>
        <pc:spChg chg="mod">
          <ac:chgData name="Uni Heidelberg" userId="63381bc8-74ad-49df-bab6-c1d9d05e17c2" providerId="ADAL" clId="{69EE58BA-C1DB-4456-A054-AB04EECEA528}" dt="2024-05-21T11:36:56.746" v="12702" actId="27803"/>
          <ac:spMkLst>
            <pc:docMk/>
            <pc:sldMk cId="1178382251" sldId="370"/>
            <ac:spMk id="1082" creationId="{38E4639C-D1B4-5184-97E8-5CA1F822A769}"/>
          </ac:spMkLst>
        </pc:spChg>
        <pc:spChg chg="mod">
          <ac:chgData name="Uni Heidelberg" userId="63381bc8-74ad-49df-bab6-c1d9d05e17c2" providerId="ADAL" clId="{69EE58BA-C1DB-4456-A054-AB04EECEA528}" dt="2024-05-21T11:36:56.746" v="12702" actId="27803"/>
          <ac:spMkLst>
            <pc:docMk/>
            <pc:sldMk cId="1178382251" sldId="370"/>
            <ac:spMk id="1083" creationId="{E6159871-DA49-4DB9-EA46-BECB4F974B81}"/>
          </ac:spMkLst>
        </pc:spChg>
        <pc:spChg chg="mod">
          <ac:chgData name="Uni Heidelberg" userId="63381bc8-74ad-49df-bab6-c1d9d05e17c2" providerId="ADAL" clId="{69EE58BA-C1DB-4456-A054-AB04EECEA528}" dt="2024-05-21T11:36:56.746" v="12702" actId="27803"/>
          <ac:spMkLst>
            <pc:docMk/>
            <pc:sldMk cId="1178382251" sldId="370"/>
            <ac:spMk id="1084" creationId="{A95C4986-8D38-F7BE-061E-6EF0CCF99EB2}"/>
          </ac:spMkLst>
        </pc:spChg>
        <pc:spChg chg="mod">
          <ac:chgData name="Uni Heidelberg" userId="63381bc8-74ad-49df-bab6-c1d9d05e17c2" providerId="ADAL" clId="{69EE58BA-C1DB-4456-A054-AB04EECEA528}" dt="2024-05-21T11:36:56.746" v="12702" actId="27803"/>
          <ac:spMkLst>
            <pc:docMk/>
            <pc:sldMk cId="1178382251" sldId="370"/>
            <ac:spMk id="1085" creationId="{381D494E-678E-43A4-D80A-AD69EA10E923}"/>
          </ac:spMkLst>
        </pc:spChg>
        <pc:spChg chg="mod">
          <ac:chgData name="Uni Heidelberg" userId="63381bc8-74ad-49df-bab6-c1d9d05e17c2" providerId="ADAL" clId="{69EE58BA-C1DB-4456-A054-AB04EECEA528}" dt="2024-05-21T11:36:56.746" v="12702" actId="27803"/>
          <ac:spMkLst>
            <pc:docMk/>
            <pc:sldMk cId="1178382251" sldId="370"/>
            <ac:spMk id="1086" creationId="{098687E3-90F9-80E8-6B4B-2A9C8B790F1E}"/>
          </ac:spMkLst>
        </pc:spChg>
        <pc:spChg chg="mod">
          <ac:chgData name="Uni Heidelberg" userId="63381bc8-74ad-49df-bab6-c1d9d05e17c2" providerId="ADAL" clId="{69EE58BA-C1DB-4456-A054-AB04EECEA528}" dt="2024-05-21T11:36:56.746" v="12702" actId="27803"/>
          <ac:spMkLst>
            <pc:docMk/>
            <pc:sldMk cId="1178382251" sldId="370"/>
            <ac:spMk id="1087" creationId="{62643BE7-C981-5F4D-4DC4-D89B340B4B04}"/>
          </ac:spMkLst>
        </pc:spChg>
        <pc:spChg chg="mod">
          <ac:chgData name="Uni Heidelberg" userId="63381bc8-74ad-49df-bab6-c1d9d05e17c2" providerId="ADAL" clId="{69EE58BA-C1DB-4456-A054-AB04EECEA528}" dt="2024-05-21T11:36:56.746" v="12702" actId="27803"/>
          <ac:spMkLst>
            <pc:docMk/>
            <pc:sldMk cId="1178382251" sldId="370"/>
            <ac:spMk id="1088" creationId="{64467EEB-E817-8757-1021-9C9D55563463}"/>
          </ac:spMkLst>
        </pc:spChg>
        <pc:spChg chg="mod">
          <ac:chgData name="Uni Heidelberg" userId="63381bc8-74ad-49df-bab6-c1d9d05e17c2" providerId="ADAL" clId="{69EE58BA-C1DB-4456-A054-AB04EECEA528}" dt="2024-05-21T11:36:56.746" v="12702" actId="27803"/>
          <ac:spMkLst>
            <pc:docMk/>
            <pc:sldMk cId="1178382251" sldId="370"/>
            <ac:spMk id="1089" creationId="{E69FDF70-D615-7BF4-0CC1-056E0865935F}"/>
          </ac:spMkLst>
        </pc:spChg>
        <pc:spChg chg="mod">
          <ac:chgData name="Uni Heidelberg" userId="63381bc8-74ad-49df-bab6-c1d9d05e17c2" providerId="ADAL" clId="{69EE58BA-C1DB-4456-A054-AB04EECEA528}" dt="2024-05-21T11:36:56.746" v="12702" actId="27803"/>
          <ac:spMkLst>
            <pc:docMk/>
            <pc:sldMk cId="1178382251" sldId="370"/>
            <ac:spMk id="1090" creationId="{D3204822-2930-567F-B2D8-6766E4DCBE3A}"/>
          </ac:spMkLst>
        </pc:spChg>
        <pc:spChg chg="mod">
          <ac:chgData name="Uni Heidelberg" userId="63381bc8-74ad-49df-bab6-c1d9d05e17c2" providerId="ADAL" clId="{69EE58BA-C1DB-4456-A054-AB04EECEA528}" dt="2024-05-21T11:36:56.746" v="12702" actId="27803"/>
          <ac:spMkLst>
            <pc:docMk/>
            <pc:sldMk cId="1178382251" sldId="370"/>
            <ac:spMk id="1091" creationId="{1D653703-BE72-54A9-B816-373A972B8625}"/>
          </ac:spMkLst>
        </pc:spChg>
        <pc:spChg chg="mod">
          <ac:chgData name="Uni Heidelberg" userId="63381bc8-74ad-49df-bab6-c1d9d05e17c2" providerId="ADAL" clId="{69EE58BA-C1DB-4456-A054-AB04EECEA528}" dt="2024-05-21T11:36:56.746" v="12702" actId="27803"/>
          <ac:spMkLst>
            <pc:docMk/>
            <pc:sldMk cId="1178382251" sldId="370"/>
            <ac:spMk id="1092" creationId="{C532462C-8BDF-8F79-5224-708870F4AB45}"/>
          </ac:spMkLst>
        </pc:spChg>
        <pc:spChg chg="mod">
          <ac:chgData name="Uni Heidelberg" userId="63381bc8-74ad-49df-bab6-c1d9d05e17c2" providerId="ADAL" clId="{69EE58BA-C1DB-4456-A054-AB04EECEA528}" dt="2024-05-21T11:36:56.746" v="12702" actId="27803"/>
          <ac:spMkLst>
            <pc:docMk/>
            <pc:sldMk cId="1178382251" sldId="370"/>
            <ac:spMk id="1093" creationId="{BEA15165-D4F1-D6F1-B5CB-6F8701461290}"/>
          </ac:spMkLst>
        </pc:spChg>
        <pc:spChg chg="mod">
          <ac:chgData name="Uni Heidelberg" userId="63381bc8-74ad-49df-bab6-c1d9d05e17c2" providerId="ADAL" clId="{69EE58BA-C1DB-4456-A054-AB04EECEA528}" dt="2024-05-21T11:36:56.746" v="12702" actId="27803"/>
          <ac:spMkLst>
            <pc:docMk/>
            <pc:sldMk cId="1178382251" sldId="370"/>
            <ac:spMk id="1094" creationId="{FDE81093-AE95-7571-94CB-3AD9973D82FF}"/>
          </ac:spMkLst>
        </pc:spChg>
        <pc:spChg chg="mod">
          <ac:chgData name="Uni Heidelberg" userId="63381bc8-74ad-49df-bab6-c1d9d05e17c2" providerId="ADAL" clId="{69EE58BA-C1DB-4456-A054-AB04EECEA528}" dt="2024-05-21T11:36:56.746" v="12702" actId="27803"/>
          <ac:spMkLst>
            <pc:docMk/>
            <pc:sldMk cId="1178382251" sldId="370"/>
            <ac:spMk id="1095" creationId="{36EA4F86-E021-E830-8CA9-9B00E87EFE95}"/>
          </ac:spMkLst>
        </pc:spChg>
        <pc:spChg chg="mod">
          <ac:chgData name="Uni Heidelberg" userId="63381bc8-74ad-49df-bab6-c1d9d05e17c2" providerId="ADAL" clId="{69EE58BA-C1DB-4456-A054-AB04EECEA528}" dt="2024-05-21T11:36:56.746" v="12702" actId="27803"/>
          <ac:spMkLst>
            <pc:docMk/>
            <pc:sldMk cId="1178382251" sldId="370"/>
            <ac:spMk id="1096" creationId="{5628DE19-2693-8649-34C0-758F474112A2}"/>
          </ac:spMkLst>
        </pc:spChg>
        <pc:spChg chg="mod">
          <ac:chgData name="Uni Heidelberg" userId="63381bc8-74ad-49df-bab6-c1d9d05e17c2" providerId="ADAL" clId="{69EE58BA-C1DB-4456-A054-AB04EECEA528}" dt="2024-05-21T11:36:56.746" v="12702" actId="27803"/>
          <ac:spMkLst>
            <pc:docMk/>
            <pc:sldMk cId="1178382251" sldId="370"/>
            <ac:spMk id="1097" creationId="{E8F767BF-B4C6-4854-495D-9E22615AA5FC}"/>
          </ac:spMkLst>
        </pc:spChg>
        <pc:spChg chg="mod">
          <ac:chgData name="Uni Heidelberg" userId="63381bc8-74ad-49df-bab6-c1d9d05e17c2" providerId="ADAL" clId="{69EE58BA-C1DB-4456-A054-AB04EECEA528}" dt="2024-05-21T11:36:56.746" v="12702" actId="27803"/>
          <ac:spMkLst>
            <pc:docMk/>
            <pc:sldMk cId="1178382251" sldId="370"/>
            <ac:spMk id="1098" creationId="{EE8E9895-5B2A-4073-4AB5-ABF7DCC5713E}"/>
          </ac:spMkLst>
        </pc:spChg>
        <pc:spChg chg="mod">
          <ac:chgData name="Uni Heidelberg" userId="63381bc8-74ad-49df-bab6-c1d9d05e17c2" providerId="ADAL" clId="{69EE58BA-C1DB-4456-A054-AB04EECEA528}" dt="2024-05-21T11:36:56.746" v="12702" actId="27803"/>
          <ac:spMkLst>
            <pc:docMk/>
            <pc:sldMk cId="1178382251" sldId="370"/>
            <ac:spMk id="1099" creationId="{186A795D-5A71-189C-44D8-AFE119B09630}"/>
          </ac:spMkLst>
        </pc:spChg>
        <pc:spChg chg="mod">
          <ac:chgData name="Uni Heidelberg" userId="63381bc8-74ad-49df-bab6-c1d9d05e17c2" providerId="ADAL" clId="{69EE58BA-C1DB-4456-A054-AB04EECEA528}" dt="2024-05-21T11:36:56.746" v="12702" actId="27803"/>
          <ac:spMkLst>
            <pc:docMk/>
            <pc:sldMk cId="1178382251" sldId="370"/>
            <ac:spMk id="1100" creationId="{D1F06465-57AA-7A7D-A31E-40737ED28F4D}"/>
          </ac:spMkLst>
        </pc:spChg>
        <pc:spChg chg="mod">
          <ac:chgData name="Uni Heidelberg" userId="63381bc8-74ad-49df-bab6-c1d9d05e17c2" providerId="ADAL" clId="{69EE58BA-C1DB-4456-A054-AB04EECEA528}" dt="2024-05-21T11:36:56.746" v="12702" actId="27803"/>
          <ac:spMkLst>
            <pc:docMk/>
            <pc:sldMk cId="1178382251" sldId="370"/>
            <ac:spMk id="1101" creationId="{8BF6FE58-0A70-EAD5-6016-C80C2D6ED663}"/>
          </ac:spMkLst>
        </pc:spChg>
        <pc:spChg chg="mod">
          <ac:chgData name="Uni Heidelberg" userId="63381bc8-74ad-49df-bab6-c1d9d05e17c2" providerId="ADAL" clId="{69EE58BA-C1DB-4456-A054-AB04EECEA528}" dt="2024-05-21T11:36:56.746" v="12702" actId="27803"/>
          <ac:spMkLst>
            <pc:docMk/>
            <pc:sldMk cId="1178382251" sldId="370"/>
            <ac:spMk id="1102" creationId="{032C4DDE-7261-8BF4-49A1-76A2FBBBD4CF}"/>
          </ac:spMkLst>
        </pc:spChg>
        <pc:spChg chg="mod">
          <ac:chgData name="Uni Heidelberg" userId="63381bc8-74ad-49df-bab6-c1d9d05e17c2" providerId="ADAL" clId="{69EE58BA-C1DB-4456-A054-AB04EECEA528}" dt="2024-05-21T11:36:56.746" v="12702" actId="27803"/>
          <ac:spMkLst>
            <pc:docMk/>
            <pc:sldMk cId="1178382251" sldId="370"/>
            <ac:spMk id="1103" creationId="{EF70F295-BDD6-6188-72A8-B5E4B21AFC67}"/>
          </ac:spMkLst>
        </pc:spChg>
        <pc:spChg chg="mod">
          <ac:chgData name="Uni Heidelberg" userId="63381bc8-74ad-49df-bab6-c1d9d05e17c2" providerId="ADAL" clId="{69EE58BA-C1DB-4456-A054-AB04EECEA528}" dt="2024-05-21T11:36:56.746" v="12702" actId="27803"/>
          <ac:spMkLst>
            <pc:docMk/>
            <pc:sldMk cId="1178382251" sldId="370"/>
            <ac:spMk id="1104" creationId="{CE2D7C30-3707-7A9D-B5B6-CB9FF92B46C0}"/>
          </ac:spMkLst>
        </pc:spChg>
        <pc:spChg chg="mod">
          <ac:chgData name="Uni Heidelberg" userId="63381bc8-74ad-49df-bab6-c1d9d05e17c2" providerId="ADAL" clId="{69EE58BA-C1DB-4456-A054-AB04EECEA528}" dt="2024-05-21T11:36:56.746" v="12702" actId="27803"/>
          <ac:spMkLst>
            <pc:docMk/>
            <pc:sldMk cId="1178382251" sldId="370"/>
            <ac:spMk id="1105" creationId="{0C8B785D-3685-B642-01D9-222568C03219}"/>
          </ac:spMkLst>
        </pc:spChg>
        <pc:spChg chg="mod">
          <ac:chgData name="Uni Heidelberg" userId="63381bc8-74ad-49df-bab6-c1d9d05e17c2" providerId="ADAL" clId="{69EE58BA-C1DB-4456-A054-AB04EECEA528}" dt="2024-05-21T11:36:56.746" v="12702" actId="27803"/>
          <ac:spMkLst>
            <pc:docMk/>
            <pc:sldMk cId="1178382251" sldId="370"/>
            <ac:spMk id="1106" creationId="{0A8D1AA0-C524-CC99-3251-F171409D8B56}"/>
          </ac:spMkLst>
        </pc:spChg>
        <pc:spChg chg="mod">
          <ac:chgData name="Uni Heidelberg" userId="63381bc8-74ad-49df-bab6-c1d9d05e17c2" providerId="ADAL" clId="{69EE58BA-C1DB-4456-A054-AB04EECEA528}" dt="2024-05-21T11:36:56.746" v="12702" actId="27803"/>
          <ac:spMkLst>
            <pc:docMk/>
            <pc:sldMk cId="1178382251" sldId="370"/>
            <ac:spMk id="1107" creationId="{8CCCD17C-ABF3-CCC9-00FE-BAA9440A6E01}"/>
          </ac:spMkLst>
        </pc:spChg>
        <pc:spChg chg="mod">
          <ac:chgData name="Uni Heidelberg" userId="63381bc8-74ad-49df-bab6-c1d9d05e17c2" providerId="ADAL" clId="{69EE58BA-C1DB-4456-A054-AB04EECEA528}" dt="2024-05-21T11:36:56.746" v="12702" actId="27803"/>
          <ac:spMkLst>
            <pc:docMk/>
            <pc:sldMk cId="1178382251" sldId="370"/>
            <ac:spMk id="1108" creationId="{EC47CCAE-2E3B-5827-71A3-19717AABDB31}"/>
          </ac:spMkLst>
        </pc:spChg>
        <pc:spChg chg="mod">
          <ac:chgData name="Uni Heidelberg" userId="63381bc8-74ad-49df-bab6-c1d9d05e17c2" providerId="ADAL" clId="{69EE58BA-C1DB-4456-A054-AB04EECEA528}" dt="2024-05-21T11:36:56.746" v="12702" actId="27803"/>
          <ac:spMkLst>
            <pc:docMk/>
            <pc:sldMk cId="1178382251" sldId="370"/>
            <ac:spMk id="1109" creationId="{5B0AC2D3-9E6B-0B4C-9F4F-727FD9FB7B67}"/>
          </ac:spMkLst>
        </pc:spChg>
        <pc:spChg chg="mod">
          <ac:chgData name="Uni Heidelberg" userId="63381bc8-74ad-49df-bab6-c1d9d05e17c2" providerId="ADAL" clId="{69EE58BA-C1DB-4456-A054-AB04EECEA528}" dt="2024-05-21T11:36:56.746" v="12702" actId="27803"/>
          <ac:spMkLst>
            <pc:docMk/>
            <pc:sldMk cId="1178382251" sldId="370"/>
            <ac:spMk id="1110" creationId="{0CE816EF-74A5-5D1D-1181-7445E0AE7372}"/>
          </ac:spMkLst>
        </pc:spChg>
        <pc:spChg chg="mod">
          <ac:chgData name="Uni Heidelberg" userId="63381bc8-74ad-49df-bab6-c1d9d05e17c2" providerId="ADAL" clId="{69EE58BA-C1DB-4456-A054-AB04EECEA528}" dt="2024-05-21T11:36:56.746" v="12702" actId="27803"/>
          <ac:spMkLst>
            <pc:docMk/>
            <pc:sldMk cId="1178382251" sldId="370"/>
            <ac:spMk id="1111" creationId="{2D5C3E61-9961-C8EB-FBE0-1C6841CBC0AA}"/>
          </ac:spMkLst>
        </pc:spChg>
        <pc:spChg chg="mod">
          <ac:chgData name="Uni Heidelberg" userId="63381bc8-74ad-49df-bab6-c1d9d05e17c2" providerId="ADAL" clId="{69EE58BA-C1DB-4456-A054-AB04EECEA528}" dt="2024-05-21T11:36:56.746" v="12702" actId="27803"/>
          <ac:spMkLst>
            <pc:docMk/>
            <pc:sldMk cId="1178382251" sldId="370"/>
            <ac:spMk id="1112" creationId="{4F058E36-9E5C-F2CD-D290-E9A409DB1AED}"/>
          </ac:spMkLst>
        </pc:spChg>
        <pc:spChg chg="mod">
          <ac:chgData name="Uni Heidelberg" userId="63381bc8-74ad-49df-bab6-c1d9d05e17c2" providerId="ADAL" clId="{69EE58BA-C1DB-4456-A054-AB04EECEA528}" dt="2024-05-21T11:36:56.746" v="12702" actId="27803"/>
          <ac:spMkLst>
            <pc:docMk/>
            <pc:sldMk cId="1178382251" sldId="370"/>
            <ac:spMk id="1113" creationId="{34BC2F5D-2652-BDC1-2AA3-9B1FEB546CAD}"/>
          </ac:spMkLst>
        </pc:spChg>
        <pc:spChg chg="mod">
          <ac:chgData name="Uni Heidelberg" userId="63381bc8-74ad-49df-bab6-c1d9d05e17c2" providerId="ADAL" clId="{69EE58BA-C1DB-4456-A054-AB04EECEA528}" dt="2024-05-21T11:36:56.746" v="12702" actId="27803"/>
          <ac:spMkLst>
            <pc:docMk/>
            <pc:sldMk cId="1178382251" sldId="370"/>
            <ac:spMk id="1114" creationId="{52EB8B58-38A9-7F4A-E113-58938D304867}"/>
          </ac:spMkLst>
        </pc:spChg>
        <pc:spChg chg="mod">
          <ac:chgData name="Uni Heidelberg" userId="63381bc8-74ad-49df-bab6-c1d9d05e17c2" providerId="ADAL" clId="{69EE58BA-C1DB-4456-A054-AB04EECEA528}" dt="2024-05-21T11:36:56.746" v="12702" actId="27803"/>
          <ac:spMkLst>
            <pc:docMk/>
            <pc:sldMk cId="1178382251" sldId="370"/>
            <ac:spMk id="1115" creationId="{711B1186-C4AF-A3D3-99F4-625C830D8B91}"/>
          </ac:spMkLst>
        </pc:spChg>
        <pc:spChg chg="mod">
          <ac:chgData name="Uni Heidelberg" userId="63381bc8-74ad-49df-bab6-c1d9d05e17c2" providerId="ADAL" clId="{69EE58BA-C1DB-4456-A054-AB04EECEA528}" dt="2024-05-21T11:36:56.746" v="12702" actId="27803"/>
          <ac:spMkLst>
            <pc:docMk/>
            <pc:sldMk cId="1178382251" sldId="370"/>
            <ac:spMk id="1116" creationId="{F293E471-B094-85E5-D232-E9B36CF3B19E}"/>
          </ac:spMkLst>
        </pc:spChg>
        <pc:spChg chg="mod">
          <ac:chgData name="Uni Heidelberg" userId="63381bc8-74ad-49df-bab6-c1d9d05e17c2" providerId="ADAL" clId="{69EE58BA-C1DB-4456-A054-AB04EECEA528}" dt="2024-05-21T11:36:56.746" v="12702" actId="27803"/>
          <ac:spMkLst>
            <pc:docMk/>
            <pc:sldMk cId="1178382251" sldId="370"/>
            <ac:spMk id="1117" creationId="{9DB39B40-C766-DF7E-5AC8-0F0108A93D4F}"/>
          </ac:spMkLst>
        </pc:spChg>
        <pc:spChg chg="mod">
          <ac:chgData name="Uni Heidelberg" userId="63381bc8-74ad-49df-bab6-c1d9d05e17c2" providerId="ADAL" clId="{69EE58BA-C1DB-4456-A054-AB04EECEA528}" dt="2024-05-21T11:36:56.746" v="12702" actId="27803"/>
          <ac:spMkLst>
            <pc:docMk/>
            <pc:sldMk cId="1178382251" sldId="370"/>
            <ac:spMk id="1118" creationId="{539369A0-8713-D48B-C936-82498AC750A8}"/>
          </ac:spMkLst>
        </pc:spChg>
        <pc:spChg chg="mod">
          <ac:chgData name="Uni Heidelberg" userId="63381bc8-74ad-49df-bab6-c1d9d05e17c2" providerId="ADAL" clId="{69EE58BA-C1DB-4456-A054-AB04EECEA528}" dt="2024-05-21T11:36:56.746" v="12702" actId="27803"/>
          <ac:spMkLst>
            <pc:docMk/>
            <pc:sldMk cId="1178382251" sldId="370"/>
            <ac:spMk id="1119" creationId="{8867B09A-5F7A-63A2-7BD2-A4AB61C9E17D}"/>
          </ac:spMkLst>
        </pc:spChg>
        <pc:spChg chg="mod">
          <ac:chgData name="Uni Heidelberg" userId="63381bc8-74ad-49df-bab6-c1d9d05e17c2" providerId="ADAL" clId="{69EE58BA-C1DB-4456-A054-AB04EECEA528}" dt="2024-05-21T11:36:56.746" v="12702" actId="27803"/>
          <ac:spMkLst>
            <pc:docMk/>
            <pc:sldMk cId="1178382251" sldId="370"/>
            <ac:spMk id="1120" creationId="{04E6B7B4-0B66-CA75-9296-6806CC4BC7D4}"/>
          </ac:spMkLst>
        </pc:spChg>
        <pc:spChg chg="mod">
          <ac:chgData name="Uni Heidelberg" userId="63381bc8-74ad-49df-bab6-c1d9d05e17c2" providerId="ADAL" clId="{69EE58BA-C1DB-4456-A054-AB04EECEA528}" dt="2024-05-21T11:36:56.746" v="12702" actId="27803"/>
          <ac:spMkLst>
            <pc:docMk/>
            <pc:sldMk cId="1178382251" sldId="370"/>
            <ac:spMk id="1121" creationId="{C64A4CFF-7CDB-C5FE-5E19-3982161E8EF8}"/>
          </ac:spMkLst>
        </pc:spChg>
        <pc:spChg chg="mod">
          <ac:chgData name="Uni Heidelberg" userId="63381bc8-74ad-49df-bab6-c1d9d05e17c2" providerId="ADAL" clId="{69EE58BA-C1DB-4456-A054-AB04EECEA528}" dt="2024-05-21T11:36:56.746" v="12702" actId="27803"/>
          <ac:spMkLst>
            <pc:docMk/>
            <pc:sldMk cId="1178382251" sldId="370"/>
            <ac:spMk id="1122" creationId="{8557AD83-21D4-CAF7-EA8C-CF048671CEE4}"/>
          </ac:spMkLst>
        </pc:spChg>
        <pc:spChg chg="mod">
          <ac:chgData name="Uni Heidelberg" userId="63381bc8-74ad-49df-bab6-c1d9d05e17c2" providerId="ADAL" clId="{69EE58BA-C1DB-4456-A054-AB04EECEA528}" dt="2024-05-21T11:36:56.746" v="12702" actId="27803"/>
          <ac:spMkLst>
            <pc:docMk/>
            <pc:sldMk cId="1178382251" sldId="370"/>
            <ac:spMk id="1123" creationId="{1AEB0436-D534-23BF-66C7-36BE8F085643}"/>
          </ac:spMkLst>
        </pc:spChg>
        <pc:spChg chg="mod">
          <ac:chgData name="Uni Heidelberg" userId="63381bc8-74ad-49df-bab6-c1d9d05e17c2" providerId="ADAL" clId="{69EE58BA-C1DB-4456-A054-AB04EECEA528}" dt="2024-05-21T11:36:56.746" v="12702" actId="27803"/>
          <ac:spMkLst>
            <pc:docMk/>
            <pc:sldMk cId="1178382251" sldId="370"/>
            <ac:spMk id="1124" creationId="{E0031A4D-88E0-D3F1-3DFA-F41B72CC8DB4}"/>
          </ac:spMkLst>
        </pc:spChg>
        <pc:spChg chg="mod">
          <ac:chgData name="Uni Heidelberg" userId="63381bc8-74ad-49df-bab6-c1d9d05e17c2" providerId="ADAL" clId="{69EE58BA-C1DB-4456-A054-AB04EECEA528}" dt="2024-05-21T11:36:56.746" v="12702" actId="27803"/>
          <ac:spMkLst>
            <pc:docMk/>
            <pc:sldMk cId="1178382251" sldId="370"/>
            <ac:spMk id="1125" creationId="{F60320FD-C7C5-70DB-DA1D-6AE7EEC78CD8}"/>
          </ac:spMkLst>
        </pc:spChg>
        <pc:spChg chg="mod">
          <ac:chgData name="Uni Heidelberg" userId="63381bc8-74ad-49df-bab6-c1d9d05e17c2" providerId="ADAL" clId="{69EE58BA-C1DB-4456-A054-AB04EECEA528}" dt="2024-05-21T11:36:56.746" v="12702" actId="27803"/>
          <ac:spMkLst>
            <pc:docMk/>
            <pc:sldMk cId="1178382251" sldId="370"/>
            <ac:spMk id="1126" creationId="{DFACF37B-5A1A-649D-1CE0-3C8D76943419}"/>
          </ac:spMkLst>
        </pc:spChg>
        <pc:spChg chg="mod">
          <ac:chgData name="Uni Heidelberg" userId="63381bc8-74ad-49df-bab6-c1d9d05e17c2" providerId="ADAL" clId="{69EE58BA-C1DB-4456-A054-AB04EECEA528}" dt="2024-05-21T11:36:56.746" v="12702" actId="27803"/>
          <ac:spMkLst>
            <pc:docMk/>
            <pc:sldMk cId="1178382251" sldId="370"/>
            <ac:spMk id="1127" creationId="{95EFE8FD-E5DD-80EC-C6FD-F8CDF599285B}"/>
          </ac:spMkLst>
        </pc:spChg>
        <pc:spChg chg="mod">
          <ac:chgData name="Uni Heidelberg" userId="63381bc8-74ad-49df-bab6-c1d9d05e17c2" providerId="ADAL" clId="{69EE58BA-C1DB-4456-A054-AB04EECEA528}" dt="2024-05-21T11:36:56.746" v="12702" actId="27803"/>
          <ac:spMkLst>
            <pc:docMk/>
            <pc:sldMk cId="1178382251" sldId="370"/>
            <ac:spMk id="1128" creationId="{A1C803FB-F123-7999-8356-06386010E884}"/>
          </ac:spMkLst>
        </pc:spChg>
        <pc:spChg chg="mod">
          <ac:chgData name="Uni Heidelberg" userId="63381bc8-74ad-49df-bab6-c1d9d05e17c2" providerId="ADAL" clId="{69EE58BA-C1DB-4456-A054-AB04EECEA528}" dt="2024-05-21T11:36:56.746" v="12702" actId="27803"/>
          <ac:spMkLst>
            <pc:docMk/>
            <pc:sldMk cId="1178382251" sldId="370"/>
            <ac:spMk id="1129" creationId="{B30AB597-F342-E4E4-0B44-FE06F7AEDD0D}"/>
          </ac:spMkLst>
        </pc:spChg>
        <pc:spChg chg="mod">
          <ac:chgData name="Uni Heidelberg" userId="63381bc8-74ad-49df-bab6-c1d9d05e17c2" providerId="ADAL" clId="{69EE58BA-C1DB-4456-A054-AB04EECEA528}" dt="2024-05-21T11:36:56.746" v="12702" actId="27803"/>
          <ac:spMkLst>
            <pc:docMk/>
            <pc:sldMk cId="1178382251" sldId="370"/>
            <ac:spMk id="1130" creationId="{30B7D05A-413C-1F59-08BB-01A16DC10890}"/>
          </ac:spMkLst>
        </pc:spChg>
        <pc:spChg chg="mod">
          <ac:chgData name="Uni Heidelberg" userId="63381bc8-74ad-49df-bab6-c1d9d05e17c2" providerId="ADAL" clId="{69EE58BA-C1DB-4456-A054-AB04EECEA528}" dt="2024-05-21T11:36:56.746" v="12702" actId="27803"/>
          <ac:spMkLst>
            <pc:docMk/>
            <pc:sldMk cId="1178382251" sldId="370"/>
            <ac:spMk id="1131" creationId="{29A75306-E1D0-919D-B6D6-A506DB2E8E98}"/>
          </ac:spMkLst>
        </pc:spChg>
        <pc:spChg chg="mod">
          <ac:chgData name="Uni Heidelberg" userId="63381bc8-74ad-49df-bab6-c1d9d05e17c2" providerId="ADAL" clId="{69EE58BA-C1DB-4456-A054-AB04EECEA528}" dt="2024-05-21T11:36:56.746" v="12702" actId="27803"/>
          <ac:spMkLst>
            <pc:docMk/>
            <pc:sldMk cId="1178382251" sldId="370"/>
            <ac:spMk id="1132" creationId="{595D6716-E11D-D219-B659-1DD1FA8FF680}"/>
          </ac:spMkLst>
        </pc:spChg>
        <pc:spChg chg="mod">
          <ac:chgData name="Uni Heidelberg" userId="63381bc8-74ad-49df-bab6-c1d9d05e17c2" providerId="ADAL" clId="{69EE58BA-C1DB-4456-A054-AB04EECEA528}" dt="2024-05-21T11:36:56.746" v="12702" actId="27803"/>
          <ac:spMkLst>
            <pc:docMk/>
            <pc:sldMk cId="1178382251" sldId="370"/>
            <ac:spMk id="1133" creationId="{C7584668-C8E8-9DDF-8278-F672141D066A}"/>
          </ac:spMkLst>
        </pc:spChg>
        <pc:spChg chg="mod">
          <ac:chgData name="Uni Heidelberg" userId="63381bc8-74ad-49df-bab6-c1d9d05e17c2" providerId="ADAL" clId="{69EE58BA-C1DB-4456-A054-AB04EECEA528}" dt="2024-05-21T11:36:56.746" v="12702" actId="27803"/>
          <ac:spMkLst>
            <pc:docMk/>
            <pc:sldMk cId="1178382251" sldId="370"/>
            <ac:spMk id="1134" creationId="{884EFEA9-A982-3663-8C03-9288D85A49F8}"/>
          </ac:spMkLst>
        </pc:spChg>
        <pc:spChg chg="mod">
          <ac:chgData name="Uni Heidelberg" userId="63381bc8-74ad-49df-bab6-c1d9d05e17c2" providerId="ADAL" clId="{69EE58BA-C1DB-4456-A054-AB04EECEA528}" dt="2024-05-21T11:36:56.746" v="12702" actId="27803"/>
          <ac:spMkLst>
            <pc:docMk/>
            <pc:sldMk cId="1178382251" sldId="370"/>
            <ac:spMk id="1135" creationId="{7065CC3F-D86A-91FC-D2C4-436748F0A8F7}"/>
          </ac:spMkLst>
        </pc:spChg>
        <pc:spChg chg="mod">
          <ac:chgData name="Uni Heidelberg" userId="63381bc8-74ad-49df-bab6-c1d9d05e17c2" providerId="ADAL" clId="{69EE58BA-C1DB-4456-A054-AB04EECEA528}" dt="2024-05-21T11:36:56.746" v="12702" actId="27803"/>
          <ac:spMkLst>
            <pc:docMk/>
            <pc:sldMk cId="1178382251" sldId="370"/>
            <ac:spMk id="1136" creationId="{F81AE26E-82BF-227A-088A-A0ABD0E873A8}"/>
          </ac:spMkLst>
        </pc:spChg>
        <pc:spChg chg="mod">
          <ac:chgData name="Uni Heidelberg" userId="63381bc8-74ad-49df-bab6-c1d9d05e17c2" providerId="ADAL" clId="{69EE58BA-C1DB-4456-A054-AB04EECEA528}" dt="2024-05-21T11:36:56.746" v="12702" actId="27803"/>
          <ac:spMkLst>
            <pc:docMk/>
            <pc:sldMk cId="1178382251" sldId="370"/>
            <ac:spMk id="1137" creationId="{46B39F47-27A1-AAED-3391-1304F8BD6934}"/>
          </ac:spMkLst>
        </pc:spChg>
        <pc:spChg chg="mod">
          <ac:chgData name="Uni Heidelberg" userId="63381bc8-74ad-49df-bab6-c1d9d05e17c2" providerId="ADAL" clId="{69EE58BA-C1DB-4456-A054-AB04EECEA528}" dt="2024-05-21T11:36:56.746" v="12702" actId="27803"/>
          <ac:spMkLst>
            <pc:docMk/>
            <pc:sldMk cId="1178382251" sldId="370"/>
            <ac:spMk id="1138" creationId="{9BD728FA-FC80-3364-5357-6AF45942509E}"/>
          </ac:spMkLst>
        </pc:spChg>
        <pc:spChg chg="mod">
          <ac:chgData name="Uni Heidelberg" userId="63381bc8-74ad-49df-bab6-c1d9d05e17c2" providerId="ADAL" clId="{69EE58BA-C1DB-4456-A054-AB04EECEA528}" dt="2024-05-21T11:36:56.746" v="12702" actId="27803"/>
          <ac:spMkLst>
            <pc:docMk/>
            <pc:sldMk cId="1178382251" sldId="370"/>
            <ac:spMk id="1139" creationId="{A696A338-8848-279B-293B-2C4017CB403F}"/>
          </ac:spMkLst>
        </pc:spChg>
        <pc:spChg chg="mod">
          <ac:chgData name="Uni Heidelberg" userId="63381bc8-74ad-49df-bab6-c1d9d05e17c2" providerId="ADAL" clId="{69EE58BA-C1DB-4456-A054-AB04EECEA528}" dt="2024-05-21T11:36:56.746" v="12702" actId="27803"/>
          <ac:spMkLst>
            <pc:docMk/>
            <pc:sldMk cId="1178382251" sldId="370"/>
            <ac:spMk id="1140" creationId="{17CDE391-246F-3772-E4FB-AEFB316656DD}"/>
          </ac:spMkLst>
        </pc:spChg>
        <pc:spChg chg="mod">
          <ac:chgData name="Uni Heidelberg" userId="63381bc8-74ad-49df-bab6-c1d9d05e17c2" providerId="ADAL" clId="{69EE58BA-C1DB-4456-A054-AB04EECEA528}" dt="2024-05-21T11:36:56.746" v="12702" actId="27803"/>
          <ac:spMkLst>
            <pc:docMk/>
            <pc:sldMk cId="1178382251" sldId="370"/>
            <ac:spMk id="1141" creationId="{B598BFD9-1E4F-5279-6DF3-330428060A9D}"/>
          </ac:spMkLst>
        </pc:spChg>
        <pc:spChg chg="mod">
          <ac:chgData name="Uni Heidelberg" userId="63381bc8-74ad-49df-bab6-c1d9d05e17c2" providerId="ADAL" clId="{69EE58BA-C1DB-4456-A054-AB04EECEA528}" dt="2024-05-21T11:36:56.746" v="12702" actId="27803"/>
          <ac:spMkLst>
            <pc:docMk/>
            <pc:sldMk cId="1178382251" sldId="370"/>
            <ac:spMk id="1142" creationId="{D5402AC1-B67A-D182-40C1-38CF604F036F}"/>
          </ac:spMkLst>
        </pc:spChg>
        <pc:spChg chg="mod">
          <ac:chgData name="Uni Heidelberg" userId="63381bc8-74ad-49df-bab6-c1d9d05e17c2" providerId="ADAL" clId="{69EE58BA-C1DB-4456-A054-AB04EECEA528}" dt="2024-05-21T11:36:56.746" v="12702" actId="27803"/>
          <ac:spMkLst>
            <pc:docMk/>
            <pc:sldMk cId="1178382251" sldId="370"/>
            <ac:spMk id="1143" creationId="{1758978F-2A7F-9765-7C68-69FE080A2757}"/>
          </ac:spMkLst>
        </pc:spChg>
        <pc:spChg chg="mod">
          <ac:chgData name="Uni Heidelberg" userId="63381bc8-74ad-49df-bab6-c1d9d05e17c2" providerId="ADAL" clId="{69EE58BA-C1DB-4456-A054-AB04EECEA528}" dt="2024-05-21T11:36:56.746" v="12702" actId="27803"/>
          <ac:spMkLst>
            <pc:docMk/>
            <pc:sldMk cId="1178382251" sldId="370"/>
            <ac:spMk id="1144" creationId="{4E8A5671-75F7-9BEB-C0D9-16F2FBB8ED19}"/>
          </ac:spMkLst>
        </pc:spChg>
        <pc:spChg chg="mod">
          <ac:chgData name="Uni Heidelberg" userId="63381bc8-74ad-49df-bab6-c1d9d05e17c2" providerId="ADAL" clId="{69EE58BA-C1DB-4456-A054-AB04EECEA528}" dt="2024-05-21T11:36:56.746" v="12702" actId="27803"/>
          <ac:spMkLst>
            <pc:docMk/>
            <pc:sldMk cId="1178382251" sldId="370"/>
            <ac:spMk id="1145" creationId="{3126DC3C-B823-B27B-AC01-6ACA1D8ABFCF}"/>
          </ac:spMkLst>
        </pc:spChg>
        <pc:spChg chg="mod">
          <ac:chgData name="Uni Heidelberg" userId="63381bc8-74ad-49df-bab6-c1d9d05e17c2" providerId="ADAL" clId="{69EE58BA-C1DB-4456-A054-AB04EECEA528}" dt="2024-05-21T11:36:56.746" v="12702" actId="27803"/>
          <ac:spMkLst>
            <pc:docMk/>
            <pc:sldMk cId="1178382251" sldId="370"/>
            <ac:spMk id="1146" creationId="{AD852FCF-9004-8CBA-B394-509C80013B1D}"/>
          </ac:spMkLst>
        </pc:spChg>
        <pc:spChg chg="mod">
          <ac:chgData name="Uni Heidelberg" userId="63381bc8-74ad-49df-bab6-c1d9d05e17c2" providerId="ADAL" clId="{69EE58BA-C1DB-4456-A054-AB04EECEA528}" dt="2024-05-21T11:36:56.746" v="12702" actId="27803"/>
          <ac:spMkLst>
            <pc:docMk/>
            <pc:sldMk cId="1178382251" sldId="370"/>
            <ac:spMk id="1147" creationId="{3E4344AE-B0CF-3CBA-5850-6F310845B700}"/>
          </ac:spMkLst>
        </pc:spChg>
        <pc:spChg chg="mod">
          <ac:chgData name="Uni Heidelberg" userId="63381bc8-74ad-49df-bab6-c1d9d05e17c2" providerId="ADAL" clId="{69EE58BA-C1DB-4456-A054-AB04EECEA528}" dt="2024-05-21T11:36:56.746" v="12702" actId="27803"/>
          <ac:spMkLst>
            <pc:docMk/>
            <pc:sldMk cId="1178382251" sldId="370"/>
            <ac:spMk id="1148" creationId="{A79456BE-B442-0724-8D54-7B7FA39BAD49}"/>
          </ac:spMkLst>
        </pc:spChg>
        <pc:spChg chg="mod">
          <ac:chgData name="Uni Heidelberg" userId="63381bc8-74ad-49df-bab6-c1d9d05e17c2" providerId="ADAL" clId="{69EE58BA-C1DB-4456-A054-AB04EECEA528}" dt="2024-05-21T11:36:56.746" v="12702" actId="27803"/>
          <ac:spMkLst>
            <pc:docMk/>
            <pc:sldMk cId="1178382251" sldId="370"/>
            <ac:spMk id="1149" creationId="{6076E462-4D4E-8267-A6E4-9415303FA995}"/>
          </ac:spMkLst>
        </pc:spChg>
        <pc:spChg chg="mod">
          <ac:chgData name="Uni Heidelberg" userId="63381bc8-74ad-49df-bab6-c1d9d05e17c2" providerId="ADAL" clId="{69EE58BA-C1DB-4456-A054-AB04EECEA528}" dt="2024-05-21T11:36:56.746" v="12702" actId="27803"/>
          <ac:spMkLst>
            <pc:docMk/>
            <pc:sldMk cId="1178382251" sldId="370"/>
            <ac:spMk id="1150" creationId="{DF82D969-A474-966D-6C61-2EBA1CF856D9}"/>
          </ac:spMkLst>
        </pc:spChg>
        <pc:spChg chg="mod">
          <ac:chgData name="Uni Heidelberg" userId="63381bc8-74ad-49df-bab6-c1d9d05e17c2" providerId="ADAL" clId="{69EE58BA-C1DB-4456-A054-AB04EECEA528}" dt="2024-05-21T11:36:56.746" v="12702" actId="27803"/>
          <ac:spMkLst>
            <pc:docMk/>
            <pc:sldMk cId="1178382251" sldId="370"/>
            <ac:spMk id="1151" creationId="{53EFA1B0-084A-A012-B1EE-FEDC836CBB2E}"/>
          </ac:spMkLst>
        </pc:spChg>
        <pc:spChg chg="mod">
          <ac:chgData name="Uni Heidelberg" userId="63381bc8-74ad-49df-bab6-c1d9d05e17c2" providerId="ADAL" clId="{69EE58BA-C1DB-4456-A054-AB04EECEA528}" dt="2024-05-21T11:36:56.746" v="12702" actId="27803"/>
          <ac:spMkLst>
            <pc:docMk/>
            <pc:sldMk cId="1178382251" sldId="370"/>
            <ac:spMk id="1152" creationId="{5CB5CD2E-FAE6-F163-8AF0-AA41673C6989}"/>
          </ac:spMkLst>
        </pc:spChg>
        <pc:spChg chg="mod">
          <ac:chgData name="Uni Heidelberg" userId="63381bc8-74ad-49df-bab6-c1d9d05e17c2" providerId="ADAL" clId="{69EE58BA-C1DB-4456-A054-AB04EECEA528}" dt="2024-05-21T11:36:56.746" v="12702" actId="27803"/>
          <ac:spMkLst>
            <pc:docMk/>
            <pc:sldMk cId="1178382251" sldId="370"/>
            <ac:spMk id="1153" creationId="{895068EA-ED53-4784-2E4A-DA0BA4D2E7B6}"/>
          </ac:spMkLst>
        </pc:spChg>
        <pc:spChg chg="mod">
          <ac:chgData name="Uni Heidelberg" userId="63381bc8-74ad-49df-bab6-c1d9d05e17c2" providerId="ADAL" clId="{69EE58BA-C1DB-4456-A054-AB04EECEA528}" dt="2024-05-21T11:36:56.746" v="12702" actId="27803"/>
          <ac:spMkLst>
            <pc:docMk/>
            <pc:sldMk cId="1178382251" sldId="370"/>
            <ac:spMk id="1154" creationId="{DBBCE47C-2AE6-2708-2638-6CD584B2A5CF}"/>
          </ac:spMkLst>
        </pc:spChg>
        <pc:spChg chg="mod">
          <ac:chgData name="Uni Heidelberg" userId="63381bc8-74ad-49df-bab6-c1d9d05e17c2" providerId="ADAL" clId="{69EE58BA-C1DB-4456-A054-AB04EECEA528}" dt="2024-05-21T11:36:56.746" v="12702" actId="27803"/>
          <ac:spMkLst>
            <pc:docMk/>
            <pc:sldMk cId="1178382251" sldId="370"/>
            <ac:spMk id="1155" creationId="{C447EDB3-9D09-F79D-6080-AF6DF842414F}"/>
          </ac:spMkLst>
        </pc:spChg>
        <pc:spChg chg="mod">
          <ac:chgData name="Uni Heidelberg" userId="63381bc8-74ad-49df-bab6-c1d9d05e17c2" providerId="ADAL" clId="{69EE58BA-C1DB-4456-A054-AB04EECEA528}" dt="2024-05-21T11:36:56.746" v="12702" actId="27803"/>
          <ac:spMkLst>
            <pc:docMk/>
            <pc:sldMk cId="1178382251" sldId="370"/>
            <ac:spMk id="1156" creationId="{AD44A345-644A-F152-B8F3-F7B31DE3A25C}"/>
          </ac:spMkLst>
        </pc:spChg>
        <pc:spChg chg="mod">
          <ac:chgData name="Uni Heidelberg" userId="63381bc8-74ad-49df-bab6-c1d9d05e17c2" providerId="ADAL" clId="{69EE58BA-C1DB-4456-A054-AB04EECEA528}" dt="2024-05-21T11:36:56.746" v="12702" actId="27803"/>
          <ac:spMkLst>
            <pc:docMk/>
            <pc:sldMk cId="1178382251" sldId="370"/>
            <ac:spMk id="1157" creationId="{76E6FAA7-E42F-0E47-49DE-74AD24E5823E}"/>
          </ac:spMkLst>
        </pc:spChg>
        <pc:spChg chg="mod">
          <ac:chgData name="Uni Heidelberg" userId="63381bc8-74ad-49df-bab6-c1d9d05e17c2" providerId="ADAL" clId="{69EE58BA-C1DB-4456-A054-AB04EECEA528}" dt="2024-05-21T11:36:56.746" v="12702" actId="27803"/>
          <ac:spMkLst>
            <pc:docMk/>
            <pc:sldMk cId="1178382251" sldId="370"/>
            <ac:spMk id="1158" creationId="{EAE734C1-9D32-CD1D-CF10-170289ED01C0}"/>
          </ac:spMkLst>
        </pc:spChg>
        <pc:spChg chg="mod">
          <ac:chgData name="Uni Heidelberg" userId="63381bc8-74ad-49df-bab6-c1d9d05e17c2" providerId="ADAL" clId="{69EE58BA-C1DB-4456-A054-AB04EECEA528}" dt="2024-05-21T11:36:56.746" v="12702" actId="27803"/>
          <ac:spMkLst>
            <pc:docMk/>
            <pc:sldMk cId="1178382251" sldId="370"/>
            <ac:spMk id="1159" creationId="{0DFA8522-61A3-E0E4-2BD7-0258848F02D7}"/>
          </ac:spMkLst>
        </pc:spChg>
        <pc:spChg chg="mod">
          <ac:chgData name="Uni Heidelberg" userId="63381bc8-74ad-49df-bab6-c1d9d05e17c2" providerId="ADAL" clId="{69EE58BA-C1DB-4456-A054-AB04EECEA528}" dt="2024-05-21T11:36:56.746" v="12702" actId="27803"/>
          <ac:spMkLst>
            <pc:docMk/>
            <pc:sldMk cId="1178382251" sldId="370"/>
            <ac:spMk id="1160" creationId="{8EA6F51B-628C-94B7-6622-5C43792D780B}"/>
          </ac:spMkLst>
        </pc:spChg>
        <pc:spChg chg="mod">
          <ac:chgData name="Uni Heidelberg" userId="63381bc8-74ad-49df-bab6-c1d9d05e17c2" providerId="ADAL" clId="{69EE58BA-C1DB-4456-A054-AB04EECEA528}" dt="2024-05-21T11:36:56.746" v="12702" actId="27803"/>
          <ac:spMkLst>
            <pc:docMk/>
            <pc:sldMk cId="1178382251" sldId="370"/>
            <ac:spMk id="1161" creationId="{F1947F75-75DA-056D-EE92-E958BC71BB1B}"/>
          </ac:spMkLst>
        </pc:spChg>
        <pc:spChg chg="mod">
          <ac:chgData name="Uni Heidelberg" userId="63381bc8-74ad-49df-bab6-c1d9d05e17c2" providerId="ADAL" clId="{69EE58BA-C1DB-4456-A054-AB04EECEA528}" dt="2024-05-21T11:36:56.746" v="12702" actId="27803"/>
          <ac:spMkLst>
            <pc:docMk/>
            <pc:sldMk cId="1178382251" sldId="370"/>
            <ac:spMk id="1162" creationId="{DA7AFF46-8EF7-9C13-6851-A68E61630CA8}"/>
          </ac:spMkLst>
        </pc:spChg>
        <pc:spChg chg="mod">
          <ac:chgData name="Uni Heidelberg" userId="63381bc8-74ad-49df-bab6-c1d9d05e17c2" providerId="ADAL" clId="{69EE58BA-C1DB-4456-A054-AB04EECEA528}" dt="2024-05-21T11:36:56.746" v="12702" actId="27803"/>
          <ac:spMkLst>
            <pc:docMk/>
            <pc:sldMk cId="1178382251" sldId="370"/>
            <ac:spMk id="1163" creationId="{322364AB-4FB4-8C9C-B075-24D914B1FE53}"/>
          </ac:spMkLst>
        </pc:spChg>
        <pc:spChg chg="mod">
          <ac:chgData name="Uni Heidelberg" userId="63381bc8-74ad-49df-bab6-c1d9d05e17c2" providerId="ADAL" clId="{69EE58BA-C1DB-4456-A054-AB04EECEA528}" dt="2024-05-21T11:36:56.746" v="12702" actId="27803"/>
          <ac:spMkLst>
            <pc:docMk/>
            <pc:sldMk cId="1178382251" sldId="370"/>
            <ac:spMk id="1164" creationId="{D57D8028-FCA1-CF27-9A04-7A1DB15A9494}"/>
          </ac:spMkLst>
        </pc:spChg>
        <pc:spChg chg="mod">
          <ac:chgData name="Uni Heidelberg" userId="63381bc8-74ad-49df-bab6-c1d9d05e17c2" providerId="ADAL" clId="{69EE58BA-C1DB-4456-A054-AB04EECEA528}" dt="2024-05-21T11:36:56.746" v="12702" actId="27803"/>
          <ac:spMkLst>
            <pc:docMk/>
            <pc:sldMk cId="1178382251" sldId="370"/>
            <ac:spMk id="1165" creationId="{E3E65FBD-F53C-2799-784D-D55EC43CAA7D}"/>
          </ac:spMkLst>
        </pc:spChg>
        <pc:spChg chg="mod">
          <ac:chgData name="Uni Heidelberg" userId="63381bc8-74ad-49df-bab6-c1d9d05e17c2" providerId="ADAL" clId="{69EE58BA-C1DB-4456-A054-AB04EECEA528}" dt="2024-05-21T11:36:56.746" v="12702" actId="27803"/>
          <ac:spMkLst>
            <pc:docMk/>
            <pc:sldMk cId="1178382251" sldId="370"/>
            <ac:spMk id="1166" creationId="{A88012AA-FFC6-EC6E-F43C-4043DCADDB36}"/>
          </ac:spMkLst>
        </pc:spChg>
        <pc:spChg chg="mod">
          <ac:chgData name="Uni Heidelberg" userId="63381bc8-74ad-49df-bab6-c1d9d05e17c2" providerId="ADAL" clId="{69EE58BA-C1DB-4456-A054-AB04EECEA528}" dt="2024-05-21T11:36:56.746" v="12702" actId="27803"/>
          <ac:spMkLst>
            <pc:docMk/>
            <pc:sldMk cId="1178382251" sldId="370"/>
            <ac:spMk id="1167" creationId="{17E100DA-EB40-1440-D2C7-BF0256748227}"/>
          </ac:spMkLst>
        </pc:spChg>
        <pc:spChg chg="mod">
          <ac:chgData name="Uni Heidelberg" userId="63381bc8-74ad-49df-bab6-c1d9d05e17c2" providerId="ADAL" clId="{69EE58BA-C1DB-4456-A054-AB04EECEA528}" dt="2024-05-21T11:36:56.746" v="12702" actId="27803"/>
          <ac:spMkLst>
            <pc:docMk/>
            <pc:sldMk cId="1178382251" sldId="370"/>
            <ac:spMk id="1168" creationId="{0B7FC03F-C928-4060-88E1-B41B21020C92}"/>
          </ac:spMkLst>
        </pc:spChg>
        <pc:spChg chg="mod">
          <ac:chgData name="Uni Heidelberg" userId="63381bc8-74ad-49df-bab6-c1d9d05e17c2" providerId="ADAL" clId="{69EE58BA-C1DB-4456-A054-AB04EECEA528}" dt="2024-05-21T11:36:56.746" v="12702" actId="27803"/>
          <ac:spMkLst>
            <pc:docMk/>
            <pc:sldMk cId="1178382251" sldId="370"/>
            <ac:spMk id="1169" creationId="{7F821996-9C39-B969-8000-A17B3B125E36}"/>
          </ac:spMkLst>
        </pc:spChg>
        <pc:spChg chg="mod">
          <ac:chgData name="Uni Heidelberg" userId="63381bc8-74ad-49df-bab6-c1d9d05e17c2" providerId="ADAL" clId="{69EE58BA-C1DB-4456-A054-AB04EECEA528}" dt="2024-05-21T11:36:56.746" v="12702" actId="27803"/>
          <ac:spMkLst>
            <pc:docMk/>
            <pc:sldMk cId="1178382251" sldId="370"/>
            <ac:spMk id="1170" creationId="{CCFE9647-FCA9-28C5-941B-EE112FADA455}"/>
          </ac:spMkLst>
        </pc:spChg>
        <pc:spChg chg="mod">
          <ac:chgData name="Uni Heidelberg" userId="63381bc8-74ad-49df-bab6-c1d9d05e17c2" providerId="ADAL" clId="{69EE58BA-C1DB-4456-A054-AB04EECEA528}" dt="2024-05-21T11:36:56.746" v="12702" actId="27803"/>
          <ac:spMkLst>
            <pc:docMk/>
            <pc:sldMk cId="1178382251" sldId="370"/>
            <ac:spMk id="1171" creationId="{550486FB-2D87-109D-406B-1A3FA27AF266}"/>
          </ac:spMkLst>
        </pc:spChg>
        <pc:spChg chg="mod">
          <ac:chgData name="Uni Heidelberg" userId="63381bc8-74ad-49df-bab6-c1d9d05e17c2" providerId="ADAL" clId="{69EE58BA-C1DB-4456-A054-AB04EECEA528}" dt="2024-05-21T11:36:56.746" v="12702" actId="27803"/>
          <ac:spMkLst>
            <pc:docMk/>
            <pc:sldMk cId="1178382251" sldId="370"/>
            <ac:spMk id="1172" creationId="{7044F70E-9FA0-CDBD-D1B3-216907E96395}"/>
          </ac:spMkLst>
        </pc:spChg>
        <pc:spChg chg="mod">
          <ac:chgData name="Uni Heidelberg" userId="63381bc8-74ad-49df-bab6-c1d9d05e17c2" providerId="ADAL" clId="{69EE58BA-C1DB-4456-A054-AB04EECEA528}" dt="2024-05-21T11:36:56.746" v="12702" actId="27803"/>
          <ac:spMkLst>
            <pc:docMk/>
            <pc:sldMk cId="1178382251" sldId="370"/>
            <ac:spMk id="1173" creationId="{1671C55E-04A8-8F1B-89EE-8FD9ADEA4F95}"/>
          </ac:spMkLst>
        </pc:spChg>
        <pc:spChg chg="mod">
          <ac:chgData name="Uni Heidelberg" userId="63381bc8-74ad-49df-bab6-c1d9d05e17c2" providerId="ADAL" clId="{69EE58BA-C1DB-4456-A054-AB04EECEA528}" dt="2024-05-21T11:36:56.746" v="12702" actId="27803"/>
          <ac:spMkLst>
            <pc:docMk/>
            <pc:sldMk cId="1178382251" sldId="370"/>
            <ac:spMk id="1174" creationId="{B582BE58-69C0-F7B6-6097-D1E1F4A1D2EA}"/>
          </ac:spMkLst>
        </pc:spChg>
        <pc:spChg chg="mod">
          <ac:chgData name="Uni Heidelberg" userId="63381bc8-74ad-49df-bab6-c1d9d05e17c2" providerId="ADAL" clId="{69EE58BA-C1DB-4456-A054-AB04EECEA528}" dt="2024-05-21T11:36:56.746" v="12702" actId="27803"/>
          <ac:spMkLst>
            <pc:docMk/>
            <pc:sldMk cId="1178382251" sldId="370"/>
            <ac:spMk id="1175" creationId="{5AA5BE21-2DEA-EFBB-C3AF-3007A0461E47}"/>
          </ac:spMkLst>
        </pc:spChg>
        <pc:spChg chg="mod">
          <ac:chgData name="Uni Heidelberg" userId="63381bc8-74ad-49df-bab6-c1d9d05e17c2" providerId="ADAL" clId="{69EE58BA-C1DB-4456-A054-AB04EECEA528}" dt="2024-05-21T11:36:56.746" v="12702" actId="27803"/>
          <ac:spMkLst>
            <pc:docMk/>
            <pc:sldMk cId="1178382251" sldId="370"/>
            <ac:spMk id="1176" creationId="{8398EAFB-3A3D-9BD4-EE74-AFA0EAF18BE1}"/>
          </ac:spMkLst>
        </pc:spChg>
        <pc:spChg chg="mod">
          <ac:chgData name="Uni Heidelberg" userId="63381bc8-74ad-49df-bab6-c1d9d05e17c2" providerId="ADAL" clId="{69EE58BA-C1DB-4456-A054-AB04EECEA528}" dt="2024-05-21T11:36:56.746" v="12702" actId="27803"/>
          <ac:spMkLst>
            <pc:docMk/>
            <pc:sldMk cId="1178382251" sldId="370"/>
            <ac:spMk id="1177" creationId="{949E63C0-E781-F62D-E0A5-1B2ADADEC2D1}"/>
          </ac:spMkLst>
        </pc:spChg>
        <pc:spChg chg="mod">
          <ac:chgData name="Uni Heidelberg" userId="63381bc8-74ad-49df-bab6-c1d9d05e17c2" providerId="ADAL" clId="{69EE58BA-C1DB-4456-A054-AB04EECEA528}" dt="2024-05-21T11:36:56.746" v="12702" actId="27803"/>
          <ac:spMkLst>
            <pc:docMk/>
            <pc:sldMk cId="1178382251" sldId="370"/>
            <ac:spMk id="1178" creationId="{0AC4074F-7976-D4CE-4085-9011DBE276FB}"/>
          </ac:spMkLst>
        </pc:spChg>
        <pc:spChg chg="mod">
          <ac:chgData name="Uni Heidelberg" userId="63381bc8-74ad-49df-bab6-c1d9d05e17c2" providerId="ADAL" clId="{69EE58BA-C1DB-4456-A054-AB04EECEA528}" dt="2024-05-21T11:36:56.746" v="12702" actId="27803"/>
          <ac:spMkLst>
            <pc:docMk/>
            <pc:sldMk cId="1178382251" sldId="370"/>
            <ac:spMk id="1179" creationId="{0149C544-EBDB-34F6-8E64-3202A71028A2}"/>
          </ac:spMkLst>
        </pc:spChg>
        <pc:spChg chg="mod">
          <ac:chgData name="Uni Heidelberg" userId="63381bc8-74ad-49df-bab6-c1d9d05e17c2" providerId="ADAL" clId="{69EE58BA-C1DB-4456-A054-AB04EECEA528}" dt="2024-05-21T11:36:56.746" v="12702" actId="27803"/>
          <ac:spMkLst>
            <pc:docMk/>
            <pc:sldMk cId="1178382251" sldId="370"/>
            <ac:spMk id="1180" creationId="{BF251237-0A03-7B22-78BD-F6332EB1E823}"/>
          </ac:spMkLst>
        </pc:spChg>
        <pc:spChg chg="mod">
          <ac:chgData name="Uni Heidelberg" userId="63381bc8-74ad-49df-bab6-c1d9d05e17c2" providerId="ADAL" clId="{69EE58BA-C1DB-4456-A054-AB04EECEA528}" dt="2024-05-21T11:36:56.746" v="12702" actId="27803"/>
          <ac:spMkLst>
            <pc:docMk/>
            <pc:sldMk cId="1178382251" sldId="370"/>
            <ac:spMk id="1181" creationId="{75CA9343-9DC6-D895-2EE4-EAB6ABFBE251}"/>
          </ac:spMkLst>
        </pc:spChg>
        <pc:spChg chg="mod">
          <ac:chgData name="Uni Heidelberg" userId="63381bc8-74ad-49df-bab6-c1d9d05e17c2" providerId="ADAL" clId="{69EE58BA-C1DB-4456-A054-AB04EECEA528}" dt="2024-05-21T11:36:56.746" v="12702" actId="27803"/>
          <ac:spMkLst>
            <pc:docMk/>
            <pc:sldMk cId="1178382251" sldId="370"/>
            <ac:spMk id="1182" creationId="{0809513B-7592-A9E2-9C8D-9D81595E21BF}"/>
          </ac:spMkLst>
        </pc:spChg>
        <pc:spChg chg="mod">
          <ac:chgData name="Uni Heidelberg" userId="63381bc8-74ad-49df-bab6-c1d9d05e17c2" providerId="ADAL" clId="{69EE58BA-C1DB-4456-A054-AB04EECEA528}" dt="2024-05-21T11:36:56.746" v="12702" actId="27803"/>
          <ac:spMkLst>
            <pc:docMk/>
            <pc:sldMk cId="1178382251" sldId="370"/>
            <ac:spMk id="1183" creationId="{05206FF3-2E6B-BE0E-7642-0DC632AED726}"/>
          </ac:spMkLst>
        </pc:spChg>
        <pc:spChg chg="mod">
          <ac:chgData name="Uni Heidelberg" userId="63381bc8-74ad-49df-bab6-c1d9d05e17c2" providerId="ADAL" clId="{69EE58BA-C1DB-4456-A054-AB04EECEA528}" dt="2024-05-21T11:36:56.746" v="12702" actId="27803"/>
          <ac:spMkLst>
            <pc:docMk/>
            <pc:sldMk cId="1178382251" sldId="370"/>
            <ac:spMk id="1184" creationId="{1BC74652-19BB-69D0-6FB4-48C503B98FC8}"/>
          </ac:spMkLst>
        </pc:spChg>
        <pc:spChg chg="mod">
          <ac:chgData name="Uni Heidelberg" userId="63381bc8-74ad-49df-bab6-c1d9d05e17c2" providerId="ADAL" clId="{69EE58BA-C1DB-4456-A054-AB04EECEA528}" dt="2024-05-21T11:36:56.746" v="12702" actId="27803"/>
          <ac:spMkLst>
            <pc:docMk/>
            <pc:sldMk cId="1178382251" sldId="370"/>
            <ac:spMk id="1185" creationId="{C6F917B2-A1C9-C7FB-B092-F1FCFCB0576F}"/>
          </ac:spMkLst>
        </pc:spChg>
        <pc:spChg chg="mod">
          <ac:chgData name="Uni Heidelberg" userId="63381bc8-74ad-49df-bab6-c1d9d05e17c2" providerId="ADAL" clId="{69EE58BA-C1DB-4456-A054-AB04EECEA528}" dt="2024-05-21T11:36:56.746" v="12702" actId="27803"/>
          <ac:spMkLst>
            <pc:docMk/>
            <pc:sldMk cId="1178382251" sldId="370"/>
            <ac:spMk id="1186" creationId="{E785A01D-B54B-1A34-EA33-AEE20767E77B}"/>
          </ac:spMkLst>
        </pc:spChg>
        <pc:spChg chg="mod">
          <ac:chgData name="Uni Heidelberg" userId="63381bc8-74ad-49df-bab6-c1d9d05e17c2" providerId="ADAL" clId="{69EE58BA-C1DB-4456-A054-AB04EECEA528}" dt="2024-05-21T11:36:56.746" v="12702" actId="27803"/>
          <ac:spMkLst>
            <pc:docMk/>
            <pc:sldMk cId="1178382251" sldId="370"/>
            <ac:spMk id="1187" creationId="{61D2DB78-CC36-DFC5-6665-DB78424D9DEC}"/>
          </ac:spMkLst>
        </pc:spChg>
        <pc:spChg chg="mod">
          <ac:chgData name="Uni Heidelberg" userId="63381bc8-74ad-49df-bab6-c1d9d05e17c2" providerId="ADAL" clId="{69EE58BA-C1DB-4456-A054-AB04EECEA528}" dt="2024-05-21T11:36:56.746" v="12702" actId="27803"/>
          <ac:spMkLst>
            <pc:docMk/>
            <pc:sldMk cId="1178382251" sldId="370"/>
            <ac:spMk id="1188" creationId="{F9B319AD-0027-B43A-5E63-82F48CE3B6A5}"/>
          </ac:spMkLst>
        </pc:spChg>
        <pc:spChg chg="mod">
          <ac:chgData name="Uni Heidelberg" userId="63381bc8-74ad-49df-bab6-c1d9d05e17c2" providerId="ADAL" clId="{69EE58BA-C1DB-4456-A054-AB04EECEA528}" dt="2024-05-21T11:36:56.746" v="12702" actId="27803"/>
          <ac:spMkLst>
            <pc:docMk/>
            <pc:sldMk cId="1178382251" sldId="370"/>
            <ac:spMk id="1189" creationId="{1CE15C57-2503-87F5-1C53-D4011349853B}"/>
          </ac:spMkLst>
        </pc:spChg>
        <pc:spChg chg="mod">
          <ac:chgData name="Uni Heidelberg" userId="63381bc8-74ad-49df-bab6-c1d9d05e17c2" providerId="ADAL" clId="{69EE58BA-C1DB-4456-A054-AB04EECEA528}" dt="2024-05-21T11:36:56.746" v="12702" actId="27803"/>
          <ac:spMkLst>
            <pc:docMk/>
            <pc:sldMk cId="1178382251" sldId="370"/>
            <ac:spMk id="1190" creationId="{D208FA0C-9496-DC77-C0E1-6EFD9A1952F8}"/>
          </ac:spMkLst>
        </pc:spChg>
        <pc:spChg chg="mod">
          <ac:chgData name="Uni Heidelberg" userId="63381bc8-74ad-49df-bab6-c1d9d05e17c2" providerId="ADAL" clId="{69EE58BA-C1DB-4456-A054-AB04EECEA528}" dt="2024-05-21T11:36:56.746" v="12702" actId="27803"/>
          <ac:spMkLst>
            <pc:docMk/>
            <pc:sldMk cId="1178382251" sldId="370"/>
            <ac:spMk id="1191" creationId="{FBC0B3AA-7191-F5F2-60DB-E37A83FAFDA6}"/>
          </ac:spMkLst>
        </pc:spChg>
        <pc:spChg chg="mod">
          <ac:chgData name="Uni Heidelberg" userId="63381bc8-74ad-49df-bab6-c1d9d05e17c2" providerId="ADAL" clId="{69EE58BA-C1DB-4456-A054-AB04EECEA528}" dt="2024-05-21T11:36:56.746" v="12702" actId="27803"/>
          <ac:spMkLst>
            <pc:docMk/>
            <pc:sldMk cId="1178382251" sldId="370"/>
            <ac:spMk id="1192" creationId="{F5AB8AD5-7B46-EBF1-A020-D7F4E4749D46}"/>
          </ac:spMkLst>
        </pc:spChg>
        <pc:spChg chg="mod">
          <ac:chgData name="Uni Heidelberg" userId="63381bc8-74ad-49df-bab6-c1d9d05e17c2" providerId="ADAL" clId="{69EE58BA-C1DB-4456-A054-AB04EECEA528}" dt="2024-05-21T11:36:56.746" v="12702" actId="27803"/>
          <ac:spMkLst>
            <pc:docMk/>
            <pc:sldMk cId="1178382251" sldId="370"/>
            <ac:spMk id="1193" creationId="{EFDBBD7F-5E28-3F0D-4450-D31A526A24B2}"/>
          </ac:spMkLst>
        </pc:spChg>
        <pc:spChg chg="mod">
          <ac:chgData name="Uni Heidelberg" userId="63381bc8-74ad-49df-bab6-c1d9d05e17c2" providerId="ADAL" clId="{69EE58BA-C1DB-4456-A054-AB04EECEA528}" dt="2024-05-21T11:36:56.746" v="12702" actId="27803"/>
          <ac:spMkLst>
            <pc:docMk/>
            <pc:sldMk cId="1178382251" sldId="370"/>
            <ac:spMk id="1194" creationId="{CC0749CA-119D-5A2F-874E-4C0952F67EEB}"/>
          </ac:spMkLst>
        </pc:spChg>
        <pc:spChg chg="mod">
          <ac:chgData name="Uni Heidelberg" userId="63381bc8-74ad-49df-bab6-c1d9d05e17c2" providerId="ADAL" clId="{69EE58BA-C1DB-4456-A054-AB04EECEA528}" dt="2024-05-21T11:36:56.746" v="12702" actId="27803"/>
          <ac:spMkLst>
            <pc:docMk/>
            <pc:sldMk cId="1178382251" sldId="370"/>
            <ac:spMk id="1195" creationId="{1A386A87-9A4D-399C-905A-136F526B3028}"/>
          </ac:spMkLst>
        </pc:spChg>
        <pc:spChg chg="mod">
          <ac:chgData name="Uni Heidelberg" userId="63381bc8-74ad-49df-bab6-c1d9d05e17c2" providerId="ADAL" clId="{69EE58BA-C1DB-4456-A054-AB04EECEA528}" dt="2024-05-21T11:36:56.746" v="12702" actId="27803"/>
          <ac:spMkLst>
            <pc:docMk/>
            <pc:sldMk cId="1178382251" sldId="370"/>
            <ac:spMk id="1196" creationId="{A2F4061C-9CD8-AB2C-7D72-40E2F1356A71}"/>
          </ac:spMkLst>
        </pc:spChg>
        <pc:spChg chg="mod">
          <ac:chgData name="Uni Heidelberg" userId="63381bc8-74ad-49df-bab6-c1d9d05e17c2" providerId="ADAL" clId="{69EE58BA-C1DB-4456-A054-AB04EECEA528}" dt="2024-05-21T11:36:56.746" v="12702" actId="27803"/>
          <ac:spMkLst>
            <pc:docMk/>
            <pc:sldMk cId="1178382251" sldId="370"/>
            <ac:spMk id="1197" creationId="{6A4392F7-BFB4-AF39-C356-D7996CA4EDE5}"/>
          </ac:spMkLst>
        </pc:spChg>
        <pc:spChg chg="mod">
          <ac:chgData name="Uni Heidelberg" userId="63381bc8-74ad-49df-bab6-c1d9d05e17c2" providerId="ADAL" clId="{69EE58BA-C1DB-4456-A054-AB04EECEA528}" dt="2024-05-21T11:36:56.746" v="12702" actId="27803"/>
          <ac:spMkLst>
            <pc:docMk/>
            <pc:sldMk cId="1178382251" sldId="370"/>
            <ac:spMk id="1198" creationId="{BF7A4AF3-D1C7-0B7D-4706-387677A2EA78}"/>
          </ac:spMkLst>
        </pc:spChg>
        <pc:spChg chg="mod">
          <ac:chgData name="Uni Heidelberg" userId="63381bc8-74ad-49df-bab6-c1d9d05e17c2" providerId="ADAL" clId="{69EE58BA-C1DB-4456-A054-AB04EECEA528}" dt="2024-05-21T11:36:56.746" v="12702" actId="27803"/>
          <ac:spMkLst>
            <pc:docMk/>
            <pc:sldMk cId="1178382251" sldId="370"/>
            <ac:spMk id="1199" creationId="{3B971026-F9D7-5D59-C0DB-154303F6F262}"/>
          </ac:spMkLst>
        </pc:spChg>
        <pc:spChg chg="mod">
          <ac:chgData name="Uni Heidelberg" userId="63381bc8-74ad-49df-bab6-c1d9d05e17c2" providerId="ADAL" clId="{69EE58BA-C1DB-4456-A054-AB04EECEA528}" dt="2024-05-21T11:36:56.746" v="12702" actId="27803"/>
          <ac:spMkLst>
            <pc:docMk/>
            <pc:sldMk cId="1178382251" sldId="370"/>
            <ac:spMk id="1200" creationId="{247304AE-BC20-E9A6-85F7-8A6C6C9D1099}"/>
          </ac:spMkLst>
        </pc:spChg>
        <pc:spChg chg="mod">
          <ac:chgData name="Uni Heidelberg" userId="63381bc8-74ad-49df-bab6-c1d9d05e17c2" providerId="ADAL" clId="{69EE58BA-C1DB-4456-A054-AB04EECEA528}" dt="2024-05-21T11:36:56.746" v="12702" actId="27803"/>
          <ac:spMkLst>
            <pc:docMk/>
            <pc:sldMk cId="1178382251" sldId="370"/>
            <ac:spMk id="1201" creationId="{5078D3FB-CA55-B97C-9D2D-8231A1B17BD3}"/>
          </ac:spMkLst>
        </pc:spChg>
        <pc:spChg chg="mod">
          <ac:chgData name="Uni Heidelberg" userId="63381bc8-74ad-49df-bab6-c1d9d05e17c2" providerId="ADAL" clId="{69EE58BA-C1DB-4456-A054-AB04EECEA528}" dt="2024-05-21T11:36:56.746" v="12702" actId="27803"/>
          <ac:spMkLst>
            <pc:docMk/>
            <pc:sldMk cId="1178382251" sldId="370"/>
            <ac:spMk id="1202" creationId="{940B1B64-02C1-5281-63DD-0C5B86CFBB83}"/>
          </ac:spMkLst>
        </pc:spChg>
        <pc:spChg chg="mod">
          <ac:chgData name="Uni Heidelberg" userId="63381bc8-74ad-49df-bab6-c1d9d05e17c2" providerId="ADAL" clId="{69EE58BA-C1DB-4456-A054-AB04EECEA528}" dt="2024-05-21T11:36:56.746" v="12702" actId="27803"/>
          <ac:spMkLst>
            <pc:docMk/>
            <pc:sldMk cId="1178382251" sldId="370"/>
            <ac:spMk id="1203" creationId="{658EA5E8-E0CB-1FDF-ECF3-B2E560DE855D}"/>
          </ac:spMkLst>
        </pc:spChg>
        <pc:spChg chg="mod">
          <ac:chgData name="Uni Heidelberg" userId="63381bc8-74ad-49df-bab6-c1d9d05e17c2" providerId="ADAL" clId="{69EE58BA-C1DB-4456-A054-AB04EECEA528}" dt="2024-05-21T11:36:56.746" v="12702" actId="27803"/>
          <ac:spMkLst>
            <pc:docMk/>
            <pc:sldMk cId="1178382251" sldId="370"/>
            <ac:spMk id="1204" creationId="{B3AA2AE7-8E0C-5118-CBA8-CEC51D32B4F5}"/>
          </ac:spMkLst>
        </pc:spChg>
        <pc:spChg chg="mod">
          <ac:chgData name="Uni Heidelberg" userId="63381bc8-74ad-49df-bab6-c1d9d05e17c2" providerId="ADAL" clId="{69EE58BA-C1DB-4456-A054-AB04EECEA528}" dt="2024-05-21T11:36:56.746" v="12702" actId="27803"/>
          <ac:spMkLst>
            <pc:docMk/>
            <pc:sldMk cId="1178382251" sldId="370"/>
            <ac:spMk id="1205" creationId="{B34BC027-105D-7671-83B0-E68C18DC2962}"/>
          </ac:spMkLst>
        </pc:spChg>
        <pc:spChg chg="mod">
          <ac:chgData name="Uni Heidelberg" userId="63381bc8-74ad-49df-bab6-c1d9d05e17c2" providerId="ADAL" clId="{69EE58BA-C1DB-4456-A054-AB04EECEA528}" dt="2024-05-21T11:36:56.746" v="12702" actId="27803"/>
          <ac:spMkLst>
            <pc:docMk/>
            <pc:sldMk cId="1178382251" sldId="370"/>
            <ac:spMk id="1206" creationId="{820DB934-9BF0-0C72-FEC7-DC1B961C79C7}"/>
          </ac:spMkLst>
        </pc:spChg>
        <pc:spChg chg="mod">
          <ac:chgData name="Uni Heidelberg" userId="63381bc8-74ad-49df-bab6-c1d9d05e17c2" providerId="ADAL" clId="{69EE58BA-C1DB-4456-A054-AB04EECEA528}" dt="2024-05-21T11:36:56.746" v="12702" actId="27803"/>
          <ac:spMkLst>
            <pc:docMk/>
            <pc:sldMk cId="1178382251" sldId="370"/>
            <ac:spMk id="1207" creationId="{903F8B56-99E9-EE4E-1D88-7AD0CD3C4D4E}"/>
          </ac:spMkLst>
        </pc:spChg>
        <pc:spChg chg="mod">
          <ac:chgData name="Uni Heidelberg" userId="63381bc8-74ad-49df-bab6-c1d9d05e17c2" providerId="ADAL" clId="{69EE58BA-C1DB-4456-A054-AB04EECEA528}" dt="2024-05-21T11:36:56.746" v="12702" actId="27803"/>
          <ac:spMkLst>
            <pc:docMk/>
            <pc:sldMk cId="1178382251" sldId="370"/>
            <ac:spMk id="1208" creationId="{FB698627-331B-7D6B-4560-5BD1B8C95421}"/>
          </ac:spMkLst>
        </pc:spChg>
        <pc:spChg chg="mod">
          <ac:chgData name="Uni Heidelberg" userId="63381bc8-74ad-49df-bab6-c1d9d05e17c2" providerId="ADAL" clId="{69EE58BA-C1DB-4456-A054-AB04EECEA528}" dt="2024-05-21T11:36:56.746" v="12702" actId="27803"/>
          <ac:spMkLst>
            <pc:docMk/>
            <pc:sldMk cId="1178382251" sldId="370"/>
            <ac:spMk id="1209" creationId="{9EB2E80C-B25C-641E-253D-F8AA6D8BDFBE}"/>
          </ac:spMkLst>
        </pc:spChg>
        <pc:spChg chg="mod">
          <ac:chgData name="Uni Heidelberg" userId="63381bc8-74ad-49df-bab6-c1d9d05e17c2" providerId="ADAL" clId="{69EE58BA-C1DB-4456-A054-AB04EECEA528}" dt="2024-05-21T11:36:56.746" v="12702" actId="27803"/>
          <ac:spMkLst>
            <pc:docMk/>
            <pc:sldMk cId="1178382251" sldId="370"/>
            <ac:spMk id="1210" creationId="{8706D490-A27C-6FF6-5E5F-A9677747661F}"/>
          </ac:spMkLst>
        </pc:spChg>
        <pc:spChg chg="mod">
          <ac:chgData name="Uni Heidelberg" userId="63381bc8-74ad-49df-bab6-c1d9d05e17c2" providerId="ADAL" clId="{69EE58BA-C1DB-4456-A054-AB04EECEA528}" dt="2024-05-21T11:36:56.746" v="12702" actId="27803"/>
          <ac:spMkLst>
            <pc:docMk/>
            <pc:sldMk cId="1178382251" sldId="370"/>
            <ac:spMk id="1211" creationId="{94071245-E8EC-B28E-8701-13A29600657D}"/>
          </ac:spMkLst>
        </pc:spChg>
        <pc:spChg chg="mod">
          <ac:chgData name="Uni Heidelberg" userId="63381bc8-74ad-49df-bab6-c1d9d05e17c2" providerId="ADAL" clId="{69EE58BA-C1DB-4456-A054-AB04EECEA528}" dt="2024-05-21T11:36:56.746" v="12702" actId="27803"/>
          <ac:spMkLst>
            <pc:docMk/>
            <pc:sldMk cId="1178382251" sldId="370"/>
            <ac:spMk id="1212" creationId="{B9C9DBBE-FEEE-4AE5-60C5-7E47F7E81B63}"/>
          </ac:spMkLst>
        </pc:spChg>
        <pc:spChg chg="mod">
          <ac:chgData name="Uni Heidelberg" userId="63381bc8-74ad-49df-bab6-c1d9d05e17c2" providerId="ADAL" clId="{69EE58BA-C1DB-4456-A054-AB04EECEA528}" dt="2024-05-21T11:36:56.746" v="12702" actId="27803"/>
          <ac:spMkLst>
            <pc:docMk/>
            <pc:sldMk cId="1178382251" sldId="370"/>
            <ac:spMk id="1213" creationId="{124481B9-C922-3B41-F56D-F43A127C0DFD}"/>
          </ac:spMkLst>
        </pc:spChg>
        <pc:spChg chg="mod">
          <ac:chgData name="Uni Heidelberg" userId="63381bc8-74ad-49df-bab6-c1d9d05e17c2" providerId="ADAL" clId="{69EE58BA-C1DB-4456-A054-AB04EECEA528}" dt="2024-05-21T11:36:56.746" v="12702" actId="27803"/>
          <ac:spMkLst>
            <pc:docMk/>
            <pc:sldMk cId="1178382251" sldId="370"/>
            <ac:spMk id="1214" creationId="{EA10BAEB-F28C-70AC-0A73-64527A5BF06E}"/>
          </ac:spMkLst>
        </pc:spChg>
        <pc:spChg chg="mod">
          <ac:chgData name="Uni Heidelberg" userId="63381bc8-74ad-49df-bab6-c1d9d05e17c2" providerId="ADAL" clId="{69EE58BA-C1DB-4456-A054-AB04EECEA528}" dt="2024-05-21T11:36:56.746" v="12702" actId="27803"/>
          <ac:spMkLst>
            <pc:docMk/>
            <pc:sldMk cId="1178382251" sldId="370"/>
            <ac:spMk id="1215" creationId="{33146466-282D-A433-ADD6-F058F7C7356F}"/>
          </ac:spMkLst>
        </pc:spChg>
        <pc:spChg chg="mod">
          <ac:chgData name="Uni Heidelberg" userId="63381bc8-74ad-49df-bab6-c1d9d05e17c2" providerId="ADAL" clId="{69EE58BA-C1DB-4456-A054-AB04EECEA528}" dt="2024-05-21T11:36:56.746" v="12702" actId="27803"/>
          <ac:spMkLst>
            <pc:docMk/>
            <pc:sldMk cId="1178382251" sldId="370"/>
            <ac:spMk id="1216" creationId="{C2CE4782-3DCB-A20F-FE72-B2BD8883FA2F}"/>
          </ac:spMkLst>
        </pc:spChg>
        <pc:spChg chg="mod">
          <ac:chgData name="Uni Heidelberg" userId="63381bc8-74ad-49df-bab6-c1d9d05e17c2" providerId="ADAL" clId="{69EE58BA-C1DB-4456-A054-AB04EECEA528}" dt="2024-05-21T11:36:56.746" v="12702" actId="27803"/>
          <ac:spMkLst>
            <pc:docMk/>
            <pc:sldMk cId="1178382251" sldId="370"/>
            <ac:spMk id="1217" creationId="{54BE3068-D6D2-1D75-A75F-A8B87CAF4F1D}"/>
          </ac:spMkLst>
        </pc:spChg>
        <pc:spChg chg="mod">
          <ac:chgData name="Uni Heidelberg" userId="63381bc8-74ad-49df-bab6-c1d9d05e17c2" providerId="ADAL" clId="{69EE58BA-C1DB-4456-A054-AB04EECEA528}" dt="2024-05-21T11:36:56.746" v="12702" actId="27803"/>
          <ac:spMkLst>
            <pc:docMk/>
            <pc:sldMk cId="1178382251" sldId="370"/>
            <ac:spMk id="1218" creationId="{4CC98FE0-6030-A9CA-E7BA-50B5DDA545F4}"/>
          </ac:spMkLst>
        </pc:spChg>
        <pc:spChg chg="mod">
          <ac:chgData name="Uni Heidelberg" userId="63381bc8-74ad-49df-bab6-c1d9d05e17c2" providerId="ADAL" clId="{69EE58BA-C1DB-4456-A054-AB04EECEA528}" dt="2024-05-21T11:36:56.746" v="12702" actId="27803"/>
          <ac:spMkLst>
            <pc:docMk/>
            <pc:sldMk cId="1178382251" sldId="370"/>
            <ac:spMk id="1219" creationId="{F6CCA1DA-A955-F0E5-D721-408CDFB53D9B}"/>
          </ac:spMkLst>
        </pc:spChg>
        <pc:spChg chg="mod">
          <ac:chgData name="Uni Heidelberg" userId="63381bc8-74ad-49df-bab6-c1d9d05e17c2" providerId="ADAL" clId="{69EE58BA-C1DB-4456-A054-AB04EECEA528}" dt="2024-05-21T11:36:56.746" v="12702" actId="27803"/>
          <ac:spMkLst>
            <pc:docMk/>
            <pc:sldMk cId="1178382251" sldId="370"/>
            <ac:spMk id="1220" creationId="{F071FEA5-7E49-542B-A7A3-B9E8C8D5F430}"/>
          </ac:spMkLst>
        </pc:spChg>
        <pc:spChg chg="mod">
          <ac:chgData name="Uni Heidelberg" userId="63381bc8-74ad-49df-bab6-c1d9d05e17c2" providerId="ADAL" clId="{69EE58BA-C1DB-4456-A054-AB04EECEA528}" dt="2024-05-21T11:36:56.746" v="12702" actId="27803"/>
          <ac:spMkLst>
            <pc:docMk/>
            <pc:sldMk cId="1178382251" sldId="370"/>
            <ac:spMk id="1221" creationId="{0708AA92-5820-ED98-539E-AF1E5FF0477E}"/>
          </ac:spMkLst>
        </pc:spChg>
        <pc:spChg chg="mod">
          <ac:chgData name="Uni Heidelberg" userId="63381bc8-74ad-49df-bab6-c1d9d05e17c2" providerId="ADAL" clId="{69EE58BA-C1DB-4456-A054-AB04EECEA528}" dt="2024-05-21T11:36:56.746" v="12702" actId="27803"/>
          <ac:spMkLst>
            <pc:docMk/>
            <pc:sldMk cId="1178382251" sldId="370"/>
            <ac:spMk id="1222" creationId="{C4EBD05E-FDE9-7B3D-9660-D7B2B28672D6}"/>
          </ac:spMkLst>
        </pc:spChg>
        <pc:spChg chg="mod">
          <ac:chgData name="Uni Heidelberg" userId="63381bc8-74ad-49df-bab6-c1d9d05e17c2" providerId="ADAL" clId="{69EE58BA-C1DB-4456-A054-AB04EECEA528}" dt="2024-05-21T11:36:56.746" v="12702" actId="27803"/>
          <ac:spMkLst>
            <pc:docMk/>
            <pc:sldMk cId="1178382251" sldId="370"/>
            <ac:spMk id="1223" creationId="{0357B148-F9E4-B006-5B81-86D792AE6CE4}"/>
          </ac:spMkLst>
        </pc:spChg>
        <pc:spChg chg="mod">
          <ac:chgData name="Uni Heidelberg" userId="63381bc8-74ad-49df-bab6-c1d9d05e17c2" providerId="ADAL" clId="{69EE58BA-C1DB-4456-A054-AB04EECEA528}" dt="2024-05-21T11:36:56.746" v="12702" actId="27803"/>
          <ac:spMkLst>
            <pc:docMk/>
            <pc:sldMk cId="1178382251" sldId="370"/>
            <ac:spMk id="1224" creationId="{A379C5AA-5909-59FB-9FF8-D49649A51A43}"/>
          </ac:spMkLst>
        </pc:spChg>
        <pc:spChg chg="mod">
          <ac:chgData name="Uni Heidelberg" userId="63381bc8-74ad-49df-bab6-c1d9d05e17c2" providerId="ADAL" clId="{69EE58BA-C1DB-4456-A054-AB04EECEA528}" dt="2024-05-21T11:36:56.746" v="12702" actId="27803"/>
          <ac:spMkLst>
            <pc:docMk/>
            <pc:sldMk cId="1178382251" sldId="370"/>
            <ac:spMk id="1225" creationId="{DB1C82D6-89DF-49A7-CE56-D49607A78411}"/>
          </ac:spMkLst>
        </pc:spChg>
        <pc:spChg chg="mod">
          <ac:chgData name="Uni Heidelberg" userId="63381bc8-74ad-49df-bab6-c1d9d05e17c2" providerId="ADAL" clId="{69EE58BA-C1DB-4456-A054-AB04EECEA528}" dt="2024-05-21T11:36:56.746" v="12702" actId="27803"/>
          <ac:spMkLst>
            <pc:docMk/>
            <pc:sldMk cId="1178382251" sldId="370"/>
            <ac:spMk id="1226" creationId="{2459F233-427B-9F1B-D3E3-65E43E641968}"/>
          </ac:spMkLst>
        </pc:spChg>
        <pc:spChg chg="mod">
          <ac:chgData name="Uni Heidelberg" userId="63381bc8-74ad-49df-bab6-c1d9d05e17c2" providerId="ADAL" clId="{69EE58BA-C1DB-4456-A054-AB04EECEA528}" dt="2024-05-21T11:36:56.746" v="12702" actId="27803"/>
          <ac:spMkLst>
            <pc:docMk/>
            <pc:sldMk cId="1178382251" sldId="370"/>
            <ac:spMk id="1227" creationId="{5588DD47-C16B-34B5-4A0D-054E0A6FA7CD}"/>
          </ac:spMkLst>
        </pc:spChg>
        <pc:spChg chg="mod">
          <ac:chgData name="Uni Heidelberg" userId="63381bc8-74ad-49df-bab6-c1d9d05e17c2" providerId="ADAL" clId="{69EE58BA-C1DB-4456-A054-AB04EECEA528}" dt="2024-05-21T11:36:56.746" v="12702" actId="27803"/>
          <ac:spMkLst>
            <pc:docMk/>
            <pc:sldMk cId="1178382251" sldId="370"/>
            <ac:spMk id="1228" creationId="{6C70598E-C772-BDF8-7FFD-3EB3E1908619}"/>
          </ac:spMkLst>
        </pc:spChg>
        <pc:spChg chg="mod">
          <ac:chgData name="Uni Heidelberg" userId="63381bc8-74ad-49df-bab6-c1d9d05e17c2" providerId="ADAL" clId="{69EE58BA-C1DB-4456-A054-AB04EECEA528}" dt="2024-05-21T11:36:56.746" v="12702" actId="27803"/>
          <ac:spMkLst>
            <pc:docMk/>
            <pc:sldMk cId="1178382251" sldId="370"/>
            <ac:spMk id="1229" creationId="{C95D2BFE-08E2-7EF3-85B6-D3C2AF4B2EB5}"/>
          </ac:spMkLst>
        </pc:spChg>
        <pc:spChg chg="mod">
          <ac:chgData name="Uni Heidelberg" userId="63381bc8-74ad-49df-bab6-c1d9d05e17c2" providerId="ADAL" clId="{69EE58BA-C1DB-4456-A054-AB04EECEA528}" dt="2024-05-21T11:36:56.746" v="12702" actId="27803"/>
          <ac:spMkLst>
            <pc:docMk/>
            <pc:sldMk cId="1178382251" sldId="370"/>
            <ac:spMk id="1230" creationId="{21A0544B-602F-3F93-FA8D-54A0427D85AE}"/>
          </ac:spMkLst>
        </pc:spChg>
        <pc:spChg chg="mod">
          <ac:chgData name="Uni Heidelberg" userId="63381bc8-74ad-49df-bab6-c1d9d05e17c2" providerId="ADAL" clId="{69EE58BA-C1DB-4456-A054-AB04EECEA528}" dt="2024-05-21T11:36:56.746" v="12702" actId="27803"/>
          <ac:spMkLst>
            <pc:docMk/>
            <pc:sldMk cId="1178382251" sldId="370"/>
            <ac:spMk id="1231" creationId="{A595F793-7D49-AC96-E336-F6572F92CC44}"/>
          </ac:spMkLst>
        </pc:spChg>
        <pc:spChg chg="mod">
          <ac:chgData name="Uni Heidelberg" userId="63381bc8-74ad-49df-bab6-c1d9d05e17c2" providerId="ADAL" clId="{69EE58BA-C1DB-4456-A054-AB04EECEA528}" dt="2024-05-21T11:36:56.746" v="12702" actId="27803"/>
          <ac:spMkLst>
            <pc:docMk/>
            <pc:sldMk cId="1178382251" sldId="370"/>
            <ac:spMk id="1232" creationId="{F2F1418F-B073-74CA-9BA2-97B6D8FE0749}"/>
          </ac:spMkLst>
        </pc:spChg>
        <pc:spChg chg="mod">
          <ac:chgData name="Uni Heidelberg" userId="63381bc8-74ad-49df-bab6-c1d9d05e17c2" providerId="ADAL" clId="{69EE58BA-C1DB-4456-A054-AB04EECEA528}" dt="2024-05-21T11:36:56.746" v="12702" actId="27803"/>
          <ac:spMkLst>
            <pc:docMk/>
            <pc:sldMk cId="1178382251" sldId="370"/>
            <ac:spMk id="1233" creationId="{D89234CA-5326-4501-1AEB-C75CEF182123}"/>
          </ac:spMkLst>
        </pc:spChg>
        <pc:spChg chg="mod">
          <ac:chgData name="Uni Heidelberg" userId="63381bc8-74ad-49df-bab6-c1d9d05e17c2" providerId="ADAL" clId="{69EE58BA-C1DB-4456-A054-AB04EECEA528}" dt="2024-05-21T11:36:56.746" v="12702" actId="27803"/>
          <ac:spMkLst>
            <pc:docMk/>
            <pc:sldMk cId="1178382251" sldId="370"/>
            <ac:spMk id="1234" creationId="{9C9B8D89-C4BD-E3A3-0592-23406B720AB2}"/>
          </ac:spMkLst>
        </pc:spChg>
        <pc:spChg chg="mod">
          <ac:chgData name="Uni Heidelberg" userId="63381bc8-74ad-49df-bab6-c1d9d05e17c2" providerId="ADAL" clId="{69EE58BA-C1DB-4456-A054-AB04EECEA528}" dt="2024-05-21T11:36:56.746" v="12702" actId="27803"/>
          <ac:spMkLst>
            <pc:docMk/>
            <pc:sldMk cId="1178382251" sldId="370"/>
            <ac:spMk id="1235" creationId="{985CEF0B-88F2-7D16-5A85-A523D7EFD660}"/>
          </ac:spMkLst>
        </pc:spChg>
        <pc:spChg chg="mod">
          <ac:chgData name="Uni Heidelberg" userId="63381bc8-74ad-49df-bab6-c1d9d05e17c2" providerId="ADAL" clId="{69EE58BA-C1DB-4456-A054-AB04EECEA528}" dt="2024-05-21T11:36:56.746" v="12702" actId="27803"/>
          <ac:spMkLst>
            <pc:docMk/>
            <pc:sldMk cId="1178382251" sldId="370"/>
            <ac:spMk id="1236" creationId="{681E6BC0-6B34-D93B-E276-2E8CE6C280B0}"/>
          </ac:spMkLst>
        </pc:spChg>
        <pc:spChg chg="mod">
          <ac:chgData name="Uni Heidelberg" userId="63381bc8-74ad-49df-bab6-c1d9d05e17c2" providerId="ADAL" clId="{69EE58BA-C1DB-4456-A054-AB04EECEA528}" dt="2024-05-21T11:36:56.746" v="12702" actId="27803"/>
          <ac:spMkLst>
            <pc:docMk/>
            <pc:sldMk cId="1178382251" sldId="370"/>
            <ac:spMk id="1237" creationId="{27465E75-7FAF-E54E-E728-751880308E58}"/>
          </ac:spMkLst>
        </pc:spChg>
        <pc:spChg chg="mod">
          <ac:chgData name="Uni Heidelberg" userId="63381bc8-74ad-49df-bab6-c1d9d05e17c2" providerId="ADAL" clId="{69EE58BA-C1DB-4456-A054-AB04EECEA528}" dt="2024-05-21T11:36:56.746" v="12702" actId="27803"/>
          <ac:spMkLst>
            <pc:docMk/>
            <pc:sldMk cId="1178382251" sldId="370"/>
            <ac:spMk id="1238" creationId="{F2C215A4-D0D2-C57E-59C7-37EEEA409279}"/>
          </ac:spMkLst>
        </pc:spChg>
        <pc:spChg chg="mod">
          <ac:chgData name="Uni Heidelberg" userId="63381bc8-74ad-49df-bab6-c1d9d05e17c2" providerId="ADAL" clId="{69EE58BA-C1DB-4456-A054-AB04EECEA528}" dt="2024-05-21T11:36:56.746" v="12702" actId="27803"/>
          <ac:spMkLst>
            <pc:docMk/>
            <pc:sldMk cId="1178382251" sldId="370"/>
            <ac:spMk id="1239" creationId="{328FA9A8-DCB8-2EBF-699F-51CC3443C205}"/>
          </ac:spMkLst>
        </pc:spChg>
        <pc:spChg chg="mod">
          <ac:chgData name="Uni Heidelberg" userId="63381bc8-74ad-49df-bab6-c1d9d05e17c2" providerId="ADAL" clId="{69EE58BA-C1DB-4456-A054-AB04EECEA528}" dt="2024-05-21T11:36:56.746" v="12702" actId="27803"/>
          <ac:spMkLst>
            <pc:docMk/>
            <pc:sldMk cId="1178382251" sldId="370"/>
            <ac:spMk id="1240" creationId="{8A7E4D3B-4F90-8AA8-8EFC-1A63DCAC1B90}"/>
          </ac:spMkLst>
        </pc:spChg>
        <pc:spChg chg="mod">
          <ac:chgData name="Uni Heidelberg" userId="63381bc8-74ad-49df-bab6-c1d9d05e17c2" providerId="ADAL" clId="{69EE58BA-C1DB-4456-A054-AB04EECEA528}" dt="2024-05-21T11:36:56.746" v="12702" actId="27803"/>
          <ac:spMkLst>
            <pc:docMk/>
            <pc:sldMk cId="1178382251" sldId="370"/>
            <ac:spMk id="1241" creationId="{742738DC-C185-4F98-CD9D-910840DE425D}"/>
          </ac:spMkLst>
        </pc:spChg>
        <pc:spChg chg="mod">
          <ac:chgData name="Uni Heidelberg" userId="63381bc8-74ad-49df-bab6-c1d9d05e17c2" providerId="ADAL" clId="{69EE58BA-C1DB-4456-A054-AB04EECEA528}" dt="2024-05-21T11:36:56.746" v="12702" actId="27803"/>
          <ac:spMkLst>
            <pc:docMk/>
            <pc:sldMk cId="1178382251" sldId="370"/>
            <ac:spMk id="1242" creationId="{1C134A20-6991-205B-C24D-8ACDCC980223}"/>
          </ac:spMkLst>
        </pc:spChg>
        <pc:spChg chg="mod">
          <ac:chgData name="Uni Heidelberg" userId="63381bc8-74ad-49df-bab6-c1d9d05e17c2" providerId="ADAL" clId="{69EE58BA-C1DB-4456-A054-AB04EECEA528}" dt="2024-05-21T11:36:56.746" v="12702" actId="27803"/>
          <ac:spMkLst>
            <pc:docMk/>
            <pc:sldMk cId="1178382251" sldId="370"/>
            <ac:spMk id="1243" creationId="{D1B1F795-DA52-F716-EB29-0F773BBBFFA7}"/>
          </ac:spMkLst>
        </pc:spChg>
        <pc:spChg chg="mod">
          <ac:chgData name="Uni Heidelberg" userId="63381bc8-74ad-49df-bab6-c1d9d05e17c2" providerId="ADAL" clId="{69EE58BA-C1DB-4456-A054-AB04EECEA528}" dt="2024-05-21T11:36:56.746" v="12702" actId="27803"/>
          <ac:spMkLst>
            <pc:docMk/>
            <pc:sldMk cId="1178382251" sldId="370"/>
            <ac:spMk id="1244" creationId="{AC4A9925-222F-F46E-2BF6-DB4068EB145E}"/>
          </ac:spMkLst>
        </pc:spChg>
        <pc:spChg chg="mod">
          <ac:chgData name="Uni Heidelberg" userId="63381bc8-74ad-49df-bab6-c1d9d05e17c2" providerId="ADAL" clId="{69EE58BA-C1DB-4456-A054-AB04EECEA528}" dt="2024-05-21T11:36:56.746" v="12702" actId="27803"/>
          <ac:spMkLst>
            <pc:docMk/>
            <pc:sldMk cId="1178382251" sldId="370"/>
            <ac:spMk id="1245" creationId="{875C1FE2-6177-D5F3-C984-205B8916086D}"/>
          </ac:spMkLst>
        </pc:spChg>
        <pc:spChg chg="mod">
          <ac:chgData name="Uni Heidelberg" userId="63381bc8-74ad-49df-bab6-c1d9d05e17c2" providerId="ADAL" clId="{69EE58BA-C1DB-4456-A054-AB04EECEA528}" dt="2024-05-21T11:36:56.746" v="12702" actId="27803"/>
          <ac:spMkLst>
            <pc:docMk/>
            <pc:sldMk cId="1178382251" sldId="370"/>
            <ac:spMk id="1246" creationId="{96A32136-F131-D1C1-934E-FFF29D59A662}"/>
          </ac:spMkLst>
        </pc:spChg>
        <pc:spChg chg="mod">
          <ac:chgData name="Uni Heidelberg" userId="63381bc8-74ad-49df-bab6-c1d9d05e17c2" providerId="ADAL" clId="{69EE58BA-C1DB-4456-A054-AB04EECEA528}" dt="2024-05-21T11:36:56.746" v="12702" actId="27803"/>
          <ac:spMkLst>
            <pc:docMk/>
            <pc:sldMk cId="1178382251" sldId="370"/>
            <ac:spMk id="1247" creationId="{EB7247F0-5D7B-176E-50E4-2219C7EFAC9C}"/>
          </ac:spMkLst>
        </pc:spChg>
        <pc:spChg chg="mod">
          <ac:chgData name="Uni Heidelberg" userId="63381bc8-74ad-49df-bab6-c1d9d05e17c2" providerId="ADAL" clId="{69EE58BA-C1DB-4456-A054-AB04EECEA528}" dt="2024-05-21T11:36:56.746" v="12702" actId="27803"/>
          <ac:spMkLst>
            <pc:docMk/>
            <pc:sldMk cId="1178382251" sldId="370"/>
            <ac:spMk id="1248" creationId="{F1F65862-C7C2-2B36-F064-32B6B665B165}"/>
          </ac:spMkLst>
        </pc:spChg>
        <pc:spChg chg="mod">
          <ac:chgData name="Uni Heidelberg" userId="63381bc8-74ad-49df-bab6-c1d9d05e17c2" providerId="ADAL" clId="{69EE58BA-C1DB-4456-A054-AB04EECEA528}" dt="2024-05-21T11:36:56.746" v="12702" actId="27803"/>
          <ac:spMkLst>
            <pc:docMk/>
            <pc:sldMk cId="1178382251" sldId="370"/>
            <ac:spMk id="1249" creationId="{105E574C-F61D-D9F1-C2F1-A6663AA3407A}"/>
          </ac:spMkLst>
        </pc:spChg>
        <pc:spChg chg="mod">
          <ac:chgData name="Uni Heidelberg" userId="63381bc8-74ad-49df-bab6-c1d9d05e17c2" providerId="ADAL" clId="{69EE58BA-C1DB-4456-A054-AB04EECEA528}" dt="2024-05-21T11:36:56.746" v="12702" actId="27803"/>
          <ac:spMkLst>
            <pc:docMk/>
            <pc:sldMk cId="1178382251" sldId="370"/>
            <ac:spMk id="1250" creationId="{25AB9626-8877-6BE8-E9DE-C8BB35F17BEB}"/>
          </ac:spMkLst>
        </pc:spChg>
        <pc:spChg chg="mod">
          <ac:chgData name="Uni Heidelberg" userId="63381bc8-74ad-49df-bab6-c1d9d05e17c2" providerId="ADAL" clId="{69EE58BA-C1DB-4456-A054-AB04EECEA528}" dt="2024-05-21T11:36:56.746" v="12702" actId="27803"/>
          <ac:spMkLst>
            <pc:docMk/>
            <pc:sldMk cId="1178382251" sldId="370"/>
            <ac:spMk id="1251" creationId="{4A35C56E-256C-7C0E-4EFE-D943BC82E207}"/>
          </ac:spMkLst>
        </pc:spChg>
        <pc:spChg chg="mod">
          <ac:chgData name="Uni Heidelberg" userId="63381bc8-74ad-49df-bab6-c1d9d05e17c2" providerId="ADAL" clId="{69EE58BA-C1DB-4456-A054-AB04EECEA528}" dt="2024-05-21T11:36:56.746" v="12702" actId="27803"/>
          <ac:spMkLst>
            <pc:docMk/>
            <pc:sldMk cId="1178382251" sldId="370"/>
            <ac:spMk id="1252" creationId="{D57B3FA8-60B9-DDBC-7C60-A4B2F4C03C4F}"/>
          </ac:spMkLst>
        </pc:spChg>
        <pc:spChg chg="mod">
          <ac:chgData name="Uni Heidelberg" userId="63381bc8-74ad-49df-bab6-c1d9d05e17c2" providerId="ADAL" clId="{69EE58BA-C1DB-4456-A054-AB04EECEA528}" dt="2024-05-21T11:36:56.746" v="12702" actId="27803"/>
          <ac:spMkLst>
            <pc:docMk/>
            <pc:sldMk cId="1178382251" sldId="370"/>
            <ac:spMk id="1253" creationId="{E27846DA-9E82-A23B-D987-F7567D0DB64D}"/>
          </ac:spMkLst>
        </pc:spChg>
        <pc:spChg chg="mod">
          <ac:chgData name="Uni Heidelberg" userId="63381bc8-74ad-49df-bab6-c1d9d05e17c2" providerId="ADAL" clId="{69EE58BA-C1DB-4456-A054-AB04EECEA528}" dt="2024-05-21T11:36:56.746" v="12702" actId="27803"/>
          <ac:spMkLst>
            <pc:docMk/>
            <pc:sldMk cId="1178382251" sldId="370"/>
            <ac:spMk id="1254" creationId="{254796B0-DBBC-FB37-96D5-62352CF862C7}"/>
          </ac:spMkLst>
        </pc:spChg>
        <pc:spChg chg="mod">
          <ac:chgData name="Uni Heidelberg" userId="63381bc8-74ad-49df-bab6-c1d9d05e17c2" providerId="ADAL" clId="{69EE58BA-C1DB-4456-A054-AB04EECEA528}" dt="2024-05-21T11:36:56.746" v="12702" actId="27803"/>
          <ac:spMkLst>
            <pc:docMk/>
            <pc:sldMk cId="1178382251" sldId="370"/>
            <ac:spMk id="1255" creationId="{1189BE54-4A4D-D8ED-401C-EF7D0EFD4E3A}"/>
          </ac:spMkLst>
        </pc:spChg>
        <pc:spChg chg="mod">
          <ac:chgData name="Uni Heidelberg" userId="63381bc8-74ad-49df-bab6-c1d9d05e17c2" providerId="ADAL" clId="{69EE58BA-C1DB-4456-A054-AB04EECEA528}" dt="2024-05-21T11:36:56.746" v="12702" actId="27803"/>
          <ac:spMkLst>
            <pc:docMk/>
            <pc:sldMk cId="1178382251" sldId="370"/>
            <ac:spMk id="1256" creationId="{4EEC70FC-8E9C-3030-9EA2-7DA5BE6A2B4F}"/>
          </ac:spMkLst>
        </pc:spChg>
        <pc:spChg chg="mod">
          <ac:chgData name="Uni Heidelberg" userId="63381bc8-74ad-49df-bab6-c1d9d05e17c2" providerId="ADAL" clId="{69EE58BA-C1DB-4456-A054-AB04EECEA528}" dt="2024-05-21T11:36:56.746" v="12702" actId="27803"/>
          <ac:spMkLst>
            <pc:docMk/>
            <pc:sldMk cId="1178382251" sldId="370"/>
            <ac:spMk id="1257" creationId="{A0466829-963B-65E7-905B-931E13FC157C}"/>
          </ac:spMkLst>
        </pc:spChg>
        <pc:spChg chg="mod">
          <ac:chgData name="Uni Heidelberg" userId="63381bc8-74ad-49df-bab6-c1d9d05e17c2" providerId="ADAL" clId="{69EE58BA-C1DB-4456-A054-AB04EECEA528}" dt="2024-05-21T11:36:56.746" v="12702" actId="27803"/>
          <ac:spMkLst>
            <pc:docMk/>
            <pc:sldMk cId="1178382251" sldId="370"/>
            <ac:spMk id="1258" creationId="{C86A8A86-B111-BBEC-E804-A858EC363914}"/>
          </ac:spMkLst>
        </pc:spChg>
        <pc:spChg chg="mod">
          <ac:chgData name="Uni Heidelberg" userId="63381bc8-74ad-49df-bab6-c1d9d05e17c2" providerId="ADAL" clId="{69EE58BA-C1DB-4456-A054-AB04EECEA528}" dt="2024-05-21T11:36:56.746" v="12702" actId="27803"/>
          <ac:spMkLst>
            <pc:docMk/>
            <pc:sldMk cId="1178382251" sldId="370"/>
            <ac:spMk id="1259" creationId="{CA7A1E4B-582E-E455-7D14-C432FC863844}"/>
          </ac:spMkLst>
        </pc:spChg>
        <pc:spChg chg="mod">
          <ac:chgData name="Uni Heidelberg" userId="63381bc8-74ad-49df-bab6-c1d9d05e17c2" providerId="ADAL" clId="{69EE58BA-C1DB-4456-A054-AB04EECEA528}" dt="2024-05-21T11:36:56.746" v="12702" actId="27803"/>
          <ac:spMkLst>
            <pc:docMk/>
            <pc:sldMk cId="1178382251" sldId="370"/>
            <ac:spMk id="1260" creationId="{9ED4925D-FD9E-850E-D1FA-B81F8500AE7B}"/>
          </ac:spMkLst>
        </pc:spChg>
        <pc:spChg chg="mod">
          <ac:chgData name="Uni Heidelberg" userId="63381bc8-74ad-49df-bab6-c1d9d05e17c2" providerId="ADAL" clId="{69EE58BA-C1DB-4456-A054-AB04EECEA528}" dt="2024-05-21T11:36:56.746" v="12702" actId="27803"/>
          <ac:spMkLst>
            <pc:docMk/>
            <pc:sldMk cId="1178382251" sldId="370"/>
            <ac:spMk id="1261" creationId="{3BF6B673-1BB4-D1DB-80D4-50AB2378B898}"/>
          </ac:spMkLst>
        </pc:spChg>
        <pc:spChg chg="mod">
          <ac:chgData name="Uni Heidelberg" userId="63381bc8-74ad-49df-bab6-c1d9d05e17c2" providerId="ADAL" clId="{69EE58BA-C1DB-4456-A054-AB04EECEA528}" dt="2024-05-21T11:36:56.746" v="12702" actId="27803"/>
          <ac:spMkLst>
            <pc:docMk/>
            <pc:sldMk cId="1178382251" sldId="370"/>
            <ac:spMk id="1262" creationId="{25B49468-FE44-AAB9-1DAD-85138F5E751A}"/>
          </ac:spMkLst>
        </pc:spChg>
        <pc:spChg chg="mod">
          <ac:chgData name="Uni Heidelberg" userId="63381bc8-74ad-49df-bab6-c1d9d05e17c2" providerId="ADAL" clId="{69EE58BA-C1DB-4456-A054-AB04EECEA528}" dt="2024-05-21T11:36:56.746" v="12702" actId="27803"/>
          <ac:spMkLst>
            <pc:docMk/>
            <pc:sldMk cId="1178382251" sldId="370"/>
            <ac:spMk id="1263" creationId="{557525AE-1B45-5C10-A838-5382959CDB6D}"/>
          </ac:spMkLst>
        </pc:spChg>
        <pc:spChg chg="mod">
          <ac:chgData name="Uni Heidelberg" userId="63381bc8-74ad-49df-bab6-c1d9d05e17c2" providerId="ADAL" clId="{69EE58BA-C1DB-4456-A054-AB04EECEA528}" dt="2024-05-21T11:36:56.746" v="12702" actId="27803"/>
          <ac:spMkLst>
            <pc:docMk/>
            <pc:sldMk cId="1178382251" sldId="370"/>
            <ac:spMk id="1264" creationId="{217C1CED-1669-A6E8-F00B-0C8DCF154055}"/>
          </ac:spMkLst>
        </pc:spChg>
        <pc:spChg chg="mod">
          <ac:chgData name="Uni Heidelberg" userId="63381bc8-74ad-49df-bab6-c1d9d05e17c2" providerId="ADAL" clId="{69EE58BA-C1DB-4456-A054-AB04EECEA528}" dt="2024-05-21T11:36:56.746" v="12702" actId="27803"/>
          <ac:spMkLst>
            <pc:docMk/>
            <pc:sldMk cId="1178382251" sldId="370"/>
            <ac:spMk id="1265" creationId="{6DB340B2-5681-A2F5-DACE-1E56BD1E39C1}"/>
          </ac:spMkLst>
        </pc:spChg>
        <pc:spChg chg="mod">
          <ac:chgData name="Uni Heidelberg" userId="63381bc8-74ad-49df-bab6-c1d9d05e17c2" providerId="ADAL" clId="{69EE58BA-C1DB-4456-A054-AB04EECEA528}" dt="2024-05-21T11:36:56.746" v="12702" actId="27803"/>
          <ac:spMkLst>
            <pc:docMk/>
            <pc:sldMk cId="1178382251" sldId="370"/>
            <ac:spMk id="1266" creationId="{65C307CD-9C46-B81A-FBA4-FD6DE43AFA35}"/>
          </ac:spMkLst>
        </pc:spChg>
        <pc:spChg chg="mod">
          <ac:chgData name="Uni Heidelberg" userId="63381bc8-74ad-49df-bab6-c1d9d05e17c2" providerId="ADAL" clId="{69EE58BA-C1DB-4456-A054-AB04EECEA528}" dt="2024-05-21T11:36:56.746" v="12702" actId="27803"/>
          <ac:spMkLst>
            <pc:docMk/>
            <pc:sldMk cId="1178382251" sldId="370"/>
            <ac:spMk id="1267" creationId="{2BD814FE-8738-B6B3-5891-6260039F4779}"/>
          </ac:spMkLst>
        </pc:spChg>
        <pc:spChg chg="mod">
          <ac:chgData name="Uni Heidelberg" userId="63381bc8-74ad-49df-bab6-c1d9d05e17c2" providerId="ADAL" clId="{69EE58BA-C1DB-4456-A054-AB04EECEA528}" dt="2024-05-21T11:36:56.746" v="12702" actId="27803"/>
          <ac:spMkLst>
            <pc:docMk/>
            <pc:sldMk cId="1178382251" sldId="370"/>
            <ac:spMk id="1268" creationId="{5FB82667-0299-19D0-D099-CCEDD87FFEB3}"/>
          </ac:spMkLst>
        </pc:spChg>
        <pc:spChg chg="mod">
          <ac:chgData name="Uni Heidelberg" userId="63381bc8-74ad-49df-bab6-c1d9d05e17c2" providerId="ADAL" clId="{69EE58BA-C1DB-4456-A054-AB04EECEA528}" dt="2024-05-21T11:36:56.746" v="12702" actId="27803"/>
          <ac:spMkLst>
            <pc:docMk/>
            <pc:sldMk cId="1178382251" sldId="370"/>
            <ac:spMk id="1269" creationId="{74D0E560-31BC-99FB-EED0-BC38ABCA54C5}"/>
          </ac:spMkLst>
        </pc:spChg>
        <pc:spChg chg="mod">
          <ac:chgData name="Uni Heidelberg" userId="63381bc8-74ad-49df-bab6-c1d9d05e17c2" providerId="ADAL" clId="{69EE58BA-C1DB-4456-A054-AB04EECEA528}" dt="2024-05-21T11:36:56.746" v="12702" actId="27803"/>
          <ac:spMkLst>
            <pc:docMk/>
            <pc:sldMk cId="1178382251" sldId="370"/>
            <ac:spMk id="1270" creationId="{4FC4D725-D6F9-DB66-D0DB-5B39E3BD570C}"/>
          </ac:spMkLst>
        </pc:spChg>
        <pc:spChg chg="mod">
          <ac:chgData name="Uni Heidelberg" userId="63381bc8-74ad-49df-bab6-c1d9d05e17c2" providerId="ADAL" clId="{69EE58BA-C1DB-4456-A054-AB04EECEA528}" dt="2024-05-21T11:36:56.746" v="12702" actId="27803"/>
          <ac:spMkLst>
            <pc:docMk/>
            <pc:sldMk cId="1178382251" sldId="370"/>
            <ac:spMk id="1271" creationId="{80DD3AE6-44B0-8BFD-9A42-2C135D2BE414}"/>
          </ac:spMkLst>
        </pc:spChg>
        <pc:spChg chg="mod">
          <ac:chgData name="Uni Heidelberg" userId="63381bc8-74ad-49df-bab6-c1d9d05e17c2" providerId="ADAL" clId="{69EE58BA-C1DB-4456-A054-AB04EECEA528}" dt="2024-05-21T11:36:56.746" v="12702" actId="27803"/>
          <ac:spMkLst>
            <pc:docMk/>
            <pc:sldMk cId="1178382251" sldId="370"/>
            <ac:spMk id="1272" creationId="{21D751E2-1408-51D0-E7EF-10ADB9101EEF}"/>
          </ac:spMkLst>
        </pc:spChg>
        <pc:spChg chg="mod">
          <ac:chgData name="Uni Heidelberg" userId="63381bc8-74ad-49df-bab6-c1d9d05e17c2" providerId="ADAL" clId="{69EE58BA-C1DB-4456-A054-AB04EECEA528}" dt="2024-05-21T11:36:56.746" v="12702" actId="27803"/>
          <ac:spMkLst>
            <pc:docMk/>
            <pc:sldMk cId="1178382251" sldId="370"/>
            <ac:spMk id="1273" creationId="{B38B89CA-1042-FC46-12C5-6A4C9F5D135A}"/>
          </ac:spMkLst>
        </pc:spChg>
        <pc:spChg chg="mod">
          <ac:chgData name="Uni Heidelberg" userId="63381bc8-74ad-49df-bab6-c1d9d05e17c2" providerId="ADAL" clId="{69EE58BA-C1DB-4456-A054-AB04EECEA528}" dt="2024-05-21T11:36:56.746" v="12702" actId="27803"/>
          <ac:spMkLst>
            <pc:docMk/>
            <pc:sldMk cId="1178382251" sldId="370"/>
            <ac:spMk id="1274" creationId="{6DDFA5AD-3792-BE05-1D26-C4B7DFE03683}"/>
          </ac:spMkLst>
        </pc:spChg>
        <pc:spChg chg="mod">
          <ac:chgData name="Uni Heidelberg" userId="63381bc8-74ad-49df-bab6-c1d9d05e17c2" providerId="ADAL" clId="{69EE58BA-C1DB-4456-A054-AB04EECEA528}" dt="2024-05-21T11:36:56.746" v="12702" actId="27803"/>
          <ac:spMkLst>
            <pc:docMk/>
            <pc:sldMk cId="1178382251" sldId="370"/>
            <ac:spMk id="1275" creationId="{18D3CA79-D906-A28C-7200-91BEBF1604B5}"/>
          </ac:spMkLst>
        </pc:spChg>
        <pc:spChg chg="mod">
          <ac:chgData name="Uni Heidelberg" userId="63381bc8-74ad-49df-bab6-c1d9d05e17c2" providerId="ADAL" clId="{69EE58BA-C1DB-4456-A054-AB04EECEA528}" dt="2024-05-21T11:36:56.746" v="12702" actId="27803"/>
          <ac:spMkLst>
            <pc:docMk/>
            <pc:sldMk cId="1178382251" sldId="370"/>
            <ac:spMk id="1276" creationId="{96E02A9B-3668-9EE3-46CB-9E48219F7007}"/>
          </ac:spMkLst>
        </pc:spChg>
        <pc:spChg chg="mod">
          <ac:chgData name="Uni Heidelberg" userId="63381bc8-74ad-49df-bab6-c1d9d05e17c2" providerId="ADAL" clId="{69EE58BA-C1DB-4456-A054-AB04EECEA528}" dt="2024-05-21T11:36:56.746" v="12702" actId="27803"/>
          <ac:spMkLst>
            <pc:docMk/>
            <pc:sldMk cId="1178382251" sldId="370"/>
            <ac:spMk id="1277" creationId="{5CE79F7C-18AD-73E7-610A-0F213F080EBD}"/>
          </ac:spMkLst>
        </pc:spChg>
        <pc:spChg chg="mod">
          <ac:chgData name="Uni Heidelberg" userId="63381bc8-74ad-49df-bab6-c1d9d05e17c2" providerId="ADAL" clId="{69EE58BA-C1DB-4456-A054-AB04EECEA528}" dt="2024-05-21T11:36:56.746" v="12702" actId="27803"/>
          <ac:spMkLst>
            <pc:docMk/>
            <pc:sldMk cId="1178382251" sldId="370"/>
            <ac:spMk id="1278" creationId="{BAD5DE86-6AB6-0550-2A1C-91DACBFFBA1C}"/>
          </ac:spMkLst>
        </pc:spChg>
        <pc:spChg chg="mod">
          <ac:chgData name="Uni Heidelberg" userId="63381bc8-74ad-49df-bab6-c1d9d05e17c2" providerId="ADAL" clId="{69EE58BA-C1DB-4456-A054-AB04EECEA528}" dt="2024-05-21T11:36:56.746" v="12702" actId="27803"/>
          <ac:spMkLst>
            <pc:docMk/>
            <pc:sldMk cId="1178382251" sldId="370"/>
            <ac:spMk id="1279" creationId="{A2947522-EF86-4C74-3503-CC3B9E7F7582}"/>
          </ac:spMkLst>
        </pc:spChg>
        <pc:spChg chg="mod">
          <ac:chgData name="Uni Heidelberg" userId="63381bc8-74ad-49df-bab6-c1d9d05e17c2" providerId="ADAL" clId="{69EE58BA-C1DB-4456-A054-AB04EECEA528}" dt="2024-05-21T11:36:56.746" v="12702" actId="27803"/>
          <ac:spMkLst>
            <pc:docMk/>
            <pc:sldMk cId="1178382251" sldId="370"/>
            <ac:spMk id="1280" creationId="{9052A862-F808-B8D0-0D37-50B4FD1D6DBD}"/>
          </ac:spMkLst>
        </pc:spChg>
        <pc:spChg chg="mod">
          <ac:chgData name="Uni Heidelberg" userId="63381bc8-74ad-49df-bab6-c1d9d05e17c2" providerId="ADAL" clId="{69EE58BA-C1DB-4456-A054-AB04EECEA528}" dt="2024-05-21T11:36:56.746" v="12702" actId="27803"/>
          <ac:spMkLst>
            <pc:docMk/>
            <pc:sldMk cId="1178382251" sldId="370"/>
            <ac:spMk id="1281" creationId="{EB1E49BD-7947-F528-35D3-BA233A2D28B7}"/>
          </ac:spMkLst>
        </pc:spChg>
        <pc:spChg chg="mod">
          <ac:chgData name="Uni Heidelberg" userId="63381bc8-74ad-49df-bab6-c1d9d05e17c2" providerId="ADAL" clId="{69EE58BA-C1DB-4456-A054-AB04EECEA528}" dt="2024-05-21T11:36:56.746" v="12702" actId="27803"/>
          <ac:spMkLst>
            <pc:docMk/>
            <pc:sldMk cId="1178382251" sldId="370"/>
            <ac:spMk id="1282" creationId="{07E78947-71A7-981F-C734-BEF61C3B0E17}"/>
          </ac:spMkLst>
        </pc:spChg>
        <pc:spChg chg="mod">
          <ac:chgData name="Uni Heidelberg" userId="63381bc8-74ad-49df-bab6-c1d9d05e17c2" providerId="ADAL" clId="{69EE58BA-C1DB-4456-A054-AB04EECEA528}" dt="2024-05-21T11:36:56.746" v="12702" actId="27803"/>
          <ac:spMkLst>
            <pc:docMk/>
            <pc:sldMk cId="1178382251" sldId="370"/>
            <ac:spMk id="1283" creationId="{1F36E91F-1766-10CD-D70E-4A3C241CCA6B}"/>
          </ac:spMkLst>
        </pc:spChg>
        <pc:spChg chg="mod">
          <ac:chgData name="Uni Heidelberg" userId="63381bc8-74ad-49df-bab6-c1d9d05e17c2" providerId="ADAL" clId="{69EE58BA-C1DB-4456-A054-AB04EECEA528}" dt="2024-05-21T11:36:56.746" v="12702" actId="27803"/>
          <ac:spMkLst>
            <pc:docMk/>
            <pc:sldMk cId="1178382251" sldId="370"/>
            <ac:spMk id="1284" creationId="{6C166AD3-3ED1-6A8B-431D-C8FDA3590F73}"/>
          </ac:spMkLst>
        </pc:spChg>
        <pc:spChg chg="mod">
          <ac:chgData name="Uni Heidelberg" userId="63381bc8-74ad-49df-bab6-c1d9d05e17c2" providerId="ADAL" clId="{69EE58BA-C1DB-4456-A054-AB04EECEA528}" dt="2024-05-21T11:36:56.746" v="12702" actId="27803"/>
          <ac:spMkLst>
            <pc:docMk/>
            <pc:sldMk cId="1178382251" sldId="370"/>
            <ac:spMk id="1285" creationId="{25B3FA62-C5CE-42C6-C11C-8274616B3816}"/>
          </ac:spMkLst>
        </pc:spChg>
        <pc:spChg chg="mod">
          <ac:chgData name="Uni Heidelberg" userId="63381bc8-74ad-49df-bab6-c1d9d05e17c2" providerId="ADAL" clId="{69EE58BA-C1DB-4456-A054-AB04EECEA528}" dt="2024-05-21T11:36:56.746" v="12702" actId="27803"/>
          <ac:spMkLst>
            <pc:docMk/>
            <pc:sldMk cId="1178382251" sldId="370"/>
            <ac:spMk id="1286" creationId="{4B17BC07-065E-7240-2C6D-A0FF3E0D5FE3}"/>
          </ac:spMkLst>
        </pc:spChg>
        <pc:spChg chg="mod">
          <ac:chgData name="Uni Heidelberg" userId="63381bc8-74ad-49df-bab6-c1d9d05e17c2" providerId="ADAL" clId="{69EE58BA-C1DB-4456-A054-AB04EECEA528}" dt="2024-05-21T11:36:56.746" v="12702" actId="27803"/>
          <ac:spMkLst>
            <pc:docMk/>
            <pc:sldMk cId="1178382251" sldId="370"/>
            <ac:spMk id="1287" creationId="{B1664557-9349-F6A5-9FCD-846E02FB3BCD}"/>
          </ac:spMkLst>
        </pc:spChg>
        <pc:spChg chg="mod">
          <ac:chgData name="Uni Heidelberg" userId="63381bc8-74ad-49df-bab6-c1d9d05e17c2" providerId="ADAL" clId="{69EE58BA-C1DB-4456-A054-AB04EECEA528}" dt="2024-05-21T11:36:56.746" v="12702" actId="27803"/>
          <ac:spMkLst>
            <pc:docMk/>
            <pc:sldMk cId="1178382251" sldId="370"/>
            <ac:spMk id="1288" creationId="{E0E03AF8-7628-4F1A-B35D-64FC4989B32B}"/>
          </ac:spMkLst>
        </pc:spChg>
        <pc:spChg chg="mod">
          <ac:chgData name="Uni Heidelberg" userId="63381bc8-74ad-49df-bab6-c1d9d05e17c2" providerId="ADAL" clId="{69EE58BA-C1DB-4456-A054-AB04EECEA528}" dt="2024-05-21T11:36:56.746" v="12702" actId="27803"/>
          <ac:spMkLst>
            <pc:docMk/>
            <pc:sldMk cId="1178382251" sldId="370"/>
            <ac:spMk id="1289" creationId="{A274EA8B-0D40-828C-5236-A3BD3B1B2EBE}"/>
          </ac:spMkLst>
        </pc:spChg>
        <pc:spChg chg="mod">
          <ac:chgData name="Uni Heidelberg" userId="63381bc8-74ad-49df-bab6-c1d9d05e17c2" providerId="ADAL" clId="{69EE58BA-C1DB-4456-A054-AB04EECEA528}" dt="2024-05-21T11:36:56.746" v="12702" actId="27803"/>
          <ac:spMkLst>
            <pc:docMk/>
            <pc:sldMk cId="1178382251" sldId="370"/>
            <ac:spMk id="1290" creationId="{EBD9B6BA-F919-4C70-9AA8-5BAFAC38D1A3}"/>
          </ac:spMkLst>
        </pc:spChg>
        <pc:spChg chg="mod">
          <ac:chgData name="Uni Heidelberg" userId="63381bc8-74ad-49df-bab6-c1d9d05e17c2" providerId="ADAL" clId="{69EE58BA-C1DB-4456-A054-AB04EECEA528}" dt="2024-05-21T11:36:56.746" v="12702" actId="27803"/>
          <ac:spMkLst>
            <pc:docMk/>
            <pc:sldMk cId="1178382251" sldId="370"/>
            <ac:spMk id="1291" creationId="{4F05C67D-43AD-A8D9-26C1-BCA56EFB9F54}"/>
          </ac:spMkLst>
        </pc:spChg>
        <pc:spChg chg="mod">
          <ac:chgData name="Uni Heidelberg" userId="63381bc8-74ad-49df-bab6-c1d9d05e17c2" providerId="ADAL" clId="{69EE58BA-C1DB-4456-A054-AB04EECEA528}" dt="2024-05-21T11:36:56.746" v="12702" actId="27803"/>
          <ac:spMkLst>
            <pc:docMk/>
            <pc:sldMk cId="1178382251" sldId="370"/>
            <ac:spMk id="1292" creationId="{78A35A05-C305-DF2C-3616-4A193071A05B}"/>
          </ac:spMkLst>
        </pc:spChg>
        <pc:spChg chg="mod">
          <ac:chgData name="Uni Heidelberg" userId="63381bc8-74ad-49df-bab6-c1d9d05e17c2" providerId="ADAL" clId="{69EE58BA-C1DB-4456-A054-AB04EECEA528}" dt="2024-05-21T11:36:56.746" v="12702" actId="27803"/>
          <ac:spMkLst>
            <pc:docMk/>
            <pc:sldMk cId="1178382251" sldId="370"/>
            <ac:spMk id="1293" creationId="{EE368655-CDB3-0E48-4666-291CE17980C3}"/>
          </ac:spMkLst>
        </pc:spChg>
        <pc:spChg chg="mod">
          <ac:chgData name="Uni Heidelberg" userId="63381bc8-74ad-49df-bab6-c1d9d05e17c2" providerId="ADAL" clId="{69EE58BA-C1DB-4456-A054-AB04EECEA528}" dt="2024-05-21T11:36:56.746" v="12702" actId="27803"/>
          <ac:spMkLst>
            <pc:docMk/>
            <pc:sldMk cId="1178382251" sldId="370"/>
            <ac:spMk id="1294" creationId="{42FE09BC-848F-8677-8A69-0604CBF32273}"/>
          </ac:spMkLst>
        </pc:spChg>
        <pc:spChg chg="mod">
          <ac:chgData name="Uni Heidelberg" userId="63381bc8-74ad-49df-bab6-c1d9d05e17c2" providerId="ADAL" clId="{69EE58BA-C1DB-4456-A054-AB04EECEA528}" dt="2024-05-21T11:36:56.746" v="12702" actId="27803"/>
          <ac:spMkLst>
            <pc:docMk/>
            <pc:sldMk cId="1178382251" sldId="370"/>
            <ac:spMk id="1295" creationId="{BE2D85D3-509D-80FA-C67B-CCA3C2F7A8D8}"/>
          </ac:spMkLst>
        </pc:spChg>
        <pc:spChg chg="mod">
          <ac:chgData name="Uni Heidelberg" userId="63381bc8-74ad-49df-bab6-c1d9d05e17c2" providerId="ADAL" clId="{69EE58BA-C1DB-4456-A054-AB04EECEA528}" dt="2024-05-21T11:36:56.746" v="12702" actId="27803"/>
          <ac:spMkLst>
            <pc:docMk/>
            <pc:sldMk cId="1178382251" sldId="370"/>
            <ac:spMk id="1296" creationId="{E4122E33-2753-3AAC-26C8-E4B232E74CCF}"/>
          </ac:spMkLst>
        </pc:spChg>
        <pc:spChg chg="mod">
          <ac:chgData name="Uni Heidelberg" userId="63381bc8-74ad-49df-bab6-c1d9d05e17c2" providerId="ADAL" clId="{69EE58BA-C1DB-4456-A054-AB04EECEA528}" dt="2024-05-21T11:36:56.746" v="12702" actId="27803"/>
          <ac:spMkLst>
            <pc:docMk/>
            <pc:sldMk cId="1178382251" sldId="370"/>
            <ac:spMk id="1297" creationId="{6E2228B4-E2DE-86B7-EC83-7EC192A9D5AA}"/>
          </ac:spMkLst>
        </pc:spChg>
        <pc:spChg chg="mod">
          <ac:chgData name="Uni Heidelberg" userId="63381bc8-74ad-49df-bab6-c1d9d05e17c2" providerId="ADAL" clId="{69EE58BA-C1DB-4456-A054-AB04EECEA528}" dt="2024-05-21T11:36:56.746" v="12702" actId="27803"/>
          <ac:spMkLst>
            <pc:docMk/>
            <pc:sldMk cId="1178382251" sldId="370"/>
            <ac:spMk id="1298" creationId="{21BDA035-571F-8DF2-067E-EA174D53FF31}"/>
          </ac:spMkLst>
        </pc:spChg>
        <pc:spChg chg="mod">
          <ac:chgData name="Uni Heidelberg" userId="63381bc8-74ad-49df-bab6-c1d9d05e17c2" providerId="ADAL" clId="{69EE58BA-C1DB-4456-A054-AB04EECEA528}" dt="2024-05-21T11:36:56.746" v="12702" actId="27803"/>
          <ac:spMkLst>
            <pc:docMk/>
            <pc:sldMk cId="1178382251" sldId="370"/>
            <ac:spMk id="1299" creationId="{C9803BE0-86F5-A42B-4B2A-7B2B7EC97581}"/>
          </ac:spMkLst>
        </pc:spChg>
        <pc:spChg chg="mod">
          <ac:chgData name="Uni Heidelberg" userId="63381bc8-74ad-49df-bab6-c1d9d05e17c2" providerId="ADAL" clId="{69EE58BA-C1DB-4456-A054-AB04EECEA528}" dt="2024-05-21T11:36:56.746" v="12702" actId="27803"/>
          <ac:spMkLst>
            <pc:docMk/>
            <pc:sldMk cId="1178382251" sldId="370"/>
            <ac:spMk id="1300" creationId="{601686B6-DEDA-F0B0-D974-793D5E28C22E}"/>
          </ac:spMkLst>
        </pc:spChg>
        <pc:spChg chg="mod">
          <ac:chgData name="Uni Heidelberg" userId="63381bc8-74ad-49df-bab6-c1d9d05e17c2" providerId="ADAL" clId="{69EE58BA-C1DB-4456-A054-AB04EECEA528}" dt="2024-05-21T11:36:56.746" v="12702" actId="27803"/>
          <ac:spMkLst>
            <pc:docMk/>
            <pc:sldMk cId="1178382251" sldId="370"/>
            <ac:spMk id="1301" creationId="{1A9475CA-A851-67E0-EFE0-AB8B10D798E8}"/>
          </ac:spMkLst>
        </pc:spChg>
        <pc:spChg chg="mod">
          <ac:chgData name="Uni Heidelberg" userId="63381bc8-74ad-49df-bab6-c1d9d05e17c2" providerId="ADAL" clId="{69EE58BA-C1DB-4456-A054-AB04EECEA528}" dt="2024-05-21T11:36:56.746" v="12702" actId="27803"/>
          <ac:spMkLst>
            <pc:docMk/>
            <pc:sldMk cId="1178382251" sldId="370"/>
            <ac:spMk id="1302" creationId="{1E415954-86E1-16DC-CF5D-35F72199EB47}"/>
          </ac:spMkLst>
        </pc:spChg>
        <pc:spChg chg="mod">
          <ac:chgData name="Uni Heidelberg" userId="63381bc8-74ad-49df-bab6-c1d9d05e17c2" providerId="ADAL" clId="{69EE58BA-C1DB-4456-A054-AB04EECEA528}" dt="2024-05-21T11:36:56.746" v="12702" actId="27803"/>
          <ac:spMkLst>
            <pc:docMk/>
            <pc:sldMk cId="1178382251" sldId="370"/>
            <ac:spMk id="1303" creationId="{8F5CDFD8-0DFE-6CAD-B87C-8FF38F93A90B}"/>
          </ac:spMkLst>
        </pc:spChg>
        <pc:spChg chg="mod">
          <ac:chgData name="Uni Heidelberg" userId="63381bc8-74ad-49df-bab6-c1d9d05e17c2" providerId="ADAL" clId="{69EE58BA-C1DB-4456-A054-AB04EECEA528}" dt="2024-05-21T11:36:56.746" v="12702" actId="27803"/>
          <ac:spMkLst>
            <pc:docMk/>
            <pc:sldMk cId="1178382251" sldId="370"/>
            <ac:spMk id="1304" creationId="{BDF0CB0B-DE51-DB8C-3F97-0EB79F2623C6}"/>
          </ac:spMkLst>
        </pc:spChg>
        <pc:spChg chg="mod">
          <ac:chgData name="Uni Heidelberg" userId="63381bc8-74ad-49df-bab6-c1d9d05e17c2" providerId="ADAL" clId="{69EE58BA-C1DB-4456-A054-AB04EECEA528}" dt="2024-05-21T11:36:56.746" v="12702" actId="27803"/>
          <ac:spMkLst>
            <pc:docMk/>
            <pc:sldMk cId="1178382251" sldId="370"/>
            <ac:spMk id="1305" creationId="{89791D3C-B894-C991-04B1-AB1D26EC1479}"/>
          </ac:spMkLst>
        </pc:spChg>
        <pc:spChg chg="mod">
          <ac:chgData name="Uni Heidelberg" userId="63381bc8-74ad-49df-bab6-c1d9d05e17c2" providerId="ADAL" clId="{69EE58BA-C1DB-4456-A054-AB04EECEA528}" dt="2024-05-21T11:36:56.746" v="12702" actId="27803"/>
          <ac:spMkLst>
            <pc:docMk/>
            <pc:sldMk cId="1178382251" sldId="370"/>
            <ac:spMk id="1306" creationId="{20F52405-0DCC-8F13-9215-48F554569704}"/>
          </ac:spMkLst>
        </pc:spChg>
        <pc:spChg chg="mod">
          <ac:chgData name="Uni Heidelberg" userId="63381bc8-74ad-49df-bab6-c1d9d05e17c2" providerId="ADAL" clId="{69EE58BA-C1DB-4456-A054-AB04EECEA528}" dt="2024-05-21T11:36:56.746" v="12702" actId="27803"/>
          <ac:spMkLst>
            <pc:docMk/>
            <pc:sldMk cId="1178382251" sldId="370"/>
            <ac:spMk id="1307" creationId="{D5B8657C-55E8-50B4-DA6A-E95B66F74394}"/>
          </ac:spMkLst>
        </pc:spChg>
        <pc:spChg chg="mod">
          <ac:chgData name="Uni Heidelberg" userId="63381bc8-74ad-49df-bab6-c1d9d05e17c2" providerId="ADAL" clId="{69EE58BA-C1DB-4456-A054-AB04EECEA528}" dt="2024-05-21T11:36:56.746" v="12702" actId="27803"/>
          <ac:spMkLst>
            <pc:docMk/>
            <pc:sldMk cId="1178382251" sldId="370"/>
            <ac:spMk id="1308" creationId="{66295758-9963-BE75-A92B-F031622AD580}"/>
          </ac:spMkLst>
        </pc:spChg>
        <pc:spChg chg="mod">
          <ac:chgData name="Uni Heidelberg" userId="63381bc8-74ad-49df-bab6-c1d9d05e17c2" providerId="ADAL" clId="{69EE58BA-C1DB-4456-A054-AB04EECEA528}" dt="2024-05-21T11:36:56.746" v="12702" actId="27803"/>
          <ac:spMkLst>
            <pc:docMk/>
            <pc:sldMk cId="1178382251" sldId="370"/>
            <ac:spMk id="1309" creationId="{1B548AA7-6191-A409-072E-27A5BFD93709}"/>
          </ac:spMkLst>
        </pc:spChg>
        <pc:spChg chg="mod">
          <ac:chgData name="Uni Heidelberg" userId="63381bc8-74ad-49df-bab6-c1d9d05e17c2" providerId="ADAL" clId="{69EE58BA-C1DB-4456-A054-AB04EECEA528}" dt="2024-05-21T11:36:56.746" v="12702" actId="27803"/>
          <ac:spMkLst>
            <pc:docMk/>
            <pc:sldMk cId="1178382251" sldId="370"/>
            <ac:spMk id="1310" creationId="{1C590E7E-45A1-77EB-D2CC-9C03284973A0}"/>
          </ac:spMkLst>
        </pc:spChg>
        <pc:spChg chg="mod">
          <ac:chgData name="Uni Heidelberg" userId="63381bc8-74ad-49df-bab6-c1d9d05e17c2" providerId="ADAL" clId="{69EE58BA-C1DB-4456-A054-AB04EECEA528}" dt="2024-05-21T11:36:56.746" v="12702" actId="27803"/>
          <ac:spMkLst>
            <pc:docMk/>
            <pc:sldMk cId="1178382251" sldId="370"/>
            <ac:spMk id="1311" creationId="{BA0ABE09-E582-0C6D-E7EE-9E0892266EE0}"/>
          </ac:spMkLst>
        </pc:spChg>
        <pc:spChg chg="mod">
          <ac:chgData name="Uni Heidelberg" userId="63381bc8-74ad-49df-bab6-c1d9d05e17c2" providerId="ADAL" clId="{69EE58BA-C1DB-4456-A054-AB04EECEA528}" dt="2024-05-21T11:36:56.746" v="12702" actId="27803"/>
          <ac:spMkLst>
            <pc:docMk/>
            <pc:sldMk cId="1178382251" sldId="370"/>
            <ac:spMk id="1312" creationId="{0E71C75A-4317-3683-7631-F83F372BD2FC}"/>
          </ac:spMkLst>
        </pc:spChg>
        <pc:spChg chg="mod">
          <ac:chgData name="Uni Heidelberg" userId="63381bc8-74ad-49df-bab6-c1d9d05e17c2" providerId="ADAL" clId="{69EE58BA-C1DB-4456-A054-AB04EECEA528}" dt="2024-05-21T11:36:56.746" v="12702" actId="27803"/>
          <ac:spMkLst>
            <pc:docMk/>
            <pc:sldMk cId="1178382251" sldId="370"/>
            <ac:spMk id="1313" creationId="{9EB0FB05-44C0-27A8-D372-D3132F6D2AC9}"/>
          </ac:spMkLst>
        </pc:spChg>
        <pc:spChg chg="mod">
          <ac:chgData name="Uni Heidelberg" userId="63381bc8-74ad-49df-bab6-c1d9d05e17c2" providerId="ADAL" clId="{69EE58BA-C1DB-4456-A054-AB04EECEA528}" dt="2024-05-21T11:36:56.746" v="12702" actId="27803"/>
          <ac:spMkLst>
            <pc:docMk/>
            <pc:sldMk cId="1178382251" sldId="370"/>
            <ac:spMk id="1314" creationId="{AA593810-B6ED-E702-298B-3F6ABC4919B5}"/>
          </ac:spMkLst>
        </pc:spChg>
        <pc:spChg chg="mod">
          <ac:chgData name="Uni Heidelberg" userId="63381bc8-74ad-49df-bab6-c1d9d05e17c2" providerId="ADAL" clId="{69EE58BA-C1DB-4456-A054-AB04EECEA528}" dt="2024-05-21T11:36:56.746" v="12702" actId="27803"/>
          <ac:spMkLst>
            <pc:docMk/>
            <pc:sldMk cId="1178382251" sldId="370"/>
            <ac:spMk id="1315" creationId="{82FA4F7B-2245-70DE-000C-7600104BC5E5}"/>
          </ac:spMkLst>
        </pc:spChg>
        <pc:spChg chg="mod">
          <ac:chgData name="Uni Heidelberg" userId="63381bc8-74ad-49df-bab6-c1d9d05e17c2" providerId="ADAL" clId="{69EE58BA-C1DB-4456-A054-AB04EECEA528}" dt="2024-05-21T11:36:56.746" v="12702" actId="27803"/>
          <ac:spMkLst>
            <pc:docMk/>
            <pc:sldMk cId="1178382251" sldId="370"/>
            <ac:spMk id="1316" creationId="{F7BE13B8-3278-C92C-9464-C4FEF37E64DC}"/>
          </ac:spMkLst>
        </pc:spChg>
        <pc:spChg chg="mod">
          <ac:chgData name="Uni Heidelberg" userId="63381bc8-74ad-49df-bab6-c1d9d05e17c2" providerId="ADAL" clId="{69EE58BA-C1DB-4456-A054-AB04EECEA528}" dt="2024-05-21T11:36:56.746" v="12702" actId="27803"/>
          <ac:spMkLst>
            <pc:docMk/>
            <pc:sldMk cId="1178382251" sldId="370"/>
            <ac:spMk id="1317" creationId="{7D0B9328-B4D6-BE7D-3960-E57950CF37B5}"/>
          </ac:spMkLst>
        </pc:spChg>
        <pc:spChg chg="mod">
          <ac:chgData name="Uni Heidelberg" userId="63381bc8-74ad-49df-bab6-c1d9d05e17c2" providerId="ADAL" clId="{69EE58BA-C1DB-4456-A054-AB04EECEA528}" dt="2024-05-21T11:36:56.746" v="12702" actId="27803"/>
          <ac:spMkLst>
            <pc:docMk/>
            <pc:sldMk cId="1178382251" sldId="370"/>
            <ac:spMk id="1318" creationId="{CE6C0043-6BAE-4F5F-D32A-4790F8E01D89}"/>
          </ac:spMkLst>
        </pc:spChg>
        <pc:spChg chg="mod">
          <ac:chgData name="Uni Heidelberg" userId="63381bc8-74ad-49df-bab6-c1d9d05e17c2" providerId="ADAL" clId="{69EE58BA-C1DB-4456-A054-AB04EECEA528}" dt="2024-05-21T11:36:56.746" v="12702" actId="27803"/>
          <ac:spMkLst>
            <pc:docMk/>
            <pc:sldMk cId="1178382251" sldId="370"/>
            <ac:spMk id="1319" creationId="{B71D79FB-7B2C-E574-B794-7AEF4725E687}"/>
          </ac:spMkLst>
        </pc:spChg>
        <pc:spChg chg="mod">
          <ac:chgData name="Uni Heidelberg" userId="63381bc8-74ad-49df-bab6-c1d9d05e17c2" providerId="ADAL" clId="{69EE58BA-C1DB-4456-A054-AB04EECEA528}" dt="2024-05-21T11:36:56.746" v="12702" actId="27803"/>
          <ac:spMkLst>
            <pc:docMk/>
            <pc:sldMk cId="1178382251" sldId="370"/>
            <ac:spMk id="1320" creationId="{376D978E-3135-C5C0-E600-5617458745F6}"/>
          </ac:spMkLst>
        </pc:spChg>
        <pc:spChg chg="mod">
          <ac:chgData name="Uni Heidelberg" userId="63381bc8-74ad-49df-bab6-c1d9d05e17c2" providerId="ADAL" clId="{69EE58BA-C1DB-4456-A054-AB04EECEA528}" dt="2024-05-21T11:36:56.746" v="12702" actId="27803"/>
          <ac:spMkLst>
            <pc:docMk/>
            <pc:sldMk cId="1178382251" sldId="370"/>
            <ac:spMk id="1321" creationId="{B29C2910-12EA-8436-876E-AD56299FA30C}"/>
          </ac:spMkLst>
        </pc:spChg>
        <pc:spChg chg="mod">
          <ac:chgData name="Uni Heidelberg" userId="63381bc8-74ad-49df-bab6-c1d9d05e17c2" providerId="ADAL" clId="{69EE58BA-C1DB-4456-A054-AB04EECEA528}" dt="2024-05-21T11:36:56.746" v="12702" actId="27803"/>
          <ac:spMkLst>
            <pc:docMk/>
            <pc:sldMk cId="1178382251" sldId="370"/>
            <ac:spMk id="1322" creationId="{8C05C9A1-5232-F5DA-BF53-9782BE059DDB}"/>
          </ac:spMkLst>
        </pc:spChg>
        <pc:spChg chg="mod">
          <ac:chgData name="Uni Heidelberg" userId="63381bc8-74ad-49df-bab6-c1d9d05e17c2" providerId="ADAL" clId="{69EE58BA-C1DB-4456-A054-AB04EECEA528}" dt="2024-05-21T11:36:56.746" v="12702" actId="27803"/>
          <ac:spMkLst>
            <pc:docMk/>
            <pc:sldMk cId="1178382251" sldId="370"/>
            <ac:spMk id="1323" creationId="{B475157B-8E04-BEC0-44E1-B91CB0DF5367}"/>
          </ac:spMkLst>
        </pc:spChg>
        <pc:spChg chg="mod">
          <ac:chgData name="Uni Heidelberg" userId="63381bc8-74ad-49df-bab6-c1d9d05e17c2" providerId="ADAL" clId="{69EE58BA-C1DB-4456-A054-AB04EECEA528}" dt="2024-05-21T11:36:56.746" v="12702" actId="27803"/>
          <ac:spMkLst>
            <pc:docMk/>
            <pc:sldMk cId="1178382251" sldId="370"/>
            <ac:spMk id="1324" creationId="{B8447DB8-26CB-AE77-592B-3273B0A1E274}"/>
          </ac:spMkLst>
        </pc:spChg>
        <pc:spChg chg="mod">
          <ac:chgData name="Uni Heidelberg" userId="63381bc8-74ad-49df-bab6-c1d9d05e17c2" providerId="ADAL" clId="{69EE58BA-C1DB-4456-A054-AB04EECEA528}" dt="2024-05-21T11:36:56.746" v="12702" actId="27803"/>
          <ac:spMkLst>
            <pc:docMk/>
            <pc:sldMk cId="1178382251" sldId="370"/>
            <ac:spMk id="1325" creationId="{D0BEF33E-D0E8-A41B-A961-281784CFC0C2}"/>
          </ac:spMkLst>
        </pc:spChg>
        <pc:spChg chg="mod">
          <ac:chgData name="Uni Heidelberg" userId="63381bc8-74ad-49df-bab6-c1d9d05e17c2" providerId="ADAL" clId="{69EE58BA-C1DB-4456-A054-AB04EECEA528}" dt="2024-05-21T11:36:56.746" v="12702" actId="27803"/>
          <ac:spMkLst>
            <pc:docMk/>
            <pc:sldMk cId="1178382251" sldId="370"/>
            <ac:spMk id="1326" creationId="{90D473CA-B058-5C12-9D1E-7C8BF344C524}"/>
          </ac:spMkLst>
        </pc:spChg>
        <pc:spChg chg="mod">
          <ac:chgData name="Uni Heidelberg" userId="63381bc8-74ad-49df-bab6-c1d9d05e17c2" providerId="ADAL" clId="{69EE58BA-C1DB-4456-A054-AB04EECEA528}" dt="2024-05-21T11:36:56.746" v="12702" actId="27803"/>
          <ac:spMkLst>
            <pc:docMk/>
            <pc:sldMk cId="1178382251" sldId="370"/>
            <ac:spMk id="1327" creationId="{A433A733-EC3D-7721-2E0F-882465C69D09}"/>
          </ac:spMkLst>
        </pc:spChg>
        <pc:spChg chg="mod">
          <ac:chgData name="Uni Heidelberg" userId="63381bc8-74ad-49df-bab6-c1d9d05e17c2" providerId="ADAL" clId="{69EE58BA-C1DB-4456-A054-AB04EECEA528}" dt="2024-05-21T11:36:56.746" v="12702" actId="27803"/>
          <ac:spMkLst>
            <pc:docMk/>
            <pc:sldMk cId="1178382251" sldId="370"/>
            <ac:spMk id="1328" creationId="{027F0648-C953-AE45-9F34-111CA6B211AF}"/>
          </ac:spMkLst>
        </pc:spChg>
        <pc:spChg chg="mod">
          <ac:chgData name="Uni Heidelberg" userId="63381bc8-74ad-49df-bab6-c1d9d05e17c2" providerId="ADAL" clId="{69EE58BA-C1DB-4456-A054-AB04EECEA528}" dt="2024-05-21T11:36:56.746" v="12702" actId="27803"/>
          <ac:spMkLst>
            <pc:docMk/>
            <pc:sldMk cId="1178382251" sldId="370"/>
            <ac:spMk id="1329" creationId="{D7DB7CD4-0DEC-D225-0E70-F76FE4BE2BF7}"/>
          </ac:spMkLst>
        </pc:spChg>
        <pc:spChg chg="mod">
          <ac:chgData name="Uni Heidelberg" userId="63381bc8-74ad-49df-bab6-c1d9d05e17c2" providerId="ADAL" clId="{69EE58BA-C1DB-4456-A054-AB04EECEA528}" dt="2024-05-21T11:36:56.746" v="12702" actId="27803"/>
          <ac:spMkLst>
            <pc:docMk/>
            <pc:sldMk cId="1178382251" sldId="370"/>
            <ac:spMk id="1330" creationId="{44FDABDC-60CC-0D92-6183-629AC60F9E93}"/>
          </ac:spMkLst>
        </pc:spChg>
        <pc:spChg chg="mod">
          <ac:chgData name="Uni Heidelberg" userId="63381bc8-74ad-49df-bab6-c1d9d05e17c2" providerId="ADAL" clId="{69EE58BA-C1DB-4456-A054-AB04EECEA528}" dt="2024-05-21T11:36:56.746" v="12702" actId="27803"/>
          <ac:spMkLst>
            <pc:docMk/>
            <pc:sldMk cId="1178382251" sldId="370"/>
            <ac:spMk id="1331" creationId="{1562C7C8-FDBC-0F45-11FA-84F16C905E25}"/>
          </ac:spMkLst>
        </pc:spChg>
        <pc:spChg chg="mod">
          <ac:chgData name="Uni Heidelberg" userId="63381bc8-74ad-49df-bab6-c1d9d05e17c2" providerId="ADAL" clId="{69EE58BA-C1DB-4456-A054-AB04EECEA528}" dt="2024-05-21T11:36:56.746" v="12702" actId="27803"/>
          <ac:spMkLst>
            <pc:docMk/>
            <pc:sldMk cId="1178382251" sldId="370"/>
            <ac:spMk id="1332" creationId="{5449C091-06BB-E933-79A3-A77CE5D2C69E}"/>
          </ac:spMkLst>
        </pc:spChg>
        <pc:spChg chg="mod">
          <ac:chgData name="Uni Heidelberg" userId="63381bc8-74ad-49df-bab6-c1d9d05e17c2" providerId="ADAL" clId="{69EE58BA-C1DB-4456-A054-AB04EECEA528}" dt="2024-05-21T11:36:56.746" v="12702" actId="27803"/>
          <ac:spMkLst>
            <pc:docMk/>
            <pc:sldMk cId="1178382251" sldId="370"/>
            <ac:spMk id="1333" creationId="{92EEAF55-768A-AD66-E49E-5E2127F717E8}"/>
          </ac:spMkLst>
        </pc:spChg>
        <pc:spChg chg="mod">
          <ac:chgData name="Uni Heidelberg" userId="63381bc8-74ad-49df-bab6-c1d9d05e17c2" providerId="ADAL" clId="{69EE58BA-C1DB-4456-A054-AB04EECEA528}" dt="2024-05-21T11:36:56.746" v="12702" actId="27803"/>
          <ac:spMkLst>
            <pc:docMk/>
            <pc:sldMk cId="1178382251" sldId="370"/>
            <ac:spMk id="1334" creationId="{426C1103-ABE0-6769-3506-8E4B978CEC0E}"/>
          </ac:spMkLst>
        </pc:spChg>
        <pc:spChg chg="mod">
          <ac:chgData name="Uni Heidelberg" userId="63381bc8-74ad-49df-bab6-c1d9d05e17c2" providerId="ADAL" clId="{69EE58BA-C1DB-4456-A054-AB04EECEA528}" dt="2024-05-21T11:36:56.746" v="12702" actId="27803"/>
          <ac:spMkLst>
            <pc:docMk/>
            <pc:sldMk cId="1178382251" sldId="370"/>
            <ac:spMk id="1335" creationId="{E3D1159B-0AB9-04F1-FCB8-F0860A1513E5}"/>
          </ac:spMkLst>
        </pc:spChg>
        <pc:spChg chg="mod">
          <ac:chgData name="Uni Heidelberg" userId="63381bc8-74ad-49df-bab6-c1d9d05e17c2" providerId="ADAL" clId="{69EE58BA-C1DB-4456-A054-AB04EECEA528}" dt="2024-05-21T11:36:56.746" v="12702" actId="27803"/>
          <ac:spMkLst>
            <pc:docMk/>
            <pc:sldMk cId="1178382251" sldId="370"/>
            <ac:spMk id="1336" creationId="{35CEB0CA-348C-36FB-5CCE-2F7406E3D092}"/>
          </ac:spMkLst>
        </pc:spChg>
        <pc:spChg chg="mod">
          <ac:chgData name="Uni Heidelberg" userId="63381bc8-74ad-49df-bab6-c1d9d05e17c2" providerId="ADAL" clId="{69EE58BA-C1DB-4456-A054-AB04EECEA528}" dt="2024-05-21T11:36:56.746" v="12702" actId="27803"/>
          <ac:spMkLst>
            <pc:docMk/>
            <pc:sldMk cId="1178382251" sldId="370"/>
            <ac:spMk id="1337" creationId="{A2C94489-C316-D671-E05E-9E406C2A4EAC}"/>
          </ac:spMkLst>
        </pc:spChg>
        <pc:spChg chg="mod">
          <ac:chgData name="Uni Heidelberg" userId="63381bc8-74ad-49df-bab6-c1d9d05e17c2" providerId="ADAL" clId="{69EE58BA-C1DB-4456-A054-AB04EECEA528}" dt="2024-05-21T11:36:56.746" v="12702" actId="27803"/>
          <ac:spMkLst>
            <pc:docMk/>
            <pc:sldMk cId="1178382251" sldId="370"/>
            <ac:spMk id="1338" creationId="{1823761D-7C06-26F4-E167-17F731FC187A}"/>
          </ac:spMkLst>
        </pc:spChg>
        <pc:spChg chg="mod">
          <ac:chgData name="Uni Heidelberg" userId="63381bc8-74ad-49df-bab6-c1d9d05e17c2" providerId="ADAL" clId="{69EE58BA-C1DB-4456-A054-AB04EECEA528}" dt="2024-05-21T11:36:56.746" v="12702" actId="27803"/>
          <ac:spMkLst>
            <pc:docMk/>
            <pc:sldMk cId="1178382251" sldId="370"/>
            <ac:spMk id="1339" creationId="{8DBDDD02-BF0C-B2CD-C3E0-6F2E04C34C29}"/>
          </ac:spMkLst>
        </pc:spChg>
        <pc:spChg chg="mod">
          <ac:chgData name="Uni Heidelberg" userId="63381bc8-74ad-49df-bab6-c1d9d05e17c2" providerId="ADAL" clId="{69EE58BA-C1DB-4456-A054-AB04EECEA528}" dt="2024-05-21T11:36:56.746" v="12702" actId="27803"/>
          <ac:spMkLst>
            <pc:docMk/>
            <pc:sldMk cId="1178382251" sldId="370"/>
            <ac:spMk id="1340" creationId="{A1BE28F3-179B-4166-4764-68AF3652930F}"/>
          </ac:spMkLst>
        </pc:spChg>
        <pc:spChg chg="mod">
          <ac:chgData name="Uni Heidelberg" userId="63381bc8-74ad-49df-bab6-c1d9d05e17c2" providerId="ADAL" clId="{69EE58BA-C1DB-4456-A054-AB04EECEA528}" dt="2024-05-21T11:36:56.746" v="12702" actId="27803"/>
          <ac:spMkLst>
            <pc:docMk/>
            <pc:sldMk cId="1178382251" sldId="370"/>
            <ac:spMk id="1341" creationId="{D1956B48-7411-E396-8279-60EB1862AEA5}"/>
          </ac:spMkLst>
        </pc:spChg>
        <pc:spChg chg="mod">
          <ac:chgData name="Uni Heidelberg" userId="63381bc8-74ad-49df-bab6-c1d9d05e17c2" providerId="ADAL" clId="{69EE58BA-C1DB-4456-A054-AB04EECEA528}" dt="2024-05-21T11:36:56.746" v="12702" actId="27803"/>
          <ac:spMkLst>
            <pc:docMk/>
            <pc:sldMk cId="1178382251" sldId="370"/>
            <ac:spMk id="1342" creationId="{F3ECB229-8050-A2A3-31F0-760199E7B23E}"/>
          </ac:spMkLst>
        </pc:spChg>
        <pc:spChg chg="mod">
          <ac:chgData name="Uni Heidelberg" userId="63381bc8-74ad-49df-bab6-c1d9d05e17c2" providerId="ADAL" clId="{69EE58BA-C1DB-4456-A054-AB04EECEA528}" dt="2024-05-21T11:36:56.746" v="12702" actId="27803"/>
          <ac:spMkLst>
            <pc:docMk/>
            <pc:sldMk cId="1178382251" sldId="370"/>
            <ac:spMk id="1343" creationId="{5791DA4C-B530-733B-FDE6-ECB885B7B365}"/>
          </ac:spMkLst>
        </pc:spChg>
        <pc:spChg chg="mod">
          <ac:chgData name="Uni Heidelberg" userId="63381bc8-74ad-49df-bab6-c1d9d05e17c2" providerId="ADAL" clId="{69EE58BA-C1DB-4456-A054-AB04EECEA528}" dt="2024-05-21T11:36:56.746" v="12702" actId="27803"/>
          <ac:spMkLst>
            <pc:docMk/>
            <pc:sldMk cId="1178382251" sldId="370"/>
            <ac:spMk id="1344" creationId="{E7A6E791-A0A2-2B85-3D81-143DBEC78A25}"/>
          </ac:spMkLst>
        </pc:spChg>
        <pc:spChg chg="mod">
          <ac:chgData name="Uni Heidelberg" userId="63381bc8-74ad-49df-bab6-c1d9d05e17c2" providerId="ADAL" clId="{69EE58BA-C1DB-4456-A054-AB04EECEA528}" dt="2024-05-21T11:36:56.746" v="12702" actId="27803"/>
          <ac:spMkLst>
            <pc:docMk/>
            <pc:sldMk cId="1178382251" sldId="370"/>
            <ac:spMk id="1345" creationId="{4B45EA3F-6C9C-9A1A-2A75-59FECA51B6D7}"/>
          </ac:spMkLst>
        </pc:spChg>
        <pc:spChg chg="mod">
          <ac:chgData name="Uni Heidelberg" userId="63381bc8-74ad-49df-bab6-c1d9d05e17c2" providerId="ADAL" clId="{69EE58BA-C1DB-4456-A054-AB04EECEA528}" dt="2024-05-21T11:36:56.746" v="12702" actId="27803"/>
          <ac:spMkLst>
            <pc:docMk/>
            <pc:sldMk cId="1178382251" sldId="370"/>
            <ac:spMk id="1346" creationId="{DF516462-0E91-26F7-E5C7-0F1E90C33FE7}"/>
          </ac:spMkLst>
        </pc:spChg>
        <pc:spChg chg="mod">
          <ac:chgData name="Uni Heidelberg" userId="63381bc8-74ad-49df-bab6-c1d9d05e17c2" providerId="ADAL" clId="{69EE58BA-C1DB-4456-A054-AB04EECEA528}" dt="2024-05-21T11:36:56.746" v="12702" actId="27803"/>
          <ac:spMkLst>
            <pc:docMk/>
            <pc:sldMk cId="1178382251" sldId="370"/>
            <ac:spMk id="1347" creationId="{45D4C684-0541-386E-2970-917F97AB4C18}"/>
          </ac:spMkLst>
        </pc:spChg>
        <pc:spChg chg="mod">
          <ac:chgData name="Uni Heidelberg" userId="63381bc8-74ad-49df-bab6-c1d9d05e17c2" providerId="ADAL" clId="{69EE58BA-C1DB-4456-A054-AB04EECEA528}" dt="2024-05-21T11:36:56.746" v="12702" actId="27803"/>
          <ac:spMkLst>
            <pc:docMk/>
            <pc:sldMk cId="1178382251" sldId="370"/>
            <ac:spMk id="1348" creationId="{A8EFB750-BBEA-BFD9-2BBA-7D53E8A5999E}"/>
          </ac:spMkLst>
        </pc:spChg>
        <pc:spChg chg="mod">
          <ac:chgData name="Uni Heidelberg" userId="63381bc8-74ad-49df-bab6-c1d9d05e17c2" providerId="ADAL" clId="{69EE58BA-C1DB-4456-A054-AB04EECEA528}" dt="2024-05-21T11:36:56.746" v="12702" actId="27803"/>
          <ac:spMkLst>
            <pc:docMk/>
            <pc:sldMk cId="1178382251" sldId="370"/>
            <ac:spMk id="1349" creationId="{E2DB63EC-D916-7FEB-68D1-FEB33EBE3B04}"/>
          </ac:spMkLst>
        </pc:spChg>
        <pc:spChg chg="mod">
          <ac:chgData name="Uni Heidelberg" userId="63381bc8-74ad-49df-bab6-c1d9d05e17c2" providerId="ADAL" clId="{69EE58BA-C1DB-4456-A054-AB04EECEA528}" dt="2024-05-21T11:36:56.746" v="12702" actId="27803"/>
          <ac:spMkLst>
            <pc:docMk/>
            <pc:sldMk cId="1178382251" sldId="370"/>
            <ac:spMk id="1350" creationId="{C394D001-2382-8576-07E9-1239D4EFE0C7}"/>
          </ac:spMkLst>
        </pc:spChg>
        <pc:spChg chg="mod">
          <ac:chgData name="Uni Heidelberg" userId="63381bc8-74ad-49df-bab6-c1d9d05e17c2" providerId="ADAL" clId="{69EE58BA-C1DB-4456-A054-AB04EECEA528}" dt="2024-05-21T11:36:56.746" v="12702" actId="27803"/>
          <ac:spMkLst>
            <pc:docMk/>
            <pc:sldMk cId="1178382251" sldId="370"/>
            <ac:spMk id="1351" creationId="{2FA47A12-89F2-E70F-FD6E-D459A9C42956}"/>
          </ac:spMkLst>
        </pc:spChg>
        <pc:spChg chg="mod">
          <ac:chgData name="Uni Heidelberg" userId="63381bc8-74ad-49df-bab6-c1d9d05e17c2" providerId="ADAL" clId="{69EE58BA-C1DB-4456-A054-AB04EECEA528}" dt="2024-05-21T11:36:56.746" v="12702" actId="27803"/>
          <ac:spMkLst>
            <pc:docMk/>
            <pc:sldMk cId="1178382251" sldId="370"/>
            <ac:spMk id="1352" creationId="{C38E88F3-9CAF-5804-0A09-0518C6E010A5}"/>
          </ac:spMkLst>
        </pc:spChg>
        <pc:spChg chg="mod">
          <ac:chgData name="Uni Heidelberg" userId="63381bc8-74ad-49df-bab6-c1d9d05e17c2" providerId="ADAL" clId="{69EE58BA-C1DB-4456-A054-AB04EECEA528}" dt="2024-05-21T11:36:56.746" v="12702" actId="27803"/>
          <ac:spMkLst>
            <pc:docMk/>
            <pc:sldMk cId="1178382251" sldId="370"/>
            <ac:spMk id="1353" creationId="{653DF635-EF84-8013-2D0E-51049F10977B}"/>
          </ac:spMkLst>
        </pc:spChg>
        <pc:spChg chg="mod">
          <ac:chgData name="Uni Heidelberg" userId="63381bc8-74ad-49df-bab6-c1d9d05e17c2" providerId="ADAL" clId="{69EE58BA-C1DB-4456-A054-AB04EECEA528}" dt="2024-05-21T11:36:56.746" v="12702" actId="27803"/>
          <ac:spMkLst>
            <pc:docMk/>
            <pc:sldMk cId="1178382251" sldId="370"/>
            <ac:spMk id="1354" creationId="{66865AF3-97C1-CC5D-36E4-550EDC4F86E4}"/>
          </ac:spMkLst>
        </pc:spChg>
        <pc:spChg chg="mod">
          <ac:chgData name="Uni Heidelberg" userId="63381bc8-74ad-49df-bab6-c1d9d05e17c2" providerId="ADAL" clId="{69EE58BA-C1DB-4456-A054-AB04EECEA528}" dt="2024-05-21T11:36:56.746" v="12702" actId="27803"/>
          <ac:spMkLst>
            <pc:docMk/>
            <pc:sldMk cId="1178382251" sldId="370"/>
            <ac:spMk id="1355" creationId="{3C4765D6-666F-6282-CC94-41B3373C01DD}"/>
          </ac:spMkLst>
        </pc:spChg>
        <pc:spChg chg="mod">
          <ac:chgData name="Uni Heidelberg" userId="63381bc8-74ad-49df-bab6-c1d9d05e17c2" providerId="ADAL" clId="{69EE58BA-C1DB-4456-A054-AB04EECEA528}" dt="2024-05-21T11:36:56.746" v="12702" actId="27803"/>
          <ac:spMkLst>
            <pc:docMk/>
            <pc:sldMk cId="1178382251" sldId="370"/>
            <ac:spMk id="1356" creationId="{A1A65A53-B9DB-B8BD-1196-91A8D0F0A7F0}"/>
          </ac:spMkLst>
        </pc:spChg>
        <pc:spChg chg="mod">
          <ac:chgData name="Uni Heidelberg" userId="63381bc8-74ad-49df-bab6-c1d9d05e17c2" providerId="ADAL" clId="{69EE58BA-C1DB-4456-A054-AB04EECEA528}" dt="2024-05-21T11:36:56.746" v="12702" actId="27803"/>
          <ac:spMkLst>
            <pc:docMk/>
            <pc:sldMk cId="1178382251" sldId="370"/>
            <ac:spMk id="1357" creationId="{BBEFA104-B042-3C25-926D-F7DE3DF0386E}"/>
          </ac:spMkLst>
        </pc:spChg>
        <pc:spChg chg="mod">
          <ac:chgData name="Uni Heidelberg" userId="63381bc8-74ad-49df-bab6-c1d9d05e17c2" providerId="ADAL" clId="{69EE58BA-C1DB-4456-A054-AB04EECEA528}" dt="2024-05-21T11:36:56.746" v="12702" actId="27803"/>
          <ac:spMkLst>
            <pc:docMk/>
            <pc:sldMk cId="1178382251" sldId="370"/>
            <ac:spMk id="1358" creationId="{CF545D03-BD13-F668-C639-0E84EB8096DE}"/>
          </ac:spMkLst>
        </pc:spChg>
        <pc:spChg chg="mod">
          <ac:chgData name="Uni Heidelberg" userId="63381bc8-74ad-49df-bab6-c1d9d05e17c2" providerId="ADAL" clId="{69EE58BA-C1DB-4456-A054-AB04EECEA528}" dt="2024-05-21T11:36:56.746" v="12702" actId="27803"/>
          <ac:spMkLst>
            <pc:docMk/>
            <pc:sldMk cId="1178382251" sldId="370"/>
            <ac:spMk id="1359" creationId="{F3B3ABB0-9D4D-80C6-E10D-A5F6AB41A25F}"/>
          </ac:spMkLst>
        </pc:spChg>
        <pc:spChg chg="mod">
          <ac:chgData name="Uni Heidelberg" userId="63381bc8-74ad-49df-bab6-c1d9d05e17c2" providerId="ADAL" clId="{69EE58BA-C1DB-4456-A054-AB04EECEA528}" dt="2024-05-21T11:36:56.746" v="12702" actId="27803"/>
          <ac:spMkLst>
            <pc:docMk/>
            <pc:sldMk cId="1178382251" sldId="370"/>
            <ac:spMk id="1360" creationId="{43B6FCD9-AABE-4FAF-7AC6-9961FD74C117}"/>
          </ac:spMkLst>
        </pc:spChg>
        <pc:spChg chg="mod">
          <ac:chgData name="Uni Heidelberg" userId="63381bc8-74ad-49df-bab6-c1d9d05e17c2" providerId="ADAL" clId="{69EE58BA-C1DB-4456-A054-AB04EECEA528}" dt="2024-05-21T11:36:56.746" v="12702" actId="27803"/>
          <ac:spMkLst>
            <pc:docMk/>
            <pc:sldMk cId="1178382251" sldId="370"/>
            <ac:spMk id="1361" creationId="{D8232279-B3AC-2A6F-C94E-A0B1EC72E3F5}"/>
          </ac:spMkLst>
        </pc:spChg>
        <pc:spChg chg="mod">
          <ac:chgData name="Uni Heidelberg" userId="63381bc8-74ad-49df-bab6-c1d9d05e17c2" providerId="ADAL" clId="{69EE58BA-C1DB-4456-A054-AB04EECEA528}" dt="2024-05-21T11:36:56.746" v="12702" actId="27803"/>
          <ac:spMkLst>
            <pc:docMk/>
            <pc:sldMk cId="1178382251" sldId="370"/>
            <ac:spMk id="1362" creationId="{245FB94A-7E75-0A16-D051-E25842D2CC82}"/>
          </ac:spMkLst>
        </pc:spChg>
        <pc:spChg chg="mod">
          <ac:chgData name="Uni Heidelberg" userId="63381bc8-74ad-49df-bab6-c1d9d05e17c2" providerId="ADAL" clId="{69EE58BA-C1DB-4456-A054-AB04EECEA528}" dt="2024-05-21T11:36:56.746" v="12702" actId="27803"/>
          <ac:spMkLst>
            <pc:docMk/>
            <pc:sldMk cId="1178382251" sldId="370"/>
            <ac:spMk id="1363" creationId="{77A524C1-CA8C-C267-6B81-E1DC532A5FF9}"/>
          </ac:spMkLst>
        </pc:spChg>
        <pc:spChg chg="mod">
          <ac:chgData name="Uni Heidelberg" userId="63381bc8-74ad-49df-bab6-c1d9d05e17c2" providerId="ADAL" clId="{69EE58BA-C1DB-4456-A054-AB04EECEA528}" dt="2024-05-21T11:36:56.746" v="12702" actId="27803"/>
          <ac:spMkLst>
            <pc:docMk/>
            <pc:sldMk cId="1178382251" sldId="370"/>
            <ac:spMk id="1364" creationId="{02CA4135-D6AB-2C3C-1486-1DEAC26EA777}"/>
          </ac:spMkLst>
        </pc:spChg>
        <pc:spChg chg="mod">
          <ac:chgData name="Uni Heidelberg" userId="63381bc8-74ad-49df-bab6-c1d9d05e17c2" providerId="ADAL" clId="{69EE58BA-C1DB-4456-A054-AB04EECEA528}" dt="2024-05-21T11:36:56.746" v="12702" actId="27803"/>
          <ac:spMkLst>
            <pc:docMk/>
            <pc:sldMk cId="1178382251" sldId="370"/>
            <ac:spMk id="1365" creationId="{506407CE-6A9F-9A82-684E-B218909502CE}"/>
          </ac:spMkLst>
        </pc:spChg>
        <pc:spChg chg="mod">
          <ac:chgData name="Uni Heidelberg" userId="63381bc8-74ad-49df-bab6-c1d9d05e17c2" providerId="ADAL" clId="{69EE58BA-C1DB-4456-A054-AB04EECEA528}" dt="2024-05-21T11:36:56.746" v="12702" actId="27803"/>
          <ac:spMkLst>
            <pc:docMk/>
            <pc:sldMk cId="1178382251" sldId="370"/>
            <ac:spMk id="1366" creationId="{8ECAB6D3-EF5D-EBD5-7E74-BE2DBAC23B6C}"/>
          </ac:spMkLst>
        </pc:spChg>
        <pc:spChg chg="mod">
          <ac:chgData name="Uni Heidelberg" userId="63381bc8-74ad-49df-bab6-c1d9d05e17c2" providerId="ADAL" clId="{69EE58BA-C1DB-4456-A054-AB04EECEA528}" dt="2024-05-21T11:36:56.746" v="12702" actId="27803"/>
          <ac:spMkLst>
            <pc:docMk/>
            <pc:sldMk cId="1178382251" sldId="370"/>
            <ac:spMk id="1367" creationId="{E49B6655-0795-6134-9C01-5D98D7B08000}"/>
          </ac:spMkLst>
        </pc:spChg>
        <pc:spChg chg="mod">
          <ac:chgData name="Uni Heidelberg" userId="63381bc8-74ad-49df-bab6-c1d9d05e17c2" providerId="ADAL" clId="{69EE58BA-C1DB-4456-A054-AB04EECEA528}" dt="2024-05-21T11:36:56.746" v="12702" actId="27803"/>
          <ac:spMkLst>
            <pc:docMk/>
            <pc:sldMk cId="1178382251" sldId="370"/>
            <ac:spMk id="1368" creationId="{8D978FA6-FCAE-1340-F451-753FE34CF578}"/>
          </ac:spMkLst>
        </pc:spChg>
        <pc:spChg chg="mod">
          <ac:chgData name="Uni Heidelberg" userId="63381bc8-74ad-49df-bab6-c1d9d05e17c2" providerId="ADAL" clId="{69EE58BA-C1DB-4456-A054-AB04EECEA528}" dt="2024-05-21T11:36:56.746" v="12702" actId="27803"/>
          <ac:spMkLst>
            <pc:docMk/>
            <pc:sldMk cId="1178382251" sldId="370"/>
            <ac:spMk id="1369" creationId="{89875537-22EB-D816-94A6-109602DEDB5A}"/>
          </ac:spMkLst>
        </pc:spChg>
        <pc:spChg chg="mod">
          <ac:chgData name="Uni Heidelberg" userId="63381bc8-74ad-49df-bab6-c1d9d05e17c2" providerId="ADAL" clId="{69EE58BA-C1DB-4456-A054-AB04EECEA528}" dt="2024-05-21T11:36:56.746" v="12702" actId="27803"/>
          <ac:spMkLst>
            <pc:docMk/>
            <pc:sldMk cId="1178382251" sldId="370"/>
            <ac:spMk id="1370" creationId="{8CC7919D-C86A-C065-B2DA-FCCFF3AC8982}"/>
          </ac:spMkLst>
        </pc:spChg>
        <pc:spChg chg="mod">
          <ac:chgData name="Uni Heidelberg" userId="63381bc8-74ad-49df-bab6-c1d9d05e17c2" providerId="ADAL" clId="{69EE58BA-C1DB-4456-A054-AB04EECEA528}" dt="2024-05-21T11:36:56.746" v="12702" actId="27803"/>
          <ac:spMkLst>
            <pc:docMk/>
            <pc:sldMk cId="1178382251" sldId="370"/>
            <ac:spMk id="1371" creationId="{C80D8BF4-DA91-6D68-BA5F-A12CAFFFE016}"/>
          </ac:spMkLst>
        </pc:spChg>
        <pc:spChg chg="mod">
          <ac:chgData name="Uni Heidelberg" userId="63381bc8-74ad-49df-bab6-c1d9d05e17c2" providerId="ADAL" clId="{69EE58BA-C1DB-4456-A054-AB04EECEA528}" dt="2024-05-21T11:36:56.746" v="12702" actId="27803"/>
          <ac:spMkLst>
            <pc:docMk/>
            <pc:sldMk cId="1178382251" sldId="370"/>
            <ac:spMk id="1372" creationId="{E7BD7681-7EE0-9DD3-B74A-F9E18FE1CB26}"/>
          </ac:spMkLst>
        </pc:spChg>
        <pc:spChg chg="mod">
          <ac:chgData name="Uni Heidelberg" userId="63381bc8-74ad-49df-bab6-c1d9d05e17c2" providerId="ADAL" clId="{69EE58BA-C1DB-4456-A054-AB04EECEA528}" dt="2024-05-21T11:36:56.746" v="12702" actId="27803"/>
          <ac:spMkLst>
            <pc:docMk/>
            <pc:sldMk cId="1178382251" sldId="370"/>
            <ac:spMk id="1373" creationId="{C2D43C36-6047-344C-AF77-2593568BFF18}"/>
          </ac:spMkLst>
        </pc:spChg>
        <pc:spChg chg="mod">
          <ac:chgData name="Uni Heidelberg" userId="63381bc8-74ad-49df-bab6-c1d9d05e17c2" providerId="ADAL" clId="{69EE58BA-C1DB-4456-A054-AB04EECEA528}" dt="2024-05-21T11:36:56.746" v="12702" actId="27803"/>
          <ac:spMkLst>
            <pc:docMk/>
            <pc:sldMk cId="1178382251" sldId="370"/>
            <ac:spMk id="1374" creationId="{76C7273E-3BD1-EDA9-6E24-0EDC2F099706}"/>
          </ac:spMkLst>
        </pc:spChg>
        <pc:spChg chg="mod">
          <ac:chgData name="Uni Heidelberg" userId="63381bc8-74ad-49df-bab6-c1d9d05e17c2" providerId="ADAL" clId="{69EE58BA-C1DB-4456-A054-AB04EECEA528}" dt="2024-05-21T11:36:56.746" v="12702" actId="27803"/>
          <ac:spMkLst>
            <pc:docMk/>
            <pc:sldMk cId="1178382251" sldId="370"/>
            <ac:spMk id="1375" creationId="{14AB1532-0665-9E1F-4591-05E722C8527D}"/>
          </ac:spMkLst>
        </pc:spChg>
        <pc:spChg chg="mod">
          <ac:chgData name="Uni Heidelberg" userId="63381bc8-74ad-49df-bab6-c1d9d05e17c2" providerId="ADAL" clId="{69EE58BA-C1DB-4456-A054-AB04EECEA528}" dt="2024-05-21T11:36:56.746" v="12702" actId="27803"/>
          <ac:spMkLst>
            <pc:docMk/>
            <pc:sldMk cId="1178382251" sldId="370"/>
            <ac:spMk id="1376" creationId="{9484A623-BEFF-56D0-976F-217FFDA78F8F}"/>
          </ac:spMkLst>
        </pc:spChg>
        <pc:spChg chg="mod">
          <ac:chgData name="Uni Heidelberg" userId="63381bc8-74ad-49df-bab6-c1d9d05e17c2" providerId="ADAL" clId="{69EE58BA-C1DB-4456-A054-AB04EECEA528}" dt="2024-05-21T11:36:56.746" v="12702" actId="27803"/>
          <ac:spMkLst>
            <pc:docMk/>
            <pc:sldMk cId="1178382251" sldId="370"/>
            <ac:spMk id="1377" creationId="{4335CB30-4915-9509-BBB9-19499B3ABF0D}"/>
          </ac:spMkLst>
        </pc:spChg>
        <pc:spChg chg="mod">
          <ac:chgData name="Uni Heidelberg" userId="63381bc8-74ad-49df-bab6-c1d9d05e17c2" providerId="ADAL" clId="{69EE58BA-C1DB-4456-A054-AB04EECEA528}" dt="2024-05-21T11:36:56.746" v="12702" actId="27803"/>
          <ac:spMkLst>
            <pc:docMk/>
            <pc:sldMk cId="1178382251" sldId="370"/>
            <ac:spMk id="1378" creationId="{EDE5A231-692C-4A9D-0FA7-9E7F30E3DA5A}"/>
          </ac:spMkLst>
        </pc:spChg>
        <pc:spChg chg="mod">
          <ac:chgData name="Uni Heidelberg" userId="63381bc8-74ad-49df-bab6-c1d9d05e17c2" providerId="ADAL" clId="{69EE58BA-C1DB-4456-A054-AB04EECEA528}" dt="2024-05-21T11:36:56.746" v="12702" actId="27803"/>
          <ac:spMkLst>
            <pc:docMk/>
            <pc:sldMk cId="1178382251" sldId="370"/>
            <ac:spMk id="1379" creationId="{A5BFCC00-C581-3B76-CC5B-EF39085A3699}"/>
          </ac:spMkLst>
        </pc:spChg>
        <pc:spChg chg="mod">
          <ac:chgData name="Uni Heidelberg" userId="63381bc8-74ad-49df-bab6-c1d9d05e17c2" providerId="ADAL" clId="{69EE58BA-C1DB-4456-A054-AB04EECEA528}" dt="2024-05-21T11:36:56.746" v="12702" actId="27803"/>
          <ac:spMkLst>
            <pc:docMk/>
            <pc:sldMk cId="1178382251" sldId="370"/>
            <ac:spMk id="1380" creationId="{AB837859-3E83-526F-AA18-BD4E703B21AD}"/>
          </ac:spMkLst>
        </pc:spChg>
        <pc:spChg chg="mod">
          <ac:chgData name="Uni Heidelberg" userId="63381bc8-74ad-49df-bab6-c1d9d05e17c2" providerId="ADAL" clId="{69EE58BA-C1DB-4456-A054-AB04EECEA528}" dt="2024-05-21T11:36:56.746" v="12702" actId="27803"/>
          <ac:spMkLst>
            <pc:docMk/>
            <pc:sldMk cId="1178382251" sldId="370"/>
            <ac:spMk id="1381" creationId="{0661C1C0-F244-3529-1EBE-239628F8FA9E}"/>
          </ac:spMkLst>
        </pc:spChg>
        <pc:spChg chg="mod">
          <ac:chgData name="Uni Heidelberg" userId="63381bc8-74ad-49df-bab6-c1d9d05e17c2" providerId="ADAL" clId="{69EE58BA-C1DB-4456-A054-AB04EECEA528}" dt="2024-05-21T11:36:56.746" v="12702" actId="27803"/>
          <ac:spMkLst>
            <pc:docMk/>
            <pc:sldMk cId="1178382251" sldId="370"/>
            <ac:spMk id="1382" creationId="{B5341903-C27F-5823-6A07-676B0B58F23C}"/>
          </ac:spMkLst>
        </pc:spChg>
        <pc:spChg chg="mod">
          <ac:chgData name="Uni Heidelberg" userId="63381bc8-74ad-49df-bab6-c1d9d05e17c2" providerId="ADAL" clId="{69EE58BA-C1DB-4456-A054-AB04EECEA528}" dt="2024-05-21T11:36:56.746" v="12702" actId="27803"/>
          <ac:spMkLst>
            <pc:docMk/>
            <pc:sldMk cId="1178382251" sldId="370"/>
            <ac:spMk id="1383" creationId="{2F0E33F8-CC23-0FEB-91F3-818D49967AAF}"/>
          </ac:spMkLst>
        </pc:spChg>
        <pc:spChg chg="mod">
          <ac:chgData name="Uni Heidelberg" userId="63381bc8-74ad-49df-bab6-c1d9d05e17c2" providerId="ADAL" clId="{69EE58BA-C1DB-4456-A054-AB04EECEA528}" dt="2024-05-21T11:36:56.746" v="12702" actId="27803"/>
          <ac:spMkLst>
            <pc:docMk/>
            <pc:sldMk cId="1178382251" sldId="370"/>
            <ac:spMk id="1384" creationId="{C88CC6BB-0467-A9DD-4D8A-B8B31088A4B1}"/>
          </ac:spMkLst>
        </pc:spChg>
        <pc:spChg chg="mod">
          <ac:chgData name="Uni Heidelberg" userId="63381bc8-74ad-49df-bab6-c1d9d05e17c2" providerId="ADAL" clId="{69EE58BA-C1DB-4456-A054-AB04EECEA528}" dt="2024-05-21T11:36:56.746" v="12702" actId="27803"/>
          <ac:spMkLst>
            <pc:docMk/>
            <pc:sldMk cId="1178382251" sldId="370"/>
            <ac:spMk id="1385" creationId="{3A4F3E67-9035-6E56-2027-C5C4E8DB9139}"/>
          </ac:spMkLst>
        </pc:spChg>
        <pc:spChg chg="mod">
          <ac:chgData name="Uni Heidelberg" userId="63381bc8-74ad-49df-bab6-c1d9d05e17c2" providerId="ADAL" clId="{69EE58BA-C1DB-4456-A054-AB04EECEA528}" dt="2024-05-21T11:36:56.746" v="12702" actId="27803"/>
          <ac:spMkLst>
            <pc:docMk/>
            <pc:sldMk cId="1178382251" sldId="370"/>
            <ac:spMk id="1386" creationId="{65D47A6B-7899-2CC5-3F49-849646552B6F}"/>
          </ac:spMkLst>
        </pc:spChg>
        <pc:spChg chg="mod">
          <ac:chgData name="Uni Heidelberg" userId="63381bc8-74ad-49df-bab6-c1d9d05e17c2" providerId="ADAL" clId="{69EE58BA-C1DB-4456-A054-AB04EECEA528}" dt="2024-05-21T11:36:56.746" v="12702" actId="27803"/>
          <ac:spMkLst>
            <pc:docMk/>
            <pc:sldMk cId="1178382251" sldId="370"/>
            <ac:spMk id="1387" creationId="{06A7EDE0-57A1-B706-BA49-03C089AFF876}"/>
          </ac:spMkLst>
        </pc:spChg>
        <pc:spChg chg="mod">
          <ac:chgData name="Uni Heidelberg" userId="63381bc8-74ad-49df-bab6-c1d9d05e17c2" providerId="ADAL" clId="{69EE58BA-C1DB-4456-A054-AB04EECEA528}" dt="2024-05-21T11:36:56.746" v="12702" actId="27803"/>
          <ac:spMkLst>
            <pc:docMk/>
            <pc:sldMk cId="1178382251" sldId="370"/>
            <ac:spMk id="1388" creationId="{7108A64A-4E1B-1008-DC01-169C79EB21E7}"/>
          </ac:spMkLst>
        </pc:spChg>
        <pc:spChg chg="mod">
          <ac:chgData name="Uni Heidelberg" userId="63381bc8-74ad-49df-bab6-c1d9d05e17c2" providerId="ADAL" clId="{69EE58BA-C1DB-4456-A054-AB04EECEA528}" dt="2024-05-21T11:36:56.746" v="12702" actId="27803"/>
          <ac:spMkLst>
            <pc:docMk/>
            <pc:sldMk cId="1178382251" sldId="370"/>
            <ac:spMk id="1389" creationId="{ECEAFB19-4C9E-3219-B4D1-76E3A505FD25}"/>
          </ac:spMkLst>
        </pc:spChg>
        <pc:spChg chg="mod">
          <ac:chgData name="Uni Heidelberg" userId="63381bc8-74ad-49df-bab6-c1d9d05e17c2" providerId="ADAL" clId="{69EE58BA-C1DB-4456-A054-AB04EECEA528}" dt="2024-05-21T11:36:56.746" v="12702" actId="27803"/>
          <ac:spMkLst>
            <pc:docMk/>
            <pc:sldMk cId="1178382251" sldId="370"/>
            <ac:spMk id="1390" creationId="{3C1DC514-2673-CCCC-23BC-B918322273C9}"/>
          </ac:spMkLst>
        </pc:spChg>
        <pc:spChg chg="mod">
          <ac:chgData name="Uni Heidelberg" userId="63381bc8-74ad-49df-bab6-c1d9d05e17c2" providerId="ADAL" clId="{69EE58BA-C1DB-4456-A054-AB04EECEA528}" dt="2024-05-21T11:36:56.746" v="12702" actId="27803"/>
          <ac:spMkLst>
            <pc:docMk/>
            <pc:sldMk cId="1178382251" sldId="370"/>
            <ac:spMk id="1391" creationId="{227EE90A-0D28-26A0-676E-742C4E0A5B52}"/>
          </ac:spMkLst>
        </pc:spChg>
        <pc:spChg chg="mod">
          <ac:chgData name="Uni Heidelberg" userId="63381bc8-74ad-49df-bab6-c1d9d05e17c2" providerId="ADAL" clId="{69EE58BA-C1DB-4456-A054-AB04EECEA528}" dt="2024-05-21T11:36:56.746" v="12702" actId="27803"/>
          <ac:spMkLst>
            <pc:docMk/>
            <pc:sldMk cId="1178382251" sldId="370"/>
            <ac:spMk id="1392" creationId="{E002DA70-8FB3-35FB-843C-E97DC485B59A}"/>
          </ac:spMkLst>
        </pc:spChg>
        <pc:spChg chg="mod">
          <ac:chgData name="Uni Heidelberg" userId="63381bc8-74ad-49df-bab6-c1d9d05e17c2" providerId="ADAL" clId="{69EE58BA-C1DB-4456-A054-AB04EECEA528}" dt="2024-05-21T11:36:56.746" v="12702" actId="27803"/>
          <ac:spMkLst>
            <pc:docMk/>
            <pc:sldMk cId="1178382251" sldId="370"/>
            <ac:spMk id="1393" creationId="{939ED9DA-C38A-49EA-B4D6-DFCDD9D2490F}"/>
          </ac:spMkLst>
        </pc:spChg>
        <pc:spChg chg="mod">
          <ac:chgData name="Uni Heidelberg" userId="63381bc8-74ad-49df-bab6-c1d9d05e17c2" providerId="ADAL" clId="{69EE58BA-C1DB-4456-A054-AB04EECEA528}" dt="2024-05-21T11:36:56.746" v="12702" actId="27803"/>
          <ac:spMkLst>
            <pc:docMk/>
            <pc:sldMk cId="1178382251" sldId="370"/>
            <ac:spMk id="1394" creationId="{9CFBD82B-9BA8-8CA7-DEE8-803518E62E74}"/>
          </ac:spMkLst>
        </pc:spChg>
        <pc:spChg chg="mod">
          <ac:chgData name="Uni Heidelberg" userId="63381bc8-74ad-49df-bab6-c1d9d05e17c2" providerId="ADAL" clId="{69EE58BA-C1DB-4456-A054-AB04EECEA528}" dt="2024-05-21T11:36:56.746" v="12702" actId="27803"/>
          <ac:spMkLst>
            <pc:docMk/>
            <pc:sldMk cId="1178382251" sldId="370"/>
            <ac:spMk id="1395" creationId="{08A3B2DE-7D9F-EE02-0212-EFD11B0C802D}"/>
          </ac:spMkLst>
        </pc:spChg>
        <pc:spChg chg="mod">
          <ac:chgData name="Uni Heidelberg" userId="63381bc8-74ad-49df-bab6-c1d9d05e17c2" providerId="ADAL" clId="{69EE58BA-C1DB-4456-A054-AB04EECEA528}" dt="2024-05-21T11:36:56.746" v="12702" actId="27803"/>
          <ac:spMkLst>
            <pc:docMk/>
            <pc:sldMk cId="1178382251" sldId="370"/>
            <ac:spMk id="1396" creationId="{C8A568B8-A8E9-7962-93FF-6036F02F456C}"/>
          </ac:spMkLst>
        </pc:spChg>
        <pc:spChg chg="mod">
          <ac:chgData name="Uni Heidelberg" userId="63381bc8-74ad-49df-bab6-c1d9d05e17c2" providerId="ADAL" clId="{69EE58BA-C1DB-4456-A054-AB04EECEA528}" dt="2024-05-21T11:36:56.746" v="12702" actId="27803"/>
          <ac:spMkLst>
            <pc:docMk/>
            <pc:sldMk cId="1178382251" sldId="370"/>
            <ac:spMk id="1397" creationId="{9B9DFC69-C25B-1741-1B50-26A41533442B}"/>
          </ac:spMkLst>
        </pc:spChg>
        <pc:spChg chg="mod">
          <ac:chgData name="Uni Heidelberg" userId="63381bc8-74ad-49df-bab6-c1d9d05e17c2" providerId="ADAL" clId="{69EE58BA-C1DB-4456-A054-AB04EECEA528}" dt="2024-05-21T11:36:56.746" v="12702" actId="27803"/>
          <ac:spMkLst>
            <pc:docMk/>
            <pc:sldMk cId="1178382251" sldId="370"/>
            <ac:spMk id="1398" creationId="{3A7F7138-645C-1085-1033-6B2A140D340E}"/>
          </ac:spMkLst>
        </pc:spChg>
        <pc:spChg chg="mod">
          <ac:chgData name="Uni Heidelberg" userId="63381bc8-74ad-49df-bab6-c1d9d05e17c2" providerId="ADAL" clId="{69EE58BA-C1DB-4456-A054-AB04EECEA528}" dt="2024-05-21T11:36:56.746" v="12702" actId="27803"/>
          <ac:spMkLst>
            <pc:docMk/>
            <pc:sldMk cId="1178382251" sldId="370"/>
            <ac:spMk id="1399" creationId="{9742394F-A124-B83C-6533-363CD01B49FE}"/>
          </ac:spMkLst>
        </pc:spChg>
        <pc:spChg chg="mod">
          <ac:chgData name="Uni Heidelberg" userId="63381bc8-74ad-49df-bab6-c1d9d05e17c2" providerId="ADAL" clId="{69EE58BA-C1DB-4456-A054-AB04EECEA528}" dt="2024-05-21T11:36:56.746" v="12702" actId="27803"/>
          <ac:spMkLst>
            <pc:docMk/>
            <pc:sldMk cId="1178382251" sldId="370"/>
            <ac:spMk id="1400" creationId="{EE240533-3DC6-4054-51DE-770BDA121F18}"/>
          </ac:spMkLst>
        </pc:spChg>
        <pc:spChg chg="mod">
          <ac:chgData name="Uni Heidelberg" userId="63381bc8-74ad-49df-bab6-c1d9d05e17c2" providerId="ADAL" clId="{69EE58BA-C1DB-4456-A054-AB04EECEA528}" dt="2024-05-21T11:36:56.746" v="12702" actId="27803"/>
          <ac:spMkLst>
            <pc:docMk/>
            <pc:sldMk cId="1178382251" sldId="370"/>
            <ac:spMk id="1401" creationId="{352C8DBA-D275-9153-9F86-8458A397B468}"/>
          </ac:spMkLst>
        </pc:spChg>
        <pc:spChg chg="mod">
          <ac:chgData name="Uni Heidelberg" userId="63381bc8-74ad-49df-bab6-c1d9d05e17c2" providerId="ADAL" clId="{69EE58BA-C1DB-4456-A054-AB04EECEA528}" dt="2024-05-21T11:36:56.746" v="12702" actId="27803"/>
          <ac:spMkLst>
            <pc:docMk/>
            <pc:sldMk cId="1178382251" sldId="370"/>
            <ac:spMk id="1402" creationId="{0069D294-FB75-F2D6-3398-DA2E48A2AB06}"/>
          </ac:spMkLst>
        </pc:spChg>
        <pc:spChg chg="mod">
          <ac:chgData name="Uni Heidelberg" userId="63381bc8-74ad-49df-bab6-c1d9d05e17c2" providerId="ADAL" clId="{69EE58BA-C1DB-4456-A054-AB04EECEA528}" dt="2024-05-21T11:36:56.746" v="12702" actId="27803"/>
          <ac:spMkLst>
            <pc:docMk/>
            <pc:sldMk cId="1178382251" sldId="370"/>
            <ac:spMk id="1403" creationId="{B15D2AB5-A39D-855F-8D4D-20684153E492}"/>
          </ac:spMkLst>
        </pc:spChg>
        <pc:spChg chg="mod">
          <ac:chgData name="Uni Heidelberg" userId="63381bc8-74ad-49df-bab6-c1d9d05e17c2" providerId="ADAL" clId="{69EE58BA-C1DB-4456-A054-AB04EECEA528}" dt="2024-05-21T11:36:56.746" v="12702" actId="27803"/>
          <ac:spMkLst>
            <pc:docMk/>
            <pc:sldMk cId="1178382251" sldId="370"/>
            <ac:spMk id="1404" creationId="{77E16E4F-2A97-F472-1AB1-233B39701914}"/>
          </ac:spMkLst>
        </pc:spChg>
        <pc:spChg chg="mod">
          <ac:chgData name="Uni Heidelberg" userId="63381bc8-74ad-49df-bab6-c1d9d05e17c2" providerId="ADAL" clId="{69EE58BA-C1DB-4456-A054-AB04EECEA528}" dt="2024-05-21T11:36:56.746" v="12702" actId="27803"/>
          <ac:spMkLst>
            <pc:docMk/>
            <pc:sldMk cId="1178382251" sldId="370"/>
            <ac:spMk id="1405" creationId="{80AC8E23-E846-BA0B-CC92-ED221F1F2B80}"/>
          </ac:spMkLst>
        </pc:spChg>
        <pc:spChg chg="mod">
          <ac:chgData name="Uni Heidelberg" userId="63381bc8-74ad-49df-bab6-c1d9d05e17c2" providerId="ADAL" clId="{69EE58BA-C1DB-4456-A054-AB04EECEA528}" dt="2024-05-21T11:36:56.746" v="12702" actId="27803"/>
          <ac:spMkLst>
            <pc:docMk/>
            <pc:sldMk cId="1178382251" sldId="370"/>
            <ac:spMk id="1406" creationId="{1B8C20BF-1635-20F5-CD61-DCF0DCA86E21}"/>
          </ac:spMkLst>
        </pc:spChg>
        <pc:spChg chg="mod">
          <ac:chgData name="Uni Heidelberg" userId="63381bc8-74ad-49df-bab6-c1d9d05e17c2" providerId="ADAL" clId="{69EE58BA-C1DB-4456-A054-AB04EECEA528}" dt="2024-05-21T11:36:56.746" v="12702" actId="27803"/>
          <ac:spMkLst>
            <pc:docMk/>
            <pc:sldMk cId="1178382251" sldId="370"/>
            <ac:spMk id="1407" creationId="{2A693C66-D7C5-3F4A-8D8F-19DF8AAA2D28}"/>
          </ac:spMkLst>
        </pc:spChg>
        <pc:spChg chg="mod">
          <ac:chgData name="Uni Heidelberg" userId="63381bc8-74ad-49df-bab6-c1d9d05e17c2" providerId="ADAL" clId="{69EE58BA-C1DB-4456-A054-AB04EECEA528}" dt="2024-05-21T11:36:56.746" v="12702" actId="27803"/>
          <ac:spMkLst>
            <pc:docMk/>
            <pc:sldMk cId="1178382251" sldId="370"/>
            <ac:spMk id="1408" creationId="{C66A17FF-B439-DC70-F9C1-2DB9BA047DD9}"/>
          </ac:spMkLst>
        </pc:spChg>
        <pc:spChg chg="mod">
          <ac:chgData name="Uni Heidelberg" userId="63381bc8-74ad-49df-bab6-c1d9d05e17c2" providerId="ADAL" clId="{69EE58BA-C1DB-4456-A054-AB04EECEA528}" dt="2024-05-21T11:36:56.746" v="12702" actId="27803"/>
          <ac:spMkLst>
            <pc:docMk/>
            <pc:sldMk cId="1178382251" sldId="370"/>
            <ac:spMk id="1409" creationId="{7B443DB7-3C32-4E8E-85E7-0BF0F762E10C}"/>
          </ac:spMkLst>
        </pc:spChg>
        <pc:spChg chg="mod">
          <ac:chgData name="Uni Heidelberg" userId="63381bc8-74ad-49df-bab6-c1d9d05e17c2" providerId="ADAL" clId="{69EE58BA-C1DB-4456-A054-AB04EECEA528}" dt="2024-05-21T11:36:56.746" v="12702" actId="27803"/>
          <ac:spMkLst>
            <pc:docMk/>
            <pc:sldMk cId="1178382251" sldId="370"/>
            <ac:spMk id="1410" creationId="{8B615CC1-1091-018C-31D4-59EE1BD5E578}"/>
          </ac:spMkLst>
        </pc:spChg>
        <pc:spChg chg="mod">
          <ac:chgData name="Uni Heidelberg" userId="63381bc8-74ad-49df-bab6-c1d9d05e17c2" providerId="ADAL" clId="{69EE58BA-C1DB-4456-A054-AB04EECEA528}" dt="2024-05-21T11:36:56.746" v="12702" actId="27803"/>
          <ac:spMkLst>
            <pc:docMk/>
            <pc:sldMk cId="1178382251" sldId="370"/>
            <ac:spMk id="1411" creationId="{64D537D9-BB3F-FE21-37B9-798962E1A7BB}"/>
          </ac:spMkLst>
        </pc:spChg>
        <pc:spChg chg="mod">
          <ac:chgData name="Uni Heidelberg" userId="63381bc8-74ad-49df-bab6-c1d9d05e17c2" providerId="ADAL" clId="{69EE58BA-C1DB-4456-A054-AB04EECEA528}" dt="2024-05-21T11:36:56.746" v="12702" actId="27803"/>
          <ac:spMkLst>
            <pc:docMk/>
            <pc:sldMk cId="1178382251" sldId="370"/>
            <ac:spMk id="1412" creationId="{21B624BA-3363-2535-9E9E-8BBB86D170F0}"/>
          </ac:spMkLst>
        </pc:spChg>
        <pc:spChg chg="mod">
          <ac:chgData name="Uni Heidelberg" userId="63381bc8-74ad-49df-bab6-c1d9d05e17c2" providerId="ADAL" clId="{69EE58BA-C1DB-4456-A054-AB04EECEA528}" dt="2024-05-21T11:36:56.746" v="12702" actId="27803"/>
          <ac:spMkLst>
            <pc:docMk/>
            <pc:sldMk cId="1178382251" sldId="370"/>
            <ac:spMk id="1413" creationId="{DDEFF65D-A25B-6CB6-5C51-71176A53CF7A}"/>
          </ac:spMkLst>
        </pc:spChg>
        <pc:spChg chg="mod">
          <ac:chgData name="Uni Heidelberg" userId="63381bc8-74ad-49df-bab6-c1d9d05e17c2" providerId="ADAL" clId="{69EE58BA-C1DB-4456-A054-AB04EECEA528}" dt="2024-05-21T11:36:56.746" v="12702" actId="27803"/>
          <ac:spMkLst>
            <pc:docMk/>
            <pc:sldMk cId="1178382251" sldId="370"/>
            <ac:spMk id="1414" creationId="{B54776D0-2DBC-B432-7334-FE0F4866EBC2}"/>
          </ac:spMkLst>
        </pc:spChg>
        <pc:spChg chg="mod">
          <ac:chgData name="Uni Heidelberg" userId="63381bc8-74ad-49df-bab6-c1d9d05e17c2" providerId="ADAL" clId="{69EE58BA-C1DB-4456-A054-AB04EECEA528}" dt="2024-05-21T11:36:56.746" v="12702" actId="27803"/>
          <ac:spMkLst>
            <pc:docMk/>
            <pc:sldMk cId="1178382251" sldId="370"/>
            <ac:spMk id="1415" creationId="{7ED43642-BB65-0D49-9179-AE9BD2DE80D2}"/>
          </ac:spMkLst>
        </pc:spChg>
        <pc:spChg chg="mod">
          <ac:chgData name="Uni Heidelberg" userId="63381bc8-74ad-49df-bab6-c1d9d05e17c2" providerId="ADAL" clId="{69EE58BA-C1DB-4456-A054-AB04EECEA528}" dt="2024-05-21T11:36:56.746" v="12702" actId="27803"/>
          <ac:spMkLst>
            <pc:docMk/>
            <pc:sldMk cId="1178382251" sldId="370"/>
            <ac:spMk id="1416" creationId="{1BDA247F-12EC-1BC7-9EAE-7653748703C4}"/>
          </ac:spMkLst>
        </pc:spChg>
        <pc:spChg chg="mod">
          <ac:chgData name="Uni Heidelberg" userId="63381bc8-74ad-49df-bab6-c1d9d05e17c2" providerId="ADAL" clId="{69EE58BA-C1DB-4456-A054-AB04EECEA528}" dt="2024-05-21T11:36:56.746" v="12702" actId="27803"/>
          <ac:spMkLst>
            <pc:docMk/>
            <pc:sldMk cId="1178382251" sldId="370"/>
            <ac:spMk id="1417" creationId="{AA5E1FA6-E127-88D2-3935-360DBD9850EC}"/>
          </ac:spMkLst>
        </pc:spChg>
        <pc:spChg chg="mod">
          <ac:chgData name="Uni Heidelberg" userId="63381bc8-74ad-49df-bab6-c1d9d05e17c2" providerId="ADAL" clId="{69EE58BA-C1DB-4456-A054-AB04EECEA528}" dt="2024-05-21T11:36:56.746" v="12702" actId="27803"/>
          <ac:spMkLst>
            <pc:docMk/>
            <pc:sldMk cId="1178382251" sldId="370"/>
            <ac:spMk id="1418" creationId="{78E84F4E-B4AA-CA32-7062-D7F9FB982848}"/>
          </ac:spMkLst>
        </pc:spChg>
        <pc:spChg chg="mod">
          <ac:chgData name="Uni Heidelberg" userId="63381bc8-74ad-49df-bab6-c1d9d05e17c2" providerId="ADAL" clId="{69EE58BA-C1DB-4456-A054-AB04EECEA528}" dt="2024-05-21T11:36:56.746" v="12702" actId="27803"/>
          <ac:spMkLst>
            <pc:docMk/>
            <pc:sldMk cId="1178382251" sldId="370"/>
            <ac:spMk id="1419" creationId="{47A254AC-5004-C671-6C3F-EC4598DA7B24}"/>
          </ac:spMkLst>
        </pc:spChg>
        <pc:spChg chg="mod">
          <ac:chgData name="Uni Heidelberg" userId="63381bc8-74ad-49df-bab6-c1d9d05e17c2" providerId="ADAL" clId="{69EE58BA-C1DB-4456-A054-AB04EECEA528}" dt="2024-05-21T11:36:56.746" v="12702" actId="27803"/>
          <ac:spMkLst>
            <pc:docMk/>
            <pc:sldMk cId="1178382251" sldId="370"/>
            <ac:spMk id="1420" creationId="{1F445E72-4ED1-0C53-56B4-115D9FD79335}"/>
          </ac:spMkLst>
        </pc:spChg>
        <pc:spChg chg="mod">
          <ac:chgData name="Uni Heidelberg" userId="63381bc8-74ad-49df-bab6-c1d9d05e17c2" providerId="ADAL" clId="{69EE58BA-C1DB-4456-A054-AB04EECEA528}" dt="2024-05-21T11:36:56.746" v="12702" actId="27803"/>
          <ac:spMkLst>
            <pc:docMk/>
            <pc:sldMk cId="1178382251" sldId="370"/>
            <ac:spMk id="1421" creationId="{B4D4FDA0-D3FF-C2B7-C7D8-F29FAA244F1B}"/>
          </ac:spMkLst>
        </pc:spChg>
        <pc:spChg chg="mod">
          <ac:chgData name="Uni Heidelberg" userId="63381bc8-74ad-49df-bab6-c1d9d05e17c2" providerId="ADAL" clId="{69EE58BA-C1DB-4456-A054-AB04EECEA528}" dt="2024-05-21T11:36:56.746" v="12702" actId="27803"/>
          <ac:spMkLst>
            <pc:docMk/>
            <pc:sldMk cId="1178382251" sldId="370"/>
            <ac:spMk id="1422" creationId="{5B1ED15E-6BD3-27F0-82B3-13C14EC2667E}"/>
          </ac:spMkLst>
        </pc:spChg>
        <pc:spChg chg="mod">
          <ac:chgData name="Uni Heidelberg" userId="63381bc8-74ad-49df-bab6-c1d9d05e17c2" providerId="ADAL" clId="{69EE58BA-C1DB-4456-A054-AB04EECEA528}" dt="2024-05-21T11:36:56.746" v="12702" actId="27803"/>
          <ac:spMkLst>
            <pc:docMk/>
            <pc:sldMk cId="1178382251" sldId="370"/>
            <ac:spMk id="1423" creationId="{8C670DE5-16E1-50F6-4D63-17F39F7E8FA1}"/>
          </ac:spMkLst>
        </pc:spChg>
        <pc:spChg chg="mod">
          <ac:chgData name="Uni Heidelberg" userId="63381bc8-74ad-49df-bab6-c1d9d05e17c2" providerId="ADAL" clId="{69EE58BA-C1DB-4456-A054-AB04EECEA528}" dt="2024-05-21T11:36:56.746" v="12702" actId="27803"/>
          <ac:spMkLst>
            <pc:docMk/>
            <pc:sldMk cId="1178382251" sldId="370"/>
            <ac:spMk id="1424" creationId="{9C6F2352-6EDF-A14A-6061-D5097F67EBE9}"/>
          </ac:spMkLst>
        </pc:spChg>
        <pc:spChg chg="mod">
          <ac:chgData name="Uni Heidelberg" userId="63381bc8-74ad-49df-bab6-c1d9d05e17c2" providerId="ADAL" clId="{69EE58BA-C1DB-4456-A054-AB04EECEA528}" dt="2024-05-21T11:36:56.746" v="12702" actId="27803"/>
          <ac:spMkLst>
            <pc:docMk/>
            <pc:sldMk cId="1178382251" sldId="370"/>
            <ac:spMk id="1425" creationId="{115F6D86-5435-4437-AFA3-F2CD46CC54B8}"/>
          </ac:spMkLst>
        </pc:spChg>
        <pc:spChg chg="mod">
          <ac:chgData name="Uni Heidelberg" userId="63381bc8-74ad-49df-bab6-c1d9d05e17c2" providerId="ADAL" clId="{69EE58BA-C1DB-4456-A054-AB04EECEA528}" dt="2024-05-21T11:36:56.746" v="12702" actId="27803"/>
          <ac:spMkLst>
            <pc:docMk/>
            <pc:sldMk cId="1178382251" sldId="370"/>
            <ac:spMk id="1426" creationId="{969D293A-CA22-3375-C06D-C4AF72954026}"/>
          </ac:spMkLst>
        </pc:spChg>
        <pc:spChg chg="mod">
          <ac:chgData name="Uni Heidelberg" userId="63381bc8-74ad-49df-bab6-c1d9d05e17c2" providerId="ADAL" clId="{69EE58BA-C1DB-4456-A054-AB04EECEA528}" dt="2024-05-21T11:36:56.746" v="12702" actId="27803"/>
          <ac:spMkLst>
            <pc:docMk/>
            <pc:sldMk cId="1178382251" sldId="370"/>
            <ac:spMk id="1427" creationId="{020FA3A1-9CEB-E9BE-89A8-8C2C8A1B65E5}"/>
          </ac:spMkLst>
        </pc:spChg>
        <pc:spChg chg="mod">
          <ac:chgData name="Uni Heidelberg" userId="63381bc8-74ad-49df-bab6-c1d9d05e17c2" providerId="ADAL" clId="{69EE58BA-C1DB-4456-A054-AB04EECEA528}" dt="2024-05-21T11:36:56.746" v="12702" actId="27803"/>
          <ac:spMkLst>
            <pc:docMk/>
            <pc:sldMk cId="1178382251" sldId="370"/>
            <ac:spMk id="1428" creationId="{A6026B08-5648-BD84-72D5-54B9A1F25FC7}"/>
          </ac:spMkLst>
        </pc:spChg>
        <pc:spChg chg="mod">
          <ac:chgData name="Uni Heidelberg" userId="63381bc8-74ad-49df-bab6-c1d9d05e17c2" providerId="ADAL" clId="{69EE58BA-C1DB-4456-A054-AB04EECEA528}" dt="2024-05-21T11:36:56.746" v="12702" actId="27803"/>
          <ac:spMkLst>
            <pc:docMk/>
            <pc:sldMk cId="1178382251" sldId="370"/>
            <ac:spMk id="1429" creationId="{342B116E-6355-658F-6C4C-0DA6DB53B119}"/>
          </ac:spMkLst>
        </pc:spChg>
        <pc:spChg chg="mod">
          <ac:chgData name="Uni Heidelberg" userId="63381bc8-74ad-49df-bab6-c1d9d05e17c2" providerId="ADAL" clId="{69EE58BA-C1DB-4456-A054-AB04EECEA528}" dt="2024-05-21T11:36:56.746" v="12702" actId="27803"/>
          <ac:spMkLst>
            <pc:docMk/>
            <pc:sldMk cId="1178382251" sldId="370"/>
            <ac:spMk id="1430" creationId="{2C26D92A-A4FD-4BDF-C86F-39791E180BB4}"/>
          </ac:spMkLst>
        </pc:spChg>
        <pc:spChg chg="mod">
          <ac:chgData name="Uni Heidelberg" userId="63381bc8-74ad-49df-bab6-c1d9d05e17c2" providerId="ADAL" clId="{69EE58BA-C1DB-4456-A054-AB04EECEA528}" dt="2024-05-21T11:36:56.746" v="12702" actId="27803"/>
          <ac:spMkLst>
            <pc:docMk/>
            <pc:sldMk cId="1178382251" sldId="370"/>
            <ac:spMk id="1431" creationId="{C3D45570-2A22-4E9C-7B34-8DF00653D21A}"/>
          </ac:spMkLst>
        </pc:spChg>
        <pc:spChg chg="mod">
          <ac:chgData name="Uni Heidelberg" userId="63381bc8-74ad-49df-bab6-c1d9d05e17c2" providerId="ADAL" clId="{69EE58BA-C1DB-4456-A054-AB04EECEA528}" dt="2024-05-21T11:36:56.746" v="12702" actId="27803"/>
          <ac:spMkLst>
            <pc:docMk/>
            <pc:sldMk cId="1178382251" sldId="370"/>
            <ac:spMk id="1432" creationId="{DD7DBACA-7573-C4E0-AB43-D704FBC34658}"/>
          </ac:spMkLst>
        </pc:spChg>
        <pc:spChg chg="mod">
          <ac:chgData name="Uni Heidelberg" userId="63381bc8-74ad-49df-bab6-c1d9d05e17c2" providerId="ADAL" clId="{69EE58BA-C1DB-4456-A054-AB04EECEA528}" dt="2024-05-21T11:36:56.746" v="12702" actId="27803"/>
          <ac:spMkLst>
            <pc:docMk/>
            <pc:sldMk cId="1178382251" sldId="370"/>
            <ac:spMk id="1433" creationId="{231739C3-5E71-8ACB-727A-5DEAA492FF1A}"/>
          </ac:spMkLst>
        </pc:spChg>
        <pc:spChg chg="mod">
          <ac:chgData name="Uni Heidelberg" userId="63381bc8-74ad-49df-bab6-c1d9d05e17c2" providerId="ADAL" clId="{69EE58BA-C1DB-4456-A054-AB04EECEA528}" dt="2024-05-21T11:36:56.746" v="12702" actId="27803"/>
          <ac:spMkLst>
            <pc:docMk/>
            <pc:sldMk cId="1178382251" sldId="370"/>
            <ac:spMk id="1434" creationId="{26C247D2-6AD4-38B6-1F23-F6B4D0680DED}"/>
          </ac:spMkLst>
        </pc:spChg>
        <pc:spChg chg="mod">
          <ac:chgData name="Uni Heidelberg" userId="63381bc8-74ad-49df-bab6-c1d9d05e17c2" providerId="ADAL" clId="{69EE58BA-C1DB-4456-A054-AB04EECEA528}" dt="2024-05-21T11:36:56.746" v="12702" actId="27803"/>
          <ac:spMkLst>
            <pc:docMk/>
            <pc:sldMk cId="1178382251" sldId="370"/>
            <ac:spMk id="1435" creationId="{0EFCEA95-E327-E7AA-4A7A-F55530386BE8}"/>
          </ac:spMkLst>
        </pc:spChg>
        <pc:spChg chg="mod">
          <ac:chgData name="Uni Heidelberg" userId="63381bc8-74ad-49df-bab6-c1d9d05e17c2" providerId="ADAL" clId="{69EE58BA-C1DB-4456-A054-AB04EECEA528}" dt="2024-05-21T11:36:56.746" v="12702" actId="27803"/>
          <ac:spMkLst>
            <pc:docMk/>
            <pc:sldMk cId="1178382251" sldId="370"/>
            <ac:spMk id="1436" creationId="{7CD6A8C7-63DF-4D4D-CAD3-5437161D3D4F}"/>
          </ac:spMkLst>
        </pc:spChg>
        <pc:spChg chg="mod">
          <ac:chgData name="Uni Heidelberg" userId="63381bc8-74ad-49df-bab6-c1d9d05e17c2" providerId="ADAL" clId="{69EE58BA-C1DB-4456-A054-AB04EECEA528}" dt="2024-05-21T11:36:56.746" v="12702" actId="27803"/>
          <ac:spMkLst>
            <pc:docMk/>
            <pc:sldMk cId="1178382251" sldId="370"/>
            <ac:spMk id="1437" creationId="{06DE310C-AC70-087D-7969-631A056F48AE}"/>
          </ac:spMkLst>
        </pc:spChg>
        <pc:spChg chg="mod">
          <ac:chgData name="Uni Heidelberg" userId="63381bc8-74ad-49df-bab6-c1d9d05e17c2" providerId="ADAL" clId="{69EE58BA-C1DB-4456-A054-AB04EECEA528}" dt="2024-05-21T11:36:56.746" v="12702" actId="27803"/>
          <ac:spMkLst>
            <pc:docMk/>
            <pc:sldMk cId="1178382251" sldId="370"/>
            <ac:spMk id="1438" creationId="{A96E3114-CA14-6817-1B96-31AFAD494354}"/>
          </ac:spMkLst>
        </pc:spChg>
        <pc:spChg chg="mod">
          <ac:chgData name="Uni Heidelberg" userId="63381bc8-74ad-49df-bab6-c1d9d05e17c2" providerId="ADAL" clId="{69EE58BA-C1DB-4456-A054-AB04EECEA528}" dt="2024-05-21T11:36:56.746" v="12702" actId="27803"/>
          <ac:spMkLst>
            <pc:docMk/>
            <pc:sldMk cId="1178382251" sldId="370"/>
            <ac:spMk id="1439" creationId="{13ADC83F-CC5C-710C-6FBE-7EBF201ECC85}"/>
          </ac:spMkLst>
        </pc:spChg>
        <pc:spChg chg="mod">
          <ac:chgData name="Uni Heidelberg" userId="63381bc8-74ad-49df-bab6-c1d9d05e17c2" providerId="ADAL" clId="{69EE58BA-C1DB-4456-A054-AB04EECEA528}" dt="2024-05-21T11:36:56.746" v="12702" actId="27803"/>
          <ac:spMkLst>
            <pc:docMk/>
            <pc:sldMk cId="1178382251" sldId="370"/>
            <ac:spMk id="1440" creationId="{11628EE5-E14A-0741-955F-017715B96EED}"/>
          </ac:spMkLst>
        </pc:spChg>
        <pc:spChg chg="mod">
          <ac:chgData name="Uni Heidelberg" userId="63381bc8-74ad-49df-bab6-c1d9d05e17c2" providerId="ADAL" clId="{69EE58BA-C1DB-4456-A054-AB04EECEA528}" dt="2024-05-21T11:36:56.746" v="12702" actId="27803"/>
          <ac:spMkLst>
            <pc:docMk/>
            <pc:sldMk cId="1178382251" sldId="370"/>
            <ac:spMk id="1441" creationId="{AACE44AD-793D-115B-7A47-950AE7BD1BD7}"/>
          </ac:spMkLst>
        </pc:spChg>
        <pc:spChg chg="mod">
          <ac:chgData name="Uni Heidelberg" userId="63381bc8-74ad-49df-bab6-c1d9d05e17c2" providerId="ADAL" clId="{69EE58BA-C1DB-4456-A054-AB04EECEA528}" dt="2024-05-21T11:36:56.746" v="12702" actId="27803"/>
          <ac:spMkLst>
            <pc:docMk/>
            <pc:sldMk cId="1178382251" sldId="370"/>
            <ac:spMk id="1442" creationId="{04A29A87-13B0-42CD-CFFF-D519D8A2E508}"/>
          </ac:spMkLst>
        </pc:spChg>
        <pc:spChg chg="mod">
          <ac:chgData name="Uni Heidelberg" userId="63381bc8-74ad-49df-bab6-c1d9d05e17c2" providerId="ADAL" clId="{69EE58BA-C1DB-4456-A054-AB04EECEA528}" dt="2024-05-21T11:36:56.746" v="12702" actId="27803"/>
          <ac:spMkLst>
            <pc:docMk/>
            <pc:sldMk cId="1178382251" sldId="370"/>
            <ac:spMk id="1443" creationId="{07B104DD-53B6-DD19-1EB2-39DE5B5E968D}"/>
          </ac:spMkLst>
        </pc:spChg>
        <pc:spChg chg="mod">
          <ac:chgData name="Uni Heidelberg" userId="63381bc8-74ad-49df-bab6-c1d9d05e17c2" providerId="ADAL" clId="{69EE58BA-C1DB-4456-A054-AB04EECEA528}" dt="2024-05-21T11:36:56.746" v="12702" actId="27803"/>
          <ac:spMkLst>
            <pc:docMk/>
            <pc:sldMk cId="1178382251" sldId="370"/>
            <ac:spMk id="1444" creationId="{B25AB3AB-15E8-7F26-615B-25BB66F4EBF0}"/>
          </ac:spMkLst>
        </pc:spChg>
        <pc:spChg chg="mod">
          <ac:chgData name="Uni Heidelberg" userId="63381bc8-74ad-49df-bab6-c1d9d05e17c2" providerId="ADAL" clId="{69EE58BA-C1DB-4456-A054-AB04EECEA528}" dt="2024-05-21T11:36:56.746" v="12702" actId="27803"/>
          <ac:spMkLst>
            <pc:docMk/>
            <pc:sldMk cId="1178382251" sldId="370"/>
            <ac:spMk id="1445" creationId="{C11B0EBC-98DF-D5FA-3146-FBD3DA50DCC0}"/>
          </ac:spMkLst>
        </pc:spChg>
        <pc:spChg chg="mod">
          <ac:chgData name="Uni Heidelberg" userId="63381bc8-74ad-49df-bab6-c1d9d05e17c2" providerId="ADAL" clId="{69EE58BA-C1DB-4456-A054-AB04EECEA528}" dt="2024-05-21T11:36:56.746" v="12702" actId="27803"/>
          <ac:spMkLst>
            <pc:docMk/>
            <pc:sldMk cId="1178382251" sldId="370"/>
            <ac:spMk id="1446" creationId="{C98C79A5-F775-AC1E-C9C3-81AF28602262}"/>
          </ac:spMkLst>
        </pc:spChg>
        <pc:spChg chg="mod">
          <ac:chgData name="Uni Heidelberg" userId="63381bc8-74ad-49df-bab6-c1d9d05e17c2" providerId="ADAL" clId="{69EE58BA-C1DB-4456-A054-AB04EECEA528}" dt="2024-05-21T11:36:56.746" v="12702" actId="27803"/>
          <ac:spMkLst>
            <pc:docMk/>
            <pc:sldMk cId="1178382251" sldId="370"/>
            <ac:spMk id="1447" creationId="{4DEEF82A-57A7-A67E-DEC6-90AB1D1F9A7A}"/>
          </ac:spMkLst>
        </pc:spChg>
        <pc:spChg chg="mod">
          <ac:chgData name="Uni Heidelberg" userId="63381bc8-74ad-49df-bab6-c1d9d05e17c2" providerId="ADAL" clId="{69EE58BA-C1DB-4456-A054-AB04EECEA528}" dt="2024-05-21T11:36:56.746" v="12702" actId="27803"/>
          <ac:spMkLst>
            <pc:docMk/>
            <pc:sldMk cId="1178382251" sldId="370"/>
            <ac:spMk id="1448" creationId="{612E2D9B-9A42-6FCF-3A5D-33F127B1D2F7}"/>
          </ac:spMkLst>
        </pc:spChg>
        <pc:spChg chg="mod">
          <ac:chgData name="Uni Heidelberg" userId="63381bc8-74ad-49df-bab6-c1d9d05e17c2" providerId="ADAL" clId="{69EE58BA-C1DB-4456-A054-AB04EECEA528}" dt="2024-05-21T11:36:56.746" v="12702" actId="27803"/>
          <ac:spMkLst>
            <pc:docMk/>
            <pc:sldMk cId="1178382251" sldId="370"/>
            <ac:spMk id="1449" creationId="{67B154FA-6B51-6F47-EF61-DF413D1B9495}"/>
          </ac:spMkLst>
        </pc:spChg>
        <pc:spChg chg="mod">
          <ac:chgData name="Uni Heidelberg" userId="63381bc8-74ad-49df-bab6-c1d9d05e17c2" providerId="ADAL" clId="{69EE58BA-C1DB-4456-A054-AB04EECEA528}" dt="2024-05-21T11:36:56.746" v="12702" actId="27803"/>
          <ac:spMkLst>
            <pc:docMk/>
            <pc:sldMk cId="1178382251" sldId="370"/>
            <ac:spMk id="1450" creationId="{2A9EFCE3-90D6-B933-F455-19186D25D93A}"/>
          </ac:spMkLst>
        </pc:spChg>
        <pc:spChg chg="mod">
          <ac:chgData name="Uni Heidelberg" userId="63381bc8-74ad-49df-bab6-c1d9d05e17c2" providerId="ADAL" clId="{69EE58BA-C1DB-4456-A054-AB04EECEA528}" dt="2024-05-21T11:36:56.746" v="12702" actId="27803"/>
          <ac:spMkLst>
            <pc:docMk/>
            <pc:sldMk cId="1178382251" sldId="370"/>
            <ac:spMk id="1451" creationId="{3E8738A7-E79E-F5FE-2A63-C2B175DF52AB}"/>
          </ac:spMkLst>
        </pc:spChg>
        <pc:spChg chg="mod">
          <ac:chgData name="Uni Heidelberg" userId="63381bc8-74ad-49df-bab6-c1d9d05e17c2" providerId="ADAL" clId="{69EE58BA-C1DB-4456-A054-AB04EECEA528}" dt="2024-05-21T11:36:56.746" v="12702" actId="27803"/>
          <ac:spMkLst>
            <pc:docMk/>
            <pc:sldMk cId="1178382251" sldId="370"/>
            <ac:spMk id="1452" creationId="{DE3C0321-C108-F0C4-DEF1-D186337B3124}"/>
          </ac:spMkLst>
        </pc:spChg>
        <pc:spChg chg="mod">
          <ac:chgData name="Uni Heidelberg" userId="63381bc8-74ad-49df-bab6-c1d9d05e17c2" providerId="ADAL" clId="{69EE58BA-C1DB-4456-A054-AB04EECEA528}" dt="2024-05-21T11:36:56.746" v="12702" actId="27803"/>
          <ac:spMkLst>
            <pc:docMk/>
            <pc:sldMk cId="1178382251" sldId="370"/>
            <ac:spMk id="1453" creationId="{FE1D8E5A-B2B9-49CC-3D21-A8095BA51C02}"/>
          </ac:spMkLst>
        </pc:spChg>
        <pc:spChg chg="mod">
          <ac:chgData name="Uni Heidelberg" userId="63381bc8-74ad-49df-bab6-c1d9d05e17c2" providerId="ADAL" clId="{69EE58BA-C1DB-4456-A054-AB04EECEA528}" dt="2024-05-21T11:36:56.746" v="12702" actId="27803"/>
          <ac:spMkLst>
            <pc:docMk/>
            <pc:sldMk cId="1178382251" sldId="370"/>
            <ac:spMk id="1454" creationId="{1FE3C11D-6B67-8544-C5F7-7759F3E31AA3}"/>
          </ac:spMkLst>
        </pc:spChg>
        <pc:spChg chg="mod">
          <ac:chgData name="Uni Heidelberg" userId="63381bc8-74ad-49df-bab6-c1d9d05e17c2" providerId="ADAL" clId="{69EE58BA-C1DB-4456-A054-AB04EECEA528}" dt="2024-05-21T11:36:56.746" v="12702" actId="27803"/>
          <ac:spMkLst>
            <pc:docMk/>
            <pc:sldMk cId="1178382251" sldId="370"/>
            <ac:spMk id="1455" creationId="{0714C1A1-53A6-2923-D14E-73BEFB142387}"/>
          </ac:spMkLst>
        </pc:spChg>
        <pc:spChg chg="mod">
          <ac:chgData name="Uni Heidelberg" userId="63381bc8-74ad-49df-bab6-c1d9d05e17c2" providerId="ADAL" clId="{69EE58BA-C1DB-4456-A054-AB04EECEA528}" dt="2024-05-21T11:36:56.746" v="12702" actId="27803"/>
          <ac:spMkLst>
            <pc:docMk/>
            <pc:sldMk cId="1178382251" sldId="370"/>
            <ac:spMk id="1456" creationId="{7E432C09-BF1D-9C1C-BAE4-1ED43F1EF9FC}"/>
          </ac:spMkLst>
        </pc:spChg>
        <pc:spChg chg="mod">
          <ac:chgData name="Uni Heidelberg" userId="63381bc8-74ad-49df-bab6-c1d9d05e17c2" providerId="ADAL" clId="{69EE58BA-C1DB-4456-A054-AB04EECEA528}" dt="2024-05-21T11:36:56.746" v="12702" actId="27803"/>
          <ac:spMkLst>
            <pc:docMk/>
            <pc:sldMk cId="1178382251" sldId="370"/>
            <ac:spMk id="1457" creationId="{E764BD23-CB7F-154C-C0E8-3E8E687BFC7B}"/>
          </ac:spMkLst>
        </pc:spChg>
        <pc:spChg chg="mod">
          <ac:chgData name="Uni Heidelberg" userId="63381bc8-74ad-49df-bab6-c1d9d05e17c2" providerId="ADAL" clId="{69EE58BA-C1DB-4456-A054-AB04EECEA528}" dt="2024-05-21T11:36:56.746" v="12702" actId="27803"/>
          <ac:spMkLst>
            <pc:docMk/>
            <pc:sldMk cId="1178382251" sldId="370"/>
            <ac:spMk id="1458" creationId="{4FCE4B72-BB1F-952F-0289-0936162E0916}"/>
          </ac:spMkLst>
        </pc:spChg>
        <pc:spChg chg="mod">
          <ac:chgData name="Uni Heidelberg" userId="63381bc8-74ad-49df-bab6-c1d9d05e17c2" providerId="ADAL" clId="{69EE58BA-C1DB-4456-A054-AB04EECEA528}" dt="2024-05-21T11:36:56.746" v="12702" actId="27803"/>
          <ac:spMkLst>
            <pc:docMk/>
            <pc:sldMk cId="1178382251" sldId="370"/>
            <ac:spMk id="1459" creationId="{51D6C3F3-4AB0-DA72-B0DD-4BE24394C011}"/>
          </ac:spMkLst>
        </pc:spChg>
        <pc:spChg chg="mod">
          <ac:chgData name="Uni Heidelberg" userId="63381bc8-74ad-49df-bab6-c1d9d05e17c2" providerId="ADAL" clId="{69EE58BA-C1DB-4456-A054-AB04EECEA528}" dt="2024-05-21T11:36:56.746" v="12702" actId="27803"/>
          <ac:spMkLst>
            <pc:docMk/>
            <pc:sldMk cId="1178382251" sldId="370"/>
            <ac:spMk id="1460" creationId="{42CA4549-35CD-6F44-F6F7-BAE58621C4CF}"/>
          </ac:spMkLst>
        </pc:spChg>
        <pc:spChg chg="mod">
          <ac:chgData name="Uni Heidelberg" userId="63381bc8-74ad-49df-bab6-c1d9d05e17c2" providerId="ADAL" clId="{69EE58BA-C1DB-4456-A054-AB04EECEA528}" dt="2024-05-21T11:36:56.746" v="12702" actId="27803"/>
          <ac:spMkLst>
            <pc:docMk/>
            <pc:sldMk cId="1178382251" sldId="370"/>
            <ac:spMk id="1461" creationId="{9EF1AF02-29E9-ABB2-ADA1-6DA694E7D27A}"/>
          </ac:spMkLst>
        </pc:spChg>
        <pc:spChg chg="mod">
          <ac:chgData name="Uni Heidelberg" userId="63381bc8-74ad-49df-bab6-c1d9d05e17c2" providerId="ADAL" clId="{69EE58BA-C1DB-4456-A054-AB04EECEA528}" dt="2024-05-21T11:36:56.746" v="12702" actId="27803"/>
          <ac:spMkLst>
            <pc:docMk/>
            <pc:sldMk cId="1178382251" sldId="370"/>
            <ac:spMk id="1462" creationId="{CC9DE495-67E2-CE69-53BD-A3635480978E}"/>
          </ac:spMkLst>
        </pc:spChg>
        <pc:spChg chg="mod">
          <ac:chgData name="Uni Heidelberg" userId="63381bc8-74ad-49df-bab6-c1d9d05e17c2" providerId="ADAL" clId="{69EE58BA-C1DB-4456-A054-AB04EECEA528}" dt="2024-05-21T11:36:56.746" v="12702" actId="27803"/>
          <ac:spMkLst>
            <pc:docMk/>
            <pc:sldMk cId="1178382251" sldId="370"/>
            <ac:spMk id="1463" creationId="{E3A77E55-45B1-C416-F361-1AEE96F80689}"/>
          </ac:spMkLst>
        </pc:spChg>
        <pc:spChg chg="mod">
          <ac:chgData name="Uni Heidelberg" userId="63381bc8-74ad-49df-bab6-c1d9d05e17c2" providerId="ADAL" clId="{69EE58BA-C1DB-4456-A054-AB04EECEA528}" dt="2024-05-21T11:36:56.746" v="12702" actId="27803"/>
          <ac:spMkLst>
            <pc:docMk/>
            <pc:sldMk cId="1178382251" sldId="370"/>
            <ac:spMk id="1464" creationId="{0B9580D6-A8F5-9AE8-B422-BE93305F2840}"/>
          </ac:spMkLst>
        </pc:spChg>
        <pc:spChg chg="mod">
          <ac:chgData name="Uni Heidelberg" userId="63381bc8-74ad-49df-bab6-c1d9d05e17c2" providerId="ADAL" clId="{69EE58BA-C1DB-4456-A054-AB04EECEA528}" dt="2024-05-21T11:36:56.746" v="12702" actId="27803"/>
          <ac:spMkLst>
            <pc:docMk/>
            <pc:sldMk cId="1178382251" sldId="370"/>
            <ac:spMk id="1465" creationId="{B1F0095F-C736-2A50-30DE-A9D67A35D4BF}"/>
          </ac:spMkLst>
        </pc:spChg>
        <pc:spChg chg="mod">
          <ac:chgData name="Uni Heidelberg" userId="63381bc8-74ad-49df-bab6-c1d9d05e17c2" providerId="ADAL" clId="{69EE58BA-C1DB-4456-A054-AB04EECEA528}" dt="2024-05-21T11:36:56.746" v="12702" actId="27803"/>
          <ac:spMkLst>
            <pc:docMk/>
            <pc:sldMk cId="1178382251" sldId="370"/>
            <ac:spMk id="1466" creationId="{249DD580-62F8-E8D0-A3F4-30597E16FCE0}"/>
          </ac:spMkLst>
        </pc:spChg>
        <pc:spChg chg="mod">
          <ac:chgData name="Uni Heidelberg" userId="63381bc8-74ad-49df-bab6-c1d9d05e17c2" providerId="ADAL" clId="{69EE58BA-C1DB-4456-A054-AB04EECEA528}" dt="2024-05-21T11:36:56.746" v="12702" actId="27803"/>
          <ac:spMkLst>
            <pc:docMk/>
            <pc:sldMk cId="1178382251" sldId="370"/>
            <ac:spMk id="1467" creationId="{1641524A-01DA-8ADB-AC6F-D3664C7D614A}"/>
          </ac:spMkLst>
        </pc:spChg>
        <pc:spChg chg="mod">
          <ac:chgData name="Uni Heidelberg" userId="63381bc8-74ad-49df-bab6-c1d9d05e17c2" providerId="ADAL" clId="{69EE58BA-C1DB-4456-A054-AB04EECEA528}" dt="2024-05-21T11:36:56.746" v="12702" actId="27803"/>
          <ac:spMkLst>
            <pc:docMk/>
            <pc:sldMk cId="1178382251" sldId="370"/>
            <ac:spMk id="1468" creationId="{EFA23C65-B8DC-0E29-6737-58F4465EC39D}"/>
          </ac:spMkLst>
        </pc:spChg>
        <pc:spChg chg="mod">
          <ac:chgData name="Uni Heidelberg" userId="63381bc8-74ad-49df-bab6-c1d9d05e17c2" providerId="ADAL" clId="{69EE58BA-C1DB-4456-A054-AB04EECEA528}" dt="2024-05-21T11:36:56.746" v="12702" actId="27803"/>
          <ac:spMkLst>
            <pc:docMk/>
            <pc:sldMk cId="1178382251" sldId="370"/>
            <ac:spMk id="1469" creationId="{97E199ED-54ED-87FF-293C-D7C02A375518}"/>
          </ac:spMkLst>
        </pc:spChg>
        <pc:spChg chg="mod">
          <ac:chgData name="Uni Heidelberg" userId="63381bc8-74ad-49df-bab6-c1d9d05e17c2" providerId="ADAL" clId="{69EE58BA-C1DB-4456-A054-AB04EECEA528}" dt="2024-05-21T11:36:56.746" v="12702" actId="27803"/>
          <ac:spMkLst>
            <pc:docMk/>
            <pc:sldMk cId="1178382251" sldId="370"/>
            <ac:spMk id="1470" creationId="{2A1C77EF-3553-F1F0-799A-5F6A2F2BAD74}"/>
          </ac:spMkLst>
        </pc:spChg>
        <pc:spChg chg="mod">
          <ac:chgData name="Uni Heidelberg" userId="63381bc8-74ad-49df-bab6-c1d9d05e17c2" providerId="ADAL" clId="{69EE58BA-C1DB-4456-A054-AB04EECEA528}" dt="2024-05-21T11:36:56.746" v="12702" actId="27803"/>
          <ac:spMkLst>
            <pc:docMk/>
            <pc:sldMk cId="1178382251" sldId="370"/>
            <ac:spMk id="1471" creationId="{61AD8BF9-7640-8DFD-B6B5-DCB66359212C}"/>
          </ac:spMkLst>
        </pc:spChg>
        <pc:spChg chg="mod">
          <ac:chgData name="Uni Heidelberg" userId="63381bc8-74ad-49df-bab6-c1d9d05e17c2" providerId="ADAL" clId="{69EE58BA-C1DB-4456-A054-AB04EECEA528}" dt="2024-05-21T11:36:56.746" v="12702" actId="27803"/>
          <ac:spMkLst>
            <pc:docMk/>
            <pc:sldMk cId="1178382251" sldId="370"/>
            <ac:spMk id="1472" creationId="{EFE0F731-57DE-31B7-95FF-2F318503DA66}"/>
          </ac:spMkLst>
        </pc:spChg>
        <pc:spChg chg="mod">
          <ac:chgData name="Uni Heidelberg" userId="63381bc8-74ad-49df-bab6-c1d9d05e17c2" providerId="ADAL" clId="{69EE58BA-C1DB-4456-A054-AB04EECEA528}" dt="2024-05-21T11:36:56.746" v="12702" actId="27803"/>
          <ac:spMkLst>
            <pc:docMk/>
            <pc:sldMk cId="1178382251" sldId="370"/>
            <ac:spMk id="1473" creationId="{75464101-69D1-4D78-E67D-B53DB789DC8D}"/>
          </ac:spMkLst>
        </pc:spChg>
        <pc:spChg chg="mod">
          <ac:chgData name="Uni Heidelberg" userId="63381bc8-74ad-49df-bab6-c1d9d05e17c2" providerId="ADAL" clId="{69EE58BA-C1DB-4456-A054-AB04EECEA528}" dt="2024-05-21T11:36:56.746" v="12702" actId="27803"/>
          <ac:spMkLst>
            <pc:docMk/>
            <pc:sldMk cId="1178382251" sldId="370"/>
            <ac:spMk id="1474" creationId="{CF0B650C-BDAE-638D-6F9D-DE8263061C63}"/>
          </ac:spMkLst>
        </pc:spChg>
        <pc:spChg chg="mod">
          <ac:chgData name="Uni Heidelberg" userId="63381bc8-74ad-49df-bab6-c1d9d05e17c2" providerId="ADAL" clId="{69EE58BA-C1DB-4456-A054-AB04EECEA528}" dt="2024-05-21T11:36:56.746" v="12702" actId="27803"/>
          <ac:spMkLst>
            <pc:docMk/>
            <pc:sldMk cId="1178382251" sldId="370"/>
            <ac:spMk id="1475" creationId="{FE8BB365-914F-F47A-D396-53F15A8D6F53}"/>
          </ac:spMkLst>
        </pc:spChg>
        <pc:spChg chg="mod">
          <ac:chgData name="Uni Heidelberg" userId="63381bc8-74ad-49df-bab6-c1d9d05e17c2" providerId="ADAL" clId="{69EE58BA-C1DB-4456-A054-AB04EECEA528}" dt="2024-05-21T11:36:56.746" v="12702" actId="27803"/>
          <ac:spMkLst>
            <pc:docMk/>
            <pc:sldMk cId="1178382251" sldId="370"/>
            <ac:spMk id="1476" creationId="{2AFDFB25-1F87-80BA-E6D7-B9FCE28480C1}"/>
          </ac:spMkLst>
        </pc:spChg>
        <pc:spChg chg="mod">
          <ac:chgData name="Uni Heidelberg" userId="63381bc8-74ad-49df-bab6-c1d9d05e17c2" providerId="ADAL" clId="{69EE58BA-C1DB-4456-A054-AB04EECEA528}" dt="2024-05-21T11:36:56.746" v="12702" actId="27803"/>
          <ac:spMkLst>
            <pc:docMk/>
            <pc:sldMk cId="1178382251" sldId="370"/>
            <ac:spMk id="1477" creationId="{23F80993-39AE-A294-0483-7856481386FE}"/>
          </ac:spMkLst>
        </pc:spChg>
        <pc:spChg chg="mod">
          <ac:chgData name="Uni Heidelberg" userId="63381bc8-74ad-49df-bab6-c1d9d05e17c2" providerId="ADAL" clId="{69EE58BA-C1DB-4456-A054-AB04EECEA528}" dt="2024-05-21T11:36:56.746" v="12702" actId="27803"/>
          <ac:spMkLst>
            <pc:docMk/>
            <pc:sldMk cId="1178382251" sldId="370"/>
            <ac:spMk id="1478" creationId="{418BA382-896E-4D61-9E34-B75980FCB884}"/>
          </ac:spMkLst>
        </pc:spChg>
        <pc:spChg chg="mod">
          <ac:chgData name="Uni Heidelberg" userId="63381bc8-74ad-49df-bab6-c1d9d05e17c2" providerId="ADAL" clId="{69EE58BA-C1DB-4456-A054-AB04EECEA528}" dt="2024-05-21T11:36:56.746" v="12702" actId="27803"/>
          <ac:spMkLst>
            <pc:docMk/>
            <pc:sldMk cId="1178382251" sldId="370"/>
            <ac:spMk id="1479" creationId="{36E01927-D756-53DB-E830-2DDC1F27E407}"/>
          </ac:spMkLst>
        </pc:spChg>
        <pc:spChg chg="mod">
          <ac:chgData name="Uni Heidelberg" userId="63381bc8-74ad-49df-bab6-c1d9d05e17c2" providerId="ADAL" clId="{69EE58BA-C1DB-4456-A054-AB04EECEA528}" dt="2024-05-21T11:36:56.746" v="12702" actId="27803"/>
          <ac:spMkLst>
            <pc:docMk/>
            <pc:sldMk cId="1178382251" sldId="370"/>
            <ac:spMk id="1480" creationId="{D1ECA9B0-7E77-848D-DC27-6DE7FBE0855F}"/>
          </ac:spMkLst>
        </pc:spChg>
        <pc:spChg chg="mod">
          <ac:chgData name="Uni Heidelberg" userId="63381bc8-74ad-49df-bab6-c1d9d05e17c2" providerId="ADAL" clId="{69EE58BA-C1DB-4456-A054-AB04EECEA528}" dt="2024-05-21T11:36:56.746" v="12702" actId="27803"/>
          <ac:spMkLst>
            <pc:docMk/>
            <pc:sldMk cId="1178382251" sldId="370"/>
            <ac:spMk id="1481" creationId="{1F6CCC96-69BA-398A-74B6-613C99B201E1}"/>
          </ac:spMkLst>
        </pc:spChg>
        <pc:spChg chg="mod">
          <ac:chgData name="Uni Heidelberg" userId="63381bc8-74ad-49df-bab6-c1d9d05e17c2" providerId="ADAL" clId="{69EE58BA-C1DB-4456-A054-AB04EECEA528}" dt="2024-05-21T11:36:56.746" v="12702" actId="27803"/>
          <ac:spMkLst>
            <pc:docMk/>
            <pc:sldMk cId="1178382251" sldId="370"/>
            <ac:spMk id="1482" creationId="{75BD12D8-6A16-1827-3CE2-3C20CABBD346}"/>
          </ac:spMkLst>
        </pc:spChg>
        <pc:spChg chg="mod">
          <ac:chgData name="Uni Heidelberg" userId="63381bc8-74ad-49df-bab6-c1d9d05e17c2" providerId="ADAL" clId="{69EE58BA-C1DB-4456-A054-AB04EECEA528}" dt="2024-05-21T11:36:56.746" v="12702" actId="27803"/>
          <ac:spMkLst>
            <pc:docMk/>
            <pc:sldMk cId="1178382251" sldId="370"/>
            <ac:spMk id="1483" creationId="{A2E11F4C-A2CF-D7F1-1107-EC615026B39C}"/>
          </ac:spMkLst>
        </pc:spChg>
        <pc:spChg chg="mod">
          <ac:chgData name="Uni Heidelberg" userId="63381bc8-74ad-49df-bab6-c1d9d05e17c2" providerId="ADAL" clId="{69EE58BA-C1DB-4456-A054-AB04EECEA528}" dt="2024-05-21T11:36:56.746" v="12702" actId="27803"/>
          <ac:spMkLst>
            <pc:docMk/>
            <pc:sldMk cId="1178382251" sldId="370"/>
            <ac:spMk id="1484" creationId="{2C39B15C-1497-0705-6745-85EA3A0A2B72}"/>
          </ac:spMkLst>
        </pc:spChg>
        <pc:spChg chg="mod">
          <ac:chgData name="Uni Heidelberg" userId="63381bc8-74ad-49df-bab6-c1d9d05e17c2" providerId="ADAL" clId="{69EE58BA-C1DB-4456-A054-AB04EECEA528}" dt="2024-05-21T11:36:56.746" v="12702" actId="27803"/>
          <ac:spMkLst>
            <pc:docMk/>
            <pc:sldMk cId="1178382251" sldId="370"/>
            <ac:spMk id="1485" creationId="{ED73F474-5A9D-4656-F327-4DF3D5F3C7C6}"/>
          </ac:spMkLst>
        </pc:spChg>
        <pc:spChg chg="mod">
          <ac:chgData name="Uni Heidelberg" userId="63381bc8-74ad-49df-bab6-c1d9d05e17c2" providerId="ADAL" clId="{69EE58BA-C1DB-4456-A054-AB04EECEA528}" dt="2024-05-21T11:36:56.746" v="12702" actId="27803"/>
          <ac:spMkLst>
            <pc:docMk/>
            <pc:sldMk cId="1178382251" sldId="370"/>
            <ac:spMk id="1486" creationId="{3D87F9E6-C15A-F5EB-13E2-C1EFDD1916CC}"/>
          </ac:spMkLst>
        </pc:spChg>
        <pc:spChg chg="mod">
          <ac:chgData name="Uni Heidelberg" userId="63381bc8-74ad-49df-bab6-c1d9d05e17c2" providerId="ADAL" clId="{69EE58BA-C1DB-4456-A054-AB04EECEA528}" dt="2024-05-21T11:36:56.746" v="12702" actId="27803"/>
          <ac:spMkLst>
            <pc:docMk/>
            <pc:sldMk cId="1178382251" sldId="370"/>
            <ac:spMk id="1487" creationId="{5C3ADF51-D546-4917-B54D-C4825F6707F9}"/>
          </ac:spMkLst>
        </pc:spChg>
        <pc:spChg chg="mod">
          <ac:chgData name="Uni Heidelberg" userId="63381bc8-74ad-49df-bab6-c1d9d05e17c2" providerId="ADAL" clId="{69EE58BA-C1DB-4456-A054-AB04EECEA528}" dt="2024-05-21T11:36:56.746" v="12702" actId="27803"/>
          <ac:spMkLst>
            <pc:docMk/>
            <pc:sldMk cId="1178382251" sldId="370"/>
            <ac:spMk id="1488" creationId="{B9EF6A6E-BEC2-2F88-32AE-3E270FB84CBD}"/>
          </ac:spMkLst>
        </pc:spChg>
        <pc:spChg chg="mod">
          <ac:chgData name="Uni Heidelberg" userId="63381bc8-74ad-49df-bab6-c1d9d05e17c2" providerId="ADAL" clId="{69EE58BA-C1DB-4456-A054-AB04EECEA528}" dt="2024-05-21T11:36:56.746" v="12702" actId="27803"/>
          <ac:spMkLst>
            <pc:docMk/>
            <pc:sldMk cId="1178382251" sldId="370"/>
            <ac:spMk id="1489" creationId="{FA120E7A-DF89-3600-C7BE-03D776756534}"/>
          </ac:spMkLst>
        </pc:spChg>
        <pc:spChg chg="mod">
          <ac:chgData name="Uni Heidelberg" userId="63381bc8-74ad-49df-bab6-c1d9d05e17c2" providerId="ADAL" clId="{69EE58BA-C1DB-4456-A054-AB04EECEA528}" dt="2024-05-21T11:36:56.746" v="12702" actId="27803"/>
          <ac:spMkLst>
            <pc:docMk/>
            <pc:sldMk cId="1178382251" sldId="370"/>
            <ac:spMk id="1490" creationId="{D0781D4F-07B4-91BE-52BC-8045F6DED96D}"/>
          </ac:spMkLst>
        </pc:spChg>
        <pc:spChg chg="mod">
          <ac:chgData name="Uni Heidelberg" userId="63381bc8-74ad-49df-bab6-c1d9d05e17c2" providerId="ADAL" clId="{69EE58BA-C1DB-4456-A054-AB04EECEA528}" dt="2024-05-21T11:36:56.746" v="12702" actId="27803"/>
          <ac:spMkLst>
            <pc:docMk/>
            <pc:sldMk cId="1178382251" sldId="370"/>
            <ac:spMk id="1491" creationId="{1CE43C68-1E14-E24F-AE92-1FA0867014AB}"/>
          </ac:spMkLst>
        </pc:spChg>
        <pc:spChg chg="mod">
          <ac:chgData name="Uni Heidelberg" userId="63381bc8-74ad-49df-bab6-c1d9d05e17c2" providerId="ADAL" clId="{69EE58BA-C1DB-4456-A054-AB04EECEA528}" dt="2024-05-21T11:36:56.746" v="12702" actId="27803"/>
          <ac:spMkLst>
            <pc:docMk/>
            <pc:sldMk cId="1178382251" sldId="370"/>
            <ac:spMk id="1492" creationId="{676E5153-84ED-F000-96E1-A46D7FCAD936}"/>
          </ac:spMkLst>
        </pc:spChg>
        <pc:spChg chg="mod">
          <ac:chgData name="Uni Heidelberg" userId="63381bc8-74ad-49df-bab6-c1d9d05e17c2" providerId="ADAL" clId="{69EE58BA-C1DB-4456-A054-AB04EECEA528}" dt="2024-05-21T11:36:56.746" v="12702" actId="27803"/>
          <ac:spMkLst>
            <pc:docMk/>
            <pc:sldMk cId="1178382251" sldId="370"/>
            <ac:spMk id="1493" creationId="{93B969D4-0844-A29C-39B8-458CBC590F69}"/>
          </ac:spMkLst>
        </pc:spChg>
        <pc:spChg chg="mod">
          <ac:chgData name="Uni Heidelberg" userId="63381bc8-74ad-49df-bab6-c1d9d05e17c2" providerId="ADAL" clId="{69EE58BA-C1DB-4456-A054-AB04EECEA528}" dt="2024-05-21T11:36:56.746" v="12702" actId="27803"/>
          <ac:spMkLst>
            <pc:docMk/>
            <pc:sldMk cId="1178382251" sldId="370"/>
            <ac:spMk id="1494" creationId="{F23E78D1-0949-F0E2-53A5-2CA797ED2FD5}"/>
          </ac:spMkLst>
        </pc:spChg>
        <pc:spChg chg="mod">
          <ac:chgData name="Uni Heidelberg" userId="63381bc8-74ad-49df-bab6-c1d9d05e17c2" providerId="ADAL" clId="{69EE58BA-C1DB-4456-A054-AB04EECEA528}" dt="2024-05-21T11:36:56.746" v="12702" actId="27803"/>
          <ac:spMkLst>
            <pc:docMk/>
            <pc:sldMk cId="1178382251" sldId="370"/>
            <ac:spMk id="1495" creationId="{0514079F-89B1-5380-D570-4F32F9EE5F5F}"/>
          </ac:spMkLst>
        </pc:spChg>
        <pc:spChg chg="mod">
          <ac:chgData name="Uni Heidelberg" userId="63381bc8-74ad-49df-bab6-c1d9d05e17c2" providerId="ADAL" clId="{69EE58BA-C1DB-4456-A054-AB04EECEA528}" dt="2024-05-21T11:36:56.746" v="12702" actId="27803"/>
          <ac:spMkLst>
            <pc:docMk/>
            <pc:sldMk cId="1178382251" sldId="370"/>
            <ac:spMk id="1496" creationId="{056C8D36-12C1-20EE-E365-549B39DE7F4C}"/>
          </ac:spMkLst>
        </pc:spChg>
        <pc:spChg chg="mod">
          <ac:chgData name="Uni Heidelberg" userId="63381bc8-74ad-49df-bab6-c1d9d05e17c2" providerId="ADAL" clId="{69EE58BA-C1DB-4456-A054-AB04EECEA528}" dt="2024-05-21T11:36:56.746" v="12702" actId="27803"/>
          <ac:spMkLst>
            <pc:docMk/>
            <pc:sldMk cId="1178382251" sldId="370"/>
            <ac:spMk id="1497" creationId="{2273F25A-3098-B4A3-BC91-44EF8B433393}"/>
          </ac:spMkLst>
        </pc:spChg>
        <pc:spChg chg="mod">
          <ac:chgData name="Uni Heidelberg" userId="63381bc8-74ad-49df-bab6-c1d9d05e17c2" providerId="ADAL" clId="{69EE58BA-C1DB-4456-A054-AB04EECEA528}" dt="2024-05-21T11:36:56.746" v="12702" actId="27803"/>
          <ac:spMkLst>
            <pc:docMk/>
            <pc:sldMk cId="1178382251" sldId="370"/>
            <ac:spMk id="1498" creationId="{C2410E69-04C8-A164-E4F5-080951C7ADAD}"/>
          </ac:spMkLst>
        </pc:spChg>
        <pc:spChg chg="mod">
          <ac:chgData name="Uni Heidelberg" userId="63381bc8-74ad-49df-bab6-c1d9d05e17c2" providerId="ADAL" clId="{69EE58BA-C1DB-4456-A054-AB04EECEA528}" dt="2024-05-21T11:36:56.746" v="12702" actId="27803"/>
          <ac:spMkLst>
            <pc:docMk/>
            <pc:sldMk cId="1178382251" sldId="370"/>
            <ac:spMk id="1499" creationId="{0EDAD633-E478-B9C3-E66E-D53DCD605F88}"/>
          </ac:spMkLst>
        </pc:spChg>
        <pc:spChg chg="mod">
          <ac:chgData name="Uni Heidelberg" userId="63381bc8-74ad-49df-bab6-c1d9d05e17c2" providerId="ADAL" clId="{69EE58BA-C1DB-4456-A054-AB04EECEA528}" dt="2024-05-21T11:36:56.746" v="12702" actId="27803"/>
          <ac:spMkLst>
            <pc:docMk/>
            <pc:sldMk cId="1178382251" sldId="370"/>
            <ac:spMk id="1500" creationId="{5B758A1A-351D-5612-B89A-416AF6599768}"/>
          </ac:spMkLst>
        </pc:spChg>
        <pc:spChg chg="mod">
          <ac:chgData name="Uni Heidelberg" userId="63381bc8-74ad-49df-bab6-c1d9d05e17c2" providerId="ADAL" clId="{69EE58BA-C1DB-4456-A054-AB04EECEA528}" dt="2024-05-21T11:36:56.746" v="12702" actId="27803"/>
          <ac:spMkLst>
            <pc:docMk/>
            <pc:sldMk cId="1178382251" sldId="370"/>
            <ac:spMk id="1501" creationId="{B35D23F2-7FB5-305A-A708-1506BAC838CD}"/>
          </ac:spMkLst>
        </pc:spChg>
        <pc:spChg chg="mod">
          <ac:chgData name="Uni Heidelberg" userId="63381bc8-74ad-49df-bab6-c1d9d05e17c2" providerId="ADAL" clId="{69EE58BA-C1DB-4456-A054-AB04EECEA528}" dt="2024-05-21T11:36:56.746" v="12702" actId="27803"/>
          <ac:spMkLst>
            <pc:docMk/>
            <pc:sldMk cId="1178382251" sldId="370"/>
            <ac:spMk id="1502" creationId="{DC1CF1BA-221D-3DC3-237C-1AC808F91B23}"/>
          </ac:spMkLst>
        </pc:spChg>
        <pc:spChg chg="mod">
          <ac:chgData name="Uni Heidelberg" userId="63381bc8-74ad-49df-bab6-c1d9d05e17c2" providerId="ADAL" clId="{69EE58BA-C1DB-4456-A054-AB04EECEA528}" dt="2024-05-21T11:36:56.746" v="12702" actId="27803"/>
          <ac:spMkLst>
            <pc:docMk/>
            <pc:sldMk cId="1178382251" sldId="370"/>
            <ac:spMk id="1503" creationId="{72A8B996-106E-C53D-868D-C79BA1F8E0DE}"/>
          </ac:spMkLst>
        </pc:spChg>
        <pc:spChg chg="mod">
          <ac:chgData name="Uni Heidelberg" userId="63381bc8-74ad-49df-bab6-c1d9d05e17c2" providerId="ADAL" clId="{69EE58BA-C1DB-4456-A054-AB04EECEA528}" dt="2024-05-21T11:36:56.746" v="12702" actId="27803"/>
          <ac:spMkLst>
            <pc:docMk/>
            <pc:sldMk cId="1178382251" sldId="370"/>
            <ac:spMk id="1504" creationId="{A7EE4AA2-2BFE-0733-000B-7454FCAA679B}"/>
          </ac:spMkLst>
        </pc:spChg>
        <pc:spChg chg="mod">
          <ac:chgData name="Uni Heidelberg" userId="63381bc8-74ad-49df-bab6-c1d9d05e17c2" providerId="ADAL" clId="{69EE58BA-C1DB-4456-A054-AB04EECEA528}" dt="2024-05-21T11:36:56.746" v="12702" actId="27803"/>
          <ac:spMkLst>
            <pc:docMk/>
            <pc:sldMk cId="1178382251" sldId="370"/>
            <ac:spMk id="1505" creationId="{8B77A596-304D-7BCE-9C54-1129A97B9764}"/>
          </ac:spMkLst>
        </pc:spChg>
        <pc:spChg chg="mod">
          <ac:chgData name="Uni Heidelberg" userId="63381bc8-74ad-49df-bab6-c1d9d05e17c2" providerId="ADAL" clId="{69EE58BA-C1DB-4456-A054-AB04EECEA528}" dt="2024-05-21T11:36:56.746" v="12702" actId="27803"/>
          <ac:spMkLst>
            <pc:docMk/>
            <pc:sldMk cId="1178382251" sldId="370"/>
            <ac:spMk id="1506" creationId="{C093BABA-A627-CE70-EADA-1B40F459F275}"/>
          </ac:spMkLst>
        </pc:spChg>
        <pc:spChg chg="mod">
          <ac:chgData name="Uni Heidelberg" userId="63381bc8-74ad-49df-bab6-c1d9d05e17c2" providerId="ADAL" clId="{69EE58BA-C1DB-4456-A054-AB04EECEA528}" dt="2024-05-21T11:36:56.746" v="12702" actId="27803"/>
          <ac:spMkLst>
            <pc:docMk/>
            <pc:sldMk cId="1178382251" sldId="370"/>
            <ac:spMk id="1507" creationId="{EDD3C47E-3A7B-5BC6-DF0E-5F9103E52E91}"/>
          </ac:spMkLst>
        </pc:spChg>
        <pc:spChg chg="mod">
          <ac:chgData name="Uni Heidelberg" userId="63381bc8-74ad-49df-bab6-c1d9d05e17c2" providerId="ADAL" clId="{69EE58BA-C1DB-4456-A054-AB04EECEA528}" dt="2024-05-21T11:36:56.746" v="12702" actId="27803"/>
          <ac:spMkLst>
            <pc:docMk/>
            <pc:sldMk cId="1178382251" sldId="370"/>
            <ac:spMk id="1508" creationId="{5153EF70-C21D-0BCD-1475-A66AD4238C47}"/>
          </ac:spMkLst>
        </pc:spChg>
        <pc:spChg chg="mod">
          <ac:chgData name="Uni Heidelberg" userId="63381bc8-74ad-49df-bab6-c1d9d05e17c2" providerId="ADAL" clId="{69EE58BA-C1DB-4456-A054-AB04EECEA528}" dt="2024-05-21T11:36:56.746" v="12702" actId="27803"/>
          <ac:spMkLst>
            <pc:docMk/>
            <pc:sldMk cId="1178382251" sldId="370"/>
            <ac:spMk id="1509" creationId="{0BE1F6F6-4BBC-8C95-99C2-822EEF5D902B}"/>
          </ac:spMkLst>
        </pc:spChg>
        <pc:spChg chg="mod">
          <ac:chgData name="Uni Heidelberg" userId="63381bc8-74ad-49df-bab6-c1d9d05e17c2" providerId="ADAL" clId="{69EE58BA-C1DB-4456-A054-AB04EECEA528}" dt="2024-05-21T11:36:56.746" v="12702" actId="27803"/>
          <ac:spMkLst>
            <pc:docMk/>
            <pc:sldMk cId="1178382251" sldId="370"/>
            <ac:spMk id="1510" creationId="{B45D1F78-B437-12FF-C087-C6B6D550E8FF}"/>
          </ac:spMkLst>
        </pc:spChg>
        <pc:spChg chg="mod">
          <ac:chgData name="Uni Heidelberg" userId="63381bc8-74ad-49df-bab6-c1d9d05e17c2" providerId="ADAL" clId="{69EE58BA-C1DB-4456-A054-AB04EECEA528}" dt="2024-05-21T11:36:56.746" v="12702" actId="27803"/>
          <ac:spMkLst>
            <pc:docMk/>
            <pc:sldMk cId="1178382251" sldId="370"/>
            <ac:spMk id="1511" creationId="{D732078B-D302-DDAB-B2F6-C12CE0505A13}"/>
          </ac:spMkLst>
        </pc:spChg>
        <pc:spChg chg="mod">
          <ac:chgData name="Uni Heidelberg" userId="63381bc8-74ad-49df-bab6-c1d9d05e17c2" providerId="ADAL" clId="{69EE58BA-C1DB-4456-A054-AB04EECEA528}" dt="2024-05-21T11:36:56.746" v="12702" actId="27803"/>
          <ac:spMkLst>
            <pc:docMk/>
            <pc:sldMk cId="1178382251" sldId="370"/>
            <ac:spMk id="1512" creationId="{23F3716D-0600-D986-3631-03687F418BE6}"/>
          </ac:spMkLst>
        </pc:spChg>
        <pc:spChg chg="mod">
          <ac:chgData name="Uni Heidelberg" userId="63381bc8-74ad-49df-bab6-c1d9d05e17c2" providerId="ADAL" clId="{69EE58BA-C1DB-4456-A054-AB04EECEA528}" dt="2024-05-21T11:36:56.746" v="12702" actId="27803"/>
          <ac:spMkLst>
            <pc:docMk/>
            <pc:sldMk cId="1178382251" sldId="370"/>
            <ac:spMk id="1513" creationId="{2471A53E-D024-2B9B-D39C-366BEA7234A0}"/>
          </ac:spMkLst>
        </pc:spChg>
        <pc:spChg chg="mod">
          <ac:chgData name="Uni Heidelberg" userId="63381bc8-74ad-49df-bab6-c1d9d05e17c2" providerId="ADAL" clId="{69EE58BA-C1DB-4456-A054-AB04EECEA528}" dt="2024-05-21T11:36:56.746" v="12702" actId="27803"/>
          <ac:spMkLst>
            <pc:docMk/>
            <pc:sldMk cId="1178382251" sldId="370"/>
            <ac:spMk id="1514" creationId="{3D98561C-638E-3EC8-3D4E-C95C2FB0ADBE}"/>
          </ac:spMkLst>
        </pc:spChg>
        <pc:spChg chg="mod">
          <ac:chgData name="Uni Heidelberg" userId="63381bc8-74ad-49df-bab6-c1d9d05e17c2" providerId="ADAL" clId="{69EE58BA-C1DB-4456-A054-AB04EECEA528}" dt="2024-05-21T11:36:56.746" v="12702" actId="27803"/>
          <ac:spMkLst>
            <pc:docMk/>
            <pc:sldMk cId="1178382251" sldId="370"/>
            <ac:spMk id="1515" creationId="{2DC967D2-B4B7-2480-3284-4C13F1651C08}"/>
          </ac:spMkLst>
        </pc:spChg>
        <pc:spChg chg="mod">
          <ac:chgData name="Uni Heidelberg" userId="63381bc8-74ad-49df-bab6-c1d9d05e17c2" providerId="ADAL" clId="{69EE58BA-C1DB-4456-A054-AB04EECEA528}" dt="2024-05-21T11:36:56.746" v="12702" actId="27803"/>
          <ac:spMkLst>
            <pc:docMk/>
            <pc:sldMk cId="1178382251" sldId="370"/>
            <ac:spMk id="1516" creationId="{8082767A-58B9-AC7D-88F3-4BA97DA87954}"/>
          </ac:spMkLst>
        </pc:spChg>
        <pc:spChg chg="mod">
          <ac:chgData name="Uni Heidelberg" userId="63381bc8-74ad-49df-bab6-c1d9d05e17c2" providerId="ADAL" clId="{69EE58BA-C1DB-4456-A054-AB04EECEA528}" dt="2024-05-21T11:36:56.746" v="12702" actId="27803"/>
          <ac:spMkLst>
            <pc:docMk/>
            <pc:sldMk cId="1178382251" sldId="370"/>
            <ac:spMk id="1517" creationId="{46BEEF20-2246-B9A3-8F20-A9F59A100BF9}"/>
          </ac:spMkLst>
        </pc:spChg>
        <pc:spChg chg="mod">
          <ac:chgData name="Uni Heidelberg" userId="63381bc8-74ad-49df-bab6-c1d9d05e17c2" providerId="ADAL" clId="{69EE58BA-C1DB-4456-A054-AB04EECEA528}" dt="2024-05-21T11:36:56.746" v="12702" actId="27803"/>
          <ac:spMkLst>
            <pc:docMk/>
            <pc:sldMk cId="1178382251" sldId="370"/>
            <ac:spMk id="1518" creationId="{FFD8021A-3A45-7F59-99CF-522958F6BBF2}"/>
          </ac:spMkLst>
        </pc:spChg>
        <pc:spChg chg="mod">
          <ac:chgData name="Uni Heidelberg" userId="63381bc8-74ad-49df-bab6-c1d9d05e17c2" providerId="ADAL" clId="{69EE58BA-C1DB-4456-A054-AB04EECEA528}" dt="2024-05-21T11:36:56.746" v="12702" actId="27803"/>
          <ac:spMkLst>
            <pc:docMk/>
            <pc:sldMk cId="1178382251" sldId="370"/>
            <ac:spMk id="1519" creationId="{20897ABE-7B2A-2B60-C625-EE5248A04275}"/>
          </ac:spMkLst>
        </pc:spChg>
        <pc:spChg chg="mod">
          <ac:chgData name="Uni Heidelberg" userId="63381bc8-74ad-49df-bab6-c1d9d05e17c2" providerId="ADAL" clId="{69EE58BA-C1DB-4456-A054-AB04EECEA528}" dt="2024-05-21T11:36:56.746" v="12702" actId="27803"/>
          <ac:spMkLst>
            <pc:docMk/>
            <pc:sldMk cId="1178382251" sldId="370"/>
            <ac:spMk id="1520" creationId="{55DE48E6-2346-3144-801E-20F67F3CDFF5}"/>
          </ac:spMkLst>
        </pc:spChg>
        <pc:spChg chg="mod">
          <ac:chgData name="Uni Heidelberg" userId="63381bc8-74ad-49df-bab6-c1d9d05e17c2" providerId="ADAL" clId="{69EE58BA-C1DB-4456-A054-AB04EECEA528}" dt="2024-05-21T11:36:56.746" v="12702" actId="27803"/>
          <ac:spMkLst>
            <pc:docMk/>
            <pc:sldMk cId="1178382251" sldId="370"/>
            <ac:spMk id="1521" creationId="{0201FCE9-E145-846B-128D-FCC48EEBB61C}"/>
          </ac:spMkLst>
        </pc:spChg>
        <pc:spChg chg="mod">
          <ac:chgData name="Uni Heidelberg" userId="63381bc8-74ad-49df-bab6-c1d9d05e17c2" providerId="ADAL" clId="{69EE58BA-C1DB-4456-A054-AB04EECEA528}" dt="2024-05-21T11:36:56.746" v="12702" actId="27803"/>
          <ac:spMkLst>
            <pc:docMk/>
            <pc:sldMk cId="1178382251" sldId="370"/>
            <ac:spMk id="1522" creationId="{979478B4-7281-E79A-6816-FE95A74BC560}"/>
          </ac:spMkLst>
        </pc:spChg>
        <pc:spChg chg="mod">
          <ac:chgData name="Uni Heidelberg" userId="63381bc8-74ad-49df-bab6-c1d9d05e17c2" providerId="ADAL" clId="{69EE58BA-C1DB-4456-A054-AB04EECEA528}" dt="2024-05-21T11:36:56.746" v="12702" actId="27803"/>
          <ac:spMkLst>
            <pc:docMk/>
            <pc:sldMk cId="1178382251" sldId="370"/>
            <ac:spMk id="1523" creationId="{1F4EC013-6865-6AF4-D302-B28696671FB0}"/>
          </ac:spMkLst>
        </pc:spChg>
        <pc:spChg chg="mod">
          <ac:chgData name="Uni Heidelberg" userId="63381bc8-74ad-49df-bab6-c1d9d05e17c2" providerId="ADAL" clId="{69EE58BA-C1DB-4456-A054-AB04EECEA528}" dt="2024-05-21T11:36:56.746" v="12702" actId="27803"/>
          <ac:spMkLst>
            <pc:docMk/>
            <pc:sldMk cId="1178382251" sldId="370"/>
            <ac:spMk id="1524" creationId="{00679D4D-4AB6-EA6D-EC05-D51356229103}"/>
          </ac:spMkLst>
        </pc:spChg>
        <pc:spChg chg="mod">
          <ac:chgData name="Uni Heidelberg" userId="63381bc8-74ad-49df-bab6-c1d9d05e17c2" providerId="ADAL" clId="{69EE58BA-C1DB-4456-A054-AB04EECEA528}" dt="2024-05-21T11:36:56.746" v="12702" actId="27803"/>
          <ac:spMkLst>
            <pc:docMk/>
            <pc:sldMk cId="1178382251" sldId="370"/>
            <ac:spMk id="1525" creationId="{0A3E20C9-6372-08C1-5C9B-7E08062A5155}"/>
          </ac:spMkLst>
        </pc:spChg>
        <pc:spChg chg="mod">
          <ac:chgData name="Uni Heidelberg" userId="63381bc8-74ad-49df-bab6-c1d9d05e17c2" providerId="ADAL" clId="{69EE58BA-C1DB-4456-A054-AB04EECEA528}" dt="2024-05-21T11:36:56.746" v="12702" actId="27803"/>
          <ac:spMkLst>
            <pc:docMk/>
            <pc:sldMk cId="1178382251" sldId="370"/>
            <ac:spMk id="1526" creationId="{06C06C98-2786-B1B2-9033-1DD86CB0CBE8}"/>
          </ac:spMkLst>
        </pc:spChg>
        <pc:spChg chg="mod">
          <ac:chgData name="Uni Heidelberg" userId="63381bc8-74ad-49df-bab6-c1d9d05e17c2" providerId="ADAL" clId="{69EE58BA-C1DB-4456-A054-AB04EECEA528}" dt="2024-05-21T11:36:56.746" v="12702" actId="27803"/>
          <ac:spMkLst>
            <pc:docMk/>
            <pc:sldMk cId="1178382251" sldId="370"/>
            <ac:spMk id="1527" creationId="{69B1C4A4-A1CF-D2D0-25C8-82B0DC604000}"/>
          </ac:spMkLst>
        </pc:spChg>
        <pc:spChg chg="mod">
          <ac:chgData name="Uni Heidelberg" userId="63381bc8-74ad-49df-bab6-c1d9d05e17c2" providerId="ADAL" clId="{69EE58BA-C1DB-4456-A054-AB04EECEA528}" dt="2024-05-21T11:36:56.746" v="12702" actId="27803"/>
          <ac:spMkLst>
            <pc:docMk/>
            <pc:sldMk cId="1178382251" sldId="370"/>
            <ac:spMk id="1528" creationId="{5CB738A9-7662-F74D-8C46-1CFB3A9B8145}"/>
          </ac:spMkLst>
        </pc:spChg>
        <pc:spChg chg="mod">
          <ac:chgData name="Uni Heidelberg" userId="63381bc8-74ad-49df-bab6-c1d9d05e17c2" providerId="ADAL" clId="{69EE58BA-C1DB-4456-A054-AB04EECEA528}" dt="2024-05-21T11:36:56.746" v="12702" actId="27803"/>
          <ac:spMkLst>
            <pc:docMk/>
            <pc:sldMk cId="1178382251" sldId="370"/>
            <ac:spMk id="1529" creationId="{0C73A42D-7CD4-EE23-00E2-B7B22A57EF92}"/>
          </ac:spMkLst>
        </pc:spChg>
        <pc:spChg chg="mod">
          <ac:chgData name="Uni Heidelberg" userId="63381bc8-74ad-49df-bab6-c1d9d05e17c2" providerId="ADAL" clId="{69EE58BA-C1DB-4456-A054-AB04EECEA528}" dt="2024-05-21T11:36:56.746" v="12702" actId="27803"/>
          <ac:spMkLst>
            <pc:docMk/>
            <pc:sldMk cId="1178382251" sldId="370"/>
            <ac:spMk id="1530" creationId="{958775E7-C110-8710-D5D1-B8D9AF940160}"/>
          </ac:spMkLst>
        </pc:spChg>
        <pc:spChg chg="mod">
          <ac:chgData name="Uni Heidelberg" userId="63381bc8-74ad-49df-bab6-c1d9d05e17c2" providerId="ADAL" clId="{69EE58BA-C1DB-4456-A054-AB04EECEA528}" dt="2024-05-21T11:36:56.746" v="12702" actId="27803"/>
          <ac:spMkLst>
            <pc:docMk/>
            <pc:sldMk cId="1178382251" sldId="370"/>
            <ac:spMk id="1531" creationId="{1612074F-F8D1-F217-2327-038AB5211E30}"/>
          </ac:spMkLst>
        </pc:spChg>
        <pc:spChg chg="mod">
          <ac:chgData name="Uni Heidelberg" userId="63381bc8-74ad-49df-bab6-c1d9d05e17c2" providerId="ADAL" clId="{69EE58BA-C1DB-4456-A054-AB04EECEA528}" dt="2024-05-21T11:36:56.746" v="12702" actId="27803"/>
          <ac:spMkLst>
            <pc:docMk/>
            <pc:sldMk cId="1178382251" sldId="370"/>
            <ac:spMk id="1532" creationId="{1EE98BC7-7E5D-D1C6-FF45-01B0175EF1DA}"/>
          </ac:spMkLst>
        </pc:spChg>
        <pc:spChg chg="mod">
          <ac:chgData name="Uni Heidelberg" userId="63381bc8-74ad-49df-bab6-c1d9d05e17c2" providerId="ADAL" clId="{69EE58BA-C1DB-4456-A054-AB04EECEA528}" dt="2024-05-21T11:36:56.746" v="12702" actId="27803"/>
          <ac:spMkLst>
            <pc:docMk/>
            <pc:sldMk cId="1178382251" sldId="370"/>
            <ac:spMk id="1533" creationId="{472C0485-7E52-9E20-A981-7125EA90D048}"/>
          </ac:spMkLst>
        </pc:spChg>
        <pc:spChg chg="mod">
          <ac:chgData name="Uni Heidelberg" userId="63381bc8-74ad-49df-bab6-c1d9d05e17c2" providerId="ADAL" clId="{69EE58BA-C1DB-4456-A054-AB04EECEA528}" dt="2024-05-21T11:36:56.746" v="12702" actId="27803"/>
          <ac:spMkLst>
            <pc:docMk/>
            <pc:sldMk cId="1178382251" sldId="370"/>
            <ac:spMk id="1534" creationId="{8E66035D-3FA6-69DE-C40A-C316CEDE3668}"/>
          </ac:spMkLst>
        </pc:spChg>
        <pc:spChg chg="mod">
          <ac:chgData name="Uni Heidelberg" userId="63381bc8-74ad-49df-bab6-c1d9d05e17c2" providerId="ADAL" clId="{69EE58BA-C1DB-4456-A054-AB04EECEA528}" dt="2024-05-21T11:36:56.746" v="12702" actId="27803"/>
          <ac:spMkLst>
            <pc:docMk/>
            <pc:sldMk cId="1178382251" sldId="370"/>
            <ac:spMk id="1535" creationId="{CBA72D84-F1F8-AF94-4E9F-80BDF64AFC70}"/>
          </ac:spMkLst>
        </pc:spChg>
        <pc:spChg chg="mod">
          <ac:chgData name="Uni Heidelberg" userId="63381bc8-74ad-49df-bab6-c1d9d05e17c2" providerId="ADAL" clId="{69EE58BA-C1DB-4456-A054-AB04EECEA528}" dt="2024-05-21T11:36:56.746" v="12702" actId="27803"/>
          <ac:spMkLst>
            <pc:docMk/>
            <pc:sldMk cId="1178382251" sldId="370"/>
            <ac:spMk id="1536" creationId="{261BFEB0-48BC-CBBB-8171-33B48FB227E3}"/>
          </ac:spMkLst>
        </pc:spChg>
        <pc:spChg chg="mod">
          <ac:chgData name="Uni Heidelberg" userId="63381bc8-74ad-49df-bab6-c1d9d05e17c2" providerId="ADAL" clId="{69EE58BA-C1DB-4456-A054-AB04EECEA528}" dt="2024-05-21T11:36:56.746" v="12702" actId="27803"/>
          <ac:spMkLst>
            <pc:docMk/>
            <pc:sldMk cId="1178382251" sldId="370"/>
            <ac:spMk id="1537" creationId="{EAF8C7E8-B5A7-8E6D-4034-5889438E2198}"/>
          </ac:spMkLst>
        </pc:spChg>
        <pc:spChg chg="mod">
          <ac:chgData name="Uni Heidelberg" userId="63381bc8-74ad-49df-bab6-c1d9d05e17c2" providerId="ADAL" clId="{69EE58BA-C1DB-4456-A054-AB04EECEA528}" dt="2024-05-21T11:36:56.746" v="12702" actId="27803"/>
          <ac:spMkLst>
            <pc:docMk/>
            <pc:sldMk cId="1178382251" sldId="370"/>
            <ac:spMk id="1538" creationId="{8872F172-C0D5-AFB2-4342-86329FEF17F2}"/>
          </ac:spMkLst>
        </pc:spChg>
        <pc:spChg chg="mod">
          <ac:chgData name="Uni Heidelberg" userId="63381bc8-74ad-49df-bab6-c1d9d05e17c2" providerId="ADAL" clId="{69EE58BA-C1DB-4456-A054-AB04EECEA528}" dt="2024-05-21T11:36:56.746" v="12702" actId="27803"/>
          <ac:spMkLst>
            <pc:docMk/>
            <pc:sldMk cId="1178382251" sldId="370"/>
            <ac:spMk id="1539" creationId="{409A87C4-CDF1-63A2-97A6-1C8BD3381C10}"/>
          </ac:spMkLst>
        </pc:spChg>
        <pc:spChg chg="mod">
          <ac:chgData name="Uni Heidelberg" userId="63381bc8-74ad-49df-bab6-c1d9d05e17c2" providerId="ADAL" clId="{69EE58BA-C1DB-4456-A054-AB04EECEA528}" dt="2024-05-21T11:36:56.746" v="12702" actId="27803"/>
          <ac:spMkLst>
            <pc:docMk/>
            <pc:sldMk cId="1178382251" sldId="370"/>
            <ac:spMk id="1540" creationId="{C76738D2-E3D5-998C-E725-A8AC0FA2D743}"/>
          </ac:spMkLst>
        </pc:spChg>
        <pc:spChg chg="mod">
          <ac:chgData name="Uni Heidelberg" userId="63381bc8-74ad-49df-bab6-c1d9d05e17c2" providerId="ADAL" clId="{69EE58BA-C1DB-4456-A054-AB04EECEA528}" dt="2024-05-21T11:36:56.746" v="12702" actId="27803"/>
          <ac:spMkLst>
            <pc:docMk/>
            <pc:sldMk cId="1178382251" sldId="370"/>
            <ac:spMk id="1541" creationId="{42CA3352-2E57-B519-7169-7699532D7D7F}"/>
          </ac:spMkLst>
        </pc:spChg>
        <pc:spChg chg="mod">
          <ac:chgData name="Uni Heidelberg" userId="63381bc8-74ad-49df-bab6-c1d9d05e17c2" providerId="ADAL" clId="{69EE58BA-C1DB-4456-A054-AB04EECEA528}" dt="2024-05-21T11:36:56.746" v="12702" actId="27803"/>
          <ac:spMkLst>
            <pc:docMk/>
            <pc:sldMk cId="1178382251" sldId="370"/>
            <ac:spMk id="1542" creationId="{B18B111A-91B2-AF09-30EA-7B5922D6C30C}"/>
          </ac:spMkLst>
        </pc:spChg>
        <pc:spChg chg="mod">
          <ac:chgData name="Uni Heidelberg" userId="63381bc8-74ad-49df-bab6-c1d9d05e17c2" providerId="ADAL" clId="{69EE58BA-C1DB-4456-A054-AB04EECEA528}" dt="2024-05-21T11:36:56.746" v="12702" actId="27803"/>
          <ac:spMkLst>
            <pc:docMk/>
            <pc:sldMk cId="1178382251" sldId="370"/>
            <ac:spMk id="1543" creationId="{F6033722-A1F0-F914-0132-1CDC5A28B8CE}"/>
          </ac:spMkLst>
        </pc:spChg>
        <pc:spChg chg="mod">
          <ac:chgData name="Uni Heidelberg" userId="63381bc8-74ad-49df-bab6-c1d9d05e17c2" providerId="ADAL" clId="{69EE58BA-C1DB-4456-A054-AB04EECEA528}" dt="2024-05-21T11:36:56.746" v="12702" actId="27803"/>
          <ac:spMkLst>
            <pc:docMk/>
            <pc:sldMk cId="1178382251" sldId="370"/>
            <ac:spMk id="1544" creationId="{CDC19567-2F14-8C7E-6064-D47652077049}"/>
          </ac:spMkLst>
        </pc:spChg>
        <pc:spChg chg="mod">
          <ac:chgData name="Uni Heidelberg" userId="63381bc8-74ad-49df-bab6-c1d9d05e17c2" providerId="ADAL" clId="{69EE58BA-C1DB-4456-A054-AB04EECEA528}" dt="2024-05-21T11:36:56.746" v="12702" actId="27803"/>
          <ac:spMkLst>
            <pc:docMk/>
            <pc:sldMk cId="1178382251" sldId="370"/>
            <ac:spMk id="1545" creationId="{C6A90EF0-6232-8FCE-B46F-B3B3FA563F9F}"/>
          </ac:spMkLst>
        </pc:spChg>
        <pc:spChg chg="mod">
          <ac:chgData name="Uni Heidelberg" userId="63381bc8-74ad-49df-bab6-c1d9d05e17c2" providerId="ADAL" clId="{69EE58BA-C1DB-4456-A054-AB04EECEA528}" dt="2024-05-21T11:36:56.746" v="12702" actId="27803"/>
          <ac:spMkLst>
            <pc:docMk/>
            <pc:sldMk cId="1178382251" sldId="370"/>
            <ac:spMk id="1546" creationId="{6E65CF69-9DB8-7142-BAF5-DBDCD03E7441}"/>
          </ac:spMkLst>
        </pc:spChg>
        <pc:spChg chg="mod">
          <ac:chgData name="Uni Heidelberg" userId="63381bc8-74ad-49df-bab6-c1d9d05e17c2" providerId="ADAL" clId="{69EE58BA-C1DB-4456-A054-AB04EECEA528}" dt="2024-05-21T11:36:56.746" v="12702" actId="27803"/>
          <ac:spMkLst>
            <pc:docMk/>
            <pc:sldMk cId="1178382251" sldId="370"/>
            <ac:spMk id="1547" creationId="{9E26AA28-8809-749B-CD50-F7642F651CBA}"/>
          </ac:spMkLst>
        </pc:spChg>
        <pc:spChg chg="mod">
          <ac:chgData name="Uni Heidelberg" userId="63381bc8-74ad-49df-bab6-c1d9d05e17c2" providerId="ADAL" clId="{69EE58BA-C1DB-4456-A054-AB04EECEA528}" dt="2024-05-21T11:36:56.746" v="12702" actId="27803"/>
          <ac:spMkLst>
            <pc:docMk/>
            <pc:sldMk cId="1178382251" sldId="370"/>
            <ac:spMk id="1548" creationId="{E0A492FC-CA43-23C7-AA7C-4275C4544F80}"/>
          </ac:spMkLst>
        </pc:spChg>
        <pc:spChg chg="mod">
          <ac:chgData name="Uni Heidelberg" userId="63381bc8-74ad-49df-bab6-c1d9d05e17c2" providerId="ADAL" clId="{69EE58BA-C1DB-4456-A054-AB04EECEA528}" dt="2024-05-21T11:36:56.746" v="12702" actId="27803"/>
          <ac:spMkLst>
            <pc:docMk/>
            <pc:sldMk cId="1178382251" sldId="370"/>
            <ac:spMk id="1549" creationId="{49675FF3-4160-4064-19E0-FD2F45DE28A0}"/>
          </ac:spMkLst>
        </pc:spChg>
        <pc:spChg chg="mod">
          <ac:chgData name="Uni Heidelberg" userId="63381bc8-74ad-49df-bab6-c1d9d05e17c2" providerId="ADAL" clId="{69EE58BA-C1DB-4456-A054-AB04EECEA528}" dt="2024-05-21T11:36:56.746" v="12702" actId="27803"/>
          <ac:spMkLst>
            <pc:docMk/>
            <pc:sldMk cId="1178382251" sldId="370"/>
            <ac:spMk id="1550" creationId="{6E917A14-E3CC-63A2-9BE9-F0964D8C7621}"/>
          </ac:spMkLst>
        </pc:spChg>
        <pc:spChg chg="mod">
          <ac:chgData name="Uni Heidelberg" userId="63381bc8-74ad-49df-bab6-c1d9d05e17c2" providerId="ADAL" clId="{69EE58BA-C1DB-4456-A054-AB04EECEA528}" dt="2024-05-21T11:36:56.746" v="12702" actId="27803"/>
          <ac:spMkLst>
            <pc:docMk/>
            <pc:sldMk cId="1178382251" sldId="370"/>
            <ac:spMk id="1551" creationId="{11A402E4-9EF1-AD30-BC34-8599441052CB}"/>
          </ac:spMkLst>
        </pc:spChg>
        <pc:spChg chg="mod">
          <ac:chgData name="Uni Heidelberg" userId="63381bc8-74ad-49df-bab6-c1d9d05e17c2" providerId="ADAL" clId="{69EE58BA-C1DB-4456-A054-AB04EECEA528}" dt="2024-05-21T11:36:56.746" v="12702" actId="27803"/>
          <ac:spMkLst>
            <pc:docMk/>
            <pc:sldMk cId="1178382251" sldId="370"/>
            <ac:spMk id="1552" creationId="{D7AA6C7A-F79F-5256-43DA-D9D530E19A60}"/>
          </ac:spMkLst>
        </pc:spChg>
        <pc:spChg chg="mod">
          <ac:chgData name="Uni Heidelberg" userId="63381bc8-74ad-49df-bab6-c1d9d05e17c2" providerId="ADAL" clId="{69EE58BA-C1DB-4456-A054-AB04EECEA528}" dt="2024-05-21T11:36:56.746" v="12702" actId="27803"/>
          <ac:spMkLst>
            <pc:docMk/>
            <pc:sldMk cId="1178382251" sldId="370"/>
            <ac:spMk id="1553" creationId="{8E0D86CE-A076-5598-0054-9AF4D2015399}"/>
          </ac:spMkLst>
        </pc:spChg>
        <pc:spChg chg="mod">
          <ac:chgData name="Uni Heidelberg" userId="63381bc8-74ad-49df-bab6-c1d9d05e17c2" providerId="ADAL" clId="{69EE58BA-C1DB-4456-A054-AB04EECEA528}" dt="2024-05-21T11:36:56.746" v="12702" actId="27803"/>
          <ac:spMkLst>
            <pc:docMk/>
            <pc:sldMk cId="1178382251" sldId="370"/>
            <ac:spMk id="1554" creationId="{E023303B-CD9D-33C5-0360-878EE91EC46A}"/>
          </ac:spMkLst>
        </pc:spChg>
        <pc:spChg chg="mod">
          <ac:chgData name="Uni Heidelberg" userId="63381bc8-74ad-49df-bab6-c1d9d05e17c2" providerId="ADAL" clId="{69EE58BA-C1DB-4456-A054-AB04EECEA528}" dt="2024-05-21T11:36:56.746" v="12702" actId="27803"/>
          <ac:spMkLst>
            <pc:docMk/>
            <pc:sldMk cId="1178382251" sldId="370"/>
            <ac:spMk id="1555" creationId="{CB8B4381-5245-36E7-87E8-E6E4FEE26ED3}"/>
          </ac:spMkLst>
        </pc:spChg>
        <pc:spChg chg="mod">
          <ac:chgData name="Uni Heidelberg" userId="63381bc8-74ad-49df-bab6-c1d9d05e17c2" providerId="ADAL" clId="{69EE58BA-C1DB-4456-A054-AB04EECEA528}" dt="2024-05-21T11:36:56.746" v="12702" actId="27803"/>
          <ac:spMkLst>
            <pc:docMk/>
            <pc:sldMk cId="1178382251" sldId="370"/>
            <ac:spMk id="1556" creationId="{E162FCC4-DEE9-FEB4-2294-910593AEBFDD}"/>
          </ac:spMkLst>
        </pc:spChg>
        <pc:spChg chg="mod">
          <ac:chgData name="Uni Heidelberg" userId="63381bc8-74ad-49df-bab6-c1d9d05e17c2" providerId="ADAL" clId="{69EE58BA-C1DB-4456-A054-AB04EECEA528}" dt="2024-05-21T11:36:56.746" v="12702" actId="27803"/>
          <ac:spMkLst>
            <pc:docMk/>
            <pc:sldMk cId="1178382251" sldId="370"/>
            <ac:spMk id="1557" creationId="{44B66BC3-C7B1-6F71-6568-42A1D5DBE538}"/>
          </ac:spMkLst>
        </pc:spChg>
        <pc:spChg chg="mod">
          <ac:chgData name="Uni Heidelberg" userId="63381bc8-74ad-49df-bab6-c1d9d05e17c2" providerId="ADAL" clId="{69EE58BA-C1DB-4456-A054-AB04EECEA528}" dt="2024-05-21T11:36:56.746" v="12702" actId="27803"/>
          <ac:spMkLst>
            <pc:docMk/>
            <pc:sldMk cId="1178382251" sldId="370"/>
            <ac:spMk id="1558" creationId="{09C1B606-79BC-FC1E-68A8-AD3FEE52CA94}"/>
          </ac:spMkLst>
        </pc:spChg>
        <pc:spChg chg="mod">
          <ac:chgData name="Uni Heidelberg" userId="63381bc8-74ad-49df-bab6-c1d9d05e17c2" providerId="ADAL" clId="{69EE58BA-C1DB-4456-A054-AB04EECEA528}" dt="2024-05-21T11:36:56.746" v="12702" actId="27803"/>
          <ac:spMkLst>
            <pc:docMk/>
            <pc:sldMk cId="1178382251" sldId="370"/>
            <ac:spMk id="1559" creationId="{99C53DA8-E4C4-132D-0152-72BC82867FD4}"/>
          </ac:spMkLst>
        </pc:spChg>
        <pc:spChg chg="mod">
          <ac:chgData name="Uni Heidelberg" userId="63381bc8-74ad-49df-bab6-c1d9d05e17c2" providerId="ADAL" clId="{69EE58BA-C1DB-4456-A054-AB04EECEA528}" dt="2024-05-21T11:36:56.746" v="12702" actId="27803"/>
          <ac:spMkLst>
            <pc:docMk/>
            <pc:sldMk cId="1178382251" sldId="370"/>
            <ac:spMk id="1560" creationId="{E14886E3-A754-A109-EFF7-D33A506F4C67}"/>
          </ac:spMkLst>
        </pc:spChg>
        <pc:spChg chg="mod">
          <ac:chgData name="Uni Heidelberg" userId="63381bc8-74ad-49df-bab6-c1d9d05e17c2" providerId="ADAL" clId="{69EE58BA-C1DB-4456-A054-AB04EECEA528}" dt="2024-05-21T11:36:56.746" v="12702" actId="27803"/>
          <ac:spMkLst>
            <pc:docMk/>
            <pc:sldMk cId="1178382251" sldId="370"/>
            <ac:spMk id="1561" creationId="{389924CE-72B5-1C55-A131-83F92687657F}"/>
          </ac:spMkLst>
        </pc:spChg>
        <pc:spChg chg="mod">
          <ac:chgData name="Uni Heidelberg" userId="63381bc8-74ad-49df-bab6-c1d9d05e17c2" providerId="ADAL" clId="{69EE58BA-C1DB-4456-A054-AB04EECEA528}" dt="2024-05-21T11:36:56.746" v="12702" actId="27803"/>
          <ac:spMkLst>
            <pc:docMk/>
            <pc:sldMk cId="1178382251" sldId="370"/>
            <ac:spMk id="1562" creationId="{C9083B7B-0D2A-1C20-26D1-F00A472C7DCB}"/>
          </ac:spMkLst>
        </pc:spChg>
        <pc:spChg chg="mod">
          <ac:chgData name="Uni Heidelberg" userId="63381bc8-74ad-49df-bab6-c1d9d05e17c2" providerId="ADAL" clId="{69EE58BA-C1DB-4456-A054-AB04EECEA528}" dt="2024-05-21T11:36:56.746" v="12702" actId="27803"/>
          <ac:spMkLst>
            <pc:docMk/>
            <pc:sldMk cId="1178382251" sldId="370"/>
            <ac:spMk id="1563" creationId="{A10BDCD7-532C-2F59-EA31-42F5960A7726}"/>
          </ac:spMkLst>
        </pc:spChg>
        <pc:spChg chg="mod">
          <ac:chgData name="Uni Heidelberg" userId="63381bc8-74ad-49df-bab6-c1d9d05e17c2" providerId="ADAL" clId="{69EE58BA-C1DB-4456-A054-AB04EECEA528}" dt="2024-05-21T11:36:56.746" v="12702" actId="27803"/>
          <ac:spMkLst>
            <pc:docMk/>
            <pc:sldMk cId="1178382251" sldId="370"/>
            <ac:spMk id="1564" creationId="{595687EC-19BC-5D19-042A-481A44151210}"/>
          </ac:spMkLst>
        </pc:spChg>
        <pc:spChg chg="mod">
          <ac:chgData name="Uni Heidelberg" userId="63381bc8-74ad-49df-bab6-c1d9d05e17c2" providerId="ADAL" clId="{69EE58BA-C1DB-4456-A054-AB04EECEA528}" dt="2024-05-21T11:36:56.746" v="12702" actId="27803"/>
          <ac:spMkLst>
            <pc:docMk/>
            <pc:sldMk cId="1178382251" sldId="370"/>
            <ac:spMk id="1565" creationId="{D69C1703-2A06-D435-3C61-EF1F1ABFB987}"/>
          </ac:spMkLst>
        </pc:spChg>
        <pc:spChg chg="mod">
          <ac:chgData name="Uni Heidelberg" userId="63381bc8-74ad-49df-bab6-c1d9d05e17c2" providerId="ADAL" clId="{69EE58BA-C1DB-4456-A054-AB04EECEA528}" dt="2024-05-21T11:36:56.746" v="12702" actId="27803"/>
          <ac:spMkLst>
            <pc:docMk/>
            <pc:sldMk cId="1178382251" sldId="370"/>
            <ac:spMk id="1566" creationId="{05478794-8083-3784-A819-17B8D7771F7A}"/>
          </ac:spMkLst>
        </pc:spChg>
        <pc:spChg chg="mod">
          <ac:chgData name="Uni Heidelberg" userId="63381bc8-74ad-49df-bab6-c1d9d05e17c2" providerId="ADAL" clId="{69EE58BA-C1DB-4456-A054-AB04EECEA528}" dt="2024-05-21T11:36:56.746" v="12702" actId="27803"/>
          <ac:spMkLst>
            <pc:docMk/>
            <pc:sldMk cId="1178382251" sldId="370"/>
            <ac:spMk id="1567" creationId="{E70B6084-1573-F873-D29D-0BD9A98C9492}"/>
          </ac:spMkLst>
        </pc:spChg>
        <pc:spChg chg="mod">
          <ac:chgData name="Uni Heidelberg" userId="63381bc8-74ad-49df-bab6-c1d9d05e17c2" providerId="ADAL" clId="{69EE58BA-C1DB-4456-A054-AB04EECEA528}" dt="2024-05-21T11:36:56.746" v="12702" actId="27803"/>
          <ac:spMkLst>
            <pc:docMk/>
            <pc:sldMk cId="1178382251" sldId="370"/>
            <ac:spMk id="1568" creationId="{B2143569-AED9-A43E-ABC4-6B0B8C3156C3}"/>
          </ac:spMkLst>
        </pc:spChg>
        <pc:spChg chg="mod">
          <ac:chgData name="Uni Heidelberg" userId="63381bc8-74ad-49df-bab6-c1d9d05e17c2" providerId="ADAL" clId="{69EE58BA-C1DB-4456-A054-AB04EECEA528}" dt="2024-05-21T11:36:56.746" v="12702" actId="27803"/>
          <ac:spMkLst>
            <pc:docMk/>
            <pc:sldMk cId="1178382251" sldId="370"/>
            <ac:spMk id="1569" creationId="{B9FE1F27-2463-CC5E-AEF9-4B1BB2C7F712}"/>
          </ac:spMkLst>
        </pc:spChg>
        <pc:spChg chg="mod">
          <ac:chgData name="Uni Heidelberg" userId="63381bc8-74ad-49df-bab6-c1d9d05e17c2" providerId="ADAL" clId="{69EE58BA-C1DB-4456-A054-AB04EECEA528}" dt="2024-05-21T11:36:56.746" v="12702" actId="27803"/>
          <ac:spMkLst>
            <pc:docMk/>
            <pc:sldMk cId="1178382251" sldId="370"/>
            <ac:spMk id="1570" creationId="{2E2899E6-9F7D-263A-49E6-6383EF2A3529}"/>
          </ac:spMkLst>
        </pc:spChg>
        <pc:spChg chg="mod">
          <ac:chgData name="Uni Heidelberg" userId="63381bc8-74ad-49df-bab6-c1d9d05e17c2" providerId="ADAL" clId="{69EE58BA-C1DB-4456-A054-AB04EECEA528}" dt="2024-05-21T11:36:56.746" v="12702" actId="27803"/>
          <ac:spMkLst>
            <pc:docMk/>
            <pc:sldMk cId="1178382251" sldId="370"/>
            <ac:spMk id="1571" creationId="{00BEA5C6-3EC2-DCBB-1874-FCE3D71E8F3E}"/>
          </ac:spMkLst>
        </pc:spChg>
        <pc:spChg chg="mod">
          <ac:chgData name="Uni Heidelberg" userId="63381bc8-74ad-49df-bab6-c1d9d05e17c2" providerId="ADAL" clId="{69EE58BA-C1DB-4456-A054-AB04EECEA528}" dt="2024-05-21T11:36:56.746" v="12702" actId="27803"/>
          <ac:spMkLst>
            <pc:docMk/>
            <pc:sldMk cId="1178382251" sldId="370"/>
            <ac:spMk id="1572" creationId="{FFDB7919-7B24-47AA-7FE4-4F0DE51DDB81}"/>
          </ac:spMkLst>
        </pc:spChg>
        <pc:spChg chg="mod">
          <ac:chgData name="Uni Heidelberg" userId="63381bc8-74ad-49df-bab6-c1d9d05e17c2" providerId="ADAL" clId="{69EE58BA-C1DB-4456-A054-AB04EECEA528}" dt="2024-05-21T11:36:56.746" v="12702" actId="27803"/>
          <ac:spMkLst>
            <pc:docMk/>
            <pc:sldMk cId="1178382251" sldId="370"/>
            <ac:spMk id="1573" creationId="{B74F7289-D466-7170-5081-BAC56FFB9370}"/>
          </ac:spMkLst>
        </pc:spChg>
        <pc:spChg chg="mod">
          <ac:chgData name="Uni Heidelberg" userId="63381bc8-74ad-49df-bab6-c1d9d05e17c2" providerId="ADAL" clId="{69EE58BA-C1DB-4456-A054-AB04EECEA528}" dt="2024-05-21T11:36:56.746" v="12702" actId="27803"/>
          <ac:spMkLst>
            <pc:docMk/>
            <pc:sldMk cId="1178382251" sldId="370"/>
            <ac:spMk id="1574" creationId="{CAB1057A-769B-9D66-1F18-1A7125E21A35}"/>
          </ac:spMkLst>
        </pc:spChg>
        <pc:spChg chg="mod">
          <ac:chgData name="Uni Heidelberg" userId="63381bc8-74ad-49df-bab6-c1d9d05e17c2" providerId="ADAL" clId="{69EE58BA-C1DB-4456-A054-AB04EECEA528}" dt="2024-05-21T11:36:56.746" v="12702" actId="27803"/>
          <ac:spMkLst>
            <pc:docMk/>
            <pc:sldMk cId="1178382251" sldId="370"/>
            <ac:spMk id="1575" creationId="{210E9CB4-20F8-B881-CF0E-CE63001A43D2}"/>
          </ac:spMkLst>
        </pc:spChg>
        <pc:spChg chg="mod">
          <ac:chgData name="Uni Heidelberg" userId="63381bc8-74ad-49df-bab6-c1d9d05e17c2" providerId="ADAL" clId="{69EE58BA-C1DB-4456-A054-AB04EECEA528}" dt="2024-05-21T11:36:56.746" v="12702" actId="27803"/>
          <ac:spMkLst>
            <pc:docMk/>
            <pc:sldMk cId="1178382251" sldId="370"/>
            <ac:spMk id="1576" creationId="{45711BE4-7B95-99E1-7F23-07B06E65CAD2}"/>
          </ac:spMkLst>
        </pc:spChg>
        <pc:spChg chg="mod">
          <ac:chgData name="Uni Heidelberg" userId="63381bc8-74ad-49df-bab6-c1d9d05e17c2" providerId="ADAL" clId="{69EE58BA-C1DB-4456-A054-AB04EECEA528}" dt="2024-05-21T11:36:56.746" v="12702" actId="27803"/>
          <ac:spMkLst>
            <pc:docMk/>
            <pc:sldMk cId="1178382251" sldId="370"/>
            <ac:spMk id="1577" creationId="{511114B1-5933-A0F7-7B54-AC8CF985D48F}"/>
          </ac:spMkLst>
        </pc:spChg>
        <pc:spChg chg="mod">
          <ac:chgData name="Uni Heidelberg" userId="63381bc8-74ad-49df-bab6-c1d9d05e17c2" providerId="ADAL" clId="{69EE58BA-C1DB-4456-A054-AB04EECEA528}" dt="2024-05-21T11:36:56.746" v="12702" actId="27803"/>
          <ac:spMkLst>
            <pc:docMk/>
            <pc:sldMk cId="1178382251" sldId="370"/>
            <ac:spMk id="1578" creationId="{878CCB30-454D-A1B5-84E8-06E287D6F66A}"/>
          </ac:spMkLst>
        </pc:spChg>
        <pc:spChg chg="mod">
          <ac:chgData name="Uni Heidelberg" userId="63381bc8-74ad-49df-bab6-c1d9d05e17c2" providerId="ADAL" clId="{69EE58BA-C1DB-4456-A054-AB04EECEA528}" dt="2024-05-21T11:36:56.746" v="12702" actId="27803"/>
          <ac:spMkLst>
            <pc:docMk/>
            <pc:sldMk cId="1178382251" sldId="370"/>
            <ac:spMk id="1579" creationId="{7366B941-2840-685F-4FEA-B11E7ADF5DF6}"/>
          </ac:spMkLst>
        </pc:spChg>
        <pc:spChg chg="mod">
          <ac:chgData name="Uni Heidelberg" userId="63381bc8-74ad-49df-bab6-c1d9d05e17c2" providerId="ADAL" clId="{69EE58BA-C1DB-4456-A054-AB04EECEA528}" dt="2024-05-21T11:36:56.746" v="12702" actId="27803"/>
          <ac:spMkLst>
            <pc:docMk/>
            <pc:sldMk cId="1178382251" sldId="370"/>
            <ac:spMk id="1580" creationId="{508F985A-F807-6B9C-A555-7DF760D76D40}"/>
          </ac:spMkLst>
        </pc:spChg>
        <pc:spChg chg="mod">
          <ac:chgData name="Uni Heidelberg" userId="63381bc8-74ad-49df-bab6-c1d9d05e17c2" providerId="ADAL" clId="{69EE58BA-C1DB-4456-A054-AB04EECEA528}" dt="2024-05-21T11:36:56.746" v="12702" actId="27803"/>
          <ac:spMkLst>
            <pc:docMk/>
            <pc:sldMk cId="1178382251" sldId="370"/>
            <ac:spMk id="1581" creationId="{A6F8FBAA-0437-D187-24A0-945331883578}"/>
          </ac:spMkLst>
        </pc:spChg>
        <pc:spChg chg="mod">
          <ac:chgData name="Uni Heidelberg" userId="63381bc8-74ad-49df-bab6-c1d9d05e17c2" providerId="ADAL" clId="{69EE58BA-C1DB-4456-A054-AB04EECEA528}" dt="2024-05-21T11:36:56.746" v="12702" actId="27803"/>
          <ac:spMkLst>
            <pc:docMk/>
            <pc:sldMk cId="1178382251" sldId="370"/>
            <ac:spMk id="1582" creationId="{5263A0EA-B688-FD28-F16E-D79359B2C510}"/>
          </ac:spMkLst>
        </pc:spChg>
        <pc:spChg chg="mod">
          <ac:chgData name="Uni Heidelberg" userId="63381bc8-74ad-49df-bab6-c1d9d05e17c2" providerId="ADAL" clId="{69EE58BA-C1DB-4456-A054-AB04EECEA528}" dt="2024-05-21T11:36:56.746" v="12702" actId="27803"/>
          <ac:spMkLst>
            <pc:docMk/>
            <pc:sldMk cId="1178382251" sldId="370"/>
            <ac:spMk id="1583" creationId="{94D05ED1-12CA-6610-9E2C-3D850315A027}"/>
          </ac:spMkLst>
        </pc:spChg>
        <pc:spChg chg="mod">
          <ac:chgData name="Uni Heidelberg" userId="63381bc8-74ad-49df-bab6-c1d9d05e17c2" providerId="ADAL" clId="{69EE58BA-C1DB-4456-A054-AB04EECEA528}" dt="2024-05-21T11:36:56.746" v="12702" actId="27803"/>
          <ac:spMkLst>
            <pc:docMk/>
            <pc:sldMk cId="1178382251" sldId="370"/>
            <ac:spMk id="1584" creationId="{C8EE3309-E34D-29E1-0142-1CA22B1E3675}"/>
          </ac:spMkLst>
        </pc:spChg>
        <pc:spChg chg="mod">
          <ac:chgData name="Uni Heidelberg" userId="63381bc8-74ad-49df-bab6-c1d9d05e17c2" providerId="ADAL" clId="{69EE58BA-C1DB-4456-A054-AB04EECEA528}" dt="2024-05-21T11:36:56.746" v="12702" actId="27803"/>
          <ac:spMkLst>
            <pc:docMk/>
            <pc:sldMk cId="1178382251" sldId="370"/>
            <ac:spMk id="1585" creationId="{16CF7DF3-AC1A-6F38-DFDA-1C8F99CDF076}"/>
          </ac:spMkLst>
        </pc:spChg>
        <pc:spChg chg="mod">
          <ac:chgData name="Uni Heidelberg" userId="63381bc8-74ad-49df-bab6-c1d9d05e17c2" providerId="ADAL" clId="{69EE58BA-C1DB-4456-A054-AB04EECEA528}" dt="2024-05-21T11:36:56.746" v="12702" actId="27803"/>
          <ac:spMkLst>
            <pc:docMk/>
            <pc:sldMk cId="1178382251" sldId="370"/>
            <ac:spMk id="1586" creationId="{6E9D9FE8-723F-26E1-E196-013BC45EC576}"/>
          </ac:spMkLst>
        </pc:spChg>
        <pc:spChg chg="mod">
          <ac:chgData name="Uni Heidelberg" userId="63381bc8-74ad-49df-bab6-c1d9d05e17c2" providerId="ADAL" clId="{69EE58BA-C1DB-4456-A054-AB04EECEA528}" dt="2024-05-21T11:36:56.746" v="12702" actId="27803"/>
          <ac:spMkLst>
            <pc:docMk/>
            <pc:sldMk cId="1178382251" sldId="370"/>
            <ac:spMk id="1587" creationId="{A93FAF2E-D0BD-7483-87B9-0B183F0C9CB0}"/>
          </ac:spMkLst>
        </pc:spChg>
        <pc:spChg chg="mod">
          <ac:chgData name="Uni Heidelberg" userId="63381bc8-74ad-49df-bab6-c1d9d05e17c2" providerId="ADAL" clId="{69EE58BA-C1DB-4456-A054-AB04EECEA528}" dt="2024-05-21T11:36:56.746" v="12702" actId="27803"/>
          <ac:spMkLst>
            <pc:docMk/>
            <pc:sldMk cId="1178382251" sldId="370"/>
            <ac:spMk id="1588" creationId="{87276084-7434-284A-A585-5B09AEA99AB2}"/>
          </ac:spMkLst>
        </pc:spChg>
        <pc:spChg chg="mod">
          <ac:chgData name="Uni Heidelberg" userId="63381bc8-74ad-49df-bab6-c1d9d05e17c2" providerId="ADAL" clId="{69EE58BA-C1DB-4456-A054-AB04EECEA528}" dt="2024-05-21T11:36:56.746" v="12702" actId="27803"/>
          <ac:spMkLst>
            <pc:docMk/>
            <pc:sldMk cId="1178382251" sldId="370"/>
            <ac:spMk id="1589" creationId="{94E831A2-195C-BFDB-483B-516A6D0D41FE}"/>
          </ac:spMkLst>
        </pc:spChg>
        <pc:spChg chg="mod">
          <ac:chgData name="Uni Heidelberg" userId="63381bc8-74ad-49df-bab6-c1d9d05e17c2" providerId="ADAL" clId="{69EE58BA-C1DB-4456-A054-AB04EECEA528}" dt="2024-05-21T11:36:56.746" v="12702" actId="27803"/>
          <ac:spMkLst>
            <pc:docMk/>
            <pc:sldMk cId="1178382251" sldId="370"/>
            <ac:spMk id="1590" creationId="{14B4370E-9863-E9C9-B3DF-725CAF4D7F16}"/>
          </ac:spMkLst>
        </pc:spChg>
        <pc:spChg chg="mod">
          <ac:chgData name="Uni Heidelberg" userId="63381bc8-74ad-49df-bab6-c1d9d05e17c2" providerId="ADAL" clId="{69EE58BA-C1DB-4456-A054-AB04EECEA528}" dt="2024-05-21T11:36:56.746" v="12702" actId="27803"/>
          <ac:spMkLst>
            <pc:docMk/>
            <pc:sldMk cId="1178382251" sldId="370"/>
            <ac:spMk id="1591" creationId="{35646458-CA62-9828-0444-713B392C45AA}"/>
          </ac:spMkLst>
        </pc:spChg>
        <pc:spChg chg="mod">
          <ac:chgData name="Uni Heidelberg" userId="63381bc8-74ad-49df-bab6-c1d9d05e17c2" providerId="ADAL" clId="{69EE58BA-C1DB-4456-A054-AB04EECEA528}" dt="2024-05-21T11:36:56.746" v="12702" actId="27803"/>
          <ac:spMkLst>
            <pc:docMk/>
            <pc:sldMk cId="1178382251" sldId="370"/>
            <ac:spMk id="1592" creationId="{BBAB0B07-0378-42BB-74F3-FB5468C3F3CD}"/>
          </ac:spMkLst>
        </pc:spChg>
        <pc:spChg chg="mod">
          <ac:chgData name="Uni Heidelberg" userId="63381bc8-74ad-49df-bab6-c1d9d05e17c2" providerId="ADAL" clId="{69EE58BA-C1DB-4456-A054-AB04EECEA528}" dt="2024-05-21T11:36:56.746" v="12702" actId="27803"/>
          <ac:spMkLst>
            <pc:docMk/>
            <pc:sldMk cId="1178382251" sldId="370"/>
            <ac:spMk id="1593" creationId="{5E159287-1D78-AD65-D02B-E5177712EF09}"/>
          </ac:spMkLst>
        </pc:spChg>
        <pc:spChg chg="mod">
          <ac:chgData name="Uni Heidelberg" userId="63381bc8-74ad-49df-bab6-c1d9d05e17c2" providerId="ADAL" clId="{69EE58BA-C1DB-4456-A054-AB04EECEA528}" dt="2024-05-21T11:36:56.746" v="12702" actId="27803"/>
          <ac:spMkLst>
            <pc:docMk/>
            <pc:sldMk cId="1178382251" sldId="370"/>
            <ac:spMk id="1594" creationId="{92F75E52-1F49-2C85-5C94-8068255FFEC8}"/>
          </ac:spMkLst>
        </pc:spChg>
        <pc:spChg chg="mod">
          <ac:chgData name="Uni Heidelberg" userId="63381bc8-74ad-49df-bab6-c1d9d05e17c2" providerId="ADAL" clId="{69EE58BA-C1DB-4456-A054-AB04EECEA528}" dt="2024-05-21T11:36:56.746" v="12702" actId="27803"/>
          <ac:spMkLst>
            <pc:docMk/>
            <pc:sldMk cId="1178382251" sldId="370"/>
            <ac:spMk id="1595" creationId="{B28C2DC2-723A-0828-7DD0-F8CED8758779}"/>
          </ac:spMkLst>
        </pc:spChg>
        <pc:spChg chg="mod">
          <ac:chgData name="Uni Heidelberg" userId="63381bc8-74ad-49df-bab6-c1d9d05e17c2" providerId="ADAL" clId="{69EE58BA-C1DB-4456-A054-AB04EECEA528}" dt="2024-05-21T11:36:56.746" v="12702" actId="27803"/>
          <ac:spMkLst>
            <pc:docMk/>
            <pc:sldMk cId="1178382251" sldId="370"/>
            <ac:spMk id="1596" creationId="{EA5786ED-0891-C53E-E69C-657C4ED93705}"/>
          </ac:spMkLst>
        </pc:spChg>
        <pc:spChg chg="mod">
          <ac:chgData name="Uni Heidelberg" userId="63381bc8-74ad-49df-bab6-c1d9d05e17c2" providerId="ADAL" clId="{69EE58BA-C1DB-4456-A054-AB04EECEA528}" dt="2024-05-21T11:36:56.746" v="12702" actId="27803"/>
          <ac:spMkLst>
            <pc:docMk/>
            <pc:sldMk cId="1178382251" sldId="370"/>
            <ac:spMk id="1597" creationId="{86A87414-5BEC-6C4B-6A5F-A7CD65BFBE0F}"/>
          </ac:spMkLst>
        </pc:spChg>
        <pc:spChg chg="mod">
          <ac:chgData name="Uni Heidelberg" userId="63381bc8-74ad-49df-bab6-c1d9d05e17c2" providerId="ADAL" clId="{69EE58BA-C1DB-4456-A054-AB04EECEA528}" dt="2024-05-21T11:36:56.746" v="12702" actId="27803"/>
          <ac:spMkLst>
            <pc:docMk/>
            <pc:sldMk cId="1178382251" sldId="370"/>
            <ac:spMk id="1598" creationId="{3F0C4888-4210-D706-87CB-165BF74C5BA5}"/>
          </ac:spMkLst>
        </pc:spChg>
        <pc:spChg chg="mod">
          <ac:chgData name="Uni Heidelberg" userId="63381bc8-74ad-49df-bab6-c1d9d05e17c2" providerId="ADAL" clId="{69EE58BA-C1DB-4456-A054-AB04EECEA528}" dt="2024-05-21T11:36:56.746" v="12702" actId="27803"/>
          <ac:spMkLst>
            <pc:docMk/>
            <pc:sldMk cId="1178382251" sldId="370"/>
            <ac:spMk id="1599" creationId="{064793E8-B89C-2E2A-7E6A-B880024EDBB3}"/>
          </ac:spMkLst>
        </pc:spChg>
        <pc:spChg chg="mod">
          <ac:chgData name="Uni Heidelberg" userId="63381bc8-74ad-49df-bab6-c1d9d05e17c2" providerId="ADAL" clId="{69EE58BA-C1DB-4456-A054-AB04EECEA528}" dt="2024-05-21T11:36:56.746" v="12702" actId="27803"/>
          <ac:spMkLst>
            <pc:docMk/>
            <pc:sldMk cId="1178382251" sldId="370"/>
            <ac:spMk id="1600" creationId="{F483B2C2-3900-5F1F-238B-3C2808E53E66}"/>
          </ac:spMkLst>
        </pc:spChg>
        <pc:spChg chg="mod">
          <ac:chgData name="Uni Heidelberg" userId="63381bc8-74ad-49df-bab6-c1d9d05e17c2" providerId="ADAL" clId="{69EE58BA-C1DB-4456-A054-AB04EECEA528}" dt="2024-05-21T11:36:56.746" v="12702" actId="27803"/>
          <ac:spMkLst>
            <pc:docMk/>
            <pc:sldMk cId="1178382251" sldId="370"/>
            <ac:spMk id="1601" creationId="{17BC45B3-B040-BD82-6B24-6D5C1E514192}"/>
          </ac:spMkLst>
        </pc:spChg>
        <pc:spChg chg="mod">
          <ac:chgData name="Uni Heidelberg" userId="63381bc8-74ad-49df-bab6-c1d9d05e17c2" providerId="ADAL" clId="{69EE58BA-C1DB-4456-A054-AB04EECEA528}" dt="2024-05-21T11:36:56.746" v="12702" actId="27803"/>
          <ac:spMkLst>
            <pc:docMk/>
            <pc:sldMk cId="1178382251" sldId="370"/>
            <ac:spMk id="1602" creationId="{763BE090-4760-ACFD-764E-CB29A0195B68}"/>
          </ac:spMkLst>
        </pc:spChg>
        <pc:spChg chg="mod">
          <ac:chgData name="Uni Heidelberg" userId="63381bc8-74ad-49df-bab6-c1d9d05e17c2" providerId="ADAL" clId="{69EE58BA-C1DB-4456-A054-AB04EECEA528}" dt="2024-05-21T11:36:56.746" v="12702" actId="27803"/>
          <ac:spMkLst>
            <pc:docMk/>
            <pc:sldMk cId="1178382251" sldId="370"/>
            <ac:spMk id="1603" creationId="{A4D3246B-489B-90A1-A265-6B8AA3D6EF9A}"/>
          </ac:spMkLst>
        </pc:spChg>
        <pc:spChg chg="mod">
          <ac:chgData name="Uni Heidelberg" userId="63381bc8-74ad-49df-bab6-c1d9d05e17c2" providerId="ADAL" clId="{69EE58BA-C1DB-4456-A054-AB04EECEA528}" dt="2024-05-21T11:36:56.746" v="12702" actId="27803"/>
          <ac:spMkLst>
            <pc:docMk/>
            <pc:sldMk cId="1178382251" sldId="370"/>
            <ac:spMk id="1604" creationId="{20C1FE2D-29ED-1BF5-A13D-0AE686CAF4A2}"/>
          </ac:spMkLst>
        </pc:spChg>
        <pc:spChg chg="mod">
          <ac:chgData name="Uni Heidelberg" userId="63381bc8-74ad-49df-bab6-c1d9d05e17c2" providerId="ADAL" clId="{69EE58BA-C1DB-4456-A054-AB04EECEA528}" dt="2024-05-21T11:36:56.746" v="12702" actId="27803"/>
          <ac:spMkLst>
            <pc:docMk/>
            <pc:sldMk cId="1178382251" sldId="370"/>
            <ac:spMk id="1605" creationId="{E9ED9C85-4B30-90A6-DD2A-22EDC170902F}"/>
          </ac:spMkLst>
        </pc:spChg>
        <pc:spChg chg="mod">
          <ac:chgData name="Uni Heidelberg" userId="63381bc8-74ad-49df-bab6-c1d9d05e17c2" providerId="ADAL" clId="{69EE58BA-C1DB-4456-A054-AB04EECEA528}" dt="2024-05-21T11:36:56.746" v="12702" actId="27803"/>
          <ac:spMkLst>
            <pc:docMk/>
            <pc:sldMk cId="1178382251" sldId="370"/>
            <ac:spMk id="1606" creationId="{93F4593E-BB32-898F-ED7F-EA5A820D7760}"/>
          </ac:spMkLst>
        </pc:spChg>
        <pc:spChg chg="mod">
          <ac:chgData name="Uni Heidelberg" userId="63381bc8-74ad-49df-bab6-c1d9d05e17c2" providerId="ADAL" clId="{69EE58BA-C1DB-4456-A054-AB04EECEA528}" dt="2024-05-21T11:36:56.746" v="12702" actId="27803"/>
          <ac:spMkLst>
            <pc:docMk/>
            <pc:sldMk cId="1178382251" sldId="370"/>
            <ac:spMk id="1607" creationId="{C499C554-BCCB-6250-D6D9-ECAA39C3F1F9}"/>
          </ac:spMkLst>
        </pc:spChg>
        <pc:spChg chg="mod">
          <ac:chgData name="Uni Heidelberg" userId="63381bc8-74ad-49df-bab6-c1d9d05e17c2" providerId="ADAL" clId="{69EE58BA-C1DB-4456-A054-AB04EECEA528}" dt="2024-05-21T11:36:56.746" v="12702" actId="27803"/>
          <ac:spMkLst>
            <pc:docMk/>
            <pc:sldMk cId="1178382251" sldId="370"/>
            <ac:spMk id="1608" creationId="{66E66BB0-6D86-5A91-FB2B-905B512A4601}"/>
          </ac:spMkLst>
        </pc:spChg>
        <pc:spChg chg="mod">
          <ac:chgData name="Uni Heidelberg" userId="63381bc8-74ad-49df-bab6-c1d9d05e17c2" providerId="ADAL" clId="{69EE58BA-C1DB-4456-A054-AB04EECEA528}" dt="2024-05-21T11:36:56.746" v="12702" actId="27803"/>
          <ac:spMkLst>
            <pc:docMk/>
            <pc:sldMk cId="1178382251" sldId="370"/>
            <ac:spMk id="1609" creationId="{79179F68-1CFD-AE27-85D8-149EB11D7C7B}"/>
          </ac:spMkLst>
        </pc:spChg>
        <pc:spChg chg="mod">
          <ac:chgData name="Uni Heidelberg" userId="63381bc8-74ad-49df-bab6-c1d9d05e17c2" providerId="ADAL" clId="{69EE58BA-C1DB-4456-A054-AB04EECEA528}" dt="2024-05-21T11:36:56.746" v="12702" actId="27803"/>
          <ac:spMkLst>
            <pc:docMk/>
            <pc:sldMk cId="1178382251" sldId="370"/>
            <ac:spMk id="1610" creationId="{B03587D6-D96B-1047-856E-A57FAE83BF5B}"/>
          </ac:spMkLst>
        </pc:spChg>
        <pc:spChg chg="mod">
          <ac:chgData name="Uni Heidelberg" userId="63381bc8-74ad-49df-bab6-c1d9d05e17c2" providerId="ADAL" clId="{69EE58BA-C1DB-4456-A054-AB04EECEA528}" dt="2024-05-21T11:36:56.746" v="12702" actId="27803"/>
          <ac:spMkLst>
            <pc:docMk/>
            <pc:sldMk cId="1178382251" sldId="370"/>
            <ac:spMk id="1611" creationId="{8D565715-AC16-552C-A7B5-7ECE11A5C6B9}"/>
          </ac:spMkLst>
        </pc:spChg>
        <pc:spChg chg="mod">
          <ac:chgData name="Uni Heidelberg" userId="63381bc8-74ad-49df-bab6-c1d9d05e17c2" providerId="ADAL" clId="{69EE58BA-C1DB-4456-A054-AB04EECEA528}" dt="2024-05-21T11:36:56.746" v="12702" actId="27803"/>
          <ac:spMkLst>
            <pc:docMk/>
            <pc:sldMk cId="1178382251" sldId="370"/>
            <ac:spMk id="1612" creationId="{4EF5D286-EC5D-B9C2-8E03-BD3D50809B81}"/>
          </ac:spMkLst>
        </pc:spChg>
        <pc:spChg chg="mod">
          <ac:chgData name="Uni Heidelberg" userId="63381bc8-74ad-49df-bab6-c1d9d05e17c2" providerId="ADAL" clId="{69EE58BA-C1DB-4456-A054-AB04EECEA528}" dt="2024-05-21T11:36:56.746" v="12702" actId="27803"/>
          <ac:spMkLst>
            <pc:docMk/>
            <pc:sldMk cId="1178382251" sldId="370"/>
            <ac:spMk id="1613" creationId="{868501CD-A3CF-0BB9-1B82-C31A717B2095}"/>
          </ac:spMkLst>
        </pc:spChg>
        <pc:spChg chg="mod">
          <ac:chgData name="Uni Heidelberg" userId="63381bc8-74ad-49df-bab6-c1d9d05e17c2" providerId="ADAL" clId="{69EE58BA-C1DB-4456-A054-AB04EECEA528}" dt="2024-05-21T11:36:56.746" v="12702" actId="27803"/>
          <ac:spMkLst>
            <pc:docMk/>
            <pc:sldMk cId="1178382251" sldId="370"/>
            <ac:spMk id="1614" creationId="{A9CC5D0C-0FA5-314B-5B0D-583AEAD964B4}"/>
          </ac:spMkLst>
        </pc:spChg>
        <pc:spChg chg="mod">
          <ac:chgData name="Uni Heidelberg" userId="63381bc8-74ad-49df-bab6-c1d9d05e17c2" providerId="ADAL" clId="{69EE58BA-C1DB-4456-A054-AB04EECEA528}" dt="2024-05-21T11:36:56.746" v="12702" actId="27803"/>
          <ac:spMkLst>
            <pc:docMk/>
            <pc:sldMk cId="1178382251" sldId="370"/>
            <ac:spMk id="1615" creationId="{BD14A82F-894C-D894-80FE-7D0ACF014D40}"/>
          </ac:spMkLst>
        </pc:spChg>
        <pc:spChg chg="mod">
          <ac:chgData name="Uni Heidelberg" userId="63381bc8-74ad-49df-bab6-c1d9d05e17c2" providerId="ADAL" clId="{69EE58BA-C1DB-4456-A054-AB04EECEA528}" dt="2024-05-21T11:36:56.746" v="12702" actId="27803"/>
          <ac:spMkLst>
            <pc:docMk/>
            <pc:sldMk cId="1178382251" sldId="370"/>
            <ac:spMk id="1616" creationId="{B2F93AAB-826C-6199-1EC9-94D353667748}"/>
          </ac:spMkLst>
        </pc:spChg>
        <pc:spChg chg="mod">
          <ac:chgData name="Uni Heidelberg" userId="63381bc8-74ad-49df-bab6-c1d9d05e17c2" providerId="ADAL" clId="{69EE58BA-C1DB-4456-A054-AB04EECEA528}" dt="2024-05-21T11:36:56.746" v="12702" actId="27803"/>
          <ac:spMkLst>
            <pc:docMk/>
            <pc:sldMk cId="1178382251" sldId="370"/>
            <ac:spMk id="1617" creationId="{206947F9-EDE8-BA46-AB41-B7AE2047FFD8}"/>
          </ac:spMkLst>
        </pc:spChg>
        <pc:spChg chg="mod">
          <ac:chgData name="Uni Heidelberg" userId="63381bc8-74ad-49df-bab6-c1d9d05e17c2" providerId="ADAL" clId="{69EE58BA-C1DB-4456-A054-AB04EECEA528}" dt="2024-05-21T11:36:56.746" v="12702" actId="27803"/>
          <ac:spMkLst>
            <pc:docMk/>
            <pc:sldMk cId="1178382251" sldId="370"/>
            <ac:spMk id="1618" creationId="{E58C4CB2-11F7-3628-890B-8DE6C988DA5F}"/>
          </ac:spMkLst>
        </pc:spChg>
        <pc:spChg chg="mod">
          <ac:chgData name="Uni Heidelberg" userId="63381bc8-74ad-49df-bab6-c1d9d05e17c2" providerId="ADAL" clId="{69EE58BA-C1DB-4456-A054-AB04EECEA528}" dt="2024-05-21T11:36:56.746" v="12702" actId="27803"/>
          <ac:spMkLst>
            <pc:docMk/>
            <pc:sldMk cId="1178382251" sldId="370"/>
            <ac:spMk id="1619" creationId="{FCDAF611-35CE-9E56-D0CA-600DBC1BE77B}"/>
          </ac:spMkLst>
        </pc:spChg>
        <pc:spChg chg="mod">
          <ac:chgData name="Uni Heidelberg" userId="63381bc8-74ad-49df-bab6-c1d9d05e17c2" providerId="ADAL" clId="{69EE58BA-C1DB-4456-A054-AB04EECEA528}" dt="2024-05-21T11:36:56.746" v="12702" actId="27803"/>
          <ac:spMkLst>
            <pc:docMk/>
            <pc:sldMk cId="1178382251" sldId="370"/>
            <ac:spMk id="1620" creationId="{18FBC4B7-DF2A-0E16-D9A6-18E81C1E4673}"/>
          </ac:spMkLst>
        </pc:spChg>
        <pc:spChg chg="mod">
          <ac:chgData name="Uni Heidelberg" userId="63381bc8-74ad-49df-bab6-c1d9d05e17c2" providerId="ADAL" clId="{69EE58BA-C1DB-4456-A054-AB04EECEA528}" dt="2024-05-21T11:36:56.746" v="12702" actId="27803"/>
          <ac:spMkLst>
            <pc:docMk/>
            <pc:sldMk cId="1178382251" sldId="370"/>
            <ac:spMk id="1621" creationId="{215C432D-4773-FE37-ACA4-561F2D5A22BF}"/>
          </ac:spMkLst>
        </pc:spChg>
        <pc:spChg chg="mod">
          <ac:chgData name="Uni Heidelberg" userId="63381bc8-74ad-49df-bab6-c1d9d05e17c2" providerId="ADAL" clId="{69EE58BA-C1DB-4456-A054-AB04EECEA528}" dt="2024-05-21T11:36:56.746" v="12702" actId="27803"/>
          <ac:spMkLst>
            <pc:docMk/>
            <pc:sldMk cId="1178382251" sldId="370"/>
            <ac:spMk id="1622" creationId="{9F6478A3-D78D-099E-1710-E8CF1972A40E}"/>
          </ac:spMkLst>
        </pc:spChg>
        <pc:spChg chg="mod">
          <ac:chgData name="Uni Heidelberg" userId="63381bc8-74ad-49df-bab6-c1d9d05e17c2" providerId="ADAL" clId="{69EE58BA-C1DB-4456-A054-AB04EECEA528}" dt="2024-05-21T11:36:56.746" v="12702" actId="27803"/>
          <ac:spMkLst>
            <pc:docMk/>
            <pc:sldMk cId="1178382251" sldId="370"/>
            <ac:spMk id="1623" creationId="{861647B4-C28E-4FFA-A815-747A10255787}"/>
          </ac:spMkLst>
        </pc:spChg>
        <pc:spChg chg="mod">
          <ac:chgData name="Uni Heidelberg" userId="63381bc8-74ad-49df-bab6-c1d9d05e17c2" providerId="ADAL" clId="{69EE58BA-C1DB-4456-A054-AB04EECEA528}" dt="2024-05-21T11:36:56.746" v="12702" actId="27803"/>
          <ac:spMkLst>
            <pc:docMk/>
            <pc:sldMk cId="1178382251" sldId="370"/>
            <ac:spMk id="1624" creationId="{E144AC2D-89B2-554F-A335-4B82BEE996E7}"/>
          </ac:spMkLst>
        </pc:spChg>
        <pc:spChg chg="mod">
          <ac:chgData name="Uni Heidelberg" userId="63381bc8-74ad-49df-bab6-c1d9d05e17c2" providerId="ADAL" clId="{69EE58BA-C1DB-4456-A054-AB04EECEA528}" dt="2024-05-21T11:36:56.746" v="12702" actId="27803"/>
          <ac:spMkLst>
            <pc:docMk/>
            <pc:sldMk cId="1178382251" sldId="370"/>
            <ac:spMk id="1625" creationId="{731A5FF4-68EA-B11B-E9BE-8BCAD782F25D}"/>
          </ac:spMkLst>
        </pc:spChg>
        <pc:spChg chg="mod">
          <ac:chgData name="Uni Heidelberg" userId="63381bc8-74ad-49df-bab6-c1d9d05e17c2" providerId="ADAL" clId="{69EE58BA-C1DB-4456-A054-AB04EECEA528}" dt="2024-05-21T11:36:56.746" v="12702" actId="27803"/>
          <ac:spMkLst>
            <pc:docMk/>
            <pc:sldMk cId="1178382251" sldId="370"/>
            <ac:spMk id="1626" creationId="{EEC3C279-BF0C-D37A-EA0F-8626F92B5B67}"/>
          </ac:spMkLst>
        </pc:spChg>
        <pc:spChg chg="mod">
          <ac:chgData name="Uni Heidelberg" userId="63381bc8-74ad-49df-bab6-c1d9d05e17c2" providerId="ADAL" clId="{69EE58BA-C1DB-4456-A054-AB04EECEA528}" dt="2024-05-21T11:36:56.746" v="12702" actId="27803"/>
          <ac:spMkLst>
            <pc:docMk/>
            <pc:sldMk cId="1178382251" sldId="370"/>
            <ac:spMk id="1627" creationId="{A3DCBB05-516D-351D-A135-5BA92EFDF6C6}"/>
          </ac:spMkLst>
        </pc:spChg>
        <pc:spChg chg="mod">
          <ac:chgData name="Uni Heidelberg" userId="63381bc8-74ad-49df-bab6-c1d9d05e17c2" providerId="ADAL" clId="{69EE58BA-C1DB-4456-A054-AB04EECEA528}" dt="2024-05-21T11:36:56.746" v="12702" actId="27803"/>
          <ac:spMkLst>
            <pc:docMk/>
            <pc:sldMk cId="1178382251" sldId="370"/>
            <ac:spMk id="1628" creationId="{F4EEBE67-A09D-32BA-0D29-53D21CB9C831}"/>
          </ac:spMkLst>
        </pc:spChg>
        <pc:spChg chg="mod">
          <ac:chgData name="Uni Heidelberg" userId="63381bc8-74ad-49df-bab6-c1d9d05e17c2" providerId="ADAL" clId="{69EE58BA-C1DB-4456-A054-AB04EECEA528}" dt="2024-05-21T11:36:56.746" v="12702" actId="27803"/>
          <ac:spMkLst>
            <pc:docMk/>
            <pc:sldMk cId="1178382251" sldId="370"/>
            <ac:spMk id="1629" creationId="{FBD25237-D286-5C33-0C7C-0AE15E059F4C}"/>
          </ac:spMkLst>
        </pc:spChg>
        <pc:spChg chg="mod">
          <ac:chgData name="Uni Heidelberg" userId="63381bc8-74ad-49df-bab6-c1d9d05e17c2" providerId="ADAL" clId="{69EE58BA-C1DB-4456-A054-AB04EECEA528}" dt="2024-05-21T11:36:56.746" v="12702" actId="27803"/>
          <ac:spMkLst>
            <pc:docMk/>
            <pc:sldMk cId="1178382251" sldId="370"/>
            <ac:spMk id="1630" creationId="{4930A024-B24C-44FF-70F3-6A3B6A744132}"/>
          </ac:spMkLst>
        </pc:spChg>
        <pc:spChg chg="mod">
          <ac:chgData name="Uni Heidelberg" userId="63381bc8-74ad-49df-bab6-c1d9d05e17c2" providerId="ADAL" clId="{69EE58BA-C1DB-4456-A054-AB04EECEA528}" dt="2024-05-21T11:36:56.746" v="12702" actId="27803"/>
          <ac:spMkLst>
            <pc:docMk/>
            <pc:sldMk cId="1178382251" sldId="370"/>
            <ac:spMk id="1631" creationId="{3EFB328F-76E6-A024-EECE-2330F7F802B0}"/>
          </ac:spMkLst>
        </pc:spChg>
        <pc:spChg chg="mod">
          <ac:chgData name="Uni Heidelberg" userId="63381bc8-74ad-49df-bab6-c1d9d05e17c2" providerId="ADAL" clId="{69EE58BA-C1DB-4456-A054-AB04EECEA528}" dt="2024-05-21T11:36:56.746" v="12702" actId="27803"/>
          <ac:spMkLst>
            <pc:docMk/>
            <pc:sldMk cId="1178382251" sldId="370"/>
            <ac:spMk id="1632" creationId="{F23470FC-CD78-245F-4725-B2922ED2A58F}"/>
          </ac:spMkLst>
        </pc:spChg>
        <pc:spChg chg="mod">
          <ac:chgData name="Uni Heidelberg" userId="63381bc8-74ad-49df-bab6-c1d9d05e17c2" providerId="ADAL" clId="{69EE58BA-C1DB-4456-A054-AB04EECEA528}" dt="2024-05-21T11:36:56.746" v="12702" actId="27803"/>
          <ac:spMkLst>
            <pc:docMk/>
            <pc:sldMk cId="1178382251" sldId="370"/>
            <ac:spMk id="1633" creationId="{C26C1A28-5BAF-1C89-8DBF-CE2B75E2A81F}"/>
          </ac:spMkLst>
        </pc:spChg>
        <pc:spChg chg="mod">
          <ac:chgData name="Uni Heidelberg" userId="63381bc8-74ad-49df-bab6-c1d9d05e17c2" providerId="ADAL" clId="{69EE58BA-C1DB-4456-A054-AB04EECEA528}" dt="2024-05-21T11:36:56.746" v="12702" actId="27803"/>
          <ac:spMkLst>
            <pc:docMk/>
            <pc:sldMk cId="1178382251" sldId="370"/>
            <ac:spMk id="1634" creationId="{9488F832-AF8A-D6A1-B341-CDA103BD3B0B}"/>
          </ac:spMkLst>
        </pc:spChg>
        <pc:spChg chg="mod">
          <ac:chgData name="Uni Heidelberg" userId="63381bc8-74ad-49df-bab6-c1d9d05e17c2" providerId="ADAL" clId="{69EE58BA-C1DB-4456-A054-AB04EECEA528}" dt="2024-05-21T11:36:56.746" v="12702" actId="27803"/>
          <ac:spMkLst>
            <pc:docMk/>
            <pc:sldMk cId="1178382251" sldId="370"/>
            <ac:spMk id="1635" creationId="{835628FB-031B-7568-A24B-E045CF1D5644}"/>
          </ac:spMkLst>
        </pc:spChg>
        <pc:spChg chg="mod">
          <ac:chgData name="Uni Heidelberg" userId="63381bc8-74ad-49df-bab6-c1d9d05e17c2" providerId="ADAL" clId="{69EE58BA-C1DB-4456-A054-AB04EECEA528}" dt="2024-05-21T11:36:56.746" v="12702" actId="27803"/>
          <ac:spMkLst>
            <pc:docMk/>
            <pc:sldMk cId="1178382251" sldId="370"/>
            <ac:spMk id="1636" creationId="{FF362BFB-5E6F-AFF6-0162-5615BA163204}"/>
          </ac:spMkLst>
        </pc:spChg>
        <pc:spChg chg="mod">
          <ac:chgData name="Uni Heidelberg" userId="63381bc8-74ad-49df-bab6-c1d9d05e17c2" providerId="ADAL" clId="{69EE58BA-C1DB-4456-A054-AB04EECEA528}" dt="2024-05-21T11:36:56.746" v="12702" actId="27803"/>
          <ac:spMkLst>
            <pc:docMk/>
            <pc:sldMk cId="1178382251" sldId="370"/>
            <ac:spMk id="1637" creationId="{532019C5-BA83-3B1B-97BD-EDED089C59FE}"/>
          </ac:spMkLst>
        </pc:spChg>
        <pc:spChg chg="mod">
          <ac:chgData name="Uni Heidelberg" userId="63381bc8-74ad-49df-bab6-c1d9d05e17c2" providerId="ADAL" clId="{69EE58BA-C1DB-4456-A054-AB04EECEA528}" dt="2024-05-21T11:36:56.746" v="12702" actId="27803"/>
          <ac:spMkLst>
            <pc:docMk/>
            <pc:sldMk cId="1178382251" sldId="370"/>
            <ac:spMk id="1638" creationId="{D40DDC45-F513-99EA-CA03-2A6D90D6ABD4}"/>
          </ac:spMkLst>
        </pc:spChg>
        <pc:spChg chg="mod">
          <ac:chgData name="Uni Heidelberg" userId="63381bc8-74ad-49df-bab6-c1d9d05e17c2" providerId="ADAL" clId="{69EE58BA-C1DB-4456-A054-AB04EECEA528}" dt="2024-05-21T11:36:56.746" v="12702" actId="27803"/>
          <ac:spMkLst>
            <pc:docMk/>
            <pc:sldMk cId="1178382251" sldId="370"/>
            <ac:spMk id="1639" creationId="{FA721665-3ACA-D498-471F-B86432C86F54}"/>
          </ac:spMkLst>
        </pc:spChg>
        <pc:spChg chg="mod">
          <ac:chgData name="Uni Heidelberg" userId="63381bc8-74ad-49df-bab6-c1d9d05e17c2" providerId="ADAL" clId="{69EE58BA-C1DB-4456-A054-AB04EECEA528}" dt="2024-05-21T11:36:56.746" v="12702" actId="27803"/>
          <ac:spMkLst>
            <pc:docMk/>
            <pc:sldMk cId="1178382251" sldId="370"/>
            <ac:spMk id="1640" creationId="{DF381363-C728-ED7F-6451-276BD4AC07D7}"/>
          </ac:spMkLst>
        </pc:spChg>
        <pc:spChg chg="mod">
          <ac:chgData name="Uni Heidelberg" userId="63381bc8-74ad-49df-bab6-c1d9d05e17c2" providerId="ADAL" clId="{69EE58BA-C1DB-4456-A054-AB04EECEA528}" dt="2024-05-21T11:36:56.746" v="12702" actId="27803"/>
          <ac:spMkLst>
            <pc:docMk/>
            <pc:sldMk cId="1178382251" sldId="370"/>
            <ac:spMk id="1641" creationId="{518FFC5C-DA68-6DF4-CB77-02DBEC2E2AE8}"/>
          </ac:spMkLst>
        </pc:spChg>
        <pc:spChg chg="mod">
          <ac:chgData name="Uni Heidelberg" userId="63381bc8-74ad-49df-bab6-c1d9d05e17c2" providerId="ADAL" clId="{69EE58BA-C1DB-4456-A054-AB04EECEA528}" dt="2024-05-21T11:36:56.746" v="12702" actId="27803"/>
          <ac:spMkLst>
            <pc:docMk/>
            <pc:sldMk cId="1178382251" sldId="370"/>
            <ac:spMk id="1642" creationId="{3F684B04-A228-AB5B-D7BA-F8F5C0C16722}"/>
          </ac:spMkLst>
        </pc:spChg>
        <pc:spChg chg="mod">
          <ac:chgData name="Uni Heidelberg" userId="63381bc8-74ad-49df-bab6-c1d9d05e17c2" providerId="ADAL" clId="{69EE58BA-C1DB-4456-A054-AB04EECEA528}" dt="2024-05-21T11:36:56.746" v="12702" actId="27803"/>
          <ac:spMkLst>
            <pc:docMk/>
            <pc:sldMk cId="1178382251" sldId="370"/>
            <ac:spMk id="1643" creationId="{72B0EBEB-F9AB-7798-7F0B-466211F99B3E}"/>
          </ac:spMkLst>
        </pc:spChg>
        <pc:spChg chg="mod">
          <ac:chgData name="Uni Heidelberg" userId="63381bc8-74ad-49df-bab6-c1d9d05e17c2" providerId="ADAL" clId="{69EE58BA-C1DB-4456-A054-AB04EECEA528}" dt="2024-05-21T11:36:56.746" v="12702" actId="27803"/>
          <ac:spMkLst>
            <pc:docMk/>
            <pc:sldMk cId="1178382251" sldId="370"/>
            <ac:spMk id="1644" creationId="{E5A71490-FBB4-D813-1B83-ABC837D1ACB6}"/>
          </ac:spMkLst>
        </pc:spChg>
        <pc:spChg chg="mod">
          <ac:chgData name="Uni Heidelberg" userId="63381bc8-74ad-49df-bab6-c1d9d05e17c2" providerId="ADAL" clId="{69EE58BA-C1DB-4456-A054-AB04EECEA528}" dt="2024-05-21T11:36:56.746" v="12702" actId="27803"/>
          <ac:spMkLst>
            <pc:docMk/>
            <pc:sldMk cId="1178382251" sldId="370"/>
            <ac:spMk id="1645" creationId="{EC2B23BB-DB89-918E-C688-BCD66B24F0C3}"/>
          </ac:spMkLst>
        </pc:spChg>
        <pc:spChg chg="mod">
          <ac:chgData name="Uni Heidelberg" userId="63381bc8-74ad-49df-bab6-c1d9d05e17c2" providerId="ADAL" clId="{69EE58BA-C1DB-4456-A054-AB04EECEA528}" dt="2024-05-21T11:36:56.746" v="12702" actId="27803"/>
          <ac:spMkLst>
            <pc:docMk/>
            <pc:sldMk cId="1178382251" sldId="370"/>
            <ac:spMk id="1646" creationId="{55DDB0FE-547E-BA4A-BFD0-C0B961C2CDFE}"/>
          </ac:spMkLst>
        </pc:spChg>
        <pc:spChg chg="mod">
          <ac:chgData name="Uni Heidelberg" userId="63381bc8-74ad-49df-bab6-c1d9d05e17c2" providerId="ADAL" clId="{69EE58BA-C1DB-4456-A054-AB04EECEA528}" dt="2024-05-21T11:36:56.746" v="12702" actId="27803"/>
          <ac:spMkLst>
            <pc:docMk/>
            <pc:sldMk cId="1178382251" sldId="370"/>
            <ac:spMk id="1647" creationId="{81FBE9E3-59C4-5534-6BD8-3E8B6F2AD7C3}"/>
          </ac:spMkLst>
        </pc:spChg>
        <pc:spChg chg="mod">
          <ac:chgData name="Uni Heidelberg" userId="63381bc8-74ad-49df-bab6-c1d9d05e17c2" providerId="ADAL" clId="{69EE58BA-C1DB-4456-A054-AB04EECEA528}" dt="2024-05-21T11:36:56.746" v="12702" actId="27803"/>
          <ac:spMkLst>
            <pc:docMk/>
            <pc:sldMk cId="1178382251" sldId="370"/>
            <ac:spMk id="1648" creationId="{5EF4B313-2819-1C47-7CED-E71E798A52F8}"/>
          </ac:spMkLst>
        </pc:spChg>
        <pc:spChg chg="mod">
          <ac:chgData name="Uni Heidelberg" userId="63381bc8-74ad-49df-bab6-c1d9d05e17c2" providerId="ADAL" clId="{69EE58BA-C1DB-4456-A054-AB04EECEA528}" dt="2024-05-21T11:36:56.746" v="12702" actId="27803"/>
          <ac:spMkLst>
            <pc:docMk/>
            <pc:sldMk cId="1178382251" sldId="370"/>
            <ac:spMk id="1649" creationId="{969EFC07-D87D-BFEC-C586-DD360CA9F1B6}"/>
          </ac:spMkLst>
        </pc:spChg>
        <pc:spChg chg="mod">
          <ac:chgData name="Uni Heidelberg" userId="63381bc8-74ad-49df-bab6-c1d9d05e17c2" providerId="ADAL" clId="{69EE58BA-C1DB-4456-A054-AB04EECEA528}" dt="2024-05-21T11:36:56.746" v="12702" actId="27803"/>
          <ac:spMkLst>
            <pc:docMk/>
            <pc:sldMk cId="1178382251" sldId="370"/>
            <ac:spMk id="1650" creationId="{CE51D57C-E413-6FA4-EA24-31770C0A27D4}"/>
          </ac:spMkLst>
        </pc:spChg>
        <pc:spChg chg="mod">
          <ac:chgData name="Uni Heidelberg" userId="63381bc8-74ad-49df-bab6-c1d9d05e17c2" providerId="ADAL" clId="{69EE58BA-C1DB-4456-A054-AB04EECEA528}" dt="2024-05-21T11:36:56.746" v="12702" actId="27803"/>
          <ac:spMkLst>
            <pc:docMk/>
            <pc:sldMk cId="1178382251" sldId="370"/>
            <ac:spMk id="1651" creationId="{61CC0BC4-7BB6-9DA8-A46D-022DDBAA290D}"/>
          </ac:spMkLst>
        </pc:spChg>
        <pc:spChg chg="mod">
          <ac:chgData name="Uni Heidelberg" userId="63381bc8-74ad-49df-bab6-c1d9d05e17c2" providerId="ADAL" clId="{69EE58BA-C1DB-4456-A054-AB04EECEA528}" dt="2024-05-21T11:36:56.746" v="12702" actId="27803"/>
          <ac:spMkLst>
            <pc:docMk/>
            <pc:sldMk cId="1178382251" sldId="370"/>
            <ac:spMk id="1652" creationId="{C0C221FF-CE30-29DD-3B35-F4F70337AC8B}"/>
          </ac:spMkLst>
        </pc:spChg>
        <pc:spChg chg="mod">
          <ac:chgData name="Uni Heidelberg" userId="63381bc8-74ad-49df-bab6-c1d9d05e17c2" providerId="ADAL" clId="{69EE58BA-C1DB-4456-A054-AB04EECEA528}" dt="2024-05-21T11:36:56.746" v="12702" actId="27803"/>
          <ac:spMkLst>
            <pc:docMk/>
            <pc:sldMk cId="1178382251" sldId="370"/>
            <ac:spMk id="1653" creationId="{C5AFDC76-90F9-FA21-10CA-7734667DB5E1}"/>
          </ac:spMkLst>
        </pc:spChg>
        <pc:spChg chg="mod">
          <ac:chgData name="Uni Heidelberg" userId="63381bc8-74ad-49df-bab6-c1d9d05e17c2" providerId="ADAL" clId="{69EE58BA-C1DB-4456-A054-AB04EECEA528}" dt="2024-05-21T11:36:56.746" v="12702" actId="27803"/>
          <ac:spMkLst>
            <pc:docMk/>
            <pc:sldMk cId="1178382251" sldId="370"/>
            <ac:spMk id="1654" creationId="{60A098AC-2423-0BEA-28A0-43FCA169564D}"/>
          </ac:spMkLst>
        </pc:spChg>
        <pc:spChg chg="mod">
          <ac:chgData name="Uni Heidelberg" userId="63381bc8-74ad-49df-bab6-c1d9d05e17c2" providerId="ADAL" clId="{69EE58BA-C1DB-4456-A054-AB04EECEA528}" dt="2024-05-21T11:36:56.746" v="12702" actId="27803"/>
          <ac:spMkLst>
            <pc:docMk/>
            <pc:sldMk cId="1178382251" sldId="370"/>
            <ac:spMk id="1655" creationId="{E3E6493F-1F24-1DE9-CBA4-060912FECC03}"/>
          </ac:spMkLst>
        </pc:spChg>
        <pc:spChg chg="mod">
          <ac:chgData name="Uni Heidelberg" userId="63381bc8-74ad-49df-bab6-c1d9d05e17c2" providerId="ADAL" clId="{69EE58BA-C1DB-4456-A054-AB04EECEA528}" dt="2024-05-21T11:36:56.746" v="12702" actId="27803"/>
          <ac:spMkLst>
            <pc:docMk/>
            <pc:sldMk cId="1178382251" sldId="370"/>
            <ac:spMk id="1656" creationId="{F737D2A7-3EFF-D89B-A7EB-0741D7BAA992}"/>
          </ac:spMkLst>
        </pc:spChg>
        <pc:spChg chg="mod">
          <ac:chgData name="Uni Heidelberg" userId="63381bc8-74ad-49df-bab6-c1d9d05e17c2" providerId="ADAL" clId="{69EE58BA-C1DB-4456-A054-AB04EECEA528}" dt="2024-05-21T11:36:56.746" v="12702" actId="27803"/>
          <ac:spMkLst>
            <pc:docMk/>
            <pc:sldMk cId="1178382251" sldId="370"/>
            <ac:spMk id="1657" creationId="{7BBB0E51-F6D5-49B1-189B-2499210AB1C5}"/>
          </ac:spMkLst>
        </pc:spChg>
        <pc:spChg chg="mod">
          <ac:chgData name="Uni Heidelberg" userId="63381bc8-74ad-49df-bab6-c1d9d05e17c2" providerId="ADAL" clId="{69EE58BA-C1DB-4456-A054-AB04EECEA528}" dt="2024-05-21T11:36:56.746" v="12702" actId="27803"/>
          <ac:spMkLst>
            <pc:docMk/>
            <pc:sldMk cId="1178382251" sldId="370"/>
            <ac:spMk id="1658" creationId="{2918F312-1731-ABBA-7ADB-676915245125}"/>
          </ac:spMkLst>
        </pc:spChg>
        <pc:spChg chg="mod">
          <ac:chgData name="Uni Heidelberg" userId="63381bc8-74ad-49df-bab6-c1d9d05e17c2" providerId="ADAL" clId="{69EE58BA-C1DB-4456-A054-AB04EECEA528}" dt="2024-05-21T11:36:56.746" v="12702" actId="27803"/>
          <ac:spMkLst>
            <pc:docMk/>
            <pc:sldMk cId="1178382251" sldId="370"/>
            <ac:spMk id="1659" creationId="{B97A738D-5960-525B-AF01-97F9EBCC4E9F}"/>
          </ac:spMkLst>
        </pc:spChg>
        <pc:spChg chg="mod">
          <ac:chgData name="Uni Heidelberg" userId="63381bc8-74ad-49df-bab6-c1d9d05e17c2" providerId="ADAL" clId="{69EE58BA-C1DB-4456-A054-AB04EECEA528}" dt="2024-05-21T11:36:56.746" v="12702" actId="27803"/>
          <ac:spMkLst>
            <pc:docMk/>
            <pc:sldMk cId="1178382251" sldId="370"/>
            <ac:spMk id="1660" creationId="{901A24DD-2E59-05E2-5D4E-257B72FFEAD0}"/>
          </ac:spMkLst>
        </pc:spChg>
        <pc:spChg chg="mod">
          <ac:chgData name="Uni Heidelberg" userId="63381bc8-74ad-49df-bab6-c1d9d05e17c2" providerId="ADAL" clId="{69EE58BA-C1DB-4456-A054-AB04EECEA528}" dt="2024-05-21T11:36:56.746" v="12702" actId="27803"/>
          <ac:spMkLst>
            <pc:docMk/>
            <pc:sldMk cId="1178382251" sldId="370"/>
            <ac:spMk id="1661" creationId="{76486EDC-E6BC-062E-E6A5-47AA36D812F6}"/>
          </ac:spMkLst>
        </pc:spChg>
        <pc:spChg chg="mod">
          <ac:chgData name="Uni Heidelberg" userId="63381bc8-74ad-49df-bab6-c1d9d05e17c2" providerId="ADAL" clId="{69EE58BA-C1DB-4456-A054-AB04EECEA528}" dt="2024-05-21T11:36:56.746" v="12702" actId="27803"/>
          <ac:spMkLst>
            <pc:docMk/>
            <pc:sldMk cId="1178382251" sldId="370"/>
            <ac:spMk id="1662" creationId="{8BA01992-3685-0318-A3D5-917A01EE0573}"/>
          </ac:spMkLst>
        </pc:spChg>
        <pc:spChg chg="mod">
          <ac:chgData name="Uni Heidelberg" userId="63381bc8-74ad-49df-bab6-c1d9d05e17c2" providerId="ADAL" clId="{69EE58BA-C1DB-4456-A054-AB04EECEA528}" dt="2024-05-21T11:36:56.746" v="12702" actId="27803"/>
          <ac:spMkLst>
            <pc:docMk/>
            <pc:sldMk cId="1178382251" sldId="370"/>
            <ac:spMk id="1663" creationId="{BF441B58-5996-ADBF-BAB6-2D99A82F2E4D}"/>
          </ac:spMkLst>
        </pc:spChg>
        <pc:spChg chg="mod">
          <ac:chgData name="Uni Heidelberg" userId="63381bc8-74ad-49df-bab6-c1d9d05e17c2" providerId="ADAL" clId="{69EE58BA-C1DB-4456-A054-AB04EECEA528}" dt="2024-05-21T11:36:56.746" v="12702" actId="27803"/>
          <ac:spMkLst>
            <pc:docMk/>
            <pc:sldMk cId="1178382251" sldId="370"/>
            <ac:spMk id="1664" creationId="{9AFCFED3-5441-116A-CD25-48B01252EDED}"/>
          </ac:spMkLst>
        </pc:spChg>
        <pc:spChg chg="mod">
          <ac:chgData name="Uni Heidelberg" userId="63381bc8-74ad-49df-bab6-c1d9d05e17c2" providerId="ADAL" clId="{69EE58BA-C1DB-4456-A054-AB04EECEA528}" dt="2024-05-21T11:36:56.746" v="12702" actId="27803"/>
          <ac:spMkLst>
            <pc:docMk/>
            <pc:sldMk cId="1178382251" sldId="370"/>
            <ac:spMk id="1665" creationId="{B842F73B-DDFA-69F6-FD96-0DA43ACF8F7F}"/>
          </ac:spMkLst>
        </pc:spChg>
        <pc:spChg chg="mod">
          <ac:chgData name="Uni Heidelberg" userId="63381bc8-74ad-49df-bab6-c1d9d05e17c2" providerId="ADAL" clId="{69EE58BA-C1DB-4456-A054-AB04EECEA528}" dt="2024-05-21T11:36:56.746" v="12702" actId="27803"/>
          <ac:spMkLst>
            <pc:docMk/>
            <pc:sldMk cId="1178382251" sldId="370"/>
            <ac:spMk id="1666" creationId="{6D3C6934-E294-C5BA-1488-17AEF0066E5B}"/>
          </ac:spMkLst>
        </pc:spChg>
        <pc:spChg chg="mod">
          <ac:chgData name="Uni Heidelberg" userId="63381bc8-74ad-49df-bab6-c1d9d05e17c2" providerId="ADAL" clId="{69EE58BA-C1DB-4456-A054-AB04EECEA528}" dt="2024-05-21T11:36:56.746" v="12702" actId="27803"/>
          <ac:spMkLst>
            <pc:docMk/>
            <pc:sldMk cId="1178382251" sldId="370"/>
            <ac:spMk id="1667" creationId="{3C32D1BC-4F68-155D-BBEF-28CD846FC56C}"/>
          </ac:spMkLst>
        </pc:spChg>
        <pc:spChg chg="mod">
          <ac:chgData name="Uni Heidelberg" userId="63381bc8-74ad-49df-bab6-c1d9d05e17c2" providerId="ADAL" clId="{69EE58BA-C1DB-4456-A054-AB04EECEA528}" dt="2024-05-21T11:36:56.746" v="12702" actId="27803"/>
          <ac:spMkLst>
            <pc:docMk/>
            <pc:sldMk cId="1178382251" sldId="370"/>
            <ac:spMk id="1668" creationId="{2DA09938-E51E-0E2F-EDD7-D3692280575F}"/>
          </ac:spMkLst>
        </pc:spChg>
        <pc:spChg chg="mod">
          <ac:chgData name="Uni Heidelberg" userId="63381bc8-74ad-49df-bab6-c1d9d05e17c2" providerId="ADAL" clId="{69EE58BA-C1DB-4456-A054-AB04EECEA528}" dt="2024-05-21T11:36:56.746" v="12702" actId="27803"/>
          <ac:spMkLst>
            <pc:docMk/>
            <pc:sldMk cId="1178382251" sldId="370"/>
            <ac:spMk id="1669" creationId="{561E96C1-493D-44FF-5DFB-040725FCFC6C}"/>
          </ac:spMkLst>
        </pc:spChg>
        <pc:spChg chg="mod">
          <ac:chgData name="Uni Heidelberg" userId="63381bc8-74ad-49df-bab6-c1d9d05e17c2" providerId="ADAL" clId="{69EE58BA-C1DB-4456-A054-AB04EECEA528}" dt="2024-05-21T11:36:56.746" v="12702" actId="27803"/>
          <ac:spMkLst>
            <pc:docMk/>
            <pc:sldMk cId="1178382251" sldId="370"/>
            <ac:spMk id="1670" creationId="{3F946B13-B2C1-36D0-E996-6D85C2E15D9C}"/>
          </ac:spMkLst>
        </pc:spChg>
        <pc:spChg chg="mod">
          <ac:chgData name="Uni Heidelberg" userId="63381bc8-74ad-49df-bab6-c1d9d05e17c2" providerId="ADAL" clId="{69EE58BA-C1DB-4456-A054-AB04EECEA528}" dt="2024-05-21T11:36:56.746" v="12702" actId="27803"/>
          <ac:spMkLst>
            <pc:docMk/>
            <pc:sldMk cId="1178382251" sldId="370"/>
            <ac:spMk id="1671" creationId="{837A620E-6139-BA99-4B0F-AE6A6D23901B}"/>
          </ac:spMkLst>
        </pc:spChg>
        <pc:spChg chg="mod">
          <ac:chgData name="Uni Heidelberg" userId="63381bc8-74ad-49df-bab6-c1d9d05e17c2" providerId="ADAL" clId="{69EE58BA-C1DB-4456-A054-AB04EECEA528}" dt="2024-05-21T11:36:56.746" v="12702" actId="27803"/>
          <ac:spMkLst>
            <pc:docMk/>
            <pc:sldMk cId="1178382251" sldId="370"/>
            <ac:spMk id="1672" creationId="{B94F1723-8C27-8FE7-65C2-C3B1291B5D23}"/>
          </ac:spMkLst>
        </pc:spChg>
        <pc:spChg chg="mod">
          <ac:chgData name="Uni Heidelberg" userId="63381bc8-74ad-49df-bab6-c1d9d05e17c2" providerId="ADAL" clId="{69EE58BA-C1DB-4456-A054-AB04EECEA528}" dt="2024-05-21T11:36:56.746" v="12702" actId="27803"/>
          <ac:spMkLst>
            <pc:docMk/>
            <pc:sldMk cId="1178382251" sldId="370"/>
            <ac:spMk id="1673" creationId="{911C0665-A935-5AF5-E687-F8492931A57D}"/>
          </ac:spMkLst>
        </pc:spChg>
        <pc:spChg chg="mod">
          <ac:chgData name="Uni Heidelberg" userId="63381bc8-74ad-49df-bab6-c1d9d05e17c2" providerId="ADAL" clId="{69EE58BA-C1DB-4456-A054-AB04EECEA528}" dt="2024-05-21T11:36:56.746" v="12702" actId="27803"/>
          <ac:spMkLst>
            <pc:docMk/>
            <pc:sldMk cId="1178382251" sldId="370"/>
            <ac:spMk id="1674" creationId="{2AFEABA0-61C6-803A-71BD-F3085FA47B66}"/>
          </ac:spMkLst>
        </pc:spChg>
        <pc:spChg chg="mod">
          <ac:chgData name="Uni Heidelberg" userId="63381bc8-74ad-49df-bab6-c1d9d05e17c2" providerId="ADAL" clId="{69EE58BA-C1DB-4456-A054-AB04EECEA528}" dt="2024-05-21T11:36:56.746" v="12702" actId="27803"/>
          <ac:spMkLst>
            <pc:docMk/>
            <pc:sldMk cId="1178382251" sldId="370"/>
            <ac:spMk id="1675" creationId="{6C7D41EC-C472-DE26-243F-989C9128CD6F}"/>
          </ac:spMkLst>
        </pc:spChg>
        <pc:spChg chg="mod">
          <ac:chgData name="Uni Heidelberg" userId="63381bc8-74ad-49df-bab6-c1d9d05e17c2" providerId="ADAL" clId="{69EE58BA-C1DB-4456-A054-AB04EECEA528}" dt="2024-05-21T11:36:56.746" v="12702" actId="27803"/>
          <ac:spMkLst>
            <pc:docMk/>
            <pc:sldMk cId="1178382251" sldId="370"/>
            <ac:spMk id="1676" creationId="{59DCFB6F-8563-FD40-523C-EDE32D65F81B}"/>
          </ac:spMkLst>
        </pc:spChg>
        <pc:spChg chg="mod">
          <ac:chgData name="Uni Heidelberg" userId="63381bc8-74ad-49df-bab6-c1d9d05e17c2" providerId="ADAL" clId="{69EE58BA-C1DB-4456-A054-AB04EECEA528}" dt="2024-05-21T11:36:56.746" v="12702" actId="27803"/>
          <ac:spMkLst>
            <pc:docMk/>
            <pc:sldMk cId="1178382251" sldId="370"/>
            <ac:spMk id="1677" creationId="{F87E898F-424C-6251-1BBE-62A205896E5C}"/>
          </ac:spMkLst>
        </pc:spChg>
        <pc:spChg chg="mod">
          <ac:chgData name="Uni Heidelberg" userId="63381bc8-74ad-49df-bab6-c1d9d05e17c2" providerId="ADAL" clId="{69EE58BA-C1DB-4456-A054-AB04EECEA528}" dt="2024-05-21T11:36:56.746" v="12702" actId="27803"/>
          <ac:spMkLst>
            <pc:docMk/>
            <pc:sldMk cId="1178382251" sldId="370"/>
            <ac:spMk id="1678" creationId="{2AF98DCA-7D01-09CD-7D91-D3B032FEF6D4}"/>
          </ac:spMkLst>
        </pc:spChg>
        <pc:spChg chg="mod">
          <ac:chgData name="Uni Heidelberg" userId="63381bc8-74ad-49df-bab6-c1d9d05e17c2" providerId="ADAL" clId="{69EE58BA-C1DB-4456-A054-AB04EECEA528}" dt="2024-05-21T11:36:56.746" v="12702" actId="27803"/>
          <ac:spMkLst>
            <pc:docMk/>
            <pc:sldMk cId="1178382251" sldId="370"/>
            <ac:spMk id="1679" creationId="{8FAE8498-D002-A076-11B8-539D180266CE}"/>
          </ac:spMkLst>
        </pc:spChg>
        <pc:spChg chg="mod">
          <ac:chgData name="Uni Heidelberg" userId="63381bc8-74ad-49df-bab6-c1d9d05e17c2" providerId="ADAL" clId="{69EE58BA-C1DB-4456-A054-AB04EECEA528}" dt="2024-05-21T11:36:56.746" v="12702" actId="27803"/>
          <ac:spMkLst>
            <pc:docMk/>
            <pc:sldMk cId="1178382251" sldId="370"/>
            <ac:spMk id="1680" creationId="{A4EA2091-5B22-5684-F72E-1D61D6D68C2C}"/>
          </ac:spMkLst>
        </pc:spChg>
        <pc:spChg chg="mod">
          <ac:chgData name="Uni Heidelberg" userId="63381bc8-74ad-49df-bab6-c1d9d05e17c2" providerId="ADAL" clId="{69EE58BA-C1DB-4456-A054-AB04EECEA528}" dt="2024-05-21T11:36:56.746" v="12702" actId="27803"/>
          <ac:spMkLst>
            <pc:docMk/>
            <pc:sldMk cId="1178382251" sldId="370"/>
            <ac:spMk id="1681" creationId="{293C40EB-245E-7376-D079-C23B8BA070D8}"/>
          </ac:spMkLst>
        </pc:spChg>
        <pc:spChg chg="mod">
          <ac:chgData name="Uni Heidelberg" userId="63381bc8-74ad-49df-bab6-c1d9d05e17c2" providerId="ADAL" clId="{69EE58BA-C1DB-4456-A054-AB04EECEA528}" dt="2024-05-21T11:36:56.746" v="12702" actId="27803"/>
          <ac:spMkLst>
            <pc:docMk/>
            <pc:sldMk cId="1178382251" sldId="370"/>
            <ac:spMk id="1682" creationId="{5138DB6B-AA74-4644-11EB-291582FEA170}"/>
          </ac:spMkLst>
        </pc:spChg>
        <pc:spChg chg="mod">
          <ac:chgData name="Uni Heidelberg" userId="63381bc8-74ad-49df-bab6-c1d9d05e17c2" providerId="ADAL" clId="{69EE58BA-C1DB-4456-A054-AB04EECEA528}" dt="2024-05-21T11:36:56.746" v="12702" actId="27803"/>
          <ac:spMkLst>
            <pc:docMk/>
            <pc:sldMk cId="1178382251" sldId="370"/>
            <ac:spMk id="1683" creationId="{FF4F1C5A-6D1D-50AD-865B-E3D876D8CF7A}"/>
          </ac:spMkLst>
        </pc:spChg>
        <pc:spChg chg="mod">
          <ac:chgData name="Uni Heidelberg" userId="63381bc8-74ad-49df-bab6-c1d9d05e17c2" providerId="ADAL" clId="{69EE58BA-C1DB-4456-A054-AB04EECEA528}" dt="2024-05-21T11:36:56.746" v="12702" actId="27803"/>
          <ac:spMkLst>
            <pc:docMk/>
            <pc:sldMk cId="1178382251" sldId="370"/>
            <ac:spMk id="1684" creationId="{B7678D73-CEEC-BD1E-5356-4F2871DA7919}"/>
          </ac:spMkLst>
        </pc:spChg>
        <pc:spChg chg="mod">
          <ac:chgData name="Uni Heidelberg" userId="63381bc8-74ad-49df-bab6-c1d9d05e17c2" providerId="ADAL" clId="{69EE58BA-C1DB-4456-A054-AB04EECEA528}" dt="2024-05-21T11:36:56.746" v="12702" actId="27803"/>
          <ac:spMkLst>
            <pc:docMk/>
            <pc:sldMk cId="1178382251" sldId="370"/>
            <ac:spMk id="1685" creationId="{6B15C84A-61DA-22BF-455F-ED7D641D7D0E}"/>
          </ac:spMkLst>
        </pc:spChg>
        <pc:spChg chg="mod">
          <ac:chgData name="Uni Heidelberg" userId="63381bc8-74ad-49df-bab6-c1d9d05e17c2" providerId="ADAL" clId="{69EE58BA-C1DB-4456-A054-AB04EECEA528}" dt="2024-05-21T11:36:56.746" v="12702" actId="27803"/>
          <ac:spMkLst>
            <pc:docMk/>
            <pc:sldMk cId="1178382251" sldId="370"/>
            <ac:spMk id="1686" creationId="{F9D824B8-00C4-AEAE-AE53-464D3EB5880F}"/>
          </ac:spMkLst>
        </pc:spChg>
        <pc:spChg chg="mod">
          <ac:chgData name="Uni Heidelberg" userId="63381bc8-74ad-49df-bab6-c1d9d05e17c2" providerId="ADAL" clId="{69EE58BA-C1DB-4456-A054-AB04EECEA528}" dt="2024-05-21T11:36:56.746" v="12702" actId="27803"/>
          <ac:spMkLst>
            <pc:docMk/>
            <pc:sldMk cId="1178382251" sldId="370"/>
            <ac:spMk id="1687" creationId="{1CF1544B-E913-73EE-A5BC-9562DC3EA69C}"/>
          </ac:spMkLst>
        </pc:spChg>
        <pc:spChg chg="mod">
          <ac:chgData name="Uni Heidelberg" userId="63381bc8-74ad-49df-bab6-c1d9d05e17c2" providerId="ADAL" clId="{69EE58BA-C1DB-4456-A054-AB04EECEA528}" dt="2024-05-21T11:36:56.746" v="12702" actId="27803"/>
          <ac:spMkLst>
            <pc:docMk/>
            <pc:sldMk cId="1178382251" sldId="370"/>
            <ac:spMk id="1688" creationId="{2D46D2B0-412F-DE59-3DB4-C7C9868BB20C}"/>
          </ac:spMkLst>
        </pc:spChg>
        <pc:spChg chg="mod">
          <ac:chgData name="Uni Heidelberg" userId="63381bc8-74ad-49df-bab6-c1d9d05e17c2" providerId="ADAL" clId="{69EE58BA-C1DB-4456-A054-AB04EECEA528}" dt="2024-05-21T11:36:56.746" v="12702" actId="27803"/>
          <ac:spMkLst>
            <pc:docMk/>
            <pc:sldMk cId="1178382251" sldId="370"/>
            <ac:spMk id="1689" creationId="{0BDE6BB1-F92B-E344-A043-7531AC643D30}"/>
          </ac:spMkLst>
        </pc:spChg>
        <pc:spChg chg="mod">
          <ac:chgData name="Uni Heidelberg" userId="63381bc8-74ad-49df-bab6-c1d9d05e17c2" providerId="ADAL" clId="{69EE58BA-C1DB-4456-A054-AB04EECEA528}" dt="2024-05-21T11:36:56.746" v="12702" actId="27803"/>
          <ac:spMkLst>
            <pc:docMk/>
            <pc:sldMk cId="1178382251" sldId="370"/>
            <ac:spMk id="1690" creationId="{C8EC0815-1F7F-A9B7-6F82-725117A19E8D}"/>
          </ac:spMkLst>
        </pc:spChg>
        <pc:spChg chg="mod">
          <ac:chgData name="Uni Heidelberg" userId="63381bc8-74ad-49df-bab6-c1d9d05e17c2" providerId="ADAL" clId="{69EE58BA-C1DB-4456-A054-AB04EECEA528}" dt="2024-05-21T11:36:56.746" v="12702" actId="27803"/>
          <ac:spMkLst>
            <pc:docMk/>
            <pc:sldMk cId="1178382251" sldId="370"/>
            <ac:spMk id="1691" creationId="{DBC9B850-9EEA-954F-4767-1411A765D1EB}"/>
          </ac:spMkLst>
        </pc:spChg>
        <pc:spChg chg="mod">
          <ac:chgData name="Uni Heidelberg" userId="63381bc8-74ad-49df-bab6-c1d9d05e17c2" providerId="ADAL" clId="{69EE58BA-C1DB-4456-A054-AB04EECEA528}" dt="2024-05-21T11:36:56.746" v="12702" actId="27803"/>
          <ac:spMkLst>
            <pc:docMk/>
            <pc:sldMk cId="1178382251" sldId="370"/>
            <ac:spMk id="1692" creationId="{B1F0FA6E-E341-BCB8-A813-330FD0E3B68A}"/>
          </ac:spMkLst>
        </pc:spChg>
        <pc:spChg chg="mod">
          <ac:chgData name="Uni Heidelberg" userId="63381bc8-74ad-49df-bab6-c1d9d05e17c2" providerId="ADAL" clId="{69EE58BA-C1DB-4456-A054-AB04EECEA528}" dt="2024-05-21T11:36:56.746" v="12702" actId="27803"/>
          <ac:spMkLst>
            <pc:docMk/>
            <pc:sldMk cId="1178382251" sldId="370"/>
            <ac:spMk id="1693" creationId="{E42F43F9-6547-E26C-DD87-D420E9A5BB3D}"/>
          </ac:spMkLst>
        </pc:spChg>
        <pc:spChg chg="mod">
          <ac:chgData name="Uni Heidelberg" userId="63381bc8-74ad-49df-bab6-c1d9d05e17c2" providerId="ADAL" clId="{69EE58BA-C1DB-4456-A054-AB04EECEA528}" dt="2024-05-21T11:36:56.746" v="12702" actId="27803"/>
          <ac:spMkLst>
            <pc:docMk/>
            <pc:sldMk cId="1178382251" sldId="370"/>
            <ac:spMk id="1694" creationId="{8A83DF43-D330-5E8A-0F6C-4FB60E07EB40}"/>
          </ac:spMkLst>
        </pc:spChg>
        <pc:spChg chg="mod">
          <ac:chgData name="Uni Heidelberg" userId="63381bc8-74ad-49df-bab6-c1d9d05e17c2" providerId="ADAL" clId="{69EE58BA-C1DB-4456-A054-AB04EECEA528}" dt="2024-05-21T11:36:56.746" v="12702" actId="27803"/>
          <ac:spMkLst>
            <pc:docMk/>
            <pc:sldMk cId="1178382251" sldId="370"/>
            <ac:spMk id="1695" creationId="{E9ECBD36-E2FF-5595-FE74-4C03F9A68F64}"/>
          </ac:spMkLst>
        </pc:spChg>
        <pc:spChg chg="mod">
          <ac:chgData name="Uni Heidelberg" userId="63381bc8-74ad-49df-bab6-c1d9d05e17c2" providerId="ADAL" clId="{69EE58BA-C1DB-4456-A054-AB04EECEA528}" dt="2024-05-21T11:36:56.746" v="12702" actId="27803"/>
          <ac:spMkLst>
            <pc:docMk/>
            <pc:sldMk cId="1178382251" sldId="370"/>
            <ac:spMk id="1696" creationId="{490BF7A7-8E63-B524-EC9C-EFE2C491DAF7}"/>
          </ac:spMkLst>
        </pc:spChg>
        <pc:spChg chg="mod">
          <ac:chgData name="Uni Heidelberg" userId="63381bc8-74ad-49df-bab6-c1d9d05e17c2" providerId="ADAL" clId="{69EE58BA-C1DB-4456-A054-AB04EECEA528}" dt="2024-05-21T11:36:56.746" v="12702" actId="27803"/>
          <ac:spMkLst>
            <pc:docMk/>
            <pc:sldMk cId="1178382251" sldId="370"/>
            <ac:spMk id="1697" creationId="{17A37EE3-9226-AC22-87F8-C5DEBAFD2C06}"/>
          </ac:spMkLst>
        </pc:spChg>
        <pc:spChg chg="mod">
          <ac:chgData name="Uni Heidelberg" userId="63381bc8-74ad-49df-bab6-c1d9d05e17c2" providerId="ADAL" clId="{69EE58BA-C1DB-4456-A054-AB04EECEA528}" dt="2024-05-21T11:36:56.746" v="12702" actId="27803"/>
          <ac:spMkLst>
            <pc:docMk/>
            <pc:sldMk cId="1178382251" sldId="370"/>
            <ac:spMk id="1698" creationId="{4901FFC4-E4D1-0055-CA11-87D82A619F36}"/>
          </ac:spMkLst>
        </pc:spChg>
        <pc:spChg chg="mod">
          <ac:chgData name="Uni Heidelberg" userId="63381bc8-74ad-49df-bab6-c1d9d05e17c2" providerId="ADAL" clId="{69EE58BA-C1DB-4456-A054-AB04EECEA528}" dt="2024-05-21T11:36:56.746" v="12702" actId="27803"/>
          <ac:spMkLst>
            <pc:docMk/>
            <pc:sldMk cId="1178382251" sldId="370"/>
            <ac:spMk id="1699" creationId="{3EDAB29E-21C3-BDFB-F731-C55ED3D5C28A}"/>
          </ac:spMkLst>
        </pc:spChg>
        <pc:spChg chg="mod">
          <ac:chgData name="Uni Heidelberg" userId="63381bc8-74ad-49df-bab6-c1d9d05e17c2" providerId="ADAL" clId="{69EE58BA-C1DB-4456-A054-AB04EECEA528}" dt="2024-05-21T11:36:56.746" v="12702" actId="27803"/>
          <ac:spMkLst>
            <pc:docMk/>
            <pc:sldMk cId="1178382251" sldId="370"/>
            <ac:spMk id="1700" creationId="{96A0DA63-4711-1D00-926F-2AEEC6398385}"/>
          </ac:spMkLst>
        </pc:spChg>
        <pc:spChg chg="mod">
          <ac:chgData name="Uni Heidelberg" userId="63381bc8-74ad-49df-bab6-c1d9d05e17c2" providerId="ADAL" clId="{69EE58BA-C1DB-4456-A054-AB04EECEA528}" dt="2024-05-21T11:36:56.746" v="12702" actId="27803"/>
          <ac:spMkLst>
            <pc:docMk/>
            <pc:sldMk cId="1178382251" sldId="370"/>
            <ac:spMk id="1701" creationId="{2B203320-138C-F15E-E303-B6C8E831DCBE}"/>
          </ac:spMkLst>
        </pc:spChg>
        <pc:spChg chg="mod">
          <ac:chgData name="Uni Heidelberg" userId="63381bc8-74ad-49df-bab6-c1d9d05e17c2" providerId="ADAL" clId="{69EE58BA-C1DB-4456-A054-AB04EECEA528}" dt="2024-05-21T11:36:56.746" v="12702" actId="27803"/>
          <ac:spMkLst>
            <pc:docMk/>
            <pc:sldMk cId="1178382251" sldId="370"/>
            <ac:spMk id="1702" creationId="{853F6453-FF09-4429-ABFC-7F76F8A8CDDE}"/>
          </ac:spMkLst>
        </pc:spChg>
        <pc:spChg chg="mod">
          <ac:chgData name="Uni Heidelberg" userId="63381bc8-74ad-49df-bab6-c1d9d05e17c2" providerId="ADAL" clId="{69EE58BA-C1DB-4456-A054-AB04EECEA528}" dt="2024-05-21T11:36:56.746" v="12702" actId="27803"/>
          <ac:spMkLst>
            <pc:docMk/>
            <pc:sldMk cId="1178382251" sldId="370"/>
            <ac:spMk id="1703" creationId="{586F455B-31E3-FE11-3913-E897D336C9EF}"/>
          </ac:spMkLst>
        </pc:spChg>
        <pc:spChg chg="mod">
          <ac:chgData name="Uni Heidelberg" userId="63381bc8-74ad-49df-bab6-c1d9d05e17c2" providerId="ADAL" clId="{69EE58BA-C1DB-4456-A054-AB04EECEA528}" dt="2024-05-21T11:36:56.746" v="12702" actId="27803"/>
          <ac:spMkLst>
            <pc:docMk/>
            <pc:sldMk cId="1178382251" sldId="370"/>
            <ac:spMk id="1704" creationId="{8451A4DA-1210-8DDE-5B76-9D9B9E64896B}"/>
          </ac:spMkLst>
        </pc:spChg>
        <pc:spChg chg="mod">
          <ac:chgData name="Uni Heidelberg" userId="63381bc8-74ad-49df-bab6-c1d9d05e17c2" providerId="ADAL" clId="{69EE58BA-C1DB-4456-A054-AB04EECEA528}" dt="2024-05-21T11:36:56.746" v="12702" actId="27803"/>
          <ac:spMkLst>
            <pc:docMk/>
            <pc:sldMk cId="1178382251" sldId="370"/>
            <ac:spMk id="1705" creationId="{21AEB293-81F6-13D9-4E32-B60DBD907C91}"/>
          </ac:spMkLst>
        </pc:spChg>
        <pc:spChg chg="mod">
          <ac:chgData name="Uni Heidelberg" userId="63381bc8-74ad-49df-bab6-c1d9d05e17c2" providerId="ADAL" clId="{69EE58BA-C1DB-4456-A054-AB04EECEA528}" dt="2024-05-21T11:36:56.746" v="12702" actId="27803"/>
          <ac:spMkLst>
            <pc:docMk/>
            <pc:sldMk cId="1178382251" sldId="370"/>
            <ac:spMk id="1706" creationId="{123DC24D-BECB-4FE9-A4FC-23FBE37D2939}"/>
          </ac:spMkLst>
        </pc:spChg>
        <pc:spChg chg="mod">
          <ac:chgData name="Uni Heidelberg" userId="63381bc8-74ad-49df-bab6-c1d9d05e17c2" providerId="ADAL" clId="{69EE58BA-C1DB-4456-A054-AB04EECEA528}" dt="2024-05-21T11:36:56.746" v="12702" actId="27803"/>
          <ac:spMkLst>
            <pc:docMk/>
            <pc:sldMk cId="1178382251" sldId="370"/>
            <ac:spMk id="1707" creationId="{31839C92-5820-A0A7-9DBD-C30F04634456}"/>
          </ac:spMkLst>
        </pc:spChg>
        <pc:spChg chg="mod">
          <ac:chgData name="Uni Heidelberg" userId="63381bc8-74ad-49df-bab6-c1d9d05e17c2" providerId="ADAL" clId="{69EE58BA-C1DB-4456-A054-AB04EECEA528}" dt="2024-05-21T11:36:56.746" v="12702" actId="27803"/>
          <ac:spMkLst>
            <pc:docMk/>
            <pc:sldMk cId="1178382251" sldId="370"/>
            <ac:spMk id="1708" creationId="{4CF46283-B61D-E457-3638-EA34D1221211}"/>
          </ac:spMkLst>
        </pc:spChg>
        <pc:spChg chg="mod">
          <ac:chgData name="Uni Heidelberg" userId="63381bc8-74ad-49df-bab6-c1d9d05e17c2" providerId="ADAL" clId="{69EE58BA-C1DB-4456-A054-AB04EECEA528}" dt="2024-05-21T11:36:56.746" v="12702" actId="27803"/>
          <ac:spMkLst>
            <pc:docMk/>
            <pc:sldMk cId="1178382251" sldId="370"/>
            <ac:spMk id="1709" creationId="{28DC45DF-A6AB-9FDE-123E-ABDFF5751631}"/>
          </ac:spMkLst>
        </pc:spChg>
        <pc:spChg chg="mod">
          <ac:chgData name="Uni Heidelberg" userId="63381bc8-74ad-49df-bab6-c1d9d05e17c2" providerId="ADAL" clId="{69EE58BA-C1DB-4456-A054-AB04EECEA528}" dt="2024-05-21T11:36:56.746" v="12702" actId="27803"/>
          <ac:spMkLst>
            <pc:docMk/>
            <pc:sldMk cId="1178382251" sldId="370"/>
            <ac:spMk id="1710" creationId="{5E981E42-6811-225D-3172-6BC81180F7FC}"/>
          </ac:spMkLst>
        </pc:spChg>
        <pc:spChg chg="mod">
          <ac:chgData name="Uni Heidelberg" userId="63381bc8-74ad-49df-bab6-c1d9d05e17c2" providerId="ADAL" clId="{69EE58BA-C1DB-4456-A054-AB04EECEA528}" dt="2024-05-21T11:36:56.746" v="12702" actId="27803"/>
          <ac:spMkLst>
            <pc:docMk/>
            <pc:sldMk cId="1178382251" sldId="370"/>
            <ac:spMk id="1711" creationId="{88829FDD-B8C3-F317-E9EF-A8735B2F3301}"/>
          </ac:spMkLst>
        </pc:spChg>
        <pc:spChg chg="mod">
          <ac:chgData name="Uni Heidelberg" userId="63381bc8-74ad-49df-bab6-c1d9d05e17c2" providerId="ADAL" clId="{69EE58BA-C1DB-4456-A054-AB04EECEA528}" dt="2024-05-21T11:36:56.746" v="12702" actId="27803"/>
          <ac:spMkLst>
            <pc:docMk/>
            <pc:sldMk cId="1178382251" sldId="370"/>
            <ac:spMk id="1712" creationId="{3B7FECD8-DCA2-2D78-5399-13B93F459A18}"/>
          </ac:spMkLst>
        </pc:spChg>
        <pc:spChg chg="mod">
          <ac:chgData name="Uni Heidelberg" userId="63381bc8-74ad-49df-bab6-c1d9d05e17c2" providerId="ADAL" clId="{69EE58BA-C1DB-4456-A054-AB04EECEA528}" dt="2024-05-21T11:36:56.746" v="12702" actId="27803"/>
          <ac:spMkLst>
            <pc:docMk/>
            <pc:sldMk cId="1178382251" sldId="370"/>
            <ac:spMk id="1713" creationId="{AB9180AC-9D28-5E38-C751-6583EC1D58C5}"/>
          </ac:spMkLst>
        </pc:spChg>
        <pc:spChg chg="mod">
          <ac:chgData name="Uni Heidelberg" userId="63381bc8-74ad-49df-bab6-c1d9d05e17c2" providerId="ADAL" clId="{69EE58BA-C1DB-4456-A054-AB04EECEA528}" dt="2024-05-21T11:36:56.746" v="12702" actId="27803"/>
          <ac:spMkLst>
            <pc:docMk/>
            <pc:sldMk cId="1178382251" sldId="370"/>
            <ac:spMk id="1714" creationId="{84CF30CA-B606-0C7E-C2D0-406EE2DE7D29}"/>
          </ac:spMkLst>
        </pc:spChg>
        <pc:spChg chg="mod">
          <ac:chgData name="Uni Heidelberg" userId="63381bc8-74ad-49df-bab6-c1d9d05e17c2" providerId="ADAL" clId="{69EE58BA-C1DB-4456-A054-AB04EECEA528}" dt="2024-05-21T11:36:56.746" v="12702" actId="27803"/>
          <ac:spMkLst>
            <pc:docMk/>
            <pc:sldMk cId="1178382251" sldId="370"/>
            <ac:spMk id="1715" creationId="{A27BA798-E871-9080-318C-1CA2F696F855}"/>
          </ac:spMkLst>
        </pc:spChg>
        <pc:spChg chg="mod">
          <ac:chgData name="Uni Heidelberg" userId="63381bc8-74ad-49df-bab6-c1d9d05e17c2" providerId="ADAL" clId="{69EE58BA-C1DB-4456-A054-AB04EECEA528}" dt="2024-05-21T11:36:56.746" v="12702" actId="27803"/>
          <ac:spMkLst>
            <pc:docMk/>
            <pc:sldMk cId="1178382251" sldId="370"/>
            <ac:spMk id="1716" creationId="{46AD71AF-0D28-AE7E-833E-97873F704223}"/>
          </ac:spMkLst>
        </pc:spChg>
        <pc:spChg chg="mod">
          <ac:chgData name="Uni Heidelberg" userId="63381bc8-74ad-49df-bab6-c1d9d05e17c2" providerId="ADAL" clId="{69EE58BA-C1DB-4456-A054-AB04EECEA528}" dt="2024-05-21T11:36:56.746" v="12702" actId="27803"/>
          <ac:spMkLst>
            <pc:docMk/>
            <pc:sldMk cId="1178382251" sldId="370"/>
            <ac:spMk id="1717" creationId="{100F6F8F-9E47-ABA9-5394-067E73CE9685}"/>
          </ac:spMkLst>
        </pc:spChg>
        <pc:spChg chg="mod">
          <ac:chgData name="Uni Heidelberg" userId="63381bc8-74ad-49df-bab6-c1d9d05e17c2" providerId="ADAL" clId="{69EE58BA-C1DB-4456-A054-AB04EECEA528}" dt="2024-05-21T11:36:56.746" v="12702" actId="27803"/>
          <ac:spMkLst>
            <pc:docMk/>
            <pc:sldMk cId="1178382251" sldId="370"/>
            <ac:spMk id="1718" creationId="{E87593E2-1B76-1681-68C6-0579D3AE59B3}"/>
          </ac:spMkLst>
        </pc:spChg>
        <pc:spChg chg="mod">
          <ac:chgData name="Uni Heidelberg" userId="63381bc8-74ad-49df-bab6-c1d9d05e17c2" providerId="ADAL" clId="{69EE58BA-C1DB-4456-A054-AB04EECEA528}" dt="2024-05-21T11:36:56.746" v="12702" actId="27803"/>
          <ac:spMkLst>
            <pc:docMk/>
            <pc:sldMk cId="1178382251" sldId="370"/>
            <ac:spMk id="1719" creationId="{9ABB3A9C-DC51-68A7-AD8F-14276F98A9F5}"/>
          </ac:spMkLst>
        </pc:spChg>
        <pc:spChg chg="mod">
          <ac:chgData name="Uni Heidelberg" userId="63381bc8-74ad-49df-bab6-c1d9d05e17c2" providerId="ADAL" clId="{69EE58BA-C1DB-4456-A054-AB04EECEA528}" dt="2024-05-21T11:36:56.746" v="12702" actId="27803"/>
          <ac:spMkLst>
            <pc:docMk/>
            <pc:sldMk cId="1178382251" sldId="370"/>
            <ac:spMk id="1720" creationId="{BA5CED50-9654-0541-7B01-475E080E11A7}"/>
          </ac:spMkLst>
        </pc:spChg>
        <pc:spChg chg="mod">
          <ac:chgData name="Uni Heidelberg" userId="63381bc8-74ad-49df-bab6-c1d9d05e17c2" providerId="ADAL" clId="{69EE58BA-C1DB-4456-A054-AB04EECEA528}" dt="2024-05-21T11:36:56.746" v="12702" actId="27803"/>
          <ac:spMkLst>
            <pc:docMk/>
            <pc:sldMk cId="1178382251" sldId="370"/>
            <ac:spMk id="1721" creationId="{FB903455-A7A2-B9BE-2906-780B37FACDC4}"/>
          </ac:spMkLst>
        </pc:spChg>
        <pc:spChg chg="mod">
          <ac:chgData name="Uni Heidelberg" userId="63381bc8-74ad-49df-bab6-c1d9d05e17c2" providerId="ADAL" clId="{69EE58BA-C1DB-4456-A054-AB04EECEA528}" dt="2024-05-21T11:36:56.746" v="12702" actId="27803"/>
          <ac:spMkLst>
            <pc:docMk/>
            <pc:sldMk cId="1178382251" sldId="370"/>
            <ac:spMk id="1722" creationId="{2598AB32-47E4-7320-5145-4CA49931FF15}"/>
          </ac:spMkLst>
        </pc:spChg>
        <pc:spChg chg="mod">
          <ac:chgData name="Uni Heidelberg" userId="63381bc8-74ad-49df-bab6-c1d9d05e17c2" providerId="ADAL" clId="{69EE58BA-C1DB-4456-A054-AB04EECEA528}" dt="2024-05-21T11:36:56.746" v="12702" actId="27803"/>
          <ac:spMkLst>
            <pc:docMk/>
            <pc:sldMk cId="1178382251" sldId="370"/>
            <ac:spMk id="1723" creationId="{2693221A-4EE4-11D4-60BF-8C697A37EB47}"/>
          </ac:spMkLst>
        </pc:spChg>
        <pc:spChg chg="mod">
          <ac:chgData name="Uni Heidelberg" userId="63381bc8-74ad-49df-bab6-c1d9d05e17c2" providerId="ADAL" clId="{69EE58BA-C1DB-4456-A054-AB04EECEA528}" dt="2024-05-21T11:36:56.746" v="12702" actId="27803"/>
          <ac:spMkLst>
            <pc:docMk/>
            <pc:sldMk cId="1178382251" sldId="370"/>
            <ac:spMk id="1724" creationId="{06B4DC22-918E-C219-2270-A2C4DEA8058B}"/>
          </ac:spMkLst>
        </pc:spChg>
        <pc:spChg chg="mod">
          <ac:chgData name="Uni Heidelberg" userId="63381bc8-74ad-49df-bab6-c1d9d05e17c2" providerId="ADAL" clId="{69EE58BA-C1DB-4456-A054-AB04EECEA528}" dt="2024-05-21T11:36:56.746" v="12702" actId="27803"/>
          <ac:spMkLst>
            <pc:docMk/>
            <pc:sldMk cId="1178382251" sldId="370"/>
            <ac:spMk id="1725" creationId="{7D31B499-4D64-6925-A670-592E94A00009}"/>
          </ac:spMkLst>
        </pc:spChg>
        <pc:spChg chg="mod">
          <ac:chgData name="Uni Heidelberg" userId="63381bc8-74ad-49df-bab6-c1d9d05e17c2" providerId="ADAL" clId="{69EE58BA-C1DB-4456-A054-AB04EECEA528}" dt="2024-05-21T11:36:56.746" v="12702" actId="27803"/>
          <ac:spMkLst>
            <pc:docMk/>
            <pc:sldMk cId="1178382251" sldId="370"/>
            <ac:spMk id="1726" creationId="{4D669A04-1D61-7040-BC05-26D674730BF9}"/>
          </ac:spMkLst>
        </pc:spChg>
        <pc:spChg chg="mod">
          <ac:chgData name="Uni Heidelberg" userId="63381bc8-74ad-49df-bab6-c1d9d05e17c2" providerId="ADAL" clId="{69EE58BA-C1DB-4456-A054-AB04EECEA528}" dt="2024-05-21T11:36:56.746" v="12702" actId="27803"/>
          <ac:spMkLst>
            <pc:docMk/>
            <pc:sldMk cId="1178382251" sldId="370"/>
            <ac:spMk id="1727" creationId="{696B20F0-8677-3F8C-3A3B-F073ADFFF95A}"/>
          </ac:spMkLst>
        </pc:spChg>
        <pc:spChg chg="mod">
          <ac:chgData name="Uni Heidelberg" userId="63381bc8-74ad-49df-bab6-c1d9d05e17c2" providerId="ADAL" clId="{69EE58BA-C1DB-4456-A054-AB04EECEA528}" dt="2024-05-21T11:36:56.746" v="12702" actId="27803"/>
          <ac:spMkLst>
            <pc:docMk/>
            <pc:sldMk cId="1178382251" sldId="370"/>
            <ac:spMk id="1728" creationId="{9DBCEF4C-4778-265A-7708-FD1D602C9F3E}"/>
          </ac:spMkLst>
        </pc:spChg>
        <pc:spChg chg="mod">
          <ac:chgData name="Uni Heidelberg" userId="63381bc8-74ad-49df-bab6-c1d9d05e17c2" providerId="ADAL" clId="{69EE58BA-C1DB-4456-A054-AB04EECEA528}" dt="2024-05-21T11:36:56.746" v="12702" actId="27803"/>
          <ac:spMkLst>
            <pc:docMk/>
            <pc:sldMk cId="1178382251" sldId="370"/>
            <ac:spMk id="1729" creationId="{FF2E808D-F5B3-6E4C-B445-FE49F0B524BB}"/>
          </ac:spMkLst>
        </pc:spChg>
        <pc:spChg chg="mod">
          <ac:chgData name="Uni Heidelberg" userId="63381bc8-74ad-49df-bab6-c1d9d05e17c2" providerId="ADAL" clId="{69EE58BA-C1DB-4456-A054-AB04EECEA528}" dt="2024-05-21T11:36:56.746" v="12702" actId="27803"/>
          <ac:spMkLst>
            <pc:docMk/>
            <pc:sldMk cId="1178382251" sldId="370"/>
            <ac:spMk id="1730" creationId="{C7F6346D-D840-884F-2DE4-B68425F10B2D}"/>
          </ac:spMkLst>
        </pc:spChg>
        <pc:spChg chg="mod">
          <ac:chgData name="Uni Heidelberg" userId="63381bc8-74ad-49df-bab6-c1d9d05e17c2" providerId="ADAL" clId="{69EE58BA-C1DB-4456-A054-AB04EECEA528}" dt="2024-05-21T11:36:56.746" v="12702" actId="27803"/>
          <ac:spMkLst>
            <pc:docMk/>
            <pc:sldMk cId="1178382251" sldId="370"/>
            <ac:spMk id="1731" creationId="{EEDAE05D-C021-6593-C12A-6CA560DF8762}"/>
          </ac:spMkLst>
        </pc:spChg>
        <pc:spChg chg="mod">
          <ac:chgData name="Uni Heidelberg" userId="63381bc8-74ad-49df-bab6-c1d9d05e17c2" providerId="ADAL" clId="{69EE58BA-C1DB-4456-A054-AB04EECEA528}" dt="2024-05-21T11:36:56.746" v="12702" actId="27803"/>
          <ac:spMkLst>
            <pc:docMk/>
            <pc:sldMk cId="1178382251" sldId="370"/>
            <ac:spMk id="1732" creationId="{0BF0F669-3D4B-A4B6-EB03-0D6405C66C5A}"/>
          </ac:spMkLst>
        </pc:spChg>
        <pc:spChg chg="mod">
          <ac:chgData name="Uni Heidelberg" userId="63381bc8-74ad-49df-bab6-c1d9d05e17c2" providerId="ADAL" clId="{69EE58BA-C1DB-4456-A054-AB04EECEA528}" dt="2024-05-21T11:36:56.746" v="12702" actId="27803"/>
          <ac:spMkLst>
            <pc:docMk/>
            <pc:sldMk cId="1178382251" sldId="370"/>
            <ac:spMk id="1733" creationId="{62E7465F-386E-1C65-D29C-2E45A381CCEC}"/>
          </ac:spMkLst>
        </pc:spChg>
        <pc:spChg chg="mod">
          <ac:chgData name="Uni Heidelberg" userId="63381bc8-74ad-49df-bab6-c1d9d05e17c2" providerId="ADAL" clId="{69EE58BA-C1DB-4456-A054-AB04EECEA528}" dt="2024-05-21T11:36:56.746" v="12702" actId="27803"/>
          <ac:spMkLst>
            <pc:docMk/>
            <pc:sldMk cId="1178382251" sldId="370"/>
            <ac:spMk id="1734" creationId="{C614DA4C-C24C-FEEF-9B90-A68C6A21265B}"/>
          </ac:spMkLst>
        </pc:spChg>
        <pc:spChg chg="mod">
          <ac:chgData name="Uni Heidelberg" userId="63381bc8-74ad-49df-bab6-c1d9d05e17c2" providerId="ADAL" clId="{69EE58BA-C1DB-4456-A054-AB04EECEA528}" dt="2024-05-21T11:36:56.746" v="12702" actId="27803"/>
          <ac:spMkLst>
            <pc:docMk/>
            <pc:sldMk cId="1178382251" sldId="370"/>
            <ac:spMk id="1735" creationId="{E115B6D6-5C0C-FB25-3850-DBC64B5BE961}"/>
          </ac:spMkLst>
        </pc:spChg>
        <pc:spChg chg="mod">
          <ac:chgData name="Uni Heidelberg" userId="63381bc8-74ad-49df-bab6-c1d9d05e17c2" providerId="ADAL" clId="{69EE58BA-C1DB-4456-A054-AB04EECEA528}" dt="2024-05-21T11:36:56.746" v="12702" actId="27803"/>
          <ac:spMkLst>
            <pc:docMk/>
            <pc:sldMk cId="1178382251" sldId="370"/>
            <ac:spMk id="1736" creationId="{9702B858-01F6-907C-0B85-FAB903CC6578}"/>
          </ac:spMkLst>
        </pc:spChg>
        <pc:spChg chg="mod">
          <ac:chgData name="Uni Heidelberg" userId="63381bc8-74ad-49df-bab6-c1d9d05e17c2" providerId="ADAL" clId="{69EE58BA-C1DB-4456-A054-AB04EECEA528}" dt="2024-05-21T11:36:56.746" v="12702" actId="27803"/>
          <ac:spMkLst>
            <pc:docMk/>
            <pc:sldMk cId="1178382251" sldId="370"/>
            <ac:spMk id="1737" creationId="{A11903A1-2A61-0C55-9AE2-029A84371CE6}"/>
          </ac:spMkLst>
        </pc:spChg>
        <pc:spChg chg="mod">
          <ac:chgData name="Uni Heidelberg" userId="63381bc8-74ad-49df-bab6-c1d9d05e17c2" providerId="ADAL" clId="{69EE58BA-C1DB-4456-A054-AB04EECEA528}" dt="2024-05-21T11:36:56.746" v="12702" actId="27803"/>
          <ac:spMkLst>
            <pc:docMk/>
            <pc:sldMk cId="1178382251" sldId="370"/>
            <ac:spMk id="1738" creationId="{7BCE9DDD-FD78-ACBF-E835-DF0601FC941F}"/>
          </ac:spMkLst>
        </pc:spChg>
        <pc:spChg chg="mod">
          <ac:chgData name="Uni Heidelberg" userId="63381bc8-74ad-49df-bab6-c1d9d05e17c2" providerId="ADAL" clId="{69EE58BA-C1DB-4456-A054-AB04EECEA528}" dt="2024-05-21T11:36:56.746" v="12702" actId="27803"/>
          <ac:spMkLst>
            <pc:docMk/>
            <pc:sldMk cId="1178382251" sldId="370"/>
            <ac:spMk id="1739" creationId="{BFCF5BBE-66FE-C3CD-F2B8-DD28DD7F088F}"/>
          </ac:spMkLst>
        </pc:spChg>
        <pc:spChg chg="mod">
          <ac:chgData name="Uni Heidelberg" userId="63381bc8-74ad-49df-bab6-c1d9d05e17c2" providerId="ADAL" clId="{69EE58BA-C1DB-4456-A054-AB04EECEA528}" dt="2024-05-21T11:36:56.746" v="12702" actId="27803"/>
          <ac:spMkLst>
            <pc:docMk/>
            <pc:sldMk cId="1178382251" sldId="370"/>
            <ac:spMk id="1740" creationId="{D8AE1AE9-960D-91E6-0F04-FAB80C10A66B}"/>
          </ac:spMkLst>
        </pc:spChg>
        <pc:spChg chg="mod">
          <ac:chgData name="Uni Heidelberg" userId="63381bc8-74ad-49df-bab6-c1d9d05e17c2" providerId="ADAL" clId="{69EE58BA-C1DB-4456-A054-AB04EECEA528}" dt="2024-05-21T11:36:56.746" v="12702" actId="27803"/>
          <ac:spMkLst>
            <pc:docMk/>
            <pc:sldMk cId="1178382251" sldId="370"/>
            <ac:spMk id="1741" creationId="{8FA60489-DAF4-C967-B6CB-6C9FC734EB48}"/>
          </ac:spMkLst>
        </pc:spChg>
        <pc:spChg chg="mod">
          <ac:chgData name="Uni Heidelberg" userId="63381bc8-74ad-49df-bab6-c1d9d05e17c2" providerId="ADAL" clId="{69EE58BA-C1DB-4456-A054-AB04EECEA528}" dt="2024-05-21T11:36:56.746" v="12702" actId="27803"/>
          <ac:spMkLst>
            <pc:docMk/>
            <pc:sldMk cId="1178382251" sldId="370"/>
            <ac:spMk id="1742" creationId="{4BEDEB9D-DA2C-5E7F-F969-AA3044DFB063}"/>
          </ac:spMkLst>
        </pc:spChg>
        <pc:spChg chg="mod">
          <ac:chgData name="Uni Heidelberg" userId="63381bc8-74ad-49df-bab6-c1d9d05e17c2" providerId="ADAL" clId="{69EE58BA-C1DB-4456-A054-AB04EECEA528}" dt="2024-05-21T11:36:56.746" v="12702" actId="27803"/>
          <ac:spMkLst>
            <pc:docMk/>
            <pc:sldMk cId="1178382251" sldId="370"/>
            <ac:spMk id="1743" creationId="{B9CC02FB-35B2-FD7C-A387-8E333A59281E}"/>
          </ac:spMkLst>
        </pc:spChg>
        <pc:spChg chg="mod">
          <ac:chgData name="Uni Heidelberg" userId="63381bc8-74ad-49df-bab6-c1d9d05e17c2" providerId="ADAL" clId="{69EE58BA-C1DB-4456-A054-AB04EECEA528}" dt="2024-05-21T11:36:56.746" v="12702" actId="27803"/>
          <ac:spMkLst>
            <pc:docMk/>
            <pc:sldMk cId="1178382251" sldId="370"/>
            <ac:spMk id="1744" creationId="{103918A4-78DC-2A53-C5AB-6895472152B1}"/>
          </ac:spMkLst>
        </pc:spChg>
        <pc:spChg chg="mod">
          <ac:chgData name="Uni Heidelberg" userId="63381bc8-74ad-49df-bab6-c1d9d05e17c2" providerId="ADAL" clId="{69EE58BA-C1DB-4456-A054-AB04EECEA528}" dt="2024-05-21T11:36:56.746" v="12702" actId="27803"/>
          <ac:spMkLst>
            <pc:docMk/>
            <pc:sldMk cId="1178382251" sldId="370"/>
            <ac:spMk id="1745" creationId="{9BFBCE42-3507-FFB9-398F-274D9CC4F161}"/>
          </ac:spMkLst>
        </pc:spChg>
        <pc:spChg chg="mod">
          <ac:chgData name="Uni Heidelberg" userId="63381bc8-74ad-49df-bab6-c1d9d05e17c2" providerId="ADAL" clId="{69EE58BA-C1DB-4456-A054-AB04EECEA528}" dt="2024-05-21T11:36:56.746" v="12702" actId="27803"/>
          <ac:spMkLst>
            <pc:docMk/>
            <pc:sldMk cId="1178382251" sldId="370"/>
            <ac:spMk id="1746" creationId="{CE2156AC-7EFD-3706-8AD4-407F13C96AEA}"/>
          </ac:spMkLst>
        </pc:spChg>
        <pc:spChg chg="mod">
          <ac:chgData name="Uni Heidelberg" userId="63381bc8-74ad-49df-bab6-c1d9d05e17c2" providerId="ADAL" clId="{69EE58BA-C1DB-4456-A054-AB04EECEA528}" dt="2024-05-21T11:36:56.746" v="12702" actId="27803"/>
          <ac:spMkLst>
            <pc:docMk/>
            <pc:sldMk cId="1178382251" sldId="370"/>
            <ac:spMk id="1747" creationId="{FE7FB369-3E53-0FF3-95FC-7FC3C4BFDEE1}"/>
          </ac:spMkLst>
        </pc:spChg>
        <pc:spChg chg="mod">
          <ac:chgData name="Uni Heidelberg" userId="63381bc8-74ad-49df-bab6-c1d9d05e17c2" providerId="ADAL" clId="{69EE58BA-C1DB-4456-A054-AB04EECEA528}" dt="2024-05-21T11:36:56.746" v="12702" actId="27803"/>
          <ac:spMkLst>
            <pc:docMk/>
            <pc:sldMk cId="1178382251" sldId="370"/>
            <ac:spMk id="1748" creationId="{F51E5E60-DE80-E6ED-4413-1B68304BBBD0}"/>
          </ac:spMkLst>
        </pc:spChg>
        <pc:spChg chg="mod">
          <ac:chgData name="Uni Heidelberg" userId="63381bc8-74ad-49df-bab6-c1d9d05e17c2" providerId="ADAL" clId="{69EE58BA-C1DB-4456-A054-AB04EECEA528}" dt="2024-05-21T11:36:56.746" v="12702" actId="27803"/>
          <ac:spMkLst>
            <pc:docMk/>
            <pc:sldMk cId="1178382251" sldId="370"/>
            <ac:spMk id="1749" creationId="{37797624-556B-D2A6-9D2C-3AC30CC1E02D}"/>
          </ac:spMkLst>
        </pc:spChg>
        <pc:spChg chg="mod">
          <ac:chgData name="Uni Heidelberg" userId="63381bc8-74ad-49df-bab6-c1d9d05e17c2" providerId="ADAL" clId="{69EE58BA-C1DB-4456-A054-AB04EECEA528}" dt="2024-05-21T11:36:56.746" v="12702" actId="27803"/>
          <ac:spMkLst>
            <pc:docMk/>
            <pc:sldMk cId="1178382251" sldId="370"/>
            <ac:spMk id="1750" creationId="{C9718961-C38B-A600-AAD4-10F630AA6E8F}"/>
          </ac:spMkLst>
        </pc:spChg>
        <pc:spChg chg="mod">
          <ac:chgData name="Uni Heidelberg" userId="63381bc8-74ad-49df-bab6-c1d9d05e17c2" providerId="ADAL" clId="{69EE58BA-C1DB-4456-A054-AB04EECEA528}" dt="2024-05-21T11:36:56.746" v="12702" actId="27803"/>
          <ac:spMkLst>
            <pc:docMk/>
            <pc:sldMk cId="1178382251" sldId="370"/>
            <ac:spMk id="1751" creationId="{86D3E55F-E0B4-81C5-2412-B7B1AF642029}"/>
          </ac:spMkLst>
        </pc:spChg>
        <pc:spChg chg="mod">
          <ac:chgData name="Uni Heidelberg" userId="63381bc8-74ad-49df-bab6-c1d9d05e17c2" providerId="ADAL" clId="{69EE58BA-C1DB-4456-A054-AB04EECEA528}" dt="2024-05-21T11:36:56.746" v="12702" actId="27803"/>
          <ac:spMkLst>
            <pc:docMk/>
            <pc:sldMk cId="1178382251" sldId="370"/>
            <ac:spMk id="1752" creationId="{5C37A161-AEC2-4437-9B7F-4B7F4350E2CD}"/>
          </ac:spMkLst>
        </pc:spChg>
        <pc:spChg chg="mod">
          <ac:chgData name="Uni Heidelberg" userId="63381bc8-74ad-49df-bab6-c1d9d05e17c2" providerId="ADAL" clId="{69EE58BA-C1DB-4456-A054-AB04EECEA528}" dt="2024-05-21T11:36:56.746" v="12702" actId="27803"/>
          <ac:spMkLst>
            <pc:docMk/>
            <pc:sldMk cId="1178382251" sldId="370"/>
            <ac:spMk id="1753" creationId="{C0DEEA3A-CC00-6135-C707-245B270F181B}"/>
          </ac:spMkLst>
        </pc:spChg>
        <pc:spChg chg="mod">
          <ac:chgData name="Uni Heidelberg" userId="63381bc8-74ad-49df-bab6-c1d9d05e17c2" providerId="ADAL" clId="{69EE58BA-C1DB-4456-A054-AB04EECEA528}" dt="2024-05-21T11:36:56.746" v="12702" actId="27803"/>
          <ac:spMkLst>
            <pc:docMk/>
            <pc:sldMk cId="1178382251" sldId="370"/>
            <ac:spMk id="1754" creationId="{B5799E0B-0DCD-0D1D-9BA2-6C6F548B4DFA}"/>
          </ac:spMkLst>
        </pc:spChg>
        <pc:spChg chg="mod">
          <ac:chgData name="Uni Heidelberg" userId="63381bc8-74ad-49df-bab6-c1d9d05e17c2" providerId="ADAL" clId="{69EE58BA-C1DB-4456-A054-AB04EECEA528}" dt="2024-05-21T11:36:56.746" v="12702" actId="27803"/>
          <ac:spMkLst>
            <pc:docMk/>
            <pc:sldMk cId="1178382251" sldId="370"/>
            <ac:spMk id="1755" creationId="{F8441851-A269-4DCF-959C-82AB6E15C31E}"/>
          </ac:spMkLst>
        </pc:spChg>
        <pc:spChg chg="mod">
          <ac:chgData name="Uni Heidelberg" userId="63381bc8-74ad-49df-bab6-c1d9d05e17c2" providerId="ADAL" clId="{69EE58BA-C1DB-4456-A054-AB04EECEA528}" dt="2024-05-21T11:36:56.746" v="12702" actId="27803"/>
          <ac:spMkLst>
            <pc:docMk/>
            <pc:sldMk cId="1178382251" sldId="370"/>
            <ac:spMk id="1756" creationId="{0FD8114C-A561-7032-27A6-E30034EA5214}"/>
          </ac:spMkLst>
        </pc:spChg>
        <pc:spChg chg="mod">
          <ac:chgData name="Uni Heidelberg" userId="63381bc8-74ad-49df-bab6-c1d9d05e17c2" providerId="ADAL" clId="{69EE58BA-C1DB-4456-A054-AB04EECEA528}" dt="2024-05-21T11:36:56.746" v="12702" actId="27803"/>
          <ac:spMkLst>
            <pc:docMk/>
            <pc:sldMk cId="1178382251" sldId="370"/>
            <ac:spMk id="1757" creationId="{636DB126-600D-932B-5FC2-2A0DD788F261}"/>
          </ac:spMkLst>
        </pc:spChg>
        <pc:spChg chg="mod">
          <ac:chgData name="Uni Heidelberg" userId="63381bc8-74ad-49df-bab6-c1d9d05e17c2" providerId="ADAL" clId="{69EE58BA-C1DB-4456-A054-AB04EECEA528}" dt="2024-05-21T11:36:56.746" v="12702" actId="27803"/>
          <ac:spMkLst>
            <pc:docMk/>
            <pc:sldMk cId="1178382251" sldId="370"/>
            <ac:spMk id="1758" creationId="{AE39428D-3851-78AF-D871-73EB7D3C44E0}"/>
          </ac:spMkLst>
        </pc:spChg>
        <pc:spChg chg="mod">
          <ac:chgData name="Uni Heidelberg" userId="63381bc8-74ad-49df-bab6-c1d9d05e17c2" providerId="ADAL" clId="{69EE58BA-C1DB-4456-A054-AB04EECEA528}" dt="2024-05-21T11:36:56.746" v="12702" actId="27803"/>
          <ac:spMkLst>
            <pc:docMk/>
            <pc:sldMk cId="1178382251" sldId="370"/>
            <ac:spMk id="1759" creationId="{6235ACBB-5601-081F-733E-E3CB64AACECE}"/>
          </ac:spMkLst>
        </pc:spChg>
        <pc:spChg chg="mod">
          <ac:chgData name="Uni Heidelberg" userId="63381bc8-74ad-49df-bab6-c1d9d05e17c2" providerId="ADAL" clId="{69EE58BA-C1DB-4456-A054-AB04EECEA528}" dt="2024-05-21T11:36:56.746" v="12702" actId="27803"/>
          <ac:spMkLst>
            <pc:docMk/>
            <pc:sldMk cId="1178382251" sldId="370"/>
            <ac:spMk id="1760" creationId="{B217E37F-FC9E-7DC0-119C-6FAFAD64AAB0}"/>
          </ac:spMkLst>
        </pc:spChg>
        <pc:spChg chg="mod">
          <ac:chgData name="Uni Heidelberg" userId="63381bc8-74ad-49df-bab6-c1d9d05e17c2" providerId="ADAL" clId="{69EE58BA-C1DB-4456-A054-AB04EECEA528}" dt="2024-05-21T11:36:56.746" v="12702" actId="27803"/>
          <ac:spMkLst>
            <pc:docMk/>
            <pc:sldMk cId="1178382251" sldId="370"/>
            <ac:spMk id="1761" creationId="{072698F5-2BC0-CAB7-6C40-D3202EA746D2}"/>
          </ac:spMkLst>
        </pc:spChg>
        <pc:spChg chg="mod">
          <ac:chgData name="Uni Heidelberg" userId="63381bc8-74ad-49df-bab6-c1d9d05e17c2" providerId="ADAL" clId="{69EE58BA-C1DB-4456-A054-AB04EECEA528}" dt="2024-05-21T11:36:56.746" v="12702" actId="27803"/>
          <ac:spMkLst>
            <pc:docMk/>
            <pc:sldMk cId="1178382251" sldId="370"/>
            <ac:spMk id="1762" creationId="{49ADFDA4-4E17-0D00-8286-D3942529BCE3}"/>
          </ac:spMkLst>
        </pc:spChg>
        <pc:spChg chg="mod">
          <ac:chgData name="Uni Heidelberg" userId="63381bc8-74ad-49df-bab6-c1d9d05e17c2" providerId="ADAL" clId="{69EE58BA-C1DB-4456-A054-AB04EECEA528}" dt="2024-05-21T11:36:56.746" v="12702" actId="27803"/>
          <ac:spMkLst>
            <pc:docMk/>
            <pc:sldMk cId="1178382251" sldId="370"/>
            <ac:spMk id="1763" creationId="{839F63E3-67E3-27D5-AC83-2483ACA7A09A}"/>
          </ac:spMkLst>
        </pc:spChg>
        <pc:spChg chg="mod">
          <ac:chgData name="Uni Heidelberg" userId="63381bc8-74ad-49df-bab6-c1d9d05e17c2" providerId="ADAL" clId="{69EE58BA-C1DB-4456-A054-AB04EECEA528}" dt="2024-05-21T11:36:56.746" v="12702" actId="27803"/>
          <ac:spMkLst>
            <pc:docMk/>
            <pc:sldMk cId="1178382251" sldId="370"/>
            <ac:spMk id="1764" creationId="{A97E1482-1533-1028-EE19-70EF8C58B250}"/>
          </ac:spMkLst>
        </pc:spChg>
        <pc:spChg chg="mod">
          <ac:chgData name="Uni Heidelberg" userId="63381bc8-74ad-49df-bab6-c1d9d05e17c2" providerId="ADAL" clId="{69EE58BA-C1DB-4456-A054-AB04EECEA528}" dt="2024-05-21T11:36:56.746" v="12702" actId="27803"/>
          <ac:spMkLst>
            <pc:docMk/>
            <pc:sldMk cId="1178382251" sldId="370"/>
            <ac:spMk id="1765" creationId="{C4D54AB1-9B01-DBA6-6A60-561C04A30083}"/>
          </ac:spMkLst>
        </pc:spChg>
        <pc:spChg chg="mod">
          <ac:chgData name="Uni Heidelberg" userId="63381bc8-74ad-49df-bab6-c1d9d05e17c2" providerId="ADAL" clId="{69EE58BA-C1DB-4456-A054-AB04EECEA528}" dt="2024-05-21T11:36:56.746" v="12702" actId="27803"/>
          <ac:spMkLst>
            <pc:docMk/>
            <pc:sldMk cId="1178382251" sldId="370"/>
            <ac:spMk id="1766" creationId="{9CACA8EC-E06D-88F7-3F24-DF896D9B8B99}"/>
          </ac:spMkLst>
        </pc:spChg>
        <pc:spChg chg="mod">
          <ac:chgData name="Uni Heidelberg" userId="63381bc8-74ad-49df-bab6-c1d9d05e17c2" providerId="ADAL" clId="{69EE58BA-C1DB-4456-A054-AB04EECEA528}" dt="2024-05-21T11:36:56.746" v="12702" actId="27803"/>
          <ac:spMkLst>
            <pc:docMk/>
            <pc:sldMk cId="1178382251" sldId="370"/>
            <ac:spMk id="1767" creationId="{13E27B61-8FC4-B1BA-4119-1A4B05C58BD3}"/>
          </ac:spMkLst>
        </pc:spChg>
        <pc:spChg chg="mod">
          <ac:chgData name="Uni Heidelberg" userId="63381bc8-74ad-49df-bab6-c1d9d05e17c2" providerId="ADAL" clId="{69EE58BA-C1DB-4456-A054-AB04EECEA528}" dt="2024-05-21T11:36:56.746" v="12702" actId="27803"/>
          <ac:spMkLst>
            <pc:docMk/>
            <pc:sldMk cId="1178382251" sldId="370"/>
            <ac:spMk id="1768" creationId="{05916693-40D5-95A5-1D3E-F1C4B76F3922}"/>
          </ac:spMkLst>
        </pc:spChg>
        <pc:spChg chg="mod">
          <ac:chgData name="Uni Heidelberg" userId="63381bc8-74ad-49df-bab6-c1d9d05e17c2" providerId="ADAL" clId="{69EE58BA-C1DB-4456-A054-AB04EECEA528}" dt="2024-05-21T11:36:56.746" v="12702" actId="27803"/>
          <ac:spMkLst>
            <pc:docMk/>
            <pc:sldMk cId="1178382251" sldId="370"/>
            <ac:spMk id="1769" creationId="{0A4C2741-539B-A4A2-F77D-6740864549C4}"/>
          </ac:spMkLst>
        </pc:spChg>
        <pc:spChg chg="mod">
          <ac:chgData name="Uni Heidelberg" userId="63381bc8-74ad-49df-bab6-c1d9d05e17c2" providerId="ADAL" clId="{69EE58BA-C1DB-4456-A054-AB04EECEA528}" dt="2024-05-21T11:36:56.746" v="12702" actId="27803"/>
          <ac:spMkLst>
            <pc:docMk/>
            <pc:sldMk cId="1178382251" sldId="370"/>
            <ac:spMk id="1770" creationId="{3F37E14B-35C2-D5D0-79B5-ADA705FE2323}"/>
          </ac:spMkLst>
        </pc:spChg>
        <pc:spChg chg="mod">
          <ac:chgData name="Uni Heidelberg" userId="63381bc8-74ad-49df-bab6-c1d9d05e17c2" providerId="ADAL" clId="{69EE58BA-C1DB-4456-A054-AB04EECEA528}" dt="2024-05-21T11:36:56.746" v="12702" actId="27803"/>
          <ac:spMkLst>
            <pc:docMk/>
            <pc:sldMk cId="1178382251" sldId="370"/>
            <ac:spMk id="1771" creationId="{A37EE9D9-14C4-4E2C-2D93-82A171D053B0}"/>
          </ac:spMkLst>
        </pc:spChg>
        <pc:spChg chg="mod">
          <ac:chgData name="Uni Heidelberg" userId="63381bc8-74ad-49df-bab6-c1d9d05e17c2" providerId="ADAL" clId="{69EE58BA-C1DB-4456-A054-AB04EECEA528}" dt="2024-05-21T11:36:56.746" v="12702" actId="27803"/>
          <ac:spMkLst>
            <pc:docMk/>
            <pc:sldMk cId="1178382251" sldId="370"/>
            <ac:spMk id="1772" creationId="{9F8E28EB-8A86-C296-B73E-FE0011615061}"/>
          </ac:spMkLst>
        </pc:spChg>
        <pc:spChg chg="mod">
          <ac:chgData name="Uni Heidelberg" userId="63381bc8-74ad-49df-bab6-c1d9d05e17c2" providerId="ADAL" clId="{69EE58BA-C1DB-4456-A054-AB04EECEA528}" dt="2024-05-21T11:36:56.746" v="12702" actId="27803"/>
          <ac:spMkLst>
            <pc:docMk/>
            <pc:sldMk cId="1178382251" sldId="370"/>
            <ac:spMk id="1773" creationId="{5DA1B633-7E88-4361-0575-FE3931986A41}"/>
          </ac:spMkLst>
        </pc:spChg>
        <pc:spChg chg="mod">
          <ac:chgData name="Uni Heidelberg" userId="63381bc8-74ad-49df-bab6-c1d9d05e17c2" providerId="ADAL" clId="{69EE58BA-C1DB-4456-A054-AB04EECEA528}" dt="2024-05-21T11:36:56.746" v="12702" actId="27803"/>
          <ac:spMkLst>
            <pc:docMk/>
            <pc:sldMk cId="1178382251" sldId="370"/>
            <ac:spMk id="1774" creationId="{014A3BF8-F986-242B-C5E4-81B5B8A54BBC}"/>
          </ac:spMkLst>
        </pc:spChg>
        <pc:spChg chg="mod">
          <ac:chgData name="Uni Heidelberg" userId="63381bc8-74ad-49df-bab6-c1d9d05e17c2" providerId="ADAL" clId="{69EE58BA-C1DB-4456-A054-AB04EECEA528}" dt="2024-05-21T11:36:56.746" v="12702" actId="27803"/>
          <ac:spMkLst>
            <pc:docMk/>
            <pc:sldMk cId="1178382251" sldId="370"/>
            <ac:spMk id="1775" creationId="{90254517-68AE-383D-7028-DA8D35F9DC6B}"/>
          </ac:spMkLst>
        </pc:spChg>
        <pc:spChg chg="mod">
          <ac:chgData name="Uni Heidelberg" userId="63381bc8-74ad-49df-bab6-c1d9d05e17c2" providerId="ADAL" clId="{69EE58BA-C1DB-4456-A054-AB04EECEA528}" dt="2024-05-21T11:36:56.746" v="12702" actId="27803"/>
          <ac:spMkLst>
            <pc:docMk/>
            <pc:sldMk cId="1178382251" sldId="370"/>
            <ac:spMk id="1776" creationId="{247F8FA7-EA0E-E08D-A7F2-C99B11ACAA13}"/>
          </ac:spMkLst>
        </pc:spChg>
        <pc:spChg chg="mod">
          <ac:chgData name="Uni Heidelberg" userId="63381bc8-74ad-49df-bab6-c1d9d05e17c2" providerId="ADAL" clId="{69EE58BA-C1DB-4456-A054-AB04EECEA528}" dt="2024-05-21T11:36:56.746" v="12702" actId="27803"/>
          <ac:spMkLst>
            <pc:docMk/>
            <pc:sldMk cId="1178382251" sldId="370"/>
            <ac:spMk id="1777" creationId="{1E6AC5A7-1E4D-EB91-55F7-9DAAC57819B4}"/>
          </ac:spMkLst>
        </pc:spChg>
        <pc:spChg chg="mod">
          <ac:chgData name="Uni Heidelberg" userId="63381bc8-74ad-49df-bab6-c1d9d05e17c2" providerId="ADAL" clId="{69EE58BA-C1DB-4456-A054-AB04EECEA528}" dt="2024-05-21T11:36:56.746" v="12702" actId="27803"/>
          <ac:spMkLst>
            <pc:docMk/>
            <pc:sldMk cId="1178382251" sldId="370"/>
            <ac:spMk id="1779" creationId="{841C8658-FF6D-B9A8-EB51-A0FDC9F3D11B}"/>
          </ac:spMkLst>
        </pc:spChg>
        <pc:spChg chg="mod">
          <ac:chgData name="Uni Heidelberg" userId="63381bc8-74ad-49df-bab6-c1d9d05e17c2" providerId="ADAL" clId="{69EE58BA-C1DB-4456-A054-AB04EECEA528}" dt="2024-05-21T11:36:56.746" v="12702" actId="27803"/>
          <ac:spMkLst>
            <pc:docMk/>
            <pc:sldMk cId="1178382251" sldId="370"/>
            <ac:spMk id="1780" creationId="{4208A046-A765-9104-675B-5049C62276E2}"/>
          </ac:spMkLst>
        </pc:spChg>
        <pc:spChg chg="mod">
          <ac:chgData name="Uni Heidelberg" userId="63381bc8-74ad-49df-bab6-c1d9d05e17c2" providerId="ADAL" clId="{69EE58BA-C1DB-4456-A054-AB04EECEA528}" dt="2024-05-21T11:36:56.746" v="12702" actId="27803"/>
          <ac:spMkLst>
            <pc:docMk/>
            <pc:sldMk cId="1178382251" sldId="370"/>
            <ac:spMk id="1781" creationId="{1BC30E82-1CC3-5A69-1BE7-ADCCDDF3AD05}"/>
          </ac:spMkLst>
        </pc:spChg>
        <pc:spChg chg="mod">
          <ac:chgData name="Uni Heidelberg" userId="63381bc8-74ad-49df-bab6-c1d9d05e17c2" providerId="ADAL" clId="{69EE58BA-C1DB-4456-A054-AB04EECEA528}" dt="2024-05-21T11:36:56.746" v="12702" actId="27803"/>
          <ac:spMkLst>
            <pc:docMk/>
            <pc:sldMk cId="1178382251" sldId="370"/>
            <ac:spMk id="1782" creationId="{0DF67299-A38C-057B-6CE5-48A2FAE4243D}"/>
          </ac:spMkLst>
        </pc:spChg>
        <pc:spChg chg="mod">
          <ac:chgData name="Uni Heidelberg" userId="63381bc8-74ad-49df-bab6-c1d9d05e17c2" providerId="ADAL" clId="{69EE58BA-C1DB-4456-A054-AB04EECEA528}" dt="2024-05-21T11:36:56.746" v="12702" actId="27803"/>
          <ac:spMkLst>
            <pc:docMk/>
            <pc:sldMk cId="1178382251" sldId="370"/>
            <ac:spMk id="1783" creationId="{9F1E4833-B59E-34B8-560A-FBD1CB73C1D6}"/>
          </ac:spMkLst>
        </pc:spChg>
        <pc:spChg chg="mod">
          <ac:chgData name="Uni Heidelberg" userId="63381bc8-74ad-49df-bab6-c1d9d05e17c2" providerId="ADAL" clId="{69EE58BA-C1DB-4456-A054-AB04EECEA528}" dt="2024-05-21T11:36:56.746" v="12702" actId="27803"/>
          <ac:spMkLst>
            <pc:docMk/>
            <pc:sldMk cId="1178382251" sldId="370"/>
            <ac:spMk id="1784" creationId="{F39DFA4B-E3F6-49AA-0B37-3F81184E5212}"/>
          </ac:spMkLst>
        </pc:spChg>
        <pc:spChg chg="mod">
          <ac:chgData name="Uni Heidelberg" userId="63381bc8-74ad-49df-bab6-c1d9d05e17c2" providerId="ADAL" clId="{69EE58BA-C1DB-4456-A054-AB04EECEA528}" dt="2024-05-21T11:36:56.746" v="12702" actId="27803"/>
          <ac:spMkLst>
            <pc:docMk/>
            <pc:sldMk cId="1178382251" sldId="370"/>
            <ac:spMk id="1785" creationId="{E7DFFC1D-257C-8D9C-F217-5BFBED649E54}"/>
          </ac:spMkLst>
        </pc:spChg>
        <pc:spChg chg="mod">
          <ac:chgData name="Uni Heidelberg" userId="63381bc8-74ad-49df-bab6-c1d9d05e17c2" providerId="ADAL" clId="{69EE58BA-C1DB-4456-A054-AB04EECEA528}" dt="2024-05-21T11:36:56.746" v="12702" actId="27803"/>
          <ac:spMkLst>
            <pc:docMk/>
            <pc:sldMk cId="1178382251" sldId="370"/>
            <ac:spMk id="1786" creationId="{2BFE48ED-260C-5FC1-6356-3F3177F0014B}"/>
          </ac:spMkLst>
        </pc:spChg>
        <pc:spChg chg="mod">
          <ac:chgData name="Uni Heidelberg" userId="63381bc8-74ad-49df-bab6-c1d9d05e17c2" providerId="ADAL" clId="{69EE58BA-C1DB-4456-A054-AB04EECEA528}" dt="2024-05-21T11:36:56.746" v="12702" actId="27803"/>
          <ac:spMkLst>
            <pc:docMk/>
            <pc:sldMk cId="1178382251" sldId="370"/>
            <ac:spMk id="1787" creationId="{2158D753-1240-AA7B-0A4B-DC253D9D946E}"/>
          </ac:spMkLst>
        </pc:spChg>
        <pc:spChg chg="mod">
          <ac:chgData name="Uni Heidelberg" userId="63381bc8-74ad-49df-bab6-c1d9d05e17c2" providerId="ADAL" clId="{69EE58BA-C1DB-4456-A054-AB04EECEA528}" dt="2024-05-21T11:36:56.746" v="12702" actId="27803"/>
          <ac:spMkLst>
            <pc:docMk/>
            <pc:sldMk cId="1178382251" sldId="370"/>
            <ac:spMk id="1788" creationId="{F94B2160-35CB-27C9-94E8-756775036BA8}"/>
          </ac:spMkLst>
        </pc:spChg>
        <pc:spChg chg="mod">
          <ac:chgData name="Uni Heidelberg" userId="63381bc8-74ad-49df-bab6-c1d9d05e17c2" providerId="ADAL" clId="{69EE58BA-C1DB-4456-A054-AB04EECEA528}" dt="2024-05-21T11:36:56.746" v="12702" actId="27803"/>
          <ac:spMkLst>
            <pc:docMk/>
            <pc:sldMk cId="1178382251" sldId="370"/>
            <ac:spMk id="1789" creationId="{567839C7-F943-ED82-BFCF-DF513188A2F5}"/>
          </ac:spMkLst>
        </pc:spChg>
        <pc:spChg chg="mod">
          <ac:chgData name="Uni Heidelberg" userId="63381bc8-74ad-49df-bab6-c1d9d05e17c2" providerId="ADAL" clId="{69EE58BA-C1DB-4456-A054-AB04EECEA528}" dt="2024-05-21T11:36:56.746" v="12702" actId="27803"/>
          <ac:spMkLst>
            <pc:docMk/>
            <pc:sldMk cId="1178382251" sldId="370"/>
            <ac:spMk id="1790" creationId="{4F52F1C1-732A-1CC8-EE23-086243F6744F}"/>
          </ac:spMkLst>
        </pc:spChg>
        <pc:spChg chg="mod">
          <ac:chgData name="Uni Heidelberg" userId="63381bc8-74ad-49df-bab6-c1d9d05e17c2" providerId="ADAL" clId="{69EE58BA-C1DB-4456-A054-AB04EECEA528}" dt="2024-05-21T11:36:56.746" v="12702" actId="27803"/>
          <ac:spMkLst>
            <pc:docMk/>
            <pc:sldMk cId="1178382251" sldId="370"/>
            <ac:spMk id="1791" creationId="{38B6DDF7-1C89-32DE-5041-C240825B877D}"/>
          </ac:spMkLst>
        </pc:spChg>
        <pc:spChg chg="mod">
          <ac:chgData name="Uni Heidelberg" userId="63381bc8-74ad-49df-bab6-c1d9d05e17c2" providerId="ADAL" clId="{69EE58BA-C1DB-4456-A054-AB04EECEA528}" dt="2024-05-21T11:36:56.746" v="12702" actId="27803"/>
          <ac:spMkLst>
            <pc:docMk/>
            <pc:sldMk cId="1178382251" sldId="370"/>
            <ac:spMk id="1792" creationId="{A5E7BCA2-2D1E-7A8F-D0FF-4F8A73D46F8F}"/>
          </ac:spMkLst>
        </pc:spChg>
        <pc:spChg chg="mod">
          <ac:chgData name="Uni Heidelberg" userId="63381bc8-74ad-49df-bab6-c1d9d05e17c2" providerId="ADAL" clId="{69EE58BA-C1DB-4456-A054-AB04EECEA528}" dt="2024-05-21T11:36:56.746" v="12702" actId="27803"/>
          <ac:spMkLst>
            <pc:docMk/>
            <pc:sldMk cId="1178382251" sldId="370"/>
            <ac:spMk id="1793" creationId="{37495FBE-08A4-E269-7258-995C6E7847F5}"/>
          </ac:spMkLst>
        </pc:spChg>
        <pc:spChg chg="mod">
          <ac:chgData name="Uni Heidelberg" userId="63381bc8-74ad-49df-bab6-c1d9d05e17c2" providerId="ADAL" clId="{69EE58BA-C1DB-4456-A054-AB04EECEA528}" dt="2024-05-21T11:36:56.746" v="12702" actId="27803"/>
          <ac:spMkLst>
            <pc:docMk/>
            <pc:sldMk cId="1178382251" sldId="370"/>
            <ac:spMk id="1794" creationId="{C19BED14-7344-4C53-5F3F-D29A84886CD8}"/>
          </ac:spMkLst>
        </pc:spChg>
        <pc:spChg chg="mod">
          <ac:chgData name="Uni Heidelberg" userId="63381bc8-74ad-49df-bab6-c1d9d05e17c2" providerId="ADAL" clId="{69EE58BA-C1DB-4456-A054-AB04EECEA528}" dt="2024-05-21T11:36:56.746" v="12702" actId="27803"/>
          <ac:spMkLst>
            <pc:docMk/>
            <pc:sldMk cId="1178382251" sldId="370"/>
            <ac:spMk id="1795" creationId="{38789F8B-B554-DFEB-02FC-5B3910D55998}"/>
          </ac:spMkLst>
        </pc:spChg>
        <pc:spChg chg="mod">
          <ac:chgData name="Uni Heidelberg" userId="63381bc8-74ad-49df-bab6-c1d9d05e17c2" providerId="ADAL" clId="{69EE58BA-C1DB-4456-A054-AB04EECEA528}" dt="2024-05-21T11:36:56.746" v="12702" actId="27803"/>
          <ac:spMkLst>
            <pc:docMk/>
            <pc:sldMk cId="1178382251" sldId="370"/>
            <ac:spMk id="1796" creationId="{9D9BCA87-F3D5-5A66-D7F8-23E928B4B855}"/>
          </ac:spMkLst>
        </pc:spChg>
        <pc:spChg chg="mod">
          <ac:chgData name="Uni Heidelberg" userId="63381bc8-74ad-49df-bab6-c1d9d05e17c2" providerId="ADAL" clId="{69EE58BA-C1DB-4456-A054-AB04EECEA528}" dt="2024-05-21T11:36:56.746" v="12702" actId="27803"/>
          <ac:spMkLst>
            <pc:docMk/>
            <pc:sldMk cId="1178382251" sldId="370"/>
            <ac:spMk id="1797" creationId="{FF68F9F0-7BAA-F846-2B67-EF34D032E017}"/>
          </ac:spMkLst>
        </pc:spChg>
        <pc:spChg chg="mod">
          <ac:chgData name="Uni Heidelberg" userId="63381bc8-74ad-49df-bab6-c1d9d05e17c2" providerId="ADAL" clId="{69EE58BA-C1DB-4456-A054-AB04EECEA528}" dt="2024-05-21T11:36:56.746" v="12702" actId="27803"/>
          <ac:spMkLst>
            <pc:docMk/>
            <pc:sldMk cId="1178382251" sldId="370"/>
            <ac:spMk id="1798" creationId="{CCE1B885-88BF-A787-4D81-B86C7840338B}"/>
          </ac:spMkLst>
        </pc:spChg>
        <pc:spChg chg="mod">
          <ac:chgData name="Uni Heidelberg" userId="63381bc8-74ad-49df-bab6-c1d9d05e17c2" providerId="ADAL" clId="{69EE58BA-C1DB-4456-A054-AB04EECEA528}" dt="2024-05-21T11:36:56.746" v="12702" actId="27803"/>
          <ac:spMkLst>
            <pc:docMk/>
            <pc:sldMk cId="1178382251" sldId="370"/>
            <ac:spMk id="1799" creationId="{D9C0A328-FF5F-6DCC-1CAB-10F851A57703}"/>
          </ac:spMkLst>
        </pc:spChg>
        <pc:spChg chg="mod">
          <ac:chgData name="Uni Heidelberg" userId="63381bc8-74ad-49df-bab6-c1d9d05e17c2" providerId="ADAL" clId="{69EE58BA-C1DB-4456-A054-AB04EECEA528}" dt="2024-05-21T11:36:56.746" v="12702" actId="27803"/>
          <ac:spMkLst>
            <pc:docMk/>
            <pc:sldMk cId="1178382251" sldId="370"/>
            <ac:spMk id="1800" creationId="{212EA6AC-EA45-1297-0E02-6938C9482FF8}"/>
          </ac:spMkLst>
        </pc:spChg>
        <pc:spChg chg="mod">
          <ac:chgData name="Uni Heidelberg" userId="63381bc8-74ad-49df-bab6-c1d9d05e17c2" providerId="ADAL" clId="{69EE58BA-C1DB-4456-A054-AB04EECEA528}" dt="2024-05-21T11:36:56.746" v="12702" actId="27803"/>
          <ac:spMkLst>
            <pc:docMk/>
            <pc:sldMk cId="1178382251" sldId="370"/>
            <ac:spMk id="1801" creationId="{4E5701CC-1D82-B5B9-F4C0-2A315D01A1F8}"/>
          </ac:spMkLst>
        </pc:spChg>
        <pc:spChg chg="mod">
          <ac:chgData name="Uni Heidelberg" userId="63381bc8-74ad-49df-bab6-c1d9d05e17c2" providerId="ADAL" clId="{69EE58BA-C1DB-4456-A054-AB04EECEA528}" dt="2024-05-21T11:36:56.746" v="12702" actId="27803"/>
          <ac:spMkLst>
            <pc:docMk/>
            <pc:sldMk cId="1178382251" sldId="370"/>
            <ac:spMk id="1802" creationId="{B7BE1B2B-5DE2-4BE2-5F6A-D07B7783AA18}"/>
          </ac:spMkLst>
        </pc:spChg>
        <pc:spChg chg="mod">
          <ac:chgData name="Uni Heidelberg" userId="63381bc8-74ad-49df-bab6-c1d9d05e17c2" providerId="ADAL" clId="{69EE58BA-C1DB-4456-A054-AB04EECEA528}" dt="2024-05-21T11:36:56.746" v="12702" actId="27803"/>
          <ac:spMkLst>
            <pc:docMk/>
            <pc:sldMk cId="1178382251" sldId="370"/>
            <ac:spMk id="1803" creationId="{0EAEC38C-9936-AF58-220F-7596C373540D}"/>
          </ac:spMkLst>
        </pc:spChg>
        <pc:spChg chg="mod">
          <ac:chgData name="Uni Heidelberg" userId="63381bc8-74ad-49df-bab6-c1d9d05e17c2" providerId="ADAL" clId="{69EE58BA-C1DB-4456-A054-AB04EECEA528}" dt="2024-05-21T11:36:56.746" v="12702" actId="27803"/>
          <ac:spMkLst>
            <pc:docMk/>
            <pc:sldMk cId="1178382251" sldId="370"/>
            <ac:spMk id="1804" creationId="{FBA901C4-3BF2-A343-94A1-79369269FD01}"/>
          </ac:spMkLst>
        </pc:spChg>
        <pc:spChg chg="mod">
          <ac:chgData name="Uni Heidelberg" userId="63381bc8-74ad-49df-bab6-c1d9d05e17c2" providerId="ADAL" clId="{69EE58BA-C1DB-4456-A054-AB04EECEA528}" dt="2024-05-21T11:36:56.746" v="12702" actId="27803"/>
          <ac:spMkLst>
            <pc:docMk/>
            <pc:sldMk cId="1178382251" sldId="370"/>
            <ac:spMk id="1805" creationId="{38C4A133-CBAA-DA82-F2FA-08BDCE1C93EB}"/>
          </ac:spMkLst>
        </pc:spChg>
        <pc:spChg chg="mod">
          <ac:chgData name="Uni Heidelberg" userId="63381bc8-74ad-49df-bab6-c1d9d05e17c2" providerId="ADAL" clId="{69EE58BA-C1DB-4456-A054-AB04EECEA528}" dt="2024-05-21T11:36:56.746" v="12702" actId="27803"/>
          <ac:spMkLst>
            <pc:docMk/>
            <pc:sldMk cId="1178382251" sldId="370"/>
            <ac:spMk id="1806" creationId="{CDC5A70E-77AA-F71D-6C9D-80EE21F28929}"/>
          </ac:spMkLst>
        </pc:spChg>
        <pc:spChg chg="mod">
          <ac:chgData name="Uni Heidelberg" userId="63381bc8-74ad-49df-bab6-c1d9d05e17c2" providerId="ADAL" clId="{69EE58BA-C1DB-4456-A054-AB04EECEA528}" dt="2024-05-21T11:36:56.746" v="12702" actId="27803"/>
          <ac:spMkLst>
            <pc:docMk/>
            <pc:sldMk cId="1178382251" sldId="370"/>
            <ac:spMk id="1807" creationId="{91F62556-01EA-EB3E-F4BB-923495A585C2}"/>
          </ac:spMkLst>
        </pc:spChg>
        <pc:spChg chg="mod">
          <ac:chgData name="Uni Heidelberg" userId="63381bc8-74ad-49df-bab6-c1d9d05e17c2" providerId="ADAL" clId="{69EE58BA-C1DB-4456-A054-AB04EECEA528}" dt="2024-05-21T11:36:56.746" v="12702" actId="27803"/>
          <ac:spMkLst>
            <pc:docMk/>
            <pc:sldMk cId="1178382251" sldId="370"/>
            <ac:spMk id="1808" creationId="{1C895D08-8416-39BD-E74F-AA9B2F80B6E4}"/>
          </ac:spMkLst>
        </pc:spChg>
        <pc:spChg chg="mod">
          <ac:chgData name="Uni Heidelberg" userId="63381bc8-74ad-49df-bab6-c1d9d05e17c2" providerId="ADAL" clId="{69EE58BA-C1DB-4456-A054-AB04EECEA528}" dt="2024-05-21T11:36:56.746" v="12702" actId="27803"/>
          <ac:spMkLst>
            <pc:docMk/>
            <pc:sldMk cId="1178382251" sldId="370"/>
            <ac:spMk id="1809" creationId="{75B16158-A13E-1874-D409-00952BF900FA}"/>
          </ac:spMkLst>
        </pc:spChg>
        <pc:spChg chg="mod">
          <ac:chgData name="Uni Heidelberg" userId="63381bc8-74ad-49df-bab6-c1d9d05e17c2" providerId="ADAL" clId="{69EE58BA-C1DB-4456-A054-AB04EECEA528}" dt="2024-05-21T11:36:56.746" v="12702" actId="27803"/>
          <ac:spMkLst>
            <pc:docMk/>
            <pc:sldMk cId="1178382251" sldId="370"/>
            <ac:spMk id="1810" creationId="{751D08B0-D618-7093-15D5-F5BC1BE4D29E}"/>
          </ac:spMkLst>
        </pc:spChg>
        <pc:spChg chg="mod">
          <ac:chgData name="Uni Heidelberg" userId="63381bc8-74ad-49df-bab6-c1d9d05e17c2" providerId="ADAL" clId="{69EE58BA-C1DB-4456-A054-AB04EECEA528}" dt="2024-05-21T11:36:56.746" v="12702" actId="27803"/>
          <ac:spMkLst>
            <pc:docMk/>
            <pc:sldMk cId="1178382251" sldId="370"/>
            <ac:spMk id="1811" creationId="{39C213A3-1155-0B97-C637-2382F5B9E6BB}"/>
          </ac:spMkLst>
        </pc:spChg>
        <pc:spChg chg="mod">
          <ac:chgData name="Uni Heidelberg" userId="63381bc8-74ad-49df-bab6-c1d9d05e17c2" providerId="ADAL" clId="{69EE58BA-C1DB-4456-A054-AB04EECEA528}" dt="2024-05-21T11:36:56.746" v="12702" actId="27803"/>
          <ac:spMkLst>
            <pc:docMk/>
            <pc:sldMk cId="1178382251" sldId="370"/>
            <ac:spMk id="1812" creationId="{3F26C8A5-0EF3-D156-692C-75A0D5A4D27D}"/>
          </ac:spMkLst>
        </pc:spChg>
        <pc:spChg chg="mod">
          <ac:chgData name="Uni Heidelberg" userId="63381bc8-74ad-49df-bab6-c1d9d05e17c2" providerId="ADAL" clId="{69EE58BA-C1DB-4456-A054-AB04EECEA528}" dt="2024-05-21T11:36:56.746" v="12702" actId="27803"/>
          <ac:spMkLst>
            <pc:docMk/>
            <pc:sldMk cId="1178382251" sldId="370"/>
            <ac:spMk id="1813" creationId="{BEB87F48-523F-DA4F-F6F7-8B330C6A5908}"/>
          </ac:spMkLst>
        </pc:spChg>
        <pc:spChg chg="mod">
          <ac:chgData name="Uni Heidelberg" userId="63381bc8-74ad-49df-bab6-c1d9d05e17c2" providerId="ADAL" clId="{69EE58BA-C1DB-4456-A054-AB04EECEA528}" dt="2024-05-21T11:36:56.746" v="12702" actId="27803"/>
          <ac:spMkLst>
            <pc:docMk/>
            <pc:sldMk cId="1178382251" sldId="370"/>
            <ac:spMk id="1814" creationId="{7B443BBC-03F1-CB35-0A11-ABFFB13E2681}"/>
          </ac:spMkLst>
        </pc:spChg>
        <pc:spChg chg="mod">
          <ac:chgData name="Uni Heidelberg" userId="63381bc8-74ad-49df-bab6-c1d9d05e17c2" providerId="ADAL" clId="{69EE58BA-C1DB-4456-A054-AB04EECEA528}" dt="2024-05-21T11:36:56.746" v="12702" actId="27803"/>
          <ac:spMkLst>
            <pc:docMk/>
            <pc:sldMk cId="1178382251" sldId="370"/>
            <ac:spMk id="1815" creationId="{99475805-31EC-88A6-7EAE-B62D691513AA}"/>
          </ac:spMkLst>
        </pc:spChg>
        <pc:spChg chg="mod">
          <ac:chgData name="Uni Heidelberg" userId="63381bc8-74ad-49df-bab6-c1d9d05e17c2" providerId="ADAL" clId="{69EE58BA-C1DB-4456-A054-AB04EECEA528}" dt="2024-05-21T11:36:56.746" v="12702" actId="27803"/>
          <ac:spMkLst>
            <pc:docMk/>
            <pc:sldMk cId="1178382251" sldId="370"/>
            <ac:spMk id="1816" creationId="{BC0A57B0-533A-F7E2-813D-DF444AD6A9BE}"/>
          </ac:spMkLst>
        </pc:spChg>
        <pc:spChg chg="mod">
          <ac:chgData name="Uni Heidelberg" userId="63381bc8-74ad-49df-bab6-c1d9d05e17c2" providerId="ADAL" clId="{69EE58BA-C1DB-4456-A054-AB04EECEA528}" dt="2024-05-21T11:36:56.746" v="12702" actId="27803"/>
          <ac:spMkLst>
            <pc:docMk/>
            <pc:sldMk cId="1178382251" sldId="370"/>
            <ac:spMk id="1817" creationId="{4B0C90A8-CD78-D83F-75AD-22CBAE2AE8B5}"/>
          </ac:spMkLst>
        </pc:spChg>
        <pc:spChg chg="mod">
          <ac:chgData name="Uni Heidelberg" userId="63381bc8-74ad-49df-bab6-c1d9d05e17c2" providerId="ADAL" clId="{69EE58BA-C1DB-4456-A054-AB04EECEA528}" dt="2024-05-21T11:36:56.746" v="12702" actId="27803"/>
          <ac:spMkLst>
            <pc:docMk/>
            <pc:sldMk cId="1178382251" sldId="370"/>
            <ac:spMk id="1818" creationId="{1D264389-6ACE-6A93-86FA-151D214955E7}"/>
          </ac:spMkLst>
        </pc:spChg>
        <pc:spChg chg="mod">
          <ac:chgData name="Uni Heidelberg" userId="63381bc8-74ad-49df-bab6-c1d9d05e17c2" providerId="ADAL" clId="{69EE58BA-C1DB-4456-A054-AB04EECEA528}" dt="2024-05-21T11:36:56.746" v="12702" actId="27803"/>
          <ac:spMkLst>
            <pc:docMk/>
            <pc:sldMk cId="1178382251" sldId="370"/>
            <ac:spMk id="1819" creationId="{D5071F76-8A38-E6EE-EBF5-D4FEB1AE158E}"/>
          </ac:spMkLst>
        </pc:spChg>
        <pc:spChg chg="mod">
          <ac:chgData name="Uni Heidelberg" userId="63381bc8-74ad-49df-bab6-c1d9d05e17c2" providerId="ADAL" clId="{69EE58BA-C1DB-4456-A054-AB04EECEA528}" dt="2024-05-21T11:36:56.746" v="12702" actId="27803"/>
          <ac:spMkLst>
            <pc:docMk/>
            <pc:sldMk cId="1178382251" sldId="370"/>
            <ac:spMk id="1820" creationId="{4E6EB989-16AC-B762-944D-01A629F5E022}"/>
          </ac:spMkLst>
        </pc:spChg>
        <pc:spChg chg="mod">
          <ac:chgData name="Uni Heidelberg" userId="63381bc8-74ad-49df-bab6-c1d9d05e17c2" providerId="ADAL" clId="{69EE58BA-C1DB-4456-A054-AB04EECEA528}" dt="2024-05-21T11:36:56.746" v="12702" actId="27803"/>
          <ac:spMkLst>
            <pc:docMk/>
            <pc:sldMk cId="1178382251" sldId="370"/>
            <ac:spMk id="1821" creationId="{D50AD0BF-C18C-FA50-1245-71669CD62ED5}"/>
          </ac:spMkLst>
        </pc:spChg>
        <pc:spChg chg="mod">
          <ac:chgData name="Uni Heidelberg" userId="63381bc8-74ad-49df-bab6-c1d9d05e17c2" providerId="ADAL" clId="{69EE58BA-C1DB-4456-A054-AB04EECEA528}" dt="2024-05-21T11:36:56.746" v="12702" actId="27803"/>
          <ac:spMkLst>
            <pc:docMk/>
            <pc:sldMk cId="1178382251" sldId="370"/>
            <ac:spMk id="1822" creationId="{4EFEFD71-03C3-95A4-3629-3B65214C11FB}"/>
          </ac:spMkLst>
        </pc:spChg>
        <pc:spChg chg="mod">
          <ac:chgData name="Uni Heidelberg" userId="63381bc8-74ad-49df-bab6-c1d9d05e17c2" providerId="ADAL" clId="{69EE58BA-C1DB-4456-A054-AB04EECEA528}" dt="2024-05-21T11:36:56.746" v="12702" actId="27803"/>
          <ac:spMkLst>
            <pc:docMk/>
            <pc:sldMk cId="1178382251" sldId="370"/>
            <ac:spMk id="1823" creationId="{8F3FDF27-D0C8-D783-EC24-EB9F2B8C8774}"/>
          </ac:spMkLst>
        </pc:spChg>
        <pc:spChg chg="mod">
          <ac:chgData name="Uni Heidelberg" userId="63381bc8-74ad-49df-bab6-c1d9d05e17c2" providerId="ADAL" clId="{69EE58BA-C1DB-4456-A054-AB04EECEA528}" dt="2024-05-21T11:36:56.746" v="12702" actId="27803"/>
          <ac:spMkLst>
            <pc:docMk/>
            <pc:sldMk cId="1178382251" sldId="370"/>
            <ac:spMk id="1824" creationId="{FD63D0CA-6967-ECC6-C802-4F37D76904EE}"/>
          </ac:spMkLst>
        </pc:spChg>
        <pc:spChg chg="mod">
          <ac:chgData name="Uni Heidelberg" userId="63381bc8-74ad-49df-bab6-c1d9d05e17c2" providerId="ADAL" clId="{69EE58BA-C1DB-4456-A054-AB04EECEA528}" dt="2024-05-21T11:36:56.746" v="12702" actId="27803"/>
          <ac:spMkLst>
            <pc:docMk/>
            <pc:sldMk cId="1178382251" sldId="370"/>
            <ac:spMk id="1825" creationId="{11D62563-73DF-BF0D-9340-824FBBB1FF6F}"/>
          </ac:spMkLst>
        </pc:spChg>
        <pc:spChg chg="mod">
          <ac:chgData name="Uni Heidelberg" userId="63381bc8-74ad-49df-bab6-c1d9d05e17c2" providerId="ADAL" clId="{69EE58BA-C1DB-4456-A054-AB04EECEA528}" dt="2024-05-21T11:36:56.746" v="12702" actId="27803"/>
          <ac:spMkLst>
            <pc:docMk/>
            <pc:sldMk cId="1178382251" sldId="370"/>
            <ac:spMk id="1826" creationId="{DBB52A15-CF9C-6BB5-73C8-BC79338E712D}"/>
          </ac:spMkLst>
        </pc:spChg>
        <pc:spChg chg="mod">
          <ac:chgData name="Uni Heidelberg" userId="63381bc8-74ad-49df-bab6-c1d9d05e17c2" providerId="ADAL" clId="{69EE58BA-C1DB-4456-A054-AB04EECEA528}" dt="2024-05-21T11:36:56.746" v="12702" actId="27803"/>
          <ac:spMkLst>
            <pc:docMk/>
            <pc:sldMk cId="1178382251" sldId="370"/>
            <ac:spMk id="1827" creationId="{3C6F6EF2-D4A8-82E5-0231-C004979D3576}"/>
          </ac:spMkLst>
        </pc:spChg>
        <pc:spChg chg="mod">
          <ac:chgData name="Uni Heidelberg" userId="63381bc8-74ad-49df-bab6-c1d9d05e17c2" providerId="ADAL" clId="{69EE58BA-C1DB-4456-A054-AB04EECEA528}" dt="2024-05-21T11:36:56.746" v="12702" actId="27803"/>
          <ac:spMkLst>
            <pc:docMk/>
            <pc:sldMk cId="1178382251" sldId="370"/>
            <ac:spMk id="1828" creationId="{3FA5F3CA-DE58-CA26-2BB0-299FA3C9ED58}"/>
          </ac:spMkLst>
        </pc:spChg>
        <pc:spChg chg="mod">
          <ac:chgData name="Uni Heidelberg" userId="63381bc8-74ad-49df-bab6-c1d9d05e17c2" providerId="ADAL" clId="{69EE58BA-C1DB-4456-A054-AB04EECEA528}" dt="2024-05-21T11:36:56.746" v="12702" actId="27803"/>
          <ac:spMkLst>
            <pc:docMk/>
            <pc:sldMk cId="1178382251" sldId="370"/>
            <ac:spMk id="1829" creationId="{FC967998-15A2-1E64-13DD-43EF6E476BBE}"/>
          </ac:spMkLst>
        </pc:spChg>
        <pc:spChg chg="mod">
          <ac:chgData name="Uni Heidelberg" userId="63381bc8-74ad-49df-bab6-c1d9d05e17c2" providerId="ADAL" clId="{69EE58BA-C1DB-4456-A054-AB04EECEA528}" dt="2024-05-21T11:36:56.746" v="12702" actId="27803"/>
          <ac:spMkLst>
            <pc:docMk/>
            <pc:sldMk cId="1178382251" sldId="370"/>
            <ac:spMk id="1830" creationId="{3F6B2EBE-28EE-6FD3-B8E5-43A82D1043D4}"/>
          </ac:spMkLst>
        </pc:spChg>
        <pc:spChg chg="mod">
          <ac:chgData name="Uni Heidelberg" userId="63381bc8-74ad-49df-bab6-c1d9d05e17c2" providerId="ADAL" clId="{69EE58BA-C1DB-4456-A054-AB04EECEA528}" dt="2024-05-21T11:36:56.746" v="12702" actId="27803"/>
          <ac:spMkLst>
            <pc:docMk/>
            <pc:sldMk cId="1178382251" sldId="370"/>
            <ac:spMk id="1831" creationId="{FB920ED9-1B2D-C0CE-E985-570292CF640F}"/>
          </ac:spMkLst>
        </pc:spChg>
        <pc:spChg chg="mod">
          <ac:chgData name="Uni Heidelberg" userId="63381bc8-74ad-49df-bab6-c1d9d05e17c2" providerId="ADAL" clId="{69EE58BA-C1DB-4456-A054-AB04EECEA528}" dt="2024-05-21T11:36:56.746" v="12702" actId="27803"/>
          <ac:spMkLst>
            <pc:docMk/>
            <pc:sldMk cId="1178382251" sldId="370"/>
            <ac:spMk id="1832" creationId="{DF06E41D-E8B2-0CCD-F8C6-D72C8241A0D7}"/>
          </ac:spMkLst>
        </pc:spChg>
        <pc:spChg chg="mod">
          <ac:chgData name="Uni Heidelberg" userId="63381bc8-74ad-49df-bab6-c1d9d05e17c2" providerId="ADAL" clId="{69EE58BA-C1DB-4456-A054-AB04EECEA528}" dt="2024-05-21T11:36:56.746" v="12702" actId="27803"/>
          <ac:spMkLst>
            <pc:docMk/>
            <pc:sldMk cId="1178382251" sldId="370"/>
            <ac:spMk id="1833" creationId="{BFDA70B7-252F-F73F-438A-CE8C22C7BB6B}"/>
          </ac:spMkLst>
        </pc:spChg>
        <pc:spChg chg="mod">
          <ac:chgData name="Uni Heidelberg" userId="63381bc8-74ad-49df-bab6-c1d9d05e17c2" providerId="ADAL" clId="{69EE58BA-C1DB-4456-A054-AB04EECEA528}" dt="2024-05-21T11:36:56.746" v="12702" actId="27803"/>
          <ac:spMkLst>
            <pc:docMk/>
            <pc:sldMk cId="1178382251" sldId="370"/>
            <ac:spMk id="1834" creationId="{0363EEDB-6A73-D4C6-1A4B-86C53DFE204A}"/>
          </ac:spMkLst>
        </pc:spChg>
        <pc:spChg chg="mod">
          <ac:chgData name="Uni Heidelberg" userId="63381bc8-74ad-49df-bab6-c1d9d05e17c2" providerId="ADAL" clId="{69EE58BA-C1DB-4456-A054-AB04EECEA528}" dt="2024-05-21T11:36:56.746" v="12702" actId="27803"/>
          <ac:spMkLst>
            <pc:docMk/>
            <pc:sldMk cId="1178382251" sldId="370"/>
            <ac:spMk id="1835" creationId="{2A4542D2-66D9-A95E-4DC5-614923E08CBA}"/>
          </ac:spMkLst>
        </pc:spChg>
        <pc:spChg chg="mod">
          <ac:chgData name="Uni Heidelberg" userId="63381bc8-74ad-49df-bab6-c1d9d05e17c2" providerId="ADAL" clId="{69EE58BA-C1DB-4456-A054-AB04EECEA528}" dt="2024-05-21T11:36:56.746" v="12702" actId="27803"/>
          <ac:spMkLst>
            <pc:docMk/>
            <pc:sldMk cId="1178382251" sldId="370"/>
            <ac:spMk id="1836" creationId="{C7E54AF0-B29E-845A-FDCF-9603B4EDA6C5}"/>
          </ac:spMkLst>
        </pc:spChg>
        <pc:spChg chg="mod">
          <ac:chgData name="Uni Heidelberg" userId="63381bc8-74ad-49df-bab6-c1d9d05e17c2" providerId="ADAL" clId="{69EE58BA-C1DB-4456-A054-AB04EECEA528}" dt="2024-05-21T11:36:56.746" v="12702" actId="27803"/>
          <ac:spMkLst>
            <pc:docMk/>
            <pc:sldMk cId="1178382251" sldId="370"/>
            <ac:spMk id="1837" creationId="{3292078B-A3D0-87E2-BF0B-3B93548314D7}"/>
          </ac:spMkLst>
        </pc:spChg>
        <pc:spChg chg="mod">
          <ac:chgData name="Uni Heidelberg" userId="63381bc8-74ad-49df-bab6-c1d9d05e17c2" providerId="ADAL" clId="{69EE58BA-C1DB-4456-A054-AB04EECEA528}" dt="2024-05-21T11:36:56.746" v="12702" actId="27803"/>
          <ac:spMkLst>
            <pc:docMk/>
            <pc:sldMk cId="1178382251" sldId="370"/>
            <ac:spMk id="1838" creationId="{044C3DAD-D1D9-6A65-DD83-A0708EA0C076}"/>
          </ac:spMkLst>
        </pc:spChg>
        <pc:spChg chg="mod">
          <ac:chgData name="Uni Heidelberg" userId="63381bc8-74ad-49df-bab6-c1d9d05e17c2" providerId="ADAL" clId="{69EE58BA-C1DB-4456-A054-AB04EECEA528}" dt="2024-05-21T11:36:56.746" v="12702" actId="27803"/>
          <ac:spMkLst>
            <pc:docMk/>
            <pc:sldMk cId="1178382251" sldId="370"/>
            <ac:spMk id="1839" creationId="{62DE7943-4C99-C62D-225F-7D89B7E3D241}"/>
          </ac:spMkLst>
        </pc:spChg>
        <pc:spChg chg="mod">
          <ac:chgData name="Uni Heidelberg" userId="63381bc8-74ad-49df-bab6-c1d9d05e17c2" providerId="ADAL" clId="{69EE58BA-C1DB-4456-A054-AB04EECEA528}" dt="2024-05-21T11:36:56.746" v="12702" actId="27803"/>
          <ac:spMkLst>
            <pc:docMk/>
            <pc:sldMk cId="1178382251" sldId="370"/>
            <ac:spMk id="1840" creationId="{1A4F514F-3C94-B0D2-FD4F-FD603F22FDAC}"/>
          </ac:spMkLst>
        </pc:spChg>
        <pc:spChg chg="mod">
          <ac:chgData name="Uni Heidelberg" userId="63381bc8-74ad-49df-bab6-c1d9d05e17c2" providerId="ADAL" clId="{69EE58BA-C1DB-4456-A054-AB04EECEA528}" dt="2024-05-21T11:36:56.746" v="12702" actId="27803"/>
          <ac:spMkLst>
            <pc:docMk/>
            <pc:sldMk cId="1178382251" sldId="370"/>
            <ac:spMk id="1841" creationId="{9E6C3067-A95C-C64F-401E-D36CFF723F9D}"/>
          </ac:spMkLst>
        </pc:spChg>
        <pc:spChg chg="mod">
          <ac:chgData name="Uni Heidelberg" userId="63381bc8-74ad-49df-bab6-c1d9d05e17c2" providerId="ADAL" clId="{69EE58BA-C1DB-4456-A054-AB04EECEA528}" dt="2024-05-21T11:36:56.746" v="12702" actId="27803"/>
          <ac:spMkLst>
            <pc:docMk/>
            <pc:sldMk cId="1178382251" sldId="370"/>
            <ac:spMk id="1842" creationId="{C46FDF14-2060-400D-55A1-C9403B2063A8}"/>
          </ac:spMkLst>
        </pc:spChg>
        <pc:spChg chg="mod">
          <ac:chgData name="Uni Heidelberg" userId="63381bc8-74ad-49df-bab6-c1d9d05e17c2" providerId="ADAL" clId="{69EE58BA-C1DB-4456-A054-AB04EECEA528}" dt="2024-05-21T11:36:56.746" v="12702" actId="27803"/>
          <ac:spMkLst>
            <pc:docMk/>
            <pc:sldMk cId="1178382251" sldId="370"/>
            <ac:spMk id="1843" creationId="{D16CA57C-4745-7763-A368-BA86923224CF}"/>
          </ac:spMkLst>
        </pc:spChg>
        <pc:spChg chg="mod">
          <ac:chgData name="Uni Heidelberg" userId="63381bc8-74ad-49df-bab6-c1d9d05e17c2" providerId="ADAL" clId="{69EE58BA-C1DB-4456-A054-AB04EECEA528}" dt="2024-05-21T11:36:56.746" v="12702" actId="27803"/>
          <ac:spMkLst>
            <pc:docMk/>
            <pc:sldMk cId="1178382251" sldId="370"/>
            <ac:spMk id="1844" creationId="{04446E46-3D10-0278-7542-FFBABD96C790}"/>
          </ac:spMkLst>
        </pc:spChg>
        <pc:spChg chg="mod">
          <ac:chgData name="Uni Heidelberg" userId="63381bc8-74ad-49df-bab6-c1d9d05e17c2" providerId="ADAL" clId="{69EE58BA-C1DB-4456-A054-AB04EECEA528}" dt="2024-05-21T11:36:56.746" v="12702" actId="27803"/>
          <ac:spMkLst>
            <pc:docMk/>
            <pc:sldMk cId="1178382251" sldId="370"/>
            <ac:spMk id="1845" creationId="{10033165-8CE8-7A71-08EF-6CA8D7833D6B}"/>
          </ac:spMkLst>
        </pc:spChg>
        <pc:spChg chg="mod">
          <ac:chgData name="Uni Heidelberg" userId="63381bc8-74ad-49df-bab6-c1d9d05e17c2" providerId="ADAL" clId="{69EE58BA-C1DB-4456-A054-AB04EECEA528}" dt="2024-05-21T11:36:56.746" v="12702" actId="27803"/>
          <ac:spMkLst>
            <pc:docMk/>
            <pc:sldMk cId="1178382251" sldId="370"/>
            <ac:spMk id="1846" creationId="{DE139869-80DF-3FBF-0E28-ECA5E8110902}"/>
          </ac:spMkLst>
        </pc:spChg>
        <pc:spChg chg="mod">
          <ac:chgData name="Uni Heidelberg" userId="63381bc8-74ad-49df-bab6-c1d9d05e17c2" providerId="ADAL" clId="{69EE58BA-C1DB-4456-A054-AB04EECEA528}" dt="2024-05-21T11:36:56.746" v="12702" actId="27803"/>
          <ac:spMkLst>
            <pc:docMk/>
            <pc:sldMk cId="1178382251" sldId="370"/>
            <ac:spMk id="1847" creationId="{8DEF6D88-1C31-3314-DAEB-E08A8851C1BE}"/>
          </ac:spMkLst>
        </pc:spChg>
        <pc:spChg chg="mod">
          <ac:chgData name="Uni Heidelberg" userId="63381bc8-74ad-49df-bab6-c1d9d05e17c2" providerId="ADAL" clId="{69EE58BA-C1DB-4456-A054-AB04EECEA528}" dt="2024-05-21T11:36:56.746" v="12702" actId="27803"/>
          <ac:spMkLst>
            <pc:docMk/>
            <pc:sldMk cId="1178382251" sldId="370"/>
            <ac:spMk id="1848" creationId="{40DA5193-D63A-C201-45D0-0F0C03DAA84F}"/>
          </ac:spMkLst>
        </pc:spChg>
        <pc:spChg chg="mod">
          <ac:chgData name="Uni Heidelberg" userId="63381bc8-74ad-49df-bab6-c1d9d05e17c2" providerId="ADAL" clId="{69EE58BA-C1DB-4456-A054-AB04EECEA528}" dt="2024-05-21T11:36:56.746" v="12702" actId="27803"/>
          <ac:spMkLst>
            <pc:docMk/>
            <pc:sldMk cId="1178382251" sldId="370"/>
            <ac:spMk id="1849" creationId="{78438F6B-AE1F-88FD-D247-14C3355DE705}"/>
          </ac:spMkLst>
        </pc:spChg>
        <pc:spChg chg="mod">
          <ac:chgData name="Uni Heidelberg" userId="63381bc8-74ad-49df-bab6-c1d9d05e17c2" providerId="ADAL" clId="{69EE58BA-C1DB-4456-A054-AB04EECEA528}" dt="2024-05-21T11:36:56.746" v="12702" actId="27803"/>
          <ac:spMkLst>
            <pc:docMk/>
            <pc:sldMk cId="1178382251" sldId="370"/>
            <ac:spMk id="1850" creationId="{FCE5D838-527C-B44F-503E-CC5FA5825418}"/>
          </ac:spMkLst>
        </pc:spChg>
        <pc:spChg chg="mod">
          <ac:chgData name="Uni Heidelberg" userId="63381bc8-74ad-49df-bab6-c1d9d05e17c2" providerId="ADAL" clId="{69EE58BA-C1DB-4456-A054-AB04EECEA528}" dt="2024-05-21T11:36:56.746" v="12702" actId="27803"/>
          <ac:spMkLst>
            <pc:docMk/>
            <pc:sldMk cId="1178382251" sldId="370"/>
            <ac:spMk id="1851" creationId="{884E6A45-B548-8150-2ABD-554F45642116}"/>
          </ac:spMkLst>
        </pc:spChg>
        <pc:spChg chg="mod">
          <ac:chgData name="Uni Heidelberg" userId="63381bc8-74ad-49df-bab6-c1d9d05e17c2" providerId="ADAL" clId="{69EE58BA-C1DB-4456-A054-AB04EECEA528}" dt="2024-05-21T11:36:56.746" v="12702" actId="27803"/>
          <ac:spMkLst>
            <pc:docMk/>
            <pc:sldMk cId="1178382251" sldId="370"/>
            <ac:spMk id="1852" creationId="{539687C0-91D0-2AE4-BE1D-3B93B3D0BF2D}"/>
          </ac:spMkLst>
        </pc:spChg>
        <pc:spChg chg="mod">
          <ac:chgData name="Uni Heidelberg" userId="63381bc8-74ad-49df-bab6-c1d9d05e17c2" providerId="ADAL" clId="{69EE58BA-C1DB-4456-A054-AB04EECEA528}" dt="2024-05-21T11:36:56.746" v="12702" actId="27803"/>
          <ac:spMkLst>
            <pc:docMk/>
            <pc:sldMk cId="1178382251" sldId="370"/>
            <ac:spMk id="1853" creationId="{6C33DAFA-3A3A-0CCF-3769-04CCADECF79D}"/>
          </ac:spMkLst>
        </pc:spChg>
        <pc:spChg chg="mod">
          <ac:chgData name="Uni Heidelberg" userId="63381bc8-74ad-49df-bab6-c1d9d05e17c2" providerId="ADAL" clId="{69EE58BA-C1DB-4456-A054-AB04EECEA528}" dt="2024-05-21T11:36:56.746" v="12702" actId="27803"/>
          <ac:spMkLst>
            <pc:docMk/>
            <pc:sldMk cId="1178382251" sldId="370"/>
            <ac:spMk id="1854" creationId="{464CEDD5-702A-6C26-B03F-C572A4681885}"/>
          </ac:spMkLst>
        </pc:spChg>
        <pc:spChg chg="mod">
          <ac:chgData name="Uni Heidelberg" userId="63381bc8-74ad-49df-bab6-c1d9d05e17c2" providerId="ADAL" clId="{69EE58BA-C1DB-4456-A054-AB04EECEA528}" dt="2024-05-21T11:36:56.746" v="12702" actId="27803"/>
          <ac:spMkLst>
            <pc:docMk/>
            <pc:sldMk cId="1178382251" sldId="370"/>
            <ac:spMk id="1855" creationId="{9499422D-8E6C-233E-D7D1-AA400CF4EAB0}"/>
          </ac:spMkLst>
        </pc:spChg>
        <pc:spChg chg="mod">
          <ac:chgData name="Uni Heidelberg" userId="63381bc8-74ad-49df-bab6-c1d9d05e17c2" providerId="ADAL" clId="{69EE58BA-C1DB-4456-A054-AB04EECEA528}" dt="2024-05-21T11:36:56.746" v="12702" actId="27803"/>
          <ac:spMkLst>
            <pc:docMk/>
            <pc:sldMk cId="1178382251" sldId="370"/>
            <ac:spMk id="1856" creationId="{B6B1A6EC-DB62-EC75-7F7A-D1DF9ECD6322}"/>
          </ac:spMkLst>
        </pc:spChg>
        <pc:spChg chg="mod">
          <ac:chgData name="Uni Heidelberg" userId="63381bc8-74ad-49df-bab6-c1d9d05e17c2" providerId="ADAL" clId="{69EE58BA-C1DB-4456-A054-AB04EECEA528}" dt="2024-05-21T11:36:56.746" v="12702" actId="27803"/>
          <ac:spMkLst>
            <pc:docMk/>
            <pc:sldMk cId="1178382251" sldId="370"/>
            <ac:spMk id="1857" creationId="{92C5DF48-A9EF-0B14-B690-0F74A0811798}"/>
          </ac:spMkLst>
        </pc:spChg>
        <pc:spChg chg="mod">
          <ac:chgData name="Uni Heidelberg" userId="63381bc8-74ad-49df-bab6-c1d9d05e17c2" providerId="ADAL" clId="{69EE58BA-C1DB-4456-A054-AB04EECEA528}" dt="2024-05-21T11:36:56.746" v="12702" actId="27803"/>
          <ac:spMkLst>
            <pc:docMk/>
            <pc:sldMk cId="1178382251" sldId="370"/>
            <ac:spMk id="1858" creationId="{AF62441F-D1BB-45E0-B295-7C68DE4A1E69}"/>
          </ac:spMkLst>
        </pc:spChg>
        <pc:spChg chg="mod">
          <ac:chgData name="Uni Heidelberg" userId="63381bc8-74ad-49df-bab6-c1d9d05e17c2" providerId="ADAL" clId="{69EE58BA-C1DB-4456-A054-AB04EECEA528}" dt="2024-05-21T11:36:56.746" v="12702" actId="27803"/>
          <ac:spMkLst>
            <pc:docMk/>
            <pc:sldMk cId="1178382251" sldId="370"/>
            <ac:spMk id="1859" creationId="{5B330C90-4582-AE2F-00AE-36629CB75665}"/>
          </ac:spMkLst>
        </pc:spChg>
        <pc:spChg chg="mod">
          <ac:chgData name="Uni Heidelberg" userId="63381bc8-74ad-49df-bab6-c1d9d05e17c2" providerId="ADAL" clId="{69EE58BA-C1DB-4456-A054-AB04EECEA528}" dt="2024-05-21T11:36:56.746" v="12702" actId="27803"/>
          <ac:spMkLst>
            <pc:docMk/>
            <pc:sldMk cId="1178382251" sldId="370"/>
            <ac:spMk id="1860" creationId="{B34C9C44-B39D-436A-F294-8340CB258299}"/>
          </ac:spMkLst>
        </pc:spChg>
        <pc:spChg chg="mod">
          <ac:chgData name="Uni Heidelberg" userId="63381bc8-74ad-49df-bab6-c1d9d05e17c2" providerId="ADAL" clId="{69EE58BA-C1DB-4456-A054-AB04EECEA528}" dt="2024-05-21T11:36:56.746" v="12702" actId="27803"/>
          <ac:spMkLst>
            <pc:docMk/>
            <pc:sldMk cId="1178382251" sldId="370"/>
            <ac:spMk id="1861" creationId="{5BFBE832-6565-1895-8A4E-F321560935FB}"/>
          </ac:spMkLst>
        </pc:spChg>
        <pc:spChg chg="mod">
          <ac:chgData name="Uni Heidelberg" userId="63381bc8-74ad-49df-bab6-c1d9d05e17c2" providerId="ADAL" clId="{69EE58BA-C1DB-4456-A054-AB04EECEA528}" dt="2024-05-21T11:36:56.746" v="12702" actId="27803"/>
          <ac:spMkLst>
            <pc:docMk/>
            <pc:sldMk cId="1178382251" sldId="370"/>
            <ac:spMk id="1862" creationId="{0C475F7F-6ADF-14C6-0DED-4B3D2AF86445}"/>
          </ac:spMkLst>
        </pc:spChg>
        <pc:spChg chg="mod">
          <ac:chgData name="Uni Heidelberg" userId="63381bc8-74ad-49df-bab6-c1d9d05e17c2" providerId="ADAL" clId="{69EE58BA-C1DB-4456-A054-AB04EECEA528}" dt="2024-05-21T11:36:56.746" v="12702" actId="27803"/>
          <ac:spMkLst>
            <pc:docMk/>
            <pc:sldMk cId="1178382251" sldId="370"/>
            <ac:spMk id="1863" creationId="{21796FB0-06B8-A2E3-C176-CA329B68BF77}"/>
          </ac:spMkLst>
        </pc:spChg>
        <pc:spChg chg="mod">
          <ac:chgData name="Uni Heidelberg" userId="63381bc8-74ad-49df-bab6-c1d9d05e17c2" providerId="ADAL" clId="{69EE58BA-C1DB-4456-A054-AB04EECEA528}" dt="2024-05-21T11:36:56.746" v="12702" actId="27803"/>
          <ac:spMkLst>
            <pc:docMk/>
            <pc:sldMk cId="1178382251" sldId="370"/>
            <ac:spMk id="1864" creationId="{1EFDBD4E-977B-F7EA-DA5A-D05CDDECE301}"/>
          </ac:spMkLst>
        </pc:spChg>
        <pc:spChg chg="mod">
          <ac:chgData name="Uni Heidelberg" userId="63381bc8-74ad-49df-bab6-c1d9d05e17c2" providerId="ADAL" clId="{69EE58BA-C1DB-4456-A054-AB04EECEA528}" dt="2024-05-21T11:36:56.746" v="12702" actId="27803"/>
          <ac:spMkLst>
            <pc:docMk/>
            <pc:sldMk cId="1178382251" sldId="370"/>
            <ac:spMk id="1865" creationId="{E41159A5-F3A7-EF48-DCA2-8EE7A64F53B5}"/>
          </ac:spMkLst>
        </pc:spChg>
        <pc:spChg chg="mod">
          <ac:chgData name="Uni Heidelberg" userId="63381bc8-74ad-49df-bab6-c1d9d05e17c2" providerId="ADAL" clId="{69EE58BA-C1DB-4456-A054-AB04EECEA528}" dt="2024-05-21T11:36:56.746" v="12702" actId="27803"/>
          <ac:spMkLst>
            <pc:docMk/>
            <pc:sldMk cId="1178382251" sldId="370"/>
            <ac:spMk id="1866" creationId="{0840FDE7-0130-3A3B-FB29-694BAD14CB52}"/>
          </ac:spMkLst>
        </pc:spChg>
        <pc:spChg chg="mod">
          <ac:chgData name="Uni Heidelberg" userId="63381bc8-74ad-49df-bab6-c1d9d05e17c2" providerId="ADAL" clId="{69EE58BA-C1DB-4456-A054-AB04EECEA528}" dt="2024-05-21T11:36:56.746" v="12702" actId="27803"/>
          <ac:spMkLst>
            <pc:docMk/>
            <pc:sldMk cId="1178382251" sldId="370"/>
            <ac:spMk id="1867" creationId="{23DB4237-131A-7BA2-91FD-75BC408B65DD}"/>
          </ac:spMkLst>
        </pc:spChg>
        <pc:spChg chg="mod">
          <ac:chgData name="Uni Heidelberg" userId="63381bc8-74ad-49df-bab6-c1d9d05e17c2" providerId="ADAL" clId="{69EE58BA-C1DB-4456-A054-AB04EECEA528}" dt="2024-05-21T11:36:56.746" v="12702" actId="27803"/>
          <ac:spMkLst>
            <pc:docMk/>
            <pc:sldMk cId="1178382251" sldId="370"/>
            <ac:spMk id="1868" creationId="{BD40F425-37E4-C42D-9BD6-42CB4052457F}"/>
          </ac:spMkLst>
        </pc:spChg>
        <pc:spChg chg="mod">
          <ac:chgData name="Uni Heidelberg" userId="63381bc8-74ad-49df-bab6-c1d9d05e17c2" providerId="ADAL" clId="{69EE58BA-C1DB-4456-A054-AB04EECEA528}" dt="2024-05-21T11:36:56.746" v="12702" actId="27803"/>
          <ac:spMkLst>
            <pc:docMk/>
            <pc:sldMk cId="1178382251" sldId="370"/>
            <ac:spMk id="1869" creationId="{57E84C8A-FCE0-C6B5-A933-DAE1FCFF38A5}"/>
          </ac:spMkLst>
        </pc:spChg>
        <pc:spChg chg="mod">
          <ac:chgData name="Uni Heidelberg" userId="63381bc8-74ad-49df-bab6-c1d9d05e17c2" providerId="ADAL" clId="{69EE58BA-C1DB-4456-A054-AB04EECEA528}" dt="2024-05-21T11:36:56.746" v="12702" actId="27803"/>
          <ac:spMkLst>
            <pc:docMk/>
            <pc:sldMk cId="1178382251" sldId="370"/>
            <ac:spMk id="1870" creationId="{CEC34652-D14D-9A2A-884F-77A0FDD7133D}"/>
          </ac:spMkLst>
        </pc:spChg>
        <pc:spChg chg="mod">
          <ac:chgData name="Uni Heidelberg" userId="63381bc8-74ad-49df-bab6-c1d9d05e17c2" providerId="ADAL" clId="{69EE58BA-C1DB-4456-A054-AB04EECEA528}" dt="2024-05-21T11:36:56.746" v="12702" actId="27803"/>
          <ac:spMkLst>
            <pc:docMk/>
            <pc:sldMk cId="1178382251" sldId="370"/>
            <ac:spMk id="1871" creationId="{B6AE6B72-158E-1516-C706-2F846274DED7}"/>
          </ac:spMkLst>
        </pc:spChg>
        <pc:spChg chg="mod">
          <ac:chgData name="Uni Heidelberg" userId="63381bc8-74ad-49df-bab6-c1d9d05e17c2" providerId="ADAL" clId="{69EE58BA-C1DB-4456-A054-AB04EECEA528}" dt="2024-05-21T11:36:56.746" v="12702" actId="27803"/>
          <ac:spMkLst>
            <pc:docMk/>
            <pc:sldMk cId="1178382251" sldId="370"/>
            <ac:spMk id="1872" creationId="{B7207480-5E68-54EA-32B7-DE1D06226D9A}"/>
          </ac:spMkLst>
        </pc:spChg>
        <pc:spChg chg="mod">
          <ac:chgData name="Uni Heidelberg" userId="63381bc8-74ad-49df-bab6-c1d9d05e17c2" providerId="ADAL" clId="{69EE58BA-C1DB-4456-A054-AB04EECEA528}" dt="2024-05-21T11:36:56.746" v="12702" actId="27803"/>
          <ac:spMkLst>
            <pc:docMk/>
            <pc:sldMk cId="1178382251" sldId="370"/>
            <ac:spMk id="1873" creationId="{9CEFBAE3-45C7-004C-5C24-CCBBEE344C8B}"/>
          </ac:spMkLst>
        </pc:spChg>
        <pc:spChg chg="mod">
          <ac:chgData name="Uni Heidelberg" userId="63381bc8-74ad-49df-bab6-c1d9d05e17c2" providerId="ADAL" clId="{69EE58BA-C1DB-4456-A054-AB04EECEA528}" dt="2024-05-21T11:36:56.746" v="12702" actId="27803"/>
          <ac:spMkLst>
            <pc:docMk/>
            <pc:sldMk cId="1178382251" sldId="370"/>
            <ac:spMk id="1874" creationId="{0780EF42-404C-502F-A1EF-0EA0E151B808}"/>
          </ac:spMkLst>
        </pc:spChg>
        <pc:spChg chg="mod">
          <ac:chgData name="Uni Heidelberg" userId="63381bc8-74ad-49df-bab6-c1d9d05e17c2" providerId="ADAL" clId="{69EE58BA-C1DB-4456-A054-AB04EECEA528}" dt="2024-05-21T11:36:56.746" v="12702" actId="27803"/>
          <ac:spMkLst>
            <pc:docMk/>
            <pc:sldMk cId="1178382251" sldId="370"/>
            <ac:spMk id="1875" creationId="{6DF110C5-7A5D-CED4-CC41-1C3AEFE51F46}"/>
          </ac:spMkLst>
        </pc:spChg>
        <pc:spChg chg="mod">
          <ac:chgData name="Uni Heidelberg" userId="63381bc8-74ad-49df-bab6-c1d9d05e17c2" providerId="ADAL" clId="{69EE58BA-C1DB-4456-A054-AB04EECEA528}" dt="2024-05-21T11:36:56.746" v="12702" actId="27803"/>
          <ac:spMkLst>
            <pc:docMk/>
            <pc:sldMk cId="1178382251" sldId="370"/>
            <ac:spMk id="1876" creationId="{1523FC43-9B4D-6CA2-BE99-C64269C9A228}"/>
          </ac:spMkLst>
        </pc:spChg>
        <pc:spChg chg="mod">
          <ac:chgData name="Uni Heidelberg" userId="63381bc8-74ad-49df-bab6-c1d9d05e17c2" providerId="ADAL" clId="{69EE58BA-C1DB-4456-A054-AB04EECEA528}" dt="2024-05-21T11:36:56.746" v="12702" actId="27803"/>
          <ac:spMkLst>
            <pc:docMk/>
            <pc:sldMk cId="1178382251" sldId="370"/>
            <ac:spMk id="1877" creationId="{F9691D01-1483-64CF-4DD8-AFCCF8192AD9}"/>
          </ac:spMkLst>
        </pc:spChg>
        <pc:spChg chg="mod">
          <ac:chgData name="Uni Heidelberg" userId="63381bc8-74ad-49df-bab6-c1d9d05e17c2" providerId="ADAL" clId="{69EE58BA-C1DB-4456-A054-AB04EECEA528}" dt="2024-05-21T11:36:56.746" v="12702" actId="27803"/>
          <ac:spMkLst>
            <pc:docMk/>
            <pc:sldMk cId="1178382251" sldId="370"/>
            <ac:spMk id="1878" creationId="{CB89FCFE-6F7F-A6A3-EB7D-3720245BCD2A}"/>
          </ac:spMkLst>
        </pc:spChg>
        <pc:spChg chg="mod">
          <ac:chgData name="Uni Heidelberg" userId="63381bc8-74ad-49df-bab6-c1d9d05e17c2" providerId="ADAL" clId="{69EE58BA-C1DB-4456-A054-AB04EECEA528}" dt="2024-05-21T11:36:56.746" v="12702" actId="27803"/>
          <ac:spMkLst>
            <pc:docMk/>
            <pc:sldMk cId="1178382251" sldId="370"/>
            <ac:spMk id="1879" creationId="{3D2D8FD4-F688-A61C-C8BC-42B7AF547CB8}"/>
          </ac:spMkLst>
        </pc:spChg>
        <pc:spChg chg="mod">
          <ac:chgData name="Uni Heidelberg" userId="63381bc8-74ad-49df-bab6-c1d9d05e17c2" providerId="ADAL" clId="{69EE58BA-C1DB-4456-A054-AB04EECEA528}" dt="2024-05-21T11:36:56.746" v="12702" actId="27803"/>
          <ac:spMkLst>
            <pc:docMk/>
            <pc:sldMk cId="1178382251" sldId="370"/>
            <ac:spMk id="1880" creationId="{687A2851-3467-BC64-E43F-27DC578547AB}"/>
          </ac:spMkLst>
        </pc:spChg>
        <pc:spChg chg="mod">
          <ac:chgData name="Uni Heidelberg" userId="63381bc8-74ad-49df-bab6-c1d9d05e17c2" providerId="ADAL" clId="{69EE58BA-C1DB-4456-A054-AB04EECEA528}" dt="2024-05-21T11:36:56.746" v="12702" actId="27803"/>
          <ac:spMkLst>
            <pc:docMk/>
            <pc:sldMk cId="1178382251" sldId="370"/>
            <ac:spMk id="1881" creationId="{14E12969-B1DF-CE32-71FE-629222F31084}"/>
          </ac:spMkLst>
        </pc:spChg>
        <pc:spChg chg="mod">
          <ac:chgData name="Uni Heidelberg" userId="63381bc8-74ad-49df-bab6-c1d9d05e17c2" providerId="ADAL" clId="{69EE58BA-C1DB-4456-A054-AB04EECEA528}" dt="2024-05-21T11:36:56.746" v="12702" actId="27803"/>
          <ac:spMkLst>
            <pc:docMk/>
            <pc:sldMk cId="1178382251" sldId="370"/>
            <ac:spMk id="1882" creationId="{5ACCB4D7-6B23-FD03-1C68-A131FA7B406D}"/>
          </ac:spMkLst>
        </pc:spChg>
        <pc:spChg chg="mod">
          <ac:chgData name="Uni Heidelberg" userId="63381bc8-74ad-49df-bab6-c1d9d05e17c2" providerId="ADAL" clId="{69EE58BA-C1DB-4456-A054-AB04EECEA528}" dt="2024-05-21T11:36:56.746" v="12702" actId="27803"/>
          <ac:spMkLst>
            <pc:docMk/>
            <pc:sldMk cId="1178382251" sldId="370"/>
            <ac:spMk id="1883" creationId="{A0D7554A-E57A-8EE3-760A-FA0ECF3466CE}"/>
          </ac:spMkLst>
        </pc:spChg>
        <pc:spChg chg="mod">
          <ac:chgData name="Uni Heidelberg" userId="63381bc8-74ad-49df-bab6-c1d9d05e17c2" providerId="ADAL" clId="{69EE58BA-C1DB-4456-A054-AB04EECEA528}" dt="2024-05-21T11:36:56.746" v="12702" actId="27803"/>
          <ac:spMkLst>
            <pc:docMk/>
            <pc:sldMk cId="1178382251" sldId="370"/>
            <ac:spMk id="1884" creationId="{3D28F6C4-6847-9907-063D-5EC38F8AB83A}"/>
          </ac:spMkLst>
        </pc:spChg>
        <pc:spChg chg="mod">
          <ac:chgData name="Uni Heidelberg" userId="63381bc8-74ad-49df-bab6-c1d9d05e17c2" providerId="ADAL" clId="{69EE58BA-C1DB-4456-A054-AB04EECEA528}" dt="2024-05-21T11:36:56.746" v="12702" actId="27803"/>
          <ac:spMkLst>
            <pc:docMk/>
            <pc:sldMk cId="1178382251" sldId="370"/>
            <ac:spMk id="1885" creationId="{24FE5F1F-C347-EF5D-070D-2B5B57C5739A}"/>
          </ac:spMkLst>
        </pc:spChg>
        <pc:spChg chg="mod">
          <ac:chgData name="Uni Heidelberg" userId="63381bc8-74ad-49df-bab6-c1d9d05e17c2" providerId="ADAL" clId="{69EE58BA-C1DB-4456-A054-AB04EECEA528}" dt="2024-05-21T11:36:56.746" v="12702" actId="27803"/>
          <ac:spMkLst>
            <pc:docMk/>
            <pc:sldMk cId="1178382251" sldId="370"/>
            <ac:spMk id="1886" creationId="{79021206-0654-7CF1-E693-048EBD3B30A4}"/>
          </ac:spMkLst>
        </pc:spChg>
        <pc:spChg chg="mod">
          <ac:chgData name="Uni Heidelberg" userId="63381bc8-74ad-49df-bab6-c1d9d05e17c2" providerId="ADAL" clId="{69EE58BA-C1DB-4456-A054-AB04EECEA528}" dt="2024-05-21T11:36:56.746" v="12702" actId="27803"/>
          <ac:spMkLst>
            <pc:docMk/>
            <pc:sldMk cId="1178382251" sldId="370"/>
            <ac:spMk id="1887" creationId="{EBFEDE49-4D1E-1DA0-A3D4-E6681414F4A0}"/>
          </ac:spMkLst>
        </pc:spChg>
        <pc:spChg chg="mod">
          <ac:chgData name="Uni Heidelberg" userId="63381bc8-74ad-49df-bab6-c1d9d05e17c2" providerId="ADAL" clId="{69EE58BA-C1DB-4456-A054-AB04EECEA528}" dt="2024-05-21T11:36:56.746" v="12702" actId="27803"/>
          <ac:spMkLst>
            <pc:docMk/>
            <pc:sldMk cId="1178382251" sldId="370"/>
            <ac:spMk id="1888" creationId="{3C125186-826B-BF6A-C37B-EF6D008B6B2A}"/>
          </ac:spMkLst>
        </pc:spChg>
        <pc:spChg chg="mod">
          <ac:chgData name="Uni Heidelberg" userId="63381bc8-74ad-49df-bab6-c1d9d05e17c2" providerId="ADAL" clId="{69EE58BA-C1DB-4456-A054-AB04EECEA528}" dt="2024-05-21T11:36:56.746" v="12702" actId="27803"/>
          <ac:spMkLst>
            <pc:docMk/>
            <pc:sldMk cId="1178382251" sldId="370"/>
            <ac:spMk id="1889" creationId="{7BA9A3EC-201F-7DD5-C2A2-449E7D43B09C}"/>
          </ac:spMkLst>
        </pc:spChg>
        <pc:spChg chg="mod">
          <ac:chgData name="Uni Heidelberg" userId="63381bc8-74ad-49df-bab6-c1d9d05e17c2" providerId="ADAL" clId="{69EE58BA-C1DB-4456-A054-AB04EECEA528}" dt="2024-05-21T11:36:56.746" v="12702" actId="27803"/>
          <ac:spMkLst>
            <pc:docMk/>
            <pc:sldMk cId="1178382251" sldId="370"/>
            <ac:spMk id="1890" creationId="{B8DCC98A-2715-AC98-BF64-BE9129AE6CF3}"/>
          </ac:spMkLst>
        </pc:spChg>
        <pc:spChg chg="mod">
          <ac:chgData name="Uni Heidelberg" userId="63381bc8-74ad-49df-bab6-c1d9d05e17c2" providerId="ADAL" clId="{69EE58BA-C1DB-4456-A054-AB04EECEA528}" dt="2024-05-21T11:36:56.746" v="12702" actId="27803"/>
          <ac:spMkLst>
            <pc:docMk/>
            <pc:sldMk cId="1178382251" sldId="370"/>
            <ac:spMk id="1891" creationId="{C6FEFDA2-1CC2-3ABB-2704-AD44FB9F64CE}"/>
          </ac:spMkLst>
        </pc:spChg>
        <pc:spChg chg="mod">
          <ac:chgData name="Uni Heidelberg" userId="63381bc8-74ad-49df-bab6-c1d9d05e17c2" providerId="ADAL" clId="{69EE58BA-C1DB-4456-A054-AB04EECEA528}" dt="2024-05-21T11:36:56.746" v="12702" actId="27803"/>
          <ac:spMkLst>
            <pc:docMk/>
            <pc:sldMk cId="1178382251" sldId="370"/>
            <ac:spMk id="1892" creationId="{B8695ECE-0E43-3E47-C438-72E1D0A9C0E1}"/>
          </ac:spMkLst>
        </pc:spChg>
        <pc:spChg chg="mod">
          <ac:chgData name="Uni Heidelberg" userId="63381bc8-74ad-49df-bab6-c1d9d05e17c2" providerId="ADAL" clId="{69EE58BA-C1DB-4456-A054-AB04EECEA528}" dt="2024-05-21T11:36:56.746" v="12702" actId="27803"/>
          <ac:spMkLst>
            <pc:docMk/>
            <pc:sldMk cId="1178382251" sldId="370"/>
            <ac:spMk id="1893" creationId="{F6B69B09-A9BC-EC4B-5063-284155C77C0F}"/>
          </ac:spMkLst>
        </pc:spChg>
        <pc:spChg chg="mod">
          <ac:chgData name="Uni Heidelberg" userId="63381bc8-74ad-49df-bab6-c1d9d05e17c2" providerId="ADAL" clId="{69EE58BA-C1DB-4456-A054-AB04EECEA528}" dt="2024-05-21T11:36:56.746" v="12702" actId="27803"/>
          <ac:spMkLst>
            <pc:docMk/>
            <pc:sldMk cId="1178382251" sldId="370"/>
            <ac:spMk id="1894" creationId="{732906B2-2CF9-36F7-0EC9-3730BEDFDB18}"/>
          </ac:spMkLst>
        </pc:spChg>
        <pc:spChg chg="mod">
          <ac:chgData name="Uni Heidelberg" userId="63381bc8-74ad-49df-bab6-c1d9d05e17c2" providerId="ADAL" clId="{69EE58BA-C1DB-4456-A054-AB04EECEA528}" dt="2024-05-21T11:36:56.746" v="12702" actId="27803"/>
          <ac:spMkLst>
            <pc:docMk/>
            <pc:sldMk cId="1178382251" sldId="370"/>
            <ac:spMk id="1895" creationId="{A25BF7CD-8D25-E17A-404D-9C7BC1BE303F}"/>
          </ac:spMkLst>
        </pc:spChg>
        <pc:spChg chg="mod">
          <ac:chgData name="Uni Heidelberg" userId="63381bc8-74ad-49df-bab6-c1d9d05e17c2" providerId="ADAL" clId="{69EE58BA-C1DB-4456-A054-AB04EECEA528}" dt="2024-05-21T11:36:56.746" v="12702" actId="27803"/>
          <ac:spMkLst>
            <pc:docMk/>
            <pc:sldMk cId="1178382251" sldId="370"/>
            <ac:spMk id="1896" creationId="{2464B9E8-C404-C6E7-2F5F-BA056CF4C75B}"/>
          </ac:spMkLst>
        </pc:spChg>
        <pc:spChg chg="mod">
          <ac:chgData name="Uni Heidelberg" userId="63381bc8-74ad-49df-bab6-c1d9d05e17c2" providerId="ADAL" clId="{69EE58BA-C1DB-4456-A054-AB04EECEA528}" dt="2024-05-21T11:36:56.746" v="12702" actId="27803"/>
          <ac:spMkLst>
            <pc:docMk/>
            <pc:sldMk cId="1178382251" sldId="370"/>
            <ac:spMk id="1897" creationId="{532EFBE0-B156-246C-5D46-BE327D5A7015}"/>
          </ac:spMkLst>
        </pc:spChg>
        <pc:spChg chg="mod">
          <ac:chgData name="Uni Heidelberg" userId="63381bc8-74ad-49df-bab6-c1d9d05e17c2" providerId="ADAL" clId="{69EE58BA-C1DB-4456-A054-AB04EECEA528}" dt="2024-05-21T11:36:56.746" v="12702" actId="27803"/>
          <ac:spMkLst>
            <pc:docMk/>
            <pc:sldMk cId="1178382251" sldId="370"/>
            <ac:spMk id="1898" creationId="{F71232E1-42DB-E46D-FF66-506761A88343}"/>
          </ac:spMkLst>
        </pc:spChg>
        <pc:spChg chg="mod">
          <ac:chgData name="Uni Heidelberg" userId="63381bc8-74ad-49df-bab6-c1d9d05e17c2" providerId="ADAL" clId="{69EE58BA-C1DB-4456-A054-AB04EECEA528}" dt="2024-05-21T11:36:56.746" v="12702" actId="27803"/>
          <ac:spMkLst>
            <pc:docMk/>
            <pc:sldMk cId="1178382251" sldId="370"/>
            <ac:spMk id="1899" creationId="{A446C536-B3C7-79DA-171E-4A4DA452496D}"/>
          </ac:spMkLst>
        </pc:spChg>
        <pc:spChg chg="mod">
          <ac:chgData name="Uni Heidelberg" userId="63381bc8-74ad-49df-bab6-c1d9d05e17c2" providerId="ADAL" clId="{69EE58BA-C1DB-4456-A054-AB04EECEA528}" dt="2024-05-21T11:36:56.746" v="12702" actId="27803"/>
          <ac:spMkLst>
            <pc:docMk/>
            <pc:sldMk cId="1178382251" sldId="370"/>
            <ac:spMk id="1900" creationId="{06FCF202-C6A4-89F8-6C5E-BFCA06B51565}"/>
          </ac:spMkLst>
        </pc:spChg>
        <pc:spChg chg="mod">
          <ac:chgData name="Uni Heidelberg" userId="63381bc8-74ad-49df-bab6-c1d9d05e17c2" providerId="ADAL" clId="{69EE58BA-C1DB-4456-A054-AB04EECEA528}" dt="2024-05-21T11:36:56.746" v="12702" actId="27803"/>
          <ac:spMkLst>
            <pc:docMk/>
            <pc:sldMk cId="1178382251" sldId="370"/>
            <ac:spMk id="1901" creationId="{48D8F9C6-B7E8-1FDC-5082-EEEEE6D867A1}"/>
          </ac:spMkLst>
        </pc:spChg>
        <pc:spChg chg="mod">
          <ac:chgData name="Uni Heidelberg" userId="63381bc8-74ad-49df-bab6-c1d9d05e17c2" providerId="ADAL" clId="{69EE58BA-C1DB-4456-A054-AB04EECEA528}" dt="2024-05-21T11:36:56.746" v="12702" actId="27803"/>
          <ac:spMkLst>
            <pc:docMk/>
            <pc:sldMk cId="1178382251" sldId="370"/>
            <ac:spMk id="1902" creationId="{C449D04D-A38A-6DF4-D3B5-6F2C9B7E307E}"/>
          </ac:spMkLst>
        </pc:spChg>
        <pc:spChg chg="mod">
          <ac:chgData name="Uni Heidelberg" userId="63381bc8-74ad-49df-bab6-c1d9d05e17c2" providerId="ADAL" clId="{69EE58BA-C1DB-4456-A054-AB04EECEA528}" dt="2024-05-21T11:36:56.746" v="12702" actId="27803"/>
          <ac:spMkLst>
            <pc:docMk/>
            <pc:sldMk cId="1178382251" sldId="370"/>
            <ac:spMk id="1903" creationId="{5E9127FD-F1E9-A301-20F9-19AE02AA61AC}"/>
          </ac:spMkLst>
        </pc:spChg>
        <pc:spChg chg="mod">
          <ac:chgData name="Uni Heidelberg" userId="63381bc8-74ad-49df-bab6-c1d9d05e17c2" providerId="ADAL" clId="{69EE58BA-C1DB-4456-A054-AB04EECEA528}" dt="2024-05-21T11:36:56.746" v="12702" actId="27803"/>
          <ac:spMkLst>
            <pc:docMk/>
            <pc:sldMk cId="1178382251" sldId="370"/>
            <ac:spMk id="1904" creationId="{E3FAA81A-F312-94C9-CE62-71A9CA2BDC29}"/>
          </ac:spMkLst>
        </pc:spChg>
        <pc:spChg chg="mod">
          <ac:chgData name="Uni Heidelberg" userId="63381bc8-74ad-49df-bab6-c1d9d05e17c2" providerId="ADAL" clId="{69EE58BA-C1DB-4456-A054-AB04EECEA528}" dt="2024-05-21T11:36:56.746" v="12702" actId="27803"/>
          <ac:spMkLst>
            <pc:docMk/>
            <pc:sldMk cId="1178382251" sldId="370"/>
            <ac:spMk id="1905" creationId="{855D5165-ED85-FBF6-7A2B-298017C7DC3F}"/>
          </ac:spMkLst>
        </pc:spChg>
        <pc:spChg chg="mod">
          <ac:chgData name="Uni Heidelberg" userId="63381bc8-74ad-49df-bab6-c1d9d05e17c2" providerId="ADAL" clId="{69EE58BA-C1DB-4456-A054-AB04EECEA528}" dt="2024-05-21T11:36:56.746" v="12702" actId="27803"/>
          <ac:spMkLst>
            <pc:docMk/>
            <pc:sldMk cId="1178382251" sldId="370"/>
            <ac:spMk id="1906" creationId="{82366D08-300E-D30E-39E2-E792A3C85E19}"/>
          </ac:spMkLst>
        </pc:spChg>
        <pc:spChg chg="mod">
          <ac:chgData name="Uni Heidelberg" userId="63381bc8-74ad-49df-bab6-c1d9d05e17c2" providerId="ADAL" clId="{69EE58BA-C1DB-4456-A054-AB04EECEA528}" dt="2024-05-21T11:36:56.746" v="12702" actId="27803"/>
          <ac:spMkLst>
            <pc:docMk/>
            <pc:sldMk cId="1178382251" sldId="370"/>
            <ac:spMk id="1907" creationId="{40C75EC3-7A9E-04E2-CB50-33E6264BE1B8}"/>
          </ac:spMkLst>
        </pc:spChg>
        <pc:spChg chg="mod">
          <ac:chgData name="Uni Heidelberg" userId="63381bc8-74ad-49df-bab6-c1d9d05e17c2" providerId="ADAL" clId="{69EE58BA-C1DB-4456-A054-AB04EECEA528}" dt="2024-05-21T11:36:56.746" v="12702" actId="27803"/>
          <ac:spMkLst>
            <pc:docMk/>
            <pc:sldMk cId="1178382251" sldId="370"/>
            <ac:spMk id="1908" creationId="{74BEF066-3470-BFA2-54C1-867C1CE09567}"/>
          </ac:spMkLst>
        </pc:spChg>
        <pc:spChg chg="mod">
          <ac:chgData name="Uni Heidelberg" userId="63381bc8-74ad-49df-bab6-c1d9d05e17c2" providerId="ADAL" clId="{69EE58BA-C1DB-4456-A054-AB04EECEA528}" dt="2024-05-21T11:36:56.746" v="12702" actId="27803"/>
          <ac:spMkLst>
            <pc:docMk/>
            <pc:sldMk cId="1178382251" sldId="370"/>
            <ac:spMk id="1909" creationId="{34DA9E3B-EFA5-4F6A-2F00-13392FC7B6BF}"/>
          </ac:spMkLst>
        </pc:spChg>
        <pc:spChg chg="mod">
          <ac:chgData name="Uni Heidelberg" userId="63381bc8-74ad-49df-bab6-c1d9d05e17c2" providerId="ADAL" clId="{69EE58BA-C1DB-4456-A054-AB04EECEA528}" dt="2024-05-21T11:36:56.746" v="12702" actId="27803"/>
          <ac:spMkLst>
            <pc:docMk/>
            <pc:sldMk cId="1178382251" sldId="370"/>
            <ac:spMk id="1910" creationId="{71341E0D-7F95-2DFE-A700-B156F183DE37}"/>
          </ac:spMkLst>
        </pc:spChg>
        <pc:spChg chg="mod">
          <ac:chgData name="Uni Heidelberg" userId="63381bc8-74ad-49df-bab6-c1d9d05e17c2" providerId="ADAL" clId="{69EE58BA-C1DB-4456-A054-AB04EECEA528}" dt="2024-05-21T11:36:56.746" v="12702" actId="27803"/>
          <ac:spMkLst>
            <pc:docMk/>
            <pc:sldMk cId="1178382251" sldId="370"/>
            <ac:spMk id="1911" creationId="{9E7E1C24-2345-784F-1468-8306B08FDA3A}"/>
          </ac:spMkLst>
        </pc:spChg>
        <pc:spChg chg="mod">
          <ac:chgData name="Uni Heidelberg" userId="63381bc8-74ad-49df-bab6-c1d9d05e17c2" providerId="ADAL" clId="{69EE58BA-C1DB-4456-A054-AB04EECEA528}" dt="2024-05-21T11:36:56.746" v="12702" actId="27803"/>
          <ac:spMkLst>
            <pc:docMk/>
            <pc:sldMk cId="1178382251" sldId="370"/>
            <ac:spMk id="1912" creationId="{D52FCC8A-05C3-4072-02AE-AB0BE59051DE}"/>
          </ac:spMkLst>
        </pc:spChg>
        <pc:spChg chg="mod">
          <ac:chgData name="Uni Heidelberg" userId="63381bc8-74ad-49df-bab6-c1d9d05e17c2" providerId="ADAL" clId="{69EE58BA-C1DB-4456-A054-AB04EECEA528}" dt="2024-05-21T11:36:56.746" v="12702" actId="27803"/>
          <ac:spMkLst>
            <pc:docMk/>
            <pc:sldMk cId="1178382251" sldId="370"/>
            <ac:spMk id="1913" creationId="{569BF5C2-D4C7-682D-3371-96B86DA32AEB}"/>
          </ac:spMkLst>
        </pc:spChg>
        <pc:spChg chg="mod">
          <ac:chgData name="Uni Heidelberg" userId="63381bc8-74ad-49df-bab6-c1d9d05e17c2" providerId="ADAL" clId="{69EE58BA-C1DB-4456-A054-AB04EECEA528}" dt="2024-05-21T11:36:56.746" v="12702" actId="27803"/>
          <ac:spMkLst>
            <pc:docMk/>
            <pc:sldMk cId="1178382251" sldId="370"/>
            <ac:spMk id="1914" creationId="{37FA0E48-3276-DBB9-B34C-3AB0D47D8575}"/>
          </ac:spMkLst>
        </pc:spChg>
        <pc:spChg chg="mod">
          <ac:chgData name="Uni Heidelberg" userId="63381bc8-74ad-49df-bab6-c1d9d05e17c2" providerId="ADAL" clId="{69EE58BA-C1DB-4456-A054-AB04EECEA528}" dt="2024-05-21T11:36:56.746" v="12702" actId="27803"/>
          <ac:spMkLst>
            <pc:docMk/>
            <pc:sldMk cId="1178382251" sldId="370"/>
            <ac:spMk id="1915" creationId="{750B3553-C052-F1EA-9CC7-B84CD4A7F6B7}"/>
          </ac:spMkLst>
        </pc:spChg>
        <pc:spChg chg="mod">
          <ac:chgData name="Uni Heidelberg" userId="63381bc8-74ad-49df-bab6-c1d9d05e17c2" providerId="ADAL" clId="{69EE58BA-C1DB-4456-A054-AB04EECEA528}" dt="2024-05-21T11:36:56.746" v="12702" actId="27803"/>
          <ac:spMkLst>
            <pc:docMk/>
            <pc:sldMk cId="1178382251" sldId="370"/>
            <ac:spMk id="1916" creationId="{D397FD6A-47F6-925D-22E9-93F55D0E227D}"/>
          </ac:spMkLst>
        </pc:spChg>
        <pc:spChg chg="mod">
          <ac:chgData name="Uni Heidelberg" userId="63381bc8-74ad-49df-bab6-c1d9d05e17c2" providerId="ADAL" clId="{69EE58BA-C1DB-4456-A054-AB04EECEA528}" dt="2024-05-21T11:36:56.746" v="12702" actId="27803"/>
          <ac:spMkLst>
            <pc:docMk/>
            <pc:sldMk cId="1178382251" sldId="370"/>
            <ac:spMk id="1917" creationId="{F047C792-7D2B-830A-263D-5D95B44DEA87}"/>
          </ac:spMkLst>
        </pc:spChg>
        <pc:spChg chg="mod">
          <ac:chgData name="Uni Heidelberg" userId="63381bc8-74ad-49df-bab6-c1d9d05e17c2" providerId="ADAL" clId="{69EE58BA-C1DB-4456-A054-AB04EECEA528}" dt="2024-05-21T11:36:56.746" v="12702" actId="27803"/>
          <ac:spMkLst>
            <pc:docMk/>
            <pc:sldMk cId="1178382251" sldId="370"/>
            <ac:spMk id="1918" creationId="{9BB5FB9A-43AB-266C-A7D8-0499B1E0096E}"/>
          </ac:spMkLst>
        </pc:spChg>
        <pc:spChg chg="mod">
          <ac:chgData name="Uni Heidelberg" userId="63381bc8-74ad-49df-bab6-c1d9d05e17c2" providerId="ADAL" clId="{69EE58BA-C1DB-4456-A054-AB04EECEA528}" dt="2024-05-21T11:36:56.746" v="12702" actId="27803"/>
          <ac:spMkLst>
            <pc:docMk/>
            <pc:sldMk cId="1178382251" sldId="370"/>
            <ac:spMk id="1919" creationId="{696B85E6-7087-57F2-ED6E-1CF22236C5BA}"/>
          </ac:spMkLst>
        </pc:spChg>
        <pc:spChg chg="mod">
          <ac:chgData name="Uni Heidelberg" userId="63381bc8-74ad-49df-bab6-c1d9d05e17c2" providerId="ADAL" clId="{69EE58BA-C1DB-4456-A054-AB04EECEA528}" dt="2024-05-21T11:36:56.746" v="12702" actId="27803"/>
          <ac:spMkLst>
            <pc:docMk/>
            <pc:sldMk cId="1178382251" sldId="370"/>
            <ac:spMk id="1920" creationId="{91726920-0F2C-E746-7CCB-05D6F466111C}"/>
          </ac:spMkLst>
        </pc:spChg>
        <pc:spChg chg="mod">
          <ac:chgData name="Uni Heidelberg" userId="63381bc8-74ad-49df-bab6-c1d9d05e17c2" providerId="ADAL" clId="{69EE58BA-C1DB-4456-A054-AB04EECEA528}" dt="2024-05-21T11:36:56.746" v="12702" actId="27803"/>
          <ac:spMkLst>
            <pc:docMk/>
            <pc:sldMk cId="1178382251" sldId="370"/>
            <ac:spMk id="1921" creationId="{B93837A3-9246-63A7-4AC2-68641029FBDC}"/>
          </ac:spMkLst>
        </pc:spChg>
        <pc:spChg chg="mod">
          <ac:chgData name="Uni Heidelberg" userId="63381bc8-74ad-49df-bab6-c1d9d05e17c2" providerId="ADAL" clId="{69EE58BA-C1DB-4456-A054-AB04EECEA528}" dt="2024-05-21T11:36:56.746" v="12702" actId="27803"/>
          <ac:spMkLst>
            <pc:docMk/>
            <pc:sldMk cId="1178382251" sldId="370"/>
            <ac:spMk id="1922" creationId="{2B5D6F7C-DC56-7860-1787-FE4510A9334E}"/>
          </ac:spMkLst>
        </pc:spChg>
        <pc:spChg chg="mod">
          <ac:chgData name="Uni Heidelberg" userId="63381bc8-74ad-49df-bab6-c1d9d05e17c2" providerId="ADAL" clId="{69EE58BA-C1DB-4456-A054-AB04EECEA528}" dt="2024-05-21T11:36:56.746" v="12702" actId="27803"/>
          <ac:spMkLst>
            <pc:docMk/>
            <pc:sldMk cId="1178382251" sldId="370"/>
            <ac:spMk id="1923" creationId="{DBDF8331-D7A4-0E2C-B521-BDE7ACDA2C2B}"/>
          </ac:spMkLst>
        </pc:spChg>
        <pc:spChg chg="mod">
          <ac:chgData name="Uni Heidelberg" userId="63381bc8-74ad-49df-bab6-c1d9d05e17c2" providerId="ADAL" clId="{69EE58BA-C1DB-4456-A054-AB04EECEA528}" dt="2024-05-21T11:36:56.746" v="12702" actId="27803"/>
          <ac:spMkLst>
            <pc:docMk/>
            <pc:sldMk cId="1178382251" sldId="370"/>
            <ac:spMk id="1924" creationId="{4705D795-DF3B-74C3-4FEA-6977BA66C038}"/>
          </ac:spMkLst>
        </pc:spChg>
        <pc:spChg chg="mod">
          <ac:chgData name="Uni Heidelberg" userId="63381bc8-74ad-49df-bab6-c1d9d05e17c2" providerId="ADAL" clId="{69EE58BA-C1DB-4456-A054-AB04EECEA528}" dt="2024-05-21T11:36:56.746" v="12702" actId="27803"/>
          <ac:spMkLst>
            <pc:docMk/>
            <pc:sldMk cId="1178382251" sldId="370"/>
            <ac:spMk id="1925" creationId="{FB444649-CCC1-3F51-EC9D-85E696246ABB}"/>
          </ac:spMkLst>
        </pc:spChg>
        <pc:spChg chg="mod">
          <ac:chgData name="Uni Heidelberg" userId="63381bc8-74ad-49df-bab6-c1d9d05e17c2" providerId="ADAL" clId="{69EE58BA-C1DB-4456-A054-AB04EECEA528}" dt="2024-05-21T11:36:56.746" v="12702" actId="27803"/>
          <ac:spMkLst>
            <pc:docMk/>
            <pc:sldMk cId="1178382251" sldId="370"/>
            <ac:spMk id="1926" creationId="{35C7C8FC-6851-DAD0-F98B-2FF9671F4EDC}"/>
          </ac:spMkLst>
        </pc:spChg>
        <pc:spChg chg="mod">
          <ac:chgData name="Uni Heidelberg" userId="63381bc8-74ad-49df-bab6-c1d9d05e17c2" providerId="ADAL" clId="{69EE58BA-C1DB-4456-A054-AB04EECEA528}" dt="2024-05-21T11:36:56.746" v="12702" actId="27803"/>
          <ac:spMkLst>
            <pc:docMk/>
            <pc:sldMk cId="1178382251" sldId="370"/>
            <ac:spMk id="1927" creationId="{6DE58C5A-9513-592E-A740-8F1B3D8615FF}"/>
          </ac:spMkLst>
        </pc:spChg>
        <pc:spChg chg="mod">
          <ac:chgData name="Uni Heidelberg" userId="63381bc8-74ad-49df-bab6-c1d9d05e17c2" providerId="ADAL" clId="{69EE58BA-C1DB-4456-A054-AB04EECEA528}" dt="2024-05-21T11:36:56.746" v="12702" actId="27803"/>
          <ac:spMkLst>
            <pc:docMk/>
            <pc:sldMk cId="1178382251" sldId="370"/>
            <ac:spMk id="1928" creationId="{23B1D46E-1DFC-80A3-8DF1-1247CD183288}"/>
          </ac:spMkLst>
        </pc:spChg>
        <pc:spChg chg="mod">
          <ac:chgData name="Uni Heidelberg" userId="63381bc8-74ad-49df-bab6-c1d9d05e17c2" providerId="ADAL" clId="{69EE58BA-C1DB-4456-A054-AB04EECEA528}" dt="2024-05-21T11:36:56.746" v="12702" actId="27803"/>
          <ac:spMkLst>
            <pc:docMk/>
            <pc:sldMk cId="1178382251" sldId="370"/>
            <ac:spMk id="1929" creationId="{A66EAA75-FFBC-176F-D273-3D286D6B8C51}"/>
          </ac:spMkLst>
        </pc:spChg>
        <pc:spChg chg="mod">
          <ac:chgData name="Uni Heidelberg" userId="63381bc8-74ad-49df-bab6-c1d9d05e17c2" providerId="ADAL" clId="{69EE58BA-C1DB-4456-A054-AB04EECEA528}" dt="2024-05-21T11:36:56.746" v="12702" actId="27803"/>
          <ac:spMkLst>
            <pc:docMk/>
            <pc:sldMk cId="1178382251" sldId="370"/>
            <ac:spMk id="1930" creationId="{8A7DE56B-F8AB-B0B6-2E47-2F7AD1E35BB7}"/>
          </ac:spMkLst>
        </pc:spChg>
        <pc:spChg chg="mod">
          <ac:chgData name="Uni Heidelberg" userId="63381bc8-74ad-49df-bab6-c1d9d05e17c2" providerId="ADAL" clId="{69EE58BA-C1DB-4456-A054-AB04EECEA528}" dt="2024-05-21T11:36:56.746" v="12702" actId="27803"/>
          <ac:spMkLst>
            <pc:docMk/>
            <pc:sldMk cId="1178382251" sldId="370"/>
            <ac:spMk id="1931" creationId="{8A33961E-0E66-9B12-7E6B-DF349757BF84}"/>
          </ac:spMkLst>
        </pc:spChg>
        <pc:spChg chg="mod">
          <ac:chgData name="Uni Heidelberg" userId="63381bc8-74ad-49df-bab6-c1d9d05e17c2" providerId="ADAL" clId="{69EE58BA-C1DB-4456-A054-AB04EECEA528}" dt="2024-05-21T11:36:56.746" v="12702" actId="27803"/>
          <ac:spMkLst>
            <pc:docMk/>
            <pc:sldMk cId="1178382251" sldId="370"/>
            <ac:spMk id="1932" creationId="{EF54F019-ED15-49B1-1EB2-3DB312A5085D}"/>
          </ac:spMkLst>
        </pc:spChg>
        <pc:spChg chg="mod">
          <ac:chgData name="Uni Heidelberg" userId="63381bc8-74ad-49df-bab6-c1d9d05e17c2" providerId="ADAL" clId="{69EE58BA-C1DB-4456-A054-AB04EECEA528}" dt="2024-05-21T11:36:56.746" v="12702" actId="27803"/>
          <ac:spMkLst>
            <pc:docMk/>
            <pc:sldMk cId="1178382251" sldId="370"/>
            <ac:spMk id="1933" creationId="{EEC1A9DE-D9AA-E806-79D1-C65D70CDFD67}"/>
          </ac:spMkLst>
        </pc:spChg>
        <pc:spChg chg="mod">
          <ac:chgData name="Uni Heidelberg" userId="63381bc8-74ad-49df-bab6-c1d9d05e17c2" providerId="ADAL" clId="{69EE58BA-C1DB-4456-A054-AB04EECEA528}" dt="2024-05-21T11:36:56.746" v="12702" actId="27803"/>
          <ac:spMkLst>
            <pc:docMk/>
            <pc:sldMk cId="1178382251" sldId="370"/>
            <ac:spMk id="1934" creationId="{826D2397-5FB2-1743-564C-37FE6DC47794}"/>
          </ac:spMkLst>
        </pc:spChg>
        <pc:spChg chg="mod">
          <ac:chgData name="Uni Heidelberg" userId="63381bc8-74ad-49df-bab6-c1d9d05e17c2" providerId="ADAL" clId="{69EE58BA-C1DB-4456-A054-AB04EECEA528}" dt="2024-05-21T11:36:56.746" v="12702" actId="27803"/>
          <ac:spMkLst>
            <pc:docMk/>
            <pc:sldMk cId="1178382251" sldId="370"/>
            <ac:spMk id="1935" creationId="{BEDFFC0A-29A9-5EE2-5633-ECE7250A8E39}"/>
          </ac:spMkLst>
        </pc:spChg>
        <pc:spChg chg="mod">
          <ac:chgData name="Uni Heidelberg" userId="63381bc8-74ad-49df-bab6-c1d9d05e17c2" providerId="ADAL" clId="{69EE58BA-C1DB-4456-A054-AB04EECEA528}" dt="2024-05-21T11:36:56.746" v="12702" actId="27803"/>
          <ac:spMkLst>
            <pc:docMk/>
            <pc:sldMk cId="1178382251" sldId="370"/>
            <ac:spMk id="1936" creationId="{8C3F96FB-F740-3D32-A14B-BA4D164D27C9}"/>
          </ac:spMkLst>
        </pc:spChg>
        <pc:spChg chg="mod">
          <ac:chgData name="Uni Heidelberg" userId="63381bc8-74ad-49df-bab6-c1d9d05e17c2" providerId="ADAL" clId="{69EE58BA-C1DB-4456-A054-AB04EECEA528}" dt="2024-05-21T11:36:56.746" v="12702" actId="27803"/>
          <ac:spMkLst>
            <pc:docMk/>
            <pc:sldMk cId="1178382251" sldId="370"/>
            <ac:spMk id="1937" creationId="{13B87631-9049-F3B6-1354-09AEDE713921}"/>
          </ac:spMkLst>
        </pc:spChg>
        <pc:spChg chg="mod">
          <ac:chgData name="Uni Heidelberg" userId="63381bc8-74ad-49df-bab6-c1d9d05e17c2" providerId="ADAL" clId="{69EE58BA-C1DB-4456-A054-AB04EECEA528}" dt="2024-05-21T11:36:56.746" v="12702" actId="27803"/>
          <ac:spMkLst>
            <pc:docMk/>
            <pc:sldMk cId="1178382251" sldId="370"/>
            <ac:spMk id="1938" creationId="{DF48981B-B922-BBEE-57E4-7ACDD30DDF3A}"/>
          </ac:spMkLst>
        </pc:spChg>
        <pc:spChg chg="mod">
          <ac:chgData name="Uni Heidelberg" userId="63381bc8-74ad-49df-bab6-c1d9d05e17c2" providerId="ADAL" clId="{69EE58BA-C1DB-4456-A054-AB04EECEA528}" dt="2024-05-21T11:36:56.746" v="12702" actId="27803"/>
          <ac:spMkLst>
            <pc:docMk/>
            <pc:sldMk cId="1178382251" sldId="370"/>
            <ac:spMk id="1939" creationId="{A44730A2-3EA3-CD7F-6CEE-FCEFD37DB6F5}"/>
          </ac:spMkLst>
        </pc:spChg>
        <pc:spChg chg="mod">
          <ac:chgData name="Uni Heidelberg" userId="63381bc8-74ad-49df-bab6-c1d9d05e17c2" providerId="ADAL" clId="{69EE58BA-C1DB-4456-A054-AB04EECEA528}" dt="2024-05-21T11:36:56.746" v="12702" actId="27803"/>
          <ac:spMkLst>
            <pc:docMk/>
            <pc:sldMk cId="1178382251" sldId="370"/>
            <ac:spMk id="1940" creationId="{3D1D01DF-D447-326D-8AB4-4D57CFA4F944}"/>
          </ac:spMkLst>
        </pc:spChg>
        <pc:spChg chg="mod">
          <ac:chgData name="Uni Heidelberg" userId="63381bc8-74ad-49df-bab6-c1d9d05e17c2" providerId="ADAL" clId="{69EE58BA-C1DB-4456-A054-AB04EECEA528}" dt="2024-05-21T11:36:56.746" v="12702" actId="27803"/>
          <ac:spMkLst>
            <pc:docMk/>
            <pc:sldMk cId="1178382251" sldId="370"/>
            <ac:spMk id="1941" creationId="{EA85377F-94B8-A141-E791-8149E4F4CDEC}"/>
          </ac:spMkLst>
        </pc:spChg>
        <pc:spChg chg="mod">
          <ac:chgData name="Uni Heidelberg" userId="63381bc8-74ad-49df-bab6-c1d9d05e17c2" providerId="ADAL" clId="{69EE58BA-C1DB-4456-A054-AB04EECEA528}" dt="2024-05-21T11:36:56.746" v="12702" actId="27803"/>
          <ac:spMkLst>
            <pc:docMk/>
            <pc:sldMk cId="1178382251" sldId="370"/>
            <ac:spMk id="1942" creationId="{94FEFE1F-6E8C-02E2-0446-6C707EB00ADB}"/>
          </ac:spMkLst>
        </pc:spChg>
        <pc:spChg chg="mod">
          <ac:chgData name="Uni Heidelberg" userId="63381bc8-74ad-49df-bab6-c1d9d05e17c2" providerId="ADAL" clId="{69EE58BA-C1DB-4456-A054-AB04EECEA528}" dt="2024-05-21T11:36:56.746" v="12702" actId="27803"/>
          <ac:spMkLst>
            <pc:docMk/>
            <pc:sldMk cId="1178382251" sldId="370"/>
            <ac:spMk id="1943" creationId="{7310C4D7-4F11-8882-F916-92CC9E67E086}"/>
          </ac:spMkLst>
        </pc:spChg>
        <pc:spChg chg="mod">
          <ac:chgData name="Uni Heidelberg" userId="63381bc8-74ad-49df-bab6-c1d9d05e17c2" providerId="ADAL" clId="{69EE58BA-C1DB-4456-A054-AB04EECEA528}" dt="2024-05-21T11:36:56.746" v="12702" actId="27803"/>
          <ac:spMkLst>
            <pc:docMk/>
            <pc:sldMk cId="1178382251" sldId="370"/>
            <ac:spMk id="1944" creationId="{021E624D-B805-8F20-27FC-E2D96235D934}"/>
          </ac:spMkLst>
        </pc:spChg>
        <pc:spChg chg="mod">
          <ac:chgData name="Uni Heidelberg" userId="63381bc8-74ad-49df-bab6-c1d9d05e17c2" providerId="ADAL" clId="{69EE58BA-C1DB-4456-A054-AB04EECEA528}" dt="2024-05-21T11:36:56.746" v="12702" actId="27803"/>
          <ac:spMkLst>
            <pc:docMk/>
            <pc:sldMk cId="1178382251" sldId="370"/>
            <ac:spMk id="1945" creationId="{83F1F649-7523-3D7B-D813-5BF13A494000}"/>
          </ac:spMkLst>
        </pc:spChg>
        <pc:spChg chg="mod">
          <ac:chgData name="Uni Heidelberg" userId="63381bc8-74ad-49df-bab6-c1d9d05e17c2" providerId="ADAL" clId="{69EE58BA-C1DB-4456-A054-AB04EECEA528}" dt="2024-05-21T11:36:56.746" v="12702" actId="27803"/>
          <ac:spMkLst>
            <pc:docMk/>
            <pc:sldMk cId="1178382251" sldId="370"/>
            <ac:spMk id="1946" creationId="{E4AFEA97-B968-1361-F9CA-2FF36E56FC22}"/>
          </ac:spMkLst>
        </pc:spChg>
        <pc:spChg chg="mod">
          <ac:chgData name="Uni Heidelberg" userId="63381bc8-74ad-49df-bab6-c1d9d05e17c2" providerId="ADAL" clId="{69EE58BA-C1DB-4456-A054-AB04EECEA528}" dt="2024-05-21T11:36:56.746" v="12702" actId="27803"/>
          <ac:spMkLst>
            <pc:docMk/>
            <pc:sldMk cId="1178382251" sldId="370"/>
            <ac:spMk id="1947" creationId="{0AEE75D9-A53D-31E5-C13F-2504702AB1A2}"/>
          </ac:spMkLst>
        </pc:spChg>
        <pc:spChg chg="mod">
          <ac:chgData name="Uni Heidelberg" userId="63381bc8-74ad-49df-bab6-c1d9d05e17c2" providerId="ADAL" clId="{69EE58BA-C1DB-4456-A054-AB04EECEA528}" dt="2024-05-21T11:36:56.746" v="12702" actId="27803"/>
          <ac:spMkLst>
            <pc:docMk/>
            <pc:sldMk cId="1178382251" sldId="370"/>
            <ac:spMk id="1948" creationId="{C8B2DA93-E608-B6D8-3530-73AFBDDA0BCB}"/>
          </ac:spMkLst>
        </pc:spChg>
        <pc:spChg chg="mod">
          <ac:chgData name="Uni Heidelberg" userId="63381bc8-74ad-49df-bab6-c1d9d05e17c2" providerId="ADAL" clId="{69EE58BA-C1DB-4456-A054-AB04EECEA528}" dt="2024-05-21T11:36:56.746" v="12702" actId="27803"/>
          <ac:spMkLst>
            <pc:docMk/>
            <pc:sldMk cId="1178382251" sldId="370"/>
            <ac:spMk id="1949" creationId="{208D0AB1-F75F-737A-E6F2-4529301BF468}"/>
          </ac:spMkLst>
        </pc:spChg>
        <pc:spChg chg="mod">
          <ac:chgData name="Uni Heidelberg" userId="63381bc8-74ad-49df-bab6-c1d9d05e17c2" providerId="ADAL" clId="{69EE58BA-C1DB-4456-A054-AB04EECEA528}" dt="2024-05-21T11:36:56.746" v="12702" actId="27803"/>
          <ac:spMkLst>
            <pc:docMk/>
            <pc:sldMk cId="1178382251" sldId="370"/>
            <ac:spMk id="1950" creationId="{140CAC60-1599-2F7D-058C-62CEEC2FA2B5}"/>
          </ac:spMkLst>
        </pc:spChg>
        <pc:spChg chg="mod">
          <ac:chgData name="Uni Heidelberg" userId="63381bc8-74ad-49df-bab6-c1d9d05e17c2" providerId="ADAL" clId="{69EE58BA-C1DB-4456-A054-AB04EECEA528}" dt="2024-05-21T11:36:56.746" v="12702" actId="27803"/>
          <ac:spMkLst>
            <pc:docMk/>
            <pc:sldMk cId="1178382251" sldId="370"/>
            <ac:spMk id="1951" creationId="{154EFA7E-F091-3987-B5F9-00869B9A90EA}"/>
          </ac:spMkLst>
        </pc:spChg>
        <pc:spChg chg="mod">
          <ac:chgData name="Uni Heidelberg" userId="63381bc8-74ad-49df-bab6-c1d9d05e17c2" providerId="ADAL" clId="{69EE58BA-C1DB-4456-A054-AB04EECEA528}" dt="2024-05-21T11:36:56.746" v="12702" actId="27803"/>
          <ac:spMkLst>
            <pc:docMk/>
            <pc:sldMk cId="1178382251" sldId="370"/>
            <ac:spMk id="1952" creationId="{87ACD0A4-15A6-D6F1-F3A3-3DC17FF87AFB}"/>
          </ac:spMkLst>
        </pc:spChg>
        <pc:spChg chg="mod">
          <ac:chgData name="Uni Heidelberg" userId="63381bc8-74ad-49df-bab6-c1d9d05e17c2" providerId="ADAL" clId="{69EE58BA-C1DB-4456-A054-AB04EECEA528}" dt="2024-05-21T11:36:56.746" v="12702" actId="27803"/>
          <ac:spMkLst>
            <pc:docMk/>
            <pc:sldMk cId="1178382251" sldId="370"/>
            <ac:spMk id="1953" creationId="{18FC4820-323E-37DF-8976-68BBB1B29B00}"/>
          </ac:spMkLst>
        </pc:spChg>
        <pc:spChg chg="mod">
          <ac:chgData name="Uni Heidelberg" userId="63381bc8-74ad-49df-bab6-c1d9d05e17c2" providerId="ADAL" clId="{69EE58BA-C1DB-4456-A054-AB04EECEA528}" dt="2024-05-21T11:36:56.746" v="12702" actId="27803"/>
          <ac:spMkLst>
            <pc:docMk/>
            <pc:sldMk cId="1178382251" sldId="370"/>
            <ac:spMk id="1954" creationId="{EE9712B9-3D91-0144-C50C-6B19FBF6C1F1}"/>
          </ac:spMkLst>
        </pc:spChg>
        <pc:spChg chg="mod">
          <ac:chgData name="Uni Heidelberg" userId="63381bc8-74ad-49df-bab6-c1d9d05e17c2" providerId="ADAL" clId="{69EE58BA-C1DB-4456-A054-AB04EECEA528}" dt="2024-05-21T11:36:56.746" v="12702" actId="27803"/>
          <ac:spMkLst>
            <pc:docMk/>
            <pc:sldMk cId="1178382251" sldId="370"/>
            <ac:spMk id="1955" creationId="{8E73E184-ED20-CC81-2455-A5E6BC3DBAFA}"/>
          </ac:spMkLst>
        </pc:spChg>
        <pc:spChg chg="mod">
          <ac:chgData name="Uni Heidelberg" userId="63381bc8-74ad-49df-bab6-c1d9d05e17c2" providerId="ADAL" clId="{69EE58BA-C1DB-4456-A054-AB04EECEA528}" dt="2024-05-21T11:36:56.746" v="12702" actId="27803"/>
          <ac:spMkLst>
            <pc:docMk/>
            <pc:sldMk cId="1178382251" sldId="370"/>
            <ac:spMk id="1956" creationId="{4FF31375-2D42-1E8D-B648-D86269CD2199}"/>
          </ac:spMkLst>
        </pc:spChg>
        <pc:spChg chg="mod">
          <ac:chgData name="Uni Heidelberg" userId="63381bc8-74ad-49df-bab6-c1d9d05e17c2" providerId="ADAL" clId="{69EE58BA-C1DB-4456-A054-AB04EECEA528}" dt="2024-05-21T11:36:56.746" v="12702" actId="27803"/>
          <ac:spMkLst>
            <pc:docMk/>
            <pc:sldMk cId="1178382251" sldId="370"/>
            <ac:spMk id="1957" creationId="{D7D52EB7-5263-6924-62A6-53E7D07A8D32}"/>
          </ac:spMkLst>
        </pc:spChg>
        <pc:spChg chg="mod">
          <ac:chgData name="Uni Heidelberg" userId="63381bc8-74ad-49df-bab6-c1d9d05e17c2" providerId="ADAL" clId="{69EE58BA-C1DB-4456-A054-AB04EECEA528}" dt="2024-05-21T11:36:56.746" v="12702" actId="27803"/>
          <ac:spMkLst>
            <pc:docMk/>
            <pc:sldMk cId="1178382251" sldId="370"/>
            <ac:spMk id="1958" creationId="{13C6198C-EC5F-E8E9-BAF2-9C8E8E22C338}"/>
          </ac:spMkLst>
        </pc:spChg>
        <pc:spChg chg="mod">
          <ac:chgData name="Uni Heidelberg" userId="63381bc8-74ad-49df-bab6-c1d9d05e17c2" providerId="ADAL" clId="{69EE58BA-C1DB-4456-A054-AB04EECEA528}" dt="2024-05-21T11:36:56.746" v="12702" actId="27803"/>
          <ac:spMkLst>
            <pc:docMk/>
            <pc:sldMk cId="1178382251" sldId="370"/>
            <ac:spMk id="1959" creationId="{E40799C2-4FE0-CD31-C43C-1BE0246F7EDA}"/>
          </ac:spMkLst>
        </pc:spChg>
        <pc:spChg chg="mod">
          <ac:chgData name="Uni Heidelberg" userId="63381bc8-74ad-49df-bab6-c1d9d05e17c2" providerId="ADAL" clId="{69EE58BA-C1DB-4456-A054-AB04EECEA528}" dt="2024-05-21T11:36:56.746" v="12702" actId="27803"/>
          <ac:spMkLst>
            <pc:docMk/>
            <pc:sldMk cId="1178382251" sldId="370"/>
            <ac:spMk id="1960" creationId="{D9994B97-2634-6A9F-3968-479298BE07E5}"/>
          </ac:spMkLst>
        </pc:spChg>
        <pc:spChg chg="mod">
          <ac:chgData name="Uni Heidelberg" userId="63381bc8-74ad-49df-bab6-c1d9d05e17c2" providerId="ADAL" clId="{69EE58BA-C1DB-4456-A054-AB04EECEA528}" dt="2024-05-21T11:36:56.746" v="12702" actId="27803"/>
          <ac:spMkLst>
            <pc:docMk/>
            <pc:sldMk cId="1178382251" sldId="370"/>
            <ac:spMk id="1961" creationId="{0D377F6F-C9B6-5701-6405-70287E1FED7C}"/>
          </ac:spMkLst>
        </pc:spChg>
        <pc:spChg chg="mod">
          <ac:chgData name="Uni Heidelberg" userId="63381bc8-74ad-49df-bab6-c1d9d05e17c2" providerId="ADAL" clId="{69EE58BA-C1DB-4456-A054-AB04EECEA528}" dt="2024-05-21T11:36:56.746" v="12702" actId="27803"/>
          <ac:spMkLst>
            <pc:docMk/>
            <pc:sldMk cId="1178382251" sldId="370"/>
            <ac:spMk id="1962" creationId="{61A884B7-4CD5-8514-E63C-5FBD29B0048B}"/>
          </ac:spMkLst>
        </pc:spChg>
        <pc:spChg chg="mod">
          <ac:chgData name="Uni Heidelberg" userId="63381bc8-74ad-49df-bab6-c1d9d05e17c2" providerId="ADAL" clId="{69EE58BA-C1DB-4456-A054-AB04EECEA528}" dt="2024-05-21T11:36:56.746" v="12702" actId="27803"/>
          <ac:spMkLst>
            <pc:docMk/>
            <pc:sldMk cId="1178382251" sldId="370"/>
            <ac:spMk id="1963" creationId="{ABA9B8E6-18F4-E65F-2606-7F701DE6F325}"/>
          </ac:spMkLst>
        </pc:spChg>
        <pc:spChg chg="mod">
          <ac:chgData name="Uni Heidelberg" userId="63381bc8-74ad-49df-bab6-c1d9d05e17c2" providerId="ADAL" clId="{69EE58BA-C1DB-4456-A054-AB04EECEA528}" dt="2024-05-21T11:36:56.746" v="12702" actId="27803"/>
          <ac:spMkLst>
            <pc:docMk/>
            <pc:sldMk cId="1178382251" sldId="370"/>
            <ac:spMk id="1964" creationId="{3C9C609D-C881-2A44-B7B3-4F5E803AB10F}"/>
          </ac:spMkLst>
        </pc:spChg>
        <pc:spChg chg="mod">
          <ac:chgData name="Uni Heidelberg" userId="63381bc8-74ad-49df-bab6-c1d9d05e17c2" providerId="ADAL" clId="{69EE58BA-C1DB-4456-A054-AB04EECEA528}" dt="2024-05-21T11:36:56.746" v="12702" actId="27803"/>
          <ac:spMkLst>
            <pc:docMk/>
            <pc:sldMk cId="1178382251" sldId="370"/>
            <ac:spMk id="1965" creationId="{FB317C57-82F2-F161-37AC-89717020E735}"/>
          </ac:spMkLst>
        </pc:spChg>
        <pc:spChg chg="mod">
          <ac:chgData name="Uni Heidelberg" userId="63381bc8-74ad-49df-bab6-c1d9d05e17c2" providerId="ADAL" clId="{69EE58BA-C1DB-4456-A054-AB04EECEA528}" dt="2024-05-21T11:36:56.746" v="12702" actId="27803"/>
          <ac:spMkLst>
            <pc:docMk/>
            <pc:sldMk cId="1178382251" sldId="370"/>
            <ac:spMk id="1966" creationId="{DFB0A067-FB20-CD4D-D4AE-A319CE8540A0}"/>
          </ac:spMkLst>
        </pc:spChg>
        <pc:spChg chg="mod">
          <ac:chgData name="Uni Heidelberg" userId="63381bc8-74ad-49df-bab6-c1d9d05e17c2" providerId="ADAL" clId="{69EE58BA-C1DB-4456-A054-AB04EECEA528}" dt="2024-05-21T11:36:56.746" v="12702" actId="27803"/>
          <ac:spMkLst>
            <pc:docMk/>
            <pc:sldMk cId="1178382251" sldId="370"/>
            <ac:spMk id="1967" creationId="{189327B5-8891-F322-43C7-B323B970C6E0}"/>
          </ac:spMkLst>
        </pc:spChg>
        <pc:spChg chg="mod">
          <ac:chgData name="Uni Heidelberg" userId="63381bc8-74ad-49df-bab6-c1d9d05e17c2" providerId="ADAL" clId="{69EE58BA-C1DB-4456-A054-AB04EECEA528}" dt="2024-05-21T11:36:56.746" v="12702" actId="27803"/>
          <ac:spMkLst>
            <pc:docMk/>
            <pc:sldMk cId="1178382251" sldId="370"/>
            <ac:spMk id="1968" creationId="{17A02EC3-62E2-9E5D-3C38-E3975FE5E080}"/>
          </ac:spMkLst>
        </pc:spChg>
        <pc:spChg chg="mod">
          <ac:chgData name="Uni Heidelberg" userId="63381bc8-74ad-49df-bab6-c1d9d05e17c2" providerId="ADAL" clId="{69EE58BA-C1DB-4456-A054-AB04EECEA528}" dt="2024-05-21T11:36:56.746" v="12702" actId="27803"/>
          <ac:spMkLst>
            <pc:docMk/>
            <pc:sldMk cId="1178382251" sldId="370"/>
            <ac:spMk id="1969" creationId="{DB76EB68-A964-EEAA-1D02-4120F0EF9904}"/>
          </ac:spMkLst>
        </pc:spChg>
        <pc:spChg chg="mod">
          <ac:chgData name="Uni Heidelberg" userId="63381bc8-74ad-49df-bab6-c1d9d05e17c2" providerId="ADAL" clId="{69EE58BA-C1DB-4456-A054-AB04EECEA528}" dt="2024-05-21T11:36:56.746" v="12702" actId="27803"/>
          <ac:spMkLst>
            <pc:docMk/>
            <pc:sldMk cId="1178382251" sldId="370"/>
            <ac:spMk id="1970" creationId="{2E220CAE-AC8D-251E-92E0-022108EF07ED}"/>
          </ac:spMkLst>
        </pc:spChg>
        <pc:spChg chg="mod">
          <ac:chgData name="Uni Heidelberg" userId="63381bc8-74ad-49df-bab6-c1d9d05e17c2" providerId="ADAL" clId="{69EE58BA-C1DB-4456-A054-AB04EECEA528}" dt="2024-05-21T11:36:56.746" v="12702" actId="27803"/>
          <ac:spMkLst>
            <pc:docMk/>
            <pc:sldMk cId="1178382251" sldId="370"/>
            <ac:spMk id="1971" creationId="{77041C4A-9952-46EC-E4CD-C638A6695368}"/>
          </ac:spMkLst>
        </pc:spChg>
        <pc:spChg chg="mod">
          <ac:chgData name="Uni Heidelberg" userId="63381bc8-74ad-49df-bab6-c1d9d05e17c2" providerId="ADAL" clId="{69EE58BA-C1DB-4456-A054-AB04EECEA528}" dt="2024-05-21T11:36:56.746" v="12702" actId="27803"/>
          <ac:spMkLst>
            <pc:docMk/>
            <pc:sldMk cId="1178382251" sldId="370"/>
            <ac:spMk id="1972" creationId="{FB84F950-C2F0-A9B0-D366-E5E7CFCAB0BB}"/>
          </ac:spMkLst>
        </pc:spChg>
        <pc:spChg chg="mod">
          <ac:chgData name="Uni Heidelberg" userId="63381bc8-74ad-49df-bab6-c1d9d05e17c2" providerId="ADAL" clId="{69EE58BA-C1DB-4456-A054-AB04EECEA528}" dt="2024-05-21T11:36:56.746" v="12702" actId="27803"/>
          <ac:spMkLst>
            <pc:docMk/>
            <pc:sldMk cId="1178382251" sldId="370"/>
            <ac:spMk id="1973" creationId="{1BF84A4B-C9EA-F12B-AB22-B0A83D6D966F}"/>
          </ac:spMkLst>
        </pc:spChg>
        <pc:spChg chg="mod">
          <ac:chgData name="Uni Heidelberg" userId="63381bc8-74ad-49df-bab6-c1d9d05e17c2" providerId="ADAL" clId="{69EE58BA-C1DB-4456-A054-AB04EECEA528}" dt="2024-05-21T11:36:56.746" v="12702" actId="27803"/>
          <ac:spMkLst>
            <pc:docMk/>
            <pc:sldMk cId="1178382251" sldId="370"/>
            <ac:spMk id="1974" creationId="{37F9385B-44BB-8A3A-018F-D273537C9410}"/>
          </ac:spMkLst>
        </pc:spChg>
        <pc:spChg chg="mod">
          <ac:chgData name="Uni Heidelberg" userId="63381bc8-74ad-49df-bab6-c1d9d05e17c2" providerId="ADAL" clId="{69EE58BA-C1DB-4456-A054-AB04EECEA528}" dt="2024-05-21T11:36:56.746" v="12702" actId="27803"/>
          <ac:spMkLst>
            <pc:docMk/>
            <pc:sldMk cId="1178382251" sldId="370"/>
            <ac:spMk id="1975" creationId="{EDAFE74C-76B2-99BF-9388-2A4B987DE829}"/>
          </ac:spMkLst>
        </pc:spChg>
        <pc:spChg chg="mod">
          <ac:chgData name="Uni Heidelberg" userId="63381bc8-74ad-49df-bab6-c1d9d05e17c2" providerId="ADAL" clId="{69EE58BA-C1DB-4456-A054-AB04EECEA528}" dt="2024-05-21T11:36:56.746" v="12702" actId="27803"/>
          <ac:spMkLst>
            <pc:docMk/>
            <pc:sldMk cId="1178382251" sldId="370"/>
            <ac:spMk id="1976" creationId="{95DB67F4-5C69-5BA9-923B-C2D749E70E80}"/>
          </ac:spMkLst>
        </pc:spChg>
        <pc:spChg chg="mod">
          <ac:chgData name="Uni Heidelberg" userId="63381bc8-74ad-49df-bab6-c1d9d05e17c2" providerId="ADAL" clId="{69EE58BA-C1DB-4456-A054-AB04EECEA528}" dt="2024-05-21T11:36:56.746" v="12702" actId="27803"/>
          <ac:spMkLst>
            <pc:docMk/>
            <pc:sldMk cId="1178382251" sldId="370"/>
            <ac:spMk id="1977" creationId="{97DB68A3-3965-A100-E8B0-8784EC2A72AC}"/>
          </ac:spMkLst>
        </pc:spChg>
        <pc:spChg chg="mod">
          <ac:chgData name="Uni Heidelberg" userId="63381bc8-74ad-49df-bab6-c1d9d05e17c2" providerId="ADAL" clId="{69EE58BA-C1DB-4456-A054-AB04EECEA528}" dt="2024-05-21T11:36:56.746" v="12702" actId="27803"/>
          <ac:spMkLst>
            <pc:docMk/>
            <pc:sldMk cId="1178382251" sldId="370"/>
            <ac:spMk id="1978" creationId="{BDC87DAC-2C3D-B9A3-B1CA-A7B4641E78CD}"/>
          </ac:spMkLst>
        </pc:spChg>
        <pc:spChg chg="mod">
          <ac:chgData name="Uni Heidelberg" userId="63381bc8-74ad-49df-bab6-c1d9d05e17c2" providerId="ADAL" clId="{69EE58BA-C1DB-4456-A054-AB04EECEA528}" dt="2024-05-21T11:36:56.746" v="12702" actId="27803"/>
          <ac:spMkLst>
            <pc:docMk/>
            <pc:sldMk cId="1178382251" sldId="370"/>
            <ac:spMk id="1979" creationId="{059A0A21-1486-C878-3EBC-C82BCCA04ECE}"/>
          </ac:spMkLst>
        </pc:spChg>
        <pc:spChg chg="mod">
          <ac:chgData name="Uni Heidelberg" userId="63381bc8-74ad-49df-bab6-c1d9d05e17c2" providerId="ADAL" clId="{69EE58BA-C1DB-4456-A054-AB04EECEA528}" dt="2024-05-21T11:36:56.746" v="12702" actId="27803"/>
          <ac:spMkLst>
            <pc:docMk/>
            <pc:sldMk cId="1178382251" sldId="370"/>
            <ac:spMk id="1980" creationId="{0E362B4B-E0A7-6A75-808A-778C5989A2FF}"/>
          </ac:spMkLst>
        </pc:spChg>
        <pc:spChg chg="mod">
          <ac:chgData name="Uni Heidelberg" userId="63381bc8-74ad-49df-bab6-c1d9d05e17c2" providerId="ADAL" clId="{69EE58BA-C1DB-4456-A054-AB04EECEA528}" dt="2024-05-21T11:36:56.746" v="12702" actId="27803"/>
          <ac:spMkLst>
            <pc:docMk/>
            <pc:sldMk cId="1178382251" sldId="370"/>
            <ac:spMk id="1981" creationId="{E2C4B64C-3C42-397A-00C8-CD2849E7503F}"/>
          </ac:spMkLst>
        </pc:spChg>
        <pc:spChg chg="mod">
          <ac:chgData name="Uni Heidelberg" userId="63381bc8-74ad-49df-bab6-c1d9d05e17c2" providerId="ADAL" clId="{69EE58BA-C1DB-4456-A054-AB04EECEA528}" dt="2024-05-21T11:36:56.746" v="12702" actId="27803"/>
          <ac:spMkLst>
            <pc:docMk/>
            <pc:sldMk cId="1178382251" sldId="370"/>
            <ac:spMk id="1982" creationId="{0D72BD12-92B4-7568-888C-5691066A4170}"/>
          </ac:spMkLst>
        </pc:spChg>
        <pc:spChg chg="mod">
          <ac:chgData name="Uni Heidelberg" userId="63381bc8-74ad-49df-bab6-c1d9d05e17c2" providerId="ADAL" clId="{69EE58BA-C1DB-4456-A054-AB04EECEA528}" dt="2024-05-21T11:36:56.746" v="12702" actId="27803"/>
          <ac:spMkLst>
            <pc:docMk/>
            <pc:sldMk cId="1178382251" sldId="370"/>
            <ac:spMk id="1983" creationId="{E12DEC13-6386-CD8C-5395-09D161C436C6}"/>
          </ac:spMkLst>
        </pc:spChg>
        <pc:spChg chg="mod">
          <ac:chgData name="Uni Heidelberg" userId="63381bc8-74ad-49df-bab6-c1d9d05e17c2" providerId="ADAL" clId="{69EE58BA-C1DB-4456-A054-AB04EECEA528}" dt="2024-05-21T11:36:56.746" v="12702" actId="27803"/>
          <ac:spMkLst>
            <pc:docMk/>
            <pc:sldMk cId="1178382251" sldId="370"/>
            <ac:spMk id="1984" creationId="{E3488314-30CC-37D6-5F6B-A6D17CA57890}"/>
          </ac:spMkLst>
        </pc:spChg>
        <pc:spChg chg="mod">
          <ac:chgData name="Uni Heidelberg" userId="63381bc8-74ad-49df-bab6-c1d9d05e17c2" providerId="ADAL" clId="{69EE58BA-C1DB-4456-A054-AB04EECEA528}" dt="2024-05-21T11:36:56.746" v="12702" actId="27803"/>
          <ac:spMkLst>
            <pc:docMk/>
            <pc:sldMk cId="1178382251" sldId="370"/>
            <ac:spMk id="1985" creationId="{9F9396D1-9136-CC6F-1754-32538990F3AC}"/>
          </ac:spMkLst>
        </pc:spChg>
        <pc:spChg chg="mod">
          <ac:chgData name="Uni Heidelberg" userId="63381bc8-74ad-49df-bab6-c1d9d05e17c2" providerId="ADAL" clId="{69EE58BA-C1DB-4456-A054-AB04EECEA528}" dt="2024-05-21T11:36:56.746" v="12702" actId="27803"/>
          <ac:spMkLst>
            <pc:docMk/>
            <pc:sldMk cId="1178382251" sldId="370"/>
            <ac:spMk id="1986" creationId="{A3EFB070-0B5D-6AC6-49EB-3A3705CB3CB0}"/>
          </ac:spMkLst>
        </pc:spChg>
        <pc:spChg chg="mod">
          <ac:chgData name="Uni Heidelberg" userId="63381bc8-74ad-49df-bab6-c1d9d05e17c2" providerId="ADAL" clId="{69EE58BA-C1DB-4456-A054-AB04EECEA528}" dt="2024-05-21T11:36:56.746" v="12702" actId="27803"/>
          <ac:spMkLst>
            <pc:docMk/>
            <pc:sldMk cId="1178382251" sldId="370"/>
            <ac:spMk id="1987" creationId="{C328CDCD-8799-A2E3-7615-A5826FCD0F3E}"/>
          </ac:spMkLst>
        </pc:spChg>
        <pc:spChg chg="mod">
          <ac:chgData name="Uni Heidelberg" userId="63381bc8-74ad-49df-bab6-c1d9d05e17c2" providerId="ADAL" clId="{69EE58BA-C1DB-4456-A054-AB04EECEA528}" dt="2024-05-21T11:36:56.746" v="12702" actId="27803"/>
          <ac:spMkLst>
            <pc:docMk/>
            <pc:sldMk cId="1178382251" sldId="370"/>
            <ac:spMk id="1988" creationId="{F9CA4637-178B-2EA2-617E-66C8A46C2E76}"/>
          </ac:spMkLst>
        </pc:spChg>
        <pc:spChg chg="mod">
          <ac:chgData name="Uni Heidelberg" userId="63381bc8-74ad-49df-bab6-c1d9d05e17c2" providerId="ADAL" clId="{69EE58BA-C1DB-4456-A054-AB04EECEA528}" dt="2024-05-21T11:36:56.746" v="12702" actId="27803"/>
          <ac:spMkLst>
            <pc:docMk/>
            <pc:sldMk cId="1178382251" sldId="370"/>
            <ac:spMk id="1989" creationId="{74E4E005-FFB7-A8F8-29E7-126CA509BC4F}"/>
          </ac:spMkLst>
        </pc:spChg>
        <pc:spChg chg="mod">
          <ac:chgData name="Uni Heidelberg" userId="63381bc8-74ad-49df-bab6-c1d9d05e17c2" providerId="ADAL" clId="{69EE58BA-C1DB-4456-A054-AB04EECEA528}" dt="2024-05-21T11:36:56.746" v="12702" actId="27803"/>
          <ac:spMkLst>
            <pc:docMk/>
            <pc:sldMk cId="1178382251" sldId="370"/>
            <ac:spMk id="1990" creationId="{A82C6973-8F5C-D740-82AC-3337A37592F5}"/>
          </ac:spMkLst>
        </pc:spChg>
        <pc:spChg chg="mod">
          <ac:chgData name="Uni Heidelberg" userId="63381bc8-74ad-49df-bab6-c1d9d05e17c2" providerId="ADAL" clId="{69EE58BA-C1DB-4456-A054-AB04EECEA528}" dt="2024-05-21T11:36:56.746" v="12702" actId="27803"/>
          <ac:spMkLst>
            <pc:docMk/>
            <pc:sldMk cId="1178382251" sldId="370"/>
            <ac:spMk id="1991" creationId="{041606D9-3AC0-0007-7BDF-4971CABB6ED4}"/>
          </ac:spMkLst>
        </pc:spChg>
        <pc:spChg chg="mod">
          <ac:chgData name="Uni Heidelberg" userId="63381bc8-74ad-49df-bab6-c1d9d05e17c2" providerId="ADAL" clId="{69EE58BA-C1DB-4456-A054-AB04EECEA528}" dt="2024-05-21T11:36:56.746" v="12702" actId="27803"/>
          <ac:spMkLst>
            <pc:docMk/>
            <pc:sldMk cId="1178382251" sldId="370"/>
            <ac:spMk id="1992" creationId="{05FAF578-F249-4561-A6CF-3007E84C429C}"/>
          </ac:spMkLst>
        </pc:spChg>
        <pc:spChg chg="mod">
          <ac:chgData name="Uni Heidelberg" userId="63381bc8-74ad-49df-bab6-c1d9d05e17c2" providerId="ADAL" clId="{69EE58BA-C1DB-4456-A054-AB04EECEA528}" dt="2024-05-21T11:36:56.746" v="12702" actId="27803"/>
          <ac:spMkLst>
            <pc:docMk/>
            <pc:sldMk cId="1178382251" sldId="370"/>
            <ac:spMk id="1993" creationId="{EBB81A6F-C44E-8203-E315-6925FFBDB023}"/>
          </ac:spMkLst>
        </pc:spChg>
        <pc:spChg chg="mod">
          <ac:chgData name="Uni Heidelberg" userId="63381bc8-74ad-49df-bab6-c1d9d05e17c2" providerId="ADAL" clId="{69EE58BA-C1DB-4456-A054-AB04EECEA528}" dt="2024-05-21T11:36:56.746" v="12702" actId="27803"/>
          <ac:spMkLst>
            <pc:docMk/>
            <pc:sldMk cId="1178382251" sldId="370"/>
            <ac:spMk id="1994" creationId="{A604B5AF-45A6-DA19-69F8-AF12C2926E28}"/>
          </ac:spMkLst>
        </pc:spChg>
        <pc:spChg chg="mod">
          <ac:chgData name="Uni Heidelberg" userId="63381bc8-74ad-49df-bab6-c1d9d05e17c2" providerId="ADAL" clId="{69EE58BA-C1DB-4456-A054-AB04EECEA528}" dt="2024-05-21T11:36:56.746" v="12702" actId="27803"/>
          <ac:spMkLst>
            <pc:docMk/>
            <pc:sldMk cId="1178382251" sldId="370"/>
            <ac:spMk id="1995" creationId="{04521EFF-928F-7A50-088C-3FD2723E4198}"/>
          </ac:spMkLst>
        </pc:spChg>
        <pc:spChg chg="mod">
          <ac:chgData name="Uni Heidelberg" userId="63381bc8-74ad-49df-bab6-c1d9d05e17c2" providerId="ADAL" clId="{69EE58BA-C1DB-4456-A054-AB04EECEA528}" dt="2024-05-21T11:36:56.746" v="12702" actId="27803"/>
          <ac:spMkLst>
            <pc:docMk/>
            <pc:sldMk cId="1178382251" sldId="370"/>
            <ac:spMk id="1996" creationId="{33A1A53C-DA11-7BD9-768F-E44A58BC3766}"/>
          </ac:spMkLst>
        </pc:spChg>
        <pc:spChg chg="mod">
          <ac:chgData name="Uni Heidelberg" userId="63381bc8-74ad-49df-bab6-c1d9d05e17c2" providerId="ADAL" clId="{69EE58BA-C1DB-4456-A054-AB04EECEA528}" dt="2024-05-21T11:36:56.746" v="12702" actId="27803"/>
          <ac:spMkLst>
            <pc:docMk/>
            <pc:sldMk cId="1178382251" sldId="370"/>
            <ac:spMk id="1997" creationId="{E1339B72-3755-84FF-5AA7-98F879E6466E}"/>
          </ac:spMkLst>
        </pc:spChg>
        <pc:spChg chg="mod">
          <ac:chgData name="Uni Heidelberg" userId="63381bc8-74ad-49df-bab6-c1d9d05e17c2" providerId="ADAL" clId="{69EE58BA-C1DB-4456-A054-AB04EECEA528}" dt="2024-05-21T11:36:56.746" v="12702" actId="27803"/>
          <ac:spMkLst>
            <pc:docMk/>
            <pc:sldMk cId="1178382251" sldId="370"/>
            <ac:spMk id="1998" creationId="{CB758A69-254A-81E0-F130-5B116E0E56ED}"/>
          </ac:spMkLst>
        </pc:spChg>
        <pc:spChg chg="mod">
          <ac:chgData name="Uni Heidelberg" userId="63381bc8-74ad-49df-bab6-c1d9d05e17c2" providerId="ADAL" clId="{69EE58BA-C1DB-4456-A054-AB04EECEA528}" dt="2024-05-21T11:36:56.746" v="12702" actId="27803"/>
          <ac:spMkLst>
            <pc:docMk/>
            <pc:sldMk cId="1178382251" sldId="370"/>
            <ac:spMk id="1999" creationId="{D55EDBB7-42A0-B3C9-E785-E7402CDCE5EC}"/>
          </ac:spMkLst>
        </pc:spChg>
        <pc:spChg chg="mod">
          <ac:chgData name="Uni Heidelberg" userId="63381bc8-74ad-49df-bab6-c1d9d05e17c2" providerId="ADAL" clId="{69EE58BA-C1DB-4456-A054-AB04EECEA528}" dt="2024-05-21T11:36:56.746" v="12702" actId="27803"/>
          <ac:spMkLst>
            <pc:docMk/>
            <pc:sldMk cId="1178382251" sldId="370"/>
            <ac:spMk id="2000" creationId="{62F3E6BB-83D0-B419-EB24-4C726F07F558}"/>
          </ac:spMkLst>
        </pc:spChg>
        <pc:spChg chg="mod">
          <ac:chgData name="Uni Heidelberg" userId="63381bc8-74ad-49df-bab6-c1d9d05e17c2" providerId="ADAL" clId="{69EE58BA-C1DB-4456-A054-AB04EECEA528}" dt="2024-05-21T11:36:56.746" v="12702" actId="27803"/>
          <ac:spMkLst>
            <pc:docMk/>
            <pc:sldMk cId="1178382251" sldId="370"/>
            <ac:spMk id="2001" creationId="{FDE1EB69-0F96-DCF2-038F-54FCDF29FF51}"/>
          </ac:spMkLst>
        </pc:spChg>
        <pc:spChg chg="mod">
          <ac:chgData name="Uni Heidelberg" userId="63381bc8-74ad-49df-bab6-c1d9d05e17c2" providerId="ADAL" clId="{69EE58BA-C1DB-4456-A054-AB04EECEA528}" dt="2024-05-21T11:36:56.746" v="12702" actId="27803"/>
          <ac:spMkLst>
            <pc:docMk/>
            <pc:sldMk cId="1178382251" sldId="370"/>
            <ac:spMk id="2002" creationId="{9885C6E7-C4C7-3565-FA1A-032C9B178148}"/>
          </ac:spMkLst>
        </pc:spChg>
        <pc:spChg chg="mod">
          <ac:chgData name="Uni Heidelberg" userId="63381bc8-74ad-49df-bab6-c1d9d05e17c2" providerId="ADAL" clId="{69EE58BA-C1DB-4456-A054-AB04EECEA528}" dt="2024-05-21T11:36:56.746" v="12702" actId="27803"/>
          <ac:spMkLst>
            <pc:docMk/>
            <pc:sldMk cId="1178382251" sldId="370"/>
            <ac:spMk id="2003" creationId="{8F2A3D96-C713-07B0-EA78-A838B09002AD}"/>
          </ac:spMkLst>
        </pc:spChg>
        <pc:spChg chg="mod">
          <ac:chgData name="Uni Heidelberg" userId="63381bc8-74ad-49df-bab6-c1d9d05e17c2" providerId="ADAL" clId="{69EE58BA-C1DB-4456-A054-AB04EECEA528}" dt="2024-05-21T11:36:56.746" v="12702" actId="27803"/>
          <ac:spMkLst>
            <pc:docMk/>
            <pc:sldMk cId="1178382251" sldId="370"/>
            <ac:spMk id="2004" creationId="{D368C5D9-7478-D7FE-1ADB-B39474F80C21}"/>
          </ac:spMkLst>
        </pc:spChg>
        <pc:spChg chg="mod">
          <ac:chgData name="Uni Heidelberg" userId="63381bc8-74ad-49df-bab6-c1d9d05e17c2" providerId="ADAL" clId="{69EE58BA-C1DB-4456-A054-AB04EECEA528}" dt="2024-05-21T11:36:56.746" v="12702" actId="27803"/>
          <ac:spMkLst>
            <pc:docMk/>
            <pc:sldMk cId="1178382251" sldId="370"/>
            <ac:spMk id="2005" creationId="{3E33CBE1-597B-02E0-FA4A-243F6AF55CC0}"/>
          </ac:spMkLst>
        </pc:spChg>
        <pc:spChg chg="mod">
          <ac:chgData name="Uni Heidelberg" userId="63381bc8-74ad-49df-bab6-c1d9d05e17c2" providerId="ADAL" clId="{69EE58BA-C1DB-4456-A054-AB04EECEA528}" dt="2024-05-21T11:36:56.746" v="12702" actId="27803"/>
          <ac:spMkLst>
            <pc:docMk/>
            <pc:sldMk cId="1178382251" sldId="370"/>
            <ac:spMk id="2006" creationId="{C184CDE0-7EB0-2DE4-F98A-8AE8A394636D}"/>
          </ac:spMkLst>
        </pc:spChg>
        <pc:spChg chg="mod">
          <ac:chgData name="Uni Heidelberg" userId="63381bc8-74ad-49df-bab6-c1d9d05e17c2" providerId="ADAL" clId="{69EE58BA-C1DB-4456-A054-AB04EECEA528}" dt="2024-05-21T11:36:56.746" v="12702" actId="27803"/>
          <ac:spMkLst>
            <pc:docMk/>
            <pc:sldMk cId="1178382251" sldId="370"/>
            <ac:spMk id="2007" creationId="{5FC11478-4BE0-4099-A886-EFD66124CD5C}"/>
          </ac:spMkLst>
        </pc:spChg>
        <pc:spChg chg="mod">
          <ac:chgData name="Uni Heidelberg" userId="63381bc8-74ad-49df-bab6-c1d9d05e17c2" providerId="ADAL" clId="{69EE58BA-C1DB-4456-A054-AB04EECEA528}" dt="2024-05-21T11:36:56.746" v="12702" actId="27803"/>
          <ac:spMkLst>
            <pc:docMk/>
            <pc:sldMk cId="1178382251" sldId="370"/>
            <ac:spMk id="2008" creationId="{471E46E6-522D-659C-1794-5B4E7F8EDCF8}"/>
          </ac:spMkLst>
        </pc:spChg>
        <pc:spChg chg="mod">
          <ac:chgData name="Uni Heidelberg" userId="63381bc8-74ad-49df-bab6-c1d9d05e17c2" providerId="ADAL" clId="{69EE58BA-C1DB-4456-A054-AB04EECEA528}" dt="2024-05-21T11:36:56.746" v="12702" actId="27803"/>
          <ac:spMkLst>
            <pc:docMk/>
            <pc:sldMk cId="1178382251" sldId="370"/>
            <ac:spMk id="2009" creationId="{67335F51-2F00-7235-FC27-328B36983724}"/>
          </ac:spMkLst>
        </pc:spChg>
        <pc:spChg chg="mod">
          <ac:chgData name="Uni Heidelberg" userId="63381bc8-74ad-49df-bab6-c1d9d05e17c2" providerId="ADAL" clId="{69EE58BA-C1DB-4456-A054-AB04EECEA528}" dt="2024-05-21T11:36:56.746" v="12702" actId="27803"/>
          <ac:spMkLst>
            <pc:docMk/>
            <pc:sldMk cId="1178382251" sldId="370"/>
            <ac:spMk id="2010" creationId="{542919CB-E78A-A949-C1CD-89D530FA2BE7}"/>
          </ac:spMkLst>
        </pc:spChg>
        <pc:spChg chg="mod">
          <ac:chgData name="Uni Heidelberg" userId="63381bc8-74ad-49df-bab6-c1d9d05e17c2" providerId="ADAL" clId="{69EE58BA-C1DB-4456-A054-AB04EECEA528}" dt="2024-05-21T11:36:56.746" v="12702" actId="27803"/>
          <ac:spMkLst>
            <pc:docMk/>
            <pc:sldMk cId="1178382251" sldId="370"/>
            <ac:spMk id="2011" creationId="{A6C642BC-8961-CBB8-4D4B-DC34277AD582}"/>
          </ac:spMkLst>
        </pc:spChg>
        <pc:spChg chg="mod">
          <ac:chgData name="Uni Heidelberg" userId="63381bc8-74ad-49df-bab6-c1d9d05e17c2" providerId="ADAL" clId="{69EE58BA-C1DB-4456-A054-AB04EECEA528}" dt="2024-05-21T11:36:56.746" v="12702" actId="27803"/>
          <ac:spMkLst>
            <pc:docMk/>
            <pc:sldMk cId="1178382251" sldId="370"/>
            <ac:spMk id="2012" creationId="{BE300C4C-E472-F4B2-2891-0118141E0F72}"/>
          </ac:spMkLst>
        </pc:spChg>
        <pc:spChg chg="mod">
          <ac:chgData name="Uni Heidelberg" userId="63381bc8-74ad-49df-bab6-c1d9d05e17c2" providerId="ADAL" clId="{69EE58BA-C1DB-4456-A054-AB04EECEA528}" dt="2024-05-21T11:36:56.746" v="12702" actId="27803"/>
          <ac:spMkLst>
            <pc:docMk/>
            <pc:sldMk cId="1178382251" sldId="370"/>
            <ac:spMk id="2013" creationId="{076A54C5-8790-84A2-4E28-DAEEF91C314C}"/>
          </ac:spMkLst>
        </pc:spChg>
        <pc:spChg chg="mod">
          <ac:chgData name="Uni Heidelberg" userId="63381bc8-74ad-49df-bab6-c1d9d05e17c2" providerId="ADAL" clId="{69EE58BA-C1DB-4456-A054-AB04EECEA528}" dt="2024-05-21T11:36:56.746" v="12702" actId="27803"/>
          <ac:spMkLst>
            <pc:docMk/>
            <pc:sldMk cId="1178382251" sldId="370"/>
            <ac:spMk id="2014" creationId="{01304E3A-F076-8658-D0BC-CDD0527074EF}"/>
          </ac:spMkLst>
        </pc:spChg>
        <pc:spChg chg="mod">
          <ac:chgData name="Uni Heidelberg" userId="63381bc8-74ad-49df-bab6-c1d9d05e17c2" providerId="ADAL" clId="{69EE58BA-C1DB-4456-A054-AB04EECEA528}" dt="2024-05-21T11:36:56.746" v="12702" actId="27803"/>
          <ac:spMkLst>
            <pc:docMk/>
            <pc:sldMk cId="1178382251" sldId="370"/>
            <ac:spMk id="2015" creationId="{C8A082BF-66FD-6AFF-4ED6-B95264E97689}"/>
          </ac:spMkLst>
        </pc:spChg>
        <pc:spChg chg="mod">
          <ac:chgData name="Uni Heidelberg" userId="63381bc8-74ad-49df-bab6-c1d9d05e17c2" providerId="ADAL" clId="{69EE58BA-C1DB-4456-A054-AB04EECEA528}" dt="2024-05-21T11:36:56.746" v="12702" actId="27803"/>
          <ac:spMkLst>
            <pc:docMk/>
            <pc:sldMk cId="1178382251" sldId="370"/>
            <ac:spMk id="2016" creationId="{4ABECECC-3082-7BCB-B78D-CA82F4B077E7}"/>
          </ac:spMkLst>
        </pc:spChg>
        <pc:spChg chg="mod">
          <ac:chgData name="Uni Heidelberg" userId="63381bc8-74ad-49df-bab6-c1d9d05e17c2" providerId="ADAL" clId="{69EE58BA-C1DB-4456-A054-AB04EECEA528}" dt="2024-05-21T11:36:56.746" v="12702" actId="27803"/>
          <ac:spMkLst>
            <pc:docMk/>
            <pc:sldMk cId="1178382251" sldId="370"/>
            <ac:spMk id="2017" creationId="{D584CBC8-22B3-A843-A272-20F427BA587B}"/>
          </ac:spMkLst>
        </pc:spChg>
        <pc:spChg chg="mod">
          <ac:chgData name="Uni Heidelberg" userId="63381bc8-74ad-49df-bab6-c1d9d05e17c2" providerId="ADAL" clId="{69EE58BA-C1DB-4456-A054-AB04EECEA528}" dt="2024-05-21T11:36:56.746" v="12702" actId="27803"/>
          <ac:spMkLst>
            <pc:docMk/>
            <pc:sldMk cId="1178382251" sldId="370"/>
            <ac:spMk id="2018" creationId="{EE8EA575-F627-97C4-6862-1627B93651AA}"/>
          </ac:spMkLst>
        </pc:spChg>
        <pc:spChg chg="mod">
          <ac:chgData name="Uni Heidelberg" userId="63381bc8-74ad-49df-bab6-c1d9d05e17c2" providerId="ADAL" clId="{69EE58BA-C1DB-4456-A054-AB04EECEA528}" dt="2024-05-21T11:36:56.746" v="12702" actId="27803"/>
          <ac:spMkLst>
            <pc:docMk/>
            <pc:sldMk cId="1178382251" sldId="370"/>
            <ac:spMk id="2019" creationId="{7D5EEB77-109E-8DF7-94B4-3C8360383AFC}"/>
          </ac:spMkLst>
        </pc:spChg>
        <pc:spChg chg="mod">
          <ac:chgData name="Uni Heidelberg" userId="63381bc8-74ad-49df-bab6-c1d9d05e17c2" providerId="ADAL" clId="{69EE58BA-C1DB-4456-A054-AB04EECEA528}" dt="2024-05-21T11:36:56.746" v="12702" actId="27803"/>
          <ac:spMkLst>
            <pc:docMk/>
            <pc:sldMk cId="1178382251" sldId="370"/>
            <ac:spMk id="2020" creationId="{37DAB79A-50D7-6249-C3F6-CD9BC8B3CDF4}"/>
          </ac:spMkLst>
        </pc:spChg>
        <pc:spChg chg="mod">
          <ac:chgData name="Uni Heidelberg" userId="63381bc8-74ad-49df-bab6-c1d9d05e17c2" providerId="ADAL" clId="{69EE58BA-C1DB-4456-A054-AB04EECEA528}" dt="2024-05-21T11:36:56.746" v="12702" actId="27803"/>
          <ac:spMkLst>
            <pc:docMk/>
            <pc:sldMk cId="1178382251" sldId="370"/>
            <ac:spMk id="2021" creationId="{E6750E13-B8D2-E136-1E61-86C21C99FBAE}"/>
          </ac:spMkLst>
        </pc:spChg>
        <pc:spChg chg="mod">
          <ac:chgData name="Uni Heidelberg" userId="63381bc8-74ad-49df-bab6-c1d9d05e17c2" providerId="ADAL" clId="{69EE58BA-C1DB-4456-A054-AB04EECEA528}" dt="2024-05-21T11:36:56.746" v="12702" actId="27803"/>
          <ac:spMkLst>
            <pc:docMk/>
            <pc:sldMk cId="1178382251" sldId="370"/>
            <ac:spMk id="2022" creationId="{86E464C8-FFA2-F115-6C6A-3DEA45E7DDF9}"/>
          </ac:spMkLst>
        </pc:spChg>
        <pc:spChg chg="mod">
          <ac:chgData name="Uni Heidelberg" userId="63381bc8-74ad-49df-bab6-c1d9d05e17c2" providerId="ADAL" clId="{69EE58BA-C1DB-4456-A054-AB04EECEA528}" dt="2024-05-21T11:36:56.746" v="12702" actId="27803"/>
          <ac:spMkLst>
            <pc:docMk/>
            <pc:sldMk cId="1178382251" sldId="370"/>
            <ac:spMk id="2023" creationId="{FD473676-922A-C565-E8CF-3D0068C40903}"/>
          </ac:spMkLst>
        </pc:spChg>
        <pc:spChg chg="mod">
          <ac:chgData name="Uni Heidelberg" userId="63381bc8-74ad-49df-bab6-c1d9d05e17c2" providerId="ADAL" clId="{69EE58BA-C1DB-4456-A054-AB04EECEA528}" dt="2024-05-21T11:36:56.746" v="12702" actId="27803"/>
          <ac:spMkLst>
            <pc:docMk/>
            <pc:sldMk cId="1178382251" sldId="370"/>
            <ac:spMk id="2024" creationId="{6A24D978-2BA6-5BB6-8AA1-3017EF06BA0D}"/>
          </ac:spMkLst>
        </pc:spChg>
        <pc:spChg chg="mod">
          <ac:chgData name="Uni Heidelberg" userId="63381bc8-74ad-49df-bab6-c1d9d05e17c2" providerId="ADAL" clId="{69EE58BA-C1DB-4456-A054-AB04EECEA528}" dt="2024-05-21T11:36:56.746" v="12702" actId="27803"/>
          <ac:spMkLst>
            <pc:docMk/>
            <pc:sldMk cId="1178382251" sldId="370"/>
            <ac:spMk id="2025" creationId="{89874931-FDFF-3A16-1FEE-CE6D5F8FF841}"/>
          </ac:spMkLst>
        </pc:spChg>
        <pc:spChg chg="mod">
          <ac:chgData name="Uni Heidelberg" userId="63381bc8-74ad-49df-bab6-c1d9d05e17c2" providerId="ADAL" clId="{69EE58BA-C1DB-4456-A054-AB04EECEA528}" dt="2024-05-21T11:36:56.746" v="12702" actId="27803"/>
          <ac:spMkLst>
            <pc:docMk/>
            <pc:sldMk cId="1178382251" sldId="370"/>
            <ac:spMk id="2026" creationId="{97F14F6E-AA9F-0E49-988C-2653BC8312AF}"/>
          </ac:spMkLst>
        </pc:spChg>
        <pc:spChg chg="mod">
          <ac:chgData name="Uni Heidelberg" userId="63381bc8-74ad-49df-bab6-c1d9d05e17c2" providerId="ADAL" clId="{69EE58BA-C1DB-4456-A054-AB04EECEA528}" dt="2024-05-21T11:36:56.746" v="12702" actId="27803"/>
          <ac:spMkLst>
            <pc:docMk/>
            <pc:sldMk cId="1178382251" sldId="370"/>
            <ac:spMk id="2027" creationId="{BDAEA0E1-169C-333A-6C69-76A53766CFB5}"/>
          </ac:spMkLst>
        </pc:spChg>
        <pc:spChg chg="mod">
          <ac:chgData name="Uni Heidelberg" userId="63381bc8-74ad-49df-bab6-c1d9d05e17c2" providerId="ADAL" clId="{69EE58BA-C1DB-4456-A054-AB04EECEA528}" dt="2024-05-21T11:36:56.746" v="12702" actId="27803"/>
          <ac:spMkLst>
            <pc:docMk/>
            <pc:sldMk cId="1178382251" sldId="370"/>
            <ac:spMk id="2028" creationId="{A3288A30-9E05-698B-C56D-5AFACC552366}"/>
          </ac:spMkLst>
        </pc:spChg>
        <pc:spChg chg="mod">
          <ac:chgData name="Uni Heidelberg" userId="63381bc8-74ad-49df-bab6-c1d9d05e17c2" providerId="ADAL" clId="{69EE58BA-C1DB-4456-A054-AB04EECEA528}" dt="2024-05-21T11:36:56.746" v="12702" actId="27803"/>
          <ac:spMkLst>
            <pc:docMk/>
            <pc:sldMk cId="1178382251" sldId="370"/>
            <ac:spMk id="2029" creationId="{53A21F63-5578-895F-8692-6ECBAB6C004E}"/>
          </ac:spMkLst>
        </pc:spChg>
        <pc:spChg chg="mod">
          <ac:chgData name="Uni Heidelberg" userId="63381bc8-74ad-49df-bab6-c1d9d05e17c2" providerId="ADAL" clId="{69EE58BA-C1DB-4456-A054-AB04EECEA528}" dt="2024-05-21T11:36:56.746" v="12702" actId="27803"/>
          <ac:spMkLst>
            <pc:docMk/>
            <pc:sldMk cId="1178382251" sldId="370"/>
            <ac:spMk id="2030" creationId="{4213A8D5-BB60-C889-923C-51D0E561486D}"/>
          </ac:spMkLst>
        </pc:spChg>
        <pc:spChg chg="mod">
          <ac:chgData name="Uni Heidelberg" userId="63381bc8-74ad-49df-bab6-c1d9d05e17c2" providerId="ADAL" clId="{69EE58BA-C1DB-4456-A054-AB04EECEA528}" dt="2024-05-21T11:36:56.746" v="12702" actId="27803"/>
          <ac:spMkLst>
            <pc:docMk/>
            <pc:sldMk cId="1178382251" sldId="370"/>
            <ac:spMk id="2031" creationId="{B5EAFFB6-B490-81AE-6A45-87BC64704B62}"/>
          </ac:spMkLst>
        </pc:spChg>
        <pc:spChg chg="mod">
          <ac:chgData name="Uni Heidelberg" userId="63381bc8-74ad-49df-bab6-c1d9d05e17c2" providerId="ADAL" clId="{69EE58BA-C1DB-4456-A054-AB04EECEA528}" dt="2024-05-21T11:36:56.746" v="12702" actId="27803"/>
          <ac:spMkLst>
            <pc:docMk/>
            <pc:sldMk cId="1178382251" sldId="370"/>
            <ac:spMk id="2032" creationId="{CE1A5F08-9D9C-D234-6F27-26029942DF0A}"/>
          </ac:spMkLst>
        </pc:spChg>
        <pc:spChg chg="mod">
          <ac:chgData name="Uni Heidelberg" userId="63381bc8-74ad-49df-bab6-c1d9d05e17c2" providerId="ADAL" clId="{69EE58BA-C1DB-4456-A054-AB04EECEA528}" dt="2024-05-21T11:36:56.746" v="12702" actId="27803"/>
          <ac:spMkLst>
            <pc:docMk/>
            <pc:sldMk cId="1178382251" sldId="370"/>
            <ac:spMk id="2033" creationId="{E2116B19-E4BD-E1CF-76E9-30C81CED4974}"/>
          </ac:spMkLst>
        </pc:spChg>
        <pc:spChg chg="mod">
          <ac:chgData name="Uni Heidelberg" userId="63381bc8-74ad-49df-bab6-c1d9d05e17c2" providerId="ADAL" clId="{69EE58BA-C1DB-4456-A054-AB04EECEA528}" dt="2024-05-21T11:36:56.746" v="12702" actId="27803"/>
          <ac:spMkLst>
            <pc:docMk/>
            <pc:sldMk cId="1178382251" sldId="370"/>
            <ac:spMk id="2034" creationId="{FFE382EC-154B-EB33-BB17-1E30F8170DDA}"/>
          </ac:spMkLst>
        </pc:spChg>
        <pc:spChg chg="mod">
          <ac:chgData name="Uni Heidelberg" userId="63381bc8-74ad-49df-bab6-c1d9d05e17c2" providerId="ADAL" clId="{69EE58BA-C1DB-4456-A054-AB04EECEA528}" dt="2024-05-21T11:36:56.746" v="12702" actId="27803"/>
          <ac:spMkLst>
            <pc:docMk/>
            <pc:sldMk cId="1178382251" sldId="370"/>
            <ac:spMk id="2035" creationId="{408A0898-9B31-886F-222F-D221977266B6}"/>
          </ac:spMkLst>
        </pc:spChg>
        <pc:spChg chg="mod">
          <ac:chgData name="Uni Heidelberg" userId="63381bc8-74ad-49df-bab6-c1d9d05e17c2" providerId="ADAL" clId="{69EE58BA-C1DB-4456-A054-AB04EECEA528}" dt="2024-05-21T11:36:56.746" v="12702" actId="27803"/>
          <ac:spMkLst>
            <pc:docMk/>
            <pc:sldMk cId="1178382251" sldId="370"/>
            <ac:spMk id="2036" creationId="{1C0B6747-4605-6582-1E3E-E090E96810D8}"/>
          </ac:spMkLst>
        </pc:spChg>
        <pc:spChg chg="mod">
          <ac:chgData name="Uni Heidelberg" userId="63381bc8-74ad-49df-bab6-c1d9d05e17c2" providerId="ADAL" clId="{69EE58BA-C1DB-4456-A054-AB04EECEA528}" dt="2024-05-21T11:36:56.746" v="12702" actId="27803"/>
          <ac:spMkLst>
            <pc:docMk/>
            <pc:sldMk cId="1178382251" sldId="370"/>
            <ac:spMk id="2037" creationId="{40478EF9-50A7-AC31-FA47-95F604C8FB9B}"/>
          </ac:spMkLst>
        </pc:spChg>
        <pc:spChg chg="mod">
          <ac:chgData name="Uni Heidelberg" userId="63381bc8-74ad-49df-bab6-c1d9d05e17c2" providerId="ADAL" clId="{69EE58BA-C1DB-4456-A054-AB04EECEA528}" dt="2024-05-21T11:36:56.746" v="12702" actId="27803"/>
          <ac:spMkLst>
            <pc:docMk/>
            <pc:sldMk cId="1178382251" sldId="370"/>
            <ac:spMk id="2038" creationId="{B33C5047-75F0-13CE-6FE7-6EAF2BB7B980}"/>
          </ac:spMkLst>
        </pc:spChg>
        <pc:spChg chg="mod">
          <ac:chgData name="Uni Heidelberg" userId="63381bc8-74ad-49df-bab6-c1d9d05e17c2" providerId="ADAL" clId="{69EE58BA-C1DB-4456-A054-AB04EECEA528}" dt="2024-05-21T11:36:56.746" v="12702" actId="27803"/>
          <ac:spMkLst>
            <pc:docMk/>
            <pc:sldMk cId="1178382251" sldId="370"/>
            <ac:spMk id="2039" creationId="{E16104C3-7875-5D23-8C2C-5DE385767083}"/>
          </ac:spMkLst>
        </pc:spChg>
        <pc:spChg chg="mod">
          <ac:chgData name="Uni Heidelberg" userId="63381bc8-74ad-49df-bab6-c1d9d05e17c2" providerId="ADAL" clId="{69EE58BA-C1DB-4456-A054-AB04EECEA528}" dt="2024-05-21T11:36:56.746" v="12702" actId="27803"/>
          <ac:spMkLst>
            <pc:docMk/>
            <pc:sldMk cId="1178382251" sldId="370"/>
            <ac:spMk id="2040" creationId="{04665EE6-814F-FA07-8FAC-0437497C71E3}"/>
          </ac:spMkLst>
        </pc:spChg>
        <pc:spChg chg="mod">
          <ac:chgData name="Uni Heidelberg" userId="63381bc8-74ad-49df-bab6-c1d9d05e17c2" providerId="ADAL" clId="{69EE58BA-C1DB-4456-A054-AB04EECEA528}" dt="2024-05-21T11:36:56.746" v="12702" actId="27803"/>
          <ac:spMkLst>
            <pc:docMk/>
            <pc:sldMk cId="1178382251" sldId="370"/>
            <ac:spMk id="2041" creationId="{72635205-DF08-F03E-D043-DF0ED884FC69}"/>
          </ac:spMkLst>
        </pc:spChg>
        <pc:spChg chg="mod">
          <ac:chgData name="Uni Heidelberg" userId="63381bc8-74ad-49df-bab6-c1d9d05e17c2" providerId="ADAL" clId="{69EE58BA-C1DB-4456-A054-AB04EECEA528}" dt="2024-05-21T11:36:56.746" v="12702" actId="27803"/>
          <ac:spMkLst>
            <pc:docMk/>
            <pc:sldMk cId="1178382251" sldId="370"/>
            <ac:spMk id="2042" creationId="{AA5EA553-B2CF-F2E0-36AC-4E57C248A2AB}"/>
          </ac:spMkLst>
        </pc:spChg>
        <pc:spChg chg="mod">
          <ac:chgData name="Uni Heidelberg" userId="63381bc8-74ad-49df-bab6-c1d9d05e17c2" providerId="ADAL" clId="{69EE58BA-C1DB-4456-A054-AB04EECEA528}" dt="2024-05-21T11:36:56.746" v="12702" actId="27803"/>
          <ac:spMkLst>
            <pc:docMk/>
            <pc:sldMk cId="1178382251" sldId="370"/>
            <ac:spMk id="2043" creationId="{5866163E-9052-E008-39FA-E40C9693C9EC}"/>
          </ac:spMkLst>
        </pc:spChg>
        <pc:spChg chg="mod">
          <ac:chgData name="Uni Heidelberg" userId="63381bc8-74ad-49df-bab6-c1d9d05e17c2" providerId="ADAL" clId="{69EE58BA-C1DB-4456-A054-AB04EECEA528}" dt="2024-05-21T11:36:56.746" v="12702" actId="27803"/>
          <ac:spMkLst>
            <pc:docMk/>
            <pc:sldMk cId="1178382251" sldId="370"/>
            <ac:spMk id="2044" creationId="{3D806577-4D2B-CCF9-209F-69D6F20F37B4}"/>
          </ac:spMkLst>
        </pc:spChg>
        <pc:spChg chg="mod">
          <ac:chgData name="Uni Heidelberg" userId="63381bc8-74ad-49df-bab6-c1d9d05e17c2" providerId="ADAL" clId="{69EE58BA-C1DB-4456-A054-AB04EECEA528}" dt="2024-05-21T11:36:56.746" v="12702" actId="27803"/>
          <ac:spMkLst>
            <pc:docMk/>
            <pc:sldMk cId="1178382251" sldId="370"/>
            <ac:spMk id="2045" creationId="{53B3FAE5-3BDF-A09C-03F0-B3C6E4863ED7}"/>
          </ac:spMkLst>
        </pc:spChg>
        <pc:spChg chg="mod">
          <ac:chgData name="Uni Heidelberg" userId="63381bc8-74ad-49df-bab6-c1d9d05e17c2" providerId="ADAL" clId="{69EE58BA-C1DB-4456-A054-AB04EECEA528}" dt="2024-05-21T11:36:56.746" v="12702" actId="27803"/>
          <ac:spMkLst>
            <pc:docMk/>
            <pc:sldMk cId="1178382251" sldId="370"/>
            <ac:spMk id="2046" creationId="{4C1E3A16-C6F1-8A4B-3EFB-61FA5F6051E3}"/>
          </ac:spMkLst>
        </pc:spChg>
        <pc:spChg chg="mod">
          <ac:chgData name="Uni Heidelberg" userId="63381bc8-74ad-49df-bab6-c1d9d05e17c2" providerId="ADAL" clId="{69EE58BA-C1DB-4456-A054-AB04EECEA528}" dt="2024-05-21T11:36:56.746" v="12702" actId="27803"/>
          <ac:spMkLst>
            <pc:docMk/>
            <pc:sldMk cId="1178382251" sldId="370"/>
            <ac:spMk id="2047" creationId="{1278F841-8D47-CE0B-D51A-DE6CD11462CE}"/>
          </ac:spMkLst>
        </pc:spChg>
        <pc:spChg chg="mod">
          <ac:chgData name="Uni Heidelberg" userId="63381bc8-74ad-49df-bab6-c1d9d05e17c2" providerId="ADAL" clId="{69EE58BA-C1DB-4456-A054-AB04EECEA528}" dt="2024-05-21T11:36:56.746" v="12702" actId="27803"/>
          <ac:spMkLst>
            <pc:docMk/>
            <pc:sldMk cId="1178382251" sldId="370"/>
            <ac:spMk id="2048" creationId="{B593DD2B-D370-9635-D89B-FB0681F05DC8}"/>
          </ac:spMkLst>
        </pc:spChg>
        <pc:spChg chg="mod">
          <ac:chgData name="Uni Heidelberg" userId="63381bc8-74ad-49df-bab6-c1d9d05e17c2" providerId="ADAL" clId="{69EE58BA-C1DB-4456-A054-AB04EECEA528}" dt="2024-05-21T11:36:56.746" v="12702" actId="27803"/>
          <ac:spMkLst>
            <pc:docMk/>
            <pc:sldMk cId="1178382251" sldId="370"/>
            <ac:spMk id="2049" creationId="{E8C93711-9B79-97F0-3A80-46D0E6388EEF}"/>
          </ac:spMkLst>
        </pc:spChg>
        <pc:spChg chg="mod">
          <ac:chgData name="Uni Heidelberg" userId="63381bc8-74ad-49df-bab6-c1d9d05e17c2" providerId="ADAL" clId="{69EE58BA-C1DB-4456-A054-AB04EECEA528}" dt="2024-05-21T11:36:56.746" v="12702" actId="27803"/>
          <ac:spMkLst>
            <pc:docMk/>
            <pc:sldMk cId="1178382251" sldId="370"/>
            <ac:spMk id="2050" creationId="{4266D379-A7CB-6EC1-7BBE-4462D1616A20}"/>
          </ac:spMkLst>
        </pc:spChg>
        <pc:spChg chg="mod">
          <ac:chgData name="Uni Heidelberg" userId="63381bc8-74ad-49df-bab6-c1d9d05e17c2" providerId="ADAL" clId="{69EE58BA-C1DB-4456-A054-AB04EECEA528}" dt="2024-05-21T11:36:56.746" v="12702" actId="27803"/>
          <ac:spMkLst>
            <pc:docMk/>
            <pc:sldMk cId="1178382251" sldId="370"/>
            <ac:spMk id="2051" creationId="{D5C14CD3-4A22-9A44-9333-CDAF04A9CBEE}"/>
          </ac:spMkLst>
        </pc:spChg>
        <pc:spChg chg="mod">
          <ac:chgData name="Uni Heidelberg" userId="63381bc8-74ad-49df-bab6-c1d9d05e17c2" providerId="ADAL" clId="{69EE58BA-C1DB-4456-A054-AB04EECEA528}" dt="2024-05-21T11:36:56.746" v="12702" actId="27803"/>
          <ac:spMkLst>
            <pc:docMk/>
            <pc:sldMk cId="1178382251" sldId="370"/>
            <ac:spMk id="2052" creationId="{A81CA0F6-3020-EAD6-FD93-160E07275DF5}"/>
          </ac:spMkLst>
        </pc:spChg>
        <pc:spChg chg="mod">
          <ac:chgData name="Uni Heidelberg" userId="63381bc8-74ad-49df-bab6-c1d9d05e17c2" providerId="ADAL" clId="{69EE58BA-C1DB-4456-A054-AB04EECEA528}" dt="2024-05-21T11:36:56.746" v="12702" actId="27803"/>
          <ac:spMkLst>
            <pc:docMk/>
            <pc:sldMk cId="1178382251" sldId="370"/>
            <ac:spMk id="2053" creationId="{E93CD0B1-5101-2E0B-A800-A4FA173256D6}"/>
          </ac:spMkLst>
        </pc:spChg>
        <pc:spChg chg="mod">
          <ac:chgData name="Uni Heidelberg" userId="63381bc8-74ad-49df-bab6-c1d9d05e17c2" providerId="ADAL" clId="{69EE58BA-C1DB-4456-A054-AB04EECEA528}" dt="2024-05-21T11:36:56.746" v="12702" actId="27803"/>
          <ac:spMkLst>
            <pc:docMk/>
            <pc:sldMk cId="1178382251" sldId="370"/>
            <ac:spMk id="2054" creationId="{9292B8C8-A9F7-E8B4-7B62-CC8333823295}"/>
          </ac:spMkLst>
        </pc:spChg>
        <pc:spChg chg="mod">
          <ac:chgData name="Uni Heidelberg" userId="63381bc8-74ad-49df-bab6-c1d9d05e17c2" providerId="ADAL" clId="{69EE58BA-C1DB-4456-A054-AB04EECEA528}" dt="2024-05-21T11:36:56.746" v="12702" actId="27803"/>
          <ac:spMkLst>
            <pc:docMk/>
            <pc:sldMk cId="1178382251" sldId="370"/>
            <ac:spMk id="2055" creationId="{F557B539-DBAC-BF39-E198-516F7224E535}"/>
          </ac:spMkLst>
        </pc:spChg>
        <pc:spChg chg="mod">
          <ac:chgData name="Uni Heidelberg" userId="63381bc8-74ad-49df-bab6-c1d9d05e17c2" providerId="ADAL" clId="{69EE58BA-C1DB-4456-A054-AB04EECEA528}" dt="2024-05-21T11:36:56.746" v="12702" actId="27803"/>
          <ac:spMkLst>
            <pc:docMk/>
            <pc:sldMk cId="1178382251" sldId="370"/>
            <ac:spMk id="2056" creationId="{F7572C43-C31C-7E18-2152-1D975A11F808}"/>
          </ac:spMkLst>
        </pc:spChg>
        <pc:spChg chg="mod">
          <ac:chgData name="Uni Heidelberg" userId="63381bc8-74ad-49df-bab6-c1d9d05e17c2" providerId="ADAL" clId="{69EE58BA-C1DB-4456-A054-AB04EECEA528}" dt="2024-05-21T11:36:56.746" v="12702" actId="27803"/>
          <ac:spMkLst>
            <pc:docMk/>
            <pc:sldMk cId="1178382251" sldId="370"/>
            <ac:spMk id="2057" creationId="{7B6DB40D-132A-2843-0EBC-83A856F141B5}"/>
          </ac:spMkLst>
        </pc:spChg>
        <pc:spChg chg="mod">
          <ac:chgData name="Uni Heidelberg" userId="63381bc8-74ad-49df-bab6-c1d9d05e17c2" providerId="ADAL" clId="{69EE58BA-C1DB-4456-A054-AB04EECEA528}" dt="2024-05-21T11:36:56.746" v="12702" actId="27803"/>
          <ac:spMkLst>
            <pc:docMk/>
            <pc:sldMk cId="1178382251" sldId="370"/>
            <ac:spMk id="2058" creationId="{F9959DDB-A336-E683-B3E2-77C2DF3BBEC6}"/>
          </ac:spMkLst>
        </pc:spChg>
        <pc:spChg chg="mod">
          <ac:chgData name="Uni Heidelberg" userId="63381bc8-74ad-49df-bab6-c1d9d05e17c2" providerId="ADAL" clId="{69EE58BA-C1DB-4456-A054-AB04EECEA528}" dt="2024-05-21T11:36:56.746" v="12702" actId="27803"/>
          <ac:spMkLst>
            <pc:docMk/>
            <pc:sldMk cId="1178382251" sldId="370"/>
            <ac:spMk id="2059" creationId="{5D6D96D4-899E-9030-D6E8-8474E2DED283}"/>
          </ac:spMkLst>
        </pc:spChg>
        <pc:spChg chg="mod">
          <ac:chgData name="Uni Heidelberg" userId="63381bc8-74ad-49df-bab6-c1d9d05e17c2" providerId="ADAL" clId="{69EE58BA-C1DB-4456-A054-AB04EECEA528}" dt="2024-05-21T11:36:56.746" v="12702" actId="27803"/>
          <ac:spMkLst>
            <pc:docMk/>
            <pc:sldMk cId="1178382251" sldId="370"/>
            <ac:spMk id="2060" creationId="{72509D74-F658-99EA-9CAD-4CE83E2636F3}"/>
          </ac:spMkLst>
        </pc:spChg>
        <pc:spChg chg="mod">
          <ac:chgData name="Uni Heidelberg" userId="63381bc8-74ad-49df-bab6-c1d9d05e17c2" providerId="ADAL" clId="{69EE58BA-C1DB-4456-A054-AB04EECEA528}" dt="2024-05-21T11:36:56.746" v="12702" actId="27803"/>
          <ac:spMkLst>
            <pc:docMk/>
            <pc:sldMk cId="1178382251" sldId="370"/>
            <ac:spMk id="2061" creationId="{3FD2CF9F-A6E9-4733-A090-49605D0717D3}"/>
          </ac:spMkLst>
        </pc:spChg>
        <pc:spChg chg="mod">
          <ac:chgData name="Uni Heidelberg" userId="63381bc8-74ad-49df-bab6-c1d9d05e17c2" providerId="ADAL" clId="{69EE58BA-C1DB-4456-A054-AB04EECEA528}" dt="2024-05-21T11:36:56.746" v="12702" actId="27803"/>
          <ac:spMkLst>
            <pc:docMk/>
            <pc:sldMk cId="1178382251" sldId="370"/>
            <ac:spMk id="2062" creationId="{D720E23B-B14C-9B57-1B09-12534CA85F5B}"/>
          </ac:spMkLst>
        </pc:spChg>
        <pc:spChg chg="mod">
          <ac:chgData name="Uni Heidelberg" userId="63381bc8-74ad-49df-bab6-c1d9d05e17c2" providerId="ADAL" clId="{69EE58BA-C1DB-4456-A054-AB04EECEA528}" dt="2024-05-21T11:36:56.746" v="12702" actId="27803"/>
          <ac:spMkLst>
            <pc:docMk/>
            <pc:sldMk cId="1178382251" sldId="370"/>
            <ac:spMk id="2063" creationId="{5579BDF9-6398-40E3-64B3-8395E2CD2951}"/>
          </ac:spMkLst>
        </pc:spChg>
        <pc:spChg chg="mod">
          <ac:chgData name="Uni Heidelberg" userId="63381bc8-74ad-49df-bab6-c1d9d05e17c2" providerId="ADAL" clId="{69EE58BA-C1DB-4456-A054-AB04EECEA528}" dt="2024-05-21T11:36:56.746" v="12702" actId="27803"/>
          <ac:spMkLst>
            <pc:docMk/>
            <pc:sldMk cId="1178382251" sldId="370"/>
            <ac:spMk id="2064" creationId="{4ED1E3E2-73DC-E6CF-9934-AB324AC44AED}"/>
          </ac:spMkLst>
        </pc:spChg>
        <pc:spChg chg="mod">
          <ac:chgData name="Uni Heidelberg" userId="63381bc8-74ad-49df-bab6-c1d9d05e17c2" providerId="ADAL" clId="{69EE58BA-C1DB-4456-A054-AB04EECEA528}" dt="2024-05-21T11:36:56.746" v="12702" actId="27803"/>
          <ac:spMkLst>
            <pc:docMk/>
            <pc:sldMk cId="1178382251" sldId="370"/>
            <ac:spMk id="2065" creationId="{B221FAB6-8296-03A6-6CE0-D34513B9F203}"/>
          </ac:spMkLst>
        </pc:spChg>
        <pc:spChg chg="mod">
          <ac:chgData name="Uni Heidelberg" userId="63381bc8-74ad-49df-bab6-c1d9d05e17c2" providerId="ADAL" clId="{69EE58BA-C1DB-4456-A054-AB04EECEA528}" dt="2024-05-21T11:36:56.746" v="12702" actId="27803"/>
          <ac:spMkLst>
            <pc:docMk/>
            <pc:sldMk cId="1178382251" sldId="370"/>
            <ac:spMk id="2066" creationId="{66941579-7D8B-6426-6371-0F9F607D67D7}"/>
          </ac:spMkLst>
        </pc:spChg>
        <pc:spChg chg="mod">
          <ac:chgData name="Uni Heidelberg" userId="63381bc8-74ad-49df-bab6-c1d9d05e17c2" providerId="ADAL" clId="{69EE58BA-C1DB-4456-A054-AB04EECEA528}" dt="2024-05-21T11:36:56.746" v="12702" actId="27803"/>
          <ac:spMkLst>
            <pc:docMk/>
            <pc:sldMk cId="1178382251" sldId="370"/>
            <ac:spMk id="2067" creationId="{AAB6A648-B6DD-FAAE-A1C8-1A46801EAA8E}"/>
          </ac:spMkLst>
        </pc:spChg>
        <pc:spChg chg="mod">
          <ac:chgData name="Uni Heidelberg" userId="63381bc8-74ad-49df-bab6-c1d9d05e17c2" providerId="ADAL" clId="{69EE58BA-C1DB-4456-A054-AB04EECEA528}" dt="2024-05-21T11:36:56.746" v="12702" actId="27803"/>
          <ac:spMkLst>
            <pc:docMk/>
            <pc:sldMk cId="1178382251" sldId="370"/>
            <ac:spMk id="2068" creationId="{2EA4F218-8AA8-E295-427B-3782D066AE04}"/>
          </ac:spMkLst>
        </pc:spChg>
        <pc:spChg chg="mod">
          <ac:chgData name="Uni Heidelberg" userId="63381bc8-74ad-49df-bab6-c1d9d05e17c2" providerId="ADAL" clId="{69EE58BA-C1DB-4456-A054-AB04EECEA528}" dt="2024-05-21T11:36:56.746" v="12702" actId="27803"/>
          <ac:spMkLst>
            <pc:docMk/>
            <pc:sldMk cId="1178382251" sldId="370"/>
            <ac:spMk id="2069" creationId="{87D1973B-5146-1073-972F-59EB2F6CE1CB}"/>
          </ac:spMkLst>
        </pc:spChg>
        <pc:spChg chg="mod">
          <ac:chgData name="Uni Heidelberg" userId="63381bc8-74ad-49df-bab6-c1d9d05e17c2" providerId="ADAL" clId="{69EE58BA-C1DB-4456-A054-AB04EECEA528}" dt="2024-05-21T11:36:56.746" v="12702" actId="27803"/>
          <ac:spMkLst>
            <pc:docMk/>
            <pc:sldMk cId="1178382251" sldId="370"/>
            <ac:spMk id="2070" creationId="{CC0289C0-6606-CE69-55BF-AC6E59DA95B7}"/>
          </ac:spMkLst>
        </pc:spChg>
        <pc:spChg chg="mod">
          <ac:chgData name="Uni Heidelberg" userId="63381bc8-74ad-49df-bab6-c1d9d05e17c2" providerId="ADAL" clId="{69EE58BA-C1DB-4456-A054-AB04EECEA528}" dt="2024-05-21T11:36:56.746" v="12702" actId="27803"/>
          <ac:spMkLst>
            <pc:docMk/>
            <pc:sldMk cId="1178382251" sldId="370"/>
            <ac:spMk id="2071" creationId="{42C370C5-AE80-4547-DBDA-3712A47B5DB6}"/>
          </ac:spMkLst>
        </pc:spChg>
        <pc:spChg chg="mod">
          <ac:chgData name="Uni Heidelberg" userId="63381bc8-74ad-49df-bab6-c1d9d05e17c2" providerId="ADAL" clId="{69EE58BA-C1DB-4456-A054-AB04EECEA528}" dt="2024-05-21T11:36:56.746" v="12702" actId="27803"/>
          <ac:spMkLst>
            <pc:docMk/>
            <pc:sldMk cId="1178382251" sldId="370"/>
            <ac:spMk id="2072" creationId="{F1AADC3C-8D86-18A1-6ED7-48603DEC5E96}"/>
          </ac:spMkLst>
        </pc:spChg>
        <pc:spChg chg="mod">
          <ac:chgData name="Uni Heidelberg" userId="63381bc8-74ad-49df-bab6-c1d9d05e17c2" providerId="ADAL" clId="{69EE58BA-C1DB-4456-A054-AB04EECEA528}" dt="2024-05-21T11:36:56.746" v="12702" actId="27803"/>
          <ac:spMkLst>
            <pc:docMk/>
            <pc:sldMk cId="1178382251" sldId="370"/>
            <ac:spMk id="2073" creationId="{7C158145-B0E9-A87E-9B0E-F7FF22117878}"/>
          </ac:spMkLst>
        </pc:spChg>
        <pc:spChg chg="mod">
          <ac:chgData name="Uni Heidelberg" userId="63381bc8-74ad-49df-bab6-c1d9d05e17c2" providerId="ADAL" clId="{69EE58BA-C1DB-4456-A054-AB04EECEA528}" dt="2024-05-21T11:36:56.746" v="12702" actId="27803"/>
          <ac:spMkLst>
            <pc:docMk/>
            <pc:sldMk cId="1178382251" sldId="370"/>
            <ac:spMk id="2074" creationId="{DF9A7030-A348-6419-9C1D-7E3D8162EA51}"/>
          </ac:spMkLst>
        </pc:spChg>
        <pc:spChg chg="mod">
          <ac:chgData name="Uni Heidelberg" userId="63381bc8-74ad-49df-bab6-c1d9d05e17c2" providerId="ADAL" clId="{69EE58BA-C1DB-4456-A054-AB04EECEA528}" dt="2024-05-21T11:36:56.746" v="12702" actId="27803"/>
          <ac:spMkLst>
            <pc:docMk/>
            <pc:sldMk cId="1178382251" sldId="370"/>
            <ac:spMk id="2075" creationId="{A22B6A6B-39C2-D77A-82EA-8768C6292AAF}"/>
          </ac:spMkLst>
        </pc:spChg>
        <pc:spChg chg="mod">
          <ac:chgData name="Uni Heidelberg" userId="63381bc8-74ad-49df-bab6-c1d9d05e17c2" providerId="ADAL" clId="{69EE58BA-C1DB-4456-A054-AB04EECEA528}" dt="2024-05-21T11:36:56.746" v="12702" actId="27803"/>
          <ac:spMkLst>
            <pc:docMk/>
            <pc:sldMk cId="1178382251" sldId="370"/>
            <ac:spMk id="2076" creationId="{D7DEB525-ACEC-A979-292A-31EF3AFD6B86}"/>
          </ac:spMkLst>
        </pc:spChg>
        <pc:spChg chg="mod">
          <ac:chgData name="Uni Heidelberg" userId="63381bc8-74ad-49df-bab6-c1d9d05e17c2" providerId="ADAL" clId="{69EE58BA-C1DB-4456-A054-AB04EECEA528}" dt="2024-05-21T11:36:56.746" v="12702" actId="27803"/>
          <ac:spMkLst>
            <pc:docMk/>
            <pc:sldMk cId="1178382251" sldId="370"/>
            <ac:spMk id="2077" creationId="{7A3F2C68-2B74-66FF-B1E5-FD492C4D7FA4}"/>
          </ac:spMkLst>
        </pc:spChg>
        <pc:spChg chg="mod">
          <ac:chgData name="Uni Heidelberg" userId="63381bc8-74ad-49df-bab6-c1d9d05e17c2" providerId="ADAL" clId="{69EE58BA-C1DB-4456-A054-AB04EECEA528}" dt="2024-05-21T11:36:56.746" v="12702" actId="27803"/>
          <ac:spMkLst>
            <pc:docMk/>
            <pc:sldMk cId="1178382251" sldId="370"/>
            <ac:spMk id="2078" creationId="{ABA8D598-812F-E017-146F-AEB0E0091575}"/>
          </ac:spMkLst>
        </pc:spChg>
        <pc:spChg chg="mod">
          <ac:chgData name="Uni Heidelberg" userId="63381bc8-74ad-49df-bab6-c1d9d05e17c2" providerId="ADAL" clId="{69EE58BA-C1DB-4456-A054-AB04EECEA528}" dt="2024-05-21T11:36:56.746" v="12702" actId="27803"/>
          <ac:spMkLst>
            <pc:docMk/>
            <pc:sldMk cId="1178382251" sldId="370"/>
            <ac:spMk id="2079" creationId="{913E913A-685C-5B36-8187-02546DC53EA3}"/>
          </ac:spMkLst>
        </pc:spChg>
        <pc:spChg chg="mod">
          <ac:chgData name="Uni Heidelberg" userId="63381bc8-74ad-49df-bab6-c1d9d05e17c2" providerId="ADAL" clId="{69EE58BA-C1DB-4456-A054-AB04EECEA528}" dt="2024-05-21T11:36:56.746" v="12702" actId="27803"/>
          <ac:spMkLst>
            <pc:docMk/>
            <pc:sldMk cId="1178382251" sldId="370"/>
            <ac:spMk id="2080" creationId="{BCA96E08-08F1-C92A-000E-5622840F7213}"/>
          </ac:spMkLst>
        </pc:spChg>
        <pc:spChg chg="mod">
          <ac:chgData name="Uni Heidelberg" userId="63381bc8-74ad-49df-bab6-c1d9d05e17c2" providerId="ADAL" clId="{69EE58BA-C1DB-4456-A054-AB04EECEA528}" dt="2024-05-21T11:36:56.746" v="12702" actId="27803"/>
          <ac:spMkLst>
            <pc:docMk/>
            <pc:sldMk cId="1178382251" sldId="370"/>
            <ac:spMk id="2081" creationId="{4131E8E8-363B-87A8-1852-DCCEE50A99BA}"/>
          </ac:spMkLst>
        </pc:spChg>
        <pc:spChg chg="mod">
          <ac:chgData name="Uni Heidelberg" userId="63381bc8-74ad-49df-bab6-c1d9d05e17c2" providerId="ADAL" clId="{69EE58BA-C1DB-4456-A054-AB04EECEA528}" dt="2024-05-21T11:36:56.746" v="12702" actId="27803"/>
          <ac:spMkLst>
            <pc:docMk/>
            <pc:sldMk cId="1178382251" sldId="370"/>
            <ac:spMk id="2082" creationId="{8F906A96-50ED-1928-4DC9-23AC85B707F2}"/>
          </ac:spMkLst>
        </pc:spChg>
        <pc:spChg chg="mod">
          <ac:chgData name="Uni Heidelberg" userId="63381bc8-74ad-49df-bab6-c1d9d05e17c2" providerId="ADAL" clId="{69EE58BA-C1DB-4456-A054-AB04EECEA528}" dt="2024-05-21T11:36:56.746" v="12702" actId="27803"/>
          <ac:spMkLst>
            <pc:docMk/>
            <pc:sldMk cId="1178382251" sldId="370"/>
            <ac:spMk id="2083" creationId="{3BEF443A-17C0-AC55-FAA0-8FE1EA347136}"/>
          </ac:spMkLst>
        </pc:spChg>
        <pc:spChg chg="mod">
          <ac:chgData name="Uni Heidelberg" userId="63381bc8-74ad-49df-bab6-c1d9d05e17c2" providerId="ADAL" clId="{69EE58BA-C1DB-4456-A054-AB04EECEA528}" dt="2024-05-21T11:36:56.746" v="12702" actId="27803"/>
          <ac:spMkLst>
            <pc:docMk/>
            <pc:sldMk cId="1178382251" sldId="370"/>
            <ac:spMk id="2084" creationId="{2B5A997A-66EB-E6A1-3C96-C6BA4596558A}"/>
          </ac:spMkLst>
        </pc:spChg>
        <pc:spChg chg="mod">
          <ac:chgData name="Uni Heidelberg" userId="63381bc8-74ad-49df-bab6-c1d9d05e17c2" providerId="ADAL" clId="{69EE58BA-C1DB-4456-A054-AB04EECEA528}" dt="2024-05-21T11:36:56.746" v="12702" actId="27803"/>
          <ac:spMkLst>
            <pc:docMk/>
            <pc:sldMk cId="1178382251" sldId="370"/>
            <ac:spMk id="2085" creationId="{FAEF4D7C-D489-B85C-E54D-763F1B47A9D2}"/>
          </ac:spMkLst>
        </pc:spChg>
        <pc:spChg chg="mod">
          <ac:chgData name="Uni Heidelberg" userId="63381bc8-74ad-49df-bab6-c1d9d05e17c2" providerId="ADAL" clId="{69EE58BA-C1DB-4456-A054-AB04EECEA528}" dt="2024-05-21T11:36:56.746" v="12702" actId="27803"/>
          <ac:spMkLst>
            <pc:docMk/>
            <pc:sldMk cId="1178382251" sldId="370"/>
            <ac:spMk id="2086" creationId="{7D25778D-2BB2-21ED-EC51-79B3514A9FF1}"/>
          </ac:spMkLst>
        </pc:spChg>
        <pc:spChg chg="mod">
          <ac:chgData name="Uni Heidelberg" userId="63381bc8-74ad-49df-bab6-c1d9d05e17c2" providerId="ADAL" clId="{69EE58BA-C1DB-4456-A054-AB04EECEA528}" dt="2024-05-21T11:36:56.746" v="12702" actId="27803"/>
          <ac:spMkLst>
            <pc:docMk/>
            <pc:sldMk cId="1178382251" sldId="370"/>
            <ac:spMk id="2087" creationId="{34235DFA-93C5-48A7-37AE-0257738FF746}"/>
          </ac:spMkLst>
        </pc:spChg>
        <pc:spChg chg="mod">
          <ac:chgData name="Uni Heidelberg" userId="63381bc8-74ad-49df-bab6-c1d9d05e17c2" providerId="ADAL" clId="{69EE58BA-C1DB-4456-A054-AB04EECEA528}" dt="2024-05-21T11:36:56.746" v="12702" actId="27803"/>
          <ac:spMkLst>
            <pc:docMk/>
            <pc:sldMk cId="1178382251" sldId="370"/>
            <ac:spMk id="2088" creationId="{C389A150-6068-DFD3-5404-67E20347084A}"/>
          </ac:spMkLst>
        </pc:spChg>
        <pc:spChg chg="mod">
          <ac:chgData name="Uni Heidelberg" userId="63381bc8-74ad-49df-bab6-c1d9d05e17c2" providerId="ADAL" clId="{69EE58BA-C1DB-4456-A054-AB04EECEA528}" dt="2024-05-21T11:36:56.746" v="12702" actId="27803"/>
          <ac:spMkLst>
            <pc:docMk/>
            <pc:sldMk cId="1178382251" sldId="370"/>
            <ac:spMk id="2089" creationId="{A0384414-8CC1-AC67-6F5B-C41C1644CA0C}"/>
          </ac:spMkLst>
        </pc:spChg>
        <pc:spChg chg="mod">
          <ac:chgData name="Uni Heidelberg" userId="63381bc8-74ad-49df-bab6-c1d9d05e17c2" providerId="ADAL" clId="{69EE58BA-C1DB-4456-A054-AB04EECEA528}" dt="2024-05-21T11:36:56.746" v="12702" actId="27803"/>
          <ac:spMkLst>
            <pc:docMk/>
            <pc:sldMk cId="1178382251" sldId="370"/>
            <ac:spMk id="2090" creationId="{0DDA08EB-30CC-1BAB-05E6-A07CBB8F91A4}"/>
          </ac:spMkLst>
        </pc:spChg>
        <pc:spChg chg="mod">
          <ac:chgData name="Uni Heidelberg" userId="63381bc8-74ad-49df-bab6-c1d9d05e17c2" providerId="ADAL" clId="{69EE58BA-C1DB-4456-A054-AB04EECEA528}" dt="2024-05-21T11:36:56.746" v="12702" actId="27803"/>
          <ac:spMkLst>
            <pc:docMk/>
            <pc:sldMk cId="1178382251" sldId="370"/>
            <ac:spMk id="2091" creationId="{A9C0DFC1-18E4-DE82-DDC9-82D76F56A388}"/>
          </ac:spMkLst>
        </pc:spChg>
        <pc:spChg chg="mod">
          <ac:chgData name="Uni Heidelberg" userId="63381bc8-74ad-49df-bab6-c1d9d05e17c2" providerId="ADAL" clId="{69EE58BA-C1DB-4456-A054-AB04EECEA528}" dt="2024-05-21T11:36:56.746" v="12702" actId="27803"/>
          <ac:spMkLst>
            <pc:docMk/>
            <pc:sldMk cId="1178382251" sldId="370"/>
            <ac:spMk id="2092" creationId="{A6B1778B-E7BD-0132-2DB5-ABD074BC72D8}"/>
          </ac:spMkLst>
        </pc:spChg>
        <pc:spChg chg="mod">
          <ac:chgData name="Uni Heidelberg" userId="63381bc8-74ad-49df-bab6-c1d9d05e17c2" providerId="ADAL" clId="{69EE58BA-C1DB-4456-A054-AB04EECEA528}" dt="2024-05-21T11:36:56.746" v="12702" actId="27803"/>
          <ac:spMkLst>
            <pc:docMk/>
            <pc:sldMk cId="1178382251" sldId="370"/>
            <ac:spMk id="2093" creationId="{E31C1D64-C642-3BBC-03D3-E33DC1C2E1F2}"/>
          </ac:spMkLst>
        </pc:spChg>
        <pc:spChg chg="mod">
          <ac:chgData name="Uni Heidelberg" userId="63381bc8-74ad-49df-bab6-c1d9d05e17c2" providerId="ADAL" clId="{69EE58BA-C1DB-4456-A054-AB04EECEA528}" dt="2024-05-21T11:36:56.746" v="12702" actId="27803"/>
          <ac:spMkLst>
            <pc:docMk/>
            <pc:sldMk cId="1178382251" sldId="370"/>
            <ac:spMk id="2094" creationId="{3914688E-16B3-C757-044F-C530E9D32E7D}"/>
          </ac:spMkLst>
        </pc:spChg>
        <pc:spChg chg="mod">
          <ac:chgData name="Uni Heidelberg" userId="63381bc8-74ad-49df-bab6-c1d9d05e17c2" providerId="ADAL" clId="{69EE58BA-C1DB-4456-A054-AB04EECEA528}" dt="2024-05-21T11:36:56.746" v="12702" actId="27803"/>
          <ac:spMkLst>
            <pc:docMk/>
            <pc:sldMk cId="1178382251" sldId="370"/>
            <ac:spMk id="2095" creationId="{373A2FC8-A580-4720-D688-712A32B7080A}"/>
          </ac:spMkLst>
        </pc:spChg>
        <pc:spChg chg="mod">
          <ac:chgData name="Uni Heidelberg" userId="63381bc8-74ad-49df-bab6-c1d9d05e17c2" providerId="ADAL" clId="{69EE58BA-C1DB-4456-A054-AB04EECEA528}" dt="2024-05-21T11:36:56.746" v="12702" actId="27803"/>
          <ac:spMkLst>
            <pc:docMk/>
            <pc:sldMk cId="1178382251" sldId="370"/>
            <ac:spMk id="2096" creationId="{43355114-52CC-745D-04CA-352635C8E3FA}"/>
          </ac:spMkLst>
        </pc:spChg>
        <pc:spChg chg="mod">
          <ac:chgData name="Uni Heidelberg" userId="63381bc8-74ad-49df-bab6-c1d9d05e17c2" providerId="ADAL" clId="{69EE58BA-C1DB-4456-A054-AB04EECEA528}" dt="2024-05-21T11:36:56.746" v="12702" actId="27803"/>
          <ac:spMkLst>
            <pc:docMk/>
            <pc:sldMk cId="1178382251" sldId="370"/>
            <ac:spMk id="2097" creationId="{345C2FF7-FE72-2102-7E6B-F97532873159}"/>
          </ac:spMkLst>
        </pc:spChg>
        <pc:spChg chg="mod">
          <ac:chgData name="Uni Heidelberg" userId="63381bc8-74ad-49df-bab6-c1d9d05e17c2" providerId="ADAL" clId="{69EE58BA-C1DB-4456-A054-AB04EECEA528}" dt="2024-05-21T11:36:56.746" v="12702" actId="27803"/>
          <ac:spMkLst>
            <pc:docMk/>
            <pc:sldMk cId="1178382251" sldId="370"/>
            <ac:spMk id="2098" creationId="{A179DCDD-71B9-4BC8-AAF3-D55C14A062A0}"/>
          </ac:spMkLst>
        </pc:spChg>
        <pc:spChg chg="mod">
          <ac:chgData name="Uni Heidelberg" userId="63381bc8-74ad-49df-bab6-c1d9d05e17c2" providerId="ADAL" clId="{69EE58BA-C1DB-4456-A054-AB04EECEA528}" dt="2024-05-21T11:36:56.746" v="12702" actId="27803"/>
          <ac:spMkLst>
            <pc:docMk/>
            <pc:sldMk cId="1178382251" sldId="370"/>
            <ac:spMk id="2099" creationId="{9FCC06DB-7657-D60C-0502-0560F2B450FD}"/>
          </ac:spMkLst>
        </pc:spChg>
        <pc:spChg chg="mod">
          <ac:chgData name="Uni Heidelberg" userId="63381bc8-74ad-49df-bab6-c1d9d05e17c2" providerId="ADAL" clId="{69EE58BA-C1DB-4456-A054-AB04EECEA528}" dt="2024-05-21T11:36:56.746" v="12702" actId="27803"/>
          <ac:spMkLst>
            <pc:docMk/>
            <pc:sldMk cId="1178382251" sldId="370"/>
            <ac:spMk id="2100" creationId="{E10F5D0A-823C-C9C6-C013-27794A6BDA7C}"/>
          </ac:spMkLst>
        </pc:spChg>
        <pc:spChg chg="mod">
          <ac:chgData name="Uni Heidelberg" userId="63381bc8-74ad-49df-bab6-c1d9d05e17c2" providerId="ADAL" clId="{69EE58BA-C1DB-4456-A054-AB04EECEA528}" dt="2024-05-21T11:36:56.746" v="12702" actId="27803"/>
          <ac:spMkLst>
            <pc:docMk/>
            <pc:sldMk cId="1178382251" sldId="370"/>
            <ac:spMk id="2101" creationId="{4FD1DC85-27F1-7752-6912-990A5356BEAB}"/>
          </ac:spMkLst>
        </pc:spChg>
        <pc:spChg chg="mod">
          <ac:chgData name="Uni Heidelberg" userId="63381bc8-74ad-49df-bab6-c1d9d05e17c2" providerId="ADAL" clId="{69EE58BA-C1DB-4456-A054-AB04EECEA528}" dt="2024-05-21T11:36:56.746" v="12702" actId="27803"/>
          <ac:spMkLst>
            <pc:docMk/>
            <pc:sldMk cId="1178382251" sldId="370"/>
            <ac:spMk id="2102" creationId="{52C647C2-9DE6-A4FE-CF08-AC74EF6D1740}"/>
          </ac:spMkLst>
        </pc:spChg>
        <pc:spChg chg="mod">
          <ac:chgData name="Uni Heidelberg" userId="63381bc8-74ad-49df-bab6-c1d9d05e17c2" providerId="ADAL" clId="{69EE58BA-C1DB-4456-A054-AB04EECEA528}" dt="2024-05-21T11:36:56.746" v="12702" actId="27803"/>
          <ac:spMkLst>
            <pc:docMk/>
            <pc:sldMk cId="1178382251" sldId="370"/>
            <ac:spMk id="2103" creationId="{556F3F61-A96C-BCCE-7CD8-1FFA02091679}"/>
          </ac:spMkLst>
        </pc:spChg>
        <pc:spChg chg="mod">
          <ac:chgData name="Uni Heidelberg" userId="63381bc8-74ad-49df-bab6-c1d9d05e17c2" providerId="ADAL" clId="{69EE58BA-C1DB-4456-A054-AB04EECEA528}" dt="2024-05-21T11:36:56.746" v="12702" actId="27803"/>
          <ac:spMkLst>
            <pc:docMk/>
            <pc:sldMk cId="1178382251" sldId="370"/>
            <ac:spMk id="2104" creationId="{2FA4244E-BFF1-6E70-470E-22C3A7160EAD}"/>
          </ac:spMkLst>
        </pc:spChg>
        <pc:spChg chg="mod">
          <ac:chgData name="Uni Heidelberg" userId="63381bc8-74ad-49df-bab6-c1d9d05e17c2" providerId="ADAL" clId="{69EE58BA-C1DB-4456-A054-AB04EECEA528}" dt="2024-05-21T11:36:56.746" v="12702" actId="27803"/>
          <ac:spMkLst>
            <pc:docMk/>
            <pc:sldMk cId="1178382251" sldId="370"/>
            <ac:spMk id="2105" creationId="{24A32746-405E-A346-F285-5A04277CA618}"/>
          </ac:spMkLst>
        </pc:spChg>
        <pc:spChg chg="mod">
          <ac:chgData name="Uni Heidelberg" userId="63381bc8-74ad-49df-bab6-c1d9d05e17c2" providerId="ADAL" clId="{69EE58BA-C1DB-4456-A054-AB04EECEA528}" dt="2024-05-21T11:36:56.746" v="12702" actId="27803"/>
          <ac:spMkLst>
            <pc:docMk/>
            <pc:sldMk cId="1178382251" sldId="370"/>
            <ac:spMk id="2106" creationId="{C1D5A11B-A5D1-10A1-4D68-C46E528F074E}"/>
          </ac:spMkLst>
        </pc:spChg>
        <pc:spChg chg="mod">
          <ac:chgData name="Uni Heidelberg" userId="63381bc8-74ad-49df-bab6-c1d9d05e17c2" providerId="ADAL" clId="{69EE58BA-C1DB-4456-A054-AB04EECEA528}" dt="2024-05-21T11:36:56.746" v="12702" actId="27803"/>
          <ac:spMkLst>
            <pc:docMk/>
            <pc:sldMk cId="1178382251" sldId="370"/>
            <ac:spMk id="2107" creationId="{FB25CA69-0D60-E5F9-0F04-81E5807E8E3C}"/>
          </ac:spMkLst>
        </pc:spChg>
        <pc:spChg chg="mod">
          <ac:chgData name="Uni Heidelberg" userId="63381bc8-74ad-49df-bab6-c1d9d05e17c2" providerId="ADAL" clId="{69EE58BA-C1DB-4456-A054-AB04EECEA528}" dt="2024-05-21T11:36:56.746" v="12702" actId="27803"/>
          <ac:spMkLst>
            <pc:docMk/>
            <pc:sldMk cId="1178382251" sldId="370"/>
            <ac:spMk id="2108" creationId="{779C0C7C-F05D-5057-0544-1156E1B42A97}"/>
          </ac:spMkLst>
        </pc:spChg>
        <pc:spChg chg="mod">
          <ac:chgData name="Uni Heidelberg" userId="63381bc8-74ad-49df-bab6-c1d9d05e17c2" providerId="ADAL" clId="{69EE58BA-C1DB-4456-A054-AB04EECEA528}" dt="2024-05-21T11:36:56.746" v="12702" actId="27803"/>
          <ac:spMkLst>
            <pc:docMk/>
            <pc:sldMk cId="1178382251" sldId="370"/>
            <ac:spMk id="2109" creationId="{F445AEDB-36E9-D981-7AF1-B40041802FB9}"/>
          </ac:spMkLst>
        </pc:spChg>
        <pc:spChg chg="mod">
          <ac:chgData name="Uni Heidelberg" userId="63381bc8-74ad-49df-bab6-c1d9d05e17c2" providerId="ADAL" clId="{69EE58BA-C1DB-4456-A054-AB04EECEA528}" dt="2024-05-21T11:36:56.746" v="12702" actId="27803"/>
          <ac:spMkLst>
            <pc:docMk/>
            <pc:sldMk cId="1178382251" sldId="370"/>
            <ac:spMk id="2110" creationId="{FCEE38BC-38F1-6C3C-4E55-B439AE327719}"/>
          </ac:spMkLst>
        </pc:spChg>
        <pc:spChg chg="mod">
          <ac:chgData name="Uni Heidelberg" userId="63381bc8-74ad-49df-bab6-c1d9d05e17c2" providerId="ADAL" clId="{69EE58BA-C1DB-4456-A054-AB04EECEA528}" dt="2024-05-21T11:36:56.746" v="12702" actId="27803"/>
          <ac:spMkLst>
            <pc:docMk/>
            <pc:sldMk cId="1178382251" sldId="370"/>
            <ac:spMk id="2111" creationId="{2DD7F940-7539-88E6-0DBD-7450E421FC46}"/>
          </ac:spMkLst>
        </pc:spChg>
        <pc:spChg chg="mod">
          <ac:chgData name="Uni Heidelberg" userId="63381bc8-74ad-49df-bab6-c1d9d05e17c2" providerId="ADAL" clId="{69EE58BA-C1DB-4456-A054-AB04EECEA528}" dt="2024-05-21T11:36:56.746" v="12702" actId="27803"/>
          <ac:spMkLst>
            <pc:docMk/>
            <pc:sldMk cId="1178382251" sldId="370"/>
            <ac:spMk id="2112" creationId="{4A88CF1A-3E41-9484-2729-E563EF3B8D96}"/>
          </ac:spMkLst>
        </pc:spChg>
        <pc:spChg chg="mod">
          <ac:chgData name="Uni Heidelberg" userId="63381bc8-74ad-49df-bab6-c1d9d05e17c2" providerId="ADAL" clId="{69EE58BA-C1DB-4456-A054-AB04EECEA528}" dt="2024-05-21T11:36:56.746" v="12702" actId="27803"/>
          <ac:spMkLst>
            <pc:docMk/>
            <pc:sldMk cId="1178382251" sldId="370"/>
            <ac:spMk id="2113" creationId="{093E854E-DF83-F7EA-DC29-EDEA7C55883F}"/>
          </ac:spMkLst>
        </pc:spChg>
        <pc:spChg chg="mod">
          <ac:chgData name="Uni Heidelberg" userId="63381bc8-74ad-49df-bab6-c1d9d05e17c2" providerId="ADAL" clId="{69EE58BA-C1DB-4456-A054-AB04EECEA528}" dt="2024-05-21T11:36:56.746" v="12702" actId="27803"/>
          <ac:spMkLst>
            <pc:docMk/>
            <pc:sldMk cId="1178382251" sldId="370"/>
            <ac:spMk id="2114" creationId="{69EAC0F4-D381-97F3-6E88-B765C9BA7A92}"/>
          </ac:spMkLst>
        </pc:spChg>
        <pc:spChg chg="mod">
          <ac:chgData name="Uni Heidelberg" userId="63381bc8-74ad-49df-bab6-c1d9d05e17c2" providerId="ADAL" clId="{69EE58BA-C1DB-4456-A054-AB04EECEA528}" dt="2024-05-21T11:36:56.746" v="12702" actId="27803"/>
          <ac:spMkLst>
            <pc:docMk/>
            <pc:sldMk cId="1178382251" sldId="370"/>
            <ac:spMk id="2115" creationId="{EDAA31EC-13B5-D545-3732-9B5A5E928D7F}"/>
          </ac:spMkLst>
        </pc:spChg>
        <pc:spChg chg="mod">
          <ac:chgData name="Uni Heidelberg" userId="63381bc8-74ad-49df-bab6-c1d9d05e17c2" providerId="ADAL" clId="{69EE58BA-C1DB-4456-A054-AB04EECEA528}" dt="2024-05-21T11:36:56.746" v="12702" actId="27803"/>
          <ac:spMkLst>
            <pc:docMk/>
            <pc:sldMk cId="1178382251" sldId="370"/>
            <ac:spMk id="2116" creationId="{B17073E0-F4E1-8FE1-AC6E-8B693CC2BD68}"/>
          </ac:spMkLst>
        </pc:spChg>
        <pc:spChg chg="mod">
          <ac:chgData name="Uni Heidelberg" userId="63381bc8-74ad-49df-bab6-c1d9d05e17c2" providerId="ADAL" clId="{69EE58BA-C1DB-4456-A054-AB04EECEA528}" dt="2024-05-21T11:36:56.746" v="12702" actId="27803"/>
          <ac:spMkLst>
            <pc:docMk/>
            <pc:sldMk cId="1178382251" sldId="370"/>
            <ac:spMk id="2117" creationId="{73E8CB2E-8720-9F6A-E840-E89CE65E5E13}"/>
          </ac:spMkLst>
        </pc:spChg>
        <pc:spChg chg="mod">
          <ac:chgData name="Uni Heidelberg" userId="63381bc8-74ad-49df-bab6-c1d9d05e17c2" providerId="ADAL" clId="{69EE58BA-C1DB-4456-A054-AB04EECEA528}" dt="2024-05-21T11:36:56.746" v="12702" actId="27803"/>
          <ac:spMkLst>
            <pc:docMk/>
            <pc:sldMk cId="1178382251" sldId="370"/>
            <ac:spMk id="2118" creationId="{4CB9E55A-9FE3-C469-144D-00ABA75EFEC8}"/>
          </ac:spMkLst>
        </pc:spChg>
        <pc:spChg chg="mod">
          <ac:chgData name="Uni Heidelberg" userId="63381bc8-74ad-49df-bab6-c1d9d05e17c2" providerId="ADAL" clId="{69EE58BA-C1DB-4456-A054-AB04EECEA528}" dt="2024-05-21T11:36:56.746" v="12702" actId="27803"/>
          <ac:spMkLst>
            <pc:docMk/>
            <pc:sldMk cId="1178382251" sldId="370"/>
            <ac:spMk id="2119" creationId="{89B23407-E55A-2A0E-68C4-350643834A85}"/>
          </ac:spMkLst>
        </pc:spChg>
        <pc:spChg chg="mod">
          <ac:chgData name="Uni Heidelberg" userId="63381bc8-74ad-49df-bab6-c1d9d05e17c2" providerId="ADAL" clId="{69EE58BA-C1DB-4456-A054-AB04EECEA528}" dt="2024-05-21T11:36:56.746" v="12702" actId="27803"/>
          <ac:spMkLst>
            <pc:docMk/>
            <pc:sldMk cId="1178382251" sldId="370"/>
            <ac:spMk id="2120" creationId="{9C7C9AE1-5BD8-F75B-6599-02C7B2691F83}"/>
          </ac:spMkLst>
        </pc:spChg>
        <pc:spChg chg="mod">
          <ac:chgData name="Uni Heidelberg" userId="63381bc8-74ad-49df-bab6-c1d9d05e17c2" providerId="ADAL" clId="{69EE58BA-C1DB-4456-A054-AB04EECEA528}" dt="2024-05-21T11:36:56.746" v="12702" actId="27803"/>
          <ac:spMkLst>
            <pc:docMk/>
            <pc:sldMk cId="1178382251" sldId="370"/>
            <ac:spMk id="2121" creationId="{BCD998A2-FE14-87A8-295C-FF7BD35617A6}"/>
          </ac:spMkLst>
        </pc:spChg>
        <pc:spChg chg="mod">
          <ac:chgData name="Uni Heidelberg" userId="63381bc8-74ad-49df-bab6-c1d9d05e17c2" providerId="ADAL" clId="{69EE58BA-C1DB-4456-A054-AB04EECEA528}" dt="2024-05-21T11:36:56.746" v="12702" actId="27803"/>
          <ac:spMkLst>
            <pc:docMk/>
            <pc:sldMk cId="1178382251" sldId="370"/>
            <ac:spMk id="2122" creationId="{5CEB2A65-AF92-B01E-D14A-6DD03DC7DA21}"/>
          </ac:spMkLst>
        </pc:spChg>
        <pc:spChg chg="mod">
          <ac:chgData name="Uni Heidelberg" userId="63381bc8-74ad-49df-bab6-c1d9d05e17c2" providerId="ADAL" clId="{69EE58BA-C1DB-4456-A054-AB04EECEA528}" dt="2024-05-21T11:36:56.746" v="12702" actId="27803"/>
          <ac:spMkLst>
            <pc:docMk/>
            <pc:sldMk cId="1178382251" sldId="370"/>
            <ac:spMk id="2123" creationId="{1155DE1B-AEE1-1934-2395-75D831562431}"/>
          </ac:spMkLst>
        </pc:spChg>
        <pc:spChg chg="mod">
          <ac:chgData name="Uni Heidelberg" userId="63381bc8-74ad-49df-bab6-c1d9d05e17c2" providerId="ADAL" clId="{69EE58BA-C1DB-4456-A054-AB04EECEA528}" dt="2024-05-21T11:36:56.746" v="12702" actId="27803"/>
          <ac:spMkLst>
            <pc:docMk/>
            <pc:sldMk cId="1178382251" sldId="370"/>
            <ac:spMk id="2124" creationId="{2FCFC0BF-DF1C-A141-61CA-4C2A167CBD41}"/>
          </ac:spMkLst>
        </pc:spChg>
        <pc:spChg chg="mod">
          <ac:chgData name="Uni Heidelberg" userId="63381bc8-74ad-49df-bab6-c1d9d05e17c2" providerId="ADAL" clId="{69EE58BA-C1DB-4456-A054-AB04EECEA528}" dt="2024-05-21T11:36:56.746" v="12702" actId="27803"/>
          <ac:spMkLst>
            <pc:docMk/>
            <pc:sldMk cId="1178382251" sldId="370"/>
            <ac:spMk id="2125" creationId="{01412FB1-B58B-46C3-E792-77956E1E8586}"/>
          </ac:spMkLst>
        </pc:spChg>
        <pc:spChg chg="mod">
          <ac:chgData name="Uni Heidelberg" userId="63381bc8-74ad-49df-bab6-c1d9d05e17c2" providerId="ADAL" clId="{69EE58BA-C1DB-4456-A054-AB04EECEA528}" dt="2024-05-21T11:36:56.746" v="12702" actId="27803"/>
          <ac:spMkLst>
            <pc:docMk/>
            <pc:sldMk cId="1178382251" sldId="370"/>
            <ac:spMk id="2126" creationId="{3A9B0A55-8B6E-7BCB-7AF8-DFC0E68407A0}"/>
          </ac:spMkLst>
        </pc:spChg>
        <pc:spChg chg="mod">
          <ac:chgData name="Uni Heidelberg" userId="63381bc8-74ad-49df-bab6-c1d9d05e17c2" providerId="ADAL" clId="{69EE58BA-C1DB-4456-A054-AB04EECEA528}" dt="2024-05-21T11:36:56.746" v="12702" actId="27803"/>
          <ac:spMkLst>
            <pc:docMk/>
            <pc:sldMk cId="1178382251" sldId="370"/>
            <ac:spMk id="2127" creationId="{ACB707C6-9656-144D-313D-E398ECB6DC77}"/>
          </ac:spMkLst>
        </pc:spChg>
        <pc:spChg chg="mod">
          <ac:chgData name="Uni Heidelberg" userId="63381bc8-74ad-49df-bab6-c1d9d05e17c2" providerId="ADAL" clId="{69EE58BA-C1DB-4456-A054-AB04EECEA528}" dt="2024-05-21T11:36:56.746" v="12702" actId="27803"/>
          <ac:spMkLst>
            <pc:docMk/>
            <pc:sldMk cId="1178382251" sldId="370"/>
            <ac:spMk id="2128" creationId="{58D048B4-4B32-64F6-EAFF-AB3B2883D257}"/>
          </ac:spMkLst>
        </pc:spChg>
        <pc:spChg chg="mod">
          <ac:chgData name="Uni Heidelberg" userId="63381bc8-74ad-49df-bab6-c1d9d05e17c2" providerId="ADAL" clId="{69EE58BA-C1DB-4456-A054-AB04EECEA528}" dt="2024-05-21T11:36:56.746" v="12702" actId="27803"/>
          <ac:spMkLst>
            <pc:docMk/>
            <pc:sldMk cId="1178382251" sldId="370"/>
            <ac:spMk id="2129" creationId="{331F06C6-9DDC-D446-6C91-0F0DE71B8EF0}"/>
          </ac:spMkLst>
        </pc:spChg>
        <pc:spChg chg="mod">
          <ac:chgData name="Uni Heidelberg" userId="63381bc8-74ad-49df-bab6-c1d9d05e17c2" providerId="ADAL" clId="{69EE58BA-C1DB-4456-A054-AB04EECEA528}" dt="2024-05-21T11:36:56.746" v="12702" actId="27803"/>
          <ac:spMkLst>
            <pc:docMk/>
            <pc:sldMk cId="1178382251" sldId="370"/>
            <ac:spMk id="2130" creationId="{393201BE-843C-B92D-1570-40C417257881}"/>
          </ac:spMkLst>
        </pc:spChg>
        <pc:spChg chg="mod">
          <ac:chgData name="Uni Heidelberg" userId="63381bc8-74ad-49df-bab6-c1d9d05e17c2" providerId="ADAL" clId="{69EE58BA-C1DB-4456-A054-AB04EECEA528}" dt="2024-05-21T11:36:56.746" v="12702" actId="27803"/>
          <ac:spMkLst>
            <pc:docMk/>
            <pc:sldMk cId="1178382251" sldId="370"/>
            <ac:spMk id="2131" creationId="{9F9E43BD-07AB-6D3A-73FD-3C833703553D}"/>
          </ac:spMkLst>
        </pc:spChg>
        <pc:spChg chg="mod">
          <ac:chgData name="Uni Heidelberg" userId="63381bc8-74ad-49df-bab6-c1d9d05e17c2" providerId="ADAL" clId="{69EE58BA-C1DB-4456-A054-AB04EECEA528}" dt="2024-05-21T11:36:56.746" v="12702" actId="27803"/>
          <ac:spMkLst>
            <pc:docMk/>
            <pc:sldMk cId="1178382251" sldId="370"/>
            <ac:spMk id="2132" creationId="{64B2F3BE-3DD0-A593-DDCD-CCFF8F33E084}"/>
          </ac:spMkLst>
        </pc:spChg>
        <pc:spChg chg="mod">
          <ac:chgData name="Uni Heidelberg" userId="63381bc8-74ad-49df-bab6-c1d9d05e17c2" providerId="ADAL" clId="{69EE58BA-C1DB-4456-A054-AB04EECEA528}" dt="2024-05-21T11:36:56.746" v="12702" actId="27803"/>
          <ac:spMkLst>
            <pc:docMk/>
            <pc:sldMk cId="1178382251" sldId="370"/>
            <ac:spMk id="2133" creationId="{FC504941-438E-0615-CDE4-83188A4936FC}"/>
          </ac:spMkLst>
        </pc:spChg>
        <pc:spChg chg="mod">
          <ac:chgData name="Uni Heidelberg" userId="63381bc8-74ad-49df-bab6-c1d9d05e17c2" providerId="ADAL" clId="{69EE58BA-C1DB-4456-A054-AB04EECEA528}" dt="2024-05-21T11:36:56.746" v="12702" actId="27803"/>
          <ac:spMkLst>
            <pc:docMk/>
            <pc:sldMk cId="1178382251" sldId="370"/>
            <ac:spMk id="2134" creationId="{9899CD87-61CB-77DB-3FA0-63F3CF170147}"/>
          </ac:spMkLst>
        </pc:spChg>
        <pc:spChg chg="mod">
          <ac:chgData name="Uni Heidelberg" userId="63381bc8-74ad-49df-bab6-c1d9d05e17c2" providerId="ADAL" clId="{69EE58BA-C1DB-4456-A054-AB04EECEA528}" dt="2024-05-21T11:36:56.746" v="12702" actId="27803"/>
          <ac:spMkLst>
            <pc:docMk/>
            <pc:sldMk cId="1178382251" sldId="370"/>
            <ac:spMk id="2135" creationId="{2A4F8FF9-14DA-4018-E02B-83BFD41A2522}"/>
          </ac:spMkLst>
        </pc:spChg>
        <pc:spChg chg="mod">
          <ac:chgData name="Uni Heidelberg" userId="63381bc8-74ad-49df-bab6-c1d9d05e17c2" providerId="ADAL" clId="{69EE58BA-C1DB-4456-A054-AB04EECEA528}" dt="2024-05-21T11:36:56.746" v="12702" actId="27803"/>
          <ac:spMkLst>
            <pc:docMk/>
            <pc:sldMk cId="1178382251" sldId="370"/>
            <ac:spMk id="2136" creationId="{5B2DF33F-1564-4ED5-7540-C8CD030DD4E1}"/>
          </ac:spMkLst>
        </pc:spChg>
        <pc:spChg chg="mod">
          <ac:chgData name="Uni Heidelberg" userId="63381bc8-74ad-49df-bab6-c1d9d05e17c2" providerId="ADAL" clId="{69EE58BA-C1DB-4456-A054-AB04EECEA528}" dt="2024-05-21T11:36:56.746" v="12702" actId="27803"/>
          <ac:spMkLst>
            <pc:docMk/>
            <pc:sldMk cId="1178382251" sldId="370"/>
            <ac:spMk id="2137" creationId="{4F6384D3-63EB-ADA8-DBA1-C436B3834B1E}"/>
          </ac:spMkLst>
        </pc:spChg>
        <pc:spChg chg="mod">
          <ac:chgData name="Uni Heidelberg" userId="63381bc8-74ad-49df-bab6-c1d9d05e17c2" providerId="ADAL" clId="{69EE58BA-C1DB-4456-A054-AB04EECEA528}" dt="2024-05-21T11:36:56.746" v="12702" actId="27803"/>
          <ac:spMkLst>
            <pc:docMk/>
            <pc:sldMk cId="1178382251" sldId="370"/>
            <ac:spMk id="2138" creationId="{1882093A-B576-6323-03C1-05AEAF47D7EA}"/>
          </ac:spMkLst>
        </pc:spChg>
        <pc:spChg chg="mod">
          <ac:chgData name="Uni Heidelberg" userId="63381bc8-74ad-49df-bab6-c1d9d05e17c2" providerId="ADAL" clId="{69EE58BA-C1DB-4456-A054-AB04EECEA528}" dt="2024-05-21T11:36:56.746" v="12702" actId="27803"/>
          <ac:spMkLst>
            <pc:docMk/>
            <pc:sldMk cId="1178382251" sldId="370"/>
            <ac:spMk id="2139" creationId="{661E187C-265C-95B3-08DB-B1B5F7D7117E}"/>
          </ac:spMkLst>
        </pc:spChg>
        <pc:spChg chg="mod">
          <ac:chgData name="Uni Heidelberg" userId="63381bc8-74ad-49df-bab6-c1d9d05e17c2" providerId="ADAL" clId="{69EE58BA-C1DB-4456-A054-AB04EECEA528}" dt="2024-05-21T11:36:56.746" v="12702" actId="27803"/>
          <ac:spMkLst>
            <pc:docMk/>
            <pc:sldMk cId="1178382251" sldId="370"/>
            <ac:spMk id="2140" creationId="{7C554A67-DFCA-8545-4CD7-5A180C9376CE}"/>
          </ac:spMkLst>
        </pc:spChg>
        <pc:spChg chg="mod">
          <ac:chgData name="Uni Heidelberg" userId="63381bc8-74ad-49df-bab6-c1d9d05e17c2" providerId="ADAL" clId="{69EE58BA-C1DB-4456-A054-AB04EECEA528}" dt="2024-05-21T11:36:56.746" v="12702" actId="27803"/>
          <ac:spMkLst>
            <pc:docMk/>
            <pc:sldMk cId="1178382251" sldId="370"/>
            <ac:spMk id="2141" creationId="{95AA4584-BC20-B850-1BB3-B00488159977}"/>
          </ac:spMkLst>
        </pc:spChg>
        <pc:spChg chg="mod">
          <ac:chgData name="Uni Heidelberg" userId="63381bc8-74ad-49df-bab6-c1d9d05e17c2" providerId="ADAL" clId="{69EE58BA-C1DB-4456-A054-AB04EECEA528}" dt="2024-05-21T11:36:56.746" v="12702" actId="27803"/>
          <ac:spMkLst>
            <pc:docMk/>
            <pc:sldMk cId="1178382251" sldId="370"/>
            <ac:spMk id="2142" creationId="{C844DE07-EA1F-2C0D-1F1D-AB48E8252CFD}"/>
          </ac:spMkLst>
        </pc:spChg>
        <pc:spChg chg="mod">
          <ac:chgData name="Uni Heidelberg" userId="63381bc8-74ad-49df-bab6-c1d9d05e17c2" providerId="ADAL" clId="{69EE58BA-C1DB-4456-A054-AB04EECEA528}" dt="2024-05-21T11:36:56.746" v="12702" actId="27803"/>
          <ac:spMkLst>
            <pc:docMk/>
            <pc:sldMk cId="1178382251" sldId="370"/>
            <ac:spMk id="2143" creationId="{F9D083A8-D162-3594-57AB-0C7AF30B349B}"/>
          </ac:spMkLst>
        </pc:spChg>
        <pc:spChg chg="mod">
          <ac:chgData name="Uni Heidelberg" userId="63381bc8-74ad-49df-bab6-c1d9d05e17c2" providerId="ADAL" clId="{69EE58BA-C1DB-4456-A054-AB04EECEA528}" dt="2024-05-21T11:36:56.746" v="12702" actId="27803"/>
          <ac:spMkLst>
            <pc:docMk/>
            <pc:sldMk cId="1178382251" sldId="370"/>
            <ac:spMk id="2144" creationId="{F10B6C73-2C8A-4B7C-2F6E-6F3C1DA9F555}"/>
          </ac:spMkLst>
        </pc:spChg>
        <pc:spChg chg="mod">
          <ac:chgData name="Uni Heidelberg" userId="63381bc8-74ad-49df-bab6-c1d9d05e17c2" providerId="ADAL" clId="{69EE58BA-C1DB-4456-A054-AB04EECEA528}" dt="2024-05-21T11:36:56.746" v="12702" actId="27803"/>
          <ac:spMkLst>
            <pc:docMk/>
            <pc:sldMk cId="1178382251" sldId="370"/>
            <ac:spMk id="2145" creationId="{DBFF2B97-CC88-366A-E0EB-A8471F7A0A16}"/>
          </ac:spMkLst>
        </pc:spChg>
        <pc:spChg chg="mod">
          <ac:chgData name="Uni Heidelberg" userId="63381bc8-74ad-49df-bab6-c1d9d05e17c2" providerId="ADAL" clId="{69EE58BA-C1DB-4456-A054-AB04EECEA528}" dt="2024-05-21T11:36:56.746" v="12702" actId="27803"/>
          <ac:spMkLst>
            <pc:docMk/>
            <pc:sldMk cId="1178382251" sldId="370"/>
            <ac:spMk id="2146" creationId="{88962D59-0B77-6894-A035-FE799A359508}"/>
          </ac:spMkLst>
        </pc:spChg>
        <pc:spChg chg="mod">
          <ac:chgData name="Uni Heidelberg" userId="63381bc8-74ad-49df-bab6-c1d9d05e17c2" providerId="ADAL" clId="{69EE58BA-C1DB-4456-A054-AB04EECEA528}" dt="2024-05-21T11:36:56.746" v="12702" actId="27803"/>
          <ac:spMkLst>
            <pc:docMk/>
            <pc:sldMk cId="1178382251" sldId="370"/>
            <ac:spMk id="2147" creationId="{72AEDABF-3349-18CC-9B99-D408F1841FCE}"/>
          </ac:spMkLst>
        </pc:spChg>
        <pc:spChg chg="mod">
          <ac:chgData name="Uni Heidelberg" userId="63381bc8-74ad-49df-bab6-c1d9d05e17c2" providerId="ADAL" clId="{69EE58BA-C1DB-4456-A054-AB04EECEA528}" dt="2024-05-21T11:36:56.746" v="12702" actId="27803"/>
          <ac:spMkLst>
            <pc:docMk/>
            <pc:sldMk cId="1178382251" sldId="370"/>
            <ac:spMk id="2148" creationId="{7F1B7FF2-5BC8-055A-AEED-ECC774E95C3A}"/>
          </ac:spMkLst>
        </pc:spChg>
        <pc:spChg chg="mod">
          <ac:chgData name="Uni Heidelberg" userId="63381bc8-74ad-49df-bab6-c1d9d05e17c2" providerId="ADAL" clId="{69EE58BA-C1DB-4456-A054-AB04EECEA528}" dt="2024-05-21T11:36:56.746" v="12702" actId="27803"/>
          <ac:spMkLst>
            <pc:docMk/>
            <pc:sldMk cId="1178382251" sldId="370"/>
            <ac:spMk id="2149" creationId="{2FE821DA-C51C-DA40-3CF6-02B4BCDD39BE}"/>
          </ac:spMkLst>
        </pc:spChg>
        <pc:spChg chg="mod">
          <ac:chgData name="Uni Heidelberg" userId="63381bc8-74ad-49df-bab6-c1d9d05e17c2" providerId="ADAL" clId="{69EE58BA-C1DB-4456-A054-AB04EECEA528}" dt="2024-05-21T11:36:56.746" v="12702" actId="27803"/>
          <ac:spMkLst>
            <pc:docMk/>
            <pc:sldMk cId="1178382251" sldId="370"/>
            <ac:spMk id="2150" creationId="{E5B11131-D408-4F2C-0A80-68D9183CB3C2}"/>
          </ac:spMkLst>
        </pc:spChg>
        <pc:spChg chg="mod">
          <ac:chgData name="Uni Heidelberg" userId="63381bc8-74ad-49df-bab6-c1d9d05e17c2" providerId="ADAL" clId="{69EE58BA-C1DB-4456-A054-AB04EECEA528}" dt="2024-05-21T11:36:56.746" v="12702" actId="27803"/>
          <ac:spMkLst>
            <pc:docMk/>
            <pc:sldMk cId="1178382251" sldId="370"/>
            <ac:spMk id="2151" creationId="{F7D483B8-98CA-4E67-2B37-169E9AA0DEA4}"/>
          </ac:spMkLst>
        </pc:spChg>
        <pc:spChg chg="mod">
          <ac:chgData name="Uni Heidelberg" userId="63381bc8-74ad-49df-bab6-c1d9d05e17c2" providerId="ADAL" clId="{69EE58BA-C1DB-4456-A054-AB04EECEA528}" dt="2024-05-21T11:36:56.746" v="12702" actId="27803"/>
          <ac:spMkLst>
            <pc:docMk/>
            <pc:sldMk cId="1178382251" sldId="370"/>
            <ac:spMk id="2152" creationId="{1194FE89-23CD-9389-4D5E-883811CF1D74}"/>
          </ac:spMkLst>
        </pc:spChg>
        <pc:spChg chg="mod">
          <ac:chgData name="Uni Heidelberg" userId="63381bc8-74ad-49df-bab6-c1d9d05e17c2" providerId="ADAL" clId="{69EE58BA-C1DB-4456-A054-AB04EECEA528}" dt="2024-05-21T11:36:56.746" v="12702" actId="27803"/>
          <ac:spMkLst>
            <pc:docMk/>
            <pc:sldMk cId="1178382251" sldId="370"/>
            <ac:spMk id="2153" creationId="{77C551C3-FD50-02AE-DD0C-71456542B527}"/>
          </ac:spMkLst>
        </pc:spChg>
        <pc:spChg chg="mod">
          <ac:chgData name="Uni Heidelberg" userId="63381bc8-74ad-49df-bab6-c1d9d05e17c2" providerId="ADAL" clId="{69EE58BA-C1DB-4456-A054-AB04EECEA528}" dt="2024-05-21T11:36:56.746" v="12702" actId="27803"/>
          <ac:spMkLst>
            <pc:docMk/>
            <pc:sldMk cId="1178382251" sldId="370"/>
            <ac:spMk id="2154" creationId="{BB228760-A389-BDB3-802F-52EF3A81B4A9}"/>
          </ac:spMkLst>
        </pc:spChg>
        <pc:spChg chg="mod">
          <ac:chgData name="Uni Heidelberg" userId="63381bc8-74ad-49df-bab6-c1d9d05e17c2" providerId="ADAL" clId="{69EE58BA-C1DB-4456-A054-AB04EECEA528}" dt="2024-05-21T11:36:56.746" v="12702" actId="27803"/>
          <ac:spMkLst>
            <pc:docMk/>
            <pc:sldMk cId="1178382251" sldId="370"/>
            <ac:spMk id="2155" creationId="{C0235EEF-C5F4-5402-3043-C986AA08F9D4}"/>
          </ac:spMkLst>
        </pc:spChg>
        <pc:spChg chg="mod">
          <ac:chgData name="Uni Heidelberg" userId="63381bc8-74ad-49df-bab6-c1d9d05e17c2" providerId="ADAL" clId="{69EE58BA-C1DB-4456-A054-AB04EECEA528}" dt="2024-05-21T11:36:56.746" v="12702" actId="27803"/>
          <ac:spMkLst>
            <pc:docMk/>
            <pc:sldMk cId="1178382251" sldId="370"/>
            <ac:spMk id="2156" creationId="{44B5DAD7-60BC-964C-F91D-9DD4D8C61416}"/>
          </ac:spMkLst>
        </pc:spChg>
        <pc:spChg chg="mod">
          <ac:chgData name="Uni Heidelberg" userId="63381bc8-74ad-49df-bab6-c1d9d05e17c2" providerId="ADAL" clId="{69EE58BA-C1DB-4456-A054-AB04EECEA528}" dt="2024-05-21T11:36:56.746" v="12702" actId="27803"/>
          <ac:spMkLst>
            <pc:docMk/>
            <pc:sldMk cId="1178382251" sldId="370"/>
            <ac:spMk id="2157" creationId="{8D01682E-F9CA-9231-F599-50BF38E7129E}"/>
          </ac:spMkLst>
        </pc:spChg>
        <pc:spChg chg="mod">
          <ac:chgData name="Uni Heidelberg" userId="63381bc8-74ad-49df-bab6-c1d9d05e17c2" providerId="ADAL" clId="{69EE58BA-C1DB-4456-A054-AB04EECEA528}" dt="2024-05-21T11:36:56.746" v="12702" actId="27803"/>
          <ac:spMkLst>
            <pc:docMk/>
            <pc:sldMk cId="1178382251" sldId="370"/>
            <ac:spMk id="2158" creationId="{8A1FA8D9-3121-4A24-CE30-29859DBF31AD}"/>
          </ac:spMkLst>
        </pc:spChg>
        <pc:spChg chg="mod">
          <ac:chgData name="Uni Heidelberg" userId="63381bc8-74ad-49df-bab6-c1d9d05e17c2" providerId="ADAL" clId="{69EE58BA-C1DB-4456-A054-AB04EECEA528}" dt="2024-05-21T11:36:56.746" v="12702" actId="27803"/>
          <ac:spMkLst>
            <pc:docMk/>
            <pc:sldMk cId="1178382251" sldId="370"/>
            <ac:spMk id="2159" creationId="{72A16C8D-3E0A-4169-4429-8A5CFE6504E0}"/>
          </ac:spMkLst>
        </pc:spChg>
        <pc:spChg chg="mod">
          <ac:chgData name="Uni Heidelberg" userId="63381bc8-74ad-49df-bab6-c1d9d05e17c2" providerId="ADAL" clId="{69EE58BA-C1DB-4456-A054-AB04EECEA528}" dt="2024-05-21T11:36:56.746" v="12702" actId="27803"/>
          <ac:spMkLst>
            <pc:docMk/>
            <pc:sldMk cId="1178382251" sldId="370"/>
            <ac:spMk id="2160" creationId="{61D5351F-BFDE-FBF1-41FD-A3F51B4F3152}"/>
          </ac:spMkLst>
        </pc:spChg>
        <pc:spChg chg="mod">
          <ac:chgData name="Uni Heidelberg" userId="63381bc8-74ad-49df-bab6-c1d9d05e17c2" providerId="ADAL" clId="{69EE58BA-C1DB-4456-A054-AB04EECEA528}" dt="2024-05-21T11:36:56.746" v="12702" actId="27803"/>
          <ac:spMkLst>
            <pc:docMk/>
            <pc:sldMk cId="1178382251" sldId="370"/>
            <ac:spMk id="2161" creationId="{4DD8A313-2ED4-C696-2B43-8721BB30AA22}"/>
          </ac:spMkLst>
        </pc:spChg>
        <pc:spChg chg="mod">
          <ac:chgData name="Uni Heidelberg" userId="63381bc8-74ad-49df-bab6-c1d9d05e17c2" providerId="ADAL" clId="{69EE58BA-C1DB-4456-A054-AB04EECEA528}" dt="2024-05-21T11:36:56.746" v="12702" actId="27803"/>
          <ac:spMkLst>
            <pc:docMk/>
            <pc:sldMk cId="1178382251" sldId="370"/>
            <ac:spMk id="2162" creationId="{98384693-AEF6-2AFB-2CFB-4EA807085729}"/>
          </ac:spMkLst>
        </pc:spChg>
        <pc:spChg chg="mod">
          <ac:chgData name="Uni Heidelberg" userId="63381bc8-74ad-49df-bab6-c1d9d05e17c2" providerId="ADAL" clId="{69EE58BA-C1DB-4456-A054-AB04EECEA528}" dt="2024-05-21T11:36:56.746" v="12702" actId="27803"/>
          <ac:spMkLst>
            <pc:docMk/>
            <pc:sldMk cId="1178382251" sldId="370"/>
            <ac:spMk id="2163" creationId="{F63E1C61-F7ED-85BE-2FA4-EB6EDFBB8576}"/>
          </ac:spMkLst>
        </pc:spChg>
        <pc:spChg chg="mod">
          <ac:chgData name="Uni Heidelberg" userId="63381bc8-74ad-49df-bab6-c1d9d05e17c2" providerId="ADAL" clId="{69EE58BA-C1DB-4456-A054-AB04EECEA528}" dt="2024-05-21T11:36:56.746" v="12702" actId="27803"/>
          <ac:spMkLst>
            <pc:docMk/>
            <pc:sldMk cId="1178382251" sldId="370"/>
            <ac:spMk id="2164" creationId="{A65AB3B8-E79B-B505-A854-0487F765BB2A}"/>
          </ac:spMkLst>
        </pc:spChg>
        <pc:spChg chg="mod">
          <ac:chgData name="Uni Heidelberg" userId="63381bc8-74ad-49df-bab6-c1d9d05e17c2" providerId="ADAL" clId="{69EE58BA-C1DB-4456-A054-AB04EECEA528}" dt="2024-05-21T11:36:56.746" v="12702" actId="27803"/>
          <ac:spMkLst>
            <pc:docMk/>
            <pc:sldMk cId="1178382251" sldId="370"/>
            <ac:spMk id="2165" creationId="{336FBEEC-3786-D02F-BC26-B5A65C78792B}"/>
          </ac:spMkLst>
        </pc:spChg>
        <pc:spChg chg="mod">
          <ac:chgData name="Uni Heidelberg" userId="63381bc8-74ad-49df-bab6-c1d9d05e17c2" providerId="ADAL" clId="{69EE58BA-C1DB-4456-A054-AB04EECEA528}" dt="2024-05-21T11:36:56.746" v="12702" actId="27803"/>
          <ac:spMkLst>
            <pc:docMk/>
            <pc:sldMk cId="1178382251" sldId="370"/>
            <ac:spMk id="2166" creationId="{85B1BDFC-BD26-4B76-166C-7A19E7A7FD2A}"/>
          </ac:spMkLst>
        </pc:spChg>
        <pc:spChg chg="mod">
          <ac:chgData name="Uni Heidelberg" userId="63381bc8-74ad-49df-bab6-c1d9d05e17c2" providerId="ADAL" clId="{69EE58BA-C1DB-4456-A054-AB04EECEA528}" dt="2024-05-21T11:36:56.746" v="12702" actId="27803"/>
          <ac:spMkLst>
            <pc:docMk/>
            <pc:sldMk cId="1178382251" sldId="370"/>
            <ac:spMk id="2167" creationId="{CACB33DB-A346-9712-D591-E67BFC1FD636}"/>
          </ac:spMkLst>
        </pc:spChg>
        <pc:spChg chg="mod">
          <ac:chgData name="Uni Heidelberg" userId="63381bc8-74ad-49df-bab6-c1d9d05e17c2" providerId="ADAL" clId="{69EE58BA-C1DB-4456-A054-AB04EECEA528}" dt="2024-05-21T11:36:56.746" v="12702" actId="27803"/>
          <ac:spMkLst>
            <pc:docMk/>
            <pc:sldMk cId="1178382251" sldId="370"/>
            <ac:spMk id="2168" creationId="{5EBB1709-C2AC-C165-30FE-0CB30F0450DE}"/>
          </ac:spMkLst>
        </pc:spChg>
        <pc:spChg chg="mod">
          <ac:chgData name="Uni Heidelberg" userId="63381bc8-74ad-49df-bab6-c1d9d05e17c2" providerId="ADAL" clId="{69EE58BA-C1DB-4456-A054-AB04EECEA528}" dt="2024-05-21T11:36:56.746" v="12702" actId="27803"/>
          <ac:spMkLst>
            <pc:docMk/>
            <pc:sldMk cId="1178382251" sldId="370"/>
            <ac:spMk id="2169" creationId="{D9FA1AC8-7222-D790-17EA-A4FC985933A5}"/>
          </ac:spMkLst>
        </pc:spChg>
        <pc:spChg chg="mod">
          <ac:chgData name="Uni Heidelberg" userId="63381bc8-74ad-49df-bab6-c1d9d05e17c2" providerId="ADAL" clId="{69EE58BA-C1DB-4456-A054-AB04EECEA528}" dt="2024-05-21T11:36:56.746" v="12702" actId="27803"/>
          <ac:spMkLst>
            <pc:docMk/>
            <pc:sldMk cId="1178382251" sldId="370"/>
            <ac:spMk id="2170" creationId="{039EB6C4-AF66-6FD9-6B8A-37328071D549}"/>
          </ac:spMkLst>
        </pc:spChg>
        <pc:spChg chg="mod">
          <ac:chgData name="Uni Heidelberg" userId="63381bc8-74ad-49df-bab6-c1d9d05e17c2" providerId="ADAL" clId="{69EE58BA-C1DB-4456-A054-AB04EECEA528}" dt="2024-05-21T11:36:56.746" v="12702" actId="27803"/>
          <ac:spMkLst>
            <pc:docMk/>
            <pc:sldMk cId="1178382251" sldId="370"/>
            <ac:spMk id="2171" creationId="{884020A2-23EC-9E44-698E-D36421A510AA}"/>
          </ac:spMkLst>
        </pc:spChg>
        <pc:spChg chg="mod">
          <ac:chgData name="Uni Heidelberg" userId="63381bc8-74ad-49df-bab6-c1d9d05e17c2" providerId="ADAL" clId="{69EE58BA-C1DB-4456-A054-AB04EECEA528}" dt="2024-05-21T11:36:56.746" v="12702" actId="27803"/>
          <ac:spMkLst>
            <pc:docMk/>
            <pc:sldMk cId="1178382251" sldId="370"/>
            <ac:spMk id="2172" creationId="{44181E15-A874-3332-B39B-BCE11197661E}"/>
          </ac:spMkLst>
        </pc:spChg>
        <pc:spChg chg="mod">
          <ac:chgData name="Uni Heidelberg" userId="63381bc8-74ad-49df-bab6-c1d9d05e17c2" providerId="ADAL" clId="{69EE58BA-C1DB-4456-A054-AB04EECEA528}" dt="2024-05-21T11:36:56.746" v="12702" actId="27803"/>
          <ac:spMkLst>
            <pc:docMk/>
            <pc:sldMk cId="1178382251" sldId="370"/>
            <ac:spMk id="2173" creationId="{C58B315B-11AF-9690-89DE-59F56662F55C}"/>
          </ac:spMkLst>
        </pc:spChg>
        <pc:spChg chg="mod">
          <ac:chgData name="Uni Heidelberg" userId="63381bc8-74ad-49df-bab6-c1d9d05e17c2" providerId="ADAL" clId="{69EE58BA-C1DB-4456-A054-AB04EECEA528}" dt="2024-05-21T11:36:56.746" v="12702" actId="27803"/>
          <ac:spMkLst>
            <pc:docMk/>
            <pc:sldMk cId="1178382251" sldId="370"/>
            <ac:spMk id="2174" creationId="{85537D97-D127-397A-CB2F-7943454BE9A0}"/>
          </ac:spMkLst>
        </pc:spChg>
        <pc:spChg chg="mod">
          <ac:chgData name="Uni Heidelberg" userId="63381bc8-74ad-49df-bab6-c1d9d05e17c2" providerId="ADAL" clId="{69EE58BA-C1DB-4456-A054-AB04EECEA528}" dt="2024-05-21T11:36:56.746" v="12702" actId="27803"/>
          <ac:spMkLst>
            <pc:docMk/>
            <pc:sldMk cId="1178382251" sldId="370"/>
            <ac:spMk id="2175" creationId="{8E379B3B-5EBC-1C2D-A881-D974B9A1613C}"/>
          </ac:spMkLst>
        </pc:spChg>
        <pc:spChg chg="mod">
          <ac:chgData name="Uni Heidelberg" userId="63381bc8-74ad-49df-bab6-c1d9d05e17c2" providerId="ADAL" clId="{69EE58BA-C1DB-4456-A054-AB04EECEA528}" dt="2024-05-21T11:36:56.746" v="12702" actId="27803"/>
          <ac:spMkLst>
            <pc:docMk/>
            <pc:sldMk cId="1178382251" sldId="370"/>
            <ac:spMk id="2176" creationId="{AFA47993-4797-84B1-25FB-8A9D7E89AD4D}"/>
          </ac:spMkLst>
        </pc:spChg>
        <pc:spChg chg="mod">
          <ac:chgData name="Uni Heidelberg" userId="63381bc8-74ad-49df-bab6-c1d9d05e17c2" providerId="ADAL" clId="{69EE58BA-C1DB-4456-A054-AB04EECEA528}" dt="2024-05-21T11:36:56.746" v="12702" actId="27803"/>
          <ac:spMkLst>
            <pc:docMk/>
            <pc:sldMk cId="1178382251" sldId="370"/>
            <ac:spMk id="2177" creationId="{0E815F7B-709C-E8E1-CB5C-B7E5784C4FAA}"/>
          </ac:spMkLst>
        </pc:spChg>
        <pc:spChg chg="mod">
          <ac:chgData name="Uni Heidelberg" userId="63381bc8-74ad-49df-bab6-c1d9d05e17c2" providerId="ADAL" clId="{69EE58BA-C1DB-4456-A054-AB04EECEA528}" dt="2024-05-21T11:36:56.746" v="12702" actId="27803"/>
          <ac:spMkLst>
            <pc:docMk/>
            <pc:sldMk cId="1178382251" sldId="370"/>
            <ac:spMk id="2178" creationId="{FFC715F6-C70B-9AB4-891B-5518B6CAEA98}"/>
          </ac:spMkLst>
        </pc:spChg>
        <pc:spChg chg="mod">
          <ac:chgData name="Uni Heidelberg" userId="63381bc8-74ad-49df-bab6-c1d9d05e17c2" providerId="ADAL" clId="{69EE58BA-C1DB-4456-A054-AB04EECEA528}" dt="2024-05-21T11:36:56.746" v="12702" actId="27803"/>
          <ac:spMkLst>
            <pc:docMk/>
            <pc:sldMk cId="1178382251" sldId="370"/>
            <ac:spMk id="2179" creationId="{A16ECF6B-218A-DD3A-6D11-6E4A3B9EAB09}"/>
          </ac:spMkLst>
        </pc:spChg>
        <pc:spChg chg="mod">
          <ac:chgData name="Uni Heidelberg" userId="63381bc8-74ad-49df-bab6-c1d9d05e17c2" providerId="ADAL" clId="{69EE58BA-C1DB-4456-A054-AB04EECEA528}" dt="2024-05-21T11:36:56.746" v="12702" actId="27803"/>
          <ac:spMkLst>
            <pc:docMk/>
            <pc:sldMk cId="1178382251" sldId="370"/>
            <ac:spMk id="2180" creationId="{0F140746-1130-856B-3B56-9EE6A97E3EA3}"/>
          </ac:spMkLst>
        </pc:spChg>
        <pc:spChg chg="mod">
          <ac:chgData name="Uni Heidelberg" userId="63381bc8-74ad-49df-bab6-c1d9d05e17c2" providerId="ADAL" clId="{69EE58BA-C1DB-4456-A054-AB04EECEA528}" dt="2024-05-21T11:36:56.746" v="12702" actId="27803"/>
          <ac:spMkLst>
            <pc:docMk/>
            <pc:sldMk cId="1178382251" sldId="370"/>
            <ac:spMk id="2181" creationId="{4BF97EE3-4549-FCB8-5FC1-1DF290384506}"/>
          </ac:spMkLst>
        </pc:spChg>
        <pc:spChg chg="mod">
          <ac:chgData name="Uni Heidelberg" userId="63381bc8-74ad-49df-bab6-c1d9d05e17c2" providerId="ADAL" clId="{69EE58BA-C1DB-4456-A054-AB04EECEA528}" dt="2024-05-21T11:36:56.746" v="12702" actId="27803"/>
          <ac:spMkLst>
            <pc:docMk/>
            <pc:sldMk cId="1178382251" sldId="370"/>
            <ac:spMk id="2182" creationId="{44AD5A53-FD34-B4AE-A9C2-C6E80BD4A711}"/>
          </ac:spMkLst>
        </pc:spChg>
        <pc:spChg chg="mod">
          <ac:chgData name="Uni Heidelberg" userId="63381bc8-74ad-49df-bab6-c1d9d05e17c2" providerId="ADAL" clId="{69EE58BA-C1DB-4456-A054-AB04EECEA528}" dt="2024-05-21T11:36:56.746" v="12702" actId="27803"/>
          <ac:spMkLst>
            <pc:docMk/>
            <pc:sldMk cId="1178382251" sldId="370"/>
            <ac:spMk id="2183" creationId="{A37C0F8B-C24E-ABB7-F491-3917FB1973DE}"/>
          </ac:spMkLst>
        </pc:spChg>
        <pc:spChg chg="mod">
          <ac:chgData name="Uni Heidelberg" userId="63381bc8-74ad-49df-bab6-c1d9d05e17c2" providerId="ADAL" clId="{69EE58BA-C1DB-4456-A054-AB04EECEA528}" dt="2024-05-21T11:36:56.746" v="12702" actId="27803"/>
          <ac:spMkLst>
            <pc:docMk/>
            <pc:sldMk cId="1178382251" sldId="370"/>
            <ac:spMk id="2184" creationId="{29E9FF57-E48F-5F4C-02A9-4B33DDF5538E}"/>
          </ac:spMkLst>
        </pc:spChg>
        <pc:spChg chg="mod">
          <ac:chgData name="Uni Heidelberg" userId="63381bc8-74ad-49df-bab6-c1d9d05e17c2" providerId="ADAL" clId="{69EE58BA-C1DB-4456-A054-AB04EECEA528}" dt="2024-05-21T11:36:56.746" v="12702" actId="27803"/>
          <ac:spMkLst>
            <pc:docMk/>
            <pc:sldMk cId="1178382251" sldId="370"/>
            <ac:spMk id="2185" creationId="{E7F69DFE-C481-25F4-3B0F-3B10BEC9B9C4}"/>
          </ac:spMkLst>
        </pc:spChg>
        <pc:spChg chg="mod">
          <ac:chgData name="Uni Heidelberg" userId="63381bc8-74ad-49df-bab6-c1d9d05e17c2" providerId="ADAL" clId="{69EE58BA-C1DB-4456-A054-AB04EECEA528}" dt="2024-05-21T11:36:56.746" v="12702" actId="27803"/>
          <ac:spMkLst>
            <pc:docMk/>
            <pc:sldMk cId="1178382251" sldId="370"/>
            <ac:spMk id="2186" creationId="{3DB0D60F-8001-7629-3422-F17BEF6D882E}"/>
          </ac:spMkLst>
        </pc:spChg>
        <pc:spChg chg="mod">
          <ac:chgData name="Uni Heidelberg" userId="63381bc8-74ad-49df-bab6-c1d9d05e17c2" providerId="ADAL" clId="{69EE58BA-C1DB-4456-A054-AB04EECEA528}" dt="2024-05-21T11:36:56.746" v="12702" actId="27803"/>
          <ac:spMkLst>
            <pc:docMk/>
            <pc:sldMk cId="1178382251" sldId="370"/>
            <ac:spMk id="2187" creationId="{E5A071B3-8998-EA7D-72B5-C94C759F5BBD}"/>
          </ac:spMkLst>
        </pc:spChg>
        <pc:spChg chg="mod">
          <ac:chgData name="Uni Heidelberg" userId="63381bc8-74ad-49df-bab6-c1d9d05e17c2" providerId="ADAL" clId="{69EE58BA-C1DB-4456-A054-AB04EECEA528}" dt="2024-05-21T11:36:56.746" v="12702" actId="27803"/>
          <ac:spMkLst>
            <pc:docMk/>
            <pc:sldMk cId="1178382251" sldId="370"/>
            <ac:spMk id="2188" creationId="{404236BB-8455-5136-82F0-3621BB087933}"/>
          </ac:spMkLst>
        </pc:spChg>
        <pc:spChg chg="mod">
          <ac:chgData name="Uni Heidelberg" userId="63381bc8-74ad-49df-bab6-c1d9d05e17c2" providerId="ADAL" clId="{69EE58BA-C1DB-4456-A054-AB04EECEA528}" dt="2024-05-21T11:36:56.746" v="12702" actId="27803"/>
          <ac:spMkLst>
            <pc:docMk/>
            <pc:sldMk cId="1178382251" sldId="370"/>
            <ac:spMk id="2189" creationId="{D38C30A1-FB38-DD1A-450E-05E0FC9ADBF4}"/>
          </ac:spMkLst>
        </pc:spChg>
        <pc:spChg chg="mod">
          <ac:chgData name="Uni Heidelberg" userId="63381bc8-74ad-49df-bab6-c1d9d05e17c2" providerId="ADAL" clId="{69EE58BA-C1DB-4456-A054-AB04EECEA528}" dt="2024-05-21T11:36:56.746" v="12702" actId="27803"/>
          <ac:spMkLst>
            <pc:docMk/>
            <pc:sldMk cId="1178382251" sldId="370"/>
            <ac:spMk id="2190" creationId="{6011FD4C-1E41-5DEE-4D53-6661405EFE78}"/>
          </ac:spMkLst>
        </pc:spChg>
        <pc:spChg chg="mod">
          <ac:chgData name="Uni Heidelberg" userId="63381bc8-74ad-49df-bab6-c1d9d05e17c2" providerId="ADAL" clId="{69EE58BA-C1DB-4456-A054-AB04EECEA528}" dt="2024-05-21T11:36:56.746" v="12702" actId="27803"/>
          <ac:spMkLst>
            <pc:docMk/>
            <pc:sldMk cId="1178382251" sldId="370"/>
            <ac:spMk id="2191" creationId="{5BCC24EC-837E-B7C2-60B0-1D984E18F6DF}"/>
          </ac:spMkLst>
        </pc:spChg>
        <pc:spChg chg="mod">
          <ac:chgData name="Uni Heidelberg" userId="63381bc8-74ad-49df-bab6-c1d9d05e17c2" providerId="ADAL" clId="{69EE58BA-C1DB-4456-A054-AB04EECEA528}" dt="2024-05-21T11:36:56.746" v="12702" actId="27803"/>
          <ac:spMkLst>
            <pc:docMk/>
            <pc:sldMk cId="1178382251" sldId="370"/>
            <ac:spMk id="2192" creationId="{25CC532C-400B-B7C1-D6CE-4C149DC1E244}"/>
          </ac:spMkLst>
        </pc:spChg>
        <pc:spChg chg="mod">
          <ac:chgData name="Uni Heidelberg" userId="63381bc8-74ad-49df-bab6-c1d9d05e17c2" providerId="ADAL" clId="{69EE58BA-C1DB-4456-A054-AB04EECEA528}" dt="2024-05-21T11:36:56.746" v="12702" actId="27803"/>
          <ac:spMkLst>
            <pc:docMk/>
            <pc:sldMk cId="1178382251" sldId="370"/>
            <ac:spMk id="2193" creationId="{1FA212F0-CC63-5822-4628-5517681401A4}"/>
          </ac:spMkLst>
        </pc:spChg>
        <pc:spChg chg="mod">
          <ac:chgData name="Uni Heidelberg" userId="63381bc8-74ad-49df-bab6-c1d9d05e17c2" providerId="ADAL" clId="{69EE58BA-C1DB-4456-A054-AB04EECEA528}" dt="2024-05-21T11:36:56.746" v="12702" actId="27803"/>
          <ac:spMkLst>
            <pc:docMk/>
            <pc:sldMk cId="1178382251" sldId="370"/>
            <ac:spMk id="2194" creationId="{B969A0FC-A69C-C071-AFD1-8F0B110AC740}"/>
          </ac:spMkLst>
        </pc:spChg>
        <pc:spChg chg="mod">
          <ac:chgData name="Uni Heidelberg" userId="63381bc8-74ad-49df-bab6-c1d9d05e17c2" providerId="ADAL" clId="{69EE58BA-C1DB-4456-A054-AB04EECEA528}" dt="2024-05-21T11:36:56.746" v="12702" actId="27803"/>
          <ac:spMkLst>
            <pc:docMk/>
            <pc:sldMk cId="1178382251" sldId="370"/>
            <ac:spMk id="2195" creationId="{8A0C7A7A-D7AB-0AB0-7756-406899E10632}"/>
          </ac:spMkLst>
        </pc:spChg>
        <pc:spChg chg="mod">
          <ac:chgData name="Uni Heidelberg" userId="63381bc8-74ad-49df-bab6-c1d9d05e17c2" providerId="ADAL" clId="{69EE58BA-C1DB-4456-A054-AB04EECEA528}" dt="2024-05-21T11:36:56.746" v="12702" actId="27803"/>
          <ac:spMkLst>
            <pc:docMk/>
            <pc:sldMk cId="1178382251" sldId="370"/>
            <ac:spMk id="2196" creationId="{BA2E692E-A02F-F809-539F-A67E330FA7A9}"/>
          </ac:spMkLst>
        </pc:spChg>
        <pc:spChg chg="mod">
          <ac:chgData name="Uni Heidelberg" userId="63381bc8-74ad-49df-bab6-c1d9d05e17c2" providerId="ADAL" clId="{69EE58BA-C1DB-4456-A054-AB04EECEA528}" dt="2024-05-21T11:36:56.746" v="12702" actId="27803"/>
          <ac:spMkLst>
            <pc:docMk/>
            <pc:sldMk cId="1178382251" sldId="370"/>
            <ac:spMk id="2197" creationId="{8910EBAF-5BE5-C5E5-5E8F-09C301BCAEFD}"/>
          </ac:spMkLst>
        </pc:spChg>
        <pc:spChg chg="mod">
          <ac:chgData name="Uni Heidelberg" userId="63381bc8-74ad-49df-bab6-c1d9d05e17c2" providerId="ADAL" clId="{69EE58BA-C1DB-4456-A054-AB04EECEA528}" dt="2024-05-21T11:36:56.746" v="12702" actId="27803"/>
          <ac:spMkLst>
            <pc:docMk/>
            <pc:sldMk cId="1178382251" sldId="370"/>
            <ac:spMk id="2198" creationId="{F0F1FE10-FE3E-C861-5F5A-D56024F3A48F}"/>
          </ac:spMkLst>
        </pc:spChg>
        <pc:spChg chg="mod">
          <ac:chgData name="Uni Heidelberg" userId="63381bc8-74ad-49df-bab6-c1d9d05e17c2" providerId="ADAL" clId="{69EE58BA-C1DB-4456-A054-AB04EECEA528}" dt="2024-05-21T11:36:56.746" v="12702" actId="27803"/>
          <ac:spMkLst>
            <pc:docMk/>
            <pc:sldMk cId="1178382251" sldId="370"/>
            <ac:spMk id="2199" creationId="{953C7320-D773-BE11-CB55-F8E8BB4F4CBD}"/>
          </ac:spMkLst>
        </pc:spChg>
        <pc:spChg chg="mod">
          <ac:chgData name="Uni Heidelberg" userId="63381bc8-74ad-49df-bab6-c1d9d05e17c2" providerId="ADAL" clId="{69EE58BA-C1DB-4456-A054-AB04EECEA528}" dt="2024-05-21T11:36:56.746" v="12702" actId="27803"/>
          <ac:spMkLst>
            <pc:docMk/>
            <pc:sldMk cId="1178382251" sldId="370"/>
            <ac:spMk id="2200" creationId="{A8747865-895B-F6BA-8F1B-F048E8B0F8CC}"/>
          </ac:spMkLst>
        </pc:spChg>
        <pc:spChg chg="mod">
          <ac:chgData name="Uni Heidelberg" userId="63381bc8-74ad-49df-bab6-c1d9d05e17c2" providerId="ADAL" clId="{69EE58BA-C1DB-4456-A054-AB04EECEA528}" dt="2024-05-21T11:36:56.746" v="12702" actId="27803"/>
          <ac:spMkLst>
            <pc:docMk/>
            <pc:sldMk cId="1178382251" sldId="370"/>
            <ac:spMk id="2201" creationId="{F9570701-F9CD-1C28-4FAF-8CA66EB9E4C9}"/>
          </ac:spMkLst>
        </pc:spChg>
        <pc:spChg chg="mod">
          <ac:chgData name="Uni Heidelberg" userId="63381bc8-74ad-49df-bab6-c1d9d05e17c2" providerId="ADAL" clId="{69EE58BA-C1DB-4456-A054-AB04EECEA528}" dt="2024-05-21T11:36:56.746" v="12702" actId="27803"/>
          <ac:spMkLst>
            <pc:docMk/>
            <pc:sldMk cId="1178382251" sldId="370"/>
            <ac:spMk id="2202" creationId="{EAC93F54-403B-D06F-C09C-CA1AB5AAC987}"/>
          </ac:spMkLst>
        </pc:spChg>
        <pc:spChg chg="mod">
          <ac:chgData name="Uni Heidelberg" userId="63381bc8-74ad-49df-bab6-c1d9d05e17c2" providerId="ADAL" clId="{69EE58BA-C1DB-4456-A054-AB04EECEA528}" dt="2024-05-21T11:36:56.746" v="12702" actId="27803"/>
          <ac:spMkLst>
            <pc:docMk/>
            <pc:sldMk cId="1178382251" sldId="370"/>
            <ac:spMk id="2203" creationId="{6B5E11E7-0CC8-8CC1-D051-C4393D61992D}"/>
          </ac:spMkLst>
        </pc:spChg>
        <pc:spChg chg="mod">
          <ac:chgData name="Uni Heidelberg" userId="63381bc8-74ad-49df-bab6-c1d9d05e17c2" providerId="ADAL" clId="{69EE58BA-C1DB-4456-A054-AB04EECEA528}" dt="2024-05-21T11:36:56.746" v="12702" actId="27803"/>
          <ac:spMkLst>
            <pc:docMk/>
            <pc:sldMk cId="1178382251" sldId="370"/>
            <ac:spMk id="2204" creationId="{1AE2D3C9-DEBE-75F1-F1F1-41BFA2CCE856}"/>
          </ac:spMkLst>
        </pc:spChg>
        <pc:spChg chg="mod">
          <ac:chgData name="Uni Heidelberg" userId="63381bc8-74ad-49df-bab6-c1d9d05e17c2" providerId="ADAL" clId="{69EE58BA-C1DB-4456-A054-AB04EECEA528}" dt="2024-05-21T11:36:56.746" v="12702" actId="27803"/>
          <ac:spMkLst>
            <pc:docMk/>
            <pc:sldMk cId="1178382251" sldId="370"/>
            <ac:spMk id="2205" creationId="{4AD5C924-52DA-68E7-D03D-77E4203A6CE7}"/>
          </ac:spMkLst>
        </pc:spChg>
        <pc:spChg chg="mod">
          <ac:chgData name="Uni Heidelberg" userId="63381bc8-74ad-49df-bab6-c1d9d05e17c2" providerId="ADAL" clId="{69EE58BA-C1DB-4456-A054-AB04EECEA528}" dt="2024-05-21T11:36:56.746" v="12702" actId="27803"/>
          <ac:spMkLst>
            <pc:docMk/>
            <pc:sldMk cId="1178382251" sldId="370"/>
            <ac:spMk id="2206" creationId="{62191206-74D6-C73B-5440-DE40683D8E73}"/>
          </ac:spMkLst>
        </pc:spChg>
        <pc:spChg chg="mod">
          <ac:chgData name="Uni Heidelberg" userId="63381bc8-74ad-49df-bab6-c1d9d05e17c2" providerId="ADAL" clId="{69EE58BA-C1DB-4456-A054-AB04EECEA528}" dt="2024-05-21T11:36:56.746" v="12702" actId="27803"/>
          <ac:spMkLst>
            <pc:docMk/>
            <pc:sldMk cId="1178382251" sldId="370"/>
            <ac:spMk id="2207" creationId="{7FAB3670-A512-5884-1A87-B4B14941B691}"/>
          </ac:spMkLst>
        </pc:spChg>
        <pc:spChg chg="mod">
          <ac:chgData name="Uni Heidelberg" userId="63381bc8-74ad-49df-bab6-c1d9d05e17c2" providerId="ADAL" clId="{69EE58BA-C1DB-4456-A054-AB04EECEA528}" dt="2024-05-21T11:36:56.746" v="12702" actId="27803"/>
          <ac:spMkLst>
            <pc:docMk/>
            <pc:sldMk cId="1178382251" sldId="370"/>
            <ac:spMk id="2208" creationId="{4229C6F1-94A4-5231-FEA3-8C6A4487F9B0}"/>
          </ac:spMkLst>
        </pc:spChg>
        <pc:spChg chg="mod">
          <ac:chgData name="Uni Heidelberg" userId="63381bc8-74ad-49df-bab6-c1d9d05e17c2" providerId="ADAL" clId="{69EE58BA-C1DB-4456-A054-AB04EECEA528}" dt="2024-05-21T11:36:56.746" v="12702" actId="27803"/>
          <ac:spMkLst>
            <pc:docMk/>
            <pc:sldMk cId="1178382251" sldId="370"/>
            <ac:spMk id="2209" creationId="{3678B97E-D9A7-C476-A7D0-792562757704}"/>
          </ac:spMkLst>
        </pc:spChg>
        <pc:spChg chg="mod">
          <ac:chgData name="Uni Heidelberg" userId="63381bc8-74ad-49df-bab6-c1d9d05e17c2" providerId="ADAL" clId="{69EE58BA-C1DB-4456-A054-AB04EECEA528}" dt="2024-05-21T11:36:56.746" v="12702" actId="27803"/>
          <ac:spMkLst>
            <pc:docMk/>
            <pc:sldMk cId="1178382251" sldId="370"/>
            <ac:spMk id="2210" creationId="{739E9FD5-CFC6-FEC5-368C-093F6058E7A8}"/>
          </ac:spMkLst>
        </pc:spChg>
        <pc:spChg chg="mod">
          <ac:chgData name="Uni Heidelberg" userId="63381bc8-74ad-49df-bab6-c1d9d05e17c2" providerId="ADAL" clId="{69EE58BA-C1DB-4456-A054-AB04EECEA528}" dt="2024-05-21T11:36:56.746" v="12702" actId="27803"/>
          <ac:spMkLst>
            <pc:docMk/>
            <pc:sldMk cId="1178382251" sldId="370"/>
            <ac:spMk id="2211" creationId="{E02542AF-77E7-33B2-2F97-DAF6E71EF613}"/>
          </ac:spMkLst>
        </pc:spChg>
        <pc:spChg chg="mod">
          <ac:chgData name="Uni Heidelberg" userId="63381bc8-74ad-49df-bab6-c1d9d05e17c2" providerId="ADAL" clId="{69EE58BA-C1DB-4456-A054-AB04EECEA528}" dt="2024-05-21T11:36:56.746" v="12702" actId="27803"/>
          <ac:spMkLst>
            <pc:docMk/>
            <pc:sldMk cId="1178382251" sldId="370"/>
            <ac:spMk id="2212" creationId="{FDDEFA65-AFF9-42E6-3664-0CF3896DF123}"/>
          </ac:spMkLst>
        </pc:spChg>
        <pc:spChg chg="mod">
          <ac:chgData name="Uni Heidelberg" userId="63381bc8-74ad-49df-bab6-c1d9d05e17c2" providerId="ADAL" clId="{69EE58BA-C1DB-4456-A054-AB04EECEA528}" dt="2024-05-21T11:36:56.746" v="12702" actId="27803"/>
          <ac:spMkLst>
            <pc:docMk/>
            <pc:sldMk cId="1178382251" sldId="370"/>
            <ac:spMk id="2213" creationId="{BDFC5C1A-B9CC-7D0C-45E3-D1F28C8B3ADF}"/>
          </ac:spMkLst>
        </pc:spChg>
        <pc:spChg chg="mod">
          <ac:chgData name="Uni Heidelberg" userId="63381bc8-74ad-49df-bab6-c1d9d05e17c2" providerId="ADAL" clId="{69EE58BA-C1DB-4456-A054-AB04EECEA528}" dt="2024-05-21T11:36:56.746" v="12702" actId="27803"/>
          <ac:spMkLst>
            <pc:docMk/>
            <pc:sldMk cId="1178382251" sldId="370"/>
            <ac:spMk id="2214" creationId="{ED65AC8C-06A7-D82B-6449-4BCDC58C0F41}"/>
          </ac:spMkLst>
        </pc:spChg>
        <pc:spChg chg="mod">
          <ac:chgData name="Uni Heidelberg" userId="63381bc8-74ad-49df-bab6-c1d9d05e17c2" providerId="ADAL" clId="{69EE58BA-C1DB-4456-A054-AB04EECEA528}" dt="2024-05-21T11:36:56.746" v="12702" actId="27803"/>
          <ac:spMkLst>
            <pc:docMk/>
            <pc:sldMk cId="1178382251" sldId="370"/>
            <ac:spMk id="2215" creationId="{8411793A-3420-0058-AA40-9A98ED03255B}"/>
          </ac:spMkLst>
        </pc:spChg>
        <pc:spChg chg="mod">
          <ac:chgData name="Uni Heidelberg" userId="63381bc8-74ad-49df-bab6-c1d9d05e17c2" providerId="ADAL" clId="{69EE58BA-C1DB-4456-A054-AB04EECEA528}" dt="2024-05-21T11:36:56.746" v="12702" actId="27803"/>
          <ac:spMkLst>
            <pc:docMk/>
            <pc:sldMk cId="1178382251" sldId="370"/>
            <ac:spMk id="2216" creationId="{2FBAD3F3-AEA6-7CBB-96E7-1863823209C4}"/>
          </ac:spMkLst>
        </pc:spChg>
        <pc:spChg chg="mod">
          <ac:chgData name="Uni Heidelberg" userId="63381bc8-74ad-49df-bab6-c1d9d05e17c2" providerId="ADAL" clId="{69EE58BA-C1DB-4456-A054-AB04EECEA528}" dt="2024-05-21T11:36:56.746" v="12702" actId="27803"/>
          <ac:spMkLst>
            <pc:docMk/>
            <pc:sldMk cId="1178382251" sldId="370"/>
            <ac:spMk id="2217" creationId="{838138A5-9325-8307-669D-6A281164065D}"/>
          </ac:spMkLst>
        </pc:spChg>
        <pc:spChg chg="mod">
          <ac:chgData name="Uni Heidelberg" userId="63381bc8-74ad-49df-bab6-c1d9d05e17c2" providerId="ADAL" clId="{69EE58BA-C1DB-4456-A054-AB04EECEA528}" dt="2024-05-21T11:36:56.746" v="12702" actId="27803"/>
          <ac:spMkLst>
            <pc:docMk/>
            <pc:sldMk cId="1178382251" sldId="370"/>
            <ac:spMk id="2218" creationId="{256C4CE6-E152-282E-DC42-DCB18ED0A3E3}"/>
          </ac:spMkLst>
        </pc:spChg>
        <pc:spChg chg="mod">
          <ac:chgData name="Uni Heidelberg" userId="63381bc8-74ad-49df-bab6-c1d9d05e17c2" providerId="ADAL" clId="{69EE58BA-C1DB-4456-A054-AB04EECEA528}" dt="2024-05-21T11:36:56.746" v="12702" actId="27803"/>
          <ac:spMkLst>
            <pc:docMk/>
            <pc:sldMk cId="1178382251" sldId="370"/>
            <ac:spMk id="2219" creationId="{C3A60666-2B69-0441-BF7C-D469E2A667C8}"/>
          </ac:spMkLst>
        </pc:spChg>
        <pc:spChg chg="mod">
          <ac:chgData name="Uni Heidelberg" userId="63381bc8-74ad-49df-bab6-c1d9d05e17c2" providerId="ADAL" clId="{69EE58BA-C1DB-4456-A054-AB04EECEA528}" dt="2024-05-21T11:36:56.746" v="12702" actId="27803"/>
          <ac:spMkLst>
            <pc:docMk/>
            <pc:sldMk cId="1178382251" sldId="370"/>
            <ac:spMk id="2220" creationId="{30FD4E1A-A7E8-58FB-5E1C-1B98EA0E79C3}"/>
          </ac:spMkLst>
        </pc:spChg>
        <pc:spChg chg="mod">
          <ac:chgData name="Uni Heidelberg" userId="63381bc8-74ad-49df-bab6-c1d9d05e17c2" providerId="ADAL" clId="{69EE58BA-C1DB-4456-A054-AB04EECEA528}" dt="2024-05-21T11:36:56.746" v="12702" actId="27803"/>
          <ac:spMkLst>
            <pc:docMk/>
            <pc:sldMk cId="1178382251" sldId="370"/>
            <ac:spMk id="2221" creationId="{40703ACD-5399-6403-D1BA-A93E6156604F}"/>
          </ac:spMkLst>
        </pc:spChg>
        <pc:spChg chg="mod">
          <ac:chgData name="Uni Heidelberg" userId="63381bc8-74ad-49df-bab6-c1d9d05e17c2" providerId="ADAL" clId="{69EE58BA-C1DB-4456-A054-AB04EECEA528}" dt="2024-05-21T11:36:56.746" v="12702" actId="27803"/>
          <ac:spMkLst>
            <pc:docMk/>
            <pc:sldMk cId="1178382251" sldId="370"/>
            <ac:spMk id="2222" creationId="{6DE95BD2-4F1D-D80F-C56C-0D84E28E34D7}"/>
          </ac:spMkLst>
        </pc:spChg>
        <pc:spChg chg="mod">
          <ac:chgData name="Uni Heidelberg" userId="63381bc8-74ad-49df-bab6-c1d9d05e17c2" providerId="ADAL" clId="{69EE58BA-C1DB-4456-A054-AB04EECEA528}" dt="2024-05-21T11:36:56.746" v="12702" actId="27803"/>
          <ac:spMkLst>
            <pc:docMk/>
            <pc:sldMk cId="1178382251" sldId="370"/>
            <ac:spMk id="2223" creationId="{AA5A369F-5A7B-FDEF-717C-474ED91B7B9E}"/>
          </ac:spMkLst>
        </pc:spChg>
        <pc:spChg chg="mod">
          <ac:chgData name="Uni Heidelberg" userId="63381bc8-74ad-49df-bab6-c1d9d05e17c2" providerId="ADAL" clId="{69EE58BA-C1DB-4456-A054-AB04EECEA528}" dt="2024-05-21T11:36:56.746" v="12702" actId="27803"/>
          <ac:spMkLst>
            <pc:docMk/>
            <pc:sldMk cId="1178382251" sldId="370"/>
            <ac:spMk id="2224" creationId="{A16AD8BC-7034-BDC2-F57C-B8B1ADE89332}"/>
          </ac:spMkLst>
        </pc:spChg>
        <pc:spChg chg="mod">
          <ac:chgData name="Uni Heidelberg" userId="63381bc8-74ad-49df-bab6-c1d9d05e17c2" providerId="ADAL" clId="{69EE58BA-C1DB-4456-A054-AB04EECEA528}" dt="2024-05-21T11:36:56.746" v="12702" actId="27803"/>
          <ac:spMkLst>
            <pc:docMk/>
            <pc:sldMk cId="1178382251" sldId="370"/>
            <ac:spMk id="2225" creationId="{20ECAE1F-F87C-26E8-7E36-5394C8BC6D8C}"/>
          </ac:spMkLst>
        </pc:spChg>
        <pc:spChg chg="mod">
          <ac:chgData name="Uni Heidelberg" userId="63381bc8-74ad-49df-bab6-c1d9d05e17c2" providerId="ADAL" clId="{69EE58BA-C1DB-4456-A054-AB04EECEA528}" dt="2024-05-21T11:36:56.746" v="12702" actId="27803"/>
          <ac:spMkLst>
            <pc:docMk/>
            <pc:sldMk cId="1178382251" sldId="370"/>
            <ac:spMk id="2226" creationId="{A97E6B2B-F3A2-2B34-6154-58CE5D2EC64A}"/>
          </ac:spMkLst>
        </pc:spChg>
        <pc:spChg chg="mod">
          <ac:chgData name="Uni Heidelberg" userId="63381bc8-74ad-49df-bab6-c1d9d05e17c2" providerId="ADAL" clId="{69EE58BA-C1DB-4456-A054-AB04EECEA528}" dt="2024-05-21T11:36:56.746" v="12702" actId="27803"/>
          <ac:spMkLst>
            <pc:docMk/>
            <pc:sldMk cId="1178382251" sldId="370"/>
            <ac:spMk id="2227" creationId="{1F56B62D-41DB-8CD7-A793-0E985B275469}"/>
          </ac:spMkLst>
        </pc:spChg>
        <pc:spChg chg="mod">
          <ac:chgData name="Uni Heidelberg" userId="63381bc8-74ad-49df-bab6-c1d9d05e17c2" providerId="ADAL" clId="{69EE58BA-C1DB-4456-A054-AB04EECEA528}" dt="2024-05-21T11:36:56.746" v="12702" actId="27803"/>
          <ac:spMkLst>
            <pc:docMk/>
            <pc:sldMk cId="1178382251" sldId="370"/>
            <ac:spMk id="2228" creationId="{CBEA8EA8-A1F4-D599-18C8-37A4E652145B}"/>
          </ac:spMkLst>
        </pc:spChg>
        <pc:spChg chg="mod">
          <ac:chgData name="Uni Heidelberg" userId="63381bc8-74ad-49df-bab6-c1d9d05e17c2" providerId="ADAL" clId="{69EE58BA-C1DB-4456-A054-AB04EECEA528}" dt="2024-05-21T11:36:56.746" v="12702" actId="27803"/>
          <ac:spMkLst>
            <pc:docMk/>
            <pc:sldMk cId="1178382251" sldId="370"/>
            <ac:spMk id="2229" creationId="{2422B04A-EF17-F78C-7A31-DF7EFCCF411E}"/>
          </ac:spMkLst>
        </pc:spChg>
        <pc:spChg chg="mod">
          <ac:chgData name="Uni Heidelberg" userId="63381bc8-74ad-49df-bab6-c1d9d05e17c2" providerId="ADAL" clId="{69EE58BA-C1DB-4456-A054-AB04EECEA528}" dt="2024-05-21T11:36:56.746" v="12702" actId="27803"/>
          <ac:spMkLst>
            <pc:docMk/>
            <pc:sldMk cId="1178382251" sldId="370"/>
            <ac:spMk id="2230" creationId="{08D55FF0-15F8-E525-9866-7F94BCA2A0D9}"/>
          </ac:spMkLst>
        </pc:spChg>
        <pc:spChg chg="mod">
          <ac:chgData name="Uni Heidelberg" userId="63381bc8-74ad-49df-bab6-c1d9d05e17c2" providerId="ADAL" clId="{69EE58BA-C1DB-4456-A054-AB04EECEA528}" dt="2024-05-21T11:36:56.746" v="12702" actId="27803"/>
          <ac:spMkLst>
            <pc:docMk/>
            <pc:sldMk cId="1178382251" sldId="370"/>
            <ac:spMk id="2231" creationId="{3AC8B7C3-BF56-99D7-F815-BD6165505E9D}"/>
          </ac:spMkLst>
        </pc:spChg>
        <pc:spChg chg="mod">
          <ac:chgData name="Uni Heidelberg" userId="63381bc8-74ad-49df-bab6-c1d9d05e17c2" providerId="ADAL" clId="{69EE58BA-C1DB-4456-A054-AB04EECEA528}" dt="2024-05-21T11:36:56.746" v="12702" actId="27803"/>
          <ac:spMkLst>
            <pc:docMk/>
            <pc:sldMk cId="1178382251" sldId="370"/>
            <ac:spMk id="2232" creationId="{AA91985D-E385-BFE3-6EAD-3ACFB794382A}"/>
          </ac:spMkLst>
        </pc:spChg>
        <pc:spChg chg="mod">
          <ac:chgData name="Uni Heidelberg" userId="63381bc8-74ad-49df-bab6-c1d9d05e17c2" providerId="ADAL" clId="{69EE58BA-C1DB-4456-A054-AB04EECEA528}" dt="2024-05-21T11:36:56.746" v="12702" actId="27803"/>
          <ac:spMkLst>
            <pc:docMk/>
            <pc:sldMk cId="1178382251" sldId="370"/>
            <ac:spMk id="2233" creationId="{9ED375F3-03D8-3FC8-7D81-1D912A2D82C2}"/>
          </ac:spMkLst>
        </pc:spChg>
        <pc:spChg chg="mod">
          <ac:chgData name="Uni Heidelberg" userId="63381bc8-74ad-49df-bab6-c1d9d05e17c2" providerId="ADAL" clId="{69EE58BA-C1DB-4456-A054-AB04EECEA528}" dt="2024-05-21T11:36:56.746" v="12702" actId="27803"/>
          <ac:spMkLst>
            <pc:docMk/>
            <pc:sldMk cId="1178382251" sldId="370"/>
            <ac:spMk id="2234" creationId="{A888FFA7-C2AD-005F-805B-7A8A485BA9E1}"/>
          </ac:spMkLst>
        </pc:spChg>
        <pc:spChg chg="mod">
          <ac:chgData name="Uni Heidelberg" userId="63381bc8-74ad-49df-bab6-c1d9d05e17c2" providerId="ADAL" clId="{69EE58BA-C1DB-4456-A054-AB04EECEA528}" dt="2024-05-21T11:36:56.746" v="12702" actId="27803"/>
          <ac:spMkLst>
            <pc:docMk/>
            <pc:sldMk cId="1178382251" sldId="370"/>
            <ac:spMk id="2235" creationId="{6DCDFAE7-D663-9F4D-D770-695CBB1F9471}"/>
          </ac:spMkLst>
        </pc:spChg>
        <pc:spChg chg="mod">
          <ac:chgData name="Uni Heidelberg" userId="63381bc8-74ad-49df-bab6-c1d9d05e17c2" providerId="ADAL" clId="{69EE58BA-C1DB-4456-A054-AB04EECEA528}" dt="2024-05-21T11:36:56.746" v="12702" actId="27803"/>
          <ac:spMkLst>
            <pc:docMk/>
            <pc:sldMk cId="1178382251" sldId="370"/>
            <ac:spMk id="2236" creationId="{8AA1C15F-A97D-1A03-B4CF-7F9B5EE5B34F}"/>
          </ac:spMkLst>
        </pc:spChg>
        <pc:spChg chg="mod">
          <ac:chgData name="Uni Heidelberg" userId="63381bc8-74ad-49df-bab6-c1d9d05e17c2" providerId="ADAL" clId="{69EE58BA-C1DB-4456-A054-AB04EECEA528}" dt="2024-05-21T11:36:56.746" v="12702" actId="27803"/>
          <ac:spMkLst>
            <pc:docMk/>
            <pc:sldMk cId="1178382251" sldId="370"/>
            <ac:spMk id="2237" creationId="{C4155E21-3039-87AC-6147-8EE96B33E789}"/>
          </ac:spMkLst>
        </pc:spChg>
        <pc:spChg chg="mod">
          <ac:chgData name="Uni Heidelberg" userId="63381bc8-74ad-49df-bab6-c1d9d05e17c2" providerId="ADAL" clId="{69EE58BA-C1DB-4456-A054-AB04EECEA528}" dt="2024-05-21T11:36:56.746" v="12702" actId="27803"/>
          <ac:spMkLst>
            <pc:docMk/>
            <pc:sldMk cId="1178382251" sldId="370"/>
            <ac:spMk id="2238" creationId="{9D365F95-6B66-B732-1A6B-95268AE1D2CD}"/>
          </ac:spMkLst>
        </pc:spChg>
        <pc:spChg chg="mod">
          <ac:chgData name="Uni Heidelberg" userId="63381bc8-74ad-49df-bab6-c1d9d05e17c2" providerId="ADAL" clId="{69EE58BA-C1DB-4456-A054-AB04EECEA528}" dt="2024-05-21T11:36:56.746" v="12702" actId="27803"/>
          <ac:spMkLst>
            <pc:docMk/>
            <pc:sldMk cId="1178382251" sldId="370"/>
            <ac:spMk id="2239" creationId="{4CB18212-A171-FC2E-1F31-9B08BC711435}"/>
          </ac:spMkLst>
        </pc:spChg>
        <pc:spChg chg="mod">
          <ac:chgData name="Uni Heidelberg" userId="63381bc8-74ad-49df-bab6-c1d9d05e17c2" providerId="ADAL" clId="{69EE58BA-C1DB-4456-A054-AB04EECEA528}" dt="2024-05-21T11:36:56.746" v="12702" actId="27803"/>
          <ac:spMkLst>
            <pc:docMk/>
            <pc:sldMk cId="1178382251" sldId="370"/>
            <ac:spMk id="2240" creationId="{DD483B75-A49F-08E8-512F-6F080A2AB7F5}"/>
          </ac:spMkLst>
        </pc:spChg>
        <pc:spChg chg="mod">
          <ac:chgData name="Uni Heidelberg" userId="63381bc8-74ad-49df-bab6-c1d9d05e17c2" providerId="ADAL" clId="{69EE58BA-C1DB-4456-A054-AB04EECEA528}" dt="2024-05-21T11:36:56.746" v="12702" actId="27803"/>
          <ac:spMkLst>
            <pc:docMk/>
            <pc:sldMk cId="1178382251" sldId="370"/>
            <ac:spMk id="2241" creationId="{C9FAD7FB-FDCD-1A89-3992-DAF4A7DB284F}"/>
          </ac:spMkLst>
        </pc:spChg>
        <pc:spChg chg="mod">
          <ac:chgData name="Uni Heidelberg" userId="63381bc8-74ad-49df-bab6-c1d9d05e17c2" providerId="ADAL" clId="{69EE58BA-C1DB-4456-A054-AB04EECEA528}" dt="2024-05-21T11:36:56.746" v="12702" actId="27803"/>
          <ac:spMkLst>
            <pc:docMk/>
            <pc:sldMk cId="1178382251" sldId="370"/>
            <ac:spMk id="2242" creationId="{165A5B33-68A8-33F1-3AE5-3E13AB610D64}"/>
          </ac:spMkLst>
        </pc:spChg>
        <pc:spChg chg="mod">
          <ac:chgData name="Uni Heidelberg" userId="63381bc8-74ad-49df-bab6-c1d9d05e17c2" providerId="ADAL" clId="{69EE58BA-C1DB-4456-A054-AB04EECEA528}" dt="2024-05-21T11:36:56.746" v="12702" actId="27803"/>
          <ac:spMkLst>
            <pc:docMk/>
            <pc:sldMk cId="1178382251" sldId="370"/>
            <ac:spMk id="2243" creationId="{8F5CDBB8-1090-EDE8-D092-D9B83EB36802}"/>
          </ac:spMkLst>
        </pc:spChg>
        <pc:spChg chg="mod">
          <ac:chgData name="Uni Heidelberg" userId="63381bc8-74ad-49df-bab6-c1d9d05e17c2" providerId="ADAL" clId="{69EE58BA-C1DB-4456-A054-AB04EECEA528}" dt="2024-05-21T11:36:56.746" v="12702" actId="27803"/>
          <ac:spMkLst>
            <pc:docMk/>
            <pc:sldMk cId="1178382251" sldId="370"/>
            <ac:spMk id="2244" creationId="{080CE930-3659-39BB-19EC-B90443DB2689}"/>
          </ac:spMkLst>
        </pc:spChg>
        <pc:spChg chg="mod">
          <ac:chgData name="Uni Heidelberg" userId="63381bc8-74ad-49df-bab6-c1d9d05e17c2" providerId="ADAL" clId="{69EE58BA-C1DB-4456-A054-AB04EECEA528}" dt="2024-05-21T11:36:56.746" v="12702" actId="27803"/>
          <ac:spMkLst>
            <pc:docMk/>
            <pc:sldMk cId="1178382251" sldId="370"/>
            <ac:spMk id="2245" creationId="{C954300E-52D9-2EAD-D49D-58A02E508FFD}"/>
          </ac:spMkLst>
        </pc:spChg>
        <pc:spChg chg="mod">
          <ac:chgData name="Uni Heidelberg" userId="63381bc8-74ad-49df-bab6-c1d9d05e17c2" providerId="ADAL" clId="{69EE58BA-C1DB-4456-A054-AB04EECEA528}" dt="2024-05-21T11:36:56.746" v="12702" actId="27803"/>
          <ac:spMkLst>
            <pc:docMk/>
            <pc:sldMk cId="1178382251" sldId="370"/>
            <ac:spMk id="2246" creationId="{CE493D41-B478-68C2-1AE8-DB791D1EE8EB}"/>
          </ac:spMkLst>
        </pc:spChg>
        <pc:spChg chg="mod">
          <ac:chgData name="Uni Heidelberg" userId="63381bc8-74ad-49df-bab6-c1d9d05e17c2" providerId="ADAL" clId="{69EE58BA-C1DB-4456-A054-AB04EECEA528}" dt="2024-05-21T11:36:56.746" v="12702" actId="27803"/>
          <ac:spMkLst>
            <pc:docMk/>
            <pc:sldMk cId="1178382251" sldId="370"/>
            <ac:spMk id="2247" creationId="{0D522C9F-1E15-D3FE-40D4-0368AE1419E8}"/>
          </ac:spMkLst>
        </pc:spChg>
        <pc:spChg chg="mod">
          <ac:chgData name="Uni Heidelberg" userId="63381bc8-74ad-49df-bab6-c1d9d05e17c2" providerId="ADAL" clId="{69EE58BA-C1DB-4456-A054-AB04EECEA528}" dt="2024-05-21T11:36:56.746" v="12702" actId="27803"/>
          <ac:spMkLst>
            <pc:docMk/>
            <pc:sldMk cId="1178382251" sldId="370"/>
            <ac:spMk id="2248" creationId="{E462B37F-94F5-F9C1-5DF5-1051EC2B3E98}"/>
          </ac:spMkLst>
        </pc:spChg>
        <pc:spChg chg="mod">
          <ac:chgData name="Uni Heidelberg" userId="63381bc8-74ad-49df-bab6-c1d9d05e17c2" providerId="ADAL" clId="{69EE58BA-C1DB-4456-A054-AB04EECEA528}" dt="2024-05-21T11:36:56.746" v="12702" actId="27803"/>
          <ac:spMkLst>
            <pc:docMk/>
            <pc:sldMk cId="1178382251" sldId="370"/>
            <ac:spMk id="2249" creationId="{0742765E-6E1E-F6A8-C6E0-5A539C971463}"/>
          </ac:spMkLst>
        </pc:spChg>
        <pc:spChg chg="mod">
          <ac:chgData name="Uni Heidelberg" userId="63381bc8-74ad-49df-bab6-c1d9d05e17c2" providerId="ADAL" clId="{69EE58BA-C1DB-4456-A054-AB04EECEA528}" dt="2024-05-21T11:36:56.746" v="12702" actId="27803"/>
          <ac:spMkLst>
            <pc:docMk/>
            <pc:sldMk cId="1178382251" sldId="370"/>
            <ac:spMk id="2250" creationId="{1DBF1E1D-FE08-B3A2-6ACD-1EAC765A1238}"/>
          </ac:spMkLst>
        </pc:spChg>
        <pc:spChg chg="mod">
          <ac:chgData name="Uni Heidelberg" userId="63381bc8-74ad-49df-bab6-c1d9d05e17c2" providerId="ADAL" clId="{69EE58BA-C1DB-4456-A054-AB04EECEA528}" dt="2024-05-21T11:36:56.746" v="12702" actId="27803"/>
          <ac:spMkLst>
            <pc:docMk/>
            <pc:sldMk cId="1178382251" sldId="370"/>
            <ac:spMk id="2251" creationId="{96778542-1DCA-BE79-061D-1BEDCC7A2EC7}"/>
          </ac:spMkLst>
        </pc:spChg>
        <pc:spChg chg="mod">
          <ac:chgData name="Uni Heidelberg" userId="63381bc8-74ad-49df-bab6-c1d9d05e17c2" providerId="ADAL" clId="{69EE58BA-C1DB-4456-A054-AB04EECEA528}" dt="2024-05-21T11:36:56.746" v="12702" actId="27803"/>
          <ac:spMkLst>
            <pc:docMk/>
            <pc:sldMk cId="1178382251" sldId="370"/>
            <ac:spMk id="2252" creationId="{3DB36F97-DD31-EC7E-3269-DAED03C949D1}"/>
          </ac:spMkLst>
        </pc:spChg>
        <pc:spChg chg="mod">
          <ac:chgData name="Uni Heidelberg" userId="63381bc8-74ad-49df-bab6-c1d9d05e17c2" providerId="ADAL" clId="{69EE58BA-C1DB-4456-A054-AB04EECEA528}" dt="2024-05-21T11:36:56.746" v="12702" actId="27803"/>
          <ac:spMkLst>
            <pc:docMk/>
            <pc:sldMk cId="1178382251" sldId="370"/>
            <ac:spMk id="2253" creationId="{0808E58E-E189-E2FB-D19A-74A1EF43AB1D}"/>
          </ac:spMkLst>
        </pc:spChg>
        <pc:spChg chg="mod">
          <ac:chgData name="Uni Heidelberg" userId="63381bc8-74ad-49df-bab6-c1d9d05e17c2" providerId="ADAL" clId="{69EE58BA-C1DB-4456-A054-AB04EECEA528}" dt="2024-05-21T11:36:56.746" v="12702" actId="27803"/>
          <ac:spMkLst>
            <pc:docMk/>
            <pc:sldMk cId="1178382251" sldId="370"/>
            <ac:spMk id="2254" creationId="{52A3F292-24C2-E73B-8316-F846926123D3}"/>
          </ac:spMkLst>
        </pc:spChg>
        <pc:spChg chg="mod">
          <ac:chgData name="Uni Heidelberg" userId="63381bc8-74ad-49df-bab6-c1d9d05e17c2" providerId="ADAL" clId="{69EE58BA-C1DB-4456-A054-AB04EECEA528}" dt="2024-05-21T11:36:56.746" v="12702" actId="27803"/>
          <ac:spMkLst>
            <pc:docMk/>
            <pc:sldMk cId="1178382251" sldId="370"/>
            <ac:spMk id="2255" creationId="{7C9CBFB6-D9AF-7082-8696-5C8CBC0E1132}"/>
          </ac:spMkLst>
        </pc:spChg>
        <pc:spChg chg="mod">
          <ac:chgData name="Uni Heidelberg" userId="63381bc8-74ad-49df-bab6-c1d9d05e17c2" providerId="ADAL" clId="{69EE58BA-C1DB-4456-A054-AB04EECEA528}" dt="2024-05-21T11:36:56.746" v="12702" actId="27803"/>
          <ac:spMkLst>
            <pc:docMk/>
            <pc:sldMk cId="1178382251" sldId="370"/>
            <ac:spMk id="2256" creationId="{1FB6083F-EB33-2F92-FAD4-9733FA90E48B}"/>
          </ac:spMkLst>
        </pc:spChg>
        <pc:spChg chg="mod">
          <ac:chgData name="Uni Heidelberg" userId="63381bc8-74ad-49df-bab6-c1d9d05e17c2" providerId="ADAL" clId="{69EE58BA-C1DB-4456-A054-AB04EECEA528}" dt="2024-05-21T11:36:56.746" v="12702" actId="27803"/>
          <ac:spMkLst>
            <pc:docMk/>
            <pc:sldMk cId="1178382251" sldId="370"/>
            <ac:spMk id="2257" creationId="{7BD71AF6-9B32-971B-16B2-24E9980126EC}"/>
          </ac:spMkLst>
        </pc:spChg>
        <pc:spChg chg="mod">
          <ac:chgData name="Uni Heidelberg" userId="63381bc8-74ad-49df-bab6-c1d9d05e17c2" providerId="ADAL" clId="{69EE58BA-C1DB-4456-A054-AB04EECEA528}" dt="2024-05-21T11:36:56.746" v="12702" actId="27803"/>
          <ac:spMkLst>
            <pc:docMk/>
            <pc:sldMk cId="1178382251" sldId="370"/>
            <ac:spMk id="2258" creationId="{2E17B67C-0B12-42AB-5F52-D6134DE9F38F}"/>
          </ac:spMkLst>
        </pc:spChg>
        <pc:spChg chg="mod">
          <ac:chgData name="Uni Heidelberg" userId="63381bc8-74ad-49df-bab6-c1d9d05e17c2" providerId="ADAL" clId="{69EE58BA-C1DB-4456-A054-AB04EECEA528}" dt="2024-05-21T11:36:56.746" v="12702" actId="27803"/>
          <ac:spMkLst>
            <pc:docMk/>
            <pc:sldMk cId="1178382251" sldId="370"/>
            <ac:spMk id="2259" creationId="{F12EA3C5-FA40-E50E-802C-63E9F5048781}"/>
          </ac:spMkLst>
        </pc:spChg>
        <pc:spChg chg="mod">
          <ac:chgData name="Uni Heidelberg" userId="63381bc8-74ad-49df-bab6-c1d9d05e17c2" providerId="ADAL" clId="{69EE58BA-C1DB-4456-A054-AB04EECEA528}" dt="2024-05-21T11:36:56.746" v="12702" actId="27803"/>
          <ac:spMkLst>
            <pc:docMk/>
            <pc:sldMk cId="1178382251" sldId="370"/>
            <ac:spMk id="2260" creationId="{9034C8B4-CD92-2248-81E7-65B89F3A242F}"/>
          </ac:spMkLst>
        </pc:spChg>
        <pc:spChg chg="mod">
          <ac:chgData name="Uni Heidelberg" userId="63381bc8-74ad-49df-bab6-c1d9d05e17c2" providerId="ADAL" clId="{69EE58BA-C1DB-4456-A054-AB04EECEA528}" dt="2024-05-21T11:36:56.746" v="12702" actId="27803"/>
          <ac:spMkLst>
            <pc:docMk/>
            <pc:sldMk cId="1178382251" sldId="370"/>
            <ac:spMk id="2261" creationId="{45F23847-E69D-BF4E-97F4-B6F9AC8E7017}"/>
          </ac:spMkLst>
        </pc:spChg>
        <pc:spChg chg="mod">
          <ac:chgData name="Uni Heidelberg" userId="63381bc8-74ad-49df-bab6-c1d9d05e17c2" providerId="ADAL" clId="{69EE58BA-C1DB-4456-A054-AB04EECEA528}" dt="2024-05-21T11:36:56.746" v="12702" actId="27803"/>
          <ac:spMkLst>
            <pc:docMk/>
            <pc:sldMk cId="1178382251" sldId="370"/>
            <ac:spMk id="2262" creationId="{411A30C6-EEE1-6E8E-2F3D-9C47BC83B6B0}"/>
          </ac:spMkLst>
        </pc:spChg>
        <pc:spChg chg="mod">
          <ac:chgData name="Uni Heidelberg" userId="63381bc8-74ad-49df-bab6-c1d9d05e17c2" providerId="ADAL" clId="{69EE58BA-C1DB-4456-A054-AB04EECEA528}" dt="2024-05-21T11:36:56.746" v="12702" actId="27803"/>
          <ac:spMkLst>
            <pc:docMk/>
            <pc:sldMk cId="1178382251" sldId="370"/>
            <ac:spMk id="2263" creationId="{B4581D6D-743F-2808-7F89-BAF6515C0E85}"/>
          </ac:spMkLst>
        </pc:spChg>
        <pc:spChg chg="mod">
          <ac:chgData name="Uni Heidelberg" userId="63381bc8-74ad-49df-bab6-c1d9d05e17c2" providerId="ADAL" clId="{69EE58BA-C1DB-4456-A054-AB04EECEA528}" dt="2024-05-21T11:36:56.746" v="12702" actId="27803"/>
          <ac:spMkLst>
            <pc:docMk/>
            <pc:sldMk cId="1178382251" sldId="370"/>
            <ac:spMk id="2264" creationId="{0D8C29E6-2389-F67F-76C9-F294FD884207}"/>
          </ac:spMkLst>
        </pc:spChg>
        <pc:spChg chg="mod">
          <ac:chgData name="Uni Heidelberg" userId="63381bc8-74ad-49df-bab6-c1d9d05e17c2" providerId="ADAL" clId="{69EE58BA-C1DB-4456-A054-AB04EECEA528}" dt="2024-05-21T11:36:56.746" v="12702" actId="27803"/>
          <ac:spMkLst>
            <pc:docMk/>
            <pc:sldMk cId="1178382251" sldId="370"/>
            <ac:spMk id="2265" creationId="{06F068A1-7F33-C9B1-CD51-57FB8757E1D5}"/>
          </ac:spMkLst>
        </pc:spChg>
        <pc:spChg chg="mod">
          <ac:chgData name="Uni Heidelberg" userId="63381bc8-74ad-49df-bab6-c1d9d05e17c2" providerId="ADAL" clId="{69EE58BA-C1DB-4456-A054-AB04EECEA528}" dt="2024-05-21T11:36:56.746" v="12702" actId="27803"/>
          <ac:spMkLst>
            <pc:docMk/>
            <pc:sldMk cId="1178382251" sldId="370"/>
            <ac:spMk id="2266" creationId="{A0E96A2D-8334-3A19-7BEE-C21EC61B5E48}"/>
          </ac:spMkLst>
        </pc:spChg>
        <pc:spChg chg="mod">
          <ac:chgData name="Uni Heidelberg" userId="63381bc8-74ad-49df-bab6-c1d9d05e17c2" providerId="ADAL" clId="{69EE58BA-C1DB-4456-A054-AB04EECEA528}" dt="2024-05-21T11:36:56.746" v="12702" actId="27803"/>
          <ac:spMkLst>
            <pc:docMk/>
            <pc:sldMk cId="1178382251" sldId="370"/>
            <ac:spMk id="2267" creationId="{68CEEEBE-0CD7-0568-D218-8FB34D5A05F2}"/>
          </ac:spMkLst>
        </pc:spChg>
        <pc:spChg chg="mod">
          <ac:chgData name="Uni Heidelberg" userId="63381bc8-74ad-49df-bab6-c1d9d05e17c2" providerId="ADAL" clId="{69EE58BA-C1DB-4456-A054-AB04EECEA528}" dt="2024-05-21T11:36:56.746" v="12702" actId="27803"/>
          <ac:spMkLst>
            <pc:docMk/>
            <pc:sldMk cId="1178382251" sldId="370"/>
            <ac:spMk id="2268" creationId="{44D9AB73-BF29-E789-D46D-4E3EEC6BDFFC}"/>
          </ac:spMkLst>
        </pc:spChg>
        <pc:spChg chg="mod">
          <ac:chgData name="Uni Heidelberg" userId="63381bc8-74ad-49df-bab6-c1d9d05e17c2" providerId="ADAL" clId="{69EE58BA-C1DB-4456-A054-AB04EECEA528}" dt="2024-05-21T11:36:56.746" v="12702" actId="27803"/>
          <ac:spMkLst>
            <pc:docMk/>
            <pc:sldMk cId="1178382251" sldId="370"/>
            <ac:spMk id="2269" creationId="{365B5EE0-07DA-C072-C670-9738E47101B9}"/>
          </ac:spMkLst>
        </pc:spChg>
        <pc:spChg chg="mod">
          <ac:chgData name="Uni Heidelberg" userId="63381bc8-74ad-49df-bab6-c1d9d05e17c2" providerId="ADAL" clId="{69EE58BA-C1DB-4456-A054-AB04EECEA528}" dt="2024-05-21T11:36:56.746" v="12702" actId="27803"/>
          <ac:spMkLst>
            <pc:docMk/>
            <pc:sldMk cId="1178382251" sldId="370"/>
            <ac:spMk id="2270" creationId="{5ADC8C8B-BE3A-2E0E-4455-5D658DD016FB}"/>
          </ac:spMkLst>
        </pc:spChg>
        <pc:spChg chg="mod">
          <ac:chgData name="Uni Heidelberg" userId="63381bc8-74ad-49df-bab6-c1d9d05e17c2" providerId="ADAL" clId="{69EE58BA-C1DB-4456-A054-AB04EECEA528}" dt="2024-05-21T11:36:56.746" v="12702" actId="27803"/>
          <ac:spMkLst>
            <pc:docMk/>
            <pc:sldMk cId="1178382251" sldId="370"/>
            <ac:spMk id="2271" creationId="{DA4E05FE-E4EC-8925-AF56-D5797C85E023}"/>
          </ac:spMkLst>
        </pc:spChg>
        <pc:spChg chg="mod">
          <ac:chgData name="Uni Heidelberg" userId="63381bc8-74ad-49df-bab6-c1d9d05e17c2" providerId="ADAL" clId="{69EE58BA-C1DB-4456-A054-AB04EECEA528}" dt="2024-05-21T11:36:56.746" v="12702" actId="27803"/>
          <ac:spMkLst>
            <pc:docMk/>
            <pc:sldMk cId="1178382251" sldId="370"/>
            <ac:spMk id="2272" creationId="{5B908DD9-651F-ADD1-0B52-2079E67024F7}"/>
          </ac:spMkLst>
        </pc:spChg>
        <pc:spChg chg="mod">
          <ac:chgData name="Uni Heidelberg" userId="63381bc8-74ad-49df-bab6-c1d9d05e17c2" providerId="ADAL" clId="{69EE58BA-C1DB-4456-A054-AB04EECEA528}" dt="2024-05-21T11:36:56.746" v="12702" actId="27803"/>
          <ac:spMkLst>
            <pc:docMk/>
            <pc:sldMk cId="1178382251" sldId="370"/>
            <ac:spMk id="2273" creationId="{F3C3641D-F6BC-4409-0171-234DB1B83C53}"/>
          </ac:spMkLst>
        </pc:spChg>
        <pc:spChg chg="mod">
          <ac:chgData name="Uni Heidelberg" userId="63381bc8-74ad-49df-bab6-c1d9d05e17c2" providerId="ADAL" clId="{69EE58BA-C1DB-4456-A054-AB04EECEA528}" dt="2024-05-21T11:36:56.746" v="12702" actId="27803"/>
          <ac:spMkLst>
            <pc:docMk/>
            <pc:sldMk cId="1178382251" sldId="370"/>
            <ac:spMk id="2274" creationId="{535AD81C-072C-E3D8-5911-C0EB4D676493}"/>
          </ac:spMkLst>
        </pc:spChg>
        <pc:spChg chg="mod">
          <ac:chgData name="Uni Heidelberg" userId="63381bc8-74ad-49df-bab6-c1d9d05e17c2" providerId="ADAL" clId="{69EE58BA-C1DB-4456-A054-AB04EECEA528}" dt="2024-05-21T11:36:56.746" v="12702" actId="27803"/>
          <ac:spMkLst>
            <pc:docMk/>
            <pc:sldMk cId="1178382251" sldId="370"/>
            <ac:spMk id="2275" creationId="{54024FE4-13B3-23ED-5766-8C331CD7C6C1}"/>
          </ac:spMkLst>
        </pc:spChg>
        <pc:spChg chg="mod">
          <ac:chgData name="Uni Heidelberg" userId="63381bc8-74ad-49df-bab6-c1d9d05e17c2" providerId="ADAL" clId="{69EE58BA-C1DB-4456-A054-AB04EECEA528}" dt="2024-05-21T11:36:56.746" v="12702" actId="27803"/>
          <ac:spMkLst>
            <pc:docMk/>
            <pc:sldMk cId="1178382251" sldId="370"/>
            <ac:spMk id="2276" creationId="{F46B32A2-A044-F1BC-C22B-79CCA678BD35}"/>
          </ac:spMkLst>
        </pc:spChg>
        <pc:spChg chg="mod">
          <ac:chgData name="Uni Heidelberg" userId="63381bc8-74ad-49df-bab6-c1d9d05e17c2" providerId="ADAL" clId="{69EE58BA-C1DB-4456-A054-AB04EECEA528}" dt="2024-05-21T11:36:56.746" v="12702" actId="27803"/>
          <ac:spMkLst>
            <pc:docMk/>
            <pc:sldMk cId="1178382251" sldId="370"/>
            <ac:spMk id="2277" creationId="{8281E450-3A00-E647-2BB8-94CB18D5BA44}"/>
          </ac:spMkLst>
        </pc:spChg>
        <pc:spChg chg="mod">
          <ac:chgData name="Uni Heidelberg" userId="63381bc8-74ad-49df-bab6-c1d9d05e17c2" providerId="ADAL" clId="{69EE58BA-C1DB-4456-A054-AB04EECEA528}" dt="2024-05-21T11:36:56.746" v="12702" actId="27803"/>
          <ac:spMkLst>
            <pc:docMk/>
            <pc:sldMk cId="1178382251" sldId="370"/>
            <ac:spMk id="2278" creationId="{6937B29C-58B1-38F7-2421-84D233625BE8}"/>
          </ac:spMkLst>
        </pc:spChg>
        <pc:spChg chg="mod">
          <ac:chgData name="Uni Heidelberg" userId="63381bc8-74ad-49df-bab6-c1d9d05e17c2" providerId="ADAL" clId="{69EE58BA-C1DB-4456-A054-AB04EECEA528}" dt="2024-05-21T11:36:56.746" v="12702" actId="27803"/>
          <ac:spMkLst>
            <pc:docMk/>
            <pc:sldMk cId="1178382251" sldId="370"/>
            <ac:spMk id="2279" creationId="{159612F4-1864-0EDC-40C9-CEBCC05A41BE}"/>
          </ac:spMkLst>
        </pc:spChg>
        <pc:spChg chg="mod">
          <ac:chgData name="Uni Heidelberg" userId="63381bc8-74ad-49df-bab6-c1d9d05e17c2" providerId="ADAL" clId="{69EE58BA-C1DB-4456-A054-AB04EECEA528}" dt="2024-05-21T11:36:56.746" v="12702" actId="27803"/>
          <ac:spMkLst>
            <pc:docMk/>
            <pc:sldMk cId="1178382251" sldId="370"/>
            <ac:spMk id="2280" creationId="{7242CFFA-E72E-204B-FE31-F91D979CC5C4}"/>
          </ac:spMkLst>
        </pc:spChg>
        <pc:spChg chg="mod">
          <ac:chgData name="Uni Heidelberg" userId="63381bc8-74ad-49df-bab6-c1d9d05e17c2" providerId="ADAL" clId="{69EE58BA-C1DB-4456-A054-AB04EECEA528}" dt="2024-05-21T11:36:56.746" v="12702" actId="27803"/>
          <ac:spMkLst>
            <pc:docMk/>
            <pc:sldMk cId="1178382251" sldId="370"/>
            <ac:spMk id="2281" creationId="{906905B4-FCBA-9E4A-119F-E642A8D219A4}"/>
          </ac:spMkLst>
        </pc:spChg>
        <pc:spChg chg="mod">
          <ac:chgData name="Uni Heidelberg" userId="63381bc8-74ad-49df-bab6-c1d9d05e17c2" providerId="ADAL" clId="{69EE58BA-C1DB-4456-A054-AB04EECEA528}" dt="2024-05-21T11:36:56.746" v="12702" actId="27803"/>
          <ac:spMkLst>
            <pc:docMk/>
            <pc:sldMk cId="1178382251" sldId="370"/>
            <ac:spMk id="2282" creationId="{387B6D47-DD2A-7918-336E-93FD2143F637}"/>
          </ac:spMkLst>
        </pc:spChg>
        <pc:spChg chg="mod">
          <ac:chgData name="Uni Heidelberg" userId="63381bc8-74ad-49df-bab6-c1d9d05e17c2" providerId="ADAL" clId="{69EE58BA-C1DB-4456-A054-AB04EECEA528}" dt="2024-05-21T11:36:56.746" v="12702" actId="27803"/>
          <ac:spMkLst>
            <pc:docMk/>
            <pc:sldMk cId="1178382251" sldId="370"/>
            <ac:spMk id="2283" creationId="{417F67C2-BF9B-E5CA-599A-9C2C7802B9EA}"/>
          </ac:spMkLst>
        </pc:spChg>
        <pc:spChg chg="mod">
          <ac:chgData name="Uni Heidelberg" userId="63381bc8-74ad-49df-bab6-c1d9d05e17c2" providerId="ADAL" clId="{69EE58BA-C1DB-4456-A054-AB04EECEA528}" dt="2024-05-21T11:36:56.746" v="12702" actId="27803"/>
          <ac:spMkLst>
            <pc:docMk/>
            <pc:sldMk cId="1178382251" sldId="370"/>
            <ac:spMk id="2284" creationId="{C106EF62-5D92-3B1F-0F32-054EE0F7DDC4}"/>
          </ac:spMkLst>
        </pc:spChg>
        <pc:spChg chg="mod">
          <ac:chgData name="Uni Heidelberg" userId="63381bc8-74ad-49df-bab6-c1d9d05e17c2" providerId="ADAL" clId="{69EE58BA-C1DB-4456-A054-AB04EECEA528}" dt="2024-05-21T11:36:56.746" v="12702" actId="27803"/>
          <ac:spMkLst>
            <pc:docMk/>
            <pc:sldMk cId="1178382251" sldId="370"/>
            <ac:spMk id="2285" creationId="{0FEBE5AA-C0A4-D7FE-254A-EAB768178958}"/>
          </ac:spMkLst>
        </pc:spChg>
        <pc:spChg chg="mod">
          <ac:chgData name="Uni Heidelberg" userId="63381bc8-74ad-49df-bab6-c1d9d05e17c2" providerId="ADAL" clId="{69EE58BA-C1DB-4456-A054-AB04EECEA528}" dt="2024-05-21T11:36:56.746" v="12702" actId="27803"/>
          <ac:spMkLst>
            <pc:docMk/>
            <pc:sldMk cId="1178382251" sldId="370"/>
            <ac:spMk id="2286" creationId="{1DFE23AD-891B-9919-8D6E-3E83B29D64DC}"/>
          </ac:spMkLst>
        </pc:spChg>
        <pc:spChg chg="mod">
          <ac:chgData name="Uni Heidelberg" userId="63381bc8-74ad-49df-bab6-c1d9d05e17c2" providerId="ADAL" clId="{69EE58BA-C1DB-4456-A054-AB04EECEA528}" dt="2024-05-21T11:36:56.746" v="12702" actId="27803"/>
          <ac:spMkLst>
            <pc:docMk/>
            <pc:sldMk cId="1178382251" sldId="370"/>
            <ac:spMk id="2287" creationId="{CE21B134-2D83-8BA0-354B-C95855AFCCBD}"/>
          </ac:spMkLst>
        </pc:spChg>
        <pc:spChg chg="mod">
          <ac:chgData name="Uni Heidelberg" userId="63381bc8-74ad-49df-bab6-c1d9d05e17c2" providerId="ADAL" clId="{69EE58BA-C1DB-4456-A054-AB04EECEA528}" dt="2024-05-21T11:36:56.746" v="12702" actId="27803"/>
          <ac:spMkLst>
            <pc:docMk/>
            <pc:sldMk cId="1178382251" sldId="370"/>
            <ac:spMk id="2288" creationId="{1FA671B2-6DBC-A8AE-5618-829D032A1929}"/>
          </ac:spMkLst>
        </pc:spChg>
        <pc:spChg chg="mod">
          <ac:chgData name="Uni Heidelberg" userId="63381bc8-74ad-49df-bab6-c1d9d05e17c2" providerId="ADAL" clId="{69EE58BA-C1DB-4456-A054-AB04EECEA528}" dt="2024-05-21T11:36:56.746" v="12702" actId="27803"/>
          <ac:spMkLst>
            <pc:docMk/>
            <pc:sldMk cId="1178382251" sldId="370"/>
            <ac:spMk id="2289" creationId="{188B87AD-80A1-03C6-B7CC-062E6895F51B}"/>
          </ac:spMkLst>
        </pc:spChg>
        <pc:spChg chg="mod">
          <ac:chgData name="Uni Heidelberg" userId="63381bc8-74ad-49df-bab6-c1d9d05e17c2" providerId="ADAL" clId="{69EE58BA-C1DB-4456-A054-AB04EECEA528}" dt="2024-05-21T11:36:56.746" v="12702" actId="27803"/>
          <ac:spMkLst>
            <pc:docMk/>
            <pc:sldMk cId="1178382251" sldId="370"/>
            <ac:spMk id="2290" creationId="{3F7BEB49-40F4-E03C-F4EB-CE0D8DB8D8C3}"/>
          </ac:spMkLst>
        </pc:spChg>
        <pc:spChg chg="mod">
          <ac:chgData name="Uni Heidelberg" userId="63381bc8-74ad-49df-bab6-c1d9d05e17c2" providerId="ADAL" clId="{69EE58BA-C1DB-4456-A054-AB04EECEA528}" dt="2024-05-21T11:36:56.746" v="12702" actId="27803"/>
          <ac:spMkLst>
            <pc:docMk/>
            <pc:sldMk cId="1178382251" sldId="370"/>
            <ac:spMk id="2291" creationId="{E15F9C31-7021-CED4-0917-F8ADE8D47A05}"/>
          </ac:spMkLst>
        </pc:spChg>
        <pc:spChg chg="mod">
          <ac:chgData name="Uni Heidelberg" userId="63381bc8-74ad-49df-bab6-c1d9d05e17c2" providerId="ADAL" clId="{69EE58BA-C1DB-4456-A054-AB04EECEA528}" dt="2024-05-21T11:36:56.746" v="12702" actId="27803"/>
          <ac:spMkLst>
            <pc:docMk/>
            <pc:sldMk cId="1178382251" sldId="370"/>
            <ac:spMk id="2292" creationId="{93360564-9F4C-4F16-8140-5573CD27D710}"/>
          </ac:spMkLst>
        </pc:spChg>
        <pc:spChg chg="mod">
          <ac:chgData name="Uni Heidelberg" userId="63381bc8-74ad-49df-bab6-c1d9d05e17c2" providerId="ADAL" clId="{69EE58BA-C1DB-4456-A054-AB04EECEA528}" dt="2024-05-21T11:36:56.746" v="12702" actId="27803"/>
          <ac:spMkLst>
            <pc:docMk/>
            <pc:sldMk cId="1178382251" sldId="370"/>
            <ac:spMk id="2293" creationId="{42293261-7CB6-748B-23B8-6EDCBE7E72B0}"/>
          </ac:spMkLst>
        </pc:spChg>
        <pc:spChg chg="mod">
          <ac:chgData name="Uni Heidelberg" userId="63381bc8-74ad-49df-bab6-c1d9d05e17c2" providerId="ADAL" clId="{69EE58BA-C1DB-4456-A054-AB04EECEA528}" dt="2024-05-21T11:36:56.746" v="12702" actId="27803"/>
          <ac:spMkLst>
            <pc:docMk/>
            <pc:sldMk cId="1178382251" sldId="370"/>
            <ac:spMk id="2294" creationId="{D801EC8D-F7E0-3D9B-DDB6-975718DF8088}"/>
          </ac:spMkLst>
        </pc:spChg>
        <pc:spChg chg="mod">
          <ac:chgData name="Uni Heidelberg" userId="63381bc8-74ad-49df-bab6-c1d9d05e17c2" providerId="ADAL" clId="{69EE58BA-C1DB-4456-A054-AB04EECEA528}" dt="2024-05-21T11:36:56.746" v="12702" actId="27803"/>
          <ac:spMkLst>
            <pc:docMk/>
            <pc:sldMk cId="1178382251" sldId="370"/>
            <ac:spMk id="2295" creationId="{0CC59936-AC61-82D4-B455-E95D9426485E}"/>
          </ac:spMkLst>
        </pc:spChg>
        <pc:spChg chg="mod">
          <ac:chgData name="Uni Heidelberg" userId="63381bc8-74ad-49df-bab6-c1d9d05e17c2" providerId="ADAL" clId="{69EE58BA-C1DB-4456-A054-AB04EECEA528}" dt="2024-05-21T11:36:56.746" v="12702" actId="27803"/>
          <ac:spMkLst>
            <pc:docMk/>
            <pc:sldMk cId="1178382251" sldId="370"/>
            <ac:spMk id="2296" creationId="{37FEBDB6-617A-973C-679C-D6F37D2A05D9}"/>
          </ac:spMkLst>
        </pc:spChg>
        <pc:spChg chg="mod">
          <ac:chgData name="Uni Heidelberg" userId="63381bc8-74ad-49df-bab6-c1d9d05e17c2" providerId="ADAL" clId="{69EE58BA-C1DB-4456-A054-AB04EECEA528}" dt="2024-05-21T11:36:56.746" v="12702" actId="27803"/>
          <ac:spMkLst>
            <pc:docMk/>
            <pc:sldMk cId="1178382251" sldId="370"/>
            <ac:spMk id="2297" creationId="{9829E2D4-B1C7-48FC-4830-9F946BA9A140}"/>
          </ac:spMkLst>
        </pc:spChg>
        <pc:spChg chg="mod">
          <ac:chgData name="Uni Heidelberg" userId="63381bc8-74ad-49df-bab6-c1d9d05e17c2" providerId="ADAL" clId="{69EE58BA-C1DB-4456-A054-AB04EECEA528}" dt="2024-05-21T11:36:56.746" v="12702" actId="27803"/>
          <ac:spMkLst>
            <pc:docMk/>
            <pc:sldMk cId="1178382251" sldId="370"/>
            <ac:spMk id="2298" creationId="{9964A75E-B091-4C84-9497-0F03B26F861F}"/>
          </ac:spMkLst>
        </pc:spChg>
        <pc:spChg chg="mod">
          <ac:chgData name="Uni Heidelberg" userId="63381bc8-74ad-49df-bab6-c1d9d05e17c2" providerId="ADAL" clId="{69EE58BA-C1DB-4456-A054-AB04EECEA528}" dt="2024-05-21T11:36:56.746" v="12702" actId="27803"/>
          <ac:spMkLst>
            <pc:docMk/>
            <pc:sldMk cId="1178382251" sldId="370"/>
            <ac:spMk id="2299" creationId="{D35C0C69-A93B-2FFC-2497-E05F78F24DB4}"/>
          </ac:spMkLst>
        </pc:spChg>
        <pc:spChg chg="mod">
          <ac:chgData name="Uni Heidelberg" userId="63381bc8-74ad-49df-bab6-c1d9d05e17c2" providerId="ADAL" clId="{69EE58BA-C1DB-4456-A054-AB04EECEA528}" dt="2024-05-21T11:36:56.746" v="12702" actId="27803"/>
          <ac:spMkLst>
            <pc:docMk/>
            <pc:sldMk cId="1178382251" sldId="370"/>
            <ac:spMk id="2300" creationId="{FDFB4E86-AFA1-6C7F-11A7-45DF2DA656E3}"/>
          </ac:spMkLst>
        </pc:spChg>
        <pc:spChg chg="mod">
          <ac:chgData name="Uni Heidelberg" userId="63381bc8-74ad-49df-bab6-c1d9d05e17c2" providerId="ADAL" clId="{69EE58BA-C1DB-4456-A054-AB04EECEA528}" dt="2024-05-21T11:36:56.746" v="12702" actId="27803"/>
          <ac:spMkLst>
            <pc:docMk/>
            <pc:sldMk cId="1178382251" sldId="370"/>
            <ac:spMk id="2301" creationId="{DF73DF7E-43FC-0E2F-17DF-76630854C4F4}"/>
          </ac:spMkLst>
        </pc:spChg>
        <pc:spChg chg="mod">
          <ac:chgData name="Uni Heidelberg" userId="63381bc8-74ad-49df-bab6-c1d9d05e17c2" providerId="ADAL" clId="{69EE58BA-C1DB-4456-A054-AB04EECEA528}" dt="2024-05-21T11:36:56.746" v="12702" actId="27803"/>
          <ac:spMkLst>
            <pc:docMk/>
            <pc:sldMk cId="1178382251" sldId="370"/>
            <ac:spMk id="2302" creationId="{3AC4284F-59E3-3052-4319-3E24746B7309}"/>
          </ac:spMkLst>
        </pc:spChg>
        <pc:spChg chg="mod">
          <ac:chgData name="Uni Heidelberg" userId="63381bc8-74ad-49df-bab6-c1d9d05e17c2" providerId="ADAL" clId="{69EE58BA-C1DB-4456-A054-AB04EECEA528}" dt="2024-05-21T11:36:56.746" v="12702" actId="27803"/>
          <ac:spMkLst>
            <pc:docMk/>
            <pc:sldMk cId="1178382251" sldId="370"/>
            <ac:spMk id="2303" creationId="{D0A64D57-DEF3-EB11-76BF-47B5BC147A36}"/>
          </ac:spMkLst>
        </pc:spChg>
        <pc:spChg chg="mod">
          <ac:chgData name="Uni Heidelberg" userId="63381bc8-74ad-49df-bab6-c1d9d05e17c2" providerId="ADAL" clId="{69EE58BA-C1DB-4456-A054-AB04EECEA528}" dt="2024-05-21T11:36:56.746" v="12702" actId="27803"/>
          <ac:spMkLst>
            <pc:docMk/>
            <pc:sldMk cId="1178382251" sldId="370"/>
            <ac:spMk id="2304" creationId="{2B1FACCA-C90D-9F23-CD89-C78CF1C804ED}"/>
          </ac:spMkLst>
        </pc:spChg>
        <pc:spChg chg="mod">
          <ac:chgData name="Uni Heidelberg" userId="63381bc8-74ad-49df-bab6-c1d9d05e17c2" providerId="ADAL" clId="{69EE58BA-C1DB-4456-A054-AB04EECEA528}" dt="2024-05-21T11:36:56.746" v="12702" actId="27803"/>
          <ac:spMkLst>
            <pc:docMk/>
            <pc:sldMk cId="1178382251" sldId="370"/>
            <ac:spMk id="2305" creationId="{083AF9A9-8180-E8D5-0729-69B65AD75369}"/>
          </ac:spMkLst>
        </pc:spChg>
        <pc:spChg chg="mod">
          <ac:chgData name="Uni Heidelberg" userId="63381bc8-74ad-49df-bab6-c1d9d05e17c2" providerId="ADAL" clId="{69EE58BA-C1DB-4456-A054-AB04EECEA528}" dt="2024-05-21T11:36:56.746" v="12702" actId="27803"/>
          <ac:spMkLst>
            <pc:docMk/>
            <pc:sldMk cId="1178382251" sldId="370"/>
            <ac:spMk id="2306" creationId="{84A7B9DD-8F45-C673-7C71-B0B6D985B551}"/>
          </ac:spMkLst>
        </pc:spChg>
        <pc:spChg chg="mod">
          <ac:chgData name="Uni Heidelberg" userId="63381bc8-74ad-49df-bab6-c1d9d05e17c2" providerId="ADAL" clId="{69EE58BA-C1DB-4456-A054-AB04EECEA528}" dt="2024-05-21T11:36:56.746" v="12702" actId="27803"/>
          <ac:spMkLst>
            <pc:docMk/>
            <pc:sldMk cId="1178382251" sldId="370"/>
            <ac:spMk id="2307" creationId="{0E649F69-61F2-4BFB-BF35-D85F86806773}"/>
          </ac:spMkLst>
        </pc:spChg>
        <pc:spChg chg="mod">
          <ac:chgData name="Uni Heidelberg" userId="63381bc8-74ad-49df-bab6-c1d9d05e17c2" providerId="ADAL" clId="{69EE58BA-C1DB-4456-A054-AB04EECEA528}" dt="2024-05-21T11:36:56.746" v="12702" actId="27803"/>
          <ac:spMkLst>
            <pc:docMk/>
            <pc:sldMk cId="1178382251" sldId="370"/>
            <ac:spMk id="2308" creationId="{C7A8A826-6889-CBD5-23F2-691DD92E98B8}"/>
          </ac:spMkLst>
        </pc:spChg>
        <pc:spChg chg="mod">
          <ac:chgData name="Uni Heidelberg" userId="63381bc8-74ad-49df-bab6-c1d9d05e17c2" providerId="ADAL" clId="{69EE58BA-C1DB-4456-A054-AB04EECEA528}" dt="2024-05-21T11:36:56.746" v="12702" actId="27803"/>
          <ac:spMkLst>
            <pc:docMk/>
            <pc:sldMk cId="1178382251" sldId="370"/>
            <ac:spMk id="2309" creationId="{46ADE064-DF9E-53F3-8B87-9027B18EDE58}"/>
          </ac:spMkLst>
        </pc:spChg>
        <pc:spChg chg="mod">
          <ac:chgData name="Uni Heidelberg" userId="63381bc8-74ad-49df-bab6-c1d9d05e17c2" providerId="ADAL" clId="{69EE58BA-C1DB-4456-A054-AB04EECEA528}" dt="2024-05-21T11:36:56.746" v="12702" actId="27803"/>
          <ac:spMkLst>
            <pc:docMk/>
            <pc:sldMk cId="1178382251" sldId="370"/>
            <ac:spMk id="2310" creationId="{689B8621-2C88-908A-0C2B-FE83FCBA6EDA}"/>
          </ac:spMkLst>
        </pc:spChg>
        <pc:spChg chg="mod">
          <ac:chgData name="Uni Heidelberg" userId="63381bc8-74ad-49df-bab6-c1d9d05e17c2" providerId="ADAL" clId="{69EE58BA-C1DB-4456-A054-AB04EECEA528}" dt="2024-05-21T11:36:56.746" v="12702" actId="27803"/>
          <ac:spMkLst>
            <pc:docMk/>
            <pc:sldMk cId="1178382251" sldId="370"/>
            <ac:spMk id="2311" creationId="{60BC3C40-ED07-5707-B215-A50AB7641B32}"/>
          </ac:spMkLst>
        </pc:spChg>
        <pc:spChg chg="mod">
          <ac:chgData name="Uni Heidelberg" userId="63381bc8-74ad-49df-bab6-c1d9d05e17c2" providerId="ADAL" clId="{69EE58BA-C1DB-4456-A054-AB04EECEA528}" dt="2024-05-21T11:36:56.746" v="12702" actId="27803"/>
          <ac:spMkLst>
            <pc:docMk/>
            <pc:sldMk cId="1178382251" sldId="370"/>
            <ac:spMk id="2312" creationId="{C8083047-13FB-305D-696D-55A8DEEED92C}"/>
          </ac:spMkLst>
        </pc:spChg>
        <pc:spChg chg="mod">
          <ac:chgData name="Uni Heidelberg" userId="63381bc8-74ad-49df-bab6-c1d9d05e17c2" providerId="ADAL" clId="{69EE58BA-C1DB-4456-A054-AB04EECEA528}" dt="2024-05-21T11:36:56.746" v="12702" actId="27803"/>
          <ac:spMkLst>
            <pc:docMk/>
            <pc:sldMk cId="1178382251" sldId="370"/>
            <ac:spMk id="2313" creationId="{B273119C-C756-3286-0614-4BDDDAC8ED01}"/>
          </ac:spMkLst>
        </pc:spChg>
        <pc:spChg chg="mod">
          <ac:chgData name="Uni Heidelberg" userId="63381bc8-74ad-49df-bab6-c1d9d05e17c2" providerId="ADAL" clId="{69EE58BA-C1DB-4456-A054-AB04EECEA528}" dt="2024-05-21T11:36:56.746" v="12702" actId="27803"/>
          <ac:spMkLst>
            <pc:docMk/>
            <pc:sldMk cId="1178382251" sldId="370"/>
            <ac:spMk id="2314" creationId="{B0E2C8E2-BC67-3350-BFF0-A4A48726FA16}"/>
          </ac:spMkLst>
        </pc:spChg>
        <pc:spChg chg="mod">
          <ac:chgData name="Uni Heidelberg" userId="63381bc8-74ad-49df-bab6-c1d9d05e17c2" providerId="ADAL" clId="{69EE58BA-C1DB-4456-A054-AB04EECEA528}" dt="2024-05-21T11:36:56.746" v="12702" actId="27803"/>
          <ac:spMkLst>
            <pc:docMk/>
            <pc:sldMk cId="1178382251" sldId="370"/>
            <ac:spMk id="2315" creationId="{577ABBBD-27D6-FE53-3496-C9CF0073E0E3}"/>
          </ac:spMkLst>
        </pc:spChg>
        <pc:spChg chg="mod">
          <ac:chgData name="Uni Heidelberg" userId="63381bc8-74ad-49df-bab6-c1d9d05e17c2" providerId="ADAL" clId="{69EE58BA-C1DB-4456-A054-AB04EECEA528}" dt="2024-05-21T11:36:56.746" v="12702" actId="27803"/>
          <ac:spMkLst>
            <pc:docMk/>
            <pc:sldMk cId="1178382251" sldId="370"/>
            <ac:spMk id="2316" creationId="{5A4ED2DB-E404-D8B9-CD50-0A262F7264AC}"/>
          </ac:spMkLst>
        </pc:spChg>
        <pc:spChg chg="mod">
          <ac:chgData name="Uni Heidelberg" userId="63381bc8-74ad-49df-bab6-c1d9d05e17c2" providerId="ADAL" clId="{69EE58BA-C1DB-4456-A054-AB04EECEA528}" dt="2024-05-21T11:36:56.746" v="12702" actId="27803"/>
          <ac:spMkLst>
            <pc:docMk/>
            <pc:sldMk cId="1178382251" sldId="370"/>
            <ac:spMk id="2317" creationId="{7094F2CF-C944-C6C4-1BC1-32C9CDF67B73}"/>
          </ac:spMkLst>
        </pc:spChg>
        <pc:spChg chg="mod">
          <ac:chgData name="Uni Heidelberg" userId="63381bc8-74ad-49df-bab6-c1d9d05e17c2" providerId="ADAL" clId="{69EE58BA-C1DB-4456-A054-AB04EECEA528}" dt="2024-05-21T11:36:56.746" v="12702" actId="27803"/>
          <ac:spMkLst>
            <pc:docMk/>
            <pc:sldMk cId="1178382251" sldId="370"/>
            <ac:spMk id="2318" creationId="{CEAF6615-BCD1-4912-DDA8-290B3617AACA}"/>
          </ac:spMkLst>
        </pc:spChg>
        <pc:spChg chg="mod">
          <ac:chgData name="Uni Heidelberg" userId="63381bc8-74ad-49df-bab6-c1d9d05e17c2" providerId="ADAL" clId="{69EE58BA-C1DB-4456-A054-AB04EECEA528}" dt="2024-05-21T11:36:56.746" v="12702" actId="27803"/>
          <ac:spMkLst>
            <pc:docMk/>
            <pc:sldMk cId="1178382251" sldId="370"/>
            <ac:spMk id="2319" creationId="{44964FAF-671E-1E4E-DCB1-ECBA33F4C72F}"/>
          </ac:spMkLst>
        </pc:spChg>
        <pc:spChg chg="mod">
          <ac:chgData name="Uni Heidelberg" userId="63381bc8-74ad-49df-bab6-c1d9d05e17c2" providerId="ADAL" clId="{69EE58BA-C1DB-4456-A054-AB04EECEA528}" dt="2024-05-21T11:36:56.746" v="12702" actId="27803"/>
          <ac:spMkLst>
            <pc:docMk/>
            <pc:sldMk cId="1178382251" sldId="370"/>
            <ac:spMk id="2320" creationId="{641E6456-DC43-250F-2531-2ACA7F8B46C8}"/>
          </ac:spMkLst>
        </pc:spChg>
        <pc:spChg chg="mod">
          <ac:chgData name="Uni Heidelberg" userId="63381bc8-74ad-49df-bab6-c1d9d05e17c2" providerId="ADAL" clId="{69EE58BA-C1DB-4456-A054-AB04EECEA528}" dt="2024-05-21T11:36:56.746" v="12702" actId="27803"/>
          <ac:spMkLst>
            <pc:docMk/>
            <pc:sldMk cId="1178382251" sldId="370"/>
            <ac:spMk id="2321" creationId="{29376A5F-C2EA-45A6-5A8C-B76C04DC2C97}"/>
          </ac:spMkLst>
        </pc:spChg>
        <pc:spChg chg="mod">
          <ac:chgData name="Uni Heidelberg" userId="63381bc8-74ad-49df-bab6-c1d9d05e17c2" providerId="ADAL" clId="{69EE58BA-C1DB-4456-A054-AB04EECEA528}" dt="2024-05-21T11:36:56.746" v="12702" actId="27803"/>
          <ac:spMkLst>
            <pc:docMk/>
            <pc:sldMk cId="1178382251" sldId="370"/>
            <ac:spMk id="2322" creationId="{1AF62869-9C51-19E0-1986-42B45FA7026C}"/>
          </ac:spMkLst>
        </pc:spChg>
        <pc:spChg chg="mod">
          <ac:chgData name="Uni Heidelberg" userId="63381bc8-74ad-49df-bab6-c1d9d05e17c2" providerId="ADAL" clId="{69EE58BA-C1DB-4456-A054-AB04EECEA528}" dt="2024-05-21T11:36:56.746" v="12702" actId="27803"/>
          <ac:spMkLst>
            <pc:docMk/>
            <pc:sldMk cId="1178382251" sldId="370"/>
            <ac:spMk id="2323" creationId="{2B69326A-3160-C3C5-4AA0-7029B4798C6D}"/>
          </ac:spMkLst>
        </pc:spChg>
        <pc:spChg chg="mod">
          <ac:chgData name="Uni Heidelberg" userId="63381bc8-74ad-49df-bab6-c1d9d05e17c2" providerId="ADAL" clId="{69EE58BA-C1DB-4456-A054-AB04EECEA528}" dt="2024-05-21T11:36:56.746" v="12702" actId="27803"/>
          <ac:spMkLst>
            <pc:docMk/>
            <pc:sldMk cId="1178382251" sldId="370"/>
            <ac:spMk id="2324" creationId="{74D46596-A762-E289-614C-FA4F4FD9C62D}"/>
          </ac:spMkLst>
        </pc:spChg>
        <pc:spChg chg="mod">
          <ac:chgData name="Uni Heidelberg" userId="63381bc8-74ad-49df-bab6-c1d9d05e17c2" providerId="ADAL" clId="{69EE58BA-C1DB-4456-A054-AB04EECEA528}" dt="2024-05-21T11:36:56.746" v="12702" actId="27803"/>
          <ac:spMkLst>
            <pc:docMk/>
            <pc:sldMk cId="1178382251" sldId="370"/>
            <ac:spMk id="2325" creationId="{8981408C-0870-5252-B6F8-6A3AC0F610EF}"/>
          </ac:spMkLst>
        </pc:spChg>
        <pc:spChg chg="mod">
          <ac:chgData name="Uni Heidelberg" userId="63381bc8-74ad-49df-bab6-c1d9d05e17c2" providerId="ADAL" clId="{69EE58BA-C1DB-4456-A054-AB04EECEA528}" dt="2024-05-21T11:36:56.746" v="12702" actId="27803"/>
          <ac:spMkLst>
            <pc:docMk/>
            <pc:sldMk cId="1178382251" sldId="370"/>
            <ac:spMk id="2326" creationId="{50BF477B-B70C-1D3B-DB90-6F9078A9853F}"/>
          </ac:spMkLst>
        </pc:spChg>
        <pc:spChg chg="mod">
          <ac:chgData name="Uni Heidelberg" userId="63381bc8-74ad-49df-bab6-c1d9d05e17c2" providerId="ADAL" clId="{69EE58BA-C1DB-4456-A054-AB04EECEA528}" dt="2024-05-21T11:36:56.746" v="12702" actId="27803"/>
          <ac:spMkLst>
            <pc:docMk/>
            <pc:sldMk cId="1178382251" sldId="370"/>
            <ac:spMk id="2327" creationId="{E1072456-8571-3A62-D5ED-778B97AB250F}"/>
          </ac:spMkLst>
        </pc:spChg>
        <pc:spChg chg="mod">
          <ac:chgData name="Uni Heidelberg" userId="63381bc8-74ad-49df-bab6-c1d9d05e17c2" providerId="ADAL" clId="{69EE58BA-C1DB-4456-A054-AB04EECEA528}" dt="2024-05-21T11:36:56.746" v="12702" actId="27803"/>
          <ac:spMkLst>
            <pc:docMk/>
            <pc:sldMk cId="1178382251" sldId="370"/>
            <ac:spMk id="2328" creationId="{0BA84565-A9B5-EDEE-293C-73879028E7C8}"/>
          </ac:spMkLst>
        </pc:spChg>
        <pc:spChg chg="mod">
          <ac:chgData name="Uni Heidelberg" userId="63381bc8-74ad-49df-bab6-c1d9d05e17c2" providerId="ADAL" clId="{69EE58BA-C1DB-4456-A054-AB04EECEA528}" dt="2024-05-21T11:36:56.746" v="12702" actId="27803"/>
          <ac:spMkLst>
            <pc:docMk/>
            <pc:sldMk cId="1178382251" sldId="370"/>
            <ac:spMk id="2329" creationId="{E4F07D30-4461-11CF-1C10-E1AD1D196FC3}"/>
          </ac:spMkLst>
        </pc:spChg>
        <pc:spChg chg="mod">
          <ac:chgData name="Uni Heidelberg" userId="63381bc8-74ad-49df-bab6-c1d9d05e17c2" providerId="ADAL" clId="{69EE58BA-C1DB-4456-A054-AB04EECEA528}" dt="2024-05-21T11:36:56.746" v="12702" actId="27803"/>
          <ac:spMkLst>
            <pc:docMk/>
            <pc:sldMk cId="1178382251" sldId="370"/>
            <ac:spMk id="2330" creationId="{0F4DDE96-AB07-8DDD-F126-EE2F79DBE4E2}"/>
          </ac:spMkLst>
        </pc:spChg>
        <pc:spChg chg="mod">
          <ac:chgData name="Uni Heidelberg" userId="63381bc8-74ad-49df-bab6-c1d9d05e17c2" providerId="ADAL" clId="{69EE58BA-C1DB-4456-A054-AB04EECEA528}" dt="2024-05-21T11:36:56.746" v="12702" actId="27803"/>
          <ac:spMkLst>
            <pc:docMk/>
            <pc:sldMk cId="1178382251" sldId="370"/>
            <ac:spMk id="2331" creationId="{4DD8F460-B376-6DA3-1487-87E8A57AB9B2}"/>
          </ac:spMkLst>
        </pc:spChg>
        <pc:spChg chg="mod">
          <ac:chgData name="Uni Heidelberg" userId="63381bc8-74ad-49df-bab6-c1d9d05e17c2" providerId="ADAL" clId="{69EE58BA-C1DB-4456-A054-AB04EECEA528}" dt="2024-05-21T11:36:56.746" v="12702" actId="27803"/>
          <ac:spMkLst>
            <pc:docMk/>
            <pc:sldMk cId="1178382251" sldId="370"/>
            <ac:spMk id="2332" creationId="{28C76321-F28A-76B7-2FC3-BA315922B804}"/>
          </ac:spMkLst>
        </pc:spChg>
        <pc:spChg chg="mod">
          <ac:chgData name="Uni Heidelberg" userId="63381bc8-74ad-49df-bab6-c1d9d05e17c2" providerId="ADAL" clId="{69EE58BA-C1DB-4456-A054-AB04EECEA528}" dt="2024-05-21T11:36:56.746" v="12702" actId="27803"/>
          <ac:spMkLst>
            <pc:docMk/>
            <pc:sldMk cId="1178382251" sldId="370"/>
            <ac:spMk id="2333" creationId="{4F78C2CA-9D59-4733-082D-3CA56DC316BC}"/>
          </ac:spMkLst>
        </pc:spChg>
        <pc:spChg chg="mod">
          <ac:chgData name="Uni Heidelberg" userId="63381bc8-74ad-49df-bab6-c1d9d05e17c2" providerId="ADAL" clId="{69EE58BA-C1DB-4456-A054-AB04EECEA528}" dt="2024-05-21T11:36:56.746" v="12702" actId="27803"/>
          <ac:spMkLst>
            <pc:docMk/>
            <pc:sldMk cId="1178382251" sldId="370"/>
            <ac:spMk id="2334" creationId="{E069D081-12D7-0511-4045-29B5B9807594}"/>
          </ac:spMkLst>
        </pc:spChg>
        <pc:spChg chg="mod">
          <ac:chgData name="Uni Heidelberg" userId="63381bc8-74ad-49df-bab6-c1d9d05e17c2" providerId="ADAL" clId="{69EE58BA-C1DB-4456-A054-AB04EECEA528}" dt="2024-05-21T11:36:56.746" v="12702" actId="27803"/>
          <ac:spMkLst>
            <pc:docMk/>
            <pc:sldMk cId="1178382251" sldId="370"/>
            <ac:spMk id="2335" creationId="{55D462C8-79B0-7B9C-15D4-09F829574E0A}"/>
          </ac:spMkLst>
        </pc:spChg>
        <pc:spChg chg="mod">
          <ac:chgData name="Uni Heidelberg" userId="63381bc8-74ad-49df-bab6-c1d9d05e17c2" providerId="ADAL" clId="{69EE58BA-C1DB-4456-A054-AB04EECEA528}" dt="2024-05-21T11:36:56.746" v="12702" actId="27803"/>
          <ac:spMkLst>
            <pc:docMk/>
            <pc:sldMk cId="1178382251" sldId="370"/>
            <ac:spMk id="2336" creationId="{0DE1AF8B-DDEC-E475-225D-B98E7E072F08}"/>
          </ac:spMkLst>
        </pc:spChg>
        <pc:spChg chg="mod">
          <ac:chgData name="Uni Heidelberg" userId="63381bc8-74ad-49df-bab6-c1d9d05e17c2" providerId="ADAL" clId="{69EE58BA-C1DB-4456-A054-AB04EECEA528}" dt="2024-05-21T11:36:56.746" v="12702" actId="27803"/>
          <ac:spMkLst>
            <pc:docMk/>
            <pc:sldMk cId="1178382251" sldId="370"/>
            <ac:spMk id="2337" creationId="{C0B7D430-0D6F-EA60-2C4B-374B53926718}"/>
          </ac:spMkLst>
        </pc:spChg>
        <pc:spChg chg="mod">
          <ac:chgData name="Uni Heidelberg" userId="63381bc8-74ad-49df-bab6-c1d9d05e17c2" providerId="ADAL" clId="{69EE58BA-C1DB-4456-A054-AB04EECEA528}" dt="2024-05-21T11:36:56.746" v="12702" actId="27803"/>
          <ac:spMkLst>
            <pc:docMk/>
            <pc:sldMk cId="1178382251" sldId="370"/>
            <ac:spMk id="2338" creationId="{7889D851-892E-E4DD-2245-97A27698B8F1}"/>
          </ac:spMkLst>
        </pc:spChg>
        <pc:spChg chg="mod">
          <ac:chgData name="Uni Heidelberg" userId="63381bc8-74ad-49df-bab6-c1d9d05e17c2" providerId="ADAL" clId="{69EE58BA-C1DB-4456-A054-AB04EECEA528}" dt="2024-05-21T11:36:56.746" v="12702" actId="27803"/>
          <ac:spMkLst>
            <pc:docMk/>
            <pc:sldMk cId="1178382251" sldId="370"/>
            <ac:spMk id="2339" creationId="{54B202B1-C552-6E9A-9FAB-DCC8DEFCAA02}"/>
          </ac:spMkLst>
        </pc:spChg>
        <pc:spChg chg="mod">
          <ac:chgData name="Uni Heidelberg" userId="63381bc8-74ad-49df-bab6-c1d9d05e17c2" providerId="ADAL" clId="{69EE58BA-C1DB-4456-A054-AB04EECEA528}" dt="2024-05-21T11:36:56.746" v="12702" actId="27803"/>
          <ac:spMkLst>
            <pc:docMk/>
            <pc:sldMk cId="1178382251" sldId="370"/>
            <ac:spMk id="2340" creationId="{11A795E5-FD45-6FA3-F838-7CDDF77E720D}"/>
          </ac:spMkLst>
        </pc:spChg>
        <pc:spChg chg="mod">
          <ac:chgData name="Uni Heidelberg" userId="63381bc8-74ad-49df-bab6-c1d9d05e17c2" providerId="ADAL" clId="{69EE58BA-C1DB-4456-A054-AB04EECEA528}" dt="2024-05-21T11:36:56.746" v="12702" actId="27803"/>
          <ac:spMkLst>
            <pc:docMk/>
            <pc:sldMk cId="1178382251" sldId="370"/>
            <ac:spMk id="2341" creationId="{A9F3BFF9-C6BD-AFC7-8FD4-74DB502CA89A}"/>
          </ac:spMkLst>
        </pc:spChg>
        <pc:spChg chg="mod">
          <ac:chgData name="Uni Heidelberg" userId="63381bc8-74ad-49df-bab6-c1d9d05e17c2" providerId="ADAL" clId="{69EE58BA-C1DB-4456-A054-AB04EECEA528}" dt="2024-05-21T11:36:56.746" v="12702" actId="27803"/>
          <ac:spMkLst>
            <pc:docMk/>
            <pc:sldMk cId="1178382251" sldId="370"/>
            <ac:spMk id="2342" creationId="{D3D9BB34-6C2F-A9C1-6C65-1D3405F143A1}"/>
          </ac:spMkLst>
        </pc:spChg>
        <pc:spChg chg="mod">
          <ac:chgData name="Uni Heidelberg" userId="63381bc8-74ad-49df-bab6-c1d9d05e17c2" providerId="ADAL" clId="{69EE58BA-C1DB-4456-A054-AB04EECEA528}" dt="2024-05-21T11:36:56.746" v="12702" actId="27803"/>
          <ac:spMkLst>
            <pc:docMk/>
            <pc:sldMk cId="1178382251" sldId="370"/>
            <ac:spMk id="2343" creationId="{500CBC72-A639-9E9A-229B-B703CF4F597D}"/>
          </ac:spMkLst>
        </pc:spChg>
        <pc:spChg chg="mod">
          <ac:chgData name="Uni Heidelberg" userId="63381bc8-74ad-49df-bab6-c1d9d05e17c2" providerId="ADAL" clId="{69EE58BA-C1DB-4456-A054-AB04EECEA528}" dt="2024-05-21T11:36:56.746" v="12702" actId="27803"/>
          <ac:spMkLst>
            <pc:docMk/>
            <pc:sldMk cId="1178382251" sldId="370"/>
            <ac:spMk id="2344" creationId="{C33D1B2C-02DD-40BB-2D2A-AE8CC838A1FB}"/>
          </ac:spMkLst>
        </pc:spChg>
        <pc:spChg chg="mod">
          <ac:chgData name="Uni Heidelberg" userId="63381bc8-74ad-49df-bab6-c1d9d05e17c2" providerId="ADAL" clId="{69EE58BA-C1DB-4456-A054-AB04EECEA528}" dt="2024-05-21T11:36:56.746" v="12702" actId="27803"/>
          <ac:spMkLst>
            <pc:docMk/>
            <pc:sldMk cId="1178382251" sldId="370"/>
            <ac:spMk id="2345" creationId="{3B224FCE-E004-7DE4-E4D2-C03C56C4FA30}"/>
          </ac:spMkLst>
        </pc:spChg>
        <pc:spChg chg="mod">
          <ac:chgData name="Uni Heidelberg" userId="63381bc8-74ad-49df-bab6-c1d9d05e17c2" providerId="ADAL" clId="{69EE58BA-C1DB-4456-A054-AB04EECEA528}" dt="2024-05-21T11:36:56.746" v="12702" actId="27803"/>
          <ac:spMkLst>
            <pc:docMk/>
            <pc:sldMk cId="1178382251" sldId="370"/>
            <ac:spMk id="2346" creationId="{06B8C15A-E3BE-1C28-B53A-6D0E977BBEE2}"/>
          </ac:spMkLst>
        </pc:spChg>
        <pc:spChg chg="mod">
          <ac:chgData name="Uni Heidelberg" userId="63381bc8-74ad-49df-bab6-c1d9d05e17c2" providerId="ADAL" clId="{69EE58BA-C1DB-4456-A054-AB04EECEA528}" dt="2024-05-21T11:36:56.746" v="12702" actId="27803"/>
          <ac:spMkLst>
            <pc:docMk/>
            <pc:sldMk cId="1178382251" sldId="370"/>
            <ac:spMk id="2347" creationId="{34CD21A0-7B89-DFFF-BC7C-6FAD6EC5D94D}"/>
          </ac:spMkLst>
        </pc:spChg>
        <pc:spChg chg="mod">
          <ac:chgData name="Uni Heidelberg" userId="63381bc8-74ad-49df-bab6-c1d9d05e17c2" providerId="ADAL" clId="{69EE58BA-C1DB-4456-A054-AB04EECEA528}" dt="2024-05-21T11:36:56.746" v="12702" actId="27803"/>
          <ac:spMkLst>
            <pc:docMk/>
            <pc:sldMk cId="1178382251" sldId="370"/>
            <ac:spMk id="2348" creationId="{BAD4AC7D-6A7E-81E0-92ED-C64FEC3E6745}"/>
          </ac:spMkLst>
        </pc:spChg>
        <pc:spChg chg="mod">
          <ac:chgData name="Uni Heidelberg" userId="63381bc8-74ad-49df-bab6-c1d9d05e17c2" providerId="ADAL" clId="{69EE58BA-C1DB-4456-A054-AB04EECEA528}" dt="2024-05-21T11:36:56.746" v="12702" actId="27803"/>
          <ac:spMkLst>
            <pc:docMk/>
            <pc:sldMk cId="1178382251" sldId="370"/>
            <ac:spMk id="2349" creationId="{F54F109B-81B4-C246-B6F8-D97FEE20A42C}"/>
          </ac:spMkLst>
        </pc:spChg>
        <pc:spChg chg="mod">
          <ac:chgData name="Uni Heidelberg" userId="63381bc8-74ad-49df-bab6-c1d9d05e17c2" providerId="ADAL" clId="{69EE58BA-C1DB-4456-A054-AB04EECEA528}" dt="2024-05-21T11:36:56.746" v="12702" actId="27803"/>
          <ac:spMkLst>
            <pc:docMk/>
            <pc:sldMk cId="1178382251" sldId="370"/>
            <ac:spMk id="2350" creationId="{E1881032-C06F-C526-2AE9-E811FB95E8F2}"/>
          </ac:spMkLst>
        </pc:spChg>
        <pc:spChg chg="mod">
          <ac:chgData name="Uni Heidelberg" userId="63381bc8-74ad-49df-bab6-c1d9d05e17c2" providerId="ADAL" clId="{69EE58BA-C1DB-4456-A054-AB04EECEA528}" dt="2024-05-21T11:36:56.746" v="12702" actId="27803"/>
          <ac:spMkLst>
            <pc:docMk/>
            <pc:sldMk cId="1178382251" sldId="370"/>
            <ac:spMk id="2351" creationId="{B88C5119-DE9C-6639-81C7-503467EEFB55}"/>
          </ac:spMkLst>
        </pc:spChg>
        <pc:spChg chg="mod">
          <ac:chgData name="Uni Heidelberg" userId="63381bc8-74ad-49df-bab6-c1d9d05e17c2" providerId="ADAL" clId="{69EE58BA-C1DB-4456-A054-AB04EECEA528}" dt="2024-05-21T11:36:56.746" v="12702" actId="27803"/>
          <ac:spMkLst>
            <pc:docMk/>
            <pc:sldMk cId="1178382251" sldId="370"/>
            <ac:spMk id="2352" creationId="{AF270D72-E408-EC3F-9D75-3B8DA081DF6B}"/>
          </ac:spMkLst>
        </pc:spChg>
        <pc:spChg chg="mod">
          <ac:chgData name="Uni Heidelberg" userId="63381bc8-74ad-49df-bab6-c1d9d05e17c2" providerId="ADAL" clId="{69EE58BA-C1DB-4456-A054-AB04EECEA528}" dt="2024-05-21T11:36:56.746" v="12702" actId="27803"/>
          <ac:spMkLst>
            <pc:docMk/>
            <pc:sldMk cId="1178382251" sldId="370"/>
            <ac:spMk id="2353" creationId="{30CE9B8E-E0FA-AAC6-1EFB-82FEF9136FB2}"/>
          </ac:spMkLst>
        </pc:spChg>
        <pc:spChg chg="mod">
          <ac:chgData name="Uni Heidelberg" userId="63381bc8-74ad-49df-bab6-c1d9d05e17c2" providerId="ADAL" clId="{69EE58BA-C1DB-4456-A054-AB04EECEA528}" dt="2024-05-21T11:36:56.746" v="12702" actId="27803"/>
          <ac:spMkLst>
            <pc:docMk/>
            <pc:sldMk cId="1178382251" sldId="370"/>
            <ac:spMk id="2354" creationId="{61E2955E-AE6E-282C-5C6F-B8AD5AACF0DD}"/>
          </ac:spMkLst>
        </pc:spChg>
        <pc:spChg chg="mod">
          <ac:chgData name="Uni Heidelberg" userId="63381bc8-74ad-49df-bab6-c1d9d05e17c2" providerId="ADAL" clId="{69EE58BA-C1DB-4456-A054-AB04EECEA528}" dt="2024-05-21T11:36:56.746" v="12702" actId="27803"/>
          <ac:spMkLst>
            <pc:docMk/>
            <pc:sldMk cId="1178382251" sldId="370"/>
            <ac:spMk id="2355" creationId="{5CED5B96-9E87-2038-154D-57A222A5008C}"/>
          </ac:spMkLst>
        </pc:spChg>
        <pc:spChg chg="mod">
          <ac:chgData name="Uni Heidelberg" userId="63381bc8-74ad-49df-bab6-c1d9d05e17c2" providerId="ADAL" clId="{69EE58BA-C1DB-4456-A054-AB04EECEA528}" dt="2024-05-21T11:36:56.746" v="12702" actId="27803"/>
          <ac:spMkLst>
            <pc:docMk/>
            <pc:sldMk cId="1178382251" sldId="370"/>
            <ac:spMk id="2356" creationId="{D2EF492E-B0EF-55DC-2661-C103553DFC8D}"/>
          </ac:spMkLst>
        </pc:spChg>
        <pc:spChg chg="mod">
          <ac:chgData name="Uni Heidelberg" userId="63381bc8-74ad-49df-bab6-c1d9d05e17c2" providerId="ADAL" clId="{69EE58BA-C1DB-4456-A054-AB04EECEA528}" dt="2024-05-21T11:36:56.746" v="12702" actId="27803"/>
          <ac:spMkLst>
            <pc:docMk/>
            <pc:sldMk cId="1178382251" sldId="370"/>
            <ac:spMk id="2357" creationId="{C70ED9D1-8304-FABF-983C-7AA0D1CB0206}"/>
          </ac:spMkLst>
        </pc:spChg>
        <pc:spChg chg="mod">
          <ac:chgData name="Uni Heidelberg" userId="63381bc8-74ad-49df-bab6-c1d9d05e17c2" providerId="ADAL" clId="{69EE58BA-C1DB-4456-A054-AB04EECEA528}" dt="2024-05-21T11:36:56.746" v="12702" actId="27803"/>
          <ac:spMkLst>
            <pc:docMk/>
            <pc:sldMk cId="1178382251" sldId="370"/>
            <ac:spMk id="2358" creationId="{B9D14404-655A-1DFC-ABCD-07A6A0687299}"/>
          </ac:spMkLst>
        </pc:spChg>
        <pc:spChg chg="mod">
          <ac:chgData name="Uni Heidelberg" userId="63381bc8-74ad-49df-bab6-c1d9d05e17c2" providerId="ADAL" clId="{69EE58BA-C1DB-4456-A054-AB04EECEA528}" dt="2024-05-21T11:36:56.746" v="12702" actId="27803"/>
          <ac:spMkLst>
            <pc:docMk/>
            <pc:sldMk cId="1178382251" sldId="370"/>
            <ac:spMk id="2359" creationId="{883ACE2C-3C65-2E80-8779-ACCB61748D98}"/>
          </ac:spMkLst>
        </pc:spChg>
        <pc:spChg chg="mod">
          <ac:chgData name="Uni Heidelberg" userId="63381bc8-74ad-49df-bab6-c1d9d05e17c2" providerId="ADAL" clId="{69EE58BA-C1DB-4456-A054-AB04EECEA528}" dt="2024-05-21T11:36:56.746" v="12702" actId="27803"/>
          <ac:spMkLst>
            <pc:docMk/>
            <pc:sldMk cId="1178382251" sldId="370"/>
            <ac:spMk id="2360" creationId="{0DAA0138-E203-D5B6-9A1B-A66AA8BB891C}"/>
          </ac:spMkLst>
        </pc:spChg>
        <pc:spChg chg="mod">
          <ac:chgData name="Uni Heidelberg" userId="63381bc8-74ad-49df-bab6-c1d9d05e17c2" providerId="ADAL" clId="{69EE58BA-C1DB-4456-A054-AB04EECEA528}" dt="2024-05-21T11:36:56.746" v="12702" actId="27803"/>
          <ac:spMkLst>
            <pc:docMk/>
            <pc:sldMk cId="1178382251" sldId="370"/>
            <ac:spMk id="2361" creationId="{FC19D620-38F2-80BE-D1D6-FAC4A47500C1}"/>
          </ac:spMkLst>
        </pc:spChg>
        <pc:spChg chg="mod">
          <ac:chgData name="Uni Heidelberg" userId="63381bc8-74ad-49df-bab6-c1d9d05e17c2" providerId="ADAL" clId="{69EE58BA-C1DB-4456-A054-AB04EECEA528}" dt="2024-05-21T11:36:56.746" v="12702" actId="27803"/>
          <ac:spMkLst>
            <pc:docMk/>
            <pc:sldMk cId="1178382251" sldId="370"/>
            <ac:spMk id="2362" creationId="{E3D9CCC4-2895-5B4F-CD8A-EA69AC4AC20B}"/>
          </ac:spMkLst>
        </pc:spChg>
        <pc:spChg chg="mod">
          <ac:chgData name="Uni Heidelberg" userId="63381bc8-74ad-49df-bab6-c1d9d05e17c2" providerId="ADAL" clId="{69EE58BA-C1DB-4456-A054-AB04EECEA528}" dt="2024-05-21T11:36:56.746" v="12702" actId="27803"/>
          <ac:spMkLst>
            <pc:docMk/>
            <pc:sldMk cId="1178382251" sldId="370"/>
            <ac:spMk id="2363" creationId="{7A896087-FB51-4F19-693E-C6D79BB4D2B3}"/>
          </ac:spMkLst>
        </pc:spChg>
        <pc:spChg chg="mod">
          <ac:chgData name="Uni Heidelberg" userId="63381bc8-74ad-49df-bab6-c1d9d05e17c2" providerId="ADAL" clId="{69EE58BA-C1DB-4456-A054-AB04EECEA528}" dt="2024-05-21T11:36:56.746" v="12702" actId="27803"/>
          <ac:spMkLst>
            <pc:docMk/>
            <pc:sldMk cId="1178382251" sldId="370"/>
            <ac:spMk id="2364" creationId="{0272985B-D654-84C0-DC7F-B9129385F17E}"/>
          </ac:spMkLst>
        </pc:spChg>
        <pc:spChg chg="mod">
          <ac:chgData name="Uni Heidelberg" userId="63381bc8-74ad-49df-bab6-c1d9d05e17c2" providerId="ADAL" clId="{69EE58BA-C1DB-4456-A054-AB04EECEA528}" dt="2024-05-21T11:36:56.746" v="12702" actId="27803"/>
          <ac:spMkLst>
            <pc:docMk/>
            <pc:sldMk cId="1178382251" sldId="370"/>
            <ac:spMk id="2365" creationId="{59567556-8252-7895-B0C1-1E92AC7901FF}"/>
          </ac:spMkLst>
        </pc:spChg>
        <pc:spChg chg="mod">
          <ac:chgData name="Uni Heidelberg" userId="63381bc8-74ad-49df-bab6-c1d9d05e17c2" providerId="ADAL" clId="{69EE58BA-C1DB-4456-A054-AB04EECEA528}" dt="2024-05-21T11:36:56.746" v="12702" actId="27803"/>
          <ac:spMkLst>
            <pc:docMk/>
            <pc:sldMk cId="1178382251" sldId="370"/>
            <ac:spMk id="2366" creationId="{DCE08607-5931-080C-FE92-8C4CCCCFE4C7}"/>
          </ac:spMkLst>
        </pc:spChg>
        <pc:spChg chg="mod">
          <ac:chgData name="Uni Heidelberg" userId="63381bc8-74ad-49df-bab6-c1d9d05e17c2" providerId="ADAL" clId="{69EE58BA-C1DB-4456-A054-AB04EECEA528}" dt="2024-05-21T11:36:56.746" v="12702" actId="27803"/>
          <ac:spMkLst>
            <pc:docMk/>
            <pc:sldMk cId="1178382251" sldId="370"/>
            <ac:spMk id="2367" creationId="{3559A805-58DA-4E36-6CF4-6CA10D03F890}"/>
          </ac:spMkLst>
        </pc:spChg>
        <pc:spChg chg="mod">
          <ac:chgData name="Uni Heidelberg" userId="63381bc8-74ad-49df-bab6-c1d9d05e17c2" providerId="ADAL" clId="{69EE58BA-C1DB-4456-A054-AB04EECEA528}" dt="2024-05-21T11:36:56.746" v="12702" actId="27803"/>
          <ac:spMkLst>
            <pc:docMk/>
            <pc:sldMk cId="1178382251" sldId="370"/>
            <ac:spMk id="2368" creationId="{263F4AE3-05CE-8852-6199-E5D753F9DEFB}"/>
          </ac:spMkLst>
        </pc:spChg>
        <pc:spChg chg="mod">
          <ac:chgData name="Uni Heidelberg" userId="63381bc8-74ad-49df-bab6-c1d9d05e17c2" providerId="ADAL" clId="{69EE58BA-C1DB-4456-A054-AB04EECEA528}" dt="2024-05-21T11:36:56.746" v="12702" actId="27803"/>
          <ac:spMkLst>
            <pc:docMk/>
            <pc:sldMk cId="1178382251" sldId="370"/>
            <ac:spMk id="2369" creationId="{EA4B0AED-FA1A-AE30-8006-A12BB8D05EAB}"/>
          </ac:spMkLst>
        </pc:spChg>
        <pc:spChg chg="mod">
          <ac:chgData name="Uni Heidelberg" userId="63381bc8-74ad-49df-bab6-c1d9d05e17c2" providerId="ADAL" clId="{69EE58BA-C1DB-4456-A054-AB04EECEA528}" dt="2024-05-21T11:36:56.746" v="12702" actId="27803"/>
          <ac:spMkLst>
            <pc:docMk/>
            <pc:sldMk cId="1178382251" sldId="370"/>
            <ac:spMk id="2370" creationId="{22F3EFF9-A732-E60C-83CF-D031C0B4AEB2}"/>
          </ac:spMkLst>
        </pc:spChg>
        <pc:spChg chg="mod">
          <ac:chgData name="Uni Heidelberg" userId="63381bc8-74ad-49df-bab6-c1d9d05e17c2" providerId="ADAL" clId="{69EE58BA-C1DB-4456-A054-AB04EECEA528}" dt="2024-05-21T11:36:56.746" v="12702" actId="27803"/>
          <ac:spMkLst>
            <pc:docMk/>
            <pc:sldMk cId="1178382251" sldId="370"/>
            <ac:spMk id="2371" creationId="{46243C99-4C60-4BE1-0165-6B98412826F6}"/>
          </ac:spMkLst>
        </pc:spChg>
        <pc:spChg chg="mod">
          <ac:chgData name="Uni Heidelberg" userId="63381bc8-74ad-49df-bab6-c1d9d05e17c2" providerId="ADAL" clId="{69EE58BA-C1DB-4456-A054-AB04EECEA528}" dt="2024-05-21T11:36:56.746" v="12702" actId="27803"/>
          <ac:spMkLst>
            <pc:docMk/>
            <pc:sldMk cId="1178382251" sldId="370"/>
            <ac:spMk id="2372" creationId="{1634C90B-1285-8C86-974D-67801AF5F446}"/>
          </ac:spMkLst>
        </pc:spChg>
        <pc:spChg chg="mod">
          <ac:chgData name="Uni Heidelberg" userId="63381bc8-74ad-49df-bab6-c1d9d05e17c2" providerId="ADAL" clId="{69EE58BA-C1DB-4456-A054-AB04EECEA528}" dt="2024-05-21T11:36:56.746" v="12702" actId="27803"/>
          <ac:spMkLst>
            <pc:docMk/>
            <pc:sldMk cId="1178382251" sldId="370"/>
            <ac:spMk id="2373" creationId="{51DE4057-36BF-5214-8729-C9C0C8397F77}"/>
          </ac:spMkLst>
        </pc:spChg>
        <pc:spChg chg="mod">
          <ac:chgData name="Uni Heidelberg" userId="63381bc8-74ad-49df-bab6-c1d9d05e17c2" providerId="ADAL" clId="{69EE58BA-C1DB-4456-A054-AB04EECEA528}" dt="2024-05-21T11:36:56.746" v="12702" actId="27803"/>
          <ac:spMkLst>
            <pc:docMk/>
            <pc:sldMk cId="1178382251" sldId="370"/>
            <ac:spMk id="2374" creationId="{62679DA0-06DF-DDE1-A02B-4DEC576E9FB6}"/>
          </ac:spMkLst>
        </pc:spChg>
        <pc:spChg chg="mod">
          <ac:chgData name="Uni Heidelberg" userId="63381bc8-74ad-49df-bab6-c1d9d05e17c2" providerId="ADAL" clId="{69EE58BA-C1DB-4456-A054-AB04EECEA528}" dt="2024-05-21T11:36:56.746" v="12702" actId="27803"/>
          <ac:spMkLst>
            <pc:docMk/>
            <pc:sldMk cId="1178382251" sldId="370"/>
            <ac:spMk id="2375" creationId="{BE499B4D-27C8-66C1-A756-B553ACCCE4AA}"/>
          </ac:spMkLst>
        </pc:spChg>
        <pc:spChg chg="mod">
          <ac:chgData name="Uni Heidelberg" userId="63381bc8-74ad-49df-bab6-c1d9d05e17c2" providerId="ADAL" clId="{69EE58BA-C1DB-4456-A054-AB04EECEA528}" dt="2024-05-21T11:36:56.746" v="12702" actId="27803"/>
          <ac:spMkLst>
            <pc:docMk/>
            <pc:sldMk cId="1178382251" sldId="370"/>
            <ac:spMk id="2376" creationId="{68AE229B-04AF-A8C0-A23E-1DB150178CAE}"/>
          </ac:spMkLst>
        </pc:spChg>
        <pc:spChg chg="mod">
          <ac:chgData name="Uni Heidelberg" userId="63381bc8-74ad-49df-bab6-c1d9d05e17c2" providerId="ADAL" clId="{69EE58BA-C1DB-4456-A054-AB04EECEA528}" dt="2024-05-21T11:36:56.746" v="12702" actId="27803"/>
          <ac:spMkLst>
            <pc:docMk/>
            <pc:sldMk cId="1178382251" sldId="370"/>
            <ac:spMk id="2377" creationId="{B27EC098-0382-87DE-B3F2-EA85132BA33C}"/>
          </ac:spMkLst>
        </pc:spChg>
        <pc:spChg chg="mod">
          <ac:chgData name="Uni Heidelberg" userId="63381bc8-74ad-49df-bab6-c1d9d05e17c2" providerId="ADAL" clId="{69EE58BA-C1DB-4456-A054-AB04EECEA528}" dt="2024-05-21T11:36:56.746" v="12702" actId="27803"/>
          <ac:spMkLst>
            <pc:docMk/>
            <pc:sldMk cId="1178382251" sldId="370"/>
            <ac:spMk id="2378" creationId="{2297B5EB-48FB-326D-A63D-7A2885E4C7B6}"/>
          </ac:spMkLst>
        </pc:spChg>
        <pc:spChg chg="mod">
          <ac:chgData name="Uni Heidelberg" userId="63381bc8-74ad-49df-bab6-c1d9d05e17c2" providerId="ADAL" clId="{69EE58BA-C1DB-4456-A054-AB04EECEA528}" dt="2024-05-21T11:36:56.746" v="12702" actId="27803"/>
          <ac:spMkLst>
            <pc:docMk/>
            <pc:sldMk cId="1178382251" sldId="370"/>
            <ac:spMk id="2379" creationId="{96041B2C-D51B-E99B-D3DA-2454529DF0DE}"/>
          </ac:spMkLst>
        </pc:spChg>
        <pc:spChg chg="mod">
          <ac:chgData name="Uni Heidelberg" userId="63381bc8-74ad-49df-bab6-c1d9d05e17c2" providerId="ADAL" clId="{69EE58BA-C1DB-4456-A054-AB04EECEA528}" dt="2024-05-21T11:36:56.746" v="12702" actId="27803"/>
          <ac:spMkLst>
            <pc:docMk/>
            <pc:sldMk cId="1178382251" sldId="370"/>
            <ac:spMk id="2380" creationId="{80C4BE91-4D23-C33F-9850-185664DCD781}"/>
          </ac:spMkLst>
        </pc:spChg>
        <pc:spChg chg="mod">
          <ac:chgData name="Uni Heidelberg" userId="63381bc8-74ad-49df-bab6-c1d9d05e17c2" providerId="ADAL" clId="{69EE58BA-C1DB-4456-A054-AB04EECEA528}" dt="2024-05-21T11:36:56.746" v="12702" actId="27803"/>
          <ac:spMkLst>
            <pc:docMk/>
            <pc:sldMk cId="1178382251" sldId="370"/>
            <ac:spMk id="2381" creationId="{6DA065C9-4089-3FE9-412A-AB36A0B62744}"/>
          </ac:spMkLst>
        </pc:spChg>
        <pc:spChg chg="mod">
          <ac:chgData name="Uni Heidelberg" userId="63381bc8-74ad-49df-bab6-c1d9d05e17c2" providerId="ADAL" clId="{69EE58BA-C1DB-4456-A054-AB04EECEA528}" dt="2024-05-21T11:36:56.746" v="12702" actId="27803"/>
          <ac:spMkLst>
            <pc:docMk/>
            <pc:sldMk cId="1178382251" sldId="370"/>
            <ac:spMk id="2382" creationId="{9FDFC4DB-1198-9C66-E1B5-084148F70499}"/>
          </ac:spMkLst>
        </pc:spChg>
        <pc:spChg chg="mod">
          <ac:chgData name="Uni Heidelberg" userId="63381bc8-74ad-49df-bab6-c1d9d05e17c2" providerId="ADAL" clId="{69EE58BA-C1DB-4456-A054-AB04EECEA528}" dt="2024-05-21T11:36:56.746" v="12702" actId="27803"/>
          <ac:spMkLst>
            <pc:docMk/>
            <pc:sldMk cId="1178382251" sldId="370"/>
            <ac:spMk id="2383" creationId="{D543935A-D737-FF31-8CBF-CCB008DE6618}"/>
          </ac:spMkLst>
        </pc:spChg>
        <pc:spChg chg="mod">
          <ac:chgData name="Uni Heidelberg" userId="63381bc8-74ad-49df-bab6-c1d9d05e17c2" providerId="ADAL" clId="{69EE58BA-C1DB-4456-A054-AB04EECEA528}" dt="2024-05-21T11:36:56.746" v="12702" actId="27803"/>
          <ac:spMkLst>
            <pc:docMk/>
            <pc:sldMk cId="1178382251" sldId="370"/>
            <ac:spMk id="2384" creationId="{DD1D3CFE-1DE2-110B-7803-DCB36F8AE92C}"/>
          </ac:spMkLst>
        </pc:spChg>
        <pc:spChg chg="mod">
          <ac:chgData name="Uni Heidelberg" userId="63381bc8-74ad-49df-bab6-c1d9d05e17c2" providerId="ADAL" clId="{69EE58BA-C1DB-4456-A054-AB04EECEA528}" dt="2024-05-21T11:36:56.746" v="12702" actId="27803"/>
          <ac:spMkLst>
            <pc:docMk/>
            <pc:sldMk cId="1178382251" sldId="370"/>
            <ac:spMk id="2385" creationId="{DC288A24-574B-3D92-CDCF-4F17B0DF8623}"/>
          </ac:spMkLst>
        </pc:spChg>
        <pc:spChg chg="mod">
          <ac:chgData name="Uni Heidelberg" userId="63381bc8-74ad-49df-bab6-c1d9d05e17c2" providerId="ADAL" clId="{69EE58BA-C1DB-4456-A054-AB04EECEA528}" dt="2024-05-21T11:36:56.746" v="12702" actId="27803"/>
          <ac:spMkLst>
            <pc:docMk/>
            <pc:sldMk cId="1178382251" sldId="370"/>
            <ac:spMk id="2386" creationId="{BF61798D-BE7D-81E1-F491-5D52071F1C99}"/>
          </ac:spMkLst>
        </pc:spChg>
        <pc:spChg chg="mod">
          <ac:chgData name="Uni Heidelberg" userId="63381bc8-74ad-49df-bab6-c1d9d05e17c2" providerId="ADAL" clId="{69EE58BA-C1DB-4456-A054-AB04EECEA528}" dt="2024-05-21T11:36:56.746" v="12702" actId="27803"/>
          <ac:spMkLst>
            <pc:docMk/>
            <pc:sldMk cId="1178382251" sldId="370"/>
            <ac:spMk id="2387" creationId="{3E3864AA-D3B0-6FD8-364F-CC9F5637243E}"/>
          </ac:spMkLst>
        </pc:spChg>
        <pc:spChg chg="mod">
          <ac:chgData name="Uni Heidelberg" userId="63381bc8-74ad-49df-bab6-c1d9d05e17c2" providerId="ADAL" clId="{69EE58BA-C1DB-4456-A054-AB04EECEA528}" dt="2024-05-21T11:36:56.746" v="12702" actId="27803"/>
          <ac:spMkLst>
            <pc:docMk/>
            <pc:sldMk cId="1178382251" sldId="370"/>
            <ac:spMk id="2388" creationId="{C6C9EBB1-6D6E-930B-D674-E7CC8C50C055}"/>
          </ac:spMkLst>
        </pc:spChg>
        <pc:spChg chg="mod">
          <ac:chgData name="Uni Heidelberg" userId="63381bc8-74ad-49df-bab6-c1d9d05e17c2" providerId="ADAL" clId="{69EE58BA-C1DB-4456-A054-AB04EECEA528}" dt="2024-05-21T11:36:56.746" v="12702" actId="27803"/>
          <ac:spMkLst>
            <pc:docMk/>
            <pc:sldMk cId="1178382251" sldId="370"/>
            <ac:spMk id="2389" creationId="{57A6034D-CD13-A4C8-5D02-51269CC8D865}"/>
          </ac:spMkLst>
        </pc:spChg>
        <pc:spChg chg="mod">
          <ac:chgData name="Uni Heidelberg" userId="63381bc8-74ad-49df-bab6-c1d9d05e17c2" providerId="ADAL" clId="{69EE58BA-C1DB-4456-A054-AB04EECEA528}" dt="2024-05-21T11:36:56.746" v="12702" actId="27803"/>
          <ac:spMkLst>
            <pc:docMk/>
            <pc:sldMk cId="1178382251" sldId="370"/>
            <ac:spMk id="2390" creationId="{F7C7B76A-AA30-2B8F-27CC-CD8CBFC2FDD0}"/>
          </ac:spMkLst>
        </pc:spChg>
        <pc:spChg chg="mod">
          <ac:chgData name="Uni Heidelberg" userId="63381bc8-74ad-49df-bab6-c1d9d05e17c2" providerId="ADAL" clId="{69EE58BA-C1DB-4456-A054-AB04EECEA528}" dt="2024-05-21T11:36:56.746" v="12702" actId="27803"/>
          <ac:spMkLst>
            <pc:docMk/>
            <pc:sldMk cId="1178382251" sldId="370"/>
            <ac:spMk id="2391" creationId="{3D789EA9-3BAE-2E1C-54FB-50F08A942721}"/>
          </ac:spMkLst>
        </pc:spChg>
        <pc:spChg chg="mod">
          <ac:chgData name="Uni Heidelberg" userId="63381bc8-74ad-49df-bab6-c1d9d05e17c2" providerId="ADAL" clId="{69EE58BA-C1DB-4456-A054-AB04EECEA528}" dt="2024-05-21T11:36:56.746" v="12702" actId="27803"/>
          <ac:spMkLst>
            <pc:docMk/>
            <pc:sldMk cId="1178382251" sldId="370"/>
            <ac:spMk id="2392" creationId="{8EFAE903-BBCF-CB62-BA1E-33C6C649CB4F}"/>
          </ac:spMkLst>
        </pc:spChg>
        <pc:spChg chg="mod">
          <ac:chgData name="Uni Heidelberg" userId="63381bc8-74ad-49df-bab6-c1d9d05e17c2" providerId="ADAL" clId="{69EE58BA-C1DB-4456-A054-AB04EECEA528}" dt="2024-05-21T11:36:56.746" v="12702" actId="27803"/>
          <ac:spMkLst>
            <pc:docMk/>
            <pc:sldMk cId="1178382251" sldId="370"/>
            <ac:spMk id="2393" creationId="{75A51941-D77C-321C-F7C8-9BB96A599BD7}"/>
          </ac:spMkLst>
        </pc:spChg>
        <pc:spChg chg="mod">
          <ac:chgData name="Uni Heidelberg" userId="63381bc8-74ad-49df-bab6-c1d9d05e17c2" providerId="ADAL" clId="{69EE58BA-C1DB-4456-A054-AB04EECEA528}" dt="2024-05-21T11:36:56.746" v="12702" actId="27803"/>
          <ac:spMkLst>
            <pc:docMk/>
            <pc:sldMk cId="1178382251" sldId="370"/>
            <ac:spMk id="2394" creationId="{0A0BAE17-13AF-51DE-93E1-B54E621D5E7F}"/>
          </ac:spMkLst>
        </pc:spChg>
        <pc:spChg chg="mod">
          <ac:chgData name="Uni Heidelberg" userId="63381bc8-74ad-49df-bab6-c1d9d05e17c2" providerId="ADAL" clId="{69EE58BA-C1DB-4456-A054-AB04EECEA528}" dt="2024-05-21T11:36:56.746" v="12702" actId="27803"/>
          <ac:spMkLst>
            <pc:docMk/>
            <pc:sldMk cId="1178382251" sldId="370"/>
            <ac:spMk id="2395" creationId="{E90E3229-BE80-CA8D-1E6A-317647614AB6}"/>
          </ac:spMkLst>
        </pc:spChg>
        <pc:spChg chg="mod">
          <ac:chgData name="Uni Heidelberg" userId="63381bc8-74ad-49df-bab6-c1d9d05e17c2" providerId="ADAL" clId="{69EE58BA-C1DB-4456-A054-AB04EECEA528}" dt="2024-05-21T11:36:56.746" v="12702" actId="27803"/>
          <ac:spMkLst>
            <pc:docMk/>
            <pc:sldMk cId="1178382251" sldId="370"/>
            <ac:spMk id="2396" creationId="{7500A359-0209-55B6-4F4E-E3F059EBDBC2}"/>
          </ac:spMkLst>
        </pc:spChg>
        <pc:spChg chg="mod">
          <ac:chgData name="Uni Heidelberg" userId="63381bc8-74ad-49df-bab6-c1d9d05e17c2" providerId="ADAL" clId="{69EE58BA-C1DB-4456-A054-AB04EECEA528}" dt="2024-05-21T11:36:56.746" v="12702" actId="27803"/>
          <ac:spMkLst>
            <pc:docMk/>
            <pc:sldMk cId="1178382251" sldId="370"/>
            <ac:spMk id="2397" creationId="{C5D9ECBE-2869-A03E-09D2-87DCF2BBC859}"/>
          </ac:spMkLst>
        </pc:spChg>
        <pc:spChg chg="mod">
          <ac:chgData name="Uni Heidelberg" userId="63381bc8-74ad-49df-bab6-c1d9d05e17c2" providerId="ADAL" clId="{69EE58BA-C1DB-4456-A054-AB04EECEA528}" dt="2024-05-21T11:36:56.746" v="12702" actId="27803"/>
          <ac:spMkLst>
            <pc:docMk/>
            <pc:sldMk cId="1178382251" sldId="370"/>
            <ac:spMk id="2398" creationId="{0ADCAA83-76EE-A9AC-925E-6F763A6A9BE9}"/>
          </ac:spMkLst>
        </pc:spChg>
        <pc:spChg chg="mod">
          <ac:chgData name="Uni Heidelberg" userId="63381bc8-74ad-49df-bab6-c1d9d05e17c2" providerId="ADAL" clId="{69EE58BA-C1DB-4456-A054-AB04EECEA528}" dt="2024-05-21T11:36:56.746" v="12702" actId="27803"/>
          <ac:spMkLst>
            <pc:docMk/>
            <pc:sldMk cId="1178382251" sldId="370"/>
            <ac:spMk id="2399" creationId="{B6323131-541C-DE91-3B64-F6193A636561}"/>
          </ac:spMkLst>
        </pc:spChg>
        <pc:spChg chg="mod">
          <ac:chgData name="Uni Heidelberg" userId="63381bc8-74ad-49df-bab6-c1d9d05e17c2" providerId="ADAL" clId="{69EE58BA-C1DB-4456-A054-AB04EECEA528}" dt="2024-05-21T11:36:56.746" v="12702" actId="27803"/>
          <ac:spMkLst>
            <pc:docMk/>
            <pc:sldMk cId="1178382251" sldId="370"/>
            <ac:spMk id="2400" creationId="{60A04D7B-89EB-72F6-6A23-78ACD4EACF6A}"/>
          </ac:spMkLst>
        </pc:spChg>
        <pc:spChg chg="mod">
          <ac:chgData name="Uni Heidelberg" userId="63381bc8-74ad-49df-bab6-c1d9d05e17c2" providerId="ADAL" clId="{69EE58BA-C1DB-4456-A054-AB04EECEA528}" dt="2024-05-21T11:36:56.746" v="12702" actId="27803"/>
          <ac:spMkLst>
            <pc:docMk/>
            <pc:sldMk cId="1178382251" sldId="370"/>
            <ac:spMk id="2401" creationId="{E9A3092E-71DF-07EE-82DB-14AD79C19B61}"/>
          </ac:spMkLst>
        </pc:spChg>
        <pc:spChg chg="mod">
          <ac:chgData name="Uni Heidelberg" userId="63381bc8-74ad-49df-bab6-c1d9d05e17c2" providerId="ADAL" clId="{69EE58BA-C1DB-4456-A054-AB04EECEA528}" dt="2024-05-21T11:36:56.746" v="12702" actId="27803"/>
          <ac:spMkLst>
            <pc:docMk/>
            <pc:sldMk cId="1178382251" sldId="370"/>
            <ac:spMk id="2402" creationId="{0D98FE91-3073-56B2-B68A-9F06F14FF8DD}"/>
          </ac:spMkLst>
        </pc:spChg>
        <pc:spChg chg="mod">
          <ac:chgData name="Uni Heidelberg" userId="63381bc8-74ad-49df-bab6-c1d9d05e17c2" providerId="ADAL" clId="{69EE58BA-C1DB-4456-A054-AB04EECEA528}" dt="2024-05-21T11:36:56.746" v="12702" actId="27803"/>
          <ac:spMkLst>
            <pc:docMk/>
            <pc:sldMk cId="1178382251" sldId="370"/>
            <ac:spMk id="2403" creationId="{8BC3F86A-C639-CC2C-8BEC-56C55465C734}"/>
          </ac:spMkLst>
        </pc:spChg>
        <pc:spChg chg="mod">
          <ac:chgData name="Uni Heidelberg" userId="63381bc8-74ad-49df-bab6-c1d9d05e17c2" providerId="ADAL" clId="{69EE58BA-C1DB-4456-A054-AB04EECEA528}" dt="2024-05-21T11:36:56.746" v="12702" actId="27803"/>
          <ac:spMkLst>
            <pc:docMk/>
            <pc:sldMk cId="1178382251" sldId="370"/>
            <ac:spMk id="2404" creationId="{0C989D67-9C62-CBD3-C8BC-3A7FC528C4F9}"/>
          </ac:spMkLst>
        </pc:spChg>
        <pc:spChg chg="mod">
          <ac:chgData name="Uni Heidelberg" userId="63381bc8-74ad-49df-bab6-c1d9d05e17c2" providerId="ADAL" clId="{69EE58BA-C1DB-4456-A054-AB04EECEA528}" dt="2024-05-21T11:36:56.746" v="12702" actId="27803"/>
          <ac:spMkLst>
            <pc:docMk/>
            <pc:sldMk cId="1178382251" sldId="370"/>
            <ac:spMk id="2405" creationId="{EF15A5D6-4A63-9FEF-915E-4BFD996448D0}"/>
          </ac:spMkLst>
        </pc:spChg>
        <pc:spChg chg="mod">
          <ac:chgData name="Uni Heidelberg" userId="63381bc8-74ad-49df-bab6-c1d9d05e17c2" providerId="ADAL" clId="{69EE58BA-C1DB-4456-A054-AB04EECEA528}" dt="2024-05-21T11:36:56.746" v="12702" actId="27803"/>
          <ac:spMkLst>
            <pc:docMk/>
            <pc:sldMk cId="1178382251" sldId="370"/>
            <ac:spMk id="2406" creationId="{952E005E-A9F5-3A68-DA3D-A05DD01CF87D}"/>
          </ac:spMkLst>
        </pc:spChg>
        <pc:spChg chg="mod">
          <ac:chgData name="Uni Heidelberg" userId="63381bc8-74ad-49df-bab6-c1d9d05e17c2" providerId="ADAL" clId="{69EE58BA-C1DB-4456-A054-AB04EECEA528}" dt="2024-05-21T11:36:56.746" v="12702" actId="27803"/>
          <ac:spMkLst>
            <pc:docMk/>
            <pc:sldMk cId="1178382251" sldId="370"/>
            <ac:spMk id="2407" creationId="{0AFED35B-7DBA-EFCA-DF99-4EF0E4FCFEC4}"/>
          </ac:spMkLst>
        </pc:spChg>
        <pc:spChg chg="mod">
          <ac:chgData name="Uni Heidelberg" userId="63381bc8-74ad-49df-bab6-c1d9d05e17c2" providerId="ADAL" clId="{69EE58BA-C1DB-4456-A054-AB04EECEA528}" dt="2024-05-21T11:36:56.746" v="12702" actId="27803"/>
          <ac:spMkLst>
            <pc:docMk/>
            <pc:sldMk cId="1178382251" sldId="370"/>
            <ac:spMk id="2408" creationId="{024972D2-F602-3AFD-6BF1-C1F59285D7CA}"/>
          </ac:spMkLst>
        </pc:spChg>
        <pc:spChg chg="mod">
          <ac:chgData name="Uni Heidelberg" userId="63381bc8-74ad-49df-bab6-c1d9d05e17c2" providerId="ADAL" clId="{69EE58BA-C1DB-4456-A054-AB04EECEA528}" dt="2024-05-21T11:36:56.746" v="12702" actId="27803"/>
          <ac:spMkLst>
            <pc:docMk/>
            <pc:sldMk cId="1178382251" sldId="370"/>
            <ac:spMk id="2409" creationId="{87DA0FA6-3DB6-8B9D-F223-7051E2DAC631}"/>
          </ac:spMkLst>
        </pc:spChg>
        <pc:spChg chg="mod">
          <ac:chgData name="Uni Heidelberg" userId="63381bc8-74ad-49df-bab6-c1d9d05e17c2" providerId="ADAL" clId="{69EE58BA-C1DB-4456-A054-AB04EECEA528}" dt="2024-05-21T11:36:56.746" v="12702" actId="27803"/>
          <ac:spMkLst>
            <pc:docMk/>
            <pc:sldMk cId="1178382251" sldId="370"/>
            <ac:spMk id="2410" creationId="{813F65C6-B934-EBBB-54B3-63F01444D779}"/>
          </ac:spMkLst>
        </pc:spChg>
        <pc:spChg chg="mod">
          <ac:chgData name="Uni Heidelberg" userId="63381bc8-74ad-49df-bab6-c1d9d05e17c2" providerId="ADAL" clId="{69EE58BA-C1DB-4456-A054-AB04EECEA528}" dt="2024-05-21T11:36:56.746" v="12702" actId="27803"/>
          <ac:spMkLst>
            <pc:docMk/>
            <pc:sldMk cId="1178382251" sldId="370"/>
            <ac:spMk id="2411" creationId="{02130755-BA46-E6E3-6667-76777685C4EB}"/>
          </ac:spMkLst>
        </pc:spChg>
        <pc:spChg chg="mod">
          <ac:chgData name="Uni Heidelberg" userId="63381bc8-74ad-49df-bab6-c1d9d05e17c2" providerId="ADAL" clId="{69EE58BA-C1DB-4456-A054-AB04EECEA528}" dt="2024-05-21T11:36:56.746" v="12702" actId="27803"/>
          <ac:spMkLst>
            <pc:docMk/>
            <pc:sldMk cId="1178382251" sldId="370"/>
            <ac:spMk id="2412" creationId="{34A8CFFA-1170-94FB-B7C5-EAFCD6B42283}"/>
          </ac:spMkLst>
        </pc:spChg>
        <pc:spChg chg="mod">
          <ac:chgData name="Uni Heidelberg" userId="63381bc8-74ad-49df-bab6-c1d9d05e17c2" providerId="ADAL" clId="{69EE58BA-C1DB-4456-A054-AB04EECEA528}" dt="2024-05-21T11:36:56.746" v="12702" actId="27803"/>
          <ac:spMkLst>
            <pc:docMk/>
            <pc:sldMk cId="1178382251" sldId="370"/>
            <ac:spMk id="2413" creationId="{007B8D0F-20FA-C9EA-3312-2997FD9AE6B9}"/>
          </ac:spMkLst>
        </pc:spChg>
        <pc:spChg chg="mod">
          <ac:chgData name="Uni Heidelberg" userId="63381bc8-74ad-49df-bab6-c1d9d05e17c2" providerId="ADAL" clId="{69EE58BA-C1DB-4456-A054-AB04EECEA528}" dt="2024-05-21T11:36:56.746" v="12702" actId="27803"/>
          <ac:spMkLst>
            <pc:docMk/>
            <pc:sldMk cId="1178382251" sldId="370"/>
            <ac:spMk id="2414" creationId="{433C5F53-2A6B-307A-759B-14FAF4AD0908}"/>
          </ac:spMkLst>
        </pc:spChg>
        <pc:spChg chg="mod">
          <ac:chgData name="Uni Heidelberg" userId="63381bc8-74ad-49df-bab6-c1d9d05e17c2" providerId="ADAL" clId="{69EE58BA-C1DB-4456-A054-AB04EECEA528}" dt="2024-05-21T11:36:56.746" v="12702" actId="27803"/>
          <ac:spMkLst>
            <pc:docMk/>
            <pc:sldMk cId="1178382251" sldId="370"/>
            <ac:spMk id="2415" creationId="{E60FC339-6AF2-223A-EED6-97FD469D0C6E}"/>
          </ac:spMkLst>
        </pc:spChg>
        <pc:spChg chg="mod">
          <ac:chgData name="Uni Heidelberg" userId="63381bc8-74ad-49df-bab6-c1d9d05e17c2" providerId="ADAL" clId="{69EE58BA-C1DB-4456-A054-AB04EECEA528}" dt="2024-05-21T11:36:56.746" v="12702" actId="27803"/>
          <ac:spMkLst>
            <pc:docMk/>
            <pc:sldMk cId="1178382251" sldId="370"/>
            <ac:spMk id="2416" creationId="{8934234C-BC9E-3DFB-D507-CBAAB0B65D09}"/>
          </ac:spMkLst>
        </pc:spChg>
        <pc:spChg chg="mod">
          <ac:chgData name="Uni Heidelberg" userId="63381bc8-74ad-49df-bab6-c1d9d05e17c2" providerId="ADAL" clId="{69EE58BA-C1DB-4456-A054-AB04EECEA528}" dt="2024-05-21T11:36:56.746" v="12702" actId="27803"/>
          <ac:spMkLst>
            <pc:docMk/>
            <pc:sldMk cId="1178382251" sldId="370"/>
            <ac:spMk id="2417" creationId="{9580A927-1A48-38EA-0930-1D42475A7B5B}"/>
          </ac:spMkLst>
        </pc:spChg>
        <pc:spChg chg="mod">
          <ac:chgData name="Uni Heidelberg" userId="63381bc8-74ad-49df-bab6-c1d9d05e17c2" providerId="ADAL" clId="{69EE58BA-C1DB-4456-A054-AB04EECEA528}" dt="2024-05-21T11:36:56.746" v="12702" actId="27803"/>
          <ac:spMkLst>
            <pc:docMk/>
            <pc:sldMk cId="1178382251" sldId="370"/>
            <ac:spMk id="2418" creationId="{B3B43085-798B-FB81-FB1C-E9A391F00D02}"/>
          </ac:spMkLst>
        </pc:spChg>
        <pc:spChg chg="mod">
          <ac:chgData name="Uni Heidelberg" userId="63381bc8-74ad-49df-bab6-c1d9d05e17c2" providerId="ADAL" clId="{69EE58BA-C1DB-4456-A054-AB04EECEA528}" dt="2024-05-21T11:36:56.746" v="12702" actId="27803"/>
          <ac:spMkLst>
            <pc:docMk/>
            <pc:sldMk cId="1178382251" sldId="370"/>
            <ac:spMk id="2419" creationId="{915447E2-B0F0-04A9-3A18-8F2E40BA2DD6}"/>
          </ac:spMkLst>
        </pc:spChg>
        <pc:spChg chg="mod">
          <ac:chgData name="Uni Heidelberg" userId="63381bc8-74ad-49df-bab6-c1d9d05e17c2" providerId="ADAL" clId="{69EE58BA-C1DB-4456-A054-AB04EECEA528}" dt="2024-05-21T11:36:56.746" v="12702" actId="27803"/>
          <ac:spMkLst>
            <pc:docMk/>
            <pc:sldMk cId="1178382251" sldId="370"/>
            <ac:spMk id="2420" creationId="{3E92865A-FAFB-F687-1765-DC603FA4FDFA}"/>
          </ac:spMkLst>
        </pc:spChg>
        <pc:spChg chg="mod">
          <ac:chgData name="Uni Heidelberg" userId="63381bc8-74ad-49df-bab6-c1d9d05e17c2" providerId="ADAL" clId="{69EE58BA-C1DB-4456-A054-AB04EECEA528}" dt="2024-05-21T11:36:56.746" v="12702" actId="27803"/>
          <ac:spMkLst>
            <pc:docMk/>
            <pc:sldMk cId="1178382251" sldId="370"/>
            <ac:spMk id="2421" creationId="{AB3F1193-4B31-A9E0-F5E3-2B85FF5EB380}"/>
          </ac:spMkLst>
        </pc:spChg>
        <pc:spChg chg="mod">
          <ac:chgData name="Uni Heidelberg" userId="63381bc8-74ad-49df-bab6-c1d9d05e17c2" providerId="ADAL" clId="{69EE58BA-C1DB-4456-A054-AB04EECEA528}" dt="2024-05-21T11:36:56.746" v="12702" actId="27803"/>
          <ac:spMkLst>
            <pc:docMk/>
            <pc:sldMk cId="1178382251" sldId="370"/>
            <ac:spMk id="2422" creationId="{9319FFF2-1ABD-2E99-358F-C4772E16AD3D}"/>
          </ac:spMkLst>
        </pc:spChg>
        <pc:spChg chg="mod">
          <ac:chgData name="Uni Heidelberg" userId="63381bc8-74ad-49df-bab6-c1d9d05e17c2" providerId="ADAL" clId="{69EE58BA-C1DB-4456-A054-AB04EECEA528}" dt="2024-05-21T11:36:56.746" v="12702" actId="27803"/>
          <ac:spMkLst>
            <pc:docMk/>
            <pc:sldMk cId="1178382251" sldId="370"/>
            <ac:spMk id="2423" creationId="{065F7A75-8BF0-8B09-B7A9-11278959AD98}"/>
          </ac:spMkLst>
        </pc:spChg>
        <pc:spChg chg="mod">
          <ac:chgData name="Uni Heidelberg" userId="63381bc8-74ad-49df-bab6-c1d9d05e17c2" providerId="ADAL" clId="{69EE58BA-C1DB-4456-A054-AB04EECEA528}" dt="2024-05-21T11:36:56.746" v="12702" actId="27803"/>
          <ac:spMkLst>
            <pc:docMk/>
            <pc:sldMk cId="1178382251" sldId="370"/>
            <ac:spMk id="2424" creationId="{DDFBA95E-F264-65EF-9AE7-C2B18425CB17}"/>
          </ac:spMkLst>
        </pc:spChg>
        <pc:spChg chg="mod">
          <ac:chgData name="Uni Heidelberg" userId="63381bc8-74ad-49df-bab6-c1d9d05e17c2" providerId="ADAL" clId="{69EE58BA-C1DB-4456-A054-AB04EECEA528}" dt="2024-05-21T11:36:56.746" v="12702" actId="27803"/>
          <ac:spMkLst>
            <pc:docMk/>
            <pc:sldMk cId="1178382251" sldId="370"/>
            <ac:spMk id="2425" creationId="{A4ACF1A7-B0F3-10B8-FB52-C5CEF8222CA4}"/>
          </ac:spMkLst>
        </pc:spChg>
        <pc:spChg chg="mod">
          <ac:chgData name="Uni Heidelberg" userId="63381bc8-74ad-49df-bab6-c1d9d05e17c2" providerId="ADAL" clId="{69EE58BA-C1DB-4456-A054-AB04EECEA528}" dt="2024-05-21T11:36:56.746" v="12702" actId="27803"/>
          <ac:spMkLst>
            <pc:docMk/>
            <pc:sldMk cId="1178382251" sldId="370"/>
            <ac:spMk id="2426" creationId="{5EA57C68-1FA2-62E1-DB1D-712EE8893178}"/>
          </ac:spMkLst>
        </pc:spChg>
        <pc:spChg chg="mod">
          <ac:chgData name="Uni Heidelberg" userId="63381bc8-74ad-49df-bab6-c1d9d05e17c2" providerId="ADAL" clId="{69EE58BA-C1DB-4456-A054-AB04EECEA528}" dt="2024-05-21T11:36:56.746" v="12702" actId="27803"/>
          <ac:spMkLst>
            <pc:docMk/>
            <pc:sldMk cId="1178382251" sldId="370"/>
            <ac:spMk id="2427" creationId="{0E307065-D0DE-EE3F-DD57-D83CA9804722}"/>
          </ac:spMkLst>
        </pc:spChg>
        <pc:spChg chg="mod">
          <ac:chgData name="Uni Heidelberg" userId="63381bc8-74ad-49df-bab6-c1d9d05e17c2" providerId="ADAL" clId="{69EE58BA-C1DB-4456-A054-AB04EECEA528}" dt="2024-05-21T11:36:56.746" v="12702" actId="27803"/>
          <ac:spMkLst>
            <pc:docMk/>
            <pc:sldMk cId="1178382251" sldId="370"/>
            <ac:spMk id="2428" creationId="{F3D8B313-EA89-6DB7-4768-4309E11C602F}"/>
          </ac:spMkLst>
        </pc:spChg>
        <pc:spChg chg="mod">
          <ac:chgData name="Uni Heidelberg" userId="63381bc8-74ad-49df-bab6-c1d9d05e17c2" providerId="ADAL" clId="{69EE58BA-C1DB-4456-A054-AB04EECEA528}" dt="2024-05-21T11:36:56.746" v="12702" actId="27803"/>
          <ac:spMkLst>
            <pc:docMk/>
            <pc:sldMk cId="1178382251" sldId="370"/>
            <ac:spMk id="2429" creationId="{D8FF5AC3-D575-F1FC-C50A-72C528027BF3}"/>
          </ac:spMkLst>
        </pc:spChg>
        <pc:spChg chg="mod">
          <ac:chgData name="Uni Heidelberg" userId="63381bc8-74ad-49df-bab6-c1d9d05e17c2" providerId="ADAL" clId="{69EE58BA-C1DB-4456-A054-AB04EECEA528}" dt="2024-05-21T11:36:56.746" v="12702" actId="27803"/>
          <ac:spMkLst>
            <pc:docMk/>
            <pc:sldMk cId="1178382251" sldId="370"/>
            <ac:spMk id="2430" creationId="{2C5379B1-53CF-C6B2-96B7-404B3A85BCA5}"/>
          </ac:spMkLst>
        </pc:spChg>
        <pc:spChg chg="mod">
          <ac:chgData name="Uni Heidelberg" userId="63381bc8-74ad-49df-bab6-c1d9d05e17c2" providerId="ADAL" clId="{69EE58BA-C1DB-4456-A054-AB04EECEA528}" dt="2024-05-21T11:36:56.746" v="12702" actId="27803"/>
          <ac:spMkLst>
            <pc:docMk/>
            <pc:sldMk cId="1178382251" sldId="370"/>
            <ac:spMk id="2431" creationId="{CB251A28-4687-690B-1F6E-8FA32B2FE587}"/>
          </ac:spMkLst>
        </pc:spChg>
        <pc:spChg chg="mod">
          <ac:chgData name="Uni Heidelberg" userId="63381bc8-74ad-49df-bab6-c1d9d05e17c2" providerId="ADAL" clId="{69EE58BA-C1DB-4456-A054-AB04EECEA528}" dt="2024-05-21T11:36:56.746" v="12702" actId="27803"/>
          <ac:spMkLst>
            <pc:docMk/>
            <pc:sldMk cId="1178382251" sldId="370"/>
            <ac:spMk id="2432" creationId="{1812FBBE-7FE4-2596-9388-8B75AE017DC8}"/>
          </ac:spMkLst>
        </pc:spChg>
        <pc:spChg chg="mod">
          <ac:chgData name="Uni Heidelberg" userId="63381bc8-74ad-49df-bab6-c1d9d05e17c2" providerId="ADAL" clId="{69EE58BA-C1DB-4456-A054-AB04EECEA528}" dt="2024-05-21T11:36:56.746" v="12702" actId="27803"/>
          <ac:spMkLst>
            <pc:docMk/>
            <pc:sldMk cId="1178382251" sldId="370"/>
            <ac:spMk id="2433" creationId="{D7D24412-43E4-5696-3FE9-2D63DA9C39F3}"/>
          </ac:spMkLst>
        </pc:spChg>
        <pc:spChg chg="mod">
          <ac:chgData name="Uni Heidelberg" userId="63381bc8-74ad-49df-bab6-c1d9d05e17c2" providerId="ADAL" clId="{69EE58BA-C1DB-4456-A054-AB04EECEA528}" dt="2024-05-21T11:36:56.746" v="12702" actId="27803"/>
          <ac:spMkLst>
            <pc:docMk/>
            <pc:sldMk cId="1178382251" sldId="370"/>
            <ac:spMk id="2434" creationId="{A4F8C823-5BC7-167B-2810-9FB61979EB14}"/>
          </ac:spMkLst>
        </pc:spChg>
        <pc:spChg chg="mod">
          <ac:chgData name="Uni Heidelberg" userId="63381bc8-74ad-49df-bab6-c1d9d05e17c2" providerId="ADAL" clId="{69EE58BA-C1DB-4456-A054-AB04EECEA528}" dt="2024-05-21T11:36:56.746" v="12702" actId="27803"/>
          <ac:spMkLst>
            <pc:docMk/>
            <pc:sldMk cId="1178382251" sldId="370"/>
            <ac:spMk id="2435" creationId="{9C4F0B5C-59D4-8A18-2A77-B105F1E010DC}"/>
          </ac:spMkLst>
        </pc:spChg>
        <pc:spChg chg="mod">
          <ac:chgData name="Uni Heidelberg" userId="63381bc8-74ad-49df-bab6-c1d9d05e17c2" providerId="ADAL" clId="{69EE58BA-C1DB-4456-A054-AB04EECEA528}" dt="2024-05-21T11:36:56.746" v="12702" actId="27803"/>
          <ac:spMkLst>
            <pc:docMk/>
            <pc:sldMk cId="1178382251" sldId="370"/>
            <ac:spMk id="2436" creationId="{112EC81D-6804-E93E-5A35-3284C5208A92}"/>
          </ac:spMkLst>
        </pc:spChg>
        <pc:spChg chg="mod">
          <ac:chgData name="Uni Heidelberg" userId="63381bc8-74ad-49df-bab6-c1d9d05e17c2" providerId="ADAL" clId="{69EE58BA-C1DB-4456-A054-AB04EECEA528}" dt="2024-05-21T11:36:56.746" v="12702" actId="27803"/>
          <ac:spMkLst>
            <pc:docMk/>
            <pc:sldMk cId="1178382251" sldId="370"/>
            <ac:spMk id="2437" creationId="{06DF5828-83C9-A339-70A7-60A0955CB44A}"/>
          </ac:spMkLst>
        </pc:spChg>
        <pc:spChg chg="mod">
          <ac:chgData name="Uni Heidelberg" userId="63381bc8-74ad-49df-bab6-c1d9d05e17c2" providerId="ADAL" clId="{69EE58BA-C1DB-4456-A054-AB04EECEA528}" dt="2024-05-21T11:36:56.746" v="12702" actId="27803"/>
          <ac:spMkLst>
            <pc:docMk/>
            <pc:sldMk cId="1178382251" sldId="370"/>
            <ac:spMk id="2438" creationId="{7B4E1788-D7D0-5681-FA10-5B71F09BDABA}"/>
          </ac:spMkLst>
        </pc:spChg>
        <pc:spChg chg="mod">
          <ac:chgData name="Uni Heidelberg" userId="63381bc8-74ad-49df-bab6-c1d9d05e17c2" providerId="ADAL" clId="{69EE58BA-C1DB-4456-A054-AB04EECEA528}" dt="2024-05-21T11:36:56.746" v="12702" actId="27803"/>
          <ac:spMkLst>
            <pc:docMk/>
            <pc:sldMk cId="1178382251" sldId="370"/>
            <ac:spMk id="2439" creationId="{435DB75F-174D-3B88-E2F2-E5C1597CF0EF}"/>
          </ac:spMkLst>
        </pc:spChg>
        <pc:spChg chg="mod">
          <ac:chgData name="Uni Heidelberg" userId="63381bc8-74ad-49df-bab6-c1d9d05e17c2" providerId="ADAL" clId="{69EE58BA-C1DB-4456-A054-AB04EECEA528}" dt="2024-05-21T11:36:56.746" v="12702" actId="27803"/>
          <ac:spMkLst>
            <pc:docMk/>
            <pc:sldMk cId="1178382251" sldId="370"/>
            <ac:spMk id="2440" creationId="{04DD8697-FDD7-7111-4AC1-39835DFB01D9}"/>
          </ac:spMkLst>
        </pc:spChg>
        <pc:spChg chg="mod">
          <ac:chgData name="Uni Heidelberg" userId="63381bc8-74ad-49df-bab6-c1d9d05e17c2" providerId="ADAL" clId="{69EE58BA-C1DB-4456-A054-AB04EECEA528}" dt="2024-05-21T11:36:56.746" v="12702" actId="27803"/>
          <ac:spMkLst>
            <pc:docMk/>
            <pc:sldMk cId="1178382251" sldId="370"/>
            <ac:spMk id="2441" creationId="{459338E4-3466-5BAC-0B2B-DC4E116F5372}"/>
          </ac:spMkLst>
        </pc:spChg>
        <pc:spChg chg="mod">
          <ac:chgData name="Uni Heidelberg" userId="63381bc8-74ad-49df-bab6-c1d9d05e17c2" providerId="ADAL" clId="{69EE58BA-C1DB-4456-A054-AB04EECEA528}" dt="2024-05-21T11:36:56.746" v="12702" actId="27803"/>
          <ac:spMkLst>
            <pc:docMk/>
            <pc:sldMk cId="1178382251" sldId="370"/>
            <ac:spMk id="2442" creationId="{D377FD90-2C48-78CA-127B-75697BF7FD52}"/>
          </ac:spMkLst>
        </pc:spChg>
        <pc:spChg chg="mod">
          <ac:chgData name="Uni Heidelberg" userId="63381bc8-74ad-49df-bab6-c1d9d05e17c2" providerId="ADAL" clId="{69EE58BA-C1DB-4456-A054-AB04EECEA528}" dt="2024-05-21T11:36:56.746" v="12702" actId="27803"/>
          <ac:spMkLst>
            <pc:docMk/>
            <pc:sldMk cId="1178382251" sldId="370"/>
            <ac:spMk id="2443" creationId="{4B5A597A-3174-8DDA-4EF3-F1754A2EF1A5}"/>
          </ac:spMkLst>
        </pc:spChg>
        <pc:spChg chg="mod">
          <ac:chgData name="Uni Heidelberg" userId="63381bc8-74ad-49df-bab6-c1d9d05e17c2" providerId="ADAL" clId="{69EE58BA-C1DB-4456-A054-AB04EECEA528}" dt="2024-05-21T11:36:56.746" v="12702" actId="27803"/>
          <ac:spMkLst>
            <pc:docMk/>
            <pc:sldMk cId="1178382251" sldId="370"/>
            <ac:spMk id="2444" creationId="{1BDECC99-8E7E-AACA-BB9C-D213179E5576}"/>
          </ac:spMkLst>
        </pc:spChg>
        <pc:spChg chg="mod">
          <ac:chgData name="Uni Heidelberg" userId="63381bc8-74ad-49df-bab6-c1d9d05e17c2" providerId="ADAL" clId="{69EE58BA-C1DB-4456-A054-AB04EECEA528}" dt="2024-05-21T11:36:56.746" v="12702" actId="27803"/>
          <ac:spMkLst>
            <pc:docMk/>
            <pc:sldMk cId="1178382251" sldId="370"/>
            <ac:spMk id="2445" creationId="{29241E9B-1147-CA2D-19BF-ADA91104065B}"/>
          </ac:spMkLst>
        </pc:spChg>
        <pc:spChg chg="mod">
          <ac:chgData name="Uni Heidelberg" userId="63381bc8-74ad-49df-bab6-c1d9d05e17c2" providerId="ADAL" clId="{69EE58BA-C1DB-4456-A054-AB04EECEA528}" dt="2024-05-21T11:36:56.746" v="12702" actId="27803"/>
          <ac:spMkLst>
            <pc:docMk/>
            <pc:sldMk cId="1178382251" sldId="370"/>
            <ac:spMk id="2446" creationId="{FF3BF157-9887-07AF-A5EE-C99573C79F3D}"/>
          </ac:spMkLst>
        </pc:spChg>
        <pc:spChg chg="mod">
          <ac:chgData name="Uni Heidelberg" userId="63381bc8-74ad-49df-bab6-c1d9d05e17c2" providerId="ADAL" clId="{69EE58BA-C1DB-4456-A054-AB04EECEA528}" dt="2024-05-21T11:36:56.746" v="12702" actId="27803"/>
          <ac:spMkLst>
            <pc:docMk/>
            <pc:sldMk cId="1178382251" sldId="370"/>
            <ac:spMk id="2447" creationId="{A2BE6BF9-5B97-A7E8-268D-7898EB28D93E}"/>
          </ac:spMkLst>
        </pc:spChg>
        <pc:spChg chg="mod">
          <ac:chgData name="Uni Heidelberg" userId="63381bc8-74ad-49df-bab6-c1d9d05e17c2" providerId="ADAL" clId="{69EE58BA-C1DB-4456-A054-AB04EECEA528}" dt="2024-05-21T11:36:56.746" v="12702" actId="27803"/>
          <ac:spMkLst>
            <pc:docMk/>
            <pc:sldMk cId="1178382251" sldId="370"/>
            <ac:spMk id="2448" creationId="{D4B2AAA2-7B28-868A-B123-FC1A7050BCC6}"/>
          </ac:spMkLst>
        </pc:spChg>
        <pc:spChg chg="mod">
          <ac:chgData name="Uni Heidelberg" userId="63381bc8-74ad-49df-bab6-c1d9d05e17c2" providerId="ADAL" clId="{69EE58BA-C1DB-4456-A054-AB04EECEA528}" dt="2024-05-21T11:36:56.746" v="12702" actId="27803"/>
          <ac:spMkLst>
            <pc:docMk/>
            <pc:sldMk cId="1178382251" sldId="370"/>
            <ac:spMk id="2449" creationId="{4053033C-B470-5494-1B71-7C246DDAEDD3}"/>
          </ac:spMkLst>
        </pc:spChg>
        <pc:spChg chg="mod">
          <ac:chgData name="Uni Heidelberg" userId="63381bc8-74ad-49df-bab6-c1d9d05e17c2" providerId="ADAL" clId="{69EE58BA-C1DB-4456-A054-AB04EECEA528}" dt="2024-05-21T11:36:56.746" v="12702" actId="27803"/>
          <ac:spMkLst>
            <pc:docMk/>
            <pc:sldMk cId="1178382251" sldId="370"/>
            <ac:spMk id="2450" creationId="{EFB1E88D-606A-C8B9-66DE-3C0BAC37B0F9}"/>
          </ac:spMkLst>
        </pc:spChg>
        <pc:spChg chg="mod">
          <ac:chgData name="Uni Heidelberg" userId="63381bc8-74ad-49df-bab6-c1d9d05e17c2" providerId="ADAL" clId="{69EE58BA-C1DB-4456-A054-AB04EECEA528}" dt="2024-05-21T11:36:56.746" v="12702" actId="27803"/>
          <ac:spMkLst>
            <pc:docMk/>
            <pc:sldMk cId="1178382251" sldId="370"/>
            <ac:spMk id="2451" creationId="{93FF2C78-BC2A-FE05-D6C3-C1E4235909CE}"/>
          </ac:spMkLst>
        </pc:spChg>
        <pc:spChg chg="mod">
          <ac:chgData name="Uni Heidelberg" userId="63381bc8-74ad-49df-bab6-c1d9d05e17c2" providerId="ADAL" clId="{69EE58BA-C1DB-4456-A054-AB04EECEA528}" dt="2024-05-21T11:36:56.746" v="12702" actId="27803"/>
          <ac:spMkLst>
            <pc:docMk/>
            <pc:sldMk cId="1178382251" sldId="370"/>
            <ac:spMk id="2452" creationId="{E79B85C1-6288-2971-C290-54F0EE915A49}"/>
          </ac:spMkLst>
        </pc:spChg>
        <pc:spChg chg="mod">
          <ac:chgData name="Uni Heidelberg" userId="63381bc8-74ad-49df-bab6-c1d9d05e17c2" providerId="ADAL" clId="{69EE58BA-C1DB-4456-A054-AB04EECEA528}" dt="2024-05-21T11:36:56.746" v="12702" actId="27803"/>
          <ac:spMkLst>
            <pc:docMk/>
            <pc:sldMk cId="1178382251" sldId="370"/>
            <ac:spMk id="2453" creationId="{4E37B74B-4747-DDEA-7D03-3A1E0FA3C9C8}"/>
          </ac:spMkLst>
        </pc:spChg>
        <pc:spChg chg="mod">
          <ac:chgData name="Uni Heidelberg" userId="63381bc8-74ad-49df-bab6-c1d9d05e17c2" providerId="ADAL" clId="{69EE58BA-C1DB-4456-A054-AB04EECEA528}" dt="2024-05-21T11:36:56.746" v="12702" actId="27803"/>
          <ac:spMkLst>
            <pc:docMk/>
            <pc:sldMk cId="1178382251" sldId="370"/>
            <ac:spMk id="2454" creationId="{6443466F-5CC8-F818-2E8C-26F68578A6E8}"/>
          </ac:spMkLst>
        </pc:spChg>
        <pc:spChg chg="mod">
          <ac:chgData name="Uni Heidelberg" userId="63381bc8-74ad-49df-bab6-c1d9d05e17c2" providerId="ADAL" clId="{69EE58BA-C1DB-4456-A054-AB04EECEA528}" dt="2024-05-21T11:36:56.746" v="12702" actId="27803"/>
          <ac:spMkLst>
            <pc:docMk/>
            <pc:sldMk cId="1178382251" sldId="370"/>
            <ac:spMk id="2455" creationId="{DC4CAC47-9BA7-3C9D-06E8-B36016D734DD}"/>
          </ac:spMkLst>
        </pc:spChg>
        <pc:spChg chg="mod">
          <ac:chgData name="Uni Heidelberg" userId="63381bc8-74ad-49df-bab6-c1d9d05e17c2" providerId="ADAL" clId="{69EE58BA-C1DB-4456-A054-AB04EECEA528}" dt="2024-05-21T11:36:56.746" v="12702" actId="27803"/>
          <ac:spMkLst>
            <pc:docMk/>
            <pc:sldMk cId="1178382251" sldId="370"/>
            <ac:spMk id="2456" creationId="{1C7F245D-292D-3076-BFE1-A1BBA6B2B7D4}"/>
          </ac:spMkLst>
        </pc:spChg>
        <pc:spChg chg="mod">
          <ac:chgData name="Uni Heidelberg" userId="63381bc8-74ad-49df-bab6-c1d9d05e17c2" providerId="ADAL" clId="{69EE58BA-C1DB-4456-A054-AB04EECEA528}" dt="2024-05-21T11:36:56.746" v="12702" actId="27803"/>
          <ac:spMkLst>
            <pc:docMk/>
            <pc:sldMk cId="1178382251" sldId="370"/>
            <ac:spMk id="2457" creationId="{E33D2478-03DF-2F14-4799-AE5E689C7816}"/>
          </ac:spMkLst>
        </pc:spChg>
        <pc:spChg chg="mod">
          <ac:chgData name="Uni Heidelberg" userId="63381bc8-74ad-49df-bab6-c1d9d05e17c2" providerId="ADAL" clId="{69EE58BA-C1DB-4456-A054-AB04EECEA528}" dt="2024-05-21T11:36:56.746" v="12702" actId="27803"/>
          <ac:spMkLst>
            <pc:docMk/>
            <pc:sldMk cId="1178382251" sldId="370"/>
            <ac:spMk id="2458" creationId="{6C49EBE9-E6C6-EBE0-7E46-4A29BF371927}"/>
          </ac:spMkLst>
        </pc:spChg>
        <pc:spChg chg="mod">
          <ac:chgData name="Uni Heidelberg" userId="63381bc8-74ad-49df-bab6-c1d9d05e17c2" providerId="ADAL" clId="{69EE58BA-C1DB-4456-A054-AB04EECEA528}" dt="2024-05-21T11:36:56.746" v="12702" actId="27803"/>
          <ac:spMkLst>
            <pc:docMk/>
            <pc:sldMk cId="1178382251" sldId="370"/>
            <ac:spMk id="2459" creationId="{F6958DDB-6A4E-D57F-5DC9-91268A9463A2}"/>
          </ac:spMkLst>
        </pc:spChg>
        <pc:spChg chg="mod">
          <ac:chgData name="Uni Heidelberg" userId="63381bc8-74ad-49df-bab6-c1d9d05e17c2" providerId="ADAL" clId="{69EE58BA-C1DB-4456-A054-AB04EECEA528}" dt="2024-05-21T11:36:56.746" v="12702" actId="27803"/>
          <ac:spMkLst>
            <pc:docMk/>
            <pc:sldMk cId="1178382251" sldId="370"/>
            <ac:spMk id="2460" creationId="{82EA623F-4419-89B5-9416-3A2E01F73184}"/>
          </ac:spMkLst>
        </pc:spChg>
        <pc:spChg chg="mod">
          <ac:chgData name="Uni Heidelberg" userId="63381bc8-74ad-49df-bab6-c1d9d05e17c2" providerId="ADAL" clId="{69EE58BA-C1DB-4456-A054-AB04EECEA528}" dt="2024-05-21T11:36:56.746" v="12702" actId="27803"/>
          <ac:spMkLst>
            <pc:docMk/>
            <pc:sldMk cId="1178382251" sldId="370"/>
            <ac:spMk id="2461" creationId="{6363761B-E09D-6B14-A135-50987CBD0F1D}"/>
          </ac:spMkLst>
        </pc:spChg>
        <pc:spChg chg="mod">
          <ac:chgData name="Uni Heidelberg" userId="63381bc8-74ad-49df-bab6-c1d9d05e17c2" providerId="ADAL" clId="{69EE58BA-C1DB-4456-A054-AB04EECEA528}" dt="2024-05-21T11:36:56.746" v="12702" actId="27803"/>
          <ac:spMkLst>
            <pc:docMk/>
            <pc:sldMk cId="1178382251" sldId="370"/>
            <ac:spMk id="2462" creationId="{6487C5FA-27AA-651A-0AAD-893A75F2168D}"/>
          </ac:spMkLst>
        </pc:spChg>
        <pc:spChg chg="mod">
          <ac:chgData name="Uni Heidelberg" userId="63381bc8-74ad-49df-bab6-c1d9d05e17c2" providerId="ADAL" clId="{69EE58BA-C1DB-4456-A054-AB04EECEA528}" dt="2024-05-21T11:36:56.746" v="12702" actId="27803"/>
          <ac:spMkLst>
            <pc:docMk/>
            <pc:sldMk cId="1178382251" sldId="370"/>
            <ac:spMk id="2463" creationId="{074C39F7-E1D2-6EF7-1ED4-324A4A3E9A85}"/>
          </ac:spMkLst>
        </pc:spChg>
        <pc:spChg chg="mod">
          <ac:chgData name="Uni Heidelberg" userId="63381bc8-74ad-49df-bab6-c1d9d05e17c2" providerId="ADAL" clId="{69EE58BA-C1DB-4456-A054-AB04EECEA528}" dt="2024-05-21T11:36:56.746" v="12702" actId="27803"/>
          <ac:spMkLst>
            <pc:docMk/>
            <pc:sldMk cId="1178382251" sldId="370"/>
            <ac:spMk id="2464" creationId="{86E8A1B6-F03C-89B7-0D3E-59503013991D}"/>
          </ac:spMkLst>
        </pc:spChg>
        <pc:spChg chg="mod">
          <ac:chgData name="Uni Heidelberg" userId="63381bc8-74ad-49df-bab6-c1d9d05e17c2" providerId="ADAL" clId="{69EE58BA-C1DB-4456-A054-AB04EECEA528}" dt="2024-05-21T11:36:56.746" v="12702" actId="27803"/>
          <ac:spMkLst>
            <pc:docMk/>
            <pc:sldMk cId="1178382251" sldId="370"/>
            <ac:spMk id="2465" creationId="{40EA97B8-382A-B13B-D083-A65FA4E26B29}"/>
          </ac:spMkLst>
        </pc:spChg>
        <pc:spChg chg="mod">
          <ac:chgData name="Uni Heidelberg" userId="63381bc8-74ad-49df-bab6-c1d9d05e17c2" providerId="ADAL" clId="{69EE58BA-C1DB-4456-A054-AB04EECEA528}" dt="2024-05-21T11:36:56.746" v="12702" actId="27803"/>
          <ac:spMkLst>
            <pc:docMk/>
            <pc:sldMk cId="1178382251" sldId="370"/>
            <ac:spMk id="2466" creationId="{0691A8B3-8DD7-80BF-1741-5DEE8F3FFAEE}"/>
          </ac:spMkLst>
        </pc:spChg>
        <pc:spChg chg="mod">
          <ac:chgData name="Uni Heidelberg" userId="63381bc8-74ad-49df-bab6-c1d9d05e17c2" providerId="ADAL" clId="{69EE58BA-C1DB-4456-A054-AB04EECEA528}" dt="2024-05-21T11:36:56.746" v="12702" actId="27803"/>
          <ac:spMkLst>
            <pc:docMk/>
            <pc:sldMk cId="1178382251" sldId="370"/>
            <ac:spMk id="2467" creationId="{F87499A9-3632-5597-FE1B-AC0786B3A749}"/>
          </ac:spMkLst>
        </pc:spChg>
        <pc:spChg chg="mod">
          <ac:chgData name="Uni Heidelberg" userId="63381bc8-74ad-49df-bab6-c1d9d05e17c2" providerId="ADAL" clId="{69EE58BA-C1DB-4456-A054-AB04EECEA528}" dt="2024-05-21T11:36:56.746" v="12702" actId="27803"/>
          <ac:spMkLst>
            <pc:docMk/>
            <pc:sldMk cId="1178382251" sldId="370"/>
            <ac:spMk id="2468" creationId="{CE22FBD5-5CD0-3B70-B6DA-DAFA9323F32A}"/>
          </ac:spMkLst>
        </pc:spChg>
        <pc:spChg chg="mod">
          <ac:chgData name="Uni Heidelberg" userId="63381bc8-74ad-49df-bab6-c1d9d05e17c2" providerId="ADAL" clId="{69EE58BA-C1DB-4456-A054-AB04EECEA528}" dt="2024-05-21T11:36:56.746" v="12702" actId="27803"/>
          <ac:spMkLst>
            <pc:docMk/>
            <pc:sldMk cId="1178382251" sldId="370"/>
            <ac:spMk id="2469" creationId="{2E81F4F4-1C46-0811-41ED-99ADB62A0340}"/>
          </ac:spMkLst>
        </pc:spChg>
        <pc:spChg chg="mod">
          <ac:chgData name="Uni Heidelberg" userId="63381bc8-74ad-49df-bab6-c1d9d05e17c2" providerId="ADAL" clId="{69EE58BA-C1DB-4456-A054-AB04EECEA528}" dt="2024-05-21T11:36:56.746" v="12702" actId="27803"/>
          <ac:spMkLst>
            <pc:docMk/>
            <pc:sldMk cId="1178382251" sldId="370"/>
            <ac:spMk id="2470" creationId="{8A0AC5FC-313C-343C-11D9-74155DA93CB1}"/>
          </ac:spMkLst>
        </pc:spChg>
        <pc:spChg chg="mod">
          <ac:chgData name="Uni Heidelberg" userId="63381bc8-74ad-49df-bab6-c1d9d05e17c2" providerId="ADAL" clId="{69EE58BA-C1DB-4456-A054-AB04EECEA528}" dt="2024-05-21T11:36:56.746" v="12702" actId="27803"/>
          <ac:spMkLst>
            <pc:docMk/>
            <pc:sldMk cId="1178382251" sldId="370"/>
            <ac:spMk id="2471" creationId="{6E329950-CA27-40E6-A5C7-B3E39E15403C}"/>
          </ac:spMkLst>
        </pc:spChg>
        <pc:spChg chg="mod">
          <ac:chgData name="Uni Heidelberg" userId="63381bc8-74ad-49df-bab6-c1d9d05e17c2" providerId="ADAL" clId="{69EE58BA-C1DB-4456-A054-AB04EECEA528}" dt="2024-05-21T11:36:56.746" v="12702" actId="27803"/>
          <ac:spMkLst>
            <pc:docMk/>
            <pc:sldMk cId="1178382251" sldId="370"/>
            <ac:spMk id="2472" creationId="{8A0B9078-FD36-B495-B442-C33E5EFFBBCB}"/>
          </ac:spMkLst>
        </pc:spChg>
        <pc:spChg chg="mod">
          <ac:chgData name="Uni Heidelberg" userId="63381bc8-74ad-49df-bab6-c1d9d05e17c2" providerId="ADAL" clId="{69EE58BA-C1DB-4456-A054-AB04EECEA528}" dt="2024-05-21T11:36:56.746" v="12702" actId="27803"/>
          <ac:spMkLst>
            <pc:docMk/>
            <pc:sldMk cId="1178382251" sldId="370"/>
            <ac:spMk id="2473" creationId="{7339A773-9E81-FA0A-8988-A2781627268E}"/>
          </ac:spMkLst>
        </pc:spChg>
        <pc:spChg chg="mod">
          <ac:chgData name="Uni Heidelberg" userId="63381bc8-74ad-49df-bab6-c1d9d05e17c2" providerId="ADAL" clId="{69EE58BA-C1DB-4456-A054-AB04EECEA528}" dt="2024-05-21T11:36:56.746" v="12702" actId="27803"/>
          <ac:spMkLst>
            <pc:docMk/>
            <pc:sldMk cId="1178382251" sldId="370"/>
            <ac:spMk id="2474" creationId="{5B350963-2007-5DA5-FB43-081A3E04E10F}"/>
          </ac:spMkLst>
        </pc:spChg>
        <pc:spChg chg="mod">
          <ac:chgData name="Uni Heidelberg" userId="63381bc8-74ad-49df-bab6-c1d9d05e17c2" providerId="ADAL" clId="{69EE58BA-C1DB-4456-A054-AB04EECEA528}" dt="2024-05-21T11:36:56.746" v="12702" actId="27803"/>
          <ac:spMkLst>
            <pc:docMk/>
            <pc:sldMk cId="1178382251" sldId="370"/>
            <ac:spMk id="2475" creationId="{6B2FB875-B405-2DF8-B7B5-E13090FC0942}"/>
          </ac:spMkLst>
        </pc:spChg>
        <pc:spChg chg="mod">
          <ac:chgData name="Uni Heidelberg" userId="63381bc8-74ad-49df-bab6-c1d9d05e17c2" providerId="ADAL" clId="{69EE58BA-C1DB-4456-A054-AB04EECEA528}" dt="2024-05-21T11:36:56.746" v="12702" actId="27803"/>
          <ac:spMkLst>
            <pc:docMk/>
            <pc:sldMk cId="1178382251" sldId="370"/>
            <ac:spMk id="2476" creationId="{9E007F76-FADE-40F3-55CD-EC346EA58D61}"/>
          </ac:spMkLst>
        </pc:spChg>
        <pc:spChg chg="mod">
          <ac:chgData name="Uni Heidelberg" userId="63381bc8-74ad-49df-bab6-c1d9d05e17c2" providerId="ADAL" clId="{69EE58BA-C1DB-4456-A054-AB04EECEA528}" dt="2024-05-21T11:36:56.746" v="12702" actId="27803"/>
          <ac:spMkLst>
            <pc:docMk/>
            <pc:sldMk cId="1178382251" sldId="370"/>
            <ac:spMk id="2477" creationId="{A3E58CF1-F68D-AEF1-D7C9-1C594720137B}"/>
          </ac:spMkLst>
        </pc:spChg>
        <pc:spChg chg="mod">
          <ac:chgData name="Uni Heidelberg" userId="63381bc8-74ad-49df-bab6-c1d9d05e17c2" providerId="ADAL" clId="{69EE58BA-C1DB-4456-A054-AB04EECEA528}" dt="2024-05-21T11:36:56.746" v="12702" actId="27803"/>
          <ac:spMkLst>
            <pc:docMk/>
            <pc:sldMk cId="1178382251" sldId="370"/>
            <ac:spMk id="2478" creationId="{BA82E766-0B9E-00DD-53A1-64601645FEAC}"/>
          </ac:spMkLst>
        </pc:spChg>
        <pc:spChg chg="mod">
          <ac:chgData name="Uni Heidelberg" userId="63381bc8-74ad-49df-bab6-c1d9d05e17c2" providerId="ADAL" clId="{69EE58BA-C1DB-4456-A054-AB04EECEA528}" dt="2024-05-21T11:36:56.746" v="12702" actId="27803"/>
          <ac:spMkLst>
            <pc:docMk/>
            <pc:sldMk cId="1178382251" sldId="370"/>
            <ac:spMk id="2479" creationId="{216FA6DD-E8A5-59F6-6D77-9209C5E05C26}"/>
          </ac:spMkLst>
        </pc:spChg>
        <pc:spChg chg="mod">
          <ac:chgData name="Uni Heidelberg" userId="63381bc8-74ad-49df-bab6-c1d9d05e17c2" providerId="ADAL" clId="{69EE58BA-C1DB-4456-A054-AB04EECEA528}" dt="2024-05-21T11:36:56.746" v="12702" actId="27803"/>
          <ac:spMkLst>
            <pc:docMk/>
            <pc:sldMk cId="1178382251" sldId="370"/>
            <ac:spMk id="2480" creationId="{A34B02A5-9F12-1342-49BB-AD01EE354630}"/>
          </ac:spMkLst>
        </pc:spChg>
        <pc:spChg chg="mod">
          <ac:chgData name="Uni Heidelberg" userId="63381bc8-74ad-49df-bab6-c1d9d05e17c2" providerId="ADAL" clId="{69EE58BA-C1DB-4456-A054-AB04EECEA528}" dt="2024-05-21T11:36:56.746" v="12702" actId="27803"/>
          <ac:spMkLst>
            <pc:docMk/>
            <pc:sldMk cId="1178382251" sldId="370"/>
            <ac:spMk id="2481" creationId="{553D3656-0644-C49C-9360-79020180C81B}"/>
          </ac:spMkLst>
        </pc:spChg>
        <pc:spChg chg="mod">
          <ac:chgData name="Uni Heidelberg" userId="63381bc8-74ad-49df-bab6-c1d9d05e17c2" providerId="ADAL" clId="{69EE58BA-C1DB-4456-A054-AB04EECEA528}" dt="2024-05-21T11:36:56.746" v="12702" actId="27803"/>
          <ac:spMkLst>
            <pc:docMk/>
            <pc:sldMk cId="1178382251" sldId="370"/>
            <ac:spMk id="2482" creationId="{79126029-66D2-2F29-0CF7-D44C5405E9AA}"/>
          </ac:spMkLst>
        </pc:spChg>
        <pc:spChg chg="mod">
          <ac:chgData name="Uni Heidelberg" userId="63381bc8-74ad-49df-bab6-c1d9d05e17c2" providerId="ADAL" clId="{69EE58BA-C1DB-4456-A054-AB04EECEA528}" dt="2024-05-21T11:36:56.746" v="12702" actId="27803"/>
          <ac:spMkLst>
            <pc:docMk/>
            <pc:sldMk cId="1178382251" sldId="370"/>
            <ac:spMk id="2483" creationId="{BF96A118-7EC6-35E5-C01C-E2771E7B972B}"/>
          </ac:spMkLst>
        </pc:spChg>
        <pc:spChg chg="mod">
          <ac:chgData name="Uni Heidelberg" userId="63381bc8-74ad-49df-bab6-c1d9d05e17c2" providerId="ADAL" clId="{69EE58BA-C1DB-4456-A054-AB04EECEA528}" dt="2024-05-21T11:36:56.746" v="12702" actId="27803"/>
          <ac:spMkLst>
            <pc:docMk/>
            <pc:sldMk cId="1178382251" sldId="370"/>
            <ac:spMk id="2484" creationId="{949B0762-ED58-10E0-C090-504FFCC3975A}"/>
          </ac:spMkLst>
        </pc:spChg>
        <pc:spChg chg="mod">
          <ac:chgData name="Uni Heidelberg" userId="63381bc8-74ad-49df-bab6-c1d9d05e17c2" providerId="ADAL" clId="{69EE58BA-C1DB-4456-A054-AB04EECEA528}" dt="2024-05-21T11:36:56.746" v="12702" actId="27803"/>
          <ac:spMkLst>
            <pc:docMk/>
            <pc:sldMk cId="1178382251" sldId="370"/>
            <ac:spMk id="2485" creationId="{276BD990-D7BB-C18A-B3F3-31463F971433}"/>
          </ac:spMkLst>
        </pc:spChg>
        <pc:spChg chg="mod">
          <ac:chgData name="Uni Heidelberg" userId="63381bc8-74ad-49df-bab6-c1d9d05e17c2" providerId="ADAL" clId="{69EE58BA-C1DB-4456-A054-AB04EECEA528}" dt="2024-05-21T11:36:56.746" v="12702" actId="27803"/>
          <ac:spMkLst>
            <pc:docMk/>
            <pc:sldMk cId="1178382251" sldId="370"/>
            <ac:spMk id="2486" creationId="{987D9D9A-7EC8-014C-021A-D5530E6F7034}"/>
          </ac:spMkLst>
        </pc:spChg>
        <pc:spChg chg="mod">
          <ac:chgData name="Uni Heidelberg" userId="63381bc8-74ad-49df-bab6-c1d9d05e17c2" providerId="ADAL" clId="{69EE58BA-C1DB-4456-A054-AB04EECEA528}" dt="2024-05-21T11:36:56.746" v="12702" actId="27803"/>
          <ac:spMkLst>
            <pc:docMk/>
            <pc:sldMk cId="1178382251" sldId="370"/>
            <ac:spMk id="2487" creationId="{68AF9DDB-1539-4A50-F85A-9C901624A978}"/>
          </ac:spMkLst>
        </pc:spChg>
        <pc:spChg chg="mod">
          <ac:chgData name="Uni Heidelberg" userId="63381bc8-74ad-49df-bab6-c1d9d05e17c2" providerId="ADAL" clId="{69EE58BA-C1DB-4456-A054-AB04EECEA528}" dt="2024-05-21T11:36:56.746" v="12702" actId="27803"/>
          <ac:spMkLst>
            <pc:docMk/>
            <pc:sldMk cId="1178382251" sldId="370"/>
            <ac:spMk id="2488" creationId="{BE4488C9-092C-092E-400C-9EE5EF1EB531}"/>
          </ac:spMkLst>
        </pc:spChg>
        <pc:spChg chg="mod">
          <ac:chgData name="Uni Heidelberg" userId="63381bc8-74ad-49df-bab6-c1d9d05e17c2" providerId="ADAL" clId="{69EE58BA-C1DB-4456-A054-AB04EECEA528}" dt="2024-05-21T11:36:56.746" v="12702" actId="27803"/>
          <ac:spMkLst>
            <pc:docMk/>
            <pc:sldMk cId="1178382251" sldId="370"/>
            <ac:spMk id="2489" creationId="{A5E5E87E-4917-F12A-C5F3-C03045CA56B6}"/>
          </ac:spMkLst>
        </pc:spChg>
        <pc:spChg chg="mod">
          <ac:chgData name="Uni Heidelberg" userId="63381bc8-74ad-49df-bab6-c1d9d05e17c2" providerId="ADAL" clId="{69EE58BA-C1DB-4456-A054-AB04EECEA528}" dt="2024-05-21T11:36:56.746" v="12702" actId="27803"/>
          <ac:spMkLst>
            <pc:docMk/>
            <pc:sldMk cId="1178382251" sldId="370"/>
            <ac:spMk id="2490" creationId="{85A9C322-F465-078B-23EB-FD86FFFDE4E1}"/>
          </ac:spMkLst>
        </pc:spChg>
        <pc:spChg chg="mod">
          <ac:chgData name="Uni Heidelberg" userId="63381bc8-74ad-49df-bab6-c1d9d05e17c2" providerId="ADAL" clId="{69EE58BA-C1DB-4456-A054-AB04EECEA528}" dt="2024-05-21T11:36:56.746" v="12702" actId="27803"/>
          <ac:spMkLst>
            <pc:docMk/>
            <pc:sldMk cId="1178382251" sldId="370"/>
            <ac:spMk id="2491" creationId="{1099F1E0-5908-4D1F-1089-78AADB67F013}"/>
          </ac:spMkLst>
        </pc:spChg>
        <pc:spChg chg="mod">
          <ac:chgData name="Uni Heidelberg" userId="63381bc8-74ad-49df-bab6-c1d9d05e17c2" providerId="ADAL" clId="{69EE58BA-C1DB-4456-A054-AB04EECEA528}" dt="2024-05-21T11:36:56.746" v="12702" actId="27803"/>
          <ac:spMkLst>
            <pc:docMk/>
            <pc:sldMk cId="1178382251" sldId="370"/>
            <ac:spMk id="2492" creationId="{ADFB1F85-35F4-B7F0-D41B-5D9D31D06D74}"/>
          </ac:spMkLst>
        </pc:spChg>
        <pc:spChg chg="mod">
          <ac:chgData name="Uni Heidelberg" userId="63381bc8-74ad-49df-bab6-c1d9d05e17c2" providerId="ADAL" clId="{69EE58BA-C1DB-4456-A054-AB04EECEA528}" dt="2024-05-21T11:36:56.746" v="12702" actId="27803"/>
          <ac:spMkLst>
            <pc:docMk/>
            <pc:sldMk cId="1178382251" sldId="370"/>
            <ac:spMk id="2493" creationId="{B675A127-0046-19D5-405D-CA50CCCC4928}"/>
          </ac:spMkLst>
        </pc:spChg>
        <pc:spChg chg="mod">
          <ac:chgData name="Uni Heidelberg" userId="63381bc8-74ad-49df-bab6-c1d9d05e17c2" providerId="ADAL" clId="{69EE58BA-C1DB-4456-A054-AB04EECEA528}" dt="2024-05-21T11:36:56.746" v="12702" actId="27803"/>
          <ac:spMkLst>
            <pc:docMk/>
            <pc:sldMk cId="1178382251" sldId="370"/>
            <ac:spMk id="2494" creationId="{D5C01E2D-07F2-0FC1-C726-F26411D357BC}"/>
          </ac:spMkLst>
        </pc:spChg>
        <pc:spChg chg="mod">
          <ac:chgData name="Uni Heidelberg" userId="63381bc8-74ad-49df-bab6-c1d9d05e17c2" providerId="ADAL" clId="{69EE58BA-C1DB-4456-A054-AB04EECEA528}" dt="2024-05-21T11:36:56.746" v="12702" actId="27803"/>
          <ac:spMkLst>
            <pc:docMk/>
            <pc:sldMk cId="1178382251" sldId="370"/>
            <ac:spMk id="2495" creationId="{A12B10AC-144D-496C-335C-EFBB1F26845B}"/>
          </ac:spMkLst>
        </pc:spChg>
        <pc:spChg chg="mod">
          <ac:chgData name="Uni Heidelberg" userId="63381bc8-74ad-49df-bab6-c1d9d05e17c2" providerId="ADAL" clId="{69EE58BA-C1DB-4456-A054-AB04EECEA528}" dt="2024-05-21T11:36:56.746" v="12702" actId="27803"/>
          <ac:spMkLst>
            <pc:docMk/>
            <pc:sldMk cId="1178382251" sldId="370"/>
            <ac:spMk id="2496" creationId="{8E0B590A-879E-8120-F61A-37DEFD1E60D0}"/>
          </ac:spMkLst>
        </pc:spChg>
        <pc:spChg chg="mod">
          <ac:chgData name="Uni Heidelberg" userId="63381bc8-74ad-49df-bab6-c1d9d05e17c2" providerId="ADAL" clId="{69EE58BA-C1DB-4456-A054-AB04EECEA528}" dt="2024-05-21T11:36:56.746" v="12702" actId="27803"/>
          <ac:spMkLst>
            <pc:docMk/>
            <pc:sldMk cId="1178382251" sldId="370"/>
            <ac:spMk id="2497" creationId="{0B45CD1E-E281-FFBF-DD86-DE75F7F5E003}"/>
          </ac:spMkLst>
        </pc:spChg>
        <pc:spChg chg="mod">
          <ac:chgData name="Uni Heidelberg" userId="63381bc8-74ad-49df-bab6-c1d9d05e17c2" providerId="ADAL" clId="{69EE58BA-C1DB-4456-A054-AB04EECEA528}" dt="2024-05-21T11:36:56.746" v="12702" actId="27803"/>
          <ac:spMkLst>
            <pc:docMk/>
            <pc:sldMk cId="1178382251" sldId="370"/>
            <ac:spMk id="2498" creationId="{0A429D1A-86B8-4BEA-2C4B-FB5B1C56D69A}"/>
          </ac:spMkLst>
        </pc:spChg>
        <pc:spChg chg="mod">
          <ac:chgData name="Uni Heidelberg" userId="63381bc8-74ad-49df-bab6-c1d9d05e17c2" providerId="ADAL" clId="{69EE58BA-C1DB-4456-A054-AB04EECEA528}" dt="2024-05-21T11:36:56.746" v="12702" actId="27803"/>
          <ac:spMkLst>
            <pc:docMk/>
            <pc:sldMk cId="1178382251" sldId="370"/>
            <ac:spMk id="2499" creationId="{31512698-3CAB-B4E2-F271-6B4E1BDF4EAC}"/>
          </ac:spMkLst>
        </pc:spChg>
        <pc:spChg chg="mod">
          <ac:chgData name="Uni Heidelberg" userId="63381bc8-74ad-49df-bab6-c1d9d05e17c2" providerId="ADAL" clId="{69EE58BA-C1DB-4456-A054-AB04EECEA528}" dt="2024-05-21T11:36:56.746" v="12702" actId="27803"/>
          <ac:spMkLst>
            <pc:docMk/>
            <pc:sldMk cId="1178382251" sldId="370"/>
            <ac:spMk id="2500" creationId="{AEA99CAC-3817-C98D-8AB2-279389BE8A7F}"/>
          </ac:spMkLst>
        </pc:spChg>
        <pc:spChg chg="mod">
          <ac:chgData name="Uni Heidelberg" userId="63381bc8-74ad-49df-bab6-c1d9d05e17c2" providerId="ADAL" clId="{69EE58BA-C1DB-4456-A054-AB04EECEA528}" dt="2024-05-21T11:36:56.746" v="12702" actId="27803"/>
          <ac:spMkLst>
            <pc:docMk/>
            <pc:sldMk cId="1178382251" sldId="370"/>
            <ac:spMk id="2501" creationId="{FB41DF82-DB73-0297-6822-90B2F6E544DD}"/>
          </ac:spMkLst>
        </pc:spChg>
        <pc:spChg chg="mod">
          <ac:chgData name="Uni Heidelberg" userId="63381bc8-74ad-49df-bab6-c1d9d05e17c2" providerId="ADAL" clId="{69EE58BA-C1DB-4456-A054-AB04EECEA528}" dt="2024-05-21T11:36:56.746" v="12702" actId="27803"/>
          <ac:spMkLst>
            <pc:docMk/>
            <pc:sldMk cId="1178382251" sldId="370"/>
            <ac:spMk id="2502" creationId="{B838FB4B-5343-FA92-36DE-218BE53E69A3}"/>
          </ac:spMkLst>
        </pc:spChg>
        <pc:spChg chg="mod">
          <ac:chgData name="Uni Heidelberg" userId="63381bc8-74ad-49df-bab6-c1d9d05e17c2" providerId="ADAL" clId="{69EE58BA-C1DB-4456-A054-AB04EECEA528}" dt="2024-05-21T11:36:56.746" v="12702" actId="27803"/>
          <ac:spMkLst>
            <pc:docMk/>
            <pc:sldMk cId="1178382251" sldId="370"/>
            <ac:spMk id="2503" creationId="{AC9398E3-C54A-C469-3233-55558A32C507}"/>
          </ac:spMkLst>
        </pc:spChg>
        <pc:spChg chg="mod">
          <ac:chgData name="Uni Heidelberg" userId="63381bc8-74ad-49df-bab6-c1d9d05e17c2" providerId="ADAL" clId="{69EE58BA-C1DB-4456-A054-AB04EECEA528}" dt="2024-05-21T11:36:56.746" v="12702" actId="27803"/>
          <ac:spMkLst>
            <pc:docMk/>
            <pc:sldMk cId="1178382251" sldId="370"/>
            <ac:spMk id="2504" creationId="{C9445B49-20AA-C4ED-97E3-FFD795CB0078}"/>
          </ac:spMkLst>
        </pc:spChg>
        <pc:spChg chg="mod">
          <ac:chgData name="Uni Heidelberg" userId="63381bc8-74ad-49df-bab6-c1d9d05e17c2" providerId="ADAL" clId="{69EE58BA-C1DB-4456-A054-AB04EECEA528}" dt="2024-05-21T11:36:56.746" v="12702" actId="27803"/>
          <ac:spMkLst>
            <pc:docMk/>
            <pc:sldMk cId="1178382251" sldId="370"/>
            <ac:spMk id="2505" creationId="{AA6174C3-6A2A-9C31-B474-F5E88B9EF9F6}"/>
          </ac:spMkLst>
        </pc:spChg>
        <pc:spChg chg="mod">
          <ac:chgData name="Uni Heidelberg" userId="63381bc8-74ad-49df-bab6-c1d9d05e17c2" providerId="ADAL" clId="{69EE58BA-C1DB-4456-A054-AB04EECEA528}" dt="2024-05-21T11:36:56.746" v="12702" actId="27803"/>
          <ac:spMkLst>
            <pc:docMk/>
            <pc:sldMk cId="1178382251" sldId="370"/>
            <ac:spMk id="2506" creationId="{7CB3EBA3-3E51-0CBF-0BA2-B2D9CD6D29F2}"/>
          </ac:spMkLst>
        </pc:spChg>
        <pc:spChg chg="mod">
          <ac:chgData name="Uni Heidelberg" userId="63381bc8-74ad-49df-bab6-c1d9d05e17c2" providerId="ADAL" clId="{69EE58BA-C1DB-4456-A054-AB04EECEA528}" dt="2024-05-21T11:36:56.746" v="12702" actId="27803"/>
          <ac:spMkLst>
            <pc:docMk/>
            <pc:sldMk cId="1178382251" sldId="370"/>
            <ac:spMk id="2507" creationId="{0D819D2B-52B3-E825-6FE7-6943250F6298}"/>
          </ac:spMkLst>
        </pc:spChg>
        <pc:spChg chg="mod">
          <ac:chgData name="Uni Heidelberg" userId="63381bc8-74ad-49df-bab6-c1d9d05e17c2" providerId="ADAL" clId="{69EE58BA-C1DB-4456-A054-AB04EECEA528}" dt="2024-05-21T11:36:56.746" v="12702" actId="27803"/>
          <ac:spMkLst>
            <pc:docMk/>
            <pc:sldMk cId="1178382251" sldId="370"/>
            <ac:spMk id="2508" creationId="{8FDED4E1-A51D-2239-8C5C-07C41EB0810D}"/>
          </ac:spMkLst>
        </pc:spChg>
        <pc:spChg chg="mod">
          <ac:chgData name="Uni Heidelberg" userId="63381bc8-74ad-49df-bab6-c1d9d05e17c2" providerId="ADAL" clId="{69EE58BA-C1DB-4456-A054-AB04EECEA528}" dt="2024-05-21T11:36:56.746" v="12702" actId="27803"/>
          <ac:spMkLst>
            <pc:docMk/>
            <pc:sldMk cId="1178382251" sldId="370"/>
            <ac:spMk id="2509" creationId="{9B7F4444-095B-AAEA-36BC-CC3B33F34A56}"/>
          </ac:spMkLst>
        </pc:spChg>
        <pc:spChg chg="mod">
          <ac:chgData name="Uni Heidelberg" userId="63381bc8-74ad-49df-bab6-c1d9d05e17c2" providerId="ADAL" clId="{69EE58BA-C1DB-4456-A054-AB04EECEA528}" dt="2024-05-21T11:36:56.746" v="12702" actId="27803"/>
          <ac:spMkLst>
            <pc:docMk/>
            <pc:sldMk cId="1178382251" sldId="370"/>
            <ac:spMk id="2510" creationId="{F165BE8C-95D8-475B-3F56-FAFE8B146421}"/>
          </ac:spMkLst>
        </pc:spChg>
        <pc:spChg chg="mod">
          <ac:chgData name="Uni Heidelberg" userId="63381bc8-74ad-49df-bab6-c1d9d05e17c2" providerId="ADAL" clId="{69EE58BA-C1DB-4456-A054-AB04EECEA528}" dt="2024-05-21T11:36:56.746" v="12702" actId="27803"/>
          <ac:spMkLst>
            <pc:docMk/>
            <pc:sldMk cId="1178382251" sldId="370"/>
            <ac:spMk id="2511" creationId="{0D7A1732-EAB8-5D3D-25E8-C1B668EC38FE}"/>
          </ac:spMkLst>
        </pc:spChg>
        <pc:spChg chg="mod">
          <ac:chgData name="Uni Heidelberg" userId="63381bc8-74ad-49df-bab6-c1d9d05e17c2" providerId="ADAL" clId="{69EE58BA-C1DB-4456-A054-AB04EECEA528}" dt="2024-05-21T11:36:56.746" v="12702" actId="27803"/>
          <ac:spMkLst>
            <pc:docMk/>
            <pc:sldMk cId="1178382251" sldId="370"/>
            <ac:spMk id="2512" creationId="{2C0E205F-8011-2149-5038-7D57F105DF53}"/>
          </ac:spMkLst>
        </pc:spChg>
        <pc:spChg chg="mod">
          <ac:chgData name="Uni Heidelberg" userId="63381bc8-74ad-49df-bab6-c1d9d05e17c2" providerId="ADAL" clId="{69EE58BA-C1DB-4456-A054-AB04EECEA528}" dt="2024-05-21T11:36:56.746" v="12702" actId="27803"/>
          <ac:spMkLst>
            <pc:docMk/>
            <pc:sldMk cId="1178382251" sldId="370"/>
            <ac:spMk id="2513" creationId="{202A8668-081B-1464-F6A6-612336942B38}"/>
          </ac:spMkLst>
        </pc:spChg>
        <pc:spChg chg="mod">
          <ac:chgData name="Uni Heidelberg" userId="63381bc8-74ad-49df-bab6-c1d9d05e17c2" providerId="ADAL" clId="{69EE58BA-C1DB-4456-A054-AB04EECEA528}" dt="2024-05-21T11:36:56.746" v="12702" actId="27803"/>
          <ac:spMkLst>
            <pc:docMk/>
            <pc:sldMk cId="1178382251" sldId="370"/>
            <ac:spMk id="2514" creationId="{903BC0D4-1C57-402B-CF77-5BE8D6E96CC9}"/>
          </ac:spMkLst>
        </pc:spChg>
        <pc:spChg chg="mod">
          <ac:chgData name="Uni Heidelberg" userId="63381bc8-74ad-49df-bab6-c1d9d05e17c2" providerId="ADAL" clId="{69EE58BA-C1DB-4456-A054-AB04EECEA528}" dt="2024-05-21T11:36:56.746" v="12702" actId="27803"/>
          <ac:spMkLst>
            <pc:docMk/>
            <pc:sldMk cId="1178382251" sldId="370"/>
            <ac:spMk id="2515" creationId="{692EFAD7-6518-D012-6E61-E703F6FE7C37}"/>
          </ac:spMkLst>
        </pc:spChg>
        <pc:spChg chg="mod">
          <ac:chgData name="Uni Heidelberg" userId="63381bc8-74ad-49df-bab6-c1d9d05e17c2" providerId="ADAL" clId="{69EE58BA-C1DB-4456-A054-AB04EECEA528}" dt="2024-05-21T11:36:56.746" v="12702" actId="27803"/>
          <ac:spMkLst>
            <pc:docMk/>
            <pc:sldMk cId="1178382251" sldId="370"/>
            <ac:spMk id="2516" creationId="{FB668881-CF48-69CD-E795-45AF26BD04E9}"/>
          </ac:spMkLst>
        </pc:spChg>
        <pc:spChg chg="mod">
          <ac:chgData name="Uni Heidelberg" userId="63381bc8-74ad-49df-bab6-c1d9d05e17c2" providerId="ADAL" clId="{69EE58BA-C1DB-4456-A054-AB04EECEA528}" dt="2024-05-21T11:36:56.746" v="12702" actId="27803"/>
          <ac:spMkLst>
            <pc:docMk/>
            <pc:sldMk cId="1178382251" sldId="370"/>
            <ac:spMk id="2517" creationId="{5CE7C01C-39C6-ECCA-72BB-AAA2A008422F}"/>
          </ac:spMkLst>
        </pc:spChg>
        <pc:spChg chg="mod">
          <ac:chgData name="Uni Heidelberg" userId="63381bc8-74ad-49df-bab6-c1d9d05e17c2" providerId="ADAL" clId="{69EE58BA-C1DB-4456-A054-AB04EECEA528}" dt="2024-05-21T11:36:56.746" v="12702" actId="27803"/>
          <ac:spMkLst>
            <pc:docMk/>
            <pc:sldMk cId="1178382251" sldId="370"/>
            <ac:spMk id="2518" creationId="{76E3B796-864C-D94D-5B34-D070D15BD3E4}"/>
          </ac:spMkLst>
        </pc:spChg>
        <pc:spChg chg="mod">
          <ac:chgData name="Uni Heidelberg" userId="63381bc8-74ad-49df-bab6-c1d9d05e17c2" providerId="ADAL" clId="{69EE58BA-C1DB-4456-A054-AB04EECEA528}" dt="2024-05-21T11:36:56.746" v="12702" actId="27803"/>
          <ac:spMkLst>
            <pc:docMk/>
            <pc:sldMk cId="1178382251" sldId="370"/>
            <ac:spMk id="2519" creationId="{9932CBC8-1CCC-33D8-7D24-FC240F8B9F08}"/>
          </ac:spMkLst>
        </pc:spChg>
        <pc:spChg chg="mod">
          <ac:chgData name="Uni Heidelberg" userId="63381bc8-74ad-49df-bab6-c1d9d05e17c2" providerId="ADAL" clId="{69EE58BA-C1DB-4456-A054-AB04EECEA528}" dt="2024-05-21T11:36:56.746" v="12702" actId="27803"/>
          <ac:spMkLst>
            <pc:docMk/>
            <pc:sldMk cId="1178382251" sldId="370"/>
            <ac:spMk id="2520" creationId="{7511347F-3496-3EE2-4F26-7D4B76BD3D6F}"/>
          </ac:spMkLst>
        </pc:spChg>
        <pc:spChg chg="mod">
          <ac:chgData name="Uni Heidelberg" userId="63381bc8-74ad-49df-bab6-c1d9d05e17c2" providerId="ADAL" clId="{69EE58BA-C1DB-4456-A054-AB04EECEA528}" dt="2024-05-21T11:36:56.746" v="12702" actId="27803"/>
          <ac:spMkLst>
            <pc:docMk/>
            <pc:sldMk cId="1178382251" sldId="370"/>
            <ac:spMk id="2521" creationId="{7AEE074A-4591-2747-601B-419FBB1908CA}"/>
          </ac:spMkLst>
        </pc:spChg>
        <pc:spChg chg="mod">
          <ac:chgData name="Uni Heidelberg" userId="63381bc8-74ad-49df-bab6-c1d9d05e17c2" providerId="ADAL" clId="{69EE58BA-C1DB-4456-A054-AB04EECEA528}" dt="2024-05-21T11:36:56.746" v="12702" actId="27803"/>
          <ac:spMkLst>
            <pc:docMk/>
            <pc:sldMk cId="1178382251" sldId="370"/>
            <ac:spMk id="2522" creationId="{EA79EC56-161B-C784-D8D3-66FC52472178}"/>
          </ac:spMkLst>
        </pc:spChg>
        <pc:spChg chg="mod">
          <ac:chgData name="Uni Heidelberg" userId="63381bc8-74ad-49df-bab6-c1d9d05e17c2" providerId="ADAL" clId="{69EE58BA-C1DB-4456-A054-AB04EECEA528}" dt="2024-05-21T11:36:56.746" v="12702" actId="27803"/>
          <ac:spMkLst>
            <pc:docMk/>
            <pc:sldMk cId="1178382251" sldId="370"/>
            <ac:spMk id="2523" creationId="{828BBF59-40A4-ECBD-5FE7-036DE07351BF}"/>
          </ac:spMkLst>
        </pc:spChg>
        <pc:spChg chg="mod">
          <ac:chgData name="Uni Heidelberg" userId="63381bc8-74ad-49df-bab6-c1d9d05e17c2" providerId="ADAL" clId="{69EE58BA-C1DB-4456-A054-AB04EECEA528}" dt="2024-05-21T11:36:56.746" v="12702" actId="27803"/>
          <ac:spMkLst>
            <pc:docMk/>
            <pc:sldMk cId="1178382251" sldId="370"/>
            <ac:spMk id="2524" creationId="{5B554645-2DB5-CD9F-5CEC-E51845715AEF}"/>
          </ac:spMkLst>
        </pc:spChg>
        <pc:spChg chg="mod">
          <ac:chgData name="Uni Heidelberg" userId="63381bc8-74ad-49df-bab6-c1d9d05e17c2" providerId="ADAL" clId="{69EE58BA-C1DB-4456-A054-AB04EECEA528}" dt="2024-05-21T11:36:56.746" v="12702" actId="27803"/>
          <ac:spMkLst>
            <pc:docMk/>
            <pc:sldMk cId="1178382251" sldId="370"/>
            <ac:spMk id="2525" creationId="{3B1C7C56-B572-0D2F-E414-B902FAAE1146}"/>
          </ac:spMkLst>
        </pc:spChg>
        <pc:spChg chg="mod">
          <ac:chgData name="Uni Heidelberg" userId="63381bc8-74ad-49df-bab6-c1d9d05e17c2" providerId="ADAL" clId="{69EE58BA-C1DB-4456-A054-AB04EECEA528}" dt="2024-05-21T11:36:56.746" v="12702" actId="27803"/>
          <ac:spMkLst>
            <pc:docMk/>
            <pc:sldMk cId="1178382251" sldId="370"/>
            <ac:spMk id="2526" creationId="{75E3A287-D1EC-9AAA-C40F-3F56D1E0CB21}"/>
          </ac:spMkLst>
        </pc:spChg>
        <pc:spChg chg="mod">
          <ac:chgData name="Uni Heidelberg" userId="63381bc8-74ad-49df-bab6-c1d9d05e17c2" providerId="ADAL" clId="{69EE58BA-C1DB-4456-A054-AB04EECEA528}" dt="2024-05-21T11:36:56.746" v="12702" actId="27803"/>
          <ac:spMkLst>
            <pc:docMk/>
            <pc:sldMk cId="1178382251" sldId="370"/>
            <ac:spMk id="2527" creationId="{35AA3DDE-6B28-9E06-3B8C-51B11ED4FD32}"/>
          </ac:spMkLst>
        </pc:spChg>
        <pc:spChg chg="mod">
          <ac:chgData name="Uni Heidelberg" userId="63381bc8-74ad-49df-bab6-c1d9d05e17c2" providerId="ADAL" clId="{69EE58BA-C1DB-4456-A054-AB04EECEA528}" dt="2024-05-21T11:36:56.746" v="12702" actId="27803"/>
          <ac:spMkLst>
            <pc:docMk/>
            <pc:sldMk cId="1178382251" sldId="370"/>
            <ac:spMk id="2528" creationId="{D69B8E27-606D-AABF-4D08-B91AB32EA18F}"/>
          </ac:spMkLst>
        </pc:spChg>
        <pc:spChg chg="mod">
          <ac:chgData name="Uni Heidelberg" userId="63381bc8-74ad-49df-bab6-c1d9d05e17c2" providerId="ADAL" clId="{69EE58BA-C1DB-4456-A054-AB04EECEA528}" dt="2024-05-21T11:36:56.746" v="12702" actId="27803"/>
          <ac:spMkLst>
            <pc:docMk/>
            <pc:sldMk cId="1178382251" sldId="370"/>
            <ac:spMk id="2529" creationId="{FA13E9D9-E89F-A92E-D764-B06E1433B33A}"/>
          </ac:spMkLst>
        </pc:spChg>
        <pc:spChg chg="mod">
          <ac:chgData name="Uni Heidelberg" userId="63381bc8-74ad-49df-bab6-c1d9d05e17c2" providerId="ADAL" clId="{69EE58BA-C1DB-4456-A054-AB04EECEA528}" dt="2024-05-21T11:36:56.746" v="12702" actId="27803"/>
          <ac:spMkLst>
            <pc:docMk/>
            <pc:sldMk cId="1178382251" sldId="370"/>
            <ac:spMk id="2530" creationId="{10AD63B0-DC77-FCC6-2DC0-D7259FA4FE77}"/>
          </ac:spMkLst>
        </pc:spChg>
        <pc:spChg chg="mod">
          <ac:chgData name="Uni Heidelberg" userId="63381bc8-74ad-49df-bab6-c1d9d05e17c2" providerId="ADAL" clId="{69EE58BA-C1DB-4456-A054-AB04EECEA528}" dt="2024-05-21T11:36:56.746" v="12702" actId="27803"/>
          <ac:spMkLst>
            <pc:docMk/>
            <pc:sldMk cId="1178382251" sldId="370"/>
            <ac:spMk id="2531" creationId="{988DAB51-1D4F-142E-341A-18AE028A19C6}"/>
          </ac:spMkLst>
        </pc:spChg>
        <pc:spChg chg="mod">
          <ac:chgData name="Uni Heidelberg" userId="63381bc8-74ad-49df-bab6-c1d9d05e17c2" providerId="ADAL" clId="{69EE58BA-C1DB-4456-A054-AB04EECEA528}" dt="2024-05-21T11:36:56.746" v="12702" actId="27803"/>
          <ac:spMkLst>
            <pc:docMk/>
            <pc:sldMk cId="1178382251" sldId="370"/>
            <ac:spMk id="2532" creationId="{EBBA772D-4F34-5589-A078-50F8A5A49CF4}"/>
          </ac:spMkLst>
        </pc:spChg>
        <pc:spChg chg="mod">
          <ac:chgData name="Uni Heidelberg" userId="63381bc8-74ad-49df-bab6-c1d9d05e17c2" providerId="ADAL" clId="{69EE58BA-C1DB-4456-A054-AB04EECEA528}" dt="2024-05-21T11:36:56.746" v="12702" actId="27803"/>
          <ac:spMkLst>
            <pc:docMk/>
            <pc:sldMk cId="1178382251" sldId="370"/>
            <ac:spMk id="2533" creationId="{F66F588E-D27A-345E-2619-6FBEA9755A93}"/>
          </ac:spMkLst>
        </pc:spChg>
        <pc:spChg chg="mod">
          <ac:chgData name="Uni Heidelberg" userId="63381bc8-74ad-49df-bab6-c1d9d05e17c2" providerId="ADAL" clId="{69EE58BA-C1DB-4456-A054-AB04EECEA528}" dt="2024-05-21T11:36:56.746" v="12702" actId="27803"/>
          <ac:spMkLst>
            <pc:docMk/>
            <pc:sldMk cId="1178382251" sldId="370"/>
            <ac:spMk id="2534" creationId="{660A7985-542A-A905-EC3F-FBA9F0CC175F}"/>
          </ac:spMkLst>
        </pc:spChg>
        <pc:spChg chg="mod">
          <ac:chgData name="Uni Heidelberg" userId="63381bc8-74ad-49df-bab6-c1d9d05e17c2" providerId="ADAL" clId="{69EE58BA-C1DB-4456-A054-AB04EECEA528}" dt="2024-05-21T11:36:56.746" v="12702" actId="27803"/>
          <ac:spMkLst>
            <pc:docMk/>
            <pc:sldMk cId="1178382251" sldId="370"/>
            <ac:spMk id="2535" creationId="{02422D7F-C8E7-C310-1F30-0F6290C1BA0B}"/>
          </ac:spMkLst>
        </pc:spChg>
        <pc:spChg chg="mod">
          <ac:chgData name="Uni Heidelberg" userId="63381bc8-74ad-49df-bab6-c1d9d05e17c2" providerId="ADAL" clId="{69EE58BA-C1DB-4456-A054-AB04EECEA528}" dt="2024-05-21T11:36:56.746" v="12702" actId="27803"/>
          <ac:spMkLst>
            <pc:docMk/>
            <pc:sldMk cId="1178382251" sldId="370"/>
            <ac:spMk id="2536" creationId="{E891D642-CB32-7B50-BFF0-51D5785D020D}"/>
          </ac:spMkLst>
        </pc:spChg>
        <pc:spChg chg="mod">
          <ac:chgData name="Uni Heidelberg" userId="63381bc8-74ad-49df-bab6-c1d9d05e17c2" providerId="ADAL" clId="{69EE58BA-C1DB-4456-A054-AB04EECEA528}" dt="2024-05-21T11:36:56.746" v="12702" actId="27803"/>
          <ac:spMkLst>
            <pc:docMk/>
            <pc:sldMk cId="1178382251" sldId="370"/>
            <ac:spMk id="2537" creationId="{398274F2-C58F-637F-AF23-3F82AC66DC1A}"/>
          </ac:spMkLst>
        </pc:spChg>
        <pc:spChg chg="mod">
          <ac:chgData name="Uni Heidelberg" userId="63381bc8-74ad-49df-bab6-c1d9d05e17c2" providerId="ADAL" clId="{69EE58BA-C1DB-4456-A054-AB04EECEA528}" dt="2024-05-21T11:36:56.746" v="12702" actId="27803"/>
          <ac:spMkLst>
            <pc:docMk/>
            <pc:sldMk cId="1178382251" sldId="370"/>
            <ac:spMk id="2538" creationId="{40F6C67F-0FC0-A63C-BE7C-E2CC992EDB5B}"/>
          </ac:spMkLst>
        </pc:spChg>
        <pc:spChg chg="mod">
          <ac:chgData name="Uni Heidelberg" userId="63381bc8-74ad-49df-bab6-c1d9d05e17c2" providerId="ADAL" clId="{69EE58BA-C1DB-4456-A054-AB04EECEA528}" dt="2024-05-21T11:36:56.746" v="12702" actId="27803"/>
          <ac:spMkLst>
            <pc:docMk/>
            <pc:sldMk cId="1178382251" sldId="370"/>
            <ac:spMk id="2539" creationId="{7FCE544D-E315-02BE-30A9-0D6F6F960D36}"/>
          </ac:spMkLst>
        </pc:spChg>
        <pc:spChg chg="mod">
          <ac:chgData name="Uni Heidelberg" userId="63381bc8-74ad-49df-bab6-c1d9d05e17c2" providerId="ADAL" clId="{69EE58BA-C1DB-4456-A054-AB04EECEA528}" dt="2024-05-21T11:36:56.746" v="12702" actId="27803"/>
          <ac:spMkLst>
            <pc:docMk/>
            <pc:sldMk cId="1178382251" sldId="370"/>
            <ac:spMk id="2540" creationId="{BC6BE8CC-ABDF-8508-0F82-120FE301307A}"/>
          </ac:spMkLst>
        </pc:spChg>
        <pc:spChg chg="mod">
          <ac:chgData name="Uni Heidelberg" userId="63381bc8-74ad-49df-bab6-c1d9d05e17c2" providerId="ADAL" clId="{69EE58BA-C1DB-4456-A054-AB04EECEA528}" dt="2024-05-21T11:36:56.746" v="12702" actId="27803"/>
          <ac:spMkLst>
            <pc:docMk/>
            <pc:sldMk cId="1178382251" sldId="370"/>
            <ac:spMk id="2541" creationId="{D921E529-0E82-844F-9312-1E85519AA0C2}"/>
          </ac:spMkLst>
        </pc:spChg>
        <pc:spChg chg="mod">
          <ac:chgData name="Uni Heidelberg" userId="63381bc8-74ad-49df-bab6-c1d9d05e17c2" providerId="ADAL" clId="{69EE58BA-C1DB-4456-A054-AB04EECEA528}" dt="2024-05-21T11:36:56.746" v="12702" actId="27803"/>
          <ac:spMkLst>
            <pc:docMk/>
            <pc:sldMk cId="1178382251" sldId="370"/>
            <ac:spMk id="2542" creationId="{E72CD0E6-4B27-AC50-426E-91F280CC29BE}"/>
          </ac:spMkLst>
        </pc:spChg>
        <pc:spChg chg="mod">
          <ac:chgData name="Uni Heidelberg" userId="63381bc8-74ad-49df-bab6-c1d9d05e17c2" providerId="ADAL" clId="{69EE58BA-C1DB-4456-A054-AB04EECEA528}" dt="2024-05-21T11:36:56.746" v="12702" actId="27803"/>
          <ac:spMkLst>
            <pc:docMk/>
            <pc:sldMk cId="1178382251" sldId="370"/>
            <ac:spMk id="2543" creationId="{94B028FF-C7B0-3EF2-BBED-6FB85DE1C205}"/>
          </ac:spMkLst>
        </pc:spChg>
        <pc:spChg chg="mod">
          <ac:chgData name="Uni Heidelberg" userId="63381bc8-74ad-49df-bab6-c1d9d05e17c2" providerId="ADAL" clId="{69EE58BA-C1DB-4456-A054-AB04EECEA528}" dt="2024-05-21T11:36:56.746" v="12702" actId="27803"/>
          <ac:spMkLst>
            <pc:docMk/>
            <pc:sldMk cId="1178382251" sldId="370"/>
            <ac:spMk id="2544" creationId="{93FD9AF6-442B-71AE-2F18-18DF6A6623EE}"/>
          </ac:spMkLst>
        </pc:spChg>
        <pc:spChg chg="mod">
          <ac:chgData name="Uni Heidelberg" userId="63381bc8-74ad-49df-bab6-c1d9d05e17c2" providerId="ADAL" clId="{69EE58BA-C1DB-4456-A054-AB04EECEA528}" dt="2024-05-21T11:36:56.746" v="12702" actId="27803"/>
          <ac:spMkLst>
            <pc:docMk/>
            <pc:sldMk cId="1178382251" sldId="370"/>
            <ac:spMk id="2545" creationId="{8ABCF121-4F18-6460-7529-E44DB98872E4}"/>
          </ac:spMkLst>
        </pc:spChg>
        <pc:spChg chg="mod">
          <ac:chgData name="Uni Heidelberg" userId="63381bc8-74ad-49df-bab6-c1d9d05e17c2" providerId="ADAL" clId="{69EE58BA-C1DB-4456-A054-AB04EECEA528}" dt="2024-05-21T11:36:56.746" v="12702" actId="27803"/>
          <ac:spMkLst>
            <pc:docMk/>
            <pc:sldMk cId="1178382251" sldId="370"/>
            <ac:spMk id="2546" creationId="{3E8E1811-8555-4078-8194-FF4FB4D943CC}"/>
          </ac:spMkLst>
        </pc:spChg>
        <pc:spChg chg="mod">
          <ac:chgData name="Uni Heidelberg" userId="63381bc8-74ad-49df-bab6-c1d9d05e17c2" providerId="ADAL" clId="{69EE58BA-C1DB-4456-A054-AB04EECEA528}" dt="2024-05-21T11:36:56.746" v="12702" actId="27803"/>
          <ac:spMkLst>
            <pc:docMk/>
            <pc:sldMk cId="1178382251" sldId="370"/>
            <ac:spMk id="2547" creationId="{5A0C8BA9-76E7-7CE2-F633-1CDA32B64940}"/>
          </ac:spMkLst>
        </pc:spChg>
        <pc:spChg chg="mod">
          <ac:chgData name="Uni Heidelberg" userId="63381bc8-74ad-49df-bab6-c1d9d05e17c2" providerId="ADAL" clId="{69EE58BA-C1DB-4456-A054-AB04EECEA528}" dt="2024-05-21T11:36:56.746" v="12702" actId="27803"/>
          <ac:spMkLst>
            <pc:docMk/>
            <pc:sldMk cId="1178382251" sldId="370"/>
            <ac:spMk id="2548" creationId="{75E4332B-C11E-FD40-FEBA-8111B0F72756}"/>
          </ac:spMkLst>
        </pc:spChg>
        <pc:spChg chg="mod">
          <ac:chgData name="Uni Heidelberg" userId="63381bc8-74ad-49df-bab6-c1d9d05e17c2" providerId="ADAL" clId="{69EE58BA-C1DB-4456-A054-AB04EECEA528}" dt="2024-05-21T11:36:56.746" v="12702" actId="27803"/>
          <ac:spMkLst>
            <pc:docMk/>
            <pc:sldMk cId="1178382251" sldId="370"/>
            <ac:spMk id="2549" creationId="{C99F632A-1913-61AA-65CD-0E4160CE5CBF}"/>
          </ac:spMkLst>
        </pc:spChg>
        <pc:spChg chg="mod">
          <ac:chgData name="Uni Heidelberg" userId="63381bc8-74ad-49df-bab6-c1d9d05e17c2" providerId="ADAL" clId="{69EE58BA-C1DB-4456-A054-AB04EECEA528}" dt="2024-05-21T11:36:56.746" v="12702" actId="27803"/>
          <ac:spMkLst>
            <pc:docMk/>
            <pc:sldMk cId="1178382251" sldId="370"/>
            <ac:spMk id="2550" creationId="{3BEC8E9C-B287-7921-1825-CB8A34D658AB}"/>
          </ac:spMkLst>
        </pc:spChg>
        <pc:spChg chg="mod">
          <ac:chgData name="Uni Heidelberg" userId="63381bc8-74ad-49df-bab6-c1d9d05e17c2" providerId="ADAL" clId="{69EE58BA-C1DB-4456-A054-AB04EECEA528}" dt="2024-05-21T11:36:56.746" v="12702" actId="27803"/>
          <ac:spMkLst>
            <pc:docMk/>
            <pc:sldMk cId="1178382251" sldId="370"/>
            <ac:spMk id="2551" creationId="{788E8FA2-4247-EBB4-7228-82F87DC6F723}"/>
          </ac:spMkLst>
        </pc:spChg>
        <pc:spChg chg="mod">
          <ac:chgData name="Uni Heidelberg" userId="63381bc8-74ad-49df-bab6-c1d9d05e17c2" providerId="ADAL" clId="{69EE58BA-C1DB-4456-A054-AB04EECEA528}" dt="2024-05-21T11:36:56.746" v="12702" actId="27803"/>
          <ac:spMkLst>
            <pc:docMk/>
            <pc:sldMk cId="1178382251" sldId="370"/>
            <ac:spMk id="2552" creationId="{FBB05262-3403-FD01-3F71-83E74DB84091}"/>
          </ac:spMkLst>
        </pc:spChg>
        <pc:spChg chg="mod">
          <ac:chgData name="Uni Heidelberg" userId="63381bc8-74ad-49df-bab6-c1d9d05e17c2" providerId="ADAL" clId="{69EE58BA-C1DB-4456-A054-AB04EECEA528}" dt="2024-05-21T11:36:56.746" v="12702" actId="27803"/>
          <ac:spMkLst>
            <pc:docMk/>
            <pc:sldMk cId="1178382251" sldId="370"/>
            <ac:spMk id="2553" creationId="{E7285738-1C51-EA46-024D-37BB037BE3F5}"/>
          </ac:spMkLst>
        </pc:spChg>
        <pc:spChg chg="mod">
          <ac:chgData name="Uni Heidelberg" userId="63381bc8-74ad-49df-bab6-c1d9d05e17c2" providerId="ADAL" clId="{69EE58BA-C1DB-4456-A054-AB04EECEA528}" dt="2024-05-21T11:36:56.746" v="12702" actId="27803"/>
          <ac:spMkLst>
            <pc:docMk/>
            <pc:sldMk cId="1178382251" sldId="370"/>
            <ac:spMk id="2554" creationId="{FCB3308A-D9FF-CC77-7B75-CD93E4432479}"/>
          </ac:spMkLst>
        </pc:spChg>
        <pc:spChg chg="mod">
          <ac:chgData name="Uni Heidelberg" userId="63381bc8-74ad-49df-bab6-c1d9d05e17c2" providerId="ADAL" clId="{69EE58BA-C1DB-4456-A054-AB04EECEA528}" dt="2024-05-21T11:36:56.746" v="12702" actId="27803"/>
          <ac:spMkLst>
            <pc:docMk/>
            <pc:sldMk cId="1178382251" sldId="370"/>
            <ac:spMk id="2555" creationId="{3DF55CB5-B041-36C0-5797-D534247FBFA7}"/>
          </ac:spMkLst>
        </pc:spChg>
        <pc:spChg chg="mod">
          <ac:chgData name="Uni Heidelberg" userId="63381bc8-74ad-49df-bab6-c1d9d05e17c2" providerId="ADAL" clId="{69EE58BA-C1DB-4456-A054-AB04EECEA528}" dt="2024-05-21T11:36:56.746" v="12702" actId="27803"/>
          <ac:spMkLst>
            <pc:docMk/>
            <pc:sldMk cId="1178382251" sldId="370"/>
            <ac:spMk id="2556" creationId="{5C2C79A2-7167-48C6-192F-B6B4BF6BF7A3}"/>
          </ac:spMkLst>
        </pc:spChg>
        <pc:spChg chg="mod">
          <ac:chgData name="Uni Heidelberg" userId="63381bc8-74ad-49df-bab6-c1d9d05e17c2" providerId="ADAL" clId="{69EE58BA-C1DB-4456-A054-AB04EECEA528}" dt="2024-05-21T11:36:56.746" v="12702" actId="27803"/>
          <ac:spMkLst>
            <pc:docMk/>
            <pc:sldMk cId="1178382251" sldId="370"/>
            <ac:spMk id="2557" creationId="{D58E403E-AB83-5314-7C8C-4F60853D6691}"/>
          </ac:spMkLst>
        </pc:spChg>
        <pc:spChg chg="mod">
          <ac:chgData name="Uni Heidelberg" userId="63381bc8-74ad-49df-bab6-c1d9d05e17c2" providerId="ADAL" clId="{69EE58BA-C1DB-4456-A054-AB04EECEA528}" dt="2024-05-21T11:36:56.746" v="12702" actId="27803"/>
          <ac:spMkLst>
            <pc:docMk/>
            <pc:sldMk cId="1178382251" sldId="370"/>
            <ac:spMk id="2558" creationId="{B356B7FA-FFD4-B249-CFC8-E1FF9571EACD}"/>
          </ac:spMkLst>
        </pc:spChg>
        <pc:spChg chg="mod">
          <ac:chgData name="Uni Heidelberg" userId="63381bc8-74ad-49df-bab6-c1d9d05e17c2" providerId="ADAL" clId="{69EE58BA-C1DB-4456-A054-AB04EECEA528}" dt="2024-05-21T11:36:56.746" v="12702" actId="27803"/>
          <ac:spMkLst>
            <pc:docMk/>
            <pc:sldMk cId="1178382251" sldId="370"/>
            <ac:spMk id="2559" creationId="{C16B8906-2C93-82E8-5B73-F68F4EEACA0F}"/>
          </ac:spMkLst>
        </pc:spChg>
        <pc:spChg chg="mod">
          <ac:chgData name="Uni Heidelberg" userId="63381bc8-74ad-49df-bab6-c1d9d05e17c2" providerId="ADAL" clId="{69EE58BA-C1DB-4456-A054-AB04EECEA528}" dt="2024-05-21T11:36:56.746" v="12702" actId="27803"/>
          <ac:spMkLst>
            <pc:docMk/>
            <pc:sldMk cId="1178382251" sldId="370"/>
            <ac:spMk id="2560" creationId="{8A80ED1B-6A84-0C91-226E-E613A349860A}"/>
          </ac:spMkLst>
        </pc:spChg>
        <pc:spChg chg="mod">
          <ac:chgData name="Uni Heidelberg" userId="63381bc8-74ad-49df-bab6-c1d9d05e17c2" providerId="ADAL" clId="{69EE58BA-C1DB-4456-A054-AB04EECEA528}" dt="2024-05-21T11:36:56.746" v="12702" actId="27803"/>
          <ac:spMkLst>
            <pc:docMk/>
            <pc:sldMk cId="1178382251" sldId="370"/>
            <ac:spMk id="2561" creationId="{978ADC4B-418D-B13A-B840-D2AE70A87D12}"/>
          </ac:spMkLst>
        </pc:spChg>
        <pc:spChg chg="mod">
          <ac:chgData name="Uni Heidelberg" userId="63381bc8-74ad-49df-bab6-c1d9d05e17c2" providerId="ADAL" clId="{69EE58BA-C1DB-4456-A054-AB04EECEA528}" dt="2024-05-21T11:36:56.746" v="12702" actId="27803"/>
          <ac:spMkLst>
            <pc:docMk/>
            <pc:sldMk cId="1178382251" sldId="370"/>
            <ac:spMk id="2562" creationId="{9E7EE285-8FAD-2257-B526-E6E93DD6CA9E}"/>
          </ac:spMkLst>
        </pc:spChg>
        <pc:spChg chg="mod">
          <ac:chgData name="Uni Heidelberg" userId="63381bc8-74ad-49df-bab6-c1d9d05e17c2" providerId="ADAL" clId="{69EE58BA-C1DB-4456-A054-AB04EECEA528}" dt="2024-05-21T11:36:56.746" v="12702" actId="27803"/>
          <ac:spMkLst>
            <pc:docMk/>
            <pc:sldMk cId="1178382251" sldId="370"/>
            <ac:spMk id="2563" creationId="{1BDB06F7-325F-FA1F-FC6F-2284491D5D89}"/>
          </ac:spMkLst>
        </pc:spChg>
        <pc:spChg chg="mod">
          <ac:chgData name="Uni Heidelberg" userId="63381bc8-74ad-49df-bab6-c1d9d05e17c2" providerId="ADAL" clId="{69EE58BA-C1DB-4456-A054-AB04EECEA528}" dt="2024-05-21T11:36:56.746" v="12702" actId="27803"/>
          <ac:spMkLst>
            <pc:docMk/>
            <pc:sldMk cId="1178382251" sldId="370"/>
            <ac:spMk id="2564" creationId="{BEA02131-B89C-9525-480D-88ECB419B272}"/>
          </ac:spMkLst>
        </pc:spChg>
        <pc:spChg chg="mod">
          <ac:chgData name="Uni Heidelberg" userId="63381bc8-74ad-49df-bab6-c1d9d05e17c2" providerId="ADAL" clId="{69EE58BA-C1DB-4456-A054-AB04EECEA528}" dt="2024-05-21T11:36:56.746" v="12702" actId="27803"/>
          <ac:spMkLst>
            <pc:docMk/>
            <pc:sldMk cId="1178382251" sldId="370"/>
            <ac:spMk id="2565" creationId="{8558B1C2-0E5C-6596-8064-53AF1F38132A}"/>
          </ac:spMkLst>
        </pc:spChg>
        <pc:spChg chg="mod">
          <ac:chgData name="Uni Heidelberg" userId="63381bc8-74ad-49df-bab6-c1d9d05e17c2" providerId="ADAL" clId="{69EE58BA-C1DB-4456-A054-AB04EECEA528}" dt="2024-05-21T11:36:56.746" v="12702" actId="27803"/>
          <ac:spMkLst>
            <pc:docMk/>
            <pc:sldMk cId="1178382251" sldId="370"/>
            <ac:spMk id="2566" creationId="{105E8BAB-C138-04C3-6CCE-408BEB12588E}"/>
          </ac:spMkLst>
        </pc:spChg>
        <pc:spChg chg="mod">
          <ac:chgData name="Uni Heidelberg" userId="63381bc8-74ad-49df-bab6-c1d9d05e17c2" providerId="ADAL" clId="{69EE58BA-C1DB-4456-A054-AB04EECEA528}" dt="2024-05-21T11:36:56.746" v="12702" actId="27803"/>
          <ac:spMkLst>
            <pc:docMk/>
            <pc:sldMk cId="1178382251" sldId="370"/>
            <ac:spMk id="2567" creationId="{69BE2E30-7D95-932D-DCFE-1A74A7FEE591}"/>
          </ac:spMkLst>
        </pc:spChg>
        <pc:spChg chg="mod">
          <ac:chgData name="Uni Heidelberg" userId="63381bc8-74ad-49df-bab6-c1d9d05e17c2" providerId="ADAL" clId="{69EE58BA-C1DB-4456-A054-AB04EECEA528}" dt="2024-05-21T11:36:56.746" v="12702" actId="27803"/>
          <ac:spMkLst>
            <pc:docMk/>
            <pc:sldMk cId="1178382251" sldId="370"/>
            <ac:spMk id="2568" creationId="{87430C4E-5D15-793D-2B38-7FE56A846A4D}"/>
          </ac:spMkLst>
        </pc:spChg>
        <pc:spChg chg="mod">
          <ac:chgData name="Uni Heidelberg" userId="63381bc8-74ad-49df-bab6-c1d9d05e17c2" providerId="ADAL" clId="{69EE58BA-C1DB-4456-A054-AB04EECEA528}" dt="2024-05-21T11:36:56.746" v="12702" actId="27803"/>
          <ac:spMkLst>
            <pc:docMk/>
            <pc:sldMk cId="1178382251" sldId="370"/>
            <ac:spMk id="2569" creationId="{80EAECAC-84C5-59F1-2E77-77F4E7E38203}"/>
          </ac:spMkLst>
        </pc:spChg>
        <pc:spChg chg="mod">
          <ac:chgData name="Uni Heidelberg" userId="63381bc8-74ad-49df-bab6-c1d9d05e17c2" providerId="ADAL" clId="{69EE58BA-C1DB-4456-A054-AB04EECEA528}" dt="2024-05-21T11:36:56.746" v="12702" actId="27803"/>
          <ac:spMkLst>
            <pc:docMk/>
            <pc:sldMk cId="1178382251" sldId="370"/>
            <ac:spMk id="2570" creationId="{E27E0D56-A673-760C-FF78-E84F42D616E6}"/>
          </ac:spMkLst>
        </pc:spChg>
        <pc:spChg chg="mod">
          <ac:chgData name="Uni Heidelberg" userId="63381bc8-74ad-49df-bab6-c1d9d05e17c2" providerId="ADAL" clId="{69EE58BA-C1DB-4456-A054-AB04EECEA528}" dt="2024-05-21T11:36:56.746" v="12702" actId="27803"/>
          <ac:spMkLst>
            <pc:docMk/>
            <pc:sldMk cId="1178382251" sldId="370"/>
            <ac:spMk id="2571" creationId="{D65E3BC9-F574-9B25-518C-B6D3EC33BA69}"/>
          </ac:spMkLst>
        </pc:spChg>
        <pc:spChg chg="mod">
          <ac:chgData name="Uni Heidelberg" userId="63381bc8-74ad-49df-bab6-c1d9d05e17c2" providerId="ADAL" clId="{69EE58BA-C1DB-4456-A054-AB04EECEA528}" dt="2024-05-21T11:36:56.746" v="12702" actId="27803"/>
          <ac:spMkLst>
            <pc:docMk/>
            <pc:sldMk cId="1178382251" sldId="370"/>
            <ac:spMk id="2572" creationId="{176774CA-442D-472D-5498-6BE882746B6E}"/>
          </ac:spMkLst>
        </pc:spChg>
        <pc:spChg chg="mod">
          <ac:chgData name="Uni Heidelberg" userId="63381bc8-74ad-49df-bab6-c1d9d05e17c2" providerId="ADAL" clId="{69EE58BA-C1DB-4456-A054-AB04EECEA528}" dt="2024-05-21T11:36:56.746" v="12702" actId="27803"/>
          <ac:spMkLst>
            <pc:docMk/>
            <pc:sldMk cId="1178382251" sldId="370"/>
            <ac:spMk id="2573" creationId="{50DE36BE-8375-9F80-377B-5676245AD69D}"/>
          </ac:spMkLst>
        </pc:spChg>
        <pc:spChg chg="mod">
          <ac:chgData name="Uni Heidelberg" userId="63381bc8-74ad-49df-bab6-c1d9d05e17c2" providerId="ADAL" clId="{69EE58BA-C1DB-4456-A054-AB04EECEA528}" dt="2024-05-21T11:36:56.746" v="12702" actId="27803"/>
          <ac:spMkLst>
            <pc:docMk/>
            <pc:sldMk cId="1178382251" sldId="370"/>
            <ac:spMk id="2574" creationId="{A8C8E7D0-ECA5-6DA6-737B-2D13543C301B}"/>
          </ac:spMkLst>
        </pc:spChg>
        <pc:spChg chg="mod">
          <ac:chgData name="Uni Heidelberg" userId="63381bc8-74ad-49df-bab6-c1d9d05e17c2" providerId="ADAL" clId="{69EE58BA-C1DB-4456-A054-AB04EECEA528}" dt="2024-05-21T11:36:56.746" v="12702" actId="27803"/>
          <ac:spMkLst>
            <pc:docMk/>
            <pc:sldMk cId="1178382251" sldId="370"/>
            <ac:spMk id="2575" creationId="{88EE4225-AB67-812C-5C3D-CE78E6DB0182}"/>
          </ac:spMkLst>
        </pc:spChg>
        <pc:spChg chg="mod">
          <ac:chgData name="Uni Heidelberg" userId="63381bc8-74ad-49df-bab6-c1d9d05e17c2" providerId="ADAL" clId="{69EE58BA-C1DB-4456-A054-AB04EECEA528}" dt="2024-05-21T11:36:56.746" v="12702" actId="27803"/>
          <ac:spMkLst>
            <pc:docMk/>
            <pc:sldMk cId="1178382251" sldId="370"/>
            <ac:spMk id="2576" creationId="{546F39CE-3CF1-0F73-CD58-FB72519D697E}"/>
          </ac:spMkLst>
        </pc:spChg>
        <pc:spChg chg="mod">
          <ac:chgData name="Uni Heidelberg" userId="63381bc8-74ad-49df-bab6-c1d9d05e17c2" providerId="ADAL" clId="{69EE58BA-C1DB-4456-A054-AB04EECEA528}" dt="2024-05-21T11:36:56.746" v="12702" actId="27803"/>
          <ac:spMkLst>
            <pc:docMk/>
            <pc:sldMk cId="1178382251" sldId="370"/>
            <ac:spMk id="2577" creationId="{8560CA7B-B139-8EAD-2148-97121FC4CB49}"/>
          </ac:spMkLst>
        </pc:spChg>
        <pc:spChg chg="mod">
          <ac:chgData name="Uni Heidelberg" userId="63381bc8-74ad-49df-bab6-c1d9d05e17c2" providerId="ADAL" clId="{69EE58BA-C1DB-4456-A054-AB04EECEA528}" dt="2024-05-21T11:36:56.746" v="12702" actId="27803"/>
          <ac:spMkLst>
            <pc:docMk/>
            <pc:sldMk cId="1178382251" sldId="370"/>
            <ac:spMk id="2578" creationId="{CE5EB903-34E2-4640-5E96-6E97278571AC}"/>
          </ac:spMkLst>
        </pc:spChg>
        <pc:spChg chg="mod">
          <ac:chgData name="Uni Heidelberg" userId="63381bc8-74ad-49df-bab6-c1d9d05e17c2" providerId="ADAL" clId="{69EE58BA-C1DB-4456-A054-AB04EECEA528}" dt="2024-05-21T11:36:56.746" v="12702" actId="27803"/>
          <ac:spMkLst>
            <pc:docMk/>
            <pc:sldMk cId="1178382251" sldId="370"/>
            <ac:spMk id="2579" creationId="{D577DF01-E200-C51A-DCA4-E8F58E7882AF}"/>
          </ac:spMkLst>
        </pc:spChg>
        <pc:spChg chg="mod">
          <ac:chgData name="Uni Heidelberg" userId="63381bc8-74ad-49df-bab6-c1d9d05e17c2" providerId="ADAL" clId="{69EE58BA-C1DB-4456-A054-AB04EECEA528}" dt="2024-05-21T11:36:56.746" v="12702" actId="27803"/>
          <ac:spMkLst>
            <pc:docMk/>
            <pc:sldMk cId="1178382251" sldId="370"/>
            <ac:spMk id="2580" creationId="{94F48EFD-A6D8-1583-C17E-B27FCBA21841}"/>
          </ac:spMkLst>
        </pc:spChg>
        <pc:spChg chg="mod">
          <ac:chgData name="Uni Heidelberg" userId="63381bc8-74ad-49df-bab6-c1d9d05e17c2" providerId="ADAL" clId="{69EE58BA-C1DB-4456-A054-AB04EECEA528}" dt="2024-05-21T11:36:56.746" v="12702" actId="27803"/>
          <ac:spMkLst>
            <pc:docMk/>
            <pc:sldMk cId="1178382251" sldId="370"/>
            <ac:spMk id="2581" creationId="{C5A41CF7-CD21-6229-EFD1-5ED585A9620A}"/>
          </ac:spMkLst>
        </pc:spChg>
        <pc:spChg chg="mod">
          <ac:chgData name="Uni Heidelberg" userId="63381bc8-74ad-49df-bab6-c1d9d05e17c2" providerId="ADAL" clId="{69EE58BA-C1DB-4456-A054-AB04EECEA528}" dt="2024-05-21T11:36:56.746" v="12702" actId="27803"/>
          <ac:spMkLst>
            <pc:docMk/>
            <pc:sldMk cId="1178382251" sldId="370"/>
            <ac:spMk id="2582" creationId="{6F135C60-5FE2-3F3B-A34B-8D47A26CD43B}"/>
          </ac:spMkLst>
        </pc:spChg>
        <pc:spChg chg="mod">
          <ac:chgData name="Uni Heidelberg" userId="63381bc8-74ad-49df-bab6-c1d9d05e17c2" providerId="ADAL" clId="{69EE58BA-C1DB-4456-A054-AB04EECEA528}" dt="2024-05-21T11:36:56.746" v="12702" actId="27803"/>
          <ac:spMkLst>
            <pc:docMk/>
            <pc:sldMk cId="1178382251" sldId="370"/>
            <ac:spMk id="2583" creationId="{C3309555-2D5F-0C63-4153-B9E8A9F1156D}"/>
          </ac:spMkLst>
        </pc:spChg>
        <pc:spChg chg="mod">
          <ac:chgData name="Uni Heidelberg" userId="63381bc8-74ad-49df-bab6-c1d9d05e17c2" providerId="ADAL" clId="{69EE58BA-C1DB-4456-A054-AB04EECEA528}" dt="2024-05-21T11:36:56.746" v="12702" actId="27803"/>
          <ac:spMkLst>
            <pc:docMk/>
            <pc:sldMk cId="1178382251" sldId="370"/>
            <ac:spMk id="2584" creationId="{4DFEA544-9D77-FDDD-7938-3A96D3838EF8}"/>
          </ac:spMkLst>
        </pc:spChg>
        <pc:spChg chg="mod">
          <ac:chgData name="Uni Heidelberg" userId="63381bc8-74ad-49df-bab6-c1d9d05e17c2" providerId="ADAL" clId="{69EE58BA-C1DB-4456-A054-AB04EECEA528}" dt="2024-05-21T11:36:56.746" v="12702" actId="27803"/>
          <ac:spMkLst>
            <pc:docMk/>
            <pc:sldMk cId="1178382251" sldId="370"/>
            <ac:spMk id="2585" creationId="{330A7A96-1EB3-ABA2-59B4-26F3ACB30CF3}"/>
          </ac:spMkLst>
        </pc:spChg>
        <pc:spChg chg="mod">
          <ac:chgData name="Uni Heidelberg" userId="63381bc8-74ad-49df-bab6-c1d9d05e17c2" providerId="ADAL" clId="{69EE58BA-C1DB-4456-A054-AB04EECEA528}" dt="2024-05-21T11:36:56.746" v="12702" actId="27803"/>
          <ac:spMkLst>
            <pc:docMk/>
            <pc:sldMk cId="1178382251" sldId="370"/>
            <ac:spMk id="2586" creationId="{3877D421-041C-8FAF-2DF2-DF7C21C3152C}"/>
          </ac:spMkLst>
        </pc:spChg>
        <pc:spChg chg="mod">
          <ac:chgData name="Uni Heidelberg" userId="63381bc8-74ad-49df-bab6-c1d9d05e17c2" providerId="ADAL" clId="{69EE58BA-C1DB-4456-A054-AB04EECEA528}" dt="2024-05-21T11:36:56.746" v="12702" actId="27803"/>
          <ac:spMkLst>
            <pc:docMk/>
            <pc:sldMk cId="1178382251" sldId="370"/>
            <ac:spMk id="2587" creationId="{4F4FBB2B-2F68-CECF-8EC4-837CC8CAAC94}"/>
          </ac:spMkLst>
        </pc:spChg>
        <pc:spChg chg="mod">
          <ac:chgData name="Uni Heidelberg" userId="63381bc8-74ad-49df-bab6-c1d9d05e17c2" providerId="ADAL" clId="{69EE58BA-C1DB-4456-A054-AB04EECEA528}" dt="2024-05-21T11:36:56.746" v="12702" actId="27803"/>
          <ac:spMkLst>
            <pc:docMk/>
            <pc:sldMk cId="1178382251" sldId="370"/>
            <ac:spMk id="2588" creationId="{CCA6CAA1-7946-DD5E-D0F9-4EECFDAFB0B5}"/>
          </ac:spMkLst>
        </pc:spChg>
        <pc:spChg chg="mod">
          <ac:chgData name="Uni Heidelberg" userId="63381bc8-74ad-49df-bab6-c1d9d05e17c2" providerId="ADAL" clId="{69EE58BA-C1DB-4456-A054-AB04EECEA528}" dt="2024-05-21T11:36:56.746" v="12702" actId="27803"/>
          <ac:spMkLst>
            <pc:docMk/>
            <pc:sldMk cId="1178382251" sldId="370"/>
            <ac:spMk id="2589" creationId="{A83147BE-8D63-0D00-03E9-E9029E86FFCA}"/>
          </ac:spMkLst>
        </pc:spChg>
        <pc:spChg chg="mod">
          <ac:chgData name="Uni Heidelberg" userId="63381bc8-74ad-49df-bab6-c1d9d05e17c2" providerId="ADAL" clId="{69EE58BA-C1DB-4456-A054-AB04EECEA528}" dt="2024-05-21T11:36:56.746" v="12702" actId="27803"/>
          <ac:spMkLst>
            <pc:docMk/>
            <pc:sldMk cId="1178382251" sldId="370"/>
            <ac:spMk id="2590" creationId="{40E11FBA-6BDE-9D3D-E9F3-D0AD8F750FB9}"/>
          </ac:spMkLst>
        </pc:spChg>
        <pc:spChg chg="mod">
          <ac:chgData name="Uni Heidelberg" userId="63381bc8-74ad-49df-bab6-c1d9d05e17c2" providerId="ADAL" clId="{69EE58BA-C1DB-4456-A054-AB04EECEA528}" dt="2024-05-21T11:36:56.746" v="12702" actId="27803"/>
          <ac:spMkLst>
            <pc:docMk/>
            <pc:sldMk cId="1178382251" sldId="370"/>
            <ac:spMk id="2591" creationId="{19CCC2EA-B9C7-46A0-6F45-526C8235810F}"/>
          </ac:spMkLst>
        </pc:spChg>
        <pc:spChg chg="mod">
          <ac:chgData name="Uni Heidelberg" userId="63381bc8-74ad-49df-bab6-c1d9d05e17c2" providerId="ADAL" clId="{69EE58BA-C1DB-4456-A054-AB04EECEA528}" dt="2024-05-21T11:36:56.746" v="12702" actId="27803"/>
          <ac:spMkLst>
            <pc:docMk/>
            <pc:sldMk cId="1178382251" sldId="370"/>
            <ac:spMk id="2592" creationId="{EACC141C-6E8D-4F2F-A530-89827B366208}"/>
          </ac:spMkLst>
        </pc:spChg>
        <pc:spChg chg="mod">
          <ac:chgData name="Uni Heidelberg" userId="63381bc8-74ad-49df-bab6-c1d9d05e17c2" providerId="ADAL" clId="{69EE58BA-C1DB-4456-A054-AB04EECEA528}" dt="2024-05-21T11:36:56.746" v="12702" actId="27803"/>
          <ac:spMkLst>
            <pc:docMk/>
            <pc:sldMk cId="1178382251" sldId="370"/>
            <ac:spMk id="2593" creationId="{59DB8945-61F5-04CE-178E-2A8D77705A6A}"/>
          </ac:spMkLst>
        </pc:spChg>
        <pc:spChg chg="mod">
          <ac:chgData name="Uni Heidelberg" userId="63381bc8-74ad-49df-bab6-c1d9d05e17c2" providerId="ADAL" clId="{69EE58BA-C1DB-4456-A054-AB04EECEA528}" dt="2024-05-21T11:36:56.746" v="12702" actId="27803"/>
          <ac:spMkLst>
            <pc:docMk/>
            <pc:sldMk cId="1178382251" sldId="370"/>
            <ac:spMk id="2594" creationId="{0D9C9FBB-C225-1FC8-53CD-19B93D74A89D}"/>
          </ac:spMkLst>
        </pc:spChg>
        <pc:spChg chg="mod">
          <ac:chgData name="Uni Heidelberg" userId="63381bc8-74ad-49df-bab6-c1d9d05e17c2" providerId="ADAL" clId="{69EE58BA-C1DB-4456-A054-AB04EECEA528}" dt="2024-05-21T11:36:56.746" v="12702" actId="27803"/>
          <ac:spMkLst>
            <pc:docMk/>
            <pc:sldMk cId="1178382251" sldId="370"/>
            <ac:spMk id="2595" creationId="{7F6A0AE9-B392-0931-9D2B-10A3EBA14292}"/>
          </ac:spMkLst>
        </pc:spChg>
        <pc:spChg chg="mod">
          <ac:chgData name="Uni Heidelberg" userId="63381bc8-74ad-49df-bab6-c1d9d05e17c2" providerId="ADAL" clId="{69EE58BA-C1DB-4456-A054-AB04EECEA528}" dt="2024-05-21T11:36:56.746" v="12702" actId="27803"/>
          <ac:spMkLst>
            <pc:docMk/>
            <pc:sldMk cId="1178382251" sldId="370"/>
            <ac:spMk id="2596" creationId="{5D240939-2A41-C229-5192-9CD3745EB0D7}"/>
          </ac:spMkLst>
        </pc:spChg>
        <pc:spChg chg="mod">
          <ac:chgData name="Uni Heidelberg" userId="63381bc8-74ad-49df-bab6-c1d9d05e17c2" providerId="ADAL" clId="{69EE58BA-C1DB-4456-A054-AB04EECEA528}" dt="2024-05-21T11:36:56.746" v="12702" actId="27803"/>
          <ac:spMkLst>
            <pc:docMk/>
            <pc:sldMk cId="1178382251" sldId="370"/>
            <ac:spMk id="2597" creationId="{CE20100C-A62A-73FC-0924-DA6D47BB2235}"/>
          </ac:spMkLst>
        </pc:spChg>
        <pc:spChg chg="mod">
          <ac:chgData name="Uni Heidelberg" userId="63381bc8-74ad-49df-bab6-c1d9d05e17c2" providerId="ADAL" clId="{69EE58BA-C1DB-4456-A054-AB04EECEA528}" dt="2024-05-21T11:36:56.746" v="12702" actId="27803"/>
          <ac:spMkLst>
            <pc:docMk/>
            <pc:sldMk cId="1178382251" sldId="370"/>
            <ac:spMk id="2598" creationId="{E98E1086-E63C-7AC4-3C6D-296E175AF7AC}"/>
          </ac:spMkLst>
        </pc:spChg>
        <pc:spChg chg="mod">
          <ac:chgData name="Uni Heidelberg" userId="63381bc8-74ad-49df-bab6-c1d9d05e17c2" providerId="ADAL" clId="{69EE58BA-C1DB-4456-A054-AB04EECEA528}" dt="2024-05-21T11:36:56.746" v="12702" actId="27803"/>
          <ac:spMkLst>
            <pc:docMk/>
            <pc:sldMk cId="1178382251" sldId="370"/>
            <ac:spMk id="2599" creationId="{6CCD48E4-F9F3-6F7D-4287-18C981DCCF76}"/>
          </ac:spMkLst>
        </pc:spChg>
        <pc:spChg chg="mod">
          <ac:chgData name="Uni Heidelberg" userId="63381bc8-74ad-49df-bab6-c1d9d05e17c2" providerId="ADAL" clId="{69EE58BA-C1DB-4456-A054-AB04EECEA528}" dt="2024-05-21T11:36:56.746" v="12702" actId="27803"/>
          <ac:spMkLst>
            <pc:docMk/>
            <pc:sldMk cId="1178382251" sldId="370"/>
            <ac:spMk id="2600" creationId="{F39ED071-8860-5184-8F72-8272C4BDAAD7}"/>
          </ac:spMkLst>
        </pc:spChg>
        <pc:spChg chg="mod">
          <ac:chgData name="Uni Heidelberg" userId="63381bc8-74ad-49df-bab6-c1d9d05e17c2" providerId="ADAL" clId="{69EE58BA-C1DB-4456-A054-AB04EECEA528}" dt="2024-05-21T11:36:56.746" v="12702" actId="27803"/>
          <ac:spMkLst>
            <pc:docMk/>
            <pc:sldMk cId="1178382251" sldId="370"/>
            <ac:spMk id="2601" creationId="{82C9DB05-CCA0-01A2-754C-6E8174992A93}"/>
          </ac:spMkLst>
        </pc:spChg>
        <pc:spChg chg="mod">
          <ac:chgData name="Uni Heidelberg" userId="63381bc8-74ad-49df-bab6-c1d9d05e17c2" providerId="ADAL" clId="{69EE58BA-C1DB-4456-A054-AB04EECEA528}" dt="2024-05-21T11:36:56.746" v="12702" actId="27803"/>
          <ac:spMkLst>
            <pc:docMk/>
            <pc:sldMk cId="1178382251" sldId="370"/>
            <ac:spMk id="2602" creationId="{6533A0B6-DC21-1DCE-AD84-875BBAA138C7}"/>
          </ac:spMkLst>
        </pc:spChg>
        <pc:spChg chg="mod">
          <ac:chgData name="Uni Heidelberg" userId="63381bc8-74ad-49df-bab6-c1d9d05e17c2" providerId="ADAL" clId="{69EE58BA-C1DB-4456-A054-AB04EECEA528}" dt="2024-05-21T11:36:56.746" v="12702" actId="27803"/>
          <ac:spMkLst>
            <pc:docMk/>
            <pc:sldMk cId="1178382251" sldId="370"/>
            <ac:spMk id="2603" creationId="{77F44B9B-368A-BD4E-5087-DA8525643D9E}"/>
          </ac:spMkLst>
        </pc:spChg>
        <pc:spChg chg="mod">
          <ac:chgData name="Uni Heidelberg" userId="63381bc8-74ad-49df-bab6-c1d9d05e17c2" providerId="ADAL" clId="{69EE58BA-C1DB-4456-A054-AB04EECEA528}" dt="2024-05-21T11:36:56.746" v="12702" actId="27803"/>
          <ac:spMkLst>
            <pc:docMk/>
            <pc:sldMk cId="1178382251" sldId="370"/>
            <ac:spMk id="2604" creationId="{FF3E943F-93F6-BAF7-798C-E18E03400DE8}"/>
          </ac:spMkLst>
        </pc:spChg>
        <pc:spChg chg="mod">
          <ac:chgData name="Uni Heidelberg" userId="63381bc8-74ad-49df-bab6-c1d9d05e17c2" providerId="ADAL" clId="{69EE58BA-C1DB-4456-A054-AB04EECEA528}" dt="2024-05-21T11:36:56.746" v="12702" actId="27803"/>
          <ac:spMkLst>
            <pc:docMk/>
            <pc:sldMk cId="1178382251" sldId="370"/>
            <ac:spMk id="2605" creationId="{14F4F89D-5A29-93A6-3A9F-F23801666C93}"/>
          </ac:spMkLst>
        </pc:spChg>
        <pc:spChg chg="mod">
          <ac:chgData name="Uni Heidelberg" userId="63381bc8-74ad-49df-bab6-c1d9d05e17c2" providerId="ADAL" clId="{69EE58BA-C1DB-4456-A054-AB04EECEA528}" dt="2024-05-21T11:36:56.746" v="12702" actId="27803"/>
          <ac:spMkLst>
            <pc:docMk/>
            <pc:sldMk cId="1178382251" sldId="370"/>
            <ac:spMk id="2606" creationId="{847ED833-8BF3-669B-620F-4BC281E8167B}"/>
          </ac:spMkLst>
        </pc:spChg>
        <pc:spChg chg="mod">
          <ac:chgData name="Uni Heidelberg" userId="63381bc8-74ad-49df-bab6-c1d9d05e17c2" providerId="ADAL" clId="{69EE58BA-C1DB-4456-A054-AB04EECEA528}" dt="2024-05-21T11:36:56.746" v="12702" actId="27803"/>
          <ac:spMkLst>
            <pc:docMk/>
            <pc:sldMk cId="1178382251" sldId="370"/>
            <ac:spMk id="2607" creationId="{3431156A-74CC-D615-63C6-20E4378C3CEB}"/>
          </ac:spMkLst>
        </pc:spChg>
        <pc:spChg chg="mod">
          <ac:chgData name="Uni Heidelberg" userId="63381bc8-74ad-49df-bab6-c1d9d05e17c2" providerId="ADAL" clId="{69EE58BA-C1DB-4456-A054-AB04EECEA528}" dt="2024-05-21T11:36:56.746" v="12702" actId="27803"/>
          <ac:spMkLst>
            <pc:docMk/>
            <pc:sldMk cId="1178382251" sldId="370"/>
            <ac:spMk id="2608" creationId="{D612D0AC-F0FD-DF59-5E4F-B3D02EFBC931}"/>
          </ac:spMkLst>
        </pc:spChg>
        <pc:spChg chg="mod">
          <ac:chgData name="Uni Heidelberg" userId="63381bc8-74ad-49df-bab6-c1d9d05e17c2" providerId="ADAL" clId="{69EE58BA-C1DB-4456-A054-AB04EECEA528}" dt="2024-05-21T11:36:56.746" v="12702" actId="27803"/>
          <ac:spMkLst>
            <pc:docMk/>
            <pc:sldMk cId="1178382251" sldId="370"/>
            <ac:spMk id="2609" creationId="{A58B5266-A85D-E6B5-6524-2774FF4DBC08}"/>
          </ac:spMkLst>
        </pc:spChg>
        <pc:spChg chg="mod">
          <ac:chgData name="Uni Heidelberg" userId="63381bc8-74ad-49df-bab6-c1d9d05e17c2" providerId="ADAL" clId="{69EE58BA-C1DB-4456-A054-AB04EECEA528}" dt="2024-05-21T11:36:56.746" v="12702" actId="27803"/>
          <ac:spMkLst>
            <pc:docMk/>
            <pc:sldMk cId="1178382251" sldId="370"/>
            <ac:spMk id="2610" creationId="{233EFEDF-495E-31C3-0522-4DBEA6CB159A}"/>
          </ac:spMkLst>
        </pc:spChg>
        <pc:spChg chg="mod">
          <ac:chgData name="Uni Heidelberg" userId="63381bc8-74ad-49df-bab6-c1d9d05e17c2" providerId="ADAL" clId="{69EE58BA-C1DB-4456-A054-AB04EECEA528}" dt="2024-05-21T11:36:56.746" v="12702" actId="27803"/>
          <ac:spMkLst>
            <pc:docMk/>
            <pc:sldMk cId="1178382251" sldId="370"/>
            <ac:spMk id="2611" creationId="{E3F925D8-E9B3-1858-2E16-160E0A281FCB}"/>
          </ac:spMkLst>
        </pc:spChg>
        <pc:spChg chg="mod">
          <ac:chgData name="Uni Heidelberg" userId="63381bc8-74ad-49df-bab6-c1d9d05e17c2" providerId="ADAL" clId="{69EE58BA-C1DB-4456-A054-AB04EECEA528}" dt="2024-05-21T11:36:56.746" v="12702" actId="27803"/>
          <ac:spMkLst>
            <pc:docMk/>
            <pc:sldMk cId="1178382251" sldId="370"/>
            <ac:spMk id="2612" creationId="{CCBC4803-7B87-88B5-1673-806644F9A8B5}"/>
          </ac:spMkLst>
        </pc:spChg>
        <pc:spChg chg="mod">
          <ac:chgData name="Uni Heidelberg" userId="63381bc8-74ad-49df-bab6-c1d9d05e17c2" providerId="ADAL" clId="{69EE58BA-C1DB-4456-A054-AB04EECEA528}" dt="2024-05-21T11:36:56.746" v="12702" actId="27803"/>
          <ac:spMkLst>
            <pc:docMk/>
            <pc:sldMk cId="1178382251" sldId="370"/>
            <ac:spMk id="2613" creationId="{43B5404A-5473-1791-701F-BDDA86B5382E}"/>
          </ac:spMkLst>
        </pc:spChg>
        <pc:spChg chg="mod">
          <ac:chgData name="Uni Heidelberg" userId="63381bc8-74ad-49df-bab6-c1d9d05e17c2" providerId="ADAL" clId="{69EE58BA-C1DB-4456-A054-AB04EECEA528}" dt="2024-05-21T11:36:56.746" v="12702" actId="27803"/>
          <ac:spMkLst>
            <pc:docMk/>
            <pc:sldMk cId="1178382251" sldId="370"/>
            <ac:spMk id="2614" creationId="{F9686CDA-4669-6800-09F3-7FE8B0281D70}"/>
          </ac:spMkLst>
        </pc:spChg>
        <pc:spChg chg="mod">
          <ac:chgData name="Uni Heidelberg" userId="63381bc8-74ad-49df-bab6-c1d9d05e17c2" providerId="ADAL" clId="{69EE58BA-C1DB-4456-A054-AB04EECEA528}" dt="2024-05-21T11:36:56.746" v="12702" actId="27803"/>
          <ac:spMkLst>
            <pc:docMk/>
            <pc:sldMk cId="1178382251" sldId="370"/>
            <ac:spMk id="2615" creationId="{E78BAC5F-2286-D9EB-8E6C-DB5E02331F08}"/>
          </ac:spMkLst>
        </pc:spChg>
        <pc:spChg chg="mod">
          <ac:chgData name="Uni Heidelberg" userId="63381bc8-74ad-49df-bab6-c1d9d05e17c2" providerId="ADAL" clId="{69EE58BA-C1DB-4456-A054-AB04EECEA528}" dt="2024-05-21T11:36:56.746" v="12702" actId="27803"/>
          <ac:spMkLst>
            <pc:docMk/>
            <pc:sldMk cId="1178382251" sldId="370"/>
            <ac:spMk id="2616" creationId="{14A01E5A-70FF-55A6-C3C1-36C77ACF2B8D}"/>
          </ac:spMkLst>
        </pc:spChg>
        <pc:spChg chg="mod">
          <ac:chgData name="Uni Heidelberg" userId="63381bc8-74ad-49df-bab6-c1d9d05e17c2" providerId="ADAL" clId="{69EE58BA-C1DB-4456-A054-AB04EECEA528}" dt="2024-05-21T11:36:56.746" v="12702" actId="27803"/>
          <ac:spMkLst>
            <pc:docMk/>
            <pc:sldMk cId="1178382251" sldId="370"/>
            <ac:spMk id="2617" creationId="{EC3C1589-35DF-5635-C3E5-57D4AE566836}"/>
          </ac:spMkLst>
        </pc:spChg>
        <pc:spChg chg="mod">
          <ac:chgData name="Uni Heidelberg" userId="63381bc8-74ad-49df-bab6-c1d9d05e17c2" providerId="ADAL" clId="{69EE58BA-C1DB-4456-A054-AB04EECEA528}" dt="2024-05-21T11:36:56.746" v="12702" actId="27803"/>
          <ac:spMkLst>
            <pc:docMk/>
            <pc:sldMk cId="1178382251" sldId="370"/>
            <ac:spMk id="2618" creationId="{5FF9A5BA-7EEF-5203-05DF-30061F1C0583}"/>
          </ac:spMkLst>
        </pc:spChg>
        <pc:spChg chg="mod">
          <ac:chgData name="Uni Heidelberg" userId="63381bc8-74ad-49df-bab6-c1d9d05e17c2" providerId="ADAL" clId="{69EE58BA-C1DB-4456-A054-AB04EECEA528}" dt="2024-05-21T11:36:56.746" v="12702" actId="27803"/>
          <ac:spMkLst>
            <pc:docMk/>
            <pc:sldMk cId="1178382251" sldId="370"/>
            <ac:spMk id="2619" creationId="{9E2E40E4-A3DE-4DF8-1C38-752EA997E890}"/>
          </ac:spMkLst>
        </pc:spChg>
        <pc:spChg chg="mod">
          <ac:chgData name="Uni Heidelberg" userId="63381bc8-74ad-49df-bab6-c1d9d05e17c2" providerId="ADAL" clId="{69EE58BA-C1DB-4456-A054-AB04EECEA528}" dt="2024-05-21T11:36:56.746" v="12702" actId="27803"/>
          <ac:spMkLst>
            <pc:docMk/>
            <pc:sldMk cId="1178382251" sldId="370"/>
            <ac:spMk id="2620" creationId="{34ED9152-5EFD-1350-36A5-D5CA93E940C5}"/>
          </ac:spMkLst>
        </pc:spChg>
        <pc:spChg chg="mod">
          <ac:chgData name="Uni Heidelberg" userId="63381bc8-74ad-49df-bab6-c1d9d05e17c2" providerId="ADAL" clId="{69EE58BA-C1DB-4456-A054-AB04EECEA528}" dt="2024-05-21T11:36:56.746" v="12702" actId="27803"/>
          <ac:spMkLst>
            <pc:docMk/>
            <pc:sldMk cId="1178382251" sldId="370"/>
            <ac:spMk id="2621" creationId="{8DD79039-BB96-89B5-1021-2432B1CDB644}"/>
          </ac:spMkLst>
        </pc:spChg>
        <pc:spChg chg="mod">
          <ac:chgData name="Uni Heidelberg" userId="63381bc8-74ad-49df-bab6-c1d9d05e17c2" providerId="ADAL" clId="{69EE58BA-C1DB-4456-A054-AB04EECEA528}" dt="2024-05-21T11:36:56.746" v="12702" actId="27803"/>
          <ac:spMkLst>
            <pc:docMk/>
            <pc:sldMk cId="1178382251" sldId="370"/>
            <ac:spMk id="2622" creationId="{6AB17E71-92D0-7E43-F84F-5AD84925C039}"/>
          </ac:spMkLst>
        </pc:spChg>
        <pc:spChg chg="mod">
          <ac:chgData name="Uni Heidelberg" userId="63381bc8-74ad-49df-bab6-c1d9d05e17c2" providerId="ADAL" clId="{69EE58BA-C1DB-4456-A054-AB04EECEA528}" dt="2024-05-21T11:36:56.746" v="12702" actId="27803"/>
          <ac:spMkLst>
            <pc:docMk/>
            <pc:sldMk cId="1178382251" sldId="370"/>
            <ac:spMk id="2623" creationId="{AA950E77-80ED-B8C0-D0F8-90D0AE0AAA4C}"/>
          </ac:spMkLst>
        </pc:spChg>
        <pc:spChg chg="mod">
          <ac:chgData name="Uni Heidelberg" userId="63381bc8-74ad-49df-bab6-c1d9d05e17c2" providerId="ADAL" clId="{69EE58BA-C1DB-4456-A054-AB04EECEA528}" dt="2024-05-21T11:36:56.746" v="12702" actId="27803"/>
          <ac:spMkLst>
            <pc:docMk/>
            <pc:sldMk cId="1178382251" sldId="370"/>
            <ac:spMk id="2624" creationId="{8DFA6D87-E4E5-D8F9-C7BC-5E05BE90BAB6}"/>
          </ac:spMkLst>
        </pc:spChg>
        <pc:spChg chg="mod">
          <ac:chgData name="Uni Heidelberg" userId="63381bc8-74ad-49df-bab6-c1d9d05e17c2" providerId="ADAL" clId="{69EE58BA-C1DB-4456-A054-AB04EECEA528}" dt="2024-05-21T11:36:56.746" v="12702" actId="27803"/>
          <ac:spMkLst>
            <pc:docMk/>
            <pc:sldMk cId="1178382251" sldId="370"/>
            <ac:spMk id="2625" creationId="{F9DEA7CF-A225-1C6D-65AE-657EBF928142}"/>
          </ac:spMkLst>
        </pc:spChg>
        <pc:spChg chg="mod">
          <ac:chgData name="Uni Heidelberg" userId="63381bc8-74ad-49df-bab6-c1d9d05e17c2" providerId="ADAL" clId="{69EE58BA-C1DB-4456-A054-AB04EECEA528}" dt="2024-05-21T11:36:56.746" v="12702" actId="27803"/>
          <ac:spMkLst>
            <pc:docMk/>
            <pc:sldMk cId="1178382251" sldId="370"/>
            <ac:spMk id="2626" creationId="{970AA5FF-1315-389C-10EB-1686E2E1763B}"/>
          </ac:spMkLst>
        </pc:spChg>
        <pc:spChg chg="mod">
          <ac:chgData name="Uni Heidelberg" userId="63381bc8-74ad-49df-bab6-c1d9d05e17c2" providerId="ADAL" clId="{69EE58BA-C1DB-4456-A054-AB04EECEA528}" dt="2024-05-21T11:36:56.746" v="12702" actId="27803"/>
          <ac:spMkLst>
            <pc:docMk/>
            <pc:sldMk cId="1178382251" sldId="370"/>
            <ac:spMk id="2627" creationId="{DA188F20-20CC-A02E-4111-AAEE7A6397B8}"/>
          </ac:spMkLst>
        </pc:spChg>
        <pc:spChg chg="mod">
          <ac:chgData name="Uni Heidelberg" userId="63381bc8-74ad-49df-bab6-c1d9d05e17c2" providerId="ADAL" clId="{69EE58BA-C1DB-4456-A054-AB04EECEA528}" dt="2024-05-21T11:36:56.746" v="12702" actId="27803"/>
          <ac:spMkLst>
            <pc:docMk/>
            <pc:sldMk cId="1178382251" sldId="370"/>
            <ac:spMk id="2628" creationId="{CBB7E100-BDC3-932E-1EA5-114D4249594F}"/>
          </ac:spMkLst>
        </pc:spChg>
        <pc:spChg chg="mod">
          <ac:chgData name="Uni Heidelberg" userId="63381bc8-74ad-49df-bab6-c1d9d05e17c2" providerId="ADAL" clId="{69EE58BA-C1DB-4456-A054-AB04EECEA528}" dt="2024-05-21T11:36:56.746" v="12702" actId="27803"/>
          <ac:spMkLst>
            <pc:docMk/>
            <pc:sldMk cId="1178382251" sldId="370"/>
            <ac:spMk id="2629" creationId="{13106C81-724E-20EA-5896-1282E17F2D05}"/>
          </ac:spMkLst>
        </pc:spChg>
        <pc:spChg chg="mod">
          <ac:chgData name="Uni Heidelberg" userId="63381bc8-74ad-49df-bab6-c1d9d05e17c2" providerId="ADAL" clId="{69EE58BA-C1DB-4456-A054-AB04EECEA528}" dt="2024-05-21T11:36:56.746" v="12702" actId="27803"/>
          <ac:spMkLst>
            <pc:docMk/>
            <pc:sldMk cId="1178382251" sldId="370"/>
            <ac:spMk id="2630" creationId="{F830000B-1944-23BB-2A92-CD741FF58ED5}"/>
          </ac:spMkLst>
        </pc:spChg>
        <pc:spChg chg="mod">
          <ac:chgData name="Uni Heidelberg" userId="63381bc8-74ad-49df-bab6-c1d9d05e17c2" providerId="ADAL" clId="{69EE58BA-C1DB-4456-A054-AB04EECEA528}" dt="2024-05-21T11:36:56.746" v="12702" actId="27803"/>
          <ac:spMkLst>
            <pc:docMk/>
            <pc:sldMk cId="1178382251" sldId="370"/>
            <ac:spMk id="2631" creationId="{678452D0-03F8-4051-A16F-6370945D197E}"/>
          </ac:spMkLst>
        </pc:spChg>
        <pc:spChg chg="mod">
          <ac:chgData name="Uni Heidelberg" userId="63381bc8-74ad-49df-bab6-c1d9d05e17c2" providerId="ADAL" clId="{69EE58BA-C1DB-4456-A054-AB04EECEA528}" dt="2024-05-21T11:36:56.746" v="12702" actId="27803"/>
          <ac:spMkLst>
            <pc:docMk/>
            <pc:sldMk cId="1178382251" sldId="370"/>
            <ac:spMk id="2632" creationId="{8C2AF06D-4737-D793-AA82-041C2238D75F}"/>
          </ac:spMkLst>
        </pc:spChg>
        <pc:spChg chg="mod">
          <ac:chgData name="Uni Heidelberg" userId="63381bc8-74ad-49df-bab6-c1d9d05e17c2" providerId="ADAL" clId="{69EE58BA-C1DB-4456-A054-AB04EECEA528}" dt="2024-05-21T11:36:56.746" v="12702" actId="27803"/>
          <ac:spMkLst>
            <pc:docMk/>
            <pc:sldMk cId="1178382251" sldId="370"/>
            <ac:spMk id="2633" creationId="{762DFBF1-D444-CD5E-A992-BAF774F74E87}"/>
          </ac:spMkLst>
        </pc:spChg>
        <pc:spChg chg="mod">
          <ac:chgData name="Uni Heidelberg" userId="63381bc8-74ad-49df-bab6-c1d9d05e17c2" providerId="ADAL" clId="{69EE58BA-C1DB-4456-A054-AB04EECEA528}" dt="2024-05-21T11:36:56.746" v="12702" actId="27803"/>
          <ac:spMkLst>
            <pc:docMk/>
            <pc:sldMk cId="1178382251" sldId="370"/>
            <ac:spMk id="2634" creationId="{506C5F99-9877-537D-5FDD-9533F489934F}"/>
          </ac:spMkLst>
        </pc:spChg>
        <pc:spChg chg="mod">
          <ac:chgData name="Uni Heidelberg" userId="63381bc8-74ad-49df-bab6-c1d9d05e17c2" providerId="ADAL" clId="{69EE58BA-C1DB-4456-A054-AB04EECEA528}" dt="2024-05-21T11:36:56.746" v="12702" actId="27803"/>
          <ac:spMkLst>
            <pc:docMk/>
            <pc:sldMk cId="1178382251" sldId="370"/>
            <ac:spMk id="2635" creationId="{089ABE32-6CF9-C76B-BBD2-C152F6FC8AE7}"/>
          </ac:spMkLst>
        </pc:spChg>
        <pc:spChg chg="mod">
          <ac:chgData name="Uni Heidelberg" userId="63381bc8-74ad-49df-bab6-c1d9d05e17c2" providerId="ADAL" clId="{69EE58BA-C1DB-4456-A054-AB04EECEA528}" dt="2024-05-21T11:36:56.746" v="12702" actId="27803"/>
          <ac:spMkLst>
            <pc:docMk/>
            <pc:sldMk cId="1178382251" sldId="370"/>
            <ac:spMk id="2636" creationId="{A2B58A7F-47EB-BF15-A9DB-058F7D956558}"/>
          </ac:spMkLst>
        </pc:spChg>
        <pc:spChg chg="mod">
          <ac:chgData name="Uni Heidelberg" userId="63381bc8-74ad-49df-bab6-c1d9d05e17c2" providerId="ADAL" clId="{69EE58BA-C1DB-4456-A054-AB04EECEA528}" dt="2024-05-21T11:36:56.746" v="12702" actId="27803"/>
          <ac:spMkLst>
            <pc:docMk/>
            <pc:sldMk cId="1178382251" sldId="370"/>
            <ac:spMk id="2637" creationId="{D7AC4DDC-0CE7-AFE4-49A7-04443D1E0B88}"/>
          </ac:spMkLst>
        </pc:spChg>
        <pc:spChg chg="mod">
          <ac:chgData name="Uni Heidelberg" userId="63381bc8-74ad-49df-bab6-c1d9d05e17c2" providerId="ADAL" clId="{69EE58BA-C1DB-4456-A054-AB04EECEA528}" dt="2024-05-21T11:36:56.746" v="12702" actId="27803"/>
          <ac:spMkLst>
            <pc:docMk/>
            <pc:sldMk cId="1178382251" sldId="370"/>
            <ac:spMk id="2638" creationId="{8F8839EC-6575-060F-F4B0-50EC40059A65}"/>
          </ac:spMkLst>
        </pc:spChg>
        <pc:spChg chg="mod">
          <ac:chgData name="Uni Heidelberg" userId="63381bc8-74ad-49df-bab6-c1d9d05e17c2" providerId="ADAL" clId="{69EE58BA-C1DB-4456-A054-AB04EECEA528}" dt="2024-05-21T11:36:56.746" v="12702" actId="27803"/>
          <ac:spMkLst>
            <pc:docMk/>
            <pc:sldMk cId="1178382251" sldId="370"/>
            <ac:spMk id="2639" creationId="{826A5C92-8A5C-2F02-0C67-8B01D9C9291C}"/>
          </ac:spMkLst>
        </pc:spChg>
        <pc:spChg chg="mod">
          <ac:chgData name="Uni Heidelberg" userId="63381bc8-74ad-49df-bab6-c1d9d05e17c2" providerId="ADAL" clId="{69EE58BA-C1DB-4456-A054-AB04EECEA528}" dt="2024-05-21T11:36:56.746" v="12702" actId="27803"/>
          <ac:spMkLst>
            <pc:docMk/>
            <pc:sldMk cId="1178382251" sldId="370"/>
            <ac:spMk id="2640" creationId="{FB182957-7B8F-7E79-568D-D7CD35792D05}"/>
          </ac:spMkLst>
        </pc:spChg>
        <pc:spChg chg="mod">
          <ac:chgData name="Uni Heidelberg" userId="63381bc8-74ad-49df-bab6-c1d9d05e17c2" providerId="ADAL" clId="{69EE58BA-C1DB-4456-A054-AB04EECEA528}" dt="2024-05-21T11:36:56.746" v="12702" actId="27803"/>
          <ac:spMkLst>
            <pc:docMk/>
            <pc:sldMk cId="1178382251" sldId="370"/>
            <ac:spMk id="2641" creationId="{A13F7003-47FA-90D1-45D7-4D4C3D92B707}"/>
          </ac:spMkLst>
        </pc:spChg>
        <pc:spChg chg="mod">
          <ac:chgData name="Uni Heidelberg" userId="63381bc8-74ad-49df-bab6-c1d9d05e17c2" providerId="ADAL" clId="{69EE58BA-C1DB-4456-A054-AB04EECEA528}" dt="2024-05-21T11:36:56.746" v="12702" actId="27803"/>
          <ac:spMkLst>
            <pc:docMk/>
            <pc:sldMk cId="1178382251" sldId="370"/>
            <ac:spMk id="2642" creationId="{AD5A57A2-A7FA-E4E6-3CE2-AA6F58A22ABC}"/>
          </ac:spMkLst>
        </pc:spChg>
        <pc:spChg chg="mod">
          <ac:chgData name="Uni Heidelberg" userId="63381bc8-74ad-49df-bab6-c1d9d05e17c2" providerId="ADAL" clId="{69EE58BA-C1DB-4456-A054-AB04EECEA528}" dt="2024-05-21T11:36:56.746" v="12702" actId="27803"/>
          <ac:spMkLst>
            <pc:docMk/>
            <pc:sldMk cId="1178382251" sldId="370"/>
            <ac:spMk id="2643" creationId="{ACF360D2-9742-968D-A282-5CE7AA820CDD}"/>
          </ac:spMkLst>
        </pc:spChg>
        <pc:spChg chg="mod">
          <ac:chgData name="Uni Heidelberg" userId="63381bc8-74ad-49df-bab6-c1d9d05e17c2" providerId="ADAL" clId="{69EE58BA-C1DB-4456-A054-AB04EECEA528}" dt="2024-05-21T11:36:56.746" v="12702" actId="27803"/>
          <ac:spMkLst>
            <pc:docMk/>
            <pc:sldMk cId="1178382251" sldId="370"/>
            <ac:spMk id="2644" creationId="{67578219-6E05-13C6-16B4-14156775F57A}"/>
          </ac:spMkLst>
        </pc:spChg>
        <pc:spChg chg="mod">
          <ac:chgData name="Uni Heidelberg" userId="63381bc8-74ad-49df-bab6-c1d9d05e17c2" providerId="ADAL" clId="{69EE58BA-C1DB-4456-A054-AB04EECEA528}" dt="2024-05-21T11:36:56.746" v="12702" actId="27803"/>
          <ac:spMkLst>
            <pc:docMk/>
            <pc:sldMk cId="1178382251" sldId="370"/>
            <ac:spMk id="2645" creationId="{E73F7248-4DB8-A6DE-018D-4A144A1F8884}"/>
          </ac:spMkLst>
        </pc:spChg>
        <pc:spChg chg="mod">
          <ac:chgData name="Uni Heidelberg" userId="63381bc8-74ad-49df-bab6-c1d9d05e17c2" providerId="ADAL" clId="{69EE58BA-C1DB-4456-A054-AB04EECEA528}" dt="2024-05-21T11:36:56.746" v="12702" actId="27803"/>
          <ac:spMkLst>
            <pc:docMk/>
            <pc:sldMk cId="1178382251" sldId="370"/>
            <ac:spMk id="2646" creationId="{E39748DD-21F1-A990-7F0C-A3BCE8011017}"/>
          </ac:spMkLst>
        </pc:spChg>
        <pc:spChg chg="mod">
          <ac:chgData name="Uni Heidelberg" userId="63381bc8-74ad-49df-bab6-c1d9d05e17c2" providerId="ADAL" clId="{69EE58BA-C1DB-4456-A054-AB04EECEA528}" dt="2024-05-21T11:36:56.746" v="12702" actId="27803"/>
          <ac:spMkLst>
            <pc:docMk/>
            <pc:sldMk cId="1178382251" sldId="370"/>
            <ac:spMk id="2647" creationId="{60133F7B-42DA-F5AD-C7F9-1928CFE4B963}"/>
          </ac:spMkLst>
        </pc:spChg>
        <pc:spChg chg="mod">
          <ac:chgData name="Uni Heidelberg" userId="63381bc8-74ad-49df-bab6-c1d9d05e17c2" providerId="ADAL" clId="{69EE58BA-C1DB-4456-A054-AB04EECEA528}" dt="2024-05-21T11:36:56.746" v="12702" actId="27803"/>
          <ac:spMkLst>
            <pc:docMk/>
            <pc:sldMk cId="1178382251" sldId="370"/>
            <ac:spMk id="2648" creationId="{85ADFBC1-36CC-F616-F030-AF231B8FA6CA}"/>
          </ac:spMkLst>
        </pc:spChg>
        <pc:spChg chg="mod">
          <ac:chgData name="Uni Heidelberg" userId="63381bc8-74ad-49df-bab6-c1d9d05e17c2" providerId="ADAL" clId="{69EE58BA-C1DB-4456-A054-AB04EECEA528}" dt="2024-05-21T11:36:56.746" v="12702" actId="27803"/>
          <ac:spMkLst>
            <pc:docMk/>
            <pc:sldMk cId="1178382251" sldId="370"/>
            <ac:spMk id="2649" creationId="{C08E0B4A-107A-21AF-E1F3-742A60ACAFDD}"/>
          </ac:spMkLst>
        </pc:spChg>
        <pc:spChg chg="mod">
          <ac:chgData name="Uni Heidelberg" userId="63381bc8-74ad-49df-bab6-c1d9d05e17c2" providerId="ADAL" clId="{69EE58BA-C1DB-4456-A054-AB04EECEA528}" dt="2024-05-21T11:36:56.746" v="12702" actId="27803"/>
          <ac:spMkLst>
            <pc:docMk/>
            <pc:sldMk cId="1178382251" sldId="370"/>
            <ac:spMk id="2650" creationId="{2078CE2D-3275-A5EF-247D-A7D4DDFA398D}"/>
          </ac:spMkLst>
        </pc:spChg>
        <pc:spChg chg="mod">
          <ac:chgData name="Uni Heidelberg" userId="63381bc8-74ad-49df-bab6-c1d9d05e17c2" providerId="ADAL" clId="{69EE58BA-C1DB-4456-A054-AB04EECEA528}" dt="2024-05-21T11:36:56.746" v="12702" actId="27803"/>
          <ac:spMkLst>
            <pc:docMk/>
            <pc:sldMk cId="1178382251" sldId="370"/>
            <ac:spMk id="2651" creationId="{6240AEB1-16E6-768A-2E01-0EC7F0180A49}"/>
          </ac:spMkLst>
        </pc:spChg>
        <pc:spChg chg="mod">
          <ac:chgData name="Uni Heidelberg" userId="63381bc8-74ad-49df-bab6-c1d9d05e17c2" providerId="ADAL" clId="{69EE58BA-C1DB-4456-A054-AB04EECEA528}" dt="2024-05-21T11:36:56.746" v="12702" actId="27803"/>
          <ac:spMkLst>
            <pc:docMk/>
            <pc:sldMk cId="1178382251" sldId="370"/>
            <ac:spMk id="2652" creationId="{76AA42F3-C23A-42E3-0AE8-185EF4FAAC9D}"/>
          </ac:spMkLst>
        </pc:spChg>
        <pc:spChg chg="mod">
          <ac:chgData name="Uni Heidelberg" userId="63381bc8-74ad-49df-bab6-c1d9d05e17c2" providerId="ADAL" clId="{69EE58BA-C1DB-4456-A054-AB04EECEA528}" dt="2024-05-21T11:36:56.746" v="12702" actId="27803"/>
          <ac:spMkLst>
            <pc:docMk/>
            <pc:sldMk cId="1178382251" sldId="370"/>
            <ac:spMk id="2653" creationId="{7CCAADEF-0612-422C-972B-72407C2645FF}"/>
          </ac:spMkLst>
        </pc:spChg>
        <pc:spChg chg="mod">
          <ac:chgData name="Uni Heidelberg" userId="63381bc8-74ad-49df-bab6-c1d9d05e17c2" providerId="ADAL" clId="{69EE58BA-C1DB-4456-A054-AB04EECEA528}" dt="2024-05-21T11:36:56.746" v="12702" actId="27803"/>
          <ac:spMkLst>
            <pc:docMk/>
            <pc:sldMk cId="1178382251" sldId="370"/>
            <ac:spMk id="2654" creationId="{B773DF3A-A78E-6CC5-89A9-99AED8EEC589}"/>
          </ac:spMkLst>
        </pc:spChg>
        <pc:spChg chg="mod">
          <ac:chgData name="Uni Heidelberg" userId="63381bc8-74ad-49df-bab6-c1d9d05e17c2" providerId="ADAL" clId="{69EE58BA-C1DB-4456-A054-AB04EECEA528}" dt="2024-05-21T11:36:56.746" v="12702" actId="27803"/>
          <ac:spMkLst>
            <pc:docMk/>
            <pc:sldMk cId="1178382251" sldId="370"/>
            <ac:spMk id="2655" creationId="{17A4F211-C4AF-6578-8767-78ADBC2D25D1}"/>
          </ac:spMkLst>
        </pc:spChg>
        <pc:spChg chg="mod">
          <ac:chgData name="Uni Heidelberg" userId="63381bc8-74ad-49df-bab6-c1d9d05e17c2" providerId="ADAL" clId="{69EE58BA-C1DB-4456-A054-AB04EECEA528}" dt="2024-05-21T11:36:56.746" v="12702" actId="27803"/>
          <ac:spMkLst>
            <pc:docMk/>
            <pc:sldMk cId="1178382251" sldId="370"/>
            <ac:spMk id="2656" creationId="{18B411EB-4EB6-E3B5-3467-A1B23408A56F}"/>
          </ac:spMkLst>
        </pc:spChg>
        <pc:spChg chg="mod">
          <ac:chgData name="Uni Heidelberg" userId="63381bc8-74ad-49df-bab6-c1d9d05e17c2" providerId="ADAL" clId="{69EE58BA-C1DB-4456-A054-AB04EECEA528}" dt="2024-05-21T11:36:56.746" v="12702" actId="27803"/>
          <ac:spMkLst>
            <pc:docMk/>
            <pc:sldMk cId="1178382251" sldId="370"/>
            <ac:spMk id="2657" creationId="{17B3714A-95C6-1730-941C-7420A885495F}"/>
          </ac:spMkLst>
        </pc:spChg>
        <pc:spChg chg="mod">
          <ac:chgData name="Uni Heidelberg" userId="63381bc8-74ad-49df-bab6-c1d9d05e17c2" providerId="ADAL" clId="{69EE58BA-C1DB-4456-A054-AB04EECEA528}" dt="2024-05-21T11:36:56.746" v="12702" actId="27803"/>
          <ac:spMkLst>
            <pc:docMk/>
            <pc:sldMk cId="1178382251" sldId="370"/>
            <ac:spMk id="2658" creationId="{500A7BFD-DE4B-81CE-DD81-0386D10A8EDE}"/>
          </ac:spMkLst>
        </pc:spChg>
        <pc:spChg chg="mod">
          <ac:chgData name="Uni Heidelberg" userId="63381bc8-74ad-49df-bab6-c1d9d05e17c2" providerId="ADAL" clId="{69EE58BA-C1DB-4456-A054-AB04EECEA528}" dt="2024-05-21T11:36:56.746" v="12702" actId="27803"/>
          <ac:spMkLst>
            <pc:docMk/>
            <pc:sldMk cId="1178382251" sldId="370"/>
            <ac:spMk id="2659" creationId="{236358AF-605B-F423-C034-A2812080B220}"/>
          </ac:spMkLst>
        </pc:spChg>
        <pc:spChg chg="mod">
          <ac:chgData name="Uni Heidelberg" userId="63381bc8-74ad-49df-bab6-c1d9d05e17c2" providerId="ADAL" clId="{69EE58BA-C1DB-4456-A054-AB04EECEA528}" dt="2024-05-21T11:36:56.746" v="12702" actId="27803"/>
          <ac:spMkLst>
            <pc:docMk/>
            <pc:sldMk cId="1178382251" sldId="370"/>
            <ac:spMk id="2660" creationId="{F4CCDBC1-37C5-661B-20D1-9347D8A11F3B}"/>
          </ac:spMkLst>
        </pc:spChg>
        <pc:spChg chg="mod">
          <ac:chgData name="Uni Heidelberg" userId="63381bc8-74ad-49df-bab6-c1d9d05e17c2" providerId="ADAL" clId="{69EE58BA-C1DB-4456-A054-AB04EECEA528}" dt="2024-05-21T11:36:56.746" v="12702" actId="27803"/>
          <ac:spMkLst>
            <pc:docMk/>
            <pc:sldMk cId="1178382251" sldId="370"/>
            <ac:spMk id="2661" creationId="{49E6288F-7DA9-093F-4386-7375A1B5FF0B}"/>
          </ac:spMkLst>
        </pc:spChg>
        <pc:spChg chg="mod">
          <ac:chgData name="Uni Heidelberg" userId="63381bc8-74ad-49df-bab6-c1d9d05e17c2" providerId="ADAL" clId="{69EE58BA-C1DB-4456-A054-AB04EECEA528}" dt="2024-05-21T11:36:56.746" v="12702" actId="27803"/>
          <ac:spMkLst>
            <pc:docMk/>
            <pc:sldMk cId="1178382251" sldId="370"/>
            <ac:spMk id="2662" creationId="{53BE7E15-58B4-B940-EAD8-174A9A19F1C2}"/>
          </ac:spMkLst>
        </pc:spChg>
        <pc:spChg chg="mod">
          <ac:chgData name="Uni Heidelberg" userId="63381bc8-74ad-49df-bab6-c1d9d05e17c2" providerId="ADAL" clId="{69EE58BA-C1DB-4456-A054-AB04EECEA528}" dt="2024-05-21T11:36:56.746" v="12702" actId="27803"/>
          <ac:spMkLst>
            <pc:docMk/>
            <pc:sldMk cId="1178382251" sldId="370"/>
            <ac:spMk id="2663" creationId="{A2614D85-347F-6308-076A-6E7C164DE6BD}"/>
          </ac:spMkLst>
        </pc:spChg>
        <pc:spChg chg="mod">
          <ac:chgData name="Uni Heidelberg" userId="63381bc8-74ad-49df-bab6-c1d9d05e17c2" providerId="ADAL" clId="{69EE58BA-C1DB-4456-A054-AB04EECEA528}" dt="2024-05-21T11:36:56.746" v="12702" actId="27803"/>
          <ac:spMkLst>
            <pc:docMk/>
            <pc:sldMk cId="1178382251" sldId="370"/>
            <ac:spMk id="2664" creationId="{9225A49C-B68E-0FEA-5C93-699267420FB0}"/>
          </ac:spMkLst>
        </pc:spChg>
        <pc:spChg chg="mod">
          <ac:chgData name="Uni Heidelberg" userId="63381bc8-74ad-49df-bab6-c1d9d05e17c2" providerId="ADAL" clId="{69EE58BA-C1DB-4456-A054-AB04EECEA528}" dt="2024-05-21T11:36:56.746" v="12702" actId="27803"/>
          <ac:spMkLst>
            <pc:docMk/>
            <pc:sldMk cId="1178382251" sldId="370"/>
            <ac:spMk id="2665" creationId="{5F90D1B6-D1DC-307B-6878-2112365FAD56}"/>
          </ac:spMkLst>
        </pc:spChg>
        <pc:spChg chg="mod">
          <ac:chgData name="Uni Heidelberg" userId="63381bc8-74ad-49df-bab6-c1d9d05e17c2" providerId="ADAL" clId="{69EE58BA-C1DB-4456-A054-AB04EECEA528}" dt="2024-05-21T11:36:56.746" v="12702" actId="27803"/>
          <ac:spMkLst>
            <pc:docMk/>
            <pc:sldMk cId="1178382251" sldId="370"/>
            <ac:spMk id="2666" creationId="{D3040968-DAA3-CE6D-A842-09F2F084F7A5}"/>
          </ac:spMkLst>
        </pc:spChg>
        <pc:spChg chg="mod">
          <ac:chgData name="Uni Heidelberg" userId="63381bc8-74ad-49df-bab6-c1d9d05e17c2" providerId="ADAL" clId="{69EE58BA-C1DB-4456-A054-AB04EECEA528}" dt="2024-05-21T11:36:56.746" v="12702" actId="27803"/>
          <ac:spMkLst>
            <pc:docMk/>
            <pc:sldMk cId="1178382251" sldId="370"/>
            <ac:spMk id="2667" creationId="{5C3F18F7-C401-5DA7-EBBB-042D4D600FCF}"/>
          </ac:spMkLst>
        </pc:spChg>
        <pc:spChg chg="mod">
          <ac:chgData name="Uni Heidelberg" userId="63381bc8-74ad-49df-bab6-c1d9d05e17c2" providerId="ADAL" clId="{69EE58BA-C1DB-4456-A054-AB04EECEA528}" dt="2024-05-21T11:36:56.746" v="12702" actId="27803"/>
          <ac:spMkLst>
            <pc:docMk/>
            <pc:sldMk cId="1178382251" sldId="370"/>
            <ac:spMk id="2668" creationId="{07BA61A5-1B9B-72B3-4B6E-FC442E91831C}"/>
          </ac:spMkLst>
        </pc:spChg>
        <pc:spChg chg="mod">
          <ac:chgData name="Uni Heidelberg" userId="63381bc8-74ad-49df-bab6-c1d9d05e17c2" providerId="ADAL" clId="{69EE58BA-C1DB-4456-A054-AB04EECEA528}" dt="2024-05-21T11:36:56.746" v="12702" actId="27803"/>
          <ac:spMkLst>
            <pc:docMk/>
            <pc:sldMk cId="1178382251" sldId="370"/>
            <ac:spMk id="2669" creationId="{861CB15A-106B-10A1-CA84-C8691DA3EAC2}"/>
          </ac:spMkLst>
        </pc:spChg>
        <pc:spChg chg="mod">
          <ac:chgData name="Uni Heidelberg" userId="63381bc8-74ad-49df-bab6-c1d9d05e17c2" providerId="ADAL" clId="{69EE58BA-C1DB-4456-A054-AB04EECEA528}" dt="2024-05-21T11:36:56.746" v="12702" actId="27803"/>
          <ac:spMkLst>
            <pc:docMk/>
            <pc:sldMk cId="1178382251" sldId="370"/>
            <ac:spMk id="2670" creationId="{35114FEC-4094-FB68-3A95-1BE529B82A06}"/>
          </ac:spMkLst>
        </pc:spChg>
        <pc:spChg chg="mod">
          <ac:chgData name="Uni Heidelberg" userId="63381bc8-74ad-49df-bab6-c1d9d05e17c2" providerId="ADAL" clId="{69EE58BA-C1DB-4456-A054-AB04EECEA528}" dt="2024-05-21T11:36:56.746" v="12702" actId="27803"/>
          <ac:spMkLst>
            <pc:docMk/>
            <pc:sldMk cId="1178382251" sldId="370"/>
            <ac:spMk id="2671" creationId="{6469EB30-EF24-98DC-5AF9-DFEF26B1D804}"/>
          </ac:spMkLst>
        </pc:spChg>
        <pc:spChg chg="mod">
          <ac:chgData name="Uni Heidelberg" userId="63381bc8-74ad-49df-bab6-c1d9d05e17c2" providerId="ADAL" clId="{69EE58BA-C1DB-4456-A054-AB04EECEA528}" dt="2024-05-21T11:36:56.746" v="12702" actId="27803"/>
          <ac:spMkLst>
            <pc:docMk/>
            <pc:sldMk cId="1178382251" sldId="370"/>
            <ac:spMk id="2672" creationId="{3FFB7121-BAB4-E2D8-FA04-F96475747ABB}"/>
          </ac:spMkLst>
        </pc:spChg>
        <pc:spChg chg="mod">
          <ac:chgData name="Uni Heidelberg" userId="63381bc8-74ad-49df-bab6-c1d9d05e17c2" providerId="ADAL" clId="{69EE58BA-C1DB-4456-A054-AB04EECEA528}" dt="2024-05-21T11:36:56.746" v="12702" actId="27803"/>
          <ac:spMkLst>
            <pc:docMk/>
            <pc:sldMk cId="1178382251" sldId="370"/>
            <ac:spMk id="2673" creationId="{E8F269D8-F17E-1510-1B61-0A8535F0F16F}"/>
          </ac:spMkLst>
        </pc:spChg>
        <pc:spChg chg="mod">
          <ac:chgData name="Uni Heidelberg" userId="63381bc8-74ad-49df-bab6-c1d9d05e17c2" providerId="ADAL" clId="{69EE58BA-C1DB-4456-A054-AB04EECEA528}" dt="2024-05-21T11:36:56.746" v="12702" actId="27803"/>
          <ac:spMkLst>
            <pc:docMk/>
            <pc:sldMk cId="1178382251" sldId="370"/>
            <ac:spMk id="2674" creationId="{9EF55F56-35CA-6257-C916-540ECDE1CFFF}"/>
          </ac:spMkLst>
        </pc:spChg>
        <pc:spChg chg="mod">
          <ac:chgData name="Uni Heidelberg" userId="63381bc8-74ad-49df-bab6-c1d9d05e17c2" providerId="ADAL" clId="{69EE58BA-C1DB-4456-A054-AB04EECEA528}" dt="2024-05-21T11:36:56.746" v="12702" actId="27803"/>
          <ac:spMkLst>
            <pc:docMk/>
            <pc:sldMk cId="1178382251" sldId="370"/>
            <ac:spMk id="2675" creationId="{56DB2FDE-767A-5CA7-4850-AB0FA1AE7456}"/>
          </ac:spMkLst>
        </pc:spChg>
        <pc:spChg chg="mod">
          <ac:chgData name="Uni Heidelberg" userId="63381bc8-74ad-49df-bab6-c1d9d05e17c2" providerId="ADAL" clId="{69EE58BA-C1DB-4456-A054-AB04EECEA528}" dt="2024-05-21T11:36:56.746" v="12702" actId="27803"/>
          <ac:spMkLst>
            <pc:docMk/>
            <pc:sldMk cId="1178382251" sldId="370"/>
            <ac:spMk id="2676" creationId="{2D84BBB0-3490-F0C4-16CE-98FE5EC9E417}"/>
          </ac:spMkLst>
        </pc:spChg>
        <pc:spChg chg="mod">
          <ac:chgData name="Uni Heidelberg" userId="63381bc8-74ad-49df-bab6-c1d9d05e17c2" providerId="ADAL" clId="{69EE58BA-C1DB-4456-A054-AB04EECEA528}" dt="2024-05-21T11:36:56.746" v="12702" actId="27803"/>
          <ac:spMkLst>
            <pc:docMk/>
            <pc:sldMk cId="1178382251" sldId="370"/>
            <ac:spMk id="2677" creationId="{32173555-E3D1-DD6A-1896-90CAA7B2523C}"/>
          </ac:spMkLst>
        </pc:spChg>
        <pc:spChg chg="mod">
          <ac:chgData name="Uni Heidelberg" userId="63381bc8-74ad-49df-bab6-c1d9d05e17c2" providerId="ADAL" clId="{69EE58BA-C1DB-4456-A054-AB04EECEA528}" dt="2024-05-21T11:36:56.746" v="12702" actId="27803"/>
          <ac:spMkLst>
            <pc:docMk/>
            <pc:sldMk cId="1178382251" sldId="370"/>
            <ac:spMk id="2678" creationId="{40256B2D-69CA-C7B4-FC10-943003AF5AF5}"/>
          </ac:spMkLst>
        </pc:spChg>
        <pc:spChg chg="mod">
          <ac:chgData name="Uni Heidelberg" userId="63381bc8-74ad-49df-bab6-c1d9d05e17c2" providerId="ADAL" clId="{69EE58BA-C1DB-4456-A054-AB04EECEA528}" dt="2024-05-21T11:36:56.746" v="12702" actId="27803"/>
          <ac:spMkLst>
            <pc:docMk/>
            <pc:sldMk cId="1178382251" sldId="370"/>
            <ac:spMk id="2679" creationId="{F7A6927C-3D39-5CC6-B801-52004060FB9E}"/>
          </ac:spMkLst>
        </pc:spChg>
        <pc:spChg chg="mod">
          <ac:chgData name="Uni Heidelberg" userId="63381bc8-74ad-49df-bab6-c1d9d05e17c2" providerId="ADAL" clId="{69EE58BA-C1DB-4456-A054-AB04EECEA528}" dt="2024-05-21T11:36:56.746" v="12702" actId="27803"/>
          <ac:spMkLst>
            <pc:docMk/>
            <pc:sldMk cId="1178382251" sldId="370"/>
            <ac:spMk id="2680" creationId="{3A8C2F5D-82ED-208F-D4BF-1A956D9FAC7D}"/>
          </ac:spMkLst>
        </pc:spChg>
        <pc:spChg chg="mod">
          <ac:chgData name="Uni Heidelberg" userId="63381bc8-74ad-49df-bab6-c1d9d05e17c2" providerId="ADAL" clId="{69EE58BA-C1DB-4456-A054-AB04EECEA528}" dt="2024-05-21T11:36:56.746" v="12702" actId="27803"/>
          <ac:spMkLst>
            <pc:docMk/>
            <pc:sldMk cId="1178382251" sldId="370"/>
            <ac:spMk id="2681" creationId="{BD13FD9B-A5A6-C5A5-EA5E-F1333F734866}"/>
          </ac:spMkLst>
        </pc:spChg>
        <pc:spChg chg="mod">
          <ac:chgData name="Uni Heidelberg" userId="63381bc8-74ad-49df-bab6-c1d9d05e17c2" providerId="ADAL" clId="{69EE58BA-C1DB-4456-A054-AB04EECEA528}" dt="2024-05-21T11:36:56.746" v="12702" actId="27803"/>
          <ac:spMkLst>
            <pc:docMk/>
            <pc:sldMk cId="1178382251" sldId="370"/>
            <ac:spMk id="2682" creationId="{6E8E0918-CE49-5439-B7B6-942E376DD286}"/>
          </ac:spMkLst>
        </pc:spChg>
        <pc:spChg chg="mod">
          <ac:chgData name="Uni Heidelberg" userId="63381bc8-74ad-49df-bab6-c1d9d05e17c2" providerId="ADAL" clId="{69EE58BA-C1DB-4456-A054-AB04EECEA528}" dt="2024-05-21T11:36:56.746" v="12702" actId="27803"/>
          <ac:spMkLst>
            <pc:docMk/>
            <pc:sldMk cId="1178382251" sldId="370"/>
            <ac:spMk id="2683" creationId="{ED5CEE33-64AA-8AEB-A273-E8AF7D5C451A}"/>
          </ac:spMkLst>
        </pc:spChg>
        <pc:spChg chg="mod">
          <ac:chgData name="Uni Heidelberg" userId="63381bc8-74ad-49df-bab6-c1d9d05e17c2" providerId="ADAL" clId="{69EE58BA-C1DB-4456-A054-AB04EECEA528}" dt="2024-05-21T11:36:56.746" v="12702" actId="27803"/>
          <ac:spMkLst>
            <pc:docMk/>
            <pc:sldMk cId="1178382251" sldId="370"/>
            <ac:spMk id="2684" creationId="{77A70E99-5AD1-E785-7881-D2B47F5FEF33}"/>
          </ac:spMkLst>
        </pc:spChg>
        <pc:spChg chg="mod">
          <ac:chgData name="Uni Heidelberg" userId="63381bc8-74ad-49df-bab6-c1d9d05e17c2" providerId="ADAL" clId="{69EE58BA-C1DB-4456-A054-AB04EECEA528}" dt="2024-05-21T11:36:56.746" v="12702" actId="27803"/>
          <ac:spMkLst>
            <pc:docMk/>
            <pc:sldMk cId="1178382251" sldId="370"/>
            <ac:spMk id="2685" creationId="{6D42194C-C350-9528-A4F3-45D67EF558BE}"/>
          </ac:spMkLst>
        </pc:spChg>
        <pc:spChg chg="mod">
          <ac:chgData name="Uni Heidelberg" userId="63381bc8-74ad-49df-bab6-c1d9d05e17c2" providerId="ADAL" clId="{69EE58BA-C1DB-4456-A054-AB04EECEA528}" dt="2024-05-21T11:36:56.746" v="12702" actId="27803"/>
          <ac:spMkLst>
            <pc:docMk/>
            <pc:sldMk cId="1178382251" sldId="370"/>
            <ac:spMk id="2686" creationId="{667DB7EA-0409-B04C-E76C-5AA488DA5619}"/>
          </ac:spMkLst>
        </pc:spChg>
        <pc:spChg chg="mod">
          <ac:chgData name="Uni Heidelberg" userId="63381bc8-74ad-49df-bab6-c1d9d05e17c2" providerId="ADAL" clId="{69EE58BA-C1DB-4456-A054-AB04EECEA528}" dt="2024-05-21T11:36:56.746" v="12702" actId="27803"/>
          <ac:spMkLst>
            <pc:docMk/>
            <pc:sldMk cId="1178382251" sldId="370"/>
            <ac:spMk id="2687" creationId="{BB30DFAC-984F-E7CA-461D-21A85A4437CF}"/>
          </ac:spMkLst>
        </pc:spChg>
        <pc:spChg chg="mod">
          <ac:chgData name="Uni Heidelberg" userId="63381bc8-74ad-49df-bab6-c1d9d05e17c2" providerId="ADAL" clId="{69EE58BA-C1DB-4456-A054-AB04EECEA528}" dt="2024-05-21T11:36:56.746" v="12702" actId="27803"/>
          <ac:spMkLst>
            <pc:docMk/>
            <pc:sldMk cId="1178382251" sldId="370"/>
            <ac:spMk id="2688" creationId="{E2650906-209F-3426-6BD5-36D7A5F44CF4}"/>
          </ac:spMkLst>
        </pc:spChg>
        <pc:spChg chg="mod">
          <ac:chgData name="Uni Heidelberg" userId="63381bc8-74ad-49df-bab6-c1d9d05e17c2" providerId="ADAL" clId="{69EE58BA-C1DB-4456-A054-AB04EECEA528}" dt="2024-05-21T11:36:56.746" v="12702" actId="27803"/>
          <ac:spMkLst>
            <pc:docMk/>
            <pc:sldMk cId="1178382251" sldId="370"/>
            <ac:spMk id="2689" creationId="{3A33CF18-788C-C21E-708A-50D1401AAE26}"/>
          </ac:spMkLst>
        </pc:spChg>
        <pc:spChg chg="mod">
          <ac:chgData name="Uni Heidelberg" userId="63381bc8-74ad-49df-bab6-c1d9d05e17c2" providerId="ADAL" clId="{69EE58BA-C1DB-4456-A054-AB04EECEA528}" dt="2024-05-21T11:36:56.746" v="12702" actId="27803"/>
          <ac:spMkLst>
            <pc:docMk/>
            <pc:sldMk cId="1178382251" sldId="370"/>
            <ac:spMk id="2690" creationId="{4AFC0CF5-A4DD-3A45-E148-735DD30DDC3B}"/>
          </ac:spMkLst>
        </pc:spChg>
        <pc:spChg chg="mod">
          <ac:chgData name="Uni Heidelberg" userId="63381bc8-74ad-49df-bab6-c1d9d05e17c2" providerId="ADAL" clId="{69EE58BA-C1DB-4456-A054-AB04EECEA528}" dt="2024-05-21T11:36:56.746" v="12702" actId="27803"/>
          <ac:spMkLst>
            <pc:docMk/>
            <pc:sldMk cId="1178382251" sldId="370"/>
            <ac:spMk id="2691" creationId="{AD7BFFE5-ACFD-E944-E80E-BCD1D46D993F}"/>
          </ac:spMkLst>
        </pc:spChg>
        <pc:spChg chg="mod">
          <ac:chgData name="Uni Heidelberg" userId="63381bc8-74ad-49df-bab6-c1d9d05e17c2" providerId="ADAL" clId="{69EE58BA-C1DB-4456-A054-AB04EECEA528}" dt="2024-05-21T11:36:56.746" v="12702" actId="27803"/>
          <ac:spMkLst>
            <pc:docMk/>
            <pc:sldMk cId="1178382251" sldId="370"/>
            <ac:spMk id="2692" creationId="{5F149B81-929C-DFB3-A468-87E99751F099}"/>
          </ac:spMkLst>
        </pc:spChg>
        <pc:spChg chg="mod">
          <ac:chgData name="Uni Heidelberg" userId="63381bc8-74ad-49df-bab6-c1d9d05e17c2" providerId="ADAL" clId="{69EE58BA-C1DB-4456-A054-AB04EECEA528}" dt="2024-05-21T11:36:56.746" v="12702" actId="27803"/>
          <ac:spMkLst>
            <pc:docMk/>
            <pc:sldMk cId="1178382251" sldId="370"/>
            <ac:spMk id="2693" creationId="{43BBF5C0-CBBB-EF69-796C-6E8BDC8E9F40}"/>
          </ac:spMkLst>
        </pc:spChg>
        <pc:spChg chg="mod">
          <ac:chgData name="Uni Heidelberg" userId="63381bc8-74ad-49df-bab6-c1d9d05e17c2" providerId="ADAL" clId="{69EE58BA-C1DB-4456-A054-AB04EECEA528}" dt="2024-05-21T11:36:56.746" v="12702" actId="27803"/>
          <ac:spMkLst>
            <pc:docMk/>
            <pc:sldMk cId="1178382251" sldId="370"/>
            <ac:spMk id="2694" creationId="{EFFE863C-B28E-EFBC-E881-BEFFE827A104}"/>
          </ac:spMkLst>
        </pc:spChg>
        <pc:spChg chg="mod">
          <ac:chgData name="Uni Heidelberg" userId="63381bc8-74ad-49df-bab6-c1d9d05e17c2" providerId="ADAL" clId="{69EE58BA-C1DB-4456-A054-AB04EECEA528}" dt="2024-05-21T11:36:56.746" v="12702" actId="27803"/>
          <ac:spMkLst>
            <pc:docMk/>
            <pc:sldMk cId="1178382251" sldId="370"/>
            <ac:spMk id="2695" creationId="{7F215B2B-952B-ECA3-F7AE-9E46301D0F18}"/>
          </ac:spMkLst>
        </pc:spChg>
        <pc:spChg chg="mod">
          <ac:chgData name="Uni Heidelberg" userId="63381bc8-74ad-49df-bab6-c1d9d05e17c2" providerId="ADAL" clId="{69EE58BA-C1DB-4456-A054-AB04EECEA528}" dt="2024-05-21T11:36:56.746" v="12702" actId="27803"/>
          <ac:spMkLst>
            <pc:docMk/>
            <pc:sldMk cId="1178382251" sldId="370"/>
            <ac:spMk id="2696" creationId="{9011DA1D-16D9-2643-251B-8CA493FFDE9A}"/>
          </ac:spMkLst>
        </pc:spChg>
        <pc:spChg chg="mod">
          <ac:chgData name="Uni Heidelberg" userId="63381bc8-74ad-49df-bab6-c1d9d05e17c2" providerId="ADAL" clId="{69EE58BA-C1DB-4456-A054-AB04EECEA528}" dt="2024-05-21T11:36:56.746" v="12702" actId="27803"/>
          <ac:spMkLst>
            <pc:docMk/>
            <pc:sldMk cId="1178382251" sldId="370"/>
            <ac:spMk id="2697" creationId="{AFE04AAD-96F8-8F85-C2DE-4F9FC96E2740}"/>
          </ac:spMkLst>
        </pc:spChg>
        <pc:spChg chg="mod">
          <ac:chgData name="Uni Heidelberg" userId="63381bc8-74ad-49df-bab6-c1d9d05e17c2" providerId="ADAL" clId="{69EE58BA-C1DB-4456-A054-AB04EECEA528}" dt="2024-05-21T11:36:56.746" v="12702" actId="27803"/>
          <ac:spMkLst>
            <pc:docMk/>
            <pc:sldMk cId="1178382251" sldId="370"/>
            <ac:spMk id="2698" creationId="{9BA91E6B-CF4F-0531-4CE3-518BF00F95A7}"/>
          </ac:spMkLst>
        </pc:spChg>
        <pc:spChg chg="mod">
          <ac:chgData name="Uni Heidelberg" userId="63381bc8-74ad-49df-bab6-c1d9d05e17c2" providerId="ADAL" clId="{69EE58BA-C1DB-4456-A054-AB04EECEA528}" dt="2024-05-21T11:36:56.746" v="12702" actId="27803"/>
          <ac:spMkLst>
            <pc:docMk/>
            <pc:sldMk cId="1178382251" sldId="370"/>
            <ac:spMk id="2699" creationId="{6F62D0CC-F854-90A8-095B-4878C35A9F3B}"/>
          </ac:spMkLst>
        </pc:spChg>
        <pc:spChg chg="mod">
          <ac:chgData name="Uni Heidelberg" userId="63381bc8-74ad-49df-bab6-c1d9d05e17c2" providerId="ADAL" clId="{69EE58BA-C1DB-4456-A054-AB04EECEA528}" dt="2024-05-21T11:36:56.746" v="12702" actId="27803"/>
          <ac:spMkLst>
            <pc:docMk/>
            <pc:sldMk cId="1178382251" sldId="370"/>
            <ac:spMk id="2700" creationId="{34AF1352-1822-725D-161A-2AC4541D0D08}"/>
          </ac:spMkLst>
        </pc:spChg>
        <pc:spChg chg="mod">
          <ac:chgData name="Uni Heidelberg" userId="63381bc8-74ad-49df-bab6-c1d9d05e17c2" providerId="ADAL" clId="{69EE58BA-C1DB-4456-A054-AB04EECEA528}" dt="2024-05-21T11:36:56.746" v="12702" actId="27803"/>
          <ac:spMkLst>
            <pc:docMk/>
            <pc:sldMk cId="1178382251" sldId="370"/>
            <ac:spMk id="2701" creationId="{396AF417-562B-7D28-FB18-3DE77E4835E1}"/>
          </ac:spMkLst>
        </pc:spChg>
        <pc:spChg chg="mod">
          <ac:chgData name="Uni Heidelberg" userId="63381bc8-74ad-49df-bab6-c1d9d05e17c2" providerId="ADAL" clId="{69EE58BA-C1DB-4456-A054-AB04EECEA528}" dt="2024-05-21T11:36:56.746" v="12702" actId="27803"/>
          <ac:spMkLst>
            <pc:docMk/>
            <pc:sldMk cId="1178382251" sldId="370"/>
            <ac:spMk id="2702" creationId="{549C0D2A-2F35-0FE4-D608-BE8C2BA7D91B}"/>
          </ac:spMkLst>
        </pc:spChg>
        <pc:spChg chg="mod">
          <ac:chgData name="Uni Heidelberg" userId="63381bc8-74ad-49df-bab6-c1d9d05e17c2" providerId="ADAL" clId="{69EE58BA-C1DB-4456-A054-AB04EECEA528}" dt="2024-05-21T11:36:56.746" v="12702" actId="27803"/>
          <ac:spMkLst>
            <pc:docMk/>
            <pc:sldMk cId="1178382251" sldId="370"/>
            <ac:spMk id="2703" creationId="{097864A5-29B8-A725-1EE6-64323248196B}"/>
          </ac:spMkLst>
        </pc:spChg>
        <pc:spChg chg="mod">
          <ac:chgData name="Uni Heidelberg" userId="63381bc8-74ad-49df-bab6-c1d9d05e17c2" providerId="ADAL" clId="{69EE58BA-C1DB-4456-A054-AB04EECEA528}" dt="2024-05-21T11:36:56.746" v="12702" actId="27803"/>
          <ac:spMkLst>
            <pc:docMk/>
            <pc:sldMk cId="1178382251" sldId="370"/>
            <ac:spMk id="2704" creationId="{339471DF-878C-49D2-889E-3DB934CFA2E1}"/>
          </ac:spMkLst>
        </pc:spChg>
        <pc:spChg chg="mod">
          <ac:chgData name="Uni Heidelberg" userId="63381bc8-74ad-49df-bab6-c1d9d05e17c2" providerId="ADAL" clId="{69EE58BA-C1DB-4456-A054-AB04EECEA528}" dt="2024-05-21T11:36:56.746" v="12702" actId="27803"/>
          <ac:spMkLst>
            <pc:docMk/>
            <pc:sldMk cId="1178382251" sldId="370"/>
            <ac:spMk id="2705" creationId="{E1E1A820-C9A2-6E1C-EA9C-BE1C60D95E4B}"/>
          </ac:spMkLst>
        </pc:spChg>
        <pc:spChg chg="mod">
          <ac:chgData name="Uni Heidelberg" userId="63381bc8-74ad-49df-bab6-c1d9d05e17c2" providerId="ADAL" clId="{69EE58BA-C1DB-4456-A054-AB04EECEA528}" dt="2024-05-21T11:36:56.746" v="12702" actId="27803"/>
          <ac:spMkLst>
            <pc:docMk/>
            <pc:sldMk cId="1178382251" sldId="370"/>
            <ac:spMk id="2706" creationId="{F4366889-F2E8-78A2-DA20-43C408375013}"/>
          </ac:spMkLst>
        </pc:spChg>
        <pc:spChg chg="mod">
          <ac:chgData name="Uni Heidelberg" userId="63381bc8-74ad-49df-bab6-c1d9d05e17c2" providerId="ADAL" clId="{69EE58BA-C1DB-4456-A054-AB04EECEA528}" dt="2024-05-21T11:36:56.746" v="12702" actId="27803"/>
          <ac:spMkLst>
            <pc:docMk/>
            <pc:sldMk cId="1178382251" sldId="370"/>
            <ac:spMk id="2707" creationId="{AC6DF620-E15E-D8AE-1BC9-2ACC96191008}"/>
          </ac:spMkLst>
        </pc:spChg>
        <pc:spChg chg="mod">
          <ac:chgData name="Uni Heidelberg" userId="63381bc8-74ad-49df-bab6-c1d9d05e17c2" providerId="ADAL" clId="{69EE58BA-C1DB-4456-A054-AB04EECEA528}" dt="2024-05-21T11:36:56.746" v="12702" actId="27803"/>
          <ac:spMkLst>
            <pc:docMk/>
            <pc:sldMk cId="1178382251" sldId="370"/>
            <ac:spMk id="2708" creationId="{B9B3EC2C-45BB-4363-CB3E-8FB65C655DA3}"/>
          </ac:spMkLst>
        </pc:spChg>
        <pc:spChg chg="mod">
          <ac:chgData name="Uni Heidelberg" userId="63381bc8-74ad-49df-bab6-c1d9d05e17c2" providerId="ADAL" clId="{69EE58BA-C1DB-4456-A054-AB04EECEA528}" dt="2024-05-21T11:36:56.746" v="12702" actId="27803"/>
          <ac:spMkLst>
            <pc:docMk/>
            <pc:sldMk cId="1178382251" sldId="370"/>
            <ac:spMk id="2709" creationId="{91E6DB68-A0A8-2FDB-873B-5AE18C17E5E4}"/>
          </ac:spMkLst>
        </pc:spChg>
        <pc:spChg chg="mod">
          <ac:chgData name="Uni Heidelberg" userId="63381bc8-74ad-49df-bab6-c1d9d05e17c2" providerId="ADAL" clId="{69EE58BA-C1DB-4456-A054-AB04EECEA528}" dt="2024-05-21T11:36:56.746" v="12702" actId="27803"/>
          <ac:spMkLst>
            <pc:docMk/>
            <pc:sldMk cId="1178382251" sldId="370"/>
            <ac:spMk id="2710" creationId="{079B2294-0461-206E-DA3B-C100B45D30E1}"/>
          </ac:spMkLst>
        </pc:spChg>
        <pc:spChg chg="mod">
          <ac:chgData name="Uni Heidelberg" userId="63381bc8-74ad-49df-bab6-c1d9d05e17c2" providerId="ADAL" clId="{69EE58BA-C1DB-4456-A054-AB04EECEA528}" dt="2024-05-21T11:36:56.746" v="12702" actId="27803"/>
          <ac:spMkLst>
            <pc:docMk/>
            <pc:sldMk cId="1178382251" sldId="370"/>
            <ac:spMk id="2711" creationId="{7D6EE494-9D6C-190C-A06D-AEA9DD94E52E}"/>
          </ac:spMkLst>
        </pc:spChg>
        <pc:spChg chg="mod">
          <ac:chgData name="Uni Heidelberg" userId="63381bc8-74ad-49df-bab6-c1d9d05e17c2" providerId="ADAL" clId="{69EE58BA-C1DB-4456-A054-AB04EECEA528}" dt="2024-05-21T11:36:56.746" v="12702" actId="27803"/>
          <ac:spMkLst>
            <pc:docMk/>
            <pc:sldMk cId="1178382251" sldId="370"/>
            <ac:spMk id="2712" creationId="{09F9B030-A6CC-9EA8-7358-3A35A134063A}"/>
          </ac:spMkLst>
        </pc:spChg>
        <pc:spChg chg="mod">
          <ac:chgData name="Uni Heidelberg" userId="63381bc8-74ad-49df-bab6-c1d9d05e17c2" providerId="ADAL" clId="{69EE58BA-C1DB-4456-A054-AB04EECEA528}" dt="2024-05-21T11:36:56.746" v="12702" actId="27803"/>
          <ac:spMkLst>
            <pc:docMk/>
            <pc:sldMk cId="1178382251" sldId="370"/>
            <ac:spMk id="2713" creationId="{180D7B2E-FF26-5666-9681-D0F7942A8934}"/>
          </ac:spMkLst>
        </pc:spChg>
        <pc:spChg chg="mod">
          <ac:chgData name="Uni Heidelberg" userId="63381bc8-74ad-49df-bab6-c1d9d05e17c2" providerId="ADAL" clId="{69EE58BA-C1DB-4456-A054-AB04EECEA528}" dt="2024-05-21T11:36:56.746" v="12702" actId="27803"/>
          <ac:spMkLst>
            <pc:docMk/>
            <pc:sldMk cId="1178382251" sldId="370"/>
            <ac:spMk id="2714" creationId="{73A75691-18A0-9E49-AA32-B9C32D40A434}"/>
          </ac:spMkLst>
        </pc:spChg>
        <pc:spChg chg="mod">
          <ac:chgData name="Uni Heidelberg" userId="63381bc8-74ad-49df-bab6-c1d9d05e17c2" providerId="ADAL" clId="{69EE58BA-C1DB-4456-A054-AB04EECEA528}" dt="2024-05-21T11:36:56.746" v="12702" actId="27803"/>
          <ac:spMkLst>
            <pc:docMk/>
            <pc:sldMk cId="1178382251" sldId="370"/>
            <ac:spMk id="2715" creationId="{369EA084-37A6-76C9-DAE4-623F62FE244D}"/>
          </ac:spMkLst>
        </pc:spChg>
        <pc:spChg chg="mod">
          <ac:chgData name="Uni Heidelberg" userId="63381bc8-74ad-49df-bab6-c1d9d05e17c2" providerId="ADAL" clId="{69EE58BA-C1DB-4456-A054-AB04EECEA528}" dt="2024-05-21T11:36:56.746" v="12702" actId="27803"/>
          <ac:spMkLst>
            <pc:docMk/>
            <pc:sldMk cId="1178382251" sldId="370"/>
            <ac:spMk id="2716" creationId="{6CAB480A-F281-A844-B582-E6063B3AAE47}"/>
          </ac:spMkLst>
        </pc:spChg>
        <pc:spChg chg="mod">
          <ac:chgData name="Uni Heidelberg" userId="63381bc8-74ad-49df-bab6-c1d9d05e17c2" providerId="ADAL" clId="{69EE58BA-C1DB-4456-A054-AB04EECEA528}" dt="2024-05-21T11:36:56.746" v="12702" actId="27803"/>
          <ac:spMkLst>
            <pc:docMk/>
            <pc:sldMk cId="1178382251" sldId="370"/>
            <ac:spMk id="2717" creationId="{20C334C6-D51D-4E21-8E20-C76F763035BA}"/>
          </ac:spMkLst>
        </pc:spChg>
        <pc:spChg chg="mod">
          <ac:chgData name="Uni Heidelberg" userId="63381bc8-74ad-49df-bab6-c1d9d05e17c2" providerId="ADAL" clId="{69EE58BA-C1DB-4456-A054-AB04EECEA528}" dt="2024-05-21T11:36:56.746" v="12702" actId="27803"/>
          <ac:spMkLst>
            <pc:docMk/>
            <pc:sldMk cId="1178382251" sldId="370"/>
            <ac:spMk id="2718" creationId="{D10338A4-0E86-2C02-DD97-A3ACCDD856A7}"/>
          </ac:spMkLst>
        </pc:spChg>
        <pc:spChg chg="mod">
          <ac:chgData name="Uni Heidelberg" userId="63381bc8-74ad-49df-bab6-c1d9d05e17c2" providerId="ADAL" clId="{69EE58BA-C1DB-4456-A054-AB04EECEA528}" dt="2024-05-21T11:36:56.746" v="12702" actId="27803"/>
          <ac:spMkLst>
            <pc:docMk/>
            <pc:sldMk cId="1178382251" sldId="370"/>
            <ac:spMk id="2719" creationId="{0930C559-6204-3C8B-FFBE-1ACB6E6AD96F}"/>
          </ac:spMkLst>
        </pc:spChg>
        <pc:spChg chg="mod">
          <ac:chgData name="Uni Heidelberg" userId="63381bc8-74ad-49df-bab6-c1d9d05e17c2" providerId="ADAL" clId="{69EE58BA-C1DB-4456-A054-AB04EECEA528}" dt="2024-05-21T11:36:56.746" v="12702" actId="27803"/>
          <ac:spMkLst>
            <pc:docMk/>
            <pc:sldMk cId="1178382251" sldId="370"/>
            <ac:spMk id="2720" creationId="{34DE184C-E6A1-4510-31A8-076772F59456}"/>
          </ac:spMkLst>
        </pc:spChg>
        <pc:spChg chg="mod">
          <ac:chgData name="Uni Heidelberg" userId="63381bc8-74ad-49df-bab6-c1d9d05e17c2" providerId="ADAL" clId="{69EE58BA-C1DB-4456-A054-AB04EECEA528}" dt="2024-05-21T11:36:56.746" v="12702" actId="27803"/>
          <ac:spMkLst>
            <pc:docMk/>
            <pc:sldMk cId="1178382251" sldId="370"/>
            <ac:spMk id="2721" creationId="{68BCB2B1-7985-8942-456B-3115E90DE90A}"/>
          </ac:spMkLst>
        </pc:spChg>
        <pc:spChg chg="mod">
          <ac:chgData name="Uni Heidelberg" userId="63381bc8-74ad-49df-bab6-c1d9d05e17c2" providerId="ADAL" clId="{69EE58BA-C1DB-4456-A054-AB04EECEA528}" dt="2024-05-21T11:36:56.746" v="12702" actId="27803"/>
          <ac:spMkLst>
            <pc:docMk/>
            <pc:sldMk cId="1178382251" sldId="370"/>
            <ac:spMk id="2722" creationId="{7CACAC59-A81C-D624-E135-F472E3BD44B9}"/>
          </ac:spMkLst>
        </pc:spChg>
        <pc:spChg chg="mod">
          <ac:chgData name="Uni Heidelberg" userId="63381bc8-74ad-49df-bab6-c1d9d05e17c2" providerId="ADAL" clId="{69EE58BA-C1DB-4456-A054-AB04EECEA528}" dt="2024-05-21T11:36:56.746" v="12702" actId="27803"/>
          <ac:spMkLst>
            <pc:docMk/>
            <pc:sldMk cId="1178382251" sldId="370"/>
            <ac:spMk id="2723" creationId="{42CA8B91-20F4-03AF-BBC5-B62ED560C292}"/>
          </ac:spMkLst>
        </pc:spChg>
        <pc:spChg chg="mod">
          <ac:chgData name="Uni Heidelberg" userId="63381bc8-74ad-49df-bab6-c1d9d05e17c2" providerId="ADAL" clId="{69EE58BA-C1DB-4456-A054-AB04EECEA528}" dt="2024-05-21T11:36:56.746" v="12702" actId="27803"/>
          <ac:spMkLst>
            <pc:docMk/>
            <pc:sldMk cId="1178382251" sldId="370"/>
            <ac:spMk id="2724" creationId="{9869B506-255E-2273-522E-8E02A5F19C07}"/>
          </ac:spMkLst>
        </pc:spChg>
        <pc:spChg chg="mod">
          <ac:chgData name="Uni Heidelberg" userId="63381bc8-74ad-49df-bab6-c1d9d05e17c2" providerId="ADAL" clId="{69EE58BA-C1DB-4456-A054-AB04EECEA528}" dt="2024-05-21T11:36:56.746" v="12702" actId="27803"/>
          <ac:spMkLst>
            <pc:docMk/>
            <pc:sldMk cId="1178382251" sldId="370"/>
            <ac:spMk id="2725" creationId="{C702410E-0314-642B-2C52-F36205787F5F}"/>
          </ac:spMkLst>
        </pc:spChg>
        <pc:spChg chg="mod">
          <ac:chgData name="Uni Heidelberg" userId="63381bc8-74ad-49df-bab6-c1d9d05e17c2" providerId="ADAL" clId="{69EE58BA-C1DB-4456-A054-AB04EECEA528}" dt="2024-05-21T11:36:56.746" v="12702" actId="27803"/>
          <ac:spMkLst>
            <pc:docMk/>
            <pc:sldMk cId="1178382251" sldId="370"/>
            <ac:spMk id="2726" creationId="{49AA5D5B-A662-8F09-810A-4E24F44FADFA}"/>
          </ac:spMkLst>
        </pc:spChg>
        <pc:spChg chg="mod">
          <ac:chgData name="Uni Heidelberg" userId="63381bc8-74ad-49df-bab6-c1d9d05e17c2" providerId="ADAL" clId="{69EE58BA-C1DB-4456-A054-AB04EECEA528}" dt="2024-05-21T11:36:56.746" v="12702" actId="27803"/>
          <ac:spMkLst>
            <pc:docMk/>
            <pc:sldMk cId="1178382251" sldId="370"/>
            <ac:spMk id="2727" creationId="{05559F14-139A-8850-2CEE-EFF6565D6D6D}"/>
          </ac:spMkLst>
        </pc:spChg>
        <pc:spChg chg="mod">
          <ac:chgData name="Uni Heidelberg" userId="63381bc8-74ad-49df-bab6-c1d9d05e17c2" providerId="ADAL" clId="{69EE58BA-C1DB-4456-A054-AB04EECEA528}" dt="2024-05-21T11:36:56.746" v="12702" actId="27803"/>
          <ac:spMkLst>
            <pc:docMk/>
            <pc:sldMk cId="1178382251" sldId="370"/>
            <ac:spMk id="2728" creationId="{5D26BC5A-3D90-2E56-672F-99CC8602F884}"/>
          </ac:spMkLst>
        </pc:spChg>
        <pc:spChg chg="mod">
          <ac:chgData name="Uni Heidelberg" userId="63381bc8-74ad-49df-bab6-c1d9d05e17c2" providerId="ADAL" clId="{69EE58BA-C1DB-4456-A054-AB04EECEA528}" dt="2024-05-21T11:36:56.746" v="12702" actId="27803"/>
          <ac:spMkLst>
            <pc:docMk/>
            <pc:sldMk cId="1178382251" sldId="370"/>
            <ac:spMk id="2729" creationId="{F34A69B4-CB59-D5BE-3A99-C3706B67F679}"/>
          </ac:spMkLst>
        </pc:spChg>
        <pc:spChg chg="mod">
          <ac:chgData name="Uni Heidelberg" userId="63381bc8-74ad-49df-bab6-c1d9d05e17c2" providerId="ADAL" clId="{69EE58BA-C1DB-4456-A054-AB04EECEA528}" dt="2024-05-21T11:36:56.746" v="12702" actId="27803"/>
          <ac:spMkLst>
            <pc:docMk/>
            <pc:sldMk cId="1178382251" sldId="370"/>
            <ac:spMk id="2730" creationId="{5802CF13-8837-4A69-6583-1D9C636D2781}"/>
          </ac:spMkLst>
        </pc:spChg>
        <pc:spChg chg="mod">
          <ac:chgData name="Uni Heidelberg" userId="63381bc8-74ad-49df-bab6-c1d9d05e17c2" providerId="ADAL" clId="{69EE58BA-C1DB-4456-A054-AB04EECEA528}" dt="2024-05-21T11:36:56.746" v="12702" actId="27803"/>
          <ac:spMkLst>
            <pc:docMk/>
            <pc:sldMk cId="1178382251" sldId="370"/>
            <ac:spMk id="2731" creationId="{FE86368A-B771-9618-B8A4-660709E16B87}"/>
          </ac:spMkLst>
        </pc:spChg>
        <pc:spChg chg="mod">
          <ac:chgData name="Uni Heidelberg" userId="63381bc8-74ad-49df-bab6-c1d9d05e17c2" providerId="ADAL" clId="{69EE58BA-C1DB-4456-A054-AB04EECEA528}" dt="2024-05-21T11:36:56.746" v="12702" actId="27803"/>
          <ac:spMkLst>
            <pc:docMk/>
            <pc:sldMk cId="1178382251" sldId="370"/>
            <ac:spMk id="2732" creationId="{B6E22786-3938-6B57-6784-3427DB70D67D}"/>
          </ac:spMkLst>
        </pc:spChg>
        <pc:spChg chg="mod">
          <ac:chgData name="Uni Heidelberg" userId="63381bc8-74ad-49df-bab6-c1d9d05e17c2" providerId="ADAL" clId="{69EE58BA-C1DB-4456-A054-AB04EECEA528}" dt="2024-05-21T11:36:56.746" v="12702" actId="27803"/>
          <ac:spMkLst>
            <pc:docMk/>
            <pc:sldMk cId="1178382251" sldId="370"/>
            <ac:spMk id="2733" creationId="{6AAC86F6-27BE-3493-82C9-CCA5440EE68C}"/>
          </ac:spMkLst>
        </pc:spChg>
        <pc:spChg chg="mod">
          <ac:chgData name="Uni Heidelberg" userId="63381bc8-74ad-49df-bab6-c1d9d05e17c2" providerId="ADAL" clId="{69EE58BA-C1DB-4456-A054-AB04EECEA528}" dt="2024-05-21T11:36:56.746" v="12702" actId="27803"/>
          <ac:spMkLst>
            <pc:docMk/>
            <pc:sldMk cId="1178382251" sldId="370"/>
            <ac:spMk id="2734" creationId="{D181EC29-365A-F062-06CA-9E84307271B9}"/>
          </ac:spMkLst>
        </pc:spChg>
        <pc:spChg chg="mod">
          <ac:chgData name="Uni Heidelberg" userId="63381bc8-74ad-49df-bab6-c1d9d05e17c2" providerId="ADAL" clId="{69EE58BA-C1DB-4456-A054-AB04EECEA528}" dt="2024-05-21T11:36:56.746" v="12702" actId="27803"/>
          <ac:spMkLst>
            <pc:docMk/>
            <pc:sldMk cId="1178382251" sldId="370"/>
            <ac:spMk id="2735" creationId="{C747DED4-E6B1-07CE-3773-6BDA7EAE8326}"/>
          </ac:spMkLst>
        </pc:spChg>
        <pc:spChg chg="mod">
          <ac:chgData name="Uni Heidelberg" userId="63381bc8-74ad-49df-bab6-c1d9d05e17c2" providerId="ADAL" clId="{69EE58BA-C1DB-4456-A054-AB04EECEA528}" dt="2024-05-21T11:36:56.746" v="12702" actId="27803"/>
          <ac:spMkLst>
            <pc:docMk/>
            <pc:sldMk cId="1178382251" sldId="370"/>
            <ac:spMk id="2736" creationId="{4623C5BE-DC3A-00AC-10D8-26AF6D04697D}"/>
          </ac:spMkLst>
        </pc:spChg>
        <pc:spChg chg="mod">
          <ac:chgData name="Uni Heidelberg" userId="63381bc8-74ad-49df-bab6-c1d9d05e17c2" providerId="ADAL" clId="{69EE58BA-C1DB-4456-A054-AB04EECEA528}" dt="2024-05-21T11:36:56.746" v="12702" actId="27803"/>
          <ac:spMkLst>
            <pc:docMk/>
            <pc:sldMk cId="1178382251" sldId="370"/>
            <ac:spMk id="2737" creationId="{EA5E23A7-14C0-9ACD-6B82-CB00B4AD979E}"/>
          </ac:spMkLst>
        </pc:spChg>
        <pc:spChg chg="mod">
          <ac:chgData name="Uni Heidelberg" userId="63381bc8-74ad-49df-bab6-c1d9d05e17c2" providerId="ADAL" clId="{69EE58BA-C1DB-4456-A054-AB04EECEA528}" dt="2024-05-21T11:36:56.746" v="12702" actId="27803"/>
          <ac:spMkLst>
            <pc:docMk/>
            <pc:sldMk cId="1178382251" sldId="370"/>
            <ac:spMk id="2738" creationId="{901D1A93-7684-DF43-6CFA-FA1869AEBEDD}"/>
          </ac:spMkLst>
        </pc:spChg>
        <pc:spChg chg="mod">
          <ac:chgData name="Uni Heidelberg" userId="63381bc8-74ad-49df-bab6-c1d9d05e17c2" providerId="ADAL" clId="{69EE58BA-C1DB-4456-A054-AB04EECEA528}" dt="2024-05-21T11:36:56.746" v="12702" actId="27803"/>
          <ac:spMkLst>
            <pc:docMk/>
            <pc:sldMk cId="1178382251" sldId="370"/>
            <ac:spMk id="2739" creationId="{4759623C-C666-B3AC-13BE-692C547170D1}"/>
          </ac:spMkLst>
        </pc:spChg>
        <pc:spChg chg="mod">
          <ac:chgData name="Uni Heidelberg" userId="63381bc8-74ad-49df-bab6-c1d9d05e17c2" providerId="ADAL" clId="{69EE58BA-C1DB-4456-A054-AB04EECEA528}" dt="2024-05-21T11:36:56.746" v="12702" actId="27803"/>
          <ac:spMkLst>
            <pc:docMk/>
            <pc:sldMk cId="1178382251" sldId="370"/>
            <ac:spMk id="2740" creationId="{660B8970-7FC5-4BC5-E0B4-5983AE0E2D2A}"/>
          </ac:spMkLst>
        </pc:spChg>
        <pc:spChg chg="mod">
          <ac:chgData name="Uni Heidelberg" userId="63381bc8-74ad-49df-bab6-c1d9d05e17c2" providerId="ADAL" clId="{69EE58BA-C1DB-4456-A054-AB04EECEA528}" dt="2024-05-21T11:36:56.746" v="12702" actId="27803"/>
          <ac:spMkLst>
            <pc:docMk/>
            <pc:sldMk cId="1178382251" sldId="370"/>
            <ac:spMk id="2741" creationId="{FBD133EB-A0E6-0A27-2FB5-ADADA03F7BA5}"/>
          </ac:spMkLst>
        </pc:spChg>
        <pc:spChg chg="mod">
          <ac:chgData name="Uni Heidelberg" userId="63381bc8-74ad-49df-bab6-c1d9d05e17c2" providerId="ADAL" clId="{69EE58BA-C1DB-4456-A054-AB04EECEA528}" dt="2024-05-21T11:36:56.746" v="12702" actId="27803"/>
          <ac:spMkLst>
            <pc:docMk/>
            <pc:sldMk cId="1178382251" sldId="370"/>
            <ac:spMk id="2742" creationId="{21B43512-5EBC-CF71-0497-3BBD3BEB0B02}"/>
          </ac:spMkLst>
        </pc:spChg>
        <pc:spChg chg="mod">
          <ac:chgData name="Uni Heidelberg" userId="63381bc8-74ad-49df-bab6-c1d9d05e17c2" providerId="ADAL" clId="{69EE58BA-C1DB-4456-A054-AB04EECEA528}" dt="2024-05-21T11:36:56.746" v="12702" actId="27803"/>
          <ac:spMkLst>
            <pc:docMk/>
            <pc:sldMk cId="1178382251" sldId="370"/>
            <ac:spMk id="2743" creationId="{F5C675FE-E2E0-CD0E-E689-6796AA377A07}"/>
          </ac:spMkLst>
        </pc:spChg>
        <pc:spChg chg="mod">
          <ac:chgData name="Uni Heidelberg" userId="63381bc8-74ad-49df-bab6-c1d9d05e17c2" providerId="ADAL" clId="{69EE58BA-C1DB-4456-A054-AB04EECEA528}" dt="2024-05-21T11:36:56.746" v="12702" actId="27803"/>
          <ac:spMkLst>
            <pc:docMk/>
            <pc:sldMk cId="1178382251" sldId="370"/>
            <ac:spMk id="2744" creationId="{B3F70A4B-565C-5C81-6012-74AC1EC1C221}"/>
          </ac:spMkLst>
        </pc:spChg>
        <pc:spChg chg="mod">
          <ac:chgData name="Uni Heidelberg" userId="63381bc8-74ad-49df-bab6-c1d9d05e17c2" providerId="ADAL" clId="{69EE58BA-C1DB-4456-A054-AB04EECEA528}" dt="2024-05-21T11:36:56.746" v="12702" actId="27803"/>
          <ac:spMkLst>
            <pc:docMk/>
            <pc:sldMk cId="1178382251" sldId="370"/>
            <ac:spMk id="2745" creationId="{19FA8448-2E7F-D620-6D88-A4D851B365E3}"/>
          </ac:spMkLst>
        </pc:spChg>
        <pc:spChg chg="mod">
          <ac:chgData name="Uni Heidelberg" userId="63381bc8-74ad-49df-bab6-c1d9d05e17c2" providerId="ADAL" clId="{69EE58BA-C1DB-4456-A054-AB04EECEA528}" dt="2024-05-21T11:36:56.746" v="12702" actId="27803"/>
          <ac:spMkLst>
            <pc:docMk/>
            <pc:sldMk cId="1178382251" sldId="370"/>
            <ac:spMk id="2746" creationId="{57209813-CB95-FEBF-CBB8-8081A410975E}"/>
          </ac:spMkLst>
        </pc:spChg>
        <pc:spChg chg="mod">
          <ac:chgData name="Uni Heidelberg" userId="63381bc8-74ad-49df-bab6-c1d9d05e17c2" providerId="ADAL" clId="{69EE58BA-C1DB-4456-A054-AB04EECEA528}" dt="2024-05-21T11:36:56.746" v="12702" actId="27803"/>
          <ac:spMkLst>
            <pc:docMk/>
            <pc:sldMk cId="1178382251" sldId="370"/>
            <ac:spMk id="2747" creationId="{FD803FD7-AF7D-43BF-E22E-4815821D4066}"/>
          </ac:spMkLst>
        </pc:spChg>
        <pc:spChg chg="mod">
          <ac:chgData name="Uni Heidelberg" userId="63381bc8-74ad-49df-bab6-c1d9d05e17c2" providerId="ADAL" clId="{69EE58BA-C1DB-4456-A054-AB04EECEA528}" dt="2024-05-21T11:36:56.746" v="12702" actId="27803"/>
          <ac:spMkLst>
            <pc:docMk/>
            <pc:sldMk cId="1178382251" sldId="370"/>
            <ac:spMk id="2748" creationId="{E0B9A181-B36D-5856-1C2B-475711CBFA9F}"/>
          </ac:spMkLst>
        </pc:spChg>
        <pc:spChg chg="mod">
          <ac:chgData name="Uni Heidelberg" userId="63381bc8-74ad-49df-bab6-c1d9d05e17c2" providerId="ADAL" clId="{69EE58BA-C1DB-4456-A054-AB04EECEA528}" dt="2024-05-21T11:36:56.746" v="12702" actId="27803"/>
          <ac:spMkLst>
            <pc:docMk/>
            <pc:sldMk cId="1178382251" sldId="370"/>
            <ac:spMk id="2749" creationId="{DCA6F3A7-6745-52A1-506D-62C7E0C9AF4C}"/>
          </ac:spMkLst>
        </pc:spChg>
        <pc:spChg chg="mod">
          <ac:chgData name="Uni Heidelberg" userId="63381bc8-74ad-49df-bab6-c1d9d05e17c2" providerId="ADAL" clId="{69EE58BA-C1DB-4456-A054-AB04EECEA528}" dt="2024-05-21T11:36:56.746" v="12702" actId="27803"/>
          <ac:spMkLst>
            <pc:docMk/>
            <pc:sldMk cId="1178382251" sldId="370"/>
            <ac:spMk id="2750" creationId="{1811CCF0-CC0C-5AA4-4FCA-EF96875476CA}"/>
          </ac:spMkLst>
        </pc:spChg>
        <pc:spChg chg="mod">
          <ac:chgData name="Uni Heidelberg" userId="63381bc8-74ad-49df-bab6-c1d9d05e17c2" providerId="ADAL" clId="{69EE58BA-C1DB-4456-A054-AB04EECEA528}" dt="2024-05-21T11:36:56.746" v="12702" actId="27803"/>
          <ac:spMkLst>
            <pc:docMk/>
            <pc:sldMk cId="1178382251" sldId="370"/>
            <ac:spMk id="2751" creationId="{A20F0224-4ABF-8455-8B6D-8C98AF6B3354}"/>
          </ac:spMkLst>
        </pc:spChg>
        <pc:spChg chg="mod">
          <ac:chgData name="Uni Heidelberg" userId="63381bc8-74ad-49df-bab6-c1d9d05e17c2" providerId="ADAL" clId="{69EE58BA-C1DB-4456-A054-AB04EECEA528}" dt="2024-05-21T11:36:56.746" v="12702" actId="27803"/>
          <ac:spMkLst>
            <pc:docMk/>
            <pc:sldMk cId="1178382251" sldId="370"/>
            <ac:spMk id="2752" creationId="{F2E1C0FB-6595-36C2-07D2-E57CD334E5AB}"/>
          </ac:spMkLst>
        </pc:spChg>
        <pc:spChg chg="mod">
          <ac:chgData name="Uni Heidelberg" userId="63381bc8-74ad-49df-bab6-c1d9d05e17c2" providerId="ADAL" clId="{69EE58BA-C1DB-4456-A054-AB04EECEA528}" dt="2024-05-21T11:36:56.746" v="12702" actId="27803"/>
          <ac:spMkLst>
            <pc:docMk/>
            <pc:sldMk cId="1178382251" sldId="370"/>
            <ac:spMk id="2753" creationId="{39D1CB49-AA00-4BF0-A258-DAA0F6DDAABC}"/>
          </ac:spMkLst>
        </pc:spChg>
        <pc:spChg chg="mod">
          <ac:chgData name="Uni Heidelberg" userId="63381bc8-74ad-49df-bab6-c1d9d05e17c2" providerId="ADAL" clId="{69EE58BA-C1DB-4456-A054-AB04EECEA528}" dt="2024-05-21T11:36:56.746" v="12702" actId="27803"/>
          <ac:spMkLst>
            <pc:docMk/>
            <pc:sldMk cId="1178382251" sldId="370"/>
            <ac:spMk id="2754" creationId="{8BB8685B-F043-0F79-13A9-1A3274021213}"/>
          </ac:spMkLst>
        </pc:spChg>
        <pc:spChg chg="mod">
          <ac:chgData name="Uni Heidelberg" userId="63381bc8-74ad-49df-bab6-c1d9d05e17c2" providerId="ADAL" clId="{69EE58BA-C1DB-4456-A054-AB04EECEA528}" dt="2024-05-21T11:36:56.746" v="12702" actId="27803"/>
          <ac:spMkLst>
            <pc:docMk/>
            <pc:sldMk cId="1178382251" sldId="370"/>
            <ac:spMk id="2755" creationId="{FB35864C-1565-CDC4-6C99-BEC727655D38}"/>
          </ac:spMkLst>
        </pc:spChg>
        <pc:spChg chg="mod">
          <ac:chgData name="Uni Heidelberg" userId="63381bc8-74ad-49df-bab6-c1d9d05e17c2" providerId="ADAL" clId="{69EE58BA-C1DB-4456-A054-AB04EECEA528}" dt="2024-05-21T11:36:56.746" v="12702" actId="27803"/>
          <ac:spMkLst>
            <pc:docMk/>
            <pc:sldMk cId="1178382251" sldId="370"/>
            <ac:spMk id="2756" creationId="{D8008B8F-41DC-EE83-1659-D394126AD3D9}"/>
          </ac:spMkLst>
        </pc:spChg>
        <pc:spChg chg="mod">
          <ac:chgData name="Uni Heidelberg" userId="63381bc8-74ad-49df-bab6-c1d9d05e17c2" providerId="ADAL" clId="{69EE58BA-C1DB-4456-A054-AB04EECEA528}" dt="2024-05-21T11:36:56.746" v="12702" actId="27803"/>
          <ac:spMkLst>
            <pc:docMk/>
            <pc:sldMk cId="1178382251" sldId="370"/>
            <ac:spMk id="2757" creationId="{B3F6CCE7-B110-A7D3-0127-F2F3C02D1AA1}"/>
          </ac:spMkLst>
        </pc:spChg>
        <pc:spChg chg="mod">
          <ac:chgData name="Uni Heidelberg" userId="63381bc8-74ad-49df-bab6-c1d9d05e17c2" providerId="ADAL" clId="{69EE58BA-C1DB-4456-A054-AB04EECEA528}" dt="2024-05-21T11:36:56.746" v="12702" actId="27803"/>
          <ac:spMkLst>
            <pc:docMk/>
            <pc:sldMk cId="1178382251" sldId="370"/>
            <ac:spMk id="2758" creationId="{74638F9E-38F6-F0D3-6005-239FAEBA1B66}"/>
          </ac:spMkLst>
        </pc:spChg>
        <pc:spChg chg="mod">
          <ac:chgData name="Uni Heidelberg" userId="63381bc8-74ad-49df-bab6-c1d9d05e17c2" providerId="ADAL" clId="{69EE58BA-C1DB-4456-A054-AB04EECEA528}" dt="2024-05-21T11:36:56.746" v="12702" actId="27803"/>
          <ac:spMkLst>
            <pc:docMk/>
            <pc:sldMk cId="1178382251" sldId="370"/>
            <ac:spMk id="2759" creationId="{CE8B3F0F-DA1E-9E5B-322B-62CEBF29A02B}"/>
          </ac:spMkLst>
        </pc:spChg>
        <pc:spChg chg="mod">
          <ac:chgData name="Uni Heidelberg" userId="63381bc8-74ad-49df-bab6-c1d9d05e17c2" providerId="ADAL" clId="{69EE58BA-C1DB-4456-A054-AB04EECEA528}" dt="2024-05-21T11:36:56.746" v="12702" actId="27803"/>
          <ac:spMkLst>
            <pc:docMk/>
            <pc:sldMk cId="1178382251" sldId="370"/>
            <ac:spMk id="2760" creationId="{EFE7A54E-49A2-DBCB-BA2F-CBFB527968DA}"/>
          </ac:spMkLst>
        </pc:spChg>
        <pc:spChg chg="mod">
          <ac:chgData name="Uni Heidelberg" userId="63381bc8-74ad-49df-bab6-c1d9d05e17c2" providerId="ADAL" clId="{69EE58BA-C1DB-4456-A054-AB04EECEA528}" dt="2024-05-21T11:36:56.746" v="12702" actId="27803"/>
          <ac:spMkLst>
            <pc:docMk/>
            <pc:sldMk cId="1178382251" sldId="370"/>
            <ac:spMk id="2761" creationId="{E814B250-02C5-C85A-B2FF-72AE23B780F8}"/>
          </ac:spMkLst>
        </pc:spChg>
        <pc:spChg chg="mod">
          <ac:chgData name="Uni Heidelberg" userId="63381bc8-74ad-49df-bab6-c1d9d05e17c2" providerId="ADAL" clId="{69EE58BA-C1DB-4456-A054-AB04EECEA528}" dt="2024-05-21T11:36:56.746" v="12702" actId="27803"/>
          <ac:spMkLst>
            <pc:docMk/>
            <pc:sldMk cId="1178382251" sldId="370"/>
            <ac:spMk id="2762" creationId="{4B7C0E2E-E64B-EDA9-0C6C-FA83A0AD9640}"/>
          </ac:spMkLst>
        </pc:spChg>
        <pc:spChg chg="mod">
          <ac:chgData name="Uni Heidelberg" userId="63381bc8-74ad-49df-bab6-c1d9d05e17c2" providerId="ADAL" clId="{69EE58BA-C1DB-4456-A054-AB04EECEA528}" dt="2024-05-21T11:36:56.746" v="12702" actId="27803"/>
          <ac:spMkLst>
            <pc:docMk/>
            <pc:sldMk cId="1178382251" sldId="370"/>
            <ac:spMk id="2763" creationId="{7DC30DC6-2E00-A181-7382-F6316F09EC5E}"/>
          </ac:spMkLst>
        </pc:spChg>
        <pc:spChg chg="mod">
          <ac:chgData name="Uni Heidelberg" userId="63381bc8-74ad-49df-bab6-c1d9d05e17c2" providerId="ADAL" clId="{69EE58BA-C1DB-4456-A054-AB04EECEA528}" dt="2024-05-21T11:36:56.746" v="12702" actId="27803"/>
          <ac:spMkLst>
            <pc:docMk/>
            <pc:sldMk cId="1178382251" sldId="370"/>
            <ac:spMk id="2764" creationId="{46191095-9A41-9DDF-9A6A-4461457CC725}"/>
          </ac:spMkLst>
        </pc:spChg>
        <pc:spChg chg="mod">
          <ac:chgData name="Uni Heidelberg" userId="63381bc8-74ad-49df-bab6-c1d9d05e17c2" providerId="ADAL" clId="{69EE58BA-C1DB-4456-A054-AB04EECEA528}" dt="2024-05-21T11:36:56.746" v="12702" actId="27803"/>
          <ac:spMkLst>
            <pc:docMk/>
            <pc:sldMk cId="1178382251" sldId="370"/>
            <ac:spMk id="2765" creationId="{3B9A9794-7343-B987-6E86-6F10F69DD8BC}"/>
          </ac:spMkLst>
        </pc:spChg>
        <pc:spChg chg="mod">
          <ac:chgData name="Uni Heidelberg" userId="63381bc8-74ad-49df-bab6-c1d9d05e17c2" providerId="ADAL" clId="{69EE58BA-C1DB-4456-A054-AB04EECEA528}" dt="2024-05-21T11:36:56.746" v="12702" actId="27803"/>
          <ac:spMkLst>
            <pc:docMk/>
            <pc:sldMk cId="1178382251" sldId="370"/>
            <ac:spMk id="2766" creationId="{A25CD302-F58C-5F83-66CB-7ED712FFD045}"/>
          </ac:spMkLst>
        </pc:spChg>
        <pc:spChg chg="mod">
          <ac:chgData name="Uni Heidelberg" userId="63381bc8-74ad-49df-bab6-c1d9d05e17c2" providerId="ADAL" clId="{69EE58BA-C1DB-4456-A054-AB04EECEA528}" dt="2024-05-21T11:36:56.746" v="12702" actId="27803"/>
          <ac:spMkLst>
            <pc:docMk/>
            <pc:sldMk cId="1178382251" sldId="370"/>
            <ac:spMk id="2767" creationId="{6E713BD3-D298-CC5D-65E6-6D3B94BC1052}"/>
          </ac:spMkLst>
        </pc:spChg>
        <pc:spChg chg="mod">
          <ac:chgData name="Uni Heidelberg" userId="63381bc8-74ad-49df-bab6-c1d9d05e17c2" providerId="ADAL" clId="{69EE58BA-C1DB-4456-A054-AB04EECEA528}" dt="2024-05-21T11:36:56.746" v="12702" actId="27803"/>
          <ac:spMkLst>
            <pc:docMk/>
            <pc:sldMk cId="1178382251" sldId="370"/>
            <ac:spMk id="2768" creationId="{96ABF7EF-B169-BFC2-F923-F7306648946E}"/>
          </ac:spMkLst>
        </pc:spChg>
        <pc:spChg chg="mod">
          <ac:chgData name="Uni Heidelberg" userId="63381bc8-74ad-49df-bab6-c1d9d05e17c2" providerId="ADAL" clId="{69EE58BA-C1DB-4456-A054-AB04EECEA528}" dt="2024-05-21T11:36:56.746" v="12702" actId="27803"/>
          <ac:spMkLst>
            <pc:docMk/>
            <pc:sldMk cId="1178382251" sldId="370"/>
            <ac:spMk id="2769" creationId="{4595F97F-9820-F38C-2F3B-61CC6644EB3B}"/>
          </ac:spMkLst>
        </pc:spChg>
        <pc:spChg chg="mod">
          <ac:chgData name="Uni Heidelberg" userId="63381bc8-74ad-49df-bab6-c1d9d05e17c2" providerId="ADAL" clId="{69EE58BA-C1DB-4456-A054-AB04EECEA528}" dt="2024-05-21T11:36:56.746" v="12702" actId="27803"/>
          <ac:spMkLst>
            <pc:docMk/>
            <pc:sldMk cId="1178382251" sldId="370"/>
            <ac:spMk id="2770" creationId="{69472C50-BBB2-8999-2F0D-0353B58725EC}"/>
          </ac:spMkLst>
        </pc:spChg>
        <pc:spChg chg="mod">
          <ac:chgData name="Uni Heidelberg" userId="63381bc8-74ad-49df-bab6-c1d9d05e17c2" providerId="ADAL" clId="{69EE58BA-C1DB-4456-A054-AB04EECEA528}" dt="2024-05-21T11:36:56.746" v="12702" actId="27803"/>
          <ac:spMkLst>
            <pc:docMk/>
            <pc:sldMk cId="1178382251" sldId="370"/>
            <ac:spMk id="2771" creationId="{89CE0897-72D1-364F-F955-974D4F2808A3}"/>
          </ac:spMkLst>
        </pc:spChg>
        <pc:spChg chg="mod">
          <ac:chgData name="Uni Heidelberg" userId="63381bc8-74ad-49df-bab6-c1d9d05e17c2" providerId="ADAL" clId="{69EE58BA-C1DB-4456-A054-AB04EECEA528}" dt="2024-05-21T11:36:56.746" v="12702" actId="27803"/>
          <ac:spMkLst>
            <pc:docMk/>
            <pc:sldMk cId="1178382251" sldId="370"/>
            <ac:spMk id="2772" creationId="{4AB11AEC-A005-A8D8-A8AD-58CC454DCDF9}"/>
          </ac:spMkLst>
        </pc:spChg>
        <pc:spChg chg="mod">
          <ac:chgData name="Uni Heidelberg" userId="63381bc8-74ad-49df-bab6-c1d9d05e17c2" providerId="ADAL" clId="{69EE58BA-C1DB-4456-A054-AB04EECEA528}" dt="2024-05-21T11:36:56.746" v="12702" actId="27803"/>
          <ac:spMkLst>
            <pc:docMk/>
            <pc:sldMk cId="1178382251" sldId="370"/>
            <ac:spMk id="2773" creationId="{64CB08F3-DF50-3D96-1EBC-521FF458DEE6}"/>
          </ac:spMkLst>
        </pc:spChg>
        <pc:spChg chg="mod">
          <ac:chgData name="Uni Heidelberg" userId="63381bc8-74ad-49df-bab6-c1d9d05e17c2" providerId="ADAL" clId="{69EE58BA-C1DB-4456-A054-AB04EECEA528}" dt="2024-05-21T11:36:56.746" v="12702" actId="27803"/>
          <ac:spMkLst>
            <pc:docMk/>
            <pc:sldMk cId="1178382251" sldId="370"/>
            <ac:spMk id="2774" creationId="{9562F55F-DFAB-8A25-DBE1-569D880F1632}"/>
          </ac:spMkLst>
        </pc:spChg>
        <pc:spChg chg="mod">
          <ac:chgData name="Uni Heidelberg" userId="63381bc8-74ad-49df-bab6-c1d9d05e17c2" providerId="ADAL" clId="{69EE58BA-C1DB-4456-A054-AB04EECEA528}" dt="2024-05-21T11:36:56.746" v="12702" actId="27803"/>
          <ac:spMkLst>
            <pc:docMk/>
            <pc:sldMk cId="1178382251" sldId="370"/>
            <ac:spMk id="2775" creationId="{1A8DFC05-C75E-6CB5-6021-51401BF4374B}"/>
          </ac:spMkLst>
        </pc:spChg>
        <pc:spChg chg="mod">
          <ac:chgData name="Uni Heidelberg" userId="63381bc8-74ad-49df-bab6-c1d9d05e17c2" providerId="ADAL" clId="{69EE58BA-C1DB-4456-A054-AB04EECEA528}" dt="2024-05-21T11:36:56.746" v="12702" actId="27803"/>
          <ac:spMkLst>
            <pc:docMk/>
            <pc:sldMk cId="1178382251" sldId="370"/>
            <ac:spMk id="2776" creationId="{D42F8E39-9EA4-E1DB-88A4-6F9C8808160E}"/>
          </ac:spMkLst>
        </pc:spChg>
        <pc:spChg chg="mod">
          <ac:chgData name="Uni Heidelberg" userId="63381bc8-74ad-49df-bab6-c1d9d05e17c2" providerId="ADAL" clId="{69EE58BA-C1DB-4456-A054-AB04EECEA528}" dt="2024-05-21T11:36:56.746" v="12702" actId="27803"/>
          <ac:spMkLst>
            <pc:docMk/>
            <pc:sldMk cId="1178382251" sldId="370"/>
            <ac:spMk id="2777" creationId="{CDF66B34-91FF-E42B-CE66-94443516380E}"/>
          </ac:spMkLst>
        </pc:spChg>
        <pc:spChg chg="mod">
          <ac:chgData name="Uni Heidelberg" userId="63381bc8-74ad-49df-bab6-c1d9d05e17c2" providerId="ADAL" clId="{69EE58BA-C1DB-4456-A054-AB04EECEA528}" dt="2024-05-21T11:36:56.746" v="12702" actId="27803"/>
          <ac:spMkLst>
            <pc:docMk/>
            <pc:sldMk cId="1178382251" sldId="370"/>
            <ac:spMk id="2778" creationId="{2F8BE5B2-CE3E-1391-9EE4-A767769FA73C}"/>
          </ac:spMkLst>
        </pc:spChg>
        <pc:spChg chg="mod">
          <ac:chgData name="Uni Heidelberg" userId="63381bc8-74ad-49df-bab6-c1d9d05e17c2" providerId="ADAL" clId="{69EE58BA-C1DB-4456-A054-AB04EECEA528}" dt="2024-05-21T11:36:56.746" v="12702" actId="27803"/>
          <ac:spMkLst>
            <pc:docMk/>
            <pc:sldMk cId="1178382251" sldId="370"/>
            <ac:spMk id="2779" creationId="{98AF8F9A-BF44-07B4-C7C0-0F263C4B4679}"/>
          </ac:spMkLst>
        </pc:spChg>
        <pc:spChg chg="mod">
          <ac:chgData name="Uni Heidelberg" userId="63381bc8-74ad-49df-bab6-c1d9d05e17c2" providerId="ADAL" clId="{69EE58BA-C1DB-4456-A054-AB04EECEA528}" dt="2024-05-21T11:36:56.746" v="12702" actId="27803"/>
          <ac:spMkLst>
            <pc:docMk/>
            <pc:sldMk cId="1178382251" sldId="370"/>
            <ac:spMk id="2780" creationId="{4E23C3DF-7BB1-1F65-7863-6B6BC0B7589E}"/>
          </ac:spMkLst>
        </pc:spChg>
        <pc:spChg chg="mod">
          <ac:chgData name="Uni Heidelberg" userId="63381bc8-74ad-49df-bab6-c1d9d05e17c2" providerId="ADAL" clId="{69EE58BA-C1DB-4456-A054-AB04EECEA528}" dt="2024-05-21T11:36:56.746" v="12702" actId="27803"/>
          <ac:spMkLst>
            <pc:docMk/>
            <pc:sldMk cId="1178382251" sldId="370"/>
            <ac:spMk id="2781" creationId="{A192818F-15D0-0B4C-510A-20DFC1A80538}"/>
          </ac:spMkLst>
        </pc:spChg>
        <pc:spChg chg="mod">
          <ac:chgData name="Uni Heidelberg" userId="63381bc8-74ad-49df-bab6-c1d9d05e17c2" providerId="ADAL" clId="{69EE58BA-C1DB-4456-A054-AB04EECEA528}" dt="2024-05-21T11:36:56.746" v="12702" actId="27803"/>
          <ac:spMkLst>
            <pc:docMk/>
            <pc:sldMk cId="1178382251" sldId="370"/>
            <ac:spMk id="2782" creationId="{DD7E59CE-4E86-C32A-DE23-CBC891928DF0}"/>
          </ac:spMkLst>
        </pc:spChg>
        <pc:spChg chg="mod">
          <ac:chgData name="Uni Heidelberg" userId="63381bc8-74ad-49df-bab6-c1d9d05e17c2" providerId="ADAL" clId="{69EE58BA-C1DB-4456-A054-AB04EECEA528}" dt="2024-05-21T11:36:56.746" v="12702" actId="27803"/>
          <ac:spMkLst>
            <pc:docMk/>
            <pc:sldMk cId="1178382251" sldId="370"/>
            <ac:spMk id="2784" creationId="{8F5494B3-4E52-C690-B686-F98F642902C3}"/>
          </ac:spMkLst>
        </pc:spChg>
        <pc:spChg chg="mod">
          <ac:chgData name="Uni Heidelberg" userId="63381bc8-74ad-49df-bab6-c1d9d05e17c2" providerId="ADAL" clId="{69EE58BA-C1DB-4456-A054-AB04EECEA528}" dt="2024-05-21T11:36:56.746" v="12702" actId="27803"/>
          <ac:spMkLst>
            <pc:docMk/>
            <pc:sldMk cId="1178382251" sldId="370"/>
            <ac:spMk id="2785" creationId="{FFBA1003-C3E7-2595-1679-4CA84772482D}"/>
          </ac:spMkLst>
        </pc:spChg>
        <pc:spChg chg="mod">
          <ac:chgData name="Uni Heidelberg" userId="63381bc8-74ad-49df-bab6-c1d9d05e17c2" providerId="ADAL" clId="{69EE58BA-C1DB-4456-A054-AB04EECEA528}" dt="2024-05-21T11:36:56.746" v="12702" actId="27803"/>
          <ac:spMkLst>
            <pc:docMk/>
            <pc:sldMk cId="1178382251" sldId="370"/>
            <ac:spMk id="2786" creationId="{7FAFC983-FAEE-52F4-E888-DF0F8E18BE5E}"/>
          </ac:spMkLst>
        </pc:spChg>
        <pc:spChg chg="mod">
          <ac:chgData name="Uni Heidelberg" userId="63381bc8-74ad-49df-bab6-c1d9d05e17c2" providerId="ADAL" clId="{69EE58BA-C1DB-4456-A054-AB04EECEA528}" dt="2024-05-21T11:36:56.746" v="12702" actId="27803"/>
          <ac:spMkLst>
            <pc:docMk/>
            <pc:sldMk cId="1178382251" sldId="370"/>
            <ac:spMk id="2787" creationId="{3FF23EA4-7097-BB53-12F4-76965AB239ED}"/>
          </ac:spMkLst>
        </pc:spChg>
        <pc:spChg chg="mod">
          <ac:chgData name="Uni Heidelberg" userId="63381bc8-74ad-49df-bab6-c1d9d05e17c2" providerId="ADAL" clId="{69EE58BA-C1DB-4456-A054-AB04EECEA528}" dt="2024-05-21T11:36:56.746" v="12702" actId="27803"/>
          <ac:spMkLst>
            <pc:docMk/>
            <pc:sldMk cId="1178382251" sldId="370"/>
            <ac:spMk id="2788" creationId="{A8AD1F53-C29A-7486-9006-4B95E7BC8EAB}"/>
          </ac:spMkLst>
        </pc:spChg>
        <pc:spChg chg="mod">
          <ac:chgData name="Uni Heidelberg" userId="63381bc8-74ad-49df-bab6-c1d9d05e17c2" providerId="ADAL" clId="{69EE58BA-C1DB-4456-A054-AB04EECEA528}" dt="2024-05-21T11:36:56.746" v="12702" actId="27803"/>
          <ac:spMkLst>
            <pc:docMk/>
            <pc:sldMk cId="1178382251" sldId="370"/>
            <ac:spMk id="2789" creationId="{703E74BF-8FE0-91E8-0162-FBA0F7F0174D}"/>
          </ac:spMkLst>
        </pc:spChg>
        <pc:spChg chg="mod">
          <ac:chgData name="Uni Heidelberg" userId="63381bc8-74ad-49df-bab6-c1d9d05e17c2" providerId="ADAL" clId="{69EE58BA-C1DB-4456-A054-AB04EECEA528}" dt="2024-05-21T11:36:56.746" v="12702" actId="27803"/>
          <ac:spMkLst>
            <pc:docMk/>
            <pc:sldMk cId="1178382251" sldId="370"/>
            <ac:spMk id="2790" creationId="{D01193FA-165B-C128-F37D-503770487575}"/>
          </ac:spMkLst>
        </pc:spChg>
        <pc:spChg chg="mod">
          <ac:chgData name="Uni Heidelberg" userId="63381bc8-74ad-49df-bab6-c1d9d05e17c2" providerId="ADAL" clId="{69EE58BA-C1DB-4456-A054-AB04EECEA528}" dt="2024-05-21T11:36:56.746" v="12702" actId="27803"/>
          <ac:spMkLst>
            <pc:docMk/>
            <pc:sldMk cId="1178382251" sldId="370"/>
            <ac:spMk id="2791" creationId="{08AD7DBE-F2E4-E9F6-9EC0-8C59115D9297}"/>
          </ac:spMkLst>
        </pc:spChg>
        <pc:spChg chg="mod">
          <ac:chgData name="Uni Heidelberg" userId="63381bc8-74ad-49df-bab6-c1d9d05e17c2" providerId="ADAL" clId="{69EE58BA-C1DB-4456-A054-AB04EECEA528}" dt="2024-05-21T11:36:56.746" v="12702" actId="27803"/>
          <ac:spMkLst>
            <pc:docMk/>
            <pc:sldMk cId="1178382251" sldId="370"/>
            <ac:spMk id="2792" creationId="{65924B4A-358B-67DC-0E1C-15860C60F88E}"/>
          </ac:spMkLst>
        </pc:spChg>
        <pc:spChg chg="mod">
          <ac:chgData name="Uni Heidelberg" userId="63381bc8-74ad-49df-bab6-c1d9d05e17c2" providerId="ADAL" clId="{69EE58BA-C1DB-4456-A054-AB04EECEA528}" dt="2024-05-21T11:36:56.746" v="12702" actId="27803"/>
          <ac:spMkLst>
            <pc:docMk/>
            <pc:sldMk cId="1178382251" sldId="370"/>
            <ac:spMk id="2793" creationId="{61DE4C31-4E0B-5813-0CA9-656EC0416535}"/>
          </ac:spMkLst>
        </pc:spChg>
        <pc:spChg chg="mod">
          <ac:chgData name="Uni Heidelberg" userId="63381bc8-74ad-49df-bab6-c1d9d05e17c2" providerId="ADAL" clId="{69EE58BA-C1DB-4456-A054-AB04EECEA528}" dt="2024-05-21T11:36:56.746" v="12702" actId="27803"/>
          <ac:spMkLst>
            <pc:docMk/>
            <pc:sldMk cId="1178382251" sldId="370"/>
            <ac:spMk id="2794" creationId="{3A90CCD1-B92B-1BBF-7BB4-D757E21128E9}"/>
          </ac:spMkLst>
        </pc:spChg>
        <pc:spChg chg="mod">
          <ac:chgData name="Uni Heidelberg" userId="63381bc8-74ad-49df-bab6-c1d9d05e17c2" providerId="ADAL" clId="{69EE58BA-C1DB-4456-A054-AB04EECEA528}" dt="2024-05-21T11:36:56.746" v="12702" actId="27803"/>
          <ac:spMkLst>
            <pc:docMk/>
            <pc:sldMk cId="1178382251" sldId="370"/>
            <ac:spMk id="2795" creationId="{2B3B4723-D9C6-4BB9-D2C9-44D78A6DAFEA}"/>
          </ac:spMkLst>
        </pc:spChg>
        <pc:spChg chg="mod">
          <ac:chgData name="Uni Heidelberg" userId="63381bc8-74ad-49df-bab6-c1d9d05e17c2" providerId="ADAL" clId="{69EE58BA-C1DB-4456-A054-AB04EECEA528}" dt="2024-05-21T11:36:56.746" v="12702" actId="27803"/>
          <ac:spMkLst>
            <pc:docMk/>
            <pc:sldMk cId="1178382251" sldId="370"/>
            <ac:spMk id="2796" creationId="{732ABBE3-1283-AEEC-DC7A-71D2FF1D4AB8}"/>
          </ac:spMkLst>
        </pc:spChg>
        <pc:spChg chg="mod">
          <ac:chgData name="Uni Heidelberg" userId="63381bc8-74ad-49df-bab6-c1d9d05e17c2" providerId="ADAL" clId="{69EE58BA-C1DB-4456-A054-AB04EECEA528}" dt="2024-05-21T11:36:56.746" v="12702" actId="27803"/>
          <ac:spMkLst>
            <pc:docMk/>
            <pc:sldMk cId="1178382251" sldId="370"/>
            <ac:spMk id="2797" creationId="{30FCB891-9A98-815B-E329-05FFFCE41F87}"/>
          </ac:spMkLst>
        </pc:spChg>
        <pc:spChg chg="mod">
          <ac:chgData name="Uni Heidelberg" userId="63381bc8-74ad-49df-bab6-c1d9d05e17c2" providerId="ADAL" clId="{69EE58BA-C1DB-4456-A054-AB04EECEA528}" dt="2024-05-21T11:36:56.746" v="12702" actId="27803"/>
          <ac:spMkLst>
            <pc:docMk/>
            <pc:sldMk cId="1178382251" sldId="370"/>
            <ac:spMk id="2798" creationId="{C93B6E0C-5C3C-A18B-4553-C7C75882CF73}"/>
          </ac:spMkLst>
        </pc:spChg>
        <pc:spChg chg="mod">
          <ac:chgData name="Uni Heidelberg" userId="63381bc8-74ad-49df-bab6-c1d9d05e17c2" providerId="ADAL" clId="{69EE58BA-C1DB-4456-A054-AB04EECEA528}" dt="2024-05-21T11:36:56.746" v="12702" actId="27803"/>
          <ac:spMkLst>
            <pc:docMk/>
            <pc:sldMk cId="1178382251" sldId="370"/>
            <ac:spMk id="2799" creationId="{4C17C259-2F83-D0C7-4623-03BAD3A959C7}"/>
          </ac:spMkLst>
        </pc:spChg>
        <pc:spChg chg="mod">
          <ac:chgData name="Uni Heidelberg" userId="63381bc8-74ad-49df-bab6-c1d9d05e17c2" providerId="ADAL" clId="{69EE58BA-C1DB-4456-A054-AB04EECEA528}" dt="2024-05-21T11:36:56.746" v="12702" actId="27803"/>
          <ac:spMkLst>
            <pc:docMk/>
            <pc:sldMk cId="1178382251" sldId="370"/>
            <ac:spMk id="2800" creationId="{088B5449-A2BC-A815-209C-27AC04C37639}"/>
          </ac:spMkLst>
        </pc:spChg>
        <pc:spChg chg="mod">
          <ac:chgData name="Uni Heidelberg" userId="63381bc8-74ad-49df-bab6-c1d9d05e17c2" providerId="ADAL" clId="{69EE58BA-C1DB-4456-A054-AB04EECEA528}" dt="2024-05-21T11:36:56.746" v="12702" actId="27803"/>
          <ac:spMkLst>
            <pc:docMk/>
            <pc:sldMk cId="1178382251" sldId="370"/>
            <ac:spMk id="2801" creationId="{5D39A433-AE55-A8EB-5668-F79717F1F177}"/>
          </ac:spMkLst>
        </pc:spChg>
        <pc:spChg chg="mod">
          <ac:chgData name="Uni Heidelberg" userId="63381bc8-74ad-49df-bab6-c1d9d05e17c2" providerId="ADAL" clId="{69EE58BA-C1DB-4456-A054-AB04EECEA528}" dt="2024-05-21T11:36:56.746" v="12702" actId="27803"/>
          <ac:spMkLst>
            <pc:docMk/>
            <pc:sldMk cId="1178382251" sldId="370"/>
            <ac:spMk id="2802" creationId="{C5C65DB7-6039-4502-BFE5-7E2FB3BA9D5B}"/>
          </ac:spMkLst>
        </pc:spChg>
        <pc:spChg chg="mod">
          <ac:chgData name="Uni Heidelberg" userId="63381bc8-74ad-49df-bab6-c1d9d05e17c2" providerId="ADAL" clId="{69EE58BA-C1DB-4456-A054-AB04EECEA528}" dt="2024-05-21T11:36:56.746" v="12702" actId="27803"/>
          <ac:spMkLst>
            <pc:docMk/>
            <pc:sldMk cId="1178382251" sldId="370"/>
            <ac:spMk id="2803" creationId="{2722FFEB-FDFB-185A-05C4-1D09891DA1C7}"/>
          </ac:spMkLst>
        </pc:spChg>
        <pc:spChg chg="mod">
          <ac:chgData name="Uni Heidelberg" userId="63381bc8-74ad-49df-bab6-c1d9d05e17c2" providerId="ADAL" clId="{69EE58BA-C1DB-4456-A054-AB04EECEA528}" dt="2024-05-21T11:36:56.746" v="12702" actId="27803"/>
          <ac:spMkLst>
            <pc:docMk/>
            <pc:sldMk cId="1178382251" sldId="370"/>
            <ac:spMk id="2804" creationId="{52CA2C97-9925-1A34-064B-2886BE8D3620}"/>
          </ac:spMkLst>
        </pc:spChg>
        <pc:spChg chg="mod">
          <ac:chgData name="Uni Heidelberg" userId="63381bc8-74ad-49df-bab6-c1d9d05e17c2" providerId="ADAL" clId="{69EE58BA-C1DB-4456-A054-AB04EECEA528}" dt="2024-05-21T11:36:56.746" v="12702" actId="27803"/>
          <ac:spMkLst>
            <pc:docMk/>
            <pc:sldMk cId="1178382251" sldId="370"/>
            <ac:spMk id="2805" creationId="{12946AE7-C07D-2145-2CA2-5E857B02D8F1}"/>
          </ac:spMkLst>
        </pc:spChg>
        <pc:spChg chg="mod">
          <ac:chgData name="Uni Heidelberg" userId="63381bc8-74ad-49df-bab6-c1d9d05e17c2" providerId="ADAL" clId="{69EE58BA-C1DB-4456-A054-AB04EECEA528}" dt="2024-05-21T11:36:56.746" v="12702" actId="27803"/>
          <ac:spMkLst>
            <pc:docMk/>
            <pc:sldMk cId="1178382251" sldId="370"/>
            <ac:spMk id="2806" creationId="{D59F9C3C-5FA0-875A-0B22-77B45451A74E}"/>
          </ac:spMkLst>
        </pc:spChg>
        <pc:spChg chg="mod">
          <ac:chgData name="Uni Heidelberg" userId="63381bc8-74ad-49df-bab6-c1d9d05e17c2" providerId="ADAL" clId="{69EE58BA-C1DB-4456-A054-AB04EECEA528}" dt="2024-05-21T11:36:56.746" v="12702" actId="27803"/>
          <ac:spMkLst>
            <pc:docMk/>
            <pc:sldMk cId="1178382251" sldId="370"/>
            <ac:spMk id="2807" creationId="{C536EC7B-6E92-61D3-F870-7F2D39C486DF}"/>
          </ac:spMkLst>
        </pc:spChg>
        <pc:spChg chg="mod">
          <ac:chgData name="Uni Heidelberg" userId="63381bc8-74ad-49df-bab6-c1d9d05e17c2" providerId="ADAL" clId="{69EE58BA-C1DB-4456-A054-AB04EECEA528}" dt="2024-05-21T11:36:56.746" v="12702" actId="27803"/>
          <ac:spMkLst>
            <pc:docMk/>
            <pc:sldMk cId="1178382251" sldId="370"/>
            <ac:spMk id="2808" creationId="{94C639C7-5A1F-E33F-4CB9-1C1A63E59B07}"/>
          </ac:spMkLst>
        </pc:spChg>
        <pc:spChg chg="mod">
          <ac:chgData name="Uni Heidelberg" userId="63381bc8-74ad-49df-bab6-c1d9d05e17c2" providerId="ADAL" clId="{69EE58BA-C1DB-4456-A054-AB04EECEA528}" dt="2024-05-21T11:36:56.746" v="12702" actId="27803"/>
          <ac:spMkLst>
            <pc:docMk/>
            <pc:sldMk cId="1178382251" sldId="370"/>
            <ac:spMk id="2809" creationId="{A2E751CA-D8E8-5D8A-A72F-D1C33264BDBC}"/>
          </ac:spMkLst>
        </pc:spChg>
        <pc:spChg chg="mod">
          <ac:chgData name="Uni Heidelberg" userId="63381bc8-74ad-49df-bab6-c1d9d05e17c2" providerId="ADAL" clId="{69EE58BA-C1DB-4456-A054-AB04EECEA528}" dt="2024-05-21T11:36:56.746" v="12702" actId="27803"/>
          <ac:spMkLst>
            <pc:docMk/>
            <pc:sldMk cId="1178382251" sldId="370"/>
            <ac:spMk id="2810" creationId="{F1D56839-A4BF-9160-5080-DEF3BCDF5D49}"/>
          </ac:spMkLst>
        </pc:spChg>
        <pc:spChg chg="mod">
          <ac:chgData name="Uni Heidelberg" userId="63381bc8-74ad-49df-bab6-c1d9d05e17c2" providerId="ADAL" clId="{69EE58BA-C1DB-4456-A054-AB04EECEA528}" dt="2024-05-21T11:36:56.746" v="12702" actId="27803"/>
          <ac:spMkLst>
            <pc:docMk/>
            <pc:sldMk cId="1178382251" sldId="370"/>
            <ac:spMk id="2811" creationId="{67734D0A-56EC-0533-4FC7-F377F8B82618}"/>
          </ac:spMkLst>
        </pc:spChg>
        <pc:spChg chg="mod">
          <ac:chgData name="Uni Heidelberg" userId="63381bc8-74ad-49df-bab6-c1d9d05e17c2" providerId="ADAL" clId="{69EE58BA-C1DB-4456-A054-AB04EECEA528}" dt="2024-05-21T11:39:21.059" v="12775"/>
          <ac:spMkLst>
            <pc:docMk/>
            <pc:sldMk cId="1178382251" sldId="370"/>
            <ac:spMk id="2813" creationId="{28E90CEF-CFA2-5D9D-E5AD-94CA7D544C0E}"/>
          </ac:spMkLst>
        </pc:spChg>
        <pc:spChg chg="mod">
          <ac:chgData name="Uni Heidelberg" userId="63381bc8-74ad-49df-bab6-c1d9d05e17c2" providerId="ADAL" clId="{69EE58BA-C1DB-4456-A054-AB04EECEA528}" dt="2024-05-21T11:39:21.059" v="12775"/>
          <ac:spMkLst>
            <pc:docMk/>
            <pc:sldMk cId="1178382251" sldId="370"/>
            <ac:spMk id="2815" creationId="{7C0DD255-EB2A-E7AA-E768-6C42C83EFE9C}"/>
          </ac:spMkLst>
        </pc:spChg>
        <pc:spChg chg="mod">
          <ac:chgData name="Uni Heidelberg" userId="63381bc8-74ad-49df-bab6-c1d9d05e17c2" providerId="ADAL" clId="{69EE58BA-C1DB-4456-A054-AB04EECEA528}" dt="2024-05-21T11:39:21.059" v="12775"/>
          <ac:spMkLst>
            <pc:docMk/>
            <pc:sldMk cId="1178382251" sldId="370"/>
            <ac:spMk id="2816" creationId="{B1FB56F5-1170-9F5A-4458-E9D7572FD358}"/>
          </ac:spMkLst>
        </pc:spChg>
        <pc:spChg chg="add mod">
          <ac:chgData name="Uni Heidelberg" userId="63381bc8-74ad-49df-bab6-c1d9d05e17c2" providerId="ADAL" clId="{69EE58BA-C1DB-4456-A054-AB04EECEA528}" dt="2024-05-21T11:40:22.516" v="12807" actId="1037"/>
          <ac:spMkLst>
            <pc:docMk/>
            <pc:sldMk cId="1178382251" sldId="370"/>
            <ac:spMk id="2818" creationId="{0C926478-69DE-64E3-A0E5-040F2707079C}"/>
          </ac:spMkLst>
        </pc:spChg>
        <pc:spChg chg="add mod">
          <ac:chgData name="Uni Heidelberg" userId="63381bc8-74ad-49df-bab6-c1d9d05e17c2" providerId="ADAL" clId="{69EE58BA-C1DB-4456-A054-AB04EECEA528}" dt="2024-05-21T11:41:29.168" v="12826" actId="14100"/>
          <ac:spMkLst>
            <pc:docMk/>
            <pc:sldMk cId="1178382251" sldId="370"/>
            <ac:spMk id="2819" creationId="{65867BF3-1E76-C3EF-357D-681666AF5783}"/>
          </ac:spMkLst>
        </pc:spChg>
        <pc:grpChg chg="add mod">
          <ac:chgData name="Uni Heidelberg" userId="63381bc8-74ad-49df-bab6-c1d9d05e17c2" providerId="ADAL" clId="{69EE58BA-C1DB-4456-A054-AB04EECEA528}" dt="2024-05-21T11:34:55.293" v="12623" actId="1076"/>
          <ac:grpSpMkLst>
            <pc:docMk/>
            <pc:sldMk cId="1178382251" sldId="370"/>
            <ac:grpSpMk id="21" creationId="{280F4D5C-CB5C-A95D-723A-B5FB5E38465B}"/>
          </ac:grpSpMkLst>
        </pc:grpChg>
        <pc:grpChg chg="mod">
          <ac:chgData name="Uni Heidelberg" userId="63381bc8-74ad-49df-bab6-c1d9d05e17c2" providerId="ADAL" clId="{69EE58BA-C1DB-4456-A054-AB04EECEA528}" dt="2024-05-21T11:34:52.799" v="12621"/>
          <ac:grpSpMkLst>
            <pc:docMk/>
            <pc:sldMk cId="1178382251" sldId="370"/>
            <ac:grpSpMk id="23" creationId="{3008F95B-9EBD-FCBF-E7C8-56E057F171F0}"/>
          </ac:grpSpMkLst>
        </pc:grpChg>
        <pc:grpChg chg="add mod">
          <ac:chgData name="Uni Heidelberg" userId="63381bc8-74ad-49df-bab6-c1d9d05e17c2" providerId="ADAL" clId="{69EE58BA-C1DB-4456-A054-AB04EECEA528}" dt="2024-05-21T11:34:55.293" v="12623" actId="1076"/>
          <ac:grpSpMkLst>
            <pc:docMk/>
            <pc:sldMk cId="1178382251" sldId="370"/>
            <ac:grpSpMk id="27" creationId="{18DB74C2-3831-95EB-A80C-B4294FEEAF15}"/>
          </ac:grpSpMkLst>
        </pc:grpChg>
        <pc:grpChg chg="mod">
          <ac:chgData name="Uni Heidelberg" userId="63381bc8-74ad-49df-bab6-c1d9d05e17c2" providerId="ADAL" clId="{69EE58BA-C1DB-4456-A054-AB04EECEA528}" dt="2024-05-21T11:30:55.362" v="12104" actId="1076"/>
          <ac:grpSpMkLst>
            <pc:docMk/>
            <pc:sldMk cId="1178382251" sldId="370"/>
            <ac:grpSpMk id="29" creationId="{75C293A5-F6E0-D8C7-BDD6-88C7CD3CB9B0}"/>
          </ac:grpSpMkLst>
        </pc:grpChg>
        <pc:grpChg chg="mod">
          <ac:chgData name="Uni Heidelberg" userId="63381bc8-74ad-49df-bab6-c1d9d05e17c2" providerId="ADAL" clId="{69EE58BA-C1DB-4456-A054-AB04EECEA528}" dt="2024-05-21T11:30:55.362" v="12104" actId="1076"/>
          <ac:grpSpMkLst>
            <pc:docMk/>
            <pc:sldMk cId="1178382251" sldId="370"/>
            <ac:grpSpMk id="30" creationId="{17B5E429-C29C-B1AD-CCDD-1D8DE6CE4F50}"/>
          </ac:grpSpMkLst>
        </pc:grpChg>
        <pc:grpChg chg="mod">
          <ac:chgData name="Uni Heidelberg" userId="63381bc8-74ad-49df-bab6-c1d9d05e17c2" providerId="ADAL" clId="{69EE58BA-C1DB-4456-A054-AB04EECEA528}" dt="2024-05-21T11:34:52.799" v="12621"/>
          <ac:grpSpMkLst>
            <pc:docMk/>
            <pc:sldMk cId="1178382251" sldId="370"/>
            <ac:grpSpMk id="34" creationId="{800BC33C-95EA-D1DF-56BF-1DF184CF65F7}"/>
          </ac:grpSpMkLst>
        </pc:grpChg>
        <pc:grpChg chg="add mod">
          <ac:chgData name="Uni Heidelberg" userId="63381bc8-74ad-49df-bab6-c1d9d05e17c2" providerId="ADAL" clId="{69EE58BA-C1DB-4456-A054-AB04EECEA528}" dt="2024-05-21T11:34:55.293" v="12623" actId="1076"/>
          <ac:grpSpMkLst>
            <pc:docMk/>
            <pc:sldMk cId="1178382251" sldId="370"/>
            <ac:grpSpMk id="38" creationId="{09F15315-3B57-71EE-8B88-1B496857D84C}"/>
          </ac:grpSpMkLst>
        </pc:grpChg>
        <pc:grpChg chg="mod">
          <ac:chgData name="Uni Heidelberg" userId="63381bc8-74ad-49df-bab6-c1d9d05e17c2" providerId="ADAL" clId="{69EE58BA-C1DB-4456-A054-AB04EECEA528}" dt="2024-05-21T11:34:52.799" v="12621"/>
          <ac:grpSpMkLst>
            <pc:docMk/>
            <pc:sldMk cId="1178382251" sldId="370"/>
            <ac:grpSpMk id="40" creationId="{E300F882-E4AC-AA24-BE7F-998A1FEFD9DA}"/>
          </ac:grpSpMkLst>
        </pc:grpChg>
        <pc:grpChg chg="add mod">
          <ac:chgData name="Uni Heidelberg" userId="63381bc8-74ad-49df-bab6-c1d9d05e17c2" providerId="ADAL" clId="{69EE58BA-C1DB-4456-A054-AB04EECEA528}" dt="2024-05-21T11:34:55.293" v="12623" actId="1076"/>
          <ac:grpSpMkLst>
            <pc:docMk/>
            <pc:sldMk cId="1178382251" sldId="370"/>
            <ac:grpSpMk id="44" creationId="{C8459D9D-ACBC-C8C0-0074-5BA862E563D1}"/>
          </ac:grpSpMkLst>
        </pc:grpChg>
        <pc:grpChg chg="mod">
          <ac:chgData name="Uni Heidelberg" userId="63381bc8-74ad-49df-bab6-c1d9d05e17c2" providerId="ADAL" clId="{69EE58BA-C1DB-4456-A054-AB04EECEA528}" dt="2024-05-21T11:34:52.799" v="12621"/>
          <ac:grpSpMkLst>
            <pc:docMk/>
            <pc:sldMk cId="1178382251" sldId="370"/>
            <ac:grpSpMk id="46" creationId="{07ECA053-F7F3-3F8E-DDED-0C7479886F2B}"/>
          </ac:grpSpMkLst>
        </pc:grpChg>
        <pc:grpChg chg="add mod">
          <ac:chgData name="Uni Heidelberg" userId="63381bc8-74ad-49df-bab6-c1d9d05e17c2" providerId="ADAL" clId="{69EE58BA-C1DB-4456-A054-AB04EECEA528}" dt="2024-05-21T11:34:55.293" v="12623" actId="1076"/>
          <ac:grpSpMkLst>
            <pc:docMk/>
            <pc:sldMk cId="1178382251" sldId="370"/>
            <ac:grpSpMk id="49" creationId="{EC0DB581-43F4-53F0-C6C0-5136C19745C2}"/>
          </ac:grpSpMkLst>
        </pc:grpChg>
        <pc:grpChg chg="add mod">
          <ac:chgData name="Uni Heidelberg" userId="63381bc8-74ad-49df-bab6-c1d9d05e17c2" providerId="ADAL" clId="{69EE58BA-C1DB-4456-A054-AB04EECEA528}" dt="2024-05-21T11:34:55.293" v="12623" actId="1076"/>
          <ac:grpSpMkLst>
            <pc:docMk/>
            <pc:sldMk cId="1178382251" sldId="370"/>
            <ac:grpSpMk id="52" creationId="{533BCE42-A55A-05C4-0746-AAD6EEAD4E4C}"/>
          </ac:grpSpMkLst>
        </pc:grpChg>
        <pc:grpChg chg="add mod">
          <ac:chgData name="Uni Heidelberg" userId="63381bc8-74ad-49df-bab6-c1d9d05e17c2" providerId="ADAL" clId="{69EE58BA-C1DB-4456-A054-AB04EECEA528}" dt="2024-05-21T11:34:55.293" v="12623" actId="1076"/>
          <ac:grpSpMkLst>
            <pc:docMk/>
            <pc:sldMk cId="1178382251" sldId="370"/>
            <ac:grpSpMk id="55" creationId="{9618F6F6-8E22-F763-096C-F36F6BE5FE65}"/>
          </ac:grpSpMkLst>
        </pc:grpChg>
        <pc:grpChg chg="mod">
          <ac:chgData name="Uni Heidelberg" userId="63381bc8-74ad-49df-bab6-c1d9d05e17c2" providerId="ADAL" clId="{69EE58BA-C1DB-4456-A054-AB04EECEA528}" dt="2024-05-21T11:34:52.799" v="12621"/>
          <ac:grpSpMkLst>
            <pc:docMk/>
            <pc:sldMk cId="1178382251" sldId="370"/>
            <ac:grpSpMk id="57" creationId="{43BE096B-672B-ED68-6931-371B28268732}"/>
          </ac:grpSpMkLst>
        </pc:grpChg>
        <pc:grpChg chg="add mod">
          <ac:chgData name="Uni Heidelberg" userId="63381bc8-74ad-49df-bab6-c1d9d05e17c2" providerId="ADAL" clId="{69EE58BA-C1DB-4456-A054-AB04EECEA528}" dt="2024-05-21T11:34:55.293" v="12623" actId="1076"/>
          <ac:grpSpMkLst>
            <pc:docMk/>
            <pc:sldMk cId="1178382251" sldId="370"/>
            <ac:grpSpMk id="60" creationId="{6237630F-2A63-C3FB-8694-46A859010D35}"/>
          </ac:grpSpMkLst>
        </pc:grpChg>
        <pc:grpChg chg="mod">
          <ac:chgData name="Uni Heidelberg" userId="63381bc8-74ad-49df-bab6-c1d9d05e17c2" providerId="ADAL" clId="{69EE58BA-C1DB-4456-A054-AB04EECEA528}" dt="2024-05-21T11:34:52.799" v="12621"/>
          <ac:grpSpMkLst>
            <pc:docMk/>
            <pc:sldMk cId="1178382251" sldId="370"/>
            <ac:grpSpMk id="62" creationId="{02ED080E-EEAE-C72F-1FB7-A6C97B7087D0}"/>
          </ac:grpSpMkLst>
        </pc:grpChg>
        <pc:grpChg chg="add mod">
          <ac:chgData name="Uni Heidelberg" userId="63381bc8-74ad-49df-bab6-c1d9d05e17c2" providerId="ADAL" clId="{69EE58BA-C1DB-4456-A054-AB04EECEA528}" dt="2024-05-21T11:34:55.293" v="12623" actId="1076"/>
          <ac:grpSpMkLst>
            <pc:docMk/>
            <pc:sldMk cId="1178382251" sldId="370"/>
            <ac:grpSpMk id="65" creationId="{035AD88C-9514-3D28-401A-09595F704751}"/>
          </ac:grpSpMkLst>
        </pc:grpChg>
        <pc:grpChg chg="mod">
          <ac:chgData name="Uni Heidelberg" userId="63381bc8-74ad-49df-bab6-c1d9d05e17c2" providerId="ADAL" clId="{69EE58BA-C1DB-4456-A054-AB04EECEA528}" dt="2024-05-21T11:34:52.799" v="12621"/>
          <ac:grpSpMkLst>
            <pc:docMk/>
            <pc:sldMk cId="1178382251" sldId="370"/>
            <ac:grpSpMk id="67" creationId="{2A230DDB-AC41-0FDF-25C3-9B475E311A4D}"/>
          </ac:grpSpMkLst>
        </pc:grpChg>
        <pc:grpChg chg="add mod">
          <ac:chgData name="Uni Heidelberg" userId="63381bc8-74ad-49df-bab6-c1d9d05e17c2" providerId="ADAL" clId="{69EE58BA-C1DB-4456-A054-AB04EECEA528}" dt="2024-05-21T11:34:55.293" v="12623" actId="1076"/>
          <ac:grpSpMkLst>
            <pc:docMk/>
            <pc:sldMk cId="1178382251" sldId="370"/>
            <ac:grpSpMk id="70" creationId="{C0C3084D-D338-7B97-4632-411DA68E29E3}"/>
          </ac:grpSpMkLst>
        </pc:grpChg>
        <pc:grpChg chg="mod">
          <ac:chgData name="Uni Heidelberg" userId="63381bc8-74ad-49df-bab6-c1d9d05e17c2" providerId="ADAL" clId="{69EE58BA-C1DB-4456-A054-AB04EECEA528}" dt="2024-05-21T11:34:52.799" v="12621"/>
          <ac:grpSpMkLst>
            <pc:docMk/>
            <pc:sldMk cId="1178382251" sldId="370"/>
            <ac:grpSpMk id="72" creationId="{098C324B-CFD5-972F-70FD-C9BD182A23DB}"/>
          </ac:grpSpMkLst>
        </pc:grpChg>
        <pc:grpChg chg="add mod">
          <ac:chgData name="Uni Heidelberg" userId="63381bc8-74ad-49df-bab6-c1d9d05e17c2" providerId="ADAL" clId="{69EE58BA-C1DB-4456-A054-AB04EECEA528}" dt="2024-05-21T11:34:55.293" v="12623" actId="1076"/>
          <ac:grpSpMkLst>
            <pc:docMk/>
            <pc:sldMk cId="1178382251" sldId="370"/>
            <ac:grpSpMk id="76" creationId="{9FAE95A8-5706-3D7C-E6E2-54D7200D96D1}"/>
          </ac:grpSpMkLst>
        </pc:grpChg>
        <pc:grpChg chg="mod">
          <ac:chgData name="Uni Heidelberg" userId="63381bc8-74ad-49df-bab6-c1d9d05e17c2" providerId="ADAL" clId="{69EE58BA-C1DB-4456-A054-AB04EECEA528}" dt="2024-05-21T11:34:52.799" v="12621"/>
          <ac:grpSpMkLst>
            <pc:docMk/>
            <pc:sldMk cId="1178382251" sldId="370"/>
            <ac:grpSpMk id="78" creationId="{C25BA3B9-97FC-5869-1F0A-0C4FB1C08634}"/>
          </ac:grpSpMkLst>
        </pc:grpChg>
        <pc:grpChg chg="add mod">
          <ac:chgData name="Uni Heidelberg" userId="63381bc8-74ad-49df-bab6-c1d9d05e17c2" providerId="ADAL" clId="{69EE58BA-C1DB-4456-A054-AB04EECEA528}" dt="2024-05-21T11:34:55.293" v="12623" actId="1076"/>
          <ac:grpSpMkLst>
            <pc:docMk/>
            <pc:sldMk cId="1178382251" sldId="370"/>
            <ac:grpSpMk id="82" creationId="{7AE5A182-B1FE-BF6D-CD14-E4FB579C0C2F}"/>
          </ac:grpSpMkLst>
        </pc:grpChg>
        <pc:grpChg chg="mod">
          <ac:chgData name="Uni Heidelberg" userId="63381bc8-74ad-49df-bab6-c1d9d05e17c2" providerId="ADAL" clId="{69EE58BA-C1DB-4456-A054-AB04EECEA528}" dt="2024-05-21T11:34:52.799" v="12621"/>
          <ac:grpSpMkLst>
            <pc:docMk/>
            <pc:sldMk cId="1178382251" sldId="370"/>
            <ac:grpSpMk id="84" creationId="{71D873B0-F459-2C45-EC18-755F14E05670}"/>
          </ac:grpSpMkLst>
        </pc:grpChg>
        <pc:grpChg chg="add mod">
          <ac:chgData name="Uni Heidelberg" userId="63381bc8-74ad-49df-bab6-c1d9d05e17c2" providerId="ADAL" clId="{69EE58BA-C1DB-4456-A054-AB04EECEA528}" dt="2024-05-21T11:34:55.293" v="12623" actId="1076"/>
          <ac:grpSpMkLst>
            <pc:docMk/>
            <pc:sldMk cId="1178382251" sldId="370"/>
            <ac:grpSpMk id="88" creationId="{00F062E1-92B6-8B0B-521F-5C92C54A4ACE}"/>
          </ac:grpSpMkLst>
        </pc:grpChg>
        <pc:grpChg chg="mod">
          <ac:chgData name="Uni Heidelberg" userId="63381bc8-74ad-49df-bab6-c1d9d05e17c2" providerId="ADAL" clId="{69EE58BA-C1DB-4456-A054-AB04EECEA528}" dt="2024-05-21T11:34:52.799" v="12621"/>
          <ac:grpSpMkLst>
            <pc:docMk/>
            <pc:sldMk cId="1178382251" sldId="370"/>
            <ac:grpSpMk id="90" creationId="{C28C9533-15D1-C174-21F2-B69791ABA0BA}"/>
          </ac:grpSpMkLst>
        </pc:grpChg>
        <pc:grpChg chg="add mod">
          <ac:chgData name="Uni Heidelberg" userId="63381bc8-74ad-49df-bab6-c1d9d05e17c2" providerId="ADAL" clId="{69EE58BA-C1DB-4456-A054-AB04EECEA528}" dt="2024-05-21T11:34:55.293" v="12623" actId="1076"/>
          <ac:grpSpMkLst>
            <pc:docMk/>
            <pc:sldMk cId="1178382251" sldId="370"/>
            <ac:grpSpMk id="94" creationId="{D4549775-9A8E-9226-058B-862089E623D9}"/>
          </ac:grpSpMkLst>
        </pc:grpChg>
        <pc:grpChg chg="mod">
          <ac:chgData name="Uni Heidelberg" userId="63381bc8-74ad-49df-bab6-c1d9d05e17c2" providerId="ADAL" clId="{69EE58BA-C1DB-4456-A054-AB04EECEA528}" dt="2024-05-21T11:34:52.799" v="12621"/>
          <ac:grpSpMkLst>
            <pc:docMk/>
            <pc:sldMk cId="1178382251" sldId="370"/>
            <ac:grpSpMk id="96" creationId="{473B6B57-0E2E-D1A1-08D0-CFA5B89925D9}"/>
          </ac:grpSpMkLst>
        </pc:grpChg>
        <pc:grpChg chg="add mod">
          <ac:chgData name="Uni Heidelberg" userId="63381bc8-74ad-49df-bab6-c1d9d05e17c2" providerId="ADAL" clId="{69EE58BA-C1DB-4456-A054-AB04EECEA528}" dt="2024-05-21T11:34:55.293" v="12623" actId="1076"/>
          <ac:grpSpMkLst>
            <pc:docMk/>
            <pc:sldMk cId="1178382251" sldId="370"/>
            <ac:grpSpMk id="100" creationId="{D83C2FA5-586E-6773-1858-A35B718B4FA7}"/>
          </ac:grpSpMkLst>
        </pc:grpChg>
        <pc:grpChg chg="mod">
          <ac:chgData name="Uni Heidelberg" userId="63381bc8-74ad-49df-bab6-c1d9d05e17c2" providerId="ADAL" clId="{69EE58BA-C1DB-4456-A054-AB04EECEA528}" dt="2024-05-21T11:34:52.799" v="12621"/>
          <ac:grpSpMkLst>
            <pc:docMk/>
            <pc:sldMk cId="1178382251" sldId="370"/>
            <ac:grpSpMk id="102" creationId="{6A92F4B2-2996-831E-E2FE-89F8D595D41C}"/>
          </ac:grpSpMkLst>
        </pc:grpChg>
        <pc:grpChg chg="add mod">
          <ac:chgData name="Uni Heidelberg" userId="63381bc8-74ad-49df-bab6-c1d9d05e17c2" providerId="ADAL" clId="{69EE58BA-C1DB-4456-A054-AB04EECEA528}" dt="2024-05-21T11:34:55.293" v="12623" actId="1076"/>
          <ac:grpSpMkLst>
            <pc:docMk/>
            <pc:sldMk cId="1178382251" sldId="370"/>
            <ac:grpSpMk id="106" creationId="{E80EE787-84B0-09F6-6E19-4712284F3096}"/>
          </ac:grpSpMkLst>
        </pc:grpChg>
        <pc:grpChg chg="mod">
          <ac:chgData name="Uni Heidelberg" userId="63381bc8-74ad-49df-bab6-c1d9d05e17c2" providerId="ADAL" clId="{69EE58BA-C1DB-4456-A054-AB04EECEA528}" dt="2024-05-21T11:34:52.799" v="12621"/>
          <ac:grpSpMkLst>
            <pc:docMk/>
            <pc:sldMk cId="1178382251" sldId="370"/>
            <ac:grpSpMk id="108" creationId="{E3397896-944A-BC74-95CD-78EE69AE0088}"/>
          </ac:grpSpMkLst>
        </pc:grpChg>
        <pc:grpChg chg="add mod">
          <ac:chgData name="Uni Heidelberg" userId="63381bc8-74ad-49df-bab6-c1d9d05e17c2" providerId="ADAL" clId="{69EE58BA-C1DB-4456-A054-AB04EECEA528}" dt="2024-05-21T11:35:15.355" v="12679" actId="1076"/>
          <ac:grpSpMkLst>
            <pc:docMk/>
            <pc:sldMk cId="1178382251" sldId="370"/>
            <ac:grpSpMk id="120" creationId="{B25AC904-DCE3-D73F-55F4-3AED66E53237}"/>
          </ac:grpSpMkLst>
        </pc:grpChg>
        <pc:grpChg chg="mod">
          <ac:chgData name="Uni Heidelberg" userId="63381bc8-74ad-49df-bab6-c1d9d05e17c2" providerId="ADAL" clId="{69EE58BA-C1DB-4456-A054-AB04EECEA528}" dt="2024-05-21T11:35:12.963" v="12677"/>
          <ac:grpSpMkLst>
            <pc:docMk/>
            <pc:sldMk cId="1178382251" sldId="370"/>
            <ac:grpSpMk id="122" creationId="{E5E17CE8-AA1C-74E8-5DEA-1DAC8062BC74}"/>
          </ac:grpSpMkLst>
        </pc:grpChg>
        <pc:grpChg chg="add mod">
          <ac:chgData name="Uni Heidelberg" userId="63381bc8-74ad-49df-bab6-c1d9d05e17c2" providerId="ADAL" clId="{69EE58BA-C1DB-4456-A054-AB04EECEA528}" dt="2024-05-21T11:35:15.355" v="12679" actId="1076"/>
          <ac:grpSpMkLst>
            <pc:docMk/>
            <pc:sldMk cId="1178382251" sldId="370"/>
            <ac:grpSpMk id="126" creationId="{D0E239B9-1054-7731-6859-697A858F3B15}"/>
          </ac:grpSpMkLst>
        </pc:grpChg>
        <pc:grpChg chg="mod">
          <ac:chgData name="Uni Heidelberg" userId="63381bc8-74ad-49df-bab6-c1d9d05e17c2" providerId="ADAL" clId="{69EE58BA-C1DB-4456-A054-AB04EECEA528}" dt="2024-05-21T11:35:12.963" v="12677"/>
          <ac:grpSpMkLst>
            <pc:docMk/>
            <pc:sldMk cId="1178382251" sldId="370"/>
            <ac:grpSpMk id="128" creationId="{EC087AE5-8C7F-AB3A-4DF4-7B47131D8642}"/>
          </ac:grpSpMkLst>
        </pc:grpChg>
        <pc:grpChg chg="add mod">
          <ac:chgData name="Uni Heidelberg" userId="63381bc8-74ad-49df-bab6-c1d9d05e17c2" providerId="ADAL" clId="{69EE58BA-C1DB-4456-A054-AB04EECEA528}" dt="2024-05-21T11:35:15.355" v="12679" actId="1076"/>
          <ac:grpSpMkLst>
            <pc:docMk/>
            <pc:sldMk cId="1178382251" sldId="370"/>
            <ac:grpSpMk id="132" creationId="{8EE09C45-B14E-7E8E-64BA-17FB7CB80A88}"/>
          </ac:grpSpMkLst>
        </pc:grpChg>
        <pc:grpChg chg="mod">
          <ac:chgData name="Uni Heidelberg" userId="63381bc8-74ad-49df-bab6-c1d9d05e17c2" providerId="ADAL" clId="{69EE58BA-C1DB-4456-A054-AB04EECEA528}" dt="2024-05-21T11:35:12.963" v="12677"/>
          <ac:grpSpMkLst>
            <pc:docMk/>
            <pc:sldMk cId="1178382251" sldId="370"/>
            <ac:grpSpMk id="134" creationId="{9A573A55-11A0-B2F0-2801-20D7F9370B02}"/>
          </ac:grpSpMkLst>
        </pc:grpChg>
        <pc:grpChg chg="add mod">
          <ac:chgData name="Uni Heidelberg" userId="63381bc8-74ad-49df-bab6-c1d9d05e17c2" providerId="ADAL" clId="{69EE58BA-C1DB-4456-A054-AB04EECEA528}" dt="2024-05-21T11:35:15.355" v="12679" actId="1076"/>
          <ac:grpSpMkLst>
            <pc:docMk/>
            <pc:sldMk cId="1178382251" sldId="370"/>
            <ac:grpSpMk id="138" creationId="{86527E2F-6859-5D1F-CE34-83FAA2EEDE6C}"/>
          </ac:grpSpMkLst>
        </pc:grpChg>
        <pc:grpChg chg="mod">
          <ac:chgData name="Uni Heidelberg" userId="63381bc8-74ad-49df-bab6-c1d9d05e17c2" providerId="ADAL" clId="{69EE58BA-C1DB-4456-A054-AB04EECEA528}" dt="2024-05-21T11:35:12.963" v="12677"/>
          <ac:grpSpMkLst>
            <pc:docMk/>
            <pc:sldMk cId="1178382251" sldId="370"/>
            <ac:grpSpMk id="140" creationId="{1743B180-20E5-226A-A759-94678A1F3EF8}"/>
          </ac:grpSpMkLst>
        </pc:grpChg>
        <pc:grpChg chg="add mod">
          <ac:chgData name="Uni Heidelberg" userId="63381bc8-74ad-49df-bab6-c1d9d05e17c2" providerId="ADAL" clId="{69EE58BA-C1DB-4456-A054-AB04EECEA528}" dt="2024-05-21T11:35:15.355" v="12679" actId="1076"/>
          <ac:grpSpMkLst>
            <pc:docMk/>
            <pc:sldMk cId="1178382251" sldId="370"/>
            <ac:grpSpMk id="143" creationId="{A9EEDE27-47C7-03F7-0E71-E3D4BB5EA747}"/>
          </ac:grpSpMkLst>
        </pc:grpChg>
        <pc:grpChg chg="add mod">
          <ac:chgData name="Uni Heidelberg" userId="63381bc8-74ad-49df-bab6-c1d9d05e17c2" providerId="ADAL" clId="{69EE58BA-C1DB-4456-A054-AB04EECEA528}" dt="2024-05-21T11:35:15.355" v="12679" actId="1076"/>
          <ac:grpSpMkLst>
            <pc:docMk/>
            <pc:sldMk cId="1178382251" sldId="370"/>
            <ac:grpSpMk id="146" creationId="{C4E6BE8C-83D7-2BA2-E5BA-BC61774136C2}"/>
          </ac:grpSpMkLst>
        </pc:grpChg>
        <pc:grpChg chg="add mod">
          <ac:chgData name="Uni Heidelberg" userId="63381bc8-74ad-49df-bab6-c1d9d05e17c2" providerId="ADAL" clId="{69EE58BA-C1DB-4456-A054-AB04EECEA528}" dt="2024-05-21T11:35:15.355" v="12679" actId="1076"/>
          <ac:grpSpMkLst>
            <pc:docMk/>
            <pc:sldMk cId="1178382251" sldId="370"/>
            <ac:grpSpMk id="149" creationId="{A8ACD230-540A-62F7-CFB1-D188EDAFD3F8}"/>
          </ac:grpSpMkLst>
        </pc:grpChg>
        <pc:grpChg chg="mod">
          <ac:chgData name="Uni Heidelberg" userId="63381bc8-74ad-49df-bab6-c1d9d05e17c2" providerId="ADAL" clId="{69EE58BA-C1DB-4456-A054-AB04EECEA528}" dt="2024-05-21T11:35:12.963" v="12677"/>
          <ac:grpSpMkLst>
            <pc:docMk/>
            <pc:sldMk cId="1178382251" sldId="370"/>
            <ac:grpSpMk id="151" creationId="{DD726834-DBAD-33AC-A0C3-9BD10FCE4F56}"/>
          </ac:grpSpMkLst>
        </pc:grpChg>
        <pc:grpChg chg="add mod">
          <ac:chgData name="Uni Heidelberg" userId="63381bc8-74ad-49df-bab6-c1d9d05e17c2" providerId="ADAL" clId="{69EE58BA-C1DB-4456-A054-AB04EECEA528}" dt="2024-05-21T11:35:15.355" v="12679" actId="1076"/>
          <ac:grpSpMkLst>
            <pc:docMk/>
            <pc:sldMk cId="1178382251" sldId="370"/>
            <ac:grpSpMk id="154" creationId="{F2696CF1-E649-7301-CEF1-526CE6A00D99}"/>
          </ac:grpSpMkLst>
        </pc:grpChg>
        <pc:grpChg chg="mod">
          <ac:chgData name="Uni Heidelberg" userId="63381bc8-74ad-49df-bab6-c1d9d05e17c2" providerId="ADAL" clId="{69EE58BA-C1DB-4456-A054-AB04EECEA528}" dt="2024-05-21T11:35:12.963" v="12677"/>
          <ac:grpSpMkLst>
            <pc:docMk/>
            <pc:sldMk cId="1178382251" sldId="370"/>
            <ac:grpSpMk id="156" creationId="{2EAAB7D3-A511-4202-3352-363B8BDD159D}"/>
          </ac:grpSpMkLst>
        </pc:grpChg>
        <pc:grpChg chg="add mod">
          <ac:chgData name="Uni Heidelberg" userId="63381bc8-74ad-49df-bab6-c1d9d05e17c2" providerId="ADAL" clId="{69EE58BA-C1DB-4456-A054-AB04EECEA528}" dt="2024-05-21T11:35:15.355" v="12679" actId="1076"/>
          <ac:grpSpMkLst>
            <pc:docMk/>
            <pc:sldMk cId="1178382251" sldId="370"/>
            <ac:grpSpMk id="159" creationId="{C2C63CB2-3EB5-4C9B-CFE7-F51C83062718}"/>
          </ac:grpSpMkLst>
        </pc:grpChg>
        <pc:grpChg chg="mod">
          <ac:chgData name="Uni Heidelberg" userId="63381bc8-74ad-49df-bab6-c1d9d05e17c2" providerId="ADAL" clId="{69EE58BA-C1DB-4456-A054-AB04EECEA528}" dt="2024-05-21T11:35:12.963" v="12677"/>
          <ac:grpSpMkLst>
            <pc:docMk/>
            <pc:sldMk cId="1178382251" sldId="370"/>
            <ac:grpSpMk id="161" creationId="{BBCA5EF3-022C-E0B6-DCA4-1A25729D58D8}"/>
          </ac:grpSpMkLst>
        </pc:grpChg>
        <pc:grpChg chg="add mod">
          <ac:chgData name="Uni Heidelberg" userId="63381bc8-74ad-49df-bab6-c1d9d05e17c2" providerId="ADAL" clId="{69EE58BA-C1DB-4456-A054-AB04EECEA528}" dt="2024-05-21T11:35:15.355" v="12679" actId="1076"/>
          <ac:grpSpMkLst>
            <pc:docMk/>
            <pc:sldMk cId="1178382251" sldId="370"/>
            <ac:grpSpMk id="164" creationId="{417EE528-A476-EE29-7AC4-26F793AF31D5}"/>
          </ac:grpSpMkLst>
        </pc:grpChg>
        <pc:grpChg chg="mod">
          <ac:chgData name="Uni Heidelberg" userId="63381bc8-74ad-49df-bab6-c1d9d05e17c2" providerId="ADAL" clId="{69EE58BA-C1DB-4456-A054-AB04EECEA528}" dt="2024-05-21T11:35:12.963" v="12677"/>
          <ac:grpSpMkLst>
            <pc:docMk/>
            <pc:sldMk cId="1178382251" sldId="370"/>
            <ac:grpSpMk id="166" creationId="{4D26AB70-04ED-D078-A62E-6F78D804E88C}"/>
          </ac:grpSpMkLst>
        </pc:grpChg>
        <pc:grpChg chg="add mod">
          <ac:chgData name="Uni Heidelberg" userId="63381bc8-74ad-49df-bab6-c1d9d05e17c2" providerId="ADAL" clId="{69EE58BA-C1DB-4456-A054-AB04EECEA528}" dt="2024-05-21T11:35:15.355" v="12679" actId="1076"/>
          <ac:grpSpMkLst>
            <pc:docMk/>
            <pc:sldMk cId="1178382251" sldId="370"/>
            <ac:grpSpMk id="170" creationId="{94D34B67-89F6-2273-A6FF-00FDE6587096}"/>
          </ac:grpSpMkLst>
        </pc:grpChg>
        <pc:grpChg chg="mod">
          <ac:chgData name="Uni Heidelberg" userId="63381bc8-74ad-49df-bab6-c1d9d05e17c2" providerId="ADAL" clId="{69EE58BA-C1DB-4456-A054-AB04EECEA528}" dt="2024-05-21T11:35:12.963" v="12677"/>
          <ac:grpSpMkLst>
            <pc:docMk/>
            <pc:sldMk cId="1178382251" sldId="370"/>
            <ac:grpSpMk id="172" creationId="{C4C2F51B-BF42-E52A-978B-FD3D0814590B}"/>
          </ac:grpSpMkLst>
        </pc:grpChg>
        <pc:grpChg chg="add mod">
          <ac:chgData name="Uni Heidelberg" userId="63381bc8-74ad-49df-bab6-c1d9d05e17c2" providerId="ADAL" clId="{69EE58BA-C1DB-4456-A054-AB04EECEA528}" dt="2024-05-21T11:35:15.355" v="12679" actId="1076"/>
          <ac:grpSpMkLst>
            <pc:docMk/>
            <pc:sldMk cId="1178382251" sldId="370"/>
            <ac:grpSpMk id="176" creationId="{5333D3B8-CFD1-09CB-6EEB-8D60E8D4285E}"/>
          </ac:grpSpMkLst>
        </pc:grpChg>
        <pc:grpChg chg="mod">
          <ac:chgData name="Uni Heidelberg" userId="63381bc8-74ad-49df-bab6-c1d9d05e17c2" providerId="ADAL" clId="{69EE58BA-C1DB-4456-A054-AB04EECEA528}" dt="2024-05-21T11:35:12.963" v="12677"/>
          <ac:grpSpMkLst>
            <pc:docMk/>
            <pc:sldMk cId="1178382251" sldId="370"/>
            <ac:grpSpMk id="178" creationId="{642C9143-4F5E-FC70-157D-08397BE1570D}"/>
          </ac:grpSpMkLst>
        </pc:grpChg>
        <pc:grpChg chg="add mod">
          <ac:chgData name="Uni Heidelberg" userId="63381bc8-74ad-49df-bab6-c1d9d05e17c2" providerId="ADAL" clId="{69EE58BA-C1DB-4456-A054-AB04EECEA528}" dt="2024-05-21T11:35:15.355" v="12679" actId="1076"/>
          <ac:grpSpMkLst>
            <pc:docMk/>
            <pc:sldMk cId="1178382251" sldId="370"/>
            <ac:grpSpMk id="182" creationId="{EA0FF655-3C23-9F8F-2880-705149BF0813}"/>
          </ac:grpSpMkLst>
        </pc:grpChg>
        <pc:grpChg chg="mod">
          <ac:chgData name="Uni Heidelberg" userId="63381bc8-74ad-49df-bab6-c1d9d05e17c2" providerId="ADAL" clId="{69EE58BA-C1DB-4456-A054-AB04EECEA528}" dt="2024-05-21T11:35:12.963" v="12677"/>
          <ac:grpSpMkLst>
            <pc:docMk/>
            <pc:sldMk cId="1178382251" sldId="370"/>
            <ac:grpSpMk id="184" creationId="{4F41A84A-6540-B37E-E58D-8FD1889E38CE}"/>
          </ac:grpSpMkLst>
        </pc:grpChg>
        <pc:grpChg chg="add mod">
          <ac:chgData name="Uni Heidelberg" userId="63381bc8-74ad-49df-bab6-c1d9d05e17c2" providerId="ADAL" clId="{69EE58BA-C1DB-4456-A054-AB04EECEA528}" dt="2024-05-21T11:35:15.355" v="12679" actId="1076"/>
          <ac:grpSpMkLst>
            <pc:docMk/>
            <pc:sldMk cId="1178382251" sldId="370"/>
            <ac:grpSpMk id="188" creationId="{4C61CA85-6D0A-1F4F-C944-BB6187B5998B}"/>
          </ac:grpSpMkLst>
        </pc:grpChg>
        <pc:grpChg chg="mod">
          <ac:chgData name="Uni Heidelberg" userId="63381bc8-74ad-49df-bab6-c1d9d05e17c2" providerId="ADAL" clId="{69EE58BA-C1DB-4456-A054-AB04EECEA528}" dt="2024-05-21T11:35:12.963" v="12677"/>
          <ac:grpSpMkLst>
            <pc:docMk/>
            <pc:sldMk cId="1178382251" sldId="370"/>
            <ac:grpSpMk id="190" creationId="{3BD0D060-2039-4037-B42C-E1D539ADEAED}"/>
          </ac:grpSpMkLst>
        </pc:grpChg>
        <pc:grpChg chg="add mod">
          <ac:chgData name="Uni Heidelberg" userId="63381bc8-74ad-49df-bab6-c1d9d05e17c2" providerId="ADAL" clId="{69EE58BA-C1DB-4456-A054-AB04EECEA528}" dt="2024-05-21T11:35:15.355" v="12679" actId="1076"/>
          <ac:grpSpMkLst>
            <pc:docMk/>
            <pc:sldMk cId="1178382251" sldId="370"/>
            <ac:grpSpMk id="194" creationId="{4C45E879-FF8F-2F2B-84ED-D06BA23E5691}"/>
          </ac:grpSpMkLst>
        </pc:grpChg>
        <pc:grpChg chg="mod">
          <ac:chgData name="Uni Heidelberg" userId="63381bc8-74ad-49df-bab6-c1d9d05e17c2" providerId="ADAL" clId="{69EE58BA-C1DB-4456-A054-AB04EECEA528}" dt="2024-05-21T11:35:12.963" v="12677"/>
          <ac:grpSpMkLst>
            <pc:docMk/>
            <pc:sldMk cId="1178382251" sldId="370"/>
            <ac:grpSpMk id="196" creationId="{F6E48CA0-68CD-B213-6C7B-B1D8BB493377}"/>
          </ac:grpSpMkLst>
        </pc:grpChg>
        <pc:grpChg chg="add mod">
          <ac:chgData name="Uni Heidelberg" userId="63381bc8-74ad-49df-bab6-c1d9d05e17c2" providerId="ADAL" clId="{69EE58BA-C1DB-4456-A054-AB04EECEA528}" dt="2024-05-21T11:35:15.355" v="12679" actId="1076"/>
          <ac:grpSpMkLst>
            <pc:docMk/>
            <pc:sldMk cId="1178382251" sldId="370"/>
            <ac:grpSpMk id="200" creationId="{70C82D01-6689-0956-8348-50E35DEA49A3}"/>
          </ac:grpSpMkLst>
        </pc:grpChg>
        <pc:grpChg chg="mod">
          <ac:chgData name="Uni Heidelberg" userId="63381bc8-74ad-49df-bab6-c1d9d05e17c2" providerId="ADAL" clId="{69EE58BA-C1DB-4456-A054-AB04EECEA528}" dt="2024-05-21T11:35:12.963" v="12677"/>
          <ac:grpSpMkLst>
            <pc:docMk/>
            <pc:sldMk cId="1178382251" sldId="370"/>
            <ac:grpSpMk id="202" creationId="{D41F710F-2026-3224-D037-53AAEC55954B}"/>
          </ac:grpSpMkLst>
        </pc:grpChg>
        <pc:grpChg chg="add mod">
          <ac:chgData name="Uni Heidelberg" userId="63381bc8-74ad-49df-bab6-c1d9d05e17c2" providerId="ADAL" clId="{69EE58BA-C1DB-4456-A054-AB04EECEA528}" dt="2024-05-21T11:35:15.355" v="12679" actId="1076"/>
          <ac:grpSpMkLst>
            <pc:docMk/>
            <pc:sldMk cId="1178382251" sldId="370"/>
            <ac:grpSpMk id="206" creationId="{140407C8-D19E-AC91-73A5-1412FA83DD39}"/>
          </ac:grpSpMkLst>
        </pc:grpChg>
        <pc:grpChg chg="add mod">
          <ac:chgData name="Uni Heidelberg" userId="63381bc8-74ad-49df-bab6-c1d9d05e17c2" providerId="ADAL" clId="{69EE58BA-C1DB-4456-A054-AB04EECEA528}" dt="2024-05-21T11:35:20.963" v="12680"/>
          <ac:grpSpMkLst>
            <pc:docMk/>
            <pc:sldMk cId="1178382251" sldId="370"/>
            <ac:grpSpMk id="256" creationId="{446C0939-DEB2-4D48-3620-95C9976637F8}"/>
          </ac:grpSpMkLst>
        </pc:grpChg>
        <pc:grpChg chg="mod">
          <ac:chgData name="Uni Heidelberg" userId="63381bc8-74ad-49df-bab6-c1d9d05e17c2" providerId="ADAL" clId="{69EE58BA-C1DB-4456-A054-AB04EECEA528}" dt="2024-05-21T11:35:20.963" v="12680"/>
          <ac:grpSpMkLst>
            <pc:docMk/>
            <pc:sldMk cId="1178382251" sldId="370"/>
            <ac:grpSpMk id="258" creationId="{1B6EB377-0B72-279E-6208-257FD7B74A93}"/>
          </ac:grpSpMkLst>
        </pc:grpChg>
        <pc:grpChg chg="add mod">
          <ac:chgData name="Uni Heidelberg" userId="63381bc8-74ad-49df-bab6-c1d9d05e17c2" providerId="ADAL" clId="{69EE58BA-C1DB-4456-A054-AB04EECEA528}" dt="2024-05-21T11:35:20.963" v="12680"/>
          <ac:grpSpMkLst>
            <pc:docMk/>
            <pc:sldMk cId="1178382251" sldId="370"/>
            <ac:grpSpMk id="262" creationId="{24CF24E4-6CDB-FF78-5DF2-14686403BA1A}"/>
          </ac:grpSpMkLst>
        </pc:grpChg>
        <pc:grpChg chg="mod">
          <ac:chgData name="Uni Heidelberg" userId="63381bc8-74ad-49df-bab6-c1d9d05e17c2" providerId="ADAL" clId="{69EE58BA-C1DB-4456-A054-AB04EECEA528}" dt="2024-05-21T11:35:20.963" v="12680"/>
          <ac:grpSpMkLst>
            <pc:docMk/>
            <pc:sldMk cId="1178382251" sldId="370"/>
            <ac:grpSpMk id="264" creationId="{6DC3B10B-7C16-87F5-BD0E-065BA74B0D04}"/>
          </ac:grpSpMkLst>
        </pc:grpChg>
        <pc:grpChg chg="add mod">
          <ac:chgData name="Uni Heidelberg" userId="63381bc8-74ad-49df-bab6-c1d9d05e17c2" providerId="ADAL" clId="{69EE58BA-C1DB-4456-A054-AB04EECEA528}" dt="2024-05-21T11:35:20.963" v="12680"/>
          <ac:grpSpMkLst>
            <pc:docMk/>
            <pc:sldMk cId="1178382251" sldId="370"/>
            <ac:grpSpMk id="268" creationId="{0A88E4BC-769E-C40A-C08D-5401A084D60E}"/>
          </ac:grpSpMkLst>
        </pc:grpChg>
        <pc:grpChg chg="mod">
          <ac:chgData name="Uni Heidelberg" userId="63381bc8-74ad-49df-bab6-c1d9d05e17c2" providerId="ADAL" clId="{69EE58BA-C1DB-4456-A054-AB04EECEA528}" dt="2024-05-21T11:35:20.963" v="12680"/>
          <ac:grpSpMkLst>
            <pc:docMk/>
            <pc:sldMk cId="1178382251" sldId="370"/>
            <ac:grpSpMk id="270" creationId="{3FB106D6-C0BF-592B-4FB6-9ED39D28745F}"/>
          </ac:grpSpMkLst>
        </pc:grpChg>
        <pc:grpChg chg="add mod">
          <ac:chgData name="Uni Heidelberg" userId="63381bc8-74ad-49df-bab6-c1d9d05e17c2" providerId="ADAL" clId="{69EE58BA-C1DB-4456-A054-AB04EECEA528}" dt="2024-05-21T11:35:20.963" v="12680"/>
          <ac:grpSpMkLst>
            <pc:docMk/>
            <pc:sldMk cId="1178382251" sldId="370"/>
            <ac:grpSpMk id="274" creationId="{E947720C-BDE7-D805-BA56-7DD9F1C1EA68}"/>
          </ac:grpSpMkLst>
        </pc:grpChg>
        <pc:grpChg chg="mod">
          <ac:chgData name="Uni Heidelberg" userId="63381bc8-74ad-49df-bab6-c1d9d05e17c2" providerId="ADAL" clId="{69EE58BA-C1DB-4456-A054-AB04EECEA528}" dt="2024-05-21T11:35:20.963" v="12680"/>
          <ac:grpSpMkLst>
            <pc:docMk/>
            <pc:sldMk cId="1178382251" sldId="370"/>
            <ac:grpSpMk id="276" creationId="{3B761B78-56AA-29D4-E18A-8C5202222508}"/>
          </ac:grpSpMkLst>
        </pc:grpChg>
        <pc:grpChg chg="add mod">
          <ac:chgData name="Uni Heidelberg" userId="63381bc8-74ad-49df-bab6-c1d9d05e17c2" providerId="ADAL" clId="{69EE58BA-C1DB-4456-A054-AB04EECEA528}" dt="2024-05-21T11:35:20.963" v="12680"/>
          <ac:grpSpMkLst>
            <pc:docMk/>
            <pc:sldMk cId="1178382251" sldId="370"/>
            <ac:grpSpMk id="279" creationId="{12D1D525-1F3F-8EFB-8283-6C7BB8858450}"/>
          </ac:grpSpMkLst>
        </pc:grpChg>
        <pc:grpChg chg="add mod">
          <ac:chgData name="Uni Heidelberg" userId="63381bc8-74ad-49df-bab6-c1d9d05e17c2" providerId="ADAL" clId="{69EE58BA-C1DB-4456-A054-AB04EECEA528}" dt="2024-05-21T11:35:20.963" v="12680"/>
          <ac:grpSpMkLst>
            <pc:docMk/>
            <pc:sldMk cId="1178382251" sldId="370"/>
            <ac:grpSpMk id="282" creationId="{CCBDCED8-1F70-EE36-AD57-B1F0B84558F2}"/>
          </ac:grpSpMkLst>
        </pc:grpChg>
        <pc:grpChg chg="add mod">
          <ac:chgData name="Uni Heidelberg" userId="63381bc8-74ad-49df-bab6-c1d9d05e17c2" providerId="ADAL" clId="{69EE58BA-C1DB-4456-A054-AB04EECEA528}" dt="2024-05-21T11:35:20.963" v="12680"/>
          <ac:grpSpMkLst>
            <pc:docMk/>
            <pc:sldMk cId="1178382251" sldId="370"/>
            <ac:grpSpMk id="285" creationId="{A74DD4EE-C8C7-74E4-2A7D-11C9C41AF6C4}"/>
          </ac:grpSpMkLst>
        </pc:grpChg>
        <pc:grpChg chg="mod">
          <ac:chgData name="Uni Heidelberg" userId="63381bc8-74ad-49df-bab6-c1d9d05e17c2" providerId="ADAL" clId="{69EE58BA-C1DB-4456-A054-AB04EECEA528}" dt="2024-05-21T11:35:20.963" v="12680"/>
          <ac:grpSpMkLst>
            <pc:docMk/>
            <pc:sldMk cId="1178382251" sldId="370"/>
            <ac:grpSpMk id="287" creationId="{1A56EEA2-4446-02E5-076C-BF2B01EF994B}"/>
          </ac:grpSpMkLst>
        </pc:grpChg>
        <pc:grpChg chg="add mod">
          <ac:chgData name="Uni Heidelberg" userId="63381bc8-74ad-49df-bab6-c1d9d05e17c2" providerId="ADAL" clId="{69EE58BA-C1DB-4456-A054-AB04EECEA528}" dt="2024-05-21T11:35:20.963" v="12680"/>
          <ac:grpSpMkLst>
            <pc:docMk/>
            <pc:sldMk cId="1178382251" sldId="370"/>
            <ac:grpSpMk id="290" creationId="{9F28A0DC-F54B-95FB-14B7-A6CF7AB9170F}"/>
          </ac:grpSpMkLst>
        </pc:grpChg>
        <pc:grpChg chg="mod">
          <ac:chgData name="Uni Heidelberg" userId="63381bc8-74ad-49df-bab6-c1d9d05e17c2" providerId="ADAL" clId="{69EE58BA-C1DB-4456-A054-AB04EECEA528}" dt="2024-05-21T11:35:20.963" v="12680"/>
          <ac:grpSpMkLst>
            <pc:docMk/>
            <pc:sldMk cId="1178382251" sldId="370"/>
            <ac:grpSpMk id="292" creationId="{19F8108E-1C15-68C3-DB8A-175197F497A8}"/>
          </ac:grpSpMkLst>
        </pc:grpChg>
        <pc:grpChg chg="add mod">
          <ac:chgData name="Uni Heidelberg" userId="63381bc8-74ad-49df-bab6-c1d9d05e17c2" providerId="ADAL" clId="{69EE58BA-C1DB-4456-A054-AB04EECEA528}" dt="2024-05-21T11:35:20.963" v="12680"/>
          <ac:grpSpMkLst>
            <pc:docMk/>
            <pc:sldMk cId="1178382251" sldId="370"/>
            <ac:grpSpMk id="295" creationId="{195E21D1-9FB4-FDE3-8BC6-444F4BB0463F}"/>
          </ac:grpSpMkLst>
        </pc:grpChg>
        <pc:grpChg chg="mod">
          <ac:chgData name="Uni Heidelberg" userId="63381bc8-74ad-49df-bab6-c1d9d05e17c2" providerId="ADAL" clId="{69EE58BA-C1DB-4456-A054-AB04EECEA528}" dt="2024-05-21T11:35:20.963" v="12680"/>
          <ac:grpSpMkLst>
            <pc:docMk/>
            <pc:sldMk cId="1178382251" sldId="370"/>
            <ac:grpSpMk id="297" creationId="{71A2C0F9-B724-9B13-B39E-6915BD8AAF1D}"/>
          </ac:grpSpMkLst>
        </pc:grpChg>
        <pc:grpChg chg="add mod">
          <ac:chgData name="Uni Heidelberg" userId="63381bc8-74ad-49df-bab6-c1d9d05e17c2" providerId="ADAL" clId="{69EE58BA-C1DB-4456-A054-AB04EECEA528}" dt="2024-05-21T11:35:20.963" v="12680"/>
          <ac:grpSpMkLst>
            <pc:docMk/>
            <pc:sldMk cId="1178382251" sldId="370"/>
            <ac:grpSpMk id="300" creationId="{0C8B9F4A-B5F7-6A1A-DA43-6FE3990256F5}"/>
          </ac:grpSpMkLst>
        </pc:grpChg>
        <pc:grpChg chg="mod">
          <ac:chgData name="Uni Heidelberg" userId="63381bc8-74ad-49df-bab6-c1d9d05e17c2" providerId="ADAL" clId="{69EE58BA-C1DB-4456-A054-AB04EECEA528}" dt="2024-05-21T11:35:20.963" v="12680"/>
          <ac:grpSpMkLst>
            <pc:docMk/>
            <pc:sldMk cId="1178382251" sldId="370"/>
            <ac:grpSpMk id="302" creationId="{B9E1760A-CE3C-67BF-470D-B9830A10D11A}"/>
          </ac:grpSpMkLst>
        </pc:grpChg>
        <pc:grpChg chg="add mod">
          <ac:chgData name="Uni Heidelberg" userId="63381bc8-74ad-49df-bab6-c1d9d05e17c2" providerId="ADAL" clId="{69EE58BA-C1DB-4456-A054-AB04EECEA528}" dt="2024-05-21T11:35:20.963" v="12680"/>
          <ac:grpSpMkLst>
            <pc:docMk/>
            <pc:sldMk cId="1178382251" sldId="370"/>
            <ac:grpSpMk id="306" creationId="{C73B7762-9123-8BBA-965F-2861508E6377}"/>
          </ac:grpSpMkLst>
        </pc:grpChg>
        <pc:grpChg chg="mod">
          <ac:chgData name="Uni Heidelberg" userId="63381bc8-74ad-49df-bab6-c1d9d05e17c2" providerId="ADAL" clId="{69EE58BA-C1DB-4456-A054-AB04EECEA528}" dt="2024-05-21T11:35:20.963" v="12680"/>
          <ac:grpSpMkLst>
            <pc:docMk/>
            <pc:sldMk cId="1178382251" sldId="370"/>
            <ac:grpSpMk id="308" creationId="{F6B19758-46CC-FABB-F7AA-BD981528605F}"/>
          </ac:grpSpMkLst>
        </pc:grpChg>
        <pc:grpChg chg="add mod">
          <ac:chgData name="Uni Heidelberg" userId="63381bc8-74ad-49df-bab6-c1d9d05e17c2" providerId="ADAL" clId="{69EE58BA-C1DB-4456-A054-AB04EECEA528}" dt="2024-05-21T11:35:20.963" v="12680"/>
          <ac:grpSpMkLst>
            <pc:docMk/>
            <pc:sldMk cId="1178382251" sldId="370"/>
            <ac:grpSpMk id="312" creationId="{41C03BA9-853F-2CD7-F378-542AE96F7099}"/>
          </ac:grpSpMkLst>
        </pc:grpChg>
        <pc:grpChg chg="mod">
          <ac:chgData name="Uni Heidelberg" userId="63381bc8-74ad-49df-bab6-c1d9d05e17c2" providerId="ADAL" clId="{69EE58BA-C1DB-4456-A054-AB04EECEA528}" dt="2024-05-21T11:35:20.963" v="12680"/>
          <ac:grpSpMkLst>
            <pc:docMk/>
            <pc:sldMk cId="1178382251" sldId="370"/>
            <ac:grpSpMk id="314" creationId="{4ECF160A-1C11-4C38-0914-E227AB7EA0B8}"/>
          </ac:grpSpMkLst>
        </pc:grpChg>
        <pc:grpChg chg="add mod">
          <ac:chgData name="Uni Heidelberg" userId="63381bc8-74ad-49df-bab6-c1d9d05e17c2" providerId="ADAL" clId="{69EE58BA-C1DB-4456-A054-AB04EECEA528}" dt="2024-05-21T11:35:20.963" v="12680"/>
          <ac:grpSpMkLst>
            <pc:docMk/>
            <pc:sldMk cId="1178382251" sldId="370"/>
            <ac:grpSpMk id="318" creationId="{9949E378-78DC-8E22-07E8-47ACA7429636}"/>
          </ac:grpSpMkLst>
        </pc:grpChg>
        <pc:grpChg chg="mod">
          <ac:chgData name="Uni Heidelberg" userId="63381bc8-74ad-49df-bab6-c1d9d05e17c2" providerId="ADAL" clId="{69EE58BA-C1DB-4456-A054-AB04EECEA528}" dt="2024-05-21T11:35:20.963" v="12680"/>
          <ac:grpSpMkLst>
            <pc:docMk/>
            <pc:sldMk cId="1178382251" sldId="370"/>
            <ac:grpSpMk id="320" creationId="{E0154897-884D-A73F-2564-6B6B08FFB6BE}"/>
          </ac:grpSpMkLst>
        </pc:grpChg>
        <pc:grpChg chg="add mod">
          <ac:chgData name="Uni Heidelberg" userId="63381bc8-74ad-49df-bab6-c1d9d05e17c2" providerId="ADAL" clId="{69EE58BA-C1DB-4456-A054-AB04EECEA528}" dt="2024-05-21T11:35:20.963" v="12680"/>
          <ac:grpSpMkLst>
            <pc:docMk/>
            <pc:sldMk cId="1178382251" sldId="370"/>
            <ac:grpSpMk id="324" creationId="{8F4BF7E4-F632-CD15-6911-B50F44D2EC06}"/>
          </ac:grpSpMkLst>
        </pc:grpChg>
        <pc:grpChg chg="mod">
          <ac:chgData name="Uni Heidelberg" userId="63381bc8-74ad-49df-bab6-c1d9d05e17c2" providerId="ADAL" clId="{69EE58BA-C1DB-4456-A054-AB04EECEA528}" dt="2024-05-21T11:35:20.963" v="12680"/>
          <ac:grpSpMkLst>
            <pc:docMk/>
            <pc:sldMk cId="1178382251" sldId="370"/>
            <ac:grpSpMk id="326" creationId="{E0FFA5A2-1761-A5FC-78C7-42E08C5696BE}"/>
          </ac:grpSpMkLst>
        </pc:grpChg>
        <pc:grpChg chg="add mod">
          <ac:chgData name="Uni Heidelberg" userId="63381bc8-74ad-49df-bab6-c1d9d05e17c2" providerId="ADAL" clId="{69EE58BA-C1DB-4456-A054-AB04EECEA528}" dt="2024-05-21T11:35:20.963" v="12680"/>
          <ac:grpSpMkLst>
            <pc:docMk/>
            <pc:sldMk cId="1178382251" sldId="370"/>
            <ac:grpSpMk id="330" creationId="{58383D67-8F47-1389-EBE3-A54CD7F9FB40}"/>
          </ac:grpSpMkLst>
        </pc:grpChg>
        <pc:grpChg chg="mod">
          <ac:chgData name="Uni Heidelberg" userId="63381bc8-74ad-49df-bab6-c1d9d05e17c2" providerId="ADAL" clId="{69EE58BA-C1DB-4456-A054-AB04EECEA528}" dt="2024-05-21T11:35:20.963" v="12680"/>
          <ac:grpSpMkLst>
            <pc:docMk/>
            <pc:sldMk cId="1178382251" sldId="370"/>
            <ac:grpSpMk id="332" creationId="{C7FEBD8B-8532-04EB-1A2C-ADB050BED94D}"/>
          </ac:grpSpMkLst>
        </pc:grpChg>
        <pc:grpChg chg="add mod">
          <ac:chgData name="Uni Heidelberg" userId="63381bc8-74ad-49df-bab6-c1d9d05e17c2" providerId="ADAL" clId="{69EE58BA-C1DB-4456-A054-AB04EECEA528}" dt="2024-05-21T11:35:20.963" v="12680"/>
          <ac:grpSpMkLst>
            <pc:docMk/>
            <pc:sldMk cId="1178382251" sldId="370"/>
            <ac:grpSpMk id="336" creationId="{29973C6F-8F6C-FE7F-16F1-C9926C70D6B2}"/>
          </ac:grpSpMkLst>
        </pc:grpChg>
        <pc:grpChg chg="mod">
          <ac:chgData name="Uni Heidelberg" userId="63381bc8-74ad-49df-bab6-c1d9d05e17c2" providerId="ADAL" clId="{69EE58BA-C1DB-4456-A054-AB04EECEA528}" dt="2024-05-21T11:35:20.963" v="12680"/>
          <ac:grpSpMkLst>
            <pc:docMk/>
            <pc:sldMk cId="1178382251" sldId="370"/>
            <ac:grpSpMk id="338" creationId="{6F53AC48-BA5E-9DB2-E5AE-C463E8CCDC3E}"/>
          </ac:grpSpMkLst>
        </pc:grpChg>
        <pc:grpChg chg="add mod">
          <ac:chgData name="Uni Heidelberg" userId="63381bc8-74ad-49df-bab6-c1d9d05e17c2" providerId="ADAL" clId="{69EE58BA-C1DB-4456-A054-AB04EECEA528}" dt="2024-05-21T11:35:20.963" v="12680"/>
          <ac:grpSpMkLst>
            <pc:docMk/>
            <pc:sldMk cId="1178382251" sldId="370"/>
            <ac:grpSpMk id="342" creationId="{2526C2D1-C40F-0009-9063-54E63183EE68}"/>
          </ac:grpSpMkLst>
        </pc:grpChg>
        <pc:grpChg chg="add mod">
          <ac:chgData name="Uni Heidelberg" userId="63381bc8-74ad-49df-bab6-c1d9d05e17c2" providerId="ADAL" clId="{69EE58BA-C1DB-4456-A054-AB04EECEA528}" dt="2024-05-21T11:35:20.963" v="12680"/>
          <ac:grpSpMkLst>
            <pc:docMk/>
            <pc:sldMk cId="1178382251" sldId="370"/>
            <ac:grpSpMk id="384" creationId="{F9809415-D23E-1DD6-DB2F-000411425F5D}"/>
          </ac:grpSpMkLst>
        </pc:grpChg>
        <pc:grpChg chg="add del mod">
          <ac:chgData name="Uni Heidelberg" userId="63381bc8-74ad-49df-bab6-c1d9d05e17c2" providerId="ADAL" clId="{69EE58BA-C1DB-4456-A054-AB04EECEA528}" dt="2024-05-21T11:39:25.353" v="12782" actId="478"/>
          <ac:grpSpMkLst>
            <pc:docMk/>
            <pc:sldMk cId="1178382251" sldId="370"/>
            <ac:grpSpMk id="434" creationId="{5AD9B23B-6128-2DF8-8FB6-79641DC394E4}"/>
          </ac:grpSpMkLst>
        </pc:grpChg>
        <pc:grpChg chg="mod">
          <ac:chgData name="Uni Heidelberg" userId="63381bc8-74ad-49df-bab6-c1d9d05e17c2" providerId="ADAL" clId="{69EE58BA-C1DB-4456-A054-AB04EECEA528}" dt="2024-05-21T11:35:24.653" v="12681"/>
          <ac:grpSpMkLst>
            <pc:docMk/>
            <pc:sldMk cId="1178382251" sldId="370"/>
            <ac:grpSpMk id="436" creationId="{D47DEAA0-61B3-4B9D-97B1-892388B22AC4}"/>
          </ac:grpSpMkLst>
        </pc:grpChg>
        <pc:grpChg chg="add del mod">
          <ac:chgData name="Uni Heidelberg" userId="63381bc8-74ad-49df-bab6-c1d9d05e17c2" providerId="ADAL" clId="{69EE58BA-C1DB-4456-A054-AB04EECEA528}" dt="2024-05-21T11:39:25.353" v="12782" actId="478"/>
          <ac:grpSpMkLst>
            <pc:docMk/>
            <pc:sldMk cId="1178382251" sldId="370"/>
            <ac:grpSpMk id="440" creationId="{A2BB3FFB-6408-CB11-6E22-3D5BC9954869}"/>
          </ac:grpSpMkLst>
        </pc:grpChg>
        <pc:grpChg chg="mod">
          <ac:chgData name="Uni Heidelberg" userId="63381bc8-74ad-49df-bab6-c1d9d05e17c2" providerId="ADAL" clId="{69EE58BA-C1DB-4456-A054-AB04EECEA528}" dt="2024-05-21T11:35:24.653" v="12681"/>
          <ac:grpSpMkLst>
            <pc:docMk/>
            <pc:sldMk cId="1178382251" sldId="370"/>
            <ac:grpSpMk id="442" creationId="{2AE44EF6-F849-361D-3467-FD9098C09080}"/>
          </ac:grpSpMkLst>
        </pc:grpChg>
        <pc:grpChg chg="add del mod">
          <ac:chgData name="Uni Heidelberg" userId="63381bc8-74ad-49df-bab6-c1d9d05e17c2" providerId="ADAL" clId="{69EE58BA-C1DB-4456-A054-AB04EECEA528}" dt="2024-05-21T11:39:25.353" v="12782" actId="478"/>
          <ac:grpSpMkLst>
            <pc:docMk/>
            <pc:sldMk cId="1178382251" sldId="370"/>
            <ac:grpSpMk id="446" creationId="{466710DA-52BF-5721-FA7D-DE3E5DB844F6}"/>
          </ac:grpSpMkLst>
        </pc:grpChg>
        <pc:grpChg chg="mod">
          <ac:chgData name="Uni Heidelberg" userId="63381bc8-74ad-49df-bab6-c1d9d05e17c2" providerId="ADAL" clId="{69EE58BA-C1DB-4456-A054-AB04EECEA528}" dt="2024-05-21T11:35:24.653" v="12681"/>
          <ac:grpSpMkLst>
            <pc:docMk/>
            <pc:sldMk cId="1178382251" sldId="370"/>
            <ac:grpSpMk id="448" creationId="{6C2F43F7-2132-2A7B-D446-A2CE9E829715}"/>
          </ac:grpSpMkLst>
        </pc:grpChg>
        <pc:grpChg chg="add del mod">
          <ac:chgData name="Uni Heidelberg" userId="63381bc8-74ad-49df-bab6-c1d9d05e17c2" providerId="ADAL" clId="{69EE58BA-C1DB-4456-A054-AB04EECEA528}" dt="2024-05-21T11:39:25.353" v="12782" actId="478"/>
          <ac:grpSpMkLst>
            <pc:docMk/>
            <pc:sldMk cId="1178382251" sldId="370"/>
            <ac:grpSpMk id="452" creationId="{3C26417A-4967-F211-0566-DA07428CF258}"/>
          </ac:grpSpMkLst>
        </pc:grpChg>
        <pc:grpChg chg="mod">
          <ac:chgData name="Uni Heidelberg" userId="63381bc8-74ad-49df-bab6-c1d9d05e17c2" providerId="ADAL" clId="{69EE58BA-C1DB-4456-A054-AB04EECEA528}" dt="2024-05-21T11:35:24.653" v="12681"/>
          <ac:grpSpMkLst>
            <pc:docMk/>
            <pc:sldMk cId="1178382251" sldId="370"/>
            <ac:grpSpMk id="454" creationId="{D8E54659-AEB4-9E3D-7E69-B24CB1999758}"/>
          </ac:grpSpMkLst>
        </pc:grpChg>
        <pc:grpChg chg="add mod">
          <ac:chgData name="Uni Heidelberg" userId="63381bc8-74ad-49df-bab6-c1d9d05e17c2" providerId="ADAL" clId="{69EE58BA-C1DB-4456-A054-AB04EECEA528}" dt="2024-05-21T11:40:08.794" v="12795"/>
          <ac:grpSpMkLst>
            <pc:docMk/>
            <pc:sldMk cId="1178382251" sldId="370"/>
            <ac:grpSpMk id="457" creationId="{334F0A07-6DAC-383D-8C95-25E3962BC252}"/>
          </ac:grpSpMkLst>
        </pc:grpChg>
        <pc:grpChg chg="add mod">
          <ac:chgData name="Uni Heidelberg" userId="63381bc8-74ad-49df-bab6-c1d9d05e17c2" providerId="ADAL" clId="{69EE58BA-C1DB-4456-A054-AB04EECEA528}" dt="2024-05-21T11:40:08.794" v="12795"/>
          <ac:grpSpMkLst>
            <pc:docMk/>
            <pc:sldMk cId="1178382251" sldId="370"/>
            <ac:grpSpMk id="460" creationId="{61F04B39-1D24-103D-8C05-8BB16F6B05C9}"/>
          </ac:grpSpMkLst>
        </pc:grpChg>
        <pc:grpChg chg="add mod">
          <ac:chgData name="Uni Heidelberg" userId="63381bc8-74ad-49df-bab6-c1d9d05e17c2" providerId="ADAL" clId="{69EE58BA-C1DB-4456-A054-AB04EECEA528}" dt="2024-05-21T11:40:08.794" v="12795"/>
          <ac:grpSpMkLst>
            <pc:docMk/>
            <pc:sldMk cId="1178382251" sldId="370"/>
            <ac:grpSpMk id="463" creationId="{839E0B35-4756-3A78-5007-23C32D099395}"/>
          </ac:grpSpMkLst>
        </pc:grpChg>
        <pc:grpChg chg="mod">
          <ac:chgData name="Uni Heidelberg" userId="63381bc8-74ad-49df-bab6-c1d9d05e17c2" providerId="ADAL" clId="{69EE58BA-C1DB-4456-A054-AB04EECEA528}" dt="2024-05-21T11:40:08.794" v="12795"/>
          <ac:grpSpMkLst>
            <pc:docMk/>
            <pc:sldMk cId="1178382251" sldId="370"/>
            <ac:grpSpMk id="465" creationId="{E3DF3ED1-F113-E214-E235-CF34171CFC50}"/>
          </ac:grpSpMkLst>
        </pc:grpChg>
        <pc:grpChg chg="add mod">
          <ac:chgData name="Uni Heidelberg" userId="63381bc8-74ad-49df-bab6-c1d9d05e17c2" providerId="ADAL" clId="{69EE58BA-C1DB-4456-A054-AB04EECEA528}" dt="2024-05-21T11:40:08.794" v="12795"/>
          <ac:grpSpMkLst>
            <pc:docMk/>
            <pc:sldMk cId="1178382251" sldId="370"/>
            <ac:grpSpMk id="468" creationId="{82226DD0-2BB6-0E6E-4608-1BD2ACDB7BC9}"/>
          </ac:grpSpMkLst>
        </pc:grpChg>
        <pc:grpChg chg="mod">
          <ac:chgData name="Uni Heidelberg" userId="63381bc8-74ad-49df-bab6-c1d9d05e17c2" providerId="ADAL" clId="{69EE58BA-C1DB-4456-A054-AB04EECEA528}" dt="2024-05-21T11:40:08.794" v="12795"/>
          <ac:grpSpMkLst>
            <pc:docMk/>
            <pc:sldMk cId="1178382251" sldId="370"/>
            <ac:grpSpMk id="470" creationId="{CEA68682-0CD7-DB87-A5C8-11BC17DEF63A}"/>
          </ac:grpSpMkLst>
        </pc:grpChg>
        <pc:grpChg chg="add del mod">
          <ac:chgData name="Uni Heidelberg" userId="63381bc8-74ad-49df-bab6-c1d9d05e17c2" providerId="ADAL" clId="{69EE58BA-C1DB-4456-A054-AB04EECEA528}" dt="2024-05-21T11:40:08.794" v="12795"/>
          <ac:grpSpMkLst>
            <pc:docMk/>
            <pc:sldMk cId="1178382251" sldId="370"/>
            <ac:grpSpMk id="473" creationId="{8614DE84-7582-9B5B-541F-633B1B16B085}"/>
          </ac:grpSpMkLst>
        </pc:grpChg>
        <pc:grpChg chg="mod">
          <ac:chgData name="Uni Heidelberg" userId="63381bc8-74ad-49df-bab6-c1d9d05e17c2" providerId="ADAL" clId="{69EE58BA-C1DB-4456-A054-AB04EECEA528}" dt="2024-05-21T11:40:08.794" v="12795"/>
          <ac:grpSpMkLst>
            <pc:docMk/>
            <pc:sldMk cId="1178382251" sldId="370"/>
            <ac:grpSpMk id="475" creationId="{8F91972F-0E09-9DAC-0464-7B7C8E09C994}"/>
          </ac:grpSpMkLst>
        </pc:grpChg>
        <pc:grpChg chg="add mod">
          <ac:chgData name="Uni Heidelberg" userId="63381bc8-74ad-49df-bab6-c1d9d05e17c2" providerId="ADAL" clId="{69EE58BA-C1DB-4456-A054-AB04EECEA528}" dt="2024-05-21T11:40:08.794" v="12795"/>
          <ac:grpSpMkLst>
            <pc:docMk/>
            <pc:sldMk cId="1178382251" sldId="370"/>
            <ac:grpSpMk id="478" creationId="{BE50AF0E-3B5F-FB11-03E0-616CE10E565F}"/>
          </ac:grpSpMkLst>
        </pc:grpChg>
        <pc:grpChg chg="mod">
          <ac:chgData name="Uni Heidelberg" userId="63381bc8-74ad-49df-bab6-c1d9d05e17c2" providerId="ADAL" clId="{69EE58BA-C1DB-4456-A054-AB04EECEA528}" dt="2024-05-21T11:40:08.794" v="12795"/>
          <ac:grpSpMkLst>
            <pc:docMk/>
            <pc:sldMk cId="1178382251" sldId="370"/>
            <ac:grpSpMk id="480" creationId="{B976CD29-53FB-A77B-CE0C-041B943C0B55}"/>
          </ac:grpSpMkLst>
        </pc:grpChg>
        <pc:grpChg chg="add mod">
          <ac:chgData name="Uni Heidelberg" userId="63381bc8-74ad-49df-bab6-c1d9d05e17c2" providerId="ADAL" clId="{69EE58BA-C1DB-4456-A054-AB04EECEA528}" dt="2024-05-21T11:40:08.794" v="12795"/>
          <ac:grpSpMkLst>
            <pc:docMk/>
            <pc:sldMk cId="1178382251" sldId="370"/>
            <ac:grpSpMk id="484" creationId="{0AF5A8AF-0FBA-EA36-C104-72ED710618DB}"/>
          </ac:grpSpMkLst>
        </pc:grpChg>
        <pc:grpChg chg="mod">
          <ac:chgData name="Uni Heidelberg" userId="63381bc8-74ad-49df-bab6-c1d9d05e17c2" providerId="ADAL" clId="{69EE58BA-C1DB-4456-A054-AB04EECEA528}" dt="2024-05-21T11:40:08.794" v="12795"/>
          <ac:grpSpMkLst>
            <pc:docMk/>
            <pc:sldMk cId="1178382251" sldId="370"/>
            <ac:grpSpMk id="486" creationId="{A2C3BC68-6D9E-44E8-0CBD-8B87B170930D}"/>
          </ac:grpSpMkLst>
        </pc:grpChg>
        <pc:grpChg chg="add mod">
          <ac:chgData name="Uni Heidelberg" userId="63381bc8-74ad-49df-bab6-c1d9d05e17c2" providerId="ADAL" clId="{69EE58BA-C1DB-4456-A054-AB04EECEA528}" dt="2024-05-21T11:40:08.794" v="12795"/>
          <ac:grpSpMkLst>
            <pc:docMk/>
            <pc:sldMk cId="1178382251" sldId="370"/>
            <ac:grpSpMk id="490" creationId="{30230A02-4793-AE2C-7090-B6BA8E180BB5}"/>
          </ac:grpSpMkLst>
        </pc:grpChg>
        <pc:grpChg chg="mod">
          <ac:chgData name="Uni Heidelberg" userId="63381bc8-74ad-49df-bab6-c1d9d05e17c2" providerId="ADAL" clId="{69EE58BA-C1DB-4456-A054-AB04EECEA528}" dt="2024-05-21T11:40:08.794" v="12795"/>
          <ac:grpSpMkLst>
            <pc:docMk/>
            <pc:sldMk cId="1178382251" sldId="370"/>
            <ac:grpSpMk id="492" creationId="{048EF698-FDA1-7FE0-5101-C466CDAA89F7}"/>
          </ac:grpSpMkLst>
        </pc:grpChg>
        <pc:grpChg chg="add mod">
          <ac:chgData name="Uni Heidelberg" userId="63381bc8-74ad-49df-bab6-c1d9d05e17c2" providerId="ADAL" clId="{69EE58BA-C1DB-4456-A054-AB04EECEA528}" dt="2024-05-21T11:40:08.794" v="12795"/>
          <ac:grpSpMkLst>
            <pc:docMk/>
            <pc:sldMk cId="1178382251" sldId="370"/>
            <ac:grpSpMk id="496" creationId="{156F69E7-07FC-621A-3182-C3C7E71892F6}"/>
          </ac:grpSpMkLst>
        </pc:grpChg>
        <pc:grpChg chg="mod">
          <ac:chgData name="Uni Heidelberg" userId="63381bc8-74ad-49df-bab6-c1d9d05e17c2" providerId="ADAL" clId="{69EE58BA-C1DB-4456-A054-AB04EECEA528}" dt="2024-05-21T11:40:08.794" v="12795"/>
          <ac:grpSpMkLst>
            <pc:docMk/>
            <pc:sldMk cId="1178382251" sldId="370"/>
            <ac:grpSpMk id="498" creationId="{BA394BB3-8CDC-BE57-CF1D-8AB007D0B15A}"/>
          </ac:grpSpMkLst>
        </pc:grpChg>
        <pc:grpChg chg="add mod">
          <ac:chgData name="Uni Heidelberg" userId="63381bc8-74ad-49df-bab6-c1d9d05e17c2" providerId="ADAL" clId="{69EE58BA-C1DB-4456-A054-AB04EECEA528}" dt="2024-05-21T11:40:08.794" v="12795"/>
          <ac:grpSpMkLst>
            <pc:docMk/>
            <pc:sldMk cId="1178382251" sldId="370"/>
            <ac:grpSpMk id="502" creationId="{DFF501C2-AF84-A167-0C85-B4153F8449EF}"/>
          </ac:grpSpMkLst>
        </pc:grpChg>
        <pc:grpChg chg="mod">
          <ac:chgData name="Uni Heidelberg" userId="63381bc8-74ad-49df-bab6-c1d9d05e17c2" providerId="ADAL" clId="{69EE58BA-C1DB-4456-A054-AB04EECEA528}" dt="2024-05-21T11:40:08.794" v="12795"/>
          <ac:grpSpMkLst>
            <pc:docMk/>
            <pc:sldMk cId="1178382251" sldId="370"/>
            <ac:grpSpMk id="504" creationId="{BE88B129-6DAC-5821-F7A0-FBC064A099E1}"/>
          </ac:grpSpMkLst>
        </pc:grpChg>
        <pc:grpChg chg="add mod">
          <ac:chgData name="Uni Heidelberg" userId="63381bc8-74ad-49df-bab6-c1d9d05e17c2" providerId="ADAL" clId="{69EE58BA-C1DB-4456-A054-AB04EECEA528}" dt="2024-05-21T11:40:08.794" v="12795"/>
          <ac:grpSpMkLst>
            <pc:docMk/>
            <pc:sldMk cId="1178382251" sldId="370"/>
            <ac:grpSpMk id="508" creationId="{B4E70E1F-F4CA-2C19-04A7-45F644FD86BD}"/>
          </ac:grpSpMkLst>
        </pc:grpChg>
        <pc:grpChg chg="mod">
          <ac:chgData name="Uni Heidelberg" userId="63381bc8-74ad-49df-bab6-c1d9d05e17c2" providerId="ADAL" clId="{69EE58BA-C1DB-4456-A054-AB04EECEA528}" dt="2024-05-21T11:40:08.794" v="12795"/>
          <ac:grpSpMkLst>
            <pc:docMk/>
            <pc:sldMk cId="1178382251" sldId="370"/>
            <ac:grpSpMk id="510" creationId="{A0E15EB9-73A8-3091-1F9C-3CFB81B69EEF}"/>
          </ac:grpSpMkLst>
        </pc:grpChg>
        <pc:grpChg chg="add mod">
          <ac:chgData name="Uni Heidelberg" userId="63381bc8-74ad-49df-bab6-c1d9d05e17c2" providerId="ADAL" clId="{69EE58BA-C1DB-4456-A054-AB04EECEA528}" dt="2024-05-21T11:40:08.794" v="12795"/>
          <ac:grpSpMkLst>
            <pc:docMk/>
            <pc:sldMk cId="1178382251" sldId="370"/>
            <ac:grpSpMk id="514" creationId="{C94EB191-24EE-E59C-E9E8-FF8B85D63A55}"/>
          </ac:grpSpMkLst>
        </pc:grpChg>
        <pc:grpChg chg="mod">
          <ac:chgData name="Uni Heidelberg" userId="63381bc8-74ad-49df-bab6-c1d9d05e17c2" providerId="ADAL" clId="{69EE58BA-C1DB-4456-A054-AB04EECEA528}" dt="2024-05-21T11:40:08.794" v="12795"/>
          <ac:grpSpMkLst>
            <pc:docMk/>
            <pc:sldMk cId="1178382251" sldId="370"/>
            <ac:grpSpMk id="516" creationId="{8A17B276-92A0-163A-0231-A24D4C4DBDF0}"/>
          </ac:grpSpMkLst>
        </pc:grpChg>
        <pc:grpChg chg="add mod">
          <ac:chgData name="Uni Heidelberg" userId="63381bc8-74ad-49df-bab6-c1d9d05e17c2" providerId="ADAL" clId="{69EE58BA-C1DB-4456-A054-AB04EECEA528}" dt="2024-05-21T11:40:08.794" v="12795"/>
          <ac:grpSpMkLst>
            <pc:docMk/>
            <pc:sldMk cId="1178382251" sldId="370"/>
            <ac:grpSpMk id="520" creationId="{3FF7085C-4FBD-23C9-AD3E-E96BCE222900}"/>
          </ac:grpSpMkLst>
        </pc:grpChg>
        <pc:grpChg chg="add del mod">
          <ac:chgData name="Uni Heidelberg" userId="63381bc8-74ad-49df-bab6-c1d9d05e17c2" providerId="ADAL" clId="{69EE58BA-C1DB-4456-A054-AB04EECEA528}" dt="2024-05-21T11:40:08.794" v="12795"/>
          <ac:grpSpMkLst>
            <pc:docMk/>
            <pc:sldMk cId="1178382251" sldId="370"/>
            <ac:grpSpMk id="562" creationId="{ECC9AF65-33C9-7664-831C-B85B92EE0A4F}"/>
          </ac:grpSpMkLst>
        </pc:grpChg>
        <pc:grpChg chg="mod">
          <ac:chgData name="Uni Heidelberg" userId="63381bc8-74ad-49df-bab6-c1d9d05e17c2" providerId="ADAL" clId="{69EE58BA-C1DB-4456-A054-AB04EECEA528}" dt="2024-05-21T11:36:56.746" v="12702" actId="27803"/>
          <ac:grpSpMkLst>
            <pc:docMk/>
            <pc:sldMk cId="1178382251" sldId="370"/>
            <ac:grpSpMk id="618" creationId="{A15A80C5-A255-F3A2-3714-B1B2E2467BE6}"/>
          </ac:grpSpMkLst>
        </pc:grpChg>
        <pc:grpChg chg="mod">
          <ac:chgData name="Uni Heidelberg" userId="63381bc8-74ad-49df-bab6-c1d9d05e17c2" providerId="ADAL" clId="{69EE58BA-C1DB-4456-A054-AB04EECEA528}" dt="2024-05-21T11:36:56.746" v="12702" actId="27803"/>
          <ac:grpSpMkLst>
            <pc:docMk/>
            <pc:sldMk cId="1178382251" sldId="370"/>
            <ac:grpSpMk id="620" creationId="{82707208-030E-493A-F8AA-8D826BEF8488}"/>
          </ac:grpSpMkLst>
        </pc:grpChg>
        <pc:grpChg chg="mod">
          <ac:chgData name="Uni Heidelberg" userId="63381bc8-74ad-49df-bab6-c1d9d05e17c2" providerId="ADAL" clId="{69EE58BA-C1DB-4456-A054-AB04EECEA528}" dt="2024-05-21T11:36:56.746" v="12702" actId="27803"/>
          <ac:grpSpMkLst>
            <pc:docMk/>
            <pc:sldMk cId="1178382251" sldId="370"/>
            <ac:grpSpMk id="622" creationId="{91E71AFA-7B8B-DC22-8DAB-1C25C44C5137}"/>
          </ac:grpSpMkLst>
        </pc:grpChg>
        <pc:grpChg chg="mod">
          <ac:chgData name="Uni Heidelberg" userId="63381bc8-74ad-49df-bab6-c1d9d05e17c2" providerId="ADAL" clId="{69EE58BA-C1DB-4456-A054-AB04EECEA528}" dt="2024-05-21T11:36:56.746" v="12702" actId="27803"/>
          <ac:grpSpMkLst>
            <pc:docMk/>
            <pc:sldMk cId="1178382251" sldId="370"/>
            <ac:grpSpMk id="623" creationId="{38B85E04-5B5B-E1F0-D778-C02725E3EDBF}"/>
          </ac:grpSpMkLst>
        </pc:grpChg>
        <pc:grpChg chg="mod">
          <ac:chgData name="Uni Heidelberg" userId="63381bc8-74ad-49df-bab6-c1d9d05e17c2" providerId="ADAL" clId="{69EE58BA-C1DB-4456-A054-AB04EECEA528}" dt="2024-05-21T11:36:56.746" v="12702" actId="27803"/>
          <ac:grpSpMkLst>
            <pc:docMk/>
            <pc:sldMk cId="1178382251" sldId="370"/>
            <ac:grpSpMk id="626" creationId="{43726FD6-FF68-0852-F34C-85C9A1E1AFE6}"/>
          </ac:grpSpMkLst>
        </pc:grpChg>
        <pc:grpChg chg="mod">
          <ac:chgData name="Uni Heidelberg" userId="63381bc8-74ad-49df-bab6-c1d9d05e17c2" providerId="ADAL" clId="{69EE58BA-C1DB-4456-A054-AB04EECEA528}" dt="2024-05-21T11:36:56.746" v="12702" actId="27803"/>
          <ac:grpSpMkLst>
            <pc:docMk/>
            <pc:sldMk cId="1178382251" sldId="370"/>
            <ac:grpSpMk id="629" creationId="{F7BE201C-C243-4264-4A7A-A036BC96B062}"/>
          </ac:grpSpMkLst>
        </pc:grpChg>
        <pc:grpChg chg="mod">
          <ac:chgData name="Uni Heidelberg" userId="63381bc8-74ad-49df-bab6-c1d9d05e17c2" providerId="ADAL" clId="{69EE58BA-C1DB-4456-A054-AB04EECEA528}" dt="2024-05-21T11:36:56.746" v="12702" actId="27803"/>
          <ac:grpSpMkLst>
            <pc:docMk/>
            <pc:sldMk cId="1178382251" sldId="370"/>
            <ac:grpSpMk id="632" creationId="{1ECAD5E8-A2B4-BCEB-0B02-2D456AF6E3FA}"/>
          </ac:grpSpMkLst>
        </pc:grpChg>
        <pc:grpChg chg="mod">
          <ac:chgData name="Uni Heidelberg" userId="63381bc8-74ad-49df-bab6-c1d9d05e17c2" providerId="ADAL" clId="{69EE58BA-C1DB-4456-A054-AB04EECEA528}" dt="2024-05-21T11:36:56.746" v="12702" actId="27803"/>
          <ac:grpSpMkLst>
            <pc:docMk/>
            <pc:sldMk cId="1178382251" sldId="370"/>
            <ac:grpSpMk id="635" creationId="{8715AEB6-3A30-6603-64A1-E94600F2500A}"/>
          </ac:grpSpMkLst>
        </pc:grpChg>
        <pc:grpChg chg="mod">
          <ac:chgData name="Uni Heidelberg" userId="63381bc8-74ad-49df-bab6-c1d9d05e17c2" providerId="ADAL" clId="{69EE58BA-C1DB-4456-A054-AB04EECEA528}" dt="2024-05-21T11:36:56.746" v="12702" actId="27803"/>
          <ac:grpSpMkLst>
            <pc:docMk/>
            <pc:sldMk cId="1178382251" sldId="370"/>
            <ac:grpSpMk id="638" creationId="{3C3EC233-4033-CB5D-4776-0BD8E8B1F647}"/>
          </ac:grpSpMkLst>
        </pc:grpChg>
        <pc:grpChg chg="mod">
          <ac:chgData name="Uni Heidelberg" userId="63381bc8-74ad-49df-bab6-c1d9d05e17c2" providerId="ADAL" clId="{69EE58BA-C1DB-4456-A054-AB04EECEA528}" dt="2024-05-21T11:36:56.746" v="12702" actId="27803"/>
          <ac:grpSpMkLst>
            <pc:docMk/>
            <pc:sldMk cId="1178382251" sldId="370"/>
            <ac:grpSpMk id="641" creationId="{937493D2-7176-607A-2393-9720F69B8714}"/>
          </ac:grpSpMkLst>
        </pc:grpChg>
        <pc:grpChg chg="mod">
          <ac:chgData name="Uni Heidelberg" userId="63381bc8-74ad-49df-bab6-c1d9d05e17c2" providerId="ADAL" clId="{69EE58BA-C1DB-4456-A054-AB04EECEA528}" dt="2024-05-21T11:36:56.746" v="12702" actId="27803"/>
          <ac:grpSpMkLst>
            <pc:docMk/>
            <pc:sldMk cId="1178382251" sldId="370"/>
            <ac:grpSpMk id="644" creationId="{477F52A0-163E-1058-6C1E-74ED14C7E991}"/>
          </ac:grpSpMkLst>
        </pc:grpChg>
        <pc:grpChg chg="mod">
          <ac:chgData name="Uni Heidelberg" userId="63381bc8-74ad-49df-bab6-c1d9d05e17c2" providerId="ADAL" clId="{69EE58BA-C1DB-4456-A054-AB04EECEA528}" dt="2024-05-21T11:36:56.746" v="12702" actId="27803"/>
          <ac:grpSpMkLst>
            <pc:docMk/>
            <pc:sldMk cId="1178382251" sldId="370"/>
            <ac:grpSpMk id="647" creationId="{D2180965-5BF1-34BB-3CD2-7F6902175E1C}"/>
          </ac:grpSpMkLst>
        </pc:grpChg>
        <pc:grpChg chg="mod">
          <ac:chgData name="Uni Heidelberg" userId="63381bc8-74ad-49df-bab6-c1d9d05e17c2" providerId="ADAL" clId="{69EE58BA-C1DB-4456-A054-AB04EECEA528}" dt="2024-05-21T11:36:56.746" v="12702" actId="27803"/>
          <ac:grpSpMkLst>
            <pc:docMk/>
            <pc:sldMk cId="1178382251" sldId="370"/>
            <ac:grpSpMk id="650" creationId="{E5F57B31-652F-8162-0787-2548B41B1717}"/>
          </ac:grpSpMkLst>
        </pc:grpChg>
        <pc:grpChg chg="mod">
          <ac:chgData name="Uni Heidelberg" userId="63381bc8-74ad-49df-bab6-c1d9d05e17c2" providerId="ADAL" clId="{69EE58BA-C1DB-4456-A054-AB04EECEA528}" dt="2024-05-21T11:36:56.746" v="12702" actId="27803"/>
          <ac:grpSpMkLst>
            <pc:docMk/>
            <pc:sldMk cId="1178382251" sldId="370"/>
            <ac:grpSpMk id="653" creationId="{135F4438-0E16-D106-A733-6DD32FAF5872}"/>
          </ac:grpSpMkLst>
        </pc:grpChg>
        <pc:grpChg chg="mod">
          <ac:chgData name="Uni Heidelberg" userId="63381bc8-74ad-49df-bab6-c1d9d05e17c2" providerId="ADAL" clId="{69EE58BA-C1DB-4456-A054-AB04EECEA528}" dt="2024-05-21T11:36:56.746" v="12702" actId="27803"/>
          <ac:grpSpMkLst>
            <pc:docMk/>
            <pc:sldMk cId="1178382251" sldId="370"/>
            <ac:grpSpMk id="655" creationId="{62BCD3BF-8C7C-39DE-DD3F-759A688BF56A}"/>
          </ac:grpSpMkLst>
        </pc:grpChg>
        <pc:grpChg chg="mod">
          <ac:chgData name="Uni Heidelberg" userId="63381bc8-74ad-49df-bab6-c1d9d05e17c2" providerId="ADAL" clId="{69EE58BA-C1DB-4456-A054-AB04EECEA528}" dt="2024-05-21T11:36:56.746" v="12702" actId="27803"/>
          <ac:grpSpMkLst>
            <pc:docMk/>
            <pc:sldMk cId="1178382251" sldId="370"/>
            <ac:grpSpMk id="658" creationId="{E7901C74-6C9F-75B0-D1F7-D0B22BE6FAF7}"/>
          </ac:grpSpMkLst>
        </pc:grpChg>
        <pc:grpChg chg="mod">
          <ac:chgData name="Uni Heidelberg" userId="63381bc8-74ad-49df-bab6-c1d9d05e17c2" providerId="ADAL" clId="{69EE58BA-C1DB-4456-A054-AB04EECEA528}" dt="2024-05-21T11:36:56.746" v="12702" actId="27803"/>
          <ac:grpSpMkLst>
            <pc:docMk/>
            <pc:sldMk cId="1178382251" sldId="370"/>
            <ac:grpSpMk id="660" creationId="{D928AD43-F5E7-B254-5F58-674C2B2D158D}"/>
          </ac:grpSpMkLst>
        </pc:grpChg>
        <pc:grpChg chg="mod">
          <ac:chgData name="Uni Heidelberg" userId="63381bc8-74ad-49df-bab6-c1d9d05e17c2" providerId="ADAL" clId="{69EE58BA-C1DB-4456-A054-AB04EECEA528}" dt="2024-05-21T11:36:56.746" v="12702" actId="27803"/>
          <ac:grpSpMkLst>
            <pc:docMk/>
            <pc:sldMk cId="1178382251" sldId="370"/>
            <ac:grpSpMk id="663" creationId="{DDC36794-132B-CC51-647E-9E5029A81655}"/>
          </ac:grpSpMkLst>
        </pc:grpChg>
        <pc:grpChg chg="mod">
          <ac:chgData name="Uni Heidelberg" userId="63381bc8-74ad-49df-bab6-c1d9d05e17c2" providerId="ADAL" clId="{69EE58BA-C1DB-4456-A054-AB04EECEA528}" dt="2024-05-21T11:36:56.746" v="12702" actId="27803"/>
          <ac:grpSpMkLst>
            <pc:docMk/>
            <pc:sldMk cId="1178382251" sldId="370"/>
            <ac:grpSpMk id="665" creationId="{B6A94A6A-23E8-F995-A026-9627C3B4C0A4}"/>
          </ac:grpSpMkLst>
        </pc:grpChg>
        <pc:grpChg chg="mod">
          <ac:chgData name="Uni Heidelberg" userId="63381bc8-74ad-49df-bab6-c1d9d05e17c2" providerId="ADAL" clId="{69EE58BA-C1DB-4456-A054-AB04EECEA528}" dt="2024-05-21T11:36:56.746" v="12702" actId="27803"/>
          <ac:grpSpMkLst>
            <pc:docMk/>
            <pc:sldMk cId="1178382251" sldId="370"/>
            <ac:grpSpMk id="668" creationId="{7C2F5E3A-E0BD-CC52-CF1E-AE271D9D0BC7}"/>
          </ac:grpSpMkLst>
        </pc:grpChg>
        <pc:grpChg chg="mod">
          <ac:chgData name="Uni Heidelberg" userId="63381bc8-74ad-49df-bab6-c1d9d05e17c2" providerId="ADAL" clId="{69EE58BA-C1DB-4456-A054-AB04EECEA528}" dt="2024-05-21T11:36:56.746" v="12702" actId="27803"/>
          <ac:grpSpMkLst>
            <pc:docMk/>
            <pc:sldMk cId="1178382251" sldId="370"/>
            <ac:grpSpMk id="670" creationId="{C9BB47AF-A809-07A0-587D-76699920991A}"/>
          </ac:grpSpMkLst>
        </pc:grpChg>
        <pc:grpChg chg="mod">
          <ac:chgData name="Uni Heidelberg" userId="63381bc8-74ad-49df-bab6-c1d9d05e17c2" providerId="ADAL" clId="{69EE58BA-C1DB-4456-A054-AB04EECEA528}" dt="2024-05-21T11:36:56.746" v="12702" actId="27803"/>
          <ac:grpSpMkLst>
            <pc:docMk/>
            <pc:sldMk cId="1178382251" sldId="370"/>
            <ac:grpSpMk id="673" creationId="{43B3143A-5F10-50BA-75FE-D3F3A3484AF6}"/>
          </ac:grpSpMkLst>
        </pc:grpChg>
        <pc:grpChg chg="mod">
          <ac:chgData name="Uni Heidelberg" userId="63381bc8-74ad-49df-bab6-c1d9d05e17c2" providerId="ADAL" clId="{69EE58BA-C1DB-4456-A054-AB04EECEA528}" dt="2024-05-21T11:36:56.746" v="12702" actId="27803"/>
          <ac:grpSpMkLst>
            <pc:docMk/>
            <pc:sldMk cId="1178382251" sldId="370"/>
            <ac:grpSpMk id="675" creationId="{0C6BE7FC-A186-234C-1FF2-71FCD017F936}"/>
          </ac:grpSpMkLst>
        </pc:grpChg>
        <pc:grpChg chg="mod">
          <ac:chgData name="Uni Heidelberg" userId="63381bc8-74ad-49df-bab6-c1d9d05e17c2" providerId="ADAL" clId="{69EE58BA-C1DB-4456-A054-AB04EECEA528}" dt="2024-05-21T11:36:56.746" v="12702" actId="27803"/>
          <ac:grpSpMkLst>
            <pc:docMk/>
            <pc:sldMk cId="1178382251" sldId="370"/>
            <ac:grpSpMk id="678" creationId="{DCC94CB2-95FD-54B5-5960-F0BDD29A5E17}"/>
          </ac:grpSpMkLst>
        </pc:grpChg>
        <pc:grpChg chg="mod">
          <ac:chgData name="Uni Heidelberg" userId="63381bc8-74ad-49df-bab6-c1d9d05e17c2" providerId="ADAL" clId="{69EE58BA-C1DB-4456-A054-AB04EECEA528}" dt="2024-05-21T11:36:56.746" v="12702" actId="27803"/>
          <ac:grpSpMkLst>
            <pc:docMk/>
            <pc:sldMk cId="1178382251" sldId="370"/>
            <ac:grpSpMk id="680" creationId="{56CC4586-5C62-073E-295C-9AE5C4773697}"/>
          </ac:grpSpMkLst>
        </pc:grpChg>
        <pc:grpChg chg="mod">
          <ac:chgData name="Uni Heidelberg" userId="63381bc8-74ad-49df-bab6-c1d9d05e17c2" providerId="ADAL" clId="{69EE58BA-C1DB-4456-A054-AB04EECEA528}" dt="2024-05-21T11:36:56.746" v="12702" actId="27803"/>
          <ac:grpSpMkLst>
            <pc:docMk/>
            <pc:sldMk cId="1178382251" sldId="370"/>
            <ac:grpSpMk id="683" creationId="{C7A415FF-AA18-6F0E-4524-5A5B9CA0FFD9}"/>
          </ac:grpSpMkLst>
        </pc:grpChg>
        <pc:grpChg chg="mod">
          <ac:chgData name="Uni Heidelberg" userId="63381bc8-74ad-49df-bab6-c1d9d05e17c2" providerId="ADAL" clId="{69EE58BA-C1DB-4456-A054-AB04EECEA528}" dt="2024-05-21T11:36:56.746" v="12702" actId="27803"/>
          <ac:grpSpMkLst>
            <pc:docMk/>
            <pc:sldMk cId="1178382251" sldId="370"/>
            <ac:grpSpMk id="685" creationId="{B8627C75-29C5-A95D-F502-5F69D5008276}"/>
          </ac:grpSpMkLst>
        </pc:grpChg>
        <pc:grpChg chg="mod">
          <ac:chgData name="Uni Heidelberg" userId="63381bc8-74ad-49df-bab6-c1d9d05e17c2" providerId="ADAL" clId="{69EE58BA-C1DB-4456-A054-AB04EECEA528}" dt="2024-05-21T11:36:56.746" v="12702" actId="27803"/>
          <ac:grpSpMkLst>
            <pc:docMk/>
            <pc:sldMk cId="1178382251" sldId="370"/>
            <ac:grpSpMk id="688" creationId="{A36B0AD7-4420-4D82-B171-FBC3A1B03479}"/>
          </ac:grpSpMkLst>
        </pc:grpChg>
        <pc:grpChg chg="mod">
          <ac:chgData name="Uni Heidelberg" userId="63381bc8-74ad-49df-bab6-c1d9d05e17c2" providerId="ADAL" clId="{69EE58BA-C1DB-4456-A054-AB04EECEA528}" dt="2024-05-21T11:36:56.746" v="12702" actId="27803"/>
          <ac:grpSpMkLst>
            <pc:docMk/>
            <pc:sldMk cId="1178382251" sldId="370"/>
            <ac:grpSpMk id="690" creationId="{EA9AEC5C-2F7B-1809-EFD0-A73F469D1B8A}"/>
          </ac:grpSpMkLst>
        </pc:grpChg>
        <pc:grpChg chg="mod">
          <ac:chgData name="Uni Heidelberg" userId="63381bc8-74ad-49df-bab6-c1d9d05e17c2" providerId="ADAL" clId="{69EE58BA-C1DB-4456-A054-AB04EECEA528}" dt="2024-05-21T11:36:56.746" v="12702" actId="27803"/>
          <ac:grpSpMkLst>
            <pc:docMk/>
            <pc:sldMk cId="1178382251" sldId="370"/>
            <ac:grpSpMk id="693" creationId="{DE1EF13A-C1F7-F112-DCB7-3B6C67953F57}"/>
          </ac:grpSpMkLst>
        </pc:grpChg>
        <pc:grpChg chg="mod">
          <ac:chgData name="Uni Heidelberg" userId="63381bc8-74ad-49df-bab6-c1d9d05e17c2" providerId="ADAL" clId="{69EE58BA-C1DB-4456-A054-AB04EECEA528}" dt="2024-05-21T11:36:56.746" v="12702" actId="27803"/>
          <ac:grpSpMkLst>
            <pc:docMk/>
            <pc:sldMk cId="1178382251" sldId="370"/>
            <ac:grpSpMk id="695" creationId="{1436C4B5-1D85-5458-7CD1-0274E3997EA4}"/>
          </ac:grpSpMkLst>
        </pc:grpChg>
        <pc:grpChg chg="mod">
          <ac:chgData name="Uni Heidelberg" userId="63381bc8-74ad-49df-bab6-c1d9d05e17c2" providerId="ADAL" clId="{69EE58BA-C1DB-4456-A054-AB04EECEA528}" dt="2024-05-21T11:36:56.746" v="12702" actId="27803"/>
          <ac:grpSpMkLst>
            <pc:docMk/>
            <pc:sldMk cId="1178382251" sldId="370"/>
            <ac:grpSpMk id="698" creationId="{C2CAC1F7-C409-6E01-CB3F-6839A283EFF8}"/>
          </ac:grpSpMkLst>
        </pc:grpChg>
        <pc:grpChg chg="mod">
          <ac:chgData name="Uni Heidelberg" userId="63381bc8-74ad-49df-bab6-c1d9d05e17c2" providerId="ADAL" clId="{69EE58BA-C1DB-4456-A054-AB04EECEA528}" dt="2024-05-21T11:36:56.746" v="12702" actId="27803"/>
          <ac:grpSpMkLst>
            <pc:docMk/>
            <pc:sldMk cId="1178382251" sldId="370"/>
            <ac:grpSpMk id="700" creationId="{2FAD4811-8F7E-FDE2-D768-6EF85C7A83BA}"/>
          </ac:grpSpMkLst>
        </pc:grpChg>
        <pc:grpChg chg="mod">
          <ac:chgData name="Uni Heidelberg" userId="63381bc8-74ad-49df-bab6-c1d9d05e17c2" providerId="ADAL" clId="{69EE58BA-C1DB-4456-A054-AB04EECEA528}" dt="2024-05-21T11:36:56.746" v="12702" actId="27803"/>
          <ac:grpSpMkLst>
            <pc:docMk/>
            <pc:sldMk cId="1178382251" sldId="370"/>
            <ac:grpSpMk id="703" creationId="{5D383C6A-A730-CCF2-B144-382C80A8BF55}"/>
          </ac:grpSpMkLst>
        </pc:grpChg>
        <pc:grpChg chg="mod">
          <ac:chgData name="Uni Heidelberg" userId="63381bc8-74ad-49df-bab6-c1d9d05e17c2" providerId="ADAL" clId="{69EE58BA-C1DB-4456-A054-AB04EECEA528}" dt="2024-05-21T11:36:56.746" v="12702" actId="27803"/>
          <ac:grpSpMkLst>
            <pc:docMk/>
            <pc:sldMk cId="1178382251" sldId="370"/>
            <ac:grpSpMk id="720" creationId="{1DDE856A-D45B-75DE-2F62-76FA2D24A9BE}"/>
          </ac:grpSpMkLst>
        </pc:grpChg>
        <pc:grpChg chg="mod">
          <ac:chgData name="Uni Heidelberg" userId="63381bc8-74ad-49df-bab6-c1d9d05e17c2" providerId="ADAL" clId="{69EE58BA-C1DB-4456-A054-AB04EECEA528}" dt="2024-05-21T11:36:56.746" v="12702" actId="27803"/>
          <ac:grpSpMkLst>
            <pc:docMk/>
            <pc:sldMk cId="1178382251" sldId="370"/>
            <ac:grpSpMk id="721" creationId="{615AD9D0-AAC1-8A91-AE94-7FEB33120746}"/>
          </ac:grpSpMkLst>
        </pc:grpChg>
        <pc:grpChg chg="mod">
          <ac:chgData name="Uni Heidelberg" userId="63381bc8-74ad-49df-bab6-c1d9d05e17c2" providerId="ADAL" clId="{69EE58BA-C1DB-4456-A054-AB04EECEA528}" dt="2024-05-21T11:36:56.746" v="12702" actId="27803"/>
          <ac:grpSpMkLst>
            <pc:docMk/>
            <pc:sldMk cId="1178382251" sldId="370"/>
            <ac:grpSpMk id="724" creationId="{749788E4-1B8E-6733-C677-973BC3F07BEA}"/>
          </ac:grpSpMkLst>
        </pc:grpChg>
        <pc:grpChg chg="mod">
          <ac:chgData name="Uni Heidelberg" userId="63381bc8-74ad-49df-bab6-c1d9d05e17c2" providerId="ADAL" clId="{69EE58BA-C1DB-4456-A054-AB04EECEA528}" dt="2024-05-21T11:36:56.746" v="12702" actId="27803"/>
          <ac:grpSpMkLst>
            <pc:docMk/>
            <pc:sldMk cId="1178382251" sldId="370"/>
            <ac:grpSpMk id="726" creationId="{05984FF7-7F78-889C-AEB1-D3B3D48F513C}"/>
          </ac:grpSpMkLst>
        </pc:grpChg>
        <pc:grpChg chg="mod">
          <ac:chgData name="Uni Heidelberg" userId="63381bc8-74ad-49df-bab6-c1d9d05e17c2" providerId="ADAL" clId="{69EE58BA-C1DB-4456-A054-AB04EECEA528}" dt="2024-05-21T11:36:56.746" v="12702" actId="27803"/>
          <ac:grpSpMkLst>
            <pc:docMk/>
            <pc:sldMk cId="1178382251" sldId="370"/>
            <ac:grpSpMk id="730" creationId="{E33D86C0-8331-1CF5-01EA-6FDCF7F4FB43}"/>
          </ac:grpSpMkLst>
        </pc:grpChg>
        <pc:grpChg chg="mod">
          <ac:chgData name="Uni Heidelberg" userId="63381bc8-74ad-49df-bab6-c1d9d05e17c2" providerId="ADAL" clId="{69EE58BA-C1DB-4456-A054-AB04EECEA528}" dt="2024-05-21T11:36:56.746" v="12702" actId="27803"/>
          <ac:grpSpMkLst>
            <pc:docMk/>
            <pc:sldMk cId="1178382251" sldId="370"/>
            <ac:grpSpMk id="732" creationId="{8F03CC9A-9938-1D68-9668-C7A053CC8489}"/>
          </ac:grpSpMkLst>
        </pc:grpChg>
        <pc:grpChg chg="mod">
          <ac:chgData name="Uni Heidelberg" userId="63381bc8-74ad-49df-bab6-c1d9d05e17c2" providerId="ADAL" clId="{69EE58BA-C1DB-4456-A054-AB04EECEA528}" dt="2024-05-21T11:36:56.746" v="12702" actId="27803"/>
          <ac:grpSpMkLst>
            <pc:docMk/>
            <pc:sldMk cId="1178382251" sldId="370"/>
            <ac:grpSpMk id="736" creationId="{ECFADF50-6E1E-D96F-FB2C-A4304C563737}"/>
          </ac:grpSpMkLst>
        </pc:grpChg>
        <pc:grpChg chg="mod">
          <ac:chgData name="Uni Heidelberg" userId="63381bc8-74ad-49df-bab6-c1d9d05e17c2" providerId="ADAL" clId="{69EE58BA-C1DB-4456-A054-AB04EECEA528}" dt="2024-05-21T11:36:56.746" v="12702" actId="27803"/>
          <ac:grpSpMkLst>
            <pc:docMk/>
            <pc:sldMk cId="1178382251" sldId="370"/>
            <ac:grpSpMk id="738" creationId="{9EB07931-E786-B9A3-F5A6-F56DE6B27ADA}"/>
          </ac:grpSpMkLst>
        </pc:grpChg>
        <pc:grpChg chg="mod">
          <ac:chgData name="Uni Heidelberg" userId="63381bc8-74ad-49df-bab6-c1d9d05e17c2" providerId="ADAL" clId="{69EE58BA-C1DB-4456-A054-AB04EECEA528}" dt="2024-05-21T11:36:56.746" v="12702" actId="27803"/>
          <ac:grpSpMkLst>
            <pc:docMk/>
            <pc:sldMk cId="1178382251" sldId="370"/>
            <ac:grpSpMk id="742" creationId="{92B33BA8-0EC4-97FD-B7C0-393991DAF020}"/>
          </ac:grpSpMkLst>
        </pc:grpChg>
        <pc:grpChg chg="mod">
          <ac:chgData name="Uni Heidelberg" userId="63381bc8-74ad-49df-bab6-c1d9d05e17c2" providerId="ADAL" clId="{69EE58BA-C1DB-4456-A054-AB04EECEA528}" dt="2024-05-21T11:36:56.746" v="12702" actId="27803"/>
          <ac:grpSpMkLst>
            <pc:docMk/>
            <pc:sldMk cId="1178382251" sldId="370"/>
            <ac:grpSpMk id="744" creationId="{32FAAF59-CF4E-185A-2349-BFAB0ED4D1D4}"/>
          </ac:grpSpMkLst>
        </pc:grpChg>
        <pc:grpChg chg="mod">
          <ac:chgData name="Uni Heidelberg" userId="63381bc8-74ad-49df-bab6-c1d9d05e17c2" providerId="ADAL" clId="{69EE58BA-C1DB-4456-A054-AB04EECEA528}" dt="2024-05-21T11:36:56.746" v="12702" actId="27803"/>
          <ac:grpSpMkLst>
            <pc:docMk/>
            <pc:sldMk cId="1178382251" sldId="370"/>
            <ac:grpSpMk id="748" creationId="{039F2F1F-7F6C-2079-8859-AE5ECA48AFAD}"/>
          </ac:grpSpMkLst>
        </pc:grpChg>
        <pc:grpChg chg="mod">
          <ac:chgData name="Uni Heidelberg" userId="63381bc8-74ad-49df-bab6-c1d9d05e17c2" providerId="ADAL" clId="{69EE58BA-C1DB-4456-A054-AB04EECEA528}" dt="2024-05-21T11:36:56.746" v="12702" actId="27803"/>
          <ac:grpSpMkLst>
            <pc:docMk/>
            <pc:sldMk cId="1178382251" sldId="370"/>
            <ac:grpSpMk id="750" creationId="{FA2A0E39-9C8D-29AA-C7CF-6A7A6B31F980}"/>
          </ac:grpSpMkLst>
        </pc:grpChg>
        <pc:grpChg chg="mod">
          <ac:chgData name="Uni Heidelberg" userId="63381bc8-74ad-49df-bab6-c1d9d05e17c2" providerId="ADAL" clId="{69EE58BA-C1DB-4456-A054-AB04EECEA528}" dt="2024-05-21T11:36:56.746" v="12702" actId="27803"/>
          <ac:grpSpMkLst>
            <pc:docMk/>
            <pc:sldMk cId="1178382251" sldId="370"/>
            <ac:grpSpMk id="755" creationId="{7B9DCC31-8DCE-B71F-9867-C421DA1E5D06}"/>
          </ac:grpSpMkLst>
        </pc:grpChg>
        <pc:grpChg chg="mod">
          <ac:chgData name="Uni Heidelberg" userId="63381bc8-74ad-49df-bab6-c1d9d05e17c2" providerId="ADAL" clId="{69EE58BA-C1DB-4456-A054-AB04EECEA528}" dt="2024-05-21T11:36:56.746" v="12702" actId="27803"/>
          <ac:grpSpMkLst>
            <pc:docMk/>
            <pc:sldMk cId="1178382251" sldId="370"/>
            <ac:grpSpMk id="757" creationId="{C6B47347-DF47-0A8C-4C2D-6FE5DE1DF077}"/>
          </ac:grpSpMkLst>
        </pc:grpChg>
        <pc:grpChg chg="mod">
          <ac:chgData name="Uni Heidelberg" userId="63381bc8-74ad-49df-bab6-c1d9d05e17c2" providerId="ADAL" clId="{69EE58BA-C1DB-4456-A054-AB04EECEA528}" dt="2024-05-21T11:36:56.746" v="12702" actId="27803"/>
          <ac:grpSpMkLst>
            <pc:docMk/>
            <pc:sldMk cId="1178382251" sldId="370"/>
            <ac:grpSpMk id="762" creationId="{4E50D388-35ED-4EEA-DCF8-F05AE43C2F2A}"/>
          </ac:grpSpMkLst>
        </pc:grpChg>
        <pc:grpChg chg="mod">
          <ac:chgData name="Uni Heidelberg" userId="63381bc8-74ad-49df-bab6-c1d9d05e17c2" providerId="ADAL" clId="{69EE58BA-C1DB-4456-A054-AB04EECEA528}" dt="2024-05-21T11:36:56.746" v="12702" actId="27803"/>
          <ac:grpSpMkLst>
            <pc:docMk/>
            <pc:sldMk cId="1178382251" sldId="370"/>
            <ac:grpSpMk id="777" creationId="{1DE430F0-83D0-6D69-85CD-D6F62D6097D7}"/>
          </ac:grpSpMkLst>
        </pc:grpChg>
        <pc:grpChg chg="mod">
          <ac:chgData name="Uni Heidelberg" userId="63381bc8-74ad-49df-bab6-c1d9d05e17c2" providerId="ADAL" clId="{69EE58BA-C1DB-4456-A054-AB04EECEA528}" dt="2024-05-21T11:36:56.746" v="12702" actId="27803"/>
          <ac:grpSpMkLst>
            <pc:docMk/>
            <pc:sldMk cId="1178382251" sldId="370"/>
            <ac:grpSpMk id="1778" creationId="{4C73A266-E681-DAC5-C493-04F71F019BC8}"/>
          </ac:grpSpMkLst>
        </pc:grpChg>
        <pc:grpChg chg="mod">
          <ac:chgData name="Uni Heidelberg" userId="63381bc8-74ad-49df-bab6-c1d9d05e17c2" providerId="ADAL" clId="{69EE58BA-C1DB-4456-A054-AB04EECEA528}" dt="2024-05-21T11:36:56.746" v="12702" actId="27803"/>
          <ac:grpSpMkLst>
            <pc:docMk/>
            <pc:sldMk cId="1178382251" sldId="370"/>
            <ac:grpSpMk id="2783" creationId="{1E3C4B9C-1392-8DFD-163A-F437EC921BBD}"/>
          </ac:grpSpMkLst>
        </pc:grpChg>
        <pc:grpChg chg="add mod">
          <ac:chgData name="Uni Heidelberg" userId="63381bc8-74ad-49df-bab6-c1d9d05e17c2" providerId="ADAL" clId="{69EE58BA-C1DB-4456-A054-AB04EECEA528}" dt="2024-05-21T11:39:21.059" v="12775"/>
          <ac:grpSpMkLst>
            <pc:docMk/>
            <pc:sldMk cId="1178382251" sldId="370"/>
            <ac:grpSpMk id="2812" creationId="{AFFC8B7F-CC67-14D7-96C4-24CB77B2D455}"/>
          </ac:grpSpMkLst>
        </pc:grpChg>
        <pc:grpChg chg="mod">
          <ac:chgData name="Uni Heidelberg" userId="63381bc8-74ad-49df-bab6-c1d9d05e17c2" providerId="ADAL" clId="{69EE58BA-C1DB-4456-A054-AB04EECEA528}" dt="2024-05-21T11:39:21.059" v="12775"/>
          <ac:grpSpMkLst>
            <pc:docMk/>
            <pc:sldMk cId="1178382251" sldId="370"/>
            <ac:grpSpMk id="2814" creationId="{04D16EE4-1A9D-CD57-5A38-6E6764902F3A}"/>
          </ac:grpSpMkLst>
        </pc:grpChg>
        <pc:grpChg chg="add mod">
          <ac:chgData name="Uni Heidelberg" userId="63381bc8-74ad-49df-bab6-c1d9d05e17c2" providerId="ADAL" clId="{69EE58BA-C1DB-4456-A054-AB04EECEA528}" dt="2024-05-21T11:40:40.465" v="12810" actId="1076"/>
          <ac:grpSpMkLst>
            <pc:docMk/>
            <pc:sldMk cId="1178382251" sldId="370"/>
            <ac:grpSpMk id="2817" creationId="{13F680BD-504D-A3EA-0944-4D3A4A6F27C1}"/>
          </ac:grpSpMkLst>
        </pc:grpChg>
        <pc:picChg chg="add del mod">
          <ac:chgData name="Uni Heidelberg" userId="63381bc8-74ad-49df-bab6-c1d9d05e17c2" providerId="ADAL" clId="{69EE58BA-C1DB-4456-A054-AB04EECEA528}" dt="2024-05-21T11:36:25.057" v="12690" actId="478"/>
          <ac:picMkLst>
            <pc:docMk/>
            <pc:sldMk cId="1178382251" sldId="370"/>
            <ac:picMk id="613" creationId="{AF7969D1-2182-1B3E-2D14-EE7D77B7BCB7}"/>
          </ac:picMkLst>
        </pc:picChg>
        <pc:picChg chg="add del mod">
          <ac:chgData name="Uni Heidelberg" userId="63381bc8-74ad-49df-bab6-c1d9d05e17c2" providerId="ADAL" clId="{69EE58BA-C1DB-4456-A054-AB04EECEA528}" dt="2024-05-21T11:36:43.377" v="12692" actId="478"/>
          <ac:picMkLst>
            <pc:docMk/>
            <pc:sldMk cId="1178382251" sldId="370"/>
            <ac:picMk id="615" creationId="{6915280F-2785-5CE0-20DF-874578942A72}"/>
          </ac:picMkLst>
        </pc:picChg>
        <pc:picChg chg="add del mod">
          <ac:chgData name="Uni Heidelberg" userId="63381bc8-74ad-49df-bab6-c1d9d05e17c2" providerId="ADAL" clId="{69EE58BA-C1DB-4456-A054-AB04EECEA528}" dt="2024-05-21T11:37:14.480" v="12709" actId="478"/>
          <ac:picMkLst>
            <pc:docMk/>
            <pc:sldMk cId="1178382251" sldId="370"/>
            <ac:picMk id="617" creationId="{D944AEF5-6555-DC74-ECE4-326696644A15}"/>
          </ac:picMkLst>
        </pc:picChg>
        <pc:cxnChg chg="add mod">
          <ac:chgData name="Uni Heidelberg" userId="63381bc8-74ad-49df-bab6-c1d9d05e17c2" providerId="ADAL" clId="{69EE58BA-C1DB-4456-A054-AB04EECEA528}" dt="2024-05-21T11:31:14.132" v="12108" actId="1076"/>
          <ac:cxnSpMkLst>
            <pc:docMk/>
            <pc:sldMk cId="1178382251" sldId="370"/>
            <ac:cxnSpMk id="2" creationId="{95675114-BA4C-6E90-8580-2A0D2AAD88D9}"/>
          </ac:cxnSpMkLst>
        </pc:cxnChg>
        <pc:cxnChg chg="add mod">
          <ac:chgData name="Uni Heidelberg" userId="63381bc8-74ad-49df-bab6-c1d9d05e17c2" providerId="ADAL" clId="{69EE58BA-C1DB-4456-A054-AB04EECEA528}" dt="2024-05-21T11:31:14.132" v="12108" actId="1076"/>
          <ac:cxnSpMkLst>
            <pc:docMk/>
            <pc:sldMk cId="1178382251" sldId="370"/>
            <ac:cxnSpMk id="4" creationId="{1909CC76-7C98-185B-0D70-62AE7D6DEEAD}"/>
          </ac:cxnSpMkLst>
        </pc:cxnChg>
        <pc:cxnChg chg="add mod">
          <ac:chgData name="Uni Heidelberg" userId="63381bc8-74ad-49df-bab6-c1d9d05e17c2" providerId="ADAL" clId="{69EE58BA-C1DB-4456-A054-AB04EECEA528}" dt="2024-05-21T11:31:14.132" v="12108" actId="1076"/>
          <ac:cxnSpMkLst>
            <pc:docMk/>
            <pc:sldMk cId="1178382251" sldId="370"/>
            <ac:cxnSpMk id="5" creationId="{3275FC8B-7204-F29A-1EC6-B9DABACBFBD6}"/>
          </ac:cxnSpMkLst>
        </pc:cxnChg>
        <pc:cxnChg chg="add mod">
          <ac:chgData name="Uni Heidelberg" userId="63381bc8-74ad-49df-bab6-c1d9d05e17c2" providerId="ADAL" clId="{69EE58BA-C1DB-4456-A054-AB04EECEA528}" dt="2024-05-21T11:31:14.132" v="12108" actId="1076"/>
          <ac:cxnSpMkLst>
            <pc:docMk/>
            <pc:sldMk cId="1178382251" sldId="370"/>
            <ac:cxnSpMk id="6" creationId="{C0E26030-6783-A28C-D24F-80F7700C599F}"/>
          </ac:cxnSpMkLst>
        </pc:cxnChg>
        <pc:cxnChg chg="add mod">
          <ac:chgData name="Uni Heidelberg" userId="63381bc8-74ad-49df-bab6-c1d9d05e17c2" providerId="ADAL" clId="{69EE58BA-C1DB-4456-A054-AB04EECEA528}" dt="2024-05-21T11:31:14.132" v="12108" actId="1076"/>
          <ac:cxnSpMkLst>
            <pc:docMk/>
            <pc:sldMk cId="1178382251" sldId="370"/>
            <ac:cxnSpMk id="7" creationId="{92D9356F-24E9-2791-4475-5C4F574E8C74}"/>
          </ac:cxnSpMkLst>
        </pc:cxnChg>
        <pc:cxnChg chg="add mod">
          <ac:chgData name="Uni Heidelberg" userId="63381bc8-74ad-49df-bab6-c1d9d05e17c2" providerId="ADAL" clId="{69EE58BA-C1DB-4456-A054-AB04EECEA528}" dt="2024-05-21T11:31:14.132" v="12108" actId="1076"/>
          <ac:cxnSpMkLst>
            <pc:docMk/>
            <pc:sldMk cId="1178382251" sldId="370"/>
            <ac:cxnSpMk id="11" creationId="{CB4D4ADC-A65A-223B-8856-81FBA9C8044B}"/>
          </ac:cxnSpMkLst>
        </pc:cxnChg>
        <pc:cxnChg chg="mod">
          <ac:chgData name="Uni Heidelberg" userId="63381bc8-74ad-49df-bab6-c1d9d05e17c2" providerId="ADAL" clId="{69EE58BA-C1DB-4456-A054-AB04EECEA528}" dt="2024-05-21T11:30:55.362" v="12104" actId="1076"/>
          <ac:cxnSpMkLst>
            <pc:docMk/>
            <pc:sldMk cId="1178382251" sldId="370"/>
            <ac:cxnSpMk id="12" creationId="{A735657E-D2A9-CBFF-5E1F-5B92EE2F1D1D}"/>
          </ac:cxnSpMkLst>
        </pc:cxnChg>
        <pc:cxnChg chg="mod">
          <ac:chgData name="Uni Heidelberg" userId="63381bc8-74ad-49df-bab6-c1d9d05e17c2" providerId="ADAL" clId="{69EE58BA-C1DB-4456-A054-AB04EECEA528}" dt="2024-05-21T11:30:55.362" v="12104" actId="1076"/>
          <ac:cxnSpMkLst>
            <pc:docMk/>
            <pc:sldMk cId="1178382251" sldId="370"/>
            <ac:cxnSpMk id="14" creationId="{FDE0901E-C62D-72FC-4F60-6D3423E9524D}"/>
          </ac:cxnSpMkLst>
        </pc:cxnChg>
        <pc:cxnChg chg="add mod">
          <ac:chgData name="Uni Heidelberg" userId="63381bc8-74ad-49df-bab6-c1d9d05e17c2" providerId="ADAL" clId="{69EE58BA-C1DB-4456-A054-AB04EECEA528}" dt="2024-05-21T11:34:55.293" v="12623" actId="1076"/>
          <ac:cxnSpMkLst>
            <pc:docMk/>
            <pc:sldMk cId="1178382251" sldId="370"/>
            <ac:cxnSpMk id="119" creationId="{F122A308-4E6D-3A07-3C04-CD8227318120}"/>
          </ac:cxnSpMkLst>
        </pc:cxnChg>
        <pc:cxnChg chg="add mod">
          <ac:chgData name="Uni Heidelberg" userId="63381bc8-74ad-49df-bab6-c1d9d05e17c2" providerId="ADAL" clId="{69EE58BA-C1DB-4456-A054-AB04EECEA528}" dt="2024-05-21T11:35:15.355" v="12679" actId="1076"/>
          <ac:cxnSpMkLst>
            <pc:docMk/>
            <pc:sldMk cId="1178382251" sldId="370"/>
            <ac:cxnSpMk id="255" creationId="{3D742FD6-EA2D-65D1-719A-A794011D1EC2}"/>
          </ac:cxnSpMkLst>
        </pc:cxnChg>
        <pc:cxnChg chg="add mod">
          <ac:chgData name="Uni Heidelberg" userId="63381bc8-74ad-49df-bab6-c1d9d05e17c2" providerId="ADAL" clId="{69EE58BA-C1DB-4456-A054-AB04EECEA528}" dt="2024-05-21T11:35:20.963" v="12680"/>
          <ac:cxnSpMkLst>
            <pc:docMk/>
            <pc:sldMk cId="1178382251" sldId="370"/>
            <ac:cxnSpMk id="433" creationId="{20A73C0E-D154-1C16-5CAC-0FDFCDCEBEEC}"/>
          </ac:cxnSpMkLst>
        </pc:cxnChg>
        <pc:cxnChg chg="add del mod">
          <ac:chgData name="Uni Heidelberg" userId="63381bc8-74ad-49df-bab6-c1d9d05e17c2" providerId="ADAL" clId="{69EE58BA-C1DB-4456-A054-AB04EECEA528}" dt="2024-05-21T11:38:17.808" v="12748" actId="478"/>
          <ac:cxnSpMkLst>
            <pc:docMk/>
            <pc:sldMk cId="1178382251" sldId="370"/>
            <ac:cxnSpMk id="611" creationId="{07696A41-97E3-BE40-1D2C-206DFFA0FED1}"/>
          </ac:cxnSpMkLst>
        </pc:cxnChg>
      </pc:sldChg>
      <pc:sldChg chg="delSp modSp add del mod modShow">
        <pc:chgData name="Uni Heidelberg" userId="63381bc8-74ad-49df-bab6-c1d9d05e17c2" providerId="ADAL" clId="{69EE58BA-C1DB-4456-A054-AB04EECEA528}" dt="2024-05-21T12:16:12.496" v="15188" actId="47"/>
        <pc:sldMkLst>
          <pc:docMk/>
          <pc:sldMk cId="1800810366" sldId="371"/>
        </pc:sldMkLst>
        <pc:spChg chg="mod">
          <ac:chgData name="Uni Heidelberg" userId="63381bc8-74ad-49df-bab6-c1d9d05e17c2" providerId="ADAL" clId="{69EE58BA-C1DB-4456-A054-AB04EECEA528}" dt="2024-05-21T11:34:49.676" v="12620" actId="1076"/>
          <ac:spMkLst>
            <pc:docMk/>
            <pc:sldMk cId="1800810366" sldId="371"/>
            <ac:spMk id="30" creationId="{C2ACDD27-33BA-5804-414F-01BBECB1B0EA}"/>
          </ac:spMkLst>
        </pc:spChg>
        <pc:cxnChg chg="del">
          <ac:chgData name="Uni Heidelberg" userId="63381bc8-74ad-49df-bab6-c1d9d05e17c2" providerId="ADAL" clId="{69EE58BA-C1DB-4456-A054-AB04EECEA528}" dt="2024-05-21T12:16:04.831" v="15184" actId="21"/>
          <ac:cxnSpMkLst>
            <pc:docMk/>
            <pc:sldMk cId="1800810366" sldId="371"/>
            <ac:cxnSpMk id="11" creationId="{C73E2D78-776D-CBF8-9884-9E1ADADF0206}"/>
          </ac:cxnSpMkLst>
        </pc:cxnChg>
      </pc:sldChg>
      <pc:sldChg chg="addSp delSp modSp add mod ord modAnim modNotesTx">
        <pc:chgData name="Uni Heidelberg" userId="63381bc8-74ad-49df-bab6-c1d9d05e17c2" providerId="ADAL" clId="{69EE58BA-C1DB-4456-A054-AB04EECEA528}" dt="2024-05-21T11:45:01.332" v="13130" actId="165"/>
        <pc:sldMkLst>
          <pc:docMk/>
          <pc:sldMk cId="1605301583" sldId="372"/>
        </pc:sldMkLst>
        <pc:spChg chg="add mod">
          <ac:chgData name="Uni Heidelberg" userId="63381bc8-74ad-49df-bab6-c1d9d05e17c2" providerId="ADAL" clId="{69EE58BA-C1DB-4456-A054-AB04EECEA528}" dt="2024-05-21T11:43:17.935" v="13091" actId="1076"/>
          <ac:spMkLst>
            <pc:docMk/>
            <pc:sldMk cId="1605301583" sldId="372"/>
            <ac:spMk id="17" creationId="{8E28E815-751F-8023-2CF4-5C68FF10CFB4}"/>
          </ac:spMkLst>
        </pc:spChg>
        <pc:spChg chg="mod">
          <ac:chgData name="Uni Heidelberg" userId="63381bc8-74ad-49df-bab6-c1d9d05e17c2" providerId="ADAL" clId="{69EE58BA-C1DB-4456-A054-AB04EECEA528}" dt="2024-05-21T11:44:36.052" v="13124" actId="165"/>
          <ac:spMkLst>
            <pc:docMk/>
            <pc:sldMk cId="1605301583" sldId="372"/>
            <ac:spMk id="458" creationId="{350AD129-DFCD-DF90-1178-F1EF3AB07D0A}"/>
          </ac:spMkLst>
        </pc:spChg>
        <pc:spChg chg="mod">
          <ac:chgData name="Uni Heidelberg" userId="63381bc8-74ad-49df-bab6-c1d9d05e17c2" providerId="ADAL" clId="{69EE58BA-C1DB-4456-A054-AB04EECEA528}" dt="2024-05-21T11:44:36.052" v="13124" actId="165"/>
          <ac:spMkLst>
            <pc:docMk/>
            <pc:sldMk cId="1605301583" sldId="372"/>
            <ac:spMk id="459" creationId="{2A9B8FD9-BB6C-5436-FEBD-B65D9CBED7FB}"/>
          </ac:spMkLst>
        </pc:spChg>
        <pc:spChg chg="mod">
          <ac:chgData name="Uni Heidelberg" userId="63381bc8-74ad-49df-bab6-c1d9d05e17c2" providerId="ADAL" clId="{69EE58BA-C1DB-4456-A054-AB04EECEA528}" dt="2024-05-21T11:44:36.052" v="13124" actId="165"/>
          <ac:spMkLst>
            <pc:docMk/>
            <pc:sldMk cId="1605301583" sldId="372"/>
            <ac:spMk id="461" creationId="{CBE66638-3E5B-29D9-0C82-61FC44D3DE58}"/>
          </ac:spMkLst>
        </pc:spChg>
        <pc:spChg chg="mod">
          <ac:chgData name="Uni Heidelberg" userId="63381bc8-74ad-49df-bab6-c1d9d05e17c2" providerId="ADAL" clId="{69EE58BA-C1DB-4456-A054-AB04EECEA528}" dt="2024-05-21T11:44:36.052" v="13124" actId="165"/>
          <ac:spMkLst>
            <pc:docMk/>
            <pc:sldMk cId="1605301583" sldId="372"/>
            <ac:spMk id="462" creationId="{2F694818-8B21-225E-FC72-7A63DEFA79C2}"/>
          </ac:spMkLst>
        </pc:spChg>
        <pc:spChg chg="mod">
          <ac:chgData name="Uni Heidelberg" userId="63381bc8-74ad-49df-bab6-c1d9d05e17c2" providerId="ADAL" clId="{69EE58BA-C1DB-4456-A054-AB04EECEA528}" dt="2024-05-21T11:44:36.052" v="13124" actId="165"/>
          <ac:spMkLst>
            <pc:docMk/>
            <pc:sldMk cId="1605301583" sldId="372"/>
            <ac:spMk id="464" creationId="{9BAA3F98-3A3C-BA81-B913-89E32ED7DA66}"/>
          </ac:spMkLst>
        </pc:spChg>
        <pc:spChg chg="mod">
          <ac:chgData name="Uni Heidelberg" userId="63381bc8-74ad-49df-bab6-c1d9d05e17c2" providerId="ADAL" clId="{69EE58BA-C1DB-4456-A054-AB04EECEA528}" dt="2024-05-21T11:44:36.052" v="13124" actId="165"/>
          <ac:spMkLst>
            <pc:docMk/>
            <pc:sldMk cId="1605301583" sldId="372"/>
            <ac:spMk id="466" creationId="{6F57C8CD-2865-C090-68E0-F7326B34E293}"/>
          </ac:spMkLst>
        </pc:spChg>
        <pc:spChg chg="mod">
          <ac:chgData name="Uni Heidelberg" userId="63381bc8-74ad-49df-bab6-c1d9d05e17c2" providerId="ADAL" clId="{69EE58BA-C1DB-4456-A054-AB04EECEA528}" dt="2024-05-21T11:44:36.052" v="13124" actId="165"/>
          <ac:spMkLst>
            <pc:docMk/>
            <pc:sldMk cId="1605301583" sldId="372"/>
            <ac:spMk id="467" creationId="{C606483D-A09D-1F66-343A-D68949164462}"/>
          </ac:spMkLst>
        </pc:spChg>
        <pc:spChg chg="mod">
          <ac:chgData name="Uni Heidelberg" userId="63381bc8-74ad-49df-bab6-c1d9d05e17c2" providerId="ADAL" clId="{69EE58BA-C1DB-4456-A054-AB04EECEA528}" dt="2024-05-21T11:44:36.052" v="13124" actId="165"/>
          <ac:spMkLst>
            <pc:docMk/>
            <pc:sldMk cId="1605301583" sldId="372"/>
            <ac:spMk id="469" creationId="{80F8A456-D0EA-7117-6540-33FA4B0C78CE}"/>
          </ac:spMkLst>
        </pc:spChg>
        <pc:spChg chg="mod">
          <ac:chgData name="Uni Heidelberg" userId="63381bc8-74ad-49df-bab6-c1d9d05e17c2" providerId="ADAL" clId="{69EE58BA-C1DB-4456-A054-AB04EECEA528}" dt="2024-05-21T11:44:36.052" v="13124" actId="165"/>
          <ac:spMkLst>
            <pc:docMk/>
            <pc:sldMk cId="1605301583" sldId="372"/>
            <ac:spMk id="471" creationId="{E70A2DE6-AC56-C274-237F-4BF689827812}"/>
          </ac:spMkLst>
        </pc:spChg>
        <pc:spChg chg="mod">
          <ac:chgData name="Uni Heidelberg" userId="63381bc8-74ad-49df-bab6-c1d9d05e17c2" providerId="ADAL" clId="{69EE58BA-C1DB-4456-A054-AB04EECEA528}" dt="2024-05-21T11:44:36.052" v="13124" actId="165"/>
          <ac:spMkLst>
            <pc:docMk/>
            <pc:sldMk cId="1605301583" sldId="372"/>
            <ac:spMk id="472" creationId="{7845AFE8-214A-52E8-5895-3C70817A36A9}"/>
          </ac:spMkLst>
        </pc:spChg>
        <pc:spChg chg="mod">
          <ac:chgData name="Uni Heidelberg" userId="63381bc8-74ad-49df-bab6-c1d9d05e17c2" providerId="ADAL" clId="{69EE58BA-C1DB-4456-A054-AB04EECEA528}" dt="2024-05-21T11:44:36.052" v="13124" actId="165"/>
          <ac:spMkLst>
            <pc:docMk/>
            <pc:sldMk cId="1605301583" sldId="372"/>
            <ac:spMk id="474" creationId="{20A039DF-1CA2-DB0B-C13A-3573D4674D3C}"/>
          </ac:spMkLst>
        </pc:spChg>
        <pc:spChg chg="mod">
          <ac:chgData name="Uni Heidelberg" userId="63381bc8-74ad-49df-bab6-c1d9d05e17c2" providerId="ADAL" clId="{69EE58BA-C1DB-4456-A054-AB04EECEA528}" dt="2024-05-21T11:44:36.052" v="13124" actId="165"/>
          <ac:spMkLst>
            <pc:docMk/>
            <pc:sldMk cId="1605301583" sldId="372"/>
            <ac:spMk id="476" creationId="{31215145-E988-1EA1-896F-33926EA862D6}"/>
          </ac:spMkLst>
        </pc:spChg>
        <pc:spChg chg="mod">
          <ac:chgData name="Uni Heidelberg" userId="63381bc8-74ad-49df-bab6-c1d9d05e17c2" providerId="ADAL" clId="{69EE58BA-C1DB-4456-A054-AB04EECEA528}" dt="2024-05-21T11:44:36.052" v="13124" actId="165"/>
          <ac:spMkLst>
            <pc:docMk/>
            <pc:sldMk cId="1605301583" sldId="372"/>
            <ac:spMk id="477" creationId="{F4E9860E-09EC-E8CD-6AC2-679F8BC6BF2D}"/>
          </ac:spMkLst>
        </pc:spChg>
        <pc:spChg chg="mod">
          <ac:chgData name="Uni Heidelberg" userId="63381bc8-74ad-49df-bab6-c1d9d05e17c2" providerId="ADAL" clId="{69EE58BA-C1DB-4456-A054-AB04EECEA528}" dt="2024-05-21T11:44:36.052" v="13124" actId="165"/>
          <ac:spMkLst>
            <pc:docMk/>
            <pc:sldMk cId="1605301583" sldId="372"/>
            <ac:spMk id="479" creationId="{93E8428F-3A18-7CEB-8E9C-D53F2BE26D79}"/>
          </ac:spMkLst>
        </pc:spChg>
        <pc:spChg chg="mod">
          <ac:chgData name="Uni Heidelberg" userId="63381bc8-74ad-49df-bab6-c1d9d05e17c2" providerId="ADAL" clId="{69EE58BA-C1DB-4456-A054-AB04EECEA528}" dt="2024-05-21T11:44:36.052" v="13124" actId="165"/>
          <ac:spMkLst>
            <pc:docMk/>
            <pc:sldMk cId="1605301583" sldId="372"/>
            <ac:spMk id="481" creationId="{EAFFE49F-38E5-9BAC-7099-9BE72B16B2BD}"/>
          </ac:spMkLst>
        </pc:spChg>
        <pc:spChg chg="mod">
          <ac:chgData name="Uni Heidelberg" userId="63381bc8-74ad-49df-bab6-c1d9d05e17c2" providerId="ADAL" clId="{69EE58BA-C1DB-4456-A054-AB04EECEA528}" dt="2024-05-21T11:44:36.052" v="13124" actId="165"/>
          <ac:spMkLst>
            <pc:docMk/>
            <pc:sldMk cId="1605301583" sldId="372"/>
            <ac:spMk id="482" creationId="{37C76F60-FF2A-CAF8-2C7E-A00060E93061}"/>
          </ac:spMkLst>
        </pc:spChg>
        <pc:spChg chg="mod">
          <ac:chgData name="Uni Heidelberg" userId="63381bc8-74ad-49df-bab6-c1d9d05e17c2" providerId="ADAL" clId="{69EE58BA-C1DB-4456-A054-AB04EECEA528}" dt="2024-05-21T11:44:36.052" v="13124" actId="165"/>
          <ac:spMkLst>
            <pc:docMk/>
            <pc:sldMk cId="1605301583" sldId="372"/>
            <ac:spMk id="483" creationId="{15BE09CB-BA5D-DDD2-8B32-ADE8E5166341}"/>
          </ac:spMkLst>
        </pc:spChg>
        <pc:spChg chg="mod">
          <ac:chgData name="Uni Heidelberg" userId="63381bc8-74ad-49df-bab6-c1d9d05e17c2" providerId="ADAL" clId="{69EE58BA-C1DB-4456-A054-AB04EECEA528}" dt="2024-05-21T11:44:36.052" v="13124" actId="165"/>
          <ac:spMkLst>
            <pc:docMk/>
            <pc:sldMk cId="1605301583" sldId="372"/>
            <ac:spMk id="485" creationId="{E3E76203-B4FF-E40B-8702-2350CCADABCF}"/>
          </ac:spMkLst>
        </pc:spChg>
        <pc:spChg chg="mod">
          <ac:chgData name="Uni Heidelberg" userId="63381bc8-74ad-49df-bab6-c1d9d05e17c2" providerId="ADAL" clId="{69EE58BA-C1DB-4456-A054-AB04EECEA528}" dt="2024-05-21T11:44:36.052" v="13124" actId="165"/>
          <ac:spMkLst>
            <pc:docMk/>
            <pc:sldMk cId="1605301583" sldId="372"/>
            <ac:spMk id="487" creationId="{133FA14E-3A60-7ED2-64A3-983C2015E137}"/>
          </ac:spMkLst>
        </pc:spChg>
        <pc:spChg chg="mod">
          <ac:chgData name="Uni Heidelberg" userId="63381bc8-74ad-49df-bab6-c1d9d05e17c2" providerId="ADAL" clId="{69EE58BA-C1DB-4456-A054-AB04EECEA528}" dt="2024-05-21T11:44:36.052" v="13124" actId="165"/>
          <ac:spMkLst>
            <pc:docMk/>
            <pc:sldMk cId="1605301583" sldId="372"/>
            <ac:spMk id="488" creationId="{9ACA2D6E-DFD3-E716-15C4-FFED8CD826F3}"/>
          </ac:spMkLst>
        </pc:spChg>
        <pc:spChg chg="mod">
          <ac:chgData name="Uni Heidelberg" userId="63381bc8-74ad-49df-bab6-c1d9d05e17c2" providerId="ADAL" clId="{69EE58BA-C1DB-4456-A054-AB04EECEA528}" dt="2024-05-21T11:44:36.052" v="13124" actId="165"/>
          <ac:spMkLst>
            <pc:docMk/>
            <pc:sldMk cId="1605301583" sldId="372"/>
            <ac:spMk id="489" creationId="{9DF9A0C4-BF99-B36B-F1E0-D1CDBE7FA50F}"/>
          </ac:spMkLst>
        </pc:spChg>
        <pc:spChg chg="mod">
          <ac:chgData name="Uni Heidelberg" userId="63381bc8-74ad-49df-bab6-c1d9d05e17c2" providerId="ADAL" clId="{69EE58BA-C1DB-4456-A054-AB04EECEA528}" dt="2024-05-21T11:44:36.052" v="13124" actId="165"/>
          <ac:spMkLst>
            <pc:docMk/>
            <pc:sldMk cId="1605301583" sldId="372"/>
            <ac:spMk id="491" creationId="{D3D548BE-04A3-C3AE-4D28-11CA572751E1}"/>
          </ac:spMkLst>
        </pc:spChg>
        <pc:spChg chg="mod">
          <ac:chgData name="Uni Heidelberg" userId="63381bc8-74ad-49df-bab6-c1d9d05e17c2" providerId="ADAL" clId="{69EE58BA-C1DB-4456-A054-AB04EECEA528}" dt="2024-05-21T11:44:36.052" v="13124" actId="165"/>
          <ac:spMkLst>
            <pc:docMk/>
            <pc:sldMk cId="1605301583" sldId="372"/>
            <ac:spMk id="493" creationId="{543CD9A7-F96B-FB54-F819-DB9CCF5E1FCD}"/>
          </ac:spMkLst>
        </pc:spChg>
        <pc:spChg chg="mod">
          <ac:chgData name="Uni Heidelberg" userId="63381bc8-74ad-49df-bab6-c1d9d05e17c2" providerId="ADAL" clId="{69EE58BA-C1DB-4456-A054-AB04EECEA528}" dt="2024-05-21T11:44:36.052" v="13124" actId="165"/>
          <ac:spMkLst>
            <pc:docMk/>
            <pc:sldMk cId="1605301583" sldId="372"/>
            <ac:spMk id="494" creationId="{C84779B5-1745-DF96-4E55-1A5C18CF96D2}"/>
          </ac:spMkLst>
        </pc:spChg>
        <pc:spChg chg="mod">
          <ac:chgData name="Uni Heidelberg" userId="63381bc8-74ad-49df-bab6-c1d9d05e17c2" providerId="ADAL" clId="{69EE58BA-C1DB-4456-A054-AB04EECEA528}" dt="2024-05-21T11:44:36.052" v="13124" actId="165"/>
          <ac:spMkLst>
            <pc:docMk/>
            <pc:sldMk cId="1605301583" sldId="372"/>
            <ac:spMk id="495" creationId="{346EA85E-1A5B-CD3A-2AAA-330BB433729C}"/>
          </ac:spMkLst>
        </pc:spChg>
        <pc:spChg chg="mod">
          <ac:chgData name="Uni Heidelberg" userId="63381bc8-74ad-49df-bab6-c1d9d05e17c2" providerId="ADAL" clId="{69EE58BA-C1DB-4456-A054-AB04EECEA528}" dt="2024-05-21T11:44:36.052" v="13124" actId="165"/>
          <ac:spMkLst>
            <pc:docMk/>
            <pc:sldMk cId="1605301583" sldId="372"/>
            <ac:spMk id="497" creationId="{C1E978D5-D3DF-10CD-0E8C-A3B78100E6BF}"/>
          </ac:spMkLst>
        </pc:spChg>
        <pc:spChg chg="mod">
          <ac:chgData name="Uni Heidelberg" userId="63381bc8-74ad-49df-bab6-c1d9d05e17c2" providerId="ADAL" clId="{69EE58BA-C1DB-4456-A054-AB04EECEA528}" dt="2024-05-21T11:44:36.052" v="13124" actId="165"/>
          <ac:spMkLst>
            <pc:docMk/>
            <pc:sldMk cId="1605301583" sldId="372"/>
            <ac:spMk id="499" creationId="{86133E47-711C-B894-3A93-2C5AB0724AD0}"/>
          </ac:spMkLst>
        </pc:spChg>
        <pc:spChg chg="mod">
          <ac:chgData name="Uni Heidelberg" userId="63381bc8-74ad-49df-bab6-c1d9d05e17c2" providerId="ADAL" clId="{69EE58BA-C1DB-4456-A054-AB04EECEA528}" dt="2024-05-21T11:44:36.052" v="13124" actId="165"/>
          <ac:spMkLst>
            <pc:docMk/>
            <pc:sldMk cId="1605301583" sldId="372"/>
            <ac:spMk id="500" creationId="{ECAEFC9C-EE91-A6FE-07BD-3B63442B6795}"/>
          </ac:spMkLst>
        </pc:spChg>
        <pc:spChg chg="mod">
          <ac:chgData name="Uni Heidelberg" userId="63381bc8-74ad-49df-bab6-c1d9d05e17c2" providerId="ADAL" clId="{69EE58BA-C1DB-4456-A054-AB04EECEA528}" dt="2024-05-21T11:44:36.052" v="13124" actId="165"/>
          <ac:spMkLst>
            <pc:docMk/>
            <pc:sldMk cId="1605301583" sldId="372"/>
            <ac:spMk id="501" creationId="{368F18EA-EDF0-9682-5F92-ED0351D3DDC4}"/>
          </ac:spMkLst>
        </pc:spChg>
        <pc:spChg chg="mod">
          <ac:chgData name="Uni Heidelberg" userId="63381bc8-74ad-49df-bab6-c1d9d05e17c2" providerId="ADAL" clId="{69EE58BA-C1DB-4456-A054-AB04EECEA528}" dt="2024-05-21T11:44:36.052" v="13124" actId="165"/>
          <ac:spMkLst>
            <pc:docMk/>
            <pc:sldMk cId="1605301583" sldId="372"/>
            <ac:spMk id="503" creationId="{F5B8C599-B4FF-979D-2F0B-531104A01776}"/>
          </ac:spMkLst>
        </pc:spChg>
        <pc:spChg chg="mod">
          <ac:chgData name="Uni Heidelberg" userId="63381bc8-74ad-49df-bab6-c1d9d05e17c2" providerId="ADAL" clId="{69EE58BA-C1DB-4456-A054-AB04EECEA528}" dt="2024-05-21T11:44:36.052" v="13124" actId="165"/>
          <ac:spMkLst>
            <pc:docMk/>
            <pc:sldMk cId="1605301583" sldId="372"/>
            <ac:spMk id="505" creationId="{28CC1AE7-586D-1220-8F47-5FD46F8C8666}"/>
          </ac:spMkLst>
        </pc:spChg>
        <pc:spChg chg="mod">
          <ac:chgData name="Uni Heidelberg" userId="63381bc8-74ad-49df-bab6-c1d9d05e17c2" providerId="ADAL" clId="{69EE58BA-C1DB-4456-A054-AB04EECEA528}" dt="2024-05-21T11:44:36.052" v="13124" actId="165"/>
          <ac:spMkLst>
            <pc:docMk/>
            <pc:sldMk cId="1605301583" sldId="372"/>
            <ac:spMk id="506" creationId="{9943F73D-3114-9818-5C35-111E91FB5CB5}"/>
          </ac:spMkLst>
        </pc:spChg>
        <pc:spChg chg="mod">
          <ac:chgData name="Uni Heidelberg" userId="63381bc8-74ad-49df-bab6-c1d9d05e17c2" providerId="ADAL" clId="{69EE58BA-C1DB-4456-A054-AB04EECEA528}" dt="2024-05-21T11:44:36.052" v="13124" actId="165"/>
          <ac:spMkLst>
            <pc:docMk/>
            <pc:sldMk cId="1605301583" sldId="372"/>
            <ac:spMk id="507" creationId="{3B138FF5-7A23-C28C-0DD3-C2F5448A5310}"/>
          </ac:spMkLst>
        </pc:spChg>
        <pc:spChg chg="mod">
          <ac:chgData name="Uni Heidelberg" userId="63381bc8-74ad-49df-bab6-c1d9d05e17c2" providerId="ADAL" clId="{69EE58BA-C1DB-4456-A054-AB04EECEA528}" dt="2024-05-21T11:44:36.052" v="13124" actId="165"/>
          <ac:spMkLst>
            <pc:docMk/>
            <pc:sldMk cId="1605301583" sldId="372"/>
            <ac:spMk id="509" creationId="{07939863-C315-6C01-5BE7-F2875E32E6A6}"/>
          </ac:spMkLst>
        </pc:spChg>
        <pc:spChg chg="mod">
          <ac:chgData name="Uni Heidelberg" userId="63381bc8-74ad-49df-bab6-c1d9d05e17c2" providerId="ADAL" clId="{69EE58BA-C1DB-4456-A054-AB04EECEA528}" dt="2024-05-21T11:44:36.052" v="13124" actId="165"/>
          <ac:spMkLst>
            <pc:docMk/>
            <pc:sldMk cId="1605301583" sldId="372"/>
            <ac:spMk id="511" creationId="{836CCA35-CD88-CF79-F552-3BD9EDFD8F96}"/>
          </ac:spMkLst>
        </pc:spChg>
        <pc:spChg chg="mod">
          <ac:chgData name="Uni Heidelberg" userId="63381bc8-74ad-49df-bab6-c1d9d05e17c2" providerId="ADAL" clId="{69EE58BA-C1DB-4456-A054-AB04EECEA528}" dt="2024-05-21T11:44:36.052" v="13124" actId="165"/>
          <ac:spMkLst>
            <pc:docMk/>
            <pc:sldMk cId="1605301583" sldId="372"/>
            <ac:spMk id="512" creationId="{555359DD-5336-4EBF-8689-D1C22643AC51}"/>
          </ac:spMkLst>
        </pc:spChg>
        <pc:spChg chg="mod">
          <ac:chgData name="Uni Heidelberg" userId="63381bc8-74ad-49df-bab6-c1d9d05e17c2" providerId="ADAL" clId="{69EE58BA-C1DB-4456-A054-AB04EECEA528}" dt="2024-05-21T11:44:36.052" v="13124" actId="165"/>
          <ac:spMkLst>
            <pc:docMk/>
            <pc:sldMk cId="1605301583" sldId="372"/>
            <ac:spMk id="513" creationId="{A1FE6255-2014-8BB4-B53A-5E9F4E82BD29}"/>
          </ac:spMkLst>
        </pc:spChg>
        <pc:spChg chg="mod">
          <ac:chgData name="Uni Heidelberg" userId="63381bc8-74ad-49df-bab6-c1d9d05e17c2" providerId="ADAL" clId="{69EE58BA-C1DB-4456-A054-AB04EECEA528}" dt="2024-05-21T11:44:36.052" v="13124" actId="165"/>
          <ac:spMkLst>
            <pc:docMk/>
            <pc:sldMk cId="1605301583" sldId="372"/>
            <ac:spMk id="515" creationId="{3C0E9ECE-0CF7-FB93-6896-E43D779360A0}"/>
          </ac:spMkLst>
        </pc:spChg>
        <pc:spChg chg="mod">
          <ac:chgData name="Uni Heidelberg" userId="63381bc8-74ad-49df-bab6-c1d9d05e17c2" providerId="ADAL" clId="{69EE58BA-C1DB-4456-A054-AB04EECEA528}" dt="2024-05-21T11:44:36.052" v="13124" actId="165"/>
          <ac:spMkLst>
            <pc:docMk/>
            <pc:sldMk cId="1605301583" sldId="372"/>
            <ac:spMk id="517" creationId="{ECC38573-190C-84E3-DBCB-BF0F237F0BA7}"/>
          </ac:spMkLst>
        </pc:spChg>
        <pc:spChg chg="mod">
          <ac:chgData name="Uni Heidelberg" userId="63381bc8-74ad-49df-bab6-c1d9d05e17c2" providerId="ADAL" clId="{69EE58BA-C1DB-4456-A054-AB04EECEA528}" dt="2024-05-21T11:44:36.052" v="13124" actId="165"/>
          <ac:spMkLst>
            <pc:docMk/>
            <pc:sldMk cId="1605301583" sldId="372"/>
            <ac:spMk id="518" creationId="{082BB55F-CA29-8D16-560D-0995F639F0C6}"/>
          </ac:spMkLst>
        </pc:spChg>
        <pc:spChg chg="mod">
          <ac:chgData name="Uni Heidelberg" userId="63381bc8-74ad-49df-bab6-c1d9d05e17c2" providerId="ADAL" clId="{69EE58BA-C1DB-4456-A054-AB04EECEA528}" dt="2024-05-21T11:44:36.052" v="13124" actId="165"/>
          <ac:spMkLst>
            <pc:docMk/>
            <pc:sldMk cId="1605301583" sldId="372"/>
            <ac:spMk id="519" creationId="{33B8DDFB-DC6B-0BA6-7363-D741150FE27B}"/>
          </ac:spMkLst>
        </pc:spChg>
        <pc:spChg chg="del mod topLvl">
          <ac:chgData name="Uni Heidelberg" userId="63381bc8-74ad-49df-bab6-c1d9d05e17c2" providerId="ADAL" clId="{69EE58BA-C1DB-4456-A054-AB04EECEA528}" dt="2024-05-21T11:44:49.256" v="13127" actId="478"/>
          <ac:spMkLst>
            <pc:docMk/>
            <pc:sldMk cId="1605301583" sldId="372"/>
            <ac:spMk id="521" creationId="{AFA68846-7502-FB22-BACD-7F47D56DF25C}"/>
          </ac:spMkLst>
        </pc:spChg>
        <pc:spChg chg="del mod topLvl">
          <ac:chgData name="Uni Heidelberg" userId="63381bc8-74ad-49df-bab6-c1d9d05e17c2" providerId="ADAL" clId="{69EE58BA-C1DB-4456-A054-AB04EECEA528}" dt="2024-05-21T11:44:49.256" v="13127" actId="478"/>
          <ac:spMkLst>
            <pc:docMk/>
            <pc:sldMk cId="1605301583" sldId="372"/>
            <ac:spMk id="523" creationId="{3EF46252-514F-1699-DAEA-6EDD1A9B008A}"/>
          </ac:spMkLst>
        </pc:spChg>
        <pc:spChg chg="del mod topLvl">
          <ac:chgData name="Uni Heidelberg" userId="63381bc8-74ad-49df-bab6-c1d9d05e17c2" providerId="ADAL" clId="{69EE58BA-C1DB-4456-A054-AB04EECEA528}" dt="2024-05-21T11:44:49.256" v="13127" actId="478"/>
          <ac:spMkLst>
            <pc:docMk/>
            <pc:sldMk cId="1605301583" sldId="372"/>
            <ac:spMk id="525" creationId="{90A76617-1D71-B0B7-6DD0-569AFF21D38F}"/>
          </ac:spMkLst>
        </pc:spChg>
        <pc:spChg chg="del mod topLvl">
          <ac:chgData name="Uni Heidelberg" userId="63381bc8-74ad-49df-bab6-c1d9d05e17c2" providerId="ADAL" clId="{69EE58BA-C1DB-4456-A054-AB04EECEA528}" dt="2024-05-21T11:44:49.256" v="13127" actId="478"/>
          <ac:spMkLst>
            <pc:docMk/>
            <pc:sldMk cId="1605301583" sldId="372"/>
            <ac:spMk id="527" creationId="{390B8B6A-34FC-9C4E-6C8B-9CBB34D11FB4}"/>
          </ac:spMkLst>
        </pc:spChg>
        <pc:spChg chg="del mod topLvl">
          <ac:chgData name="Uni Heidelberg" userId="63381bc8-74ad-49df-bab6-c1d9d05e17c2" providerId="ADAL" clId="{69EE58BA-C1DB-4456-A054-AB04EECEA528}" dt="2024-05-21T11:44:49.256" v="13127" actId="478"/>
          <ac:spMkLst>
            <pc:docMk/>
            <pc:sldMk cId="1605301583" sldId="372"/>
            <ac:spMk id="529" creationId="{89CD31CD-A4AB-9B39-7359-BA310558A4A9}"/>
          </ac:spMkLst>
        </pc:spChg>
        <pc:spChg chg="del mod topLvl">
          <ac:chgData name="Uni Heidelberg" userId="63381bc8-74ad-49df-bab6-c1d9d05e17c2" providerId="ADAL" clId="{69EE58BA-C1DB-4456-A054-AB04EECEA528}" dt="2024-05-21T11:44:49.256" v="13127" actId="478"/>
          <ac:spMkLst>
            <pc:docMk/>
            <pc:sldMk cId="1605301583" sldId="372"/>
            <ac:spMk id="531" creationId="{1544992C-B812-9002-AA8B-EEBCFB7C7A57}"/>
          </ac:spMkLst>
        </pc:spChg>
        <pc:spChg chg="del mod topLvl">
          <ac:chgData name="Uni Heidelberg" userId="63381bc8-74ad-49df-bab6-c1d9d05e17c2" providerId="ADAL" clId="{69EE58BA-C1DB-4456-A054-AB04EECEA528}" dt="2024-05-21T11:44:49.256" v="13127" actId="478"/>
          <ac:spMkLst>
            <pc:docMk/>
            <pc:sldMk cId="1605301583" sldId="372"/>
            <ac:spMk id="533" creationId="{14CE78CB-9F38-D769-2577-88D7A8FAAB7E}"/>
          </ac:spMkLst>
        </pc:spChg>
        <pc:spChg chg="del mod topLvl">
          <ac:chgData name="Uni Heidelberg" userId="63381bc8-74ad-49df-bab6-c1d9d05e17c2" providerId="ADAL" clId="{69EE58BA-C1DB-4456-A054-AB04EECEA528}" dt="2024-05-21T11:44:49.256" v="13127" actId="478"/>
          <ac:spMkLst>
            <pc:docMk/>
            <pc:sldMk cId="1605301583" sldId="372"/>
            <ac:spMk id="535" creationId="{0C9D2DDA-229D-5406-6809-5667857EA440}"/>
          </ac:spMkLst>
        </pc:spChg>
        <pc:spChg chg="del mod topLvl">
          <ac:chgData name="Uni Heidelberg" userId="63381bc8-74ad-49df-bab6-c1d9d05e17c2" providerId="ADAL" clId="{69EE58BA-C1DB-4456-A054-AB04EECEA528}" dt="2024-05-21T11:44:49.256" v="13127" actId="478"/>
          <ac:spMkLst>
            <pc:docMk/>
            <pc:sldMk cId="1605301583" sldId="372"/>
            <ac:spMk id="537" creationId="{9FF93447-DFF0-32E3-D565-AA7E078DA9C9}"/>
          </ac:spMkLst>
        </pc:spChg>
        <pc:spChg chg="mod topLvl">
          <ac:chgData name="Uni Heidelberg" userId="63381bc8-74ad-49df-bab6-c1d9d05e17c2" providerId="ADAL" clId="{69EE58BA-C1DB-4456-A054-AB04EECEA528}" dt="2024-05-21T11:44:46.116" v="13126" actId="165"/>
          <ac:spMkLst>
            <pc:docMk/>
            <pc:sldMk cId="1605301583" sldId="372"/>
            <ac:spMk id="539" creationId="{D5AD8036-8948-E927-1A6E-82385E212348}"/>
          </ac:spMkLst>
        </pc:spChg>
        <pc:spChg chg="mod topLvl">
          <ac:chgData name="Uni Heidelberg" userId="63381bc8-74ad-49df-bab6-c1d9d05e17c2" providerId="ADAL" clId="{69EE58BA-C1DB-4456-A054-AB04EECEA528}" dt="2024-05-21T11:44:46.116" v="13126" actId="165"/>
          <ac:spMkLst>
            <pc:docMk/>
            <pc:sldMk cId="1605301583" sldId="372"/>
            <ac:spMk id="540" creationId="{0728D25B-7535-90F5-05D8-BF32B3083873}"/>
          </ac:spMkLst>
        </pc:spChg>
        <pc:spChg chg="mod topLvl">
          <ac:chgData name="Uni Heidelberg" userId="63381bc8-74ad-49df-bab6-c1d9d05e17c2" providerId="ADAL" clId="{69EE58BA-C1DB-4456-A054-AB04EECEA528}" dt="2024-05-21T11:44:46.116" v="13126" actId="165"/>
          <ac:spMkLst>
            <pc:docMk/>
            <pc:sldMk cId="1605301583" sldId="372"/>
            <ac:spMk id="541" creationId="{333D6F24-C681-5298-837D-7D245B60B314}"/>
          </ac:spMkLst>
        </pc:spChg>
        <pc:spChg chg="mod topLvl">
          <ac:chgData name="Uni Heidelberg" userId="63381bc8-74ad-49df-bab6-c1d9d05e17c2" providerId="ADAL" clId="{69EE58BA-C1DB-4456-A054-AB04EECEA528}" dt="2024-05-21T11:44:46.116" v="13126" actId="165"/>
          <ac:spMkLst>
            <pc:docMk/>
            <pc:sldMk cId="1605301583" sldId="372"/>
            <ac:spMk id="542" creationId="{141941D6-DF22-8F90-DD75-0F7A14E37A4D}"/>
          </ac:spMkLst>
        </pc:spChg>
        <pc:spChg chg="mod topLvl">
          <ac:chgData name="Uni Heidelberg" userId="63381bc8-74ad-49df-bab6-c1d9d05e17c2" providerId="ADAL" clId="{69EE58BA-C1DB-4456-A054-AB04EECEA528}" dt="2024-05-21T11:44:46.116" v="13126" actId="165"/>
          <ac:spMkLst>
            <pc:docMk/>
            <pc:sldMk cId="1605301583" sldId="372"/>
            <ac:spMk id="543" creationId="{4427F23B-B9F9-BB13-A3C2-1AFC847AC8D8}"/>
          </ac:spMkLst>
        </pc:spChg>
        <pc:spChg chg="mod topLvl">
          <ac:chgData name="Uni Heidelberg" userId="63381bc8-74ad-49df-bab6-c1d9d05e17c2" providerId="ADAL" clId="{69EE58BA-C1DB-4456-A054-AB04EECEA528}" dt="2024-05-21T11:44:46.116" v="13126" actId="165"/>
          <ac:spMkLst>
            <pc:docMk/>
            <pc:sldMk cId="1605301583" sldId="372"/>
            <ac:spMk id="544" creationId="{CB0921F2-1FFC-BFBA-0B87-67799CE314E2}"/>
          </ac:spMkLst>
        </pc:spChg>
        <pc:spChg chg="mod topLvl">
          <ac:chgData name="Uni Heidelberg" userId="63381bc8-74ad-49df-bab6-c1d9d05e17c2" providerId="ADAL" clId="{69EE58BA-C1DB-4456-A054-AB04EECEA528}" dt="2024-05-21T11:44:46.116" v="13126" actId="165"/>
          <ac:spMkLst>
            <pc:docMk/>
            <pc:sldMk cId="1605301583" sldId="372"/>
            <ac:spMk id="545" creationId="{60C4E1F6-08B5-75BB-2948-0C75AD1322C3}"/>
          </ac:spMkLst>
        </pc:spChg>
        <pc:spChg chg="mod topLvl">
          <ac:chgData name="Uni Heidelberg" userId="63381bc8-74ad-49df-bab6-c1d9d05e17c2" providerId="ADAL" clId="{69EE58BA-C1DB-4456-A054-AB04EECEA528}" dt="2024-05-21T11:44:46.116" v="13126" actId="165"/>
          <ac:spMkLst>
            <pc:docMk/>
            <pc:sldMk cId="1605301583" sldId="372"/>
            <ac:spMk id="546" creationId="{04284601-7BFA-A245-FD61-958E4796AE9F}"/>
          </ac:spMkLst>
        </pc:spChg>
        <pc:spChg chg="mod topLvl">
          <ac:chgData name="Uni Heidelberg" userId="63381bc8-74ad-49df-bab6-c1d9d05e17c2" providerId="ADAL" clId="{69EE58BA-C1DB-4456-A054-AB04EECEA528}" dt="2024-05-21T11:44:46.116" v="13126" actId="165"/>
          <ac:spMkLst>
            <pc:docMk/>
            <pc:sldMk cId="1605301583" sldId="372"/>
            <ac:spMk id="547" creationId="{0E5E4CE7-8530-C9B1-D46F-9A2807BFB482}"/>
          </ac:spMkLst>
        </pc:spChg>
        <pc:spChg chg="mod topLvl">
          <ac:chgData name="Uni Heidelberg" userId="63381bc8-74ad-49df-bab6-c1d9d05e17c2" providerId="ADAL" clId="{69EE58BA-C1DB-4456-A054-AB04EECEA528}" dt="2024-05-21T11:44:46.116" v="13126" actId="165"/>
          <ac:spMkLst>
            <pc:docMk/>
            <pc:sldMk cId="1605301583" sldId="372"/>
            <ac:spMk id="548" creationId="{B3A9128E-CAA0-A959-252D-D57F47459887}"/>
          </ac:spMkLst>
        </pc:spChg>
        <pc:spChg chg="mod topLvl">
          <ac:chgData name="Uni Heidelberg" userId="63381bc8-74ad-49df-bab6-c1d9d05e17c2" providerId="ADAL" clId="{69EE58BA-C1DB-4456-A054-AB04EECEA528}" dt="2024-05-21T11:44:46.116" v="13126" actId="165"/>
          <ac:spMkLst>
            <pc:docMk/>
            <pc:sldMk cId="1605301583" sldId="372"/>
            <ac:spMk id="549" creationId="{69BF7714-C1AA-95F9-C9AC-F2BF0C0C1185}"/>
          </ac:spMkLst>
        </pc:spChg>
        <pc:spChg chg="mod topLvl">
          <ac:chgData name="Uni Heidelberg" userId="63381bc8-74ad-49df-bab6-c1d9d05e17c2" providerId="ADAL" clId="{69EE58BA-C1DB-4456-A054-AB04EECEA528}" dt="2024-05-21T11:44:46.116" v="13126" actId="165"/>
          <ac:spMkLst>
            <pc:docMk/>
            <pc:sldMk cId="1605301583" sldId="372"/>
            <ac:spMk id="550" creationId="{23388FE7-F21F-FAE0-E864-238C72492031}"/>
          </ac:spMkLst>
        </pc:spChg>
        <pc:spChg chg="mod topLvl">
          <ac:chgData name="Uni Heidelberg" userId="63381bc8-74ad-49df-bab6-c1d9d05e17c2" providerId="ADAL" clId="{69EE58BA-C1DB-4456-A054-AB04EECEA528}" dt="2024-05-21T11:44:46.116" v="13126" actId="165"/>
          <ac:spMkLst>
            <pc:docMk/>
            <pc:sldMk cId="1605301583" sldId="372"/>
            <ac:spMk id="551" creationId="{05B3CA5F-F431-D27A-1194-BE624CA319E1}"/>
          </ac:spMkLst>
        </pc:spChg>
        <pc:spChg chg="mod topLvl">
          <ac:chgData name="Uni Heidelberg" userId="63381bc8-74ad-49df-bab6-c1d9d05e17c2" providerId="ADAL" clId="{69EE58BA-C1DB-4456-A054-AB04EECEA528}" dt="2024-05-21T11:44:46.116" v="13126" actId="165"/>
          <ac:spMkLst>
            <pc:docMk/>
            <pc:sldMk cId="1605301583" sldId="372"/>
            <ac:spMk id="552" creationId="{A71D55EF-9DE3-60B6-CC53-D774B5329390}"/>
          </ac:spMkLst>
        </pc:spChg>
        <pc:spChg chg="mod topLvl">
          <ac:chgData name="Uni Heidelberg" userId="63381bc8-74ad-49df-bab6-c1d9d05e17c2" providerId="ADAL" clId="{69EE58BA-C1DB-4456-A054-AB04EECEA528}" dt="2024-05-21T11:44:46.116" v="13126" actId="165"/>
          <ac:spMkLst>
            <pc:docMk/>
            <pc:sldMk cId="1605301583" sldId="372"/>
            <ac:spMk id="553" creationId="{CBDC92D4-0678-A5E3-8B58-1B772AC3B4A7}"/>
          </ac:spMkLst>
        </pc:spChg>
        <pc:spChg chg="mod topLvl">
          <ac:chgData name="Uni Heidelberg" userId="63381bc8-74ad-49df-bab6-c1d9d05e17c2" providerId="ADAL" clId="{69EE58BA-C1DB-4456-A054-AB04EECEA528}" dt="2024-05-21T11:44:46.116" v="13126" actId="165"/>
          <ac:spMkLst>
            <pc:docMk/>
            <pc:sldMk cId="1605301583" sldId="372"/>
            <ac:spMk id="554" creationId="{807032FE-B820-B638-85E8-859DCCF6982F}"/>
          </ac:spMkLst>
        </pc:spChg>
        <pc:spChg chg="mod topLvl">
          <ac:chgData name="Uni Heidelberg" userId="63381bc8-74ad-49df-bab6-c1d9d05e17c2" providerId="ADAL" clId="{69EE58BA-C1DB-4456-A054-AB04EECEA528}" dt="2024-05-21T11:44:46.116" v="13126" actId="165"/>
          <ac:spMkLst>
            <pc:docMk/>
            <pc:sldMk cId="1605301583" sldId="372"/>
            <ac:spMk id="555" creationId="{A1C8E710-448A-9100-E1E3-C57B28862B1C}"/>
          </ac:spMkLst>
        </pc:spChg>
        <pc:spChg chg="mod topLvl">
          <ac:chgData name="Uni Heidelberg" userId="63381bc8-74ad-49df-bab6-c1d9d05e17c2" providerId="ADAL" clId="{69EE58BA-C1DB-4456-A054-AB04EECEA528}" dt="2024-05-21T11:44:46.116" v="13126" actId="165"/>
          <ac:spMkLst>
            <pc:docMk/>
            <pc:sldMk cId="1605301583" sldId="372"/>
            <ac:spMk id="556" creationId="{106C0015-89B1-43DF-44E8-FEF9502737B8}"/>
          </ac:spMkLst>
        </pc:spChg>
        <pc:spChg chg="mod topLvl">
          <ac:chgData name="Uni Heidelberg" userId="63381bc8-74ad-49df-bab6-c1d9d05e17c2" providerId="ADAL" clId="{69EE58BA-C1DB-4456-A054-AB04EECEA528}" dt="2024-05-21T11:44:46.116" v="13126" actId="165"/>
          <ac:spMkLst>
            <pc:docMk/>
            <pc:sldMk cId="1605301583" sldId="372"/>
            <ac:spMk id="557" creationId="{6E54FDB8-3FB6-6702-61BD-848CE5283A01}"/>
          </ac:spMkLst>
        </pc:spChg>
        <pc:spChg chg="mod topLvl">
          <ac:chgData name="Uni Heidelberg" userId="63381bc8-74ad-49df-bab6-c1d9d05e17c2" providerId="ADAL" clId="{69EE58BA-C1DB-4456-A054-AB04EECEA528}" dt="2024-05-21T11:44:46.116" v="13126" actId="165"/>
          <ac:spMkLst>
            <pc:docMk/>
            <pc:sldMk cId="1605301583" sldId="372"/>
            <ac:spMk id="558" creationId="{33468D72-0963-092D-BF34-3AFAB2FE5D96}"/>
          </ac:spMkLst>
        </pc:spChg>
        <pc:spChg chg="mod topLvl">
          <ac:chgData name="Uni Heidelberg" userId="63381bc8-74ad-49df-bab6-c1d9d05e17c2" providerId="ADAL" clId="{69EE58BA-C1DB-4456-A054-AB04EECEA528}" dt="2024-05-21T11:44:46.116" v="13126" actId="165"/>
          <ac:spMkLst>
            <pc:docMk/>
            <pc:sldMk cId="1605301583" sldId="372"/>
            <ac:spMk id="559" creationId="{19893B22-49F8-78B4-7FFB-BE476BBE6847}"/>
          </ac:spMkLst>
        </pc:spChg>
        <pc:spChg chg="mod topLvl">
          <ac:chgData name="Uni Heidelberg" userId="63381bc8-74ad-49df-bab6-c1d9d05e17c2" providerId="ADAL" clId="{69EE58BA-C1DB-4456-A054-AB04EECEA528}" dt="2024-05-21T11:44:46.116" v="13126" actId="165"/>
          <ac:spMkLst>
            <pc:docMk/>
            <pc:sldMk cId="1605301583" sldId="372"/>
            <ac:spMk id="560" creationId="{5F85A35F-7BF8-3383-DDAB-0615FDABF8C3}"/>
          </ac:spMkLst>
        </pc:spChg>
        <pc:spChg chg="mod topLvl">
          <ac:chgData name="Uni Heidelberg" userId="63381bc8-74ad-49df-bab6-c1d9d05e17c2" providerId="ADAL" clId="{69EE58BA-C1DB-4456-A054-AB04EECEA528}" dt="2024-05-21T11:44:46.116" v="13126" actId="165"/>
          <ac:spMkLst>
            <pc:docMk/>
            <pc:sldMk cId="1605301583" sldId="372"/>
            <ac:spMk id="561" creationId="{6F3396F3-DEDB-5B84-FD34-6EBB36AECCB9}"/>
          </ac:spMkLst>
        </pc:spChg>
        <pc:spChg chg="mod topLvl">
          <ac:chgData name="Uni Heidelberg" userId="63381bc8-74ad-49df-bab6-c1d9d05e17c2" providerId="ADAL" clId="{69EE58BA-C1DB-4456-A054-AB04EECEA528}" dt="2024-05-21T11:45:01.332" v="13130" actId="165"/>
          <ac:spMkLst>
            <pc:docMk/>
            <pc:sldMk cId="1605301583" sldId="372"/>
            <ac:spMk id="582" creationId="{CADA9445-33E5-F2A7-E700-4A6252FC5124}"/>
          </ac:spMkLst>
        </pc:spChg>
        <pc:spChg chg="mod topLvl">
          <ac:chgData name="Uni Heidelberg" userId="63381bc8-74ad-49df-bab6-c1d9d05e17c2" providerId="ADAL" clId="{69EE58BA-C1DB-4456-A054-AB04EECEA528}" dt="2024-05-21T11:45:01.332" v="13130" actId="165"/>
          <ac:spMkLst>
            <pc:docMk/>
            <pc:sldMk cId="1605301583" sldId="372"/>
            <ac:spMk id="583" creationId="{222E5D24-F3D5-BDAD-6EF4-E47DDF6A2108}"/>
          </ac:spMkLst>
        </pc:spChg>
        <pc:spChg chg="mod topLvl">
          <ac:chgData name="Uni Heidelberg" userId="63381bc8-74ad-49df-bab6-c1d9d05e17c2" providerId="ADAL" clId="{69EE58BA-C1DB-4456-A054-AB04EECEA528}" dt="2024-05-21T11:45:01.332" v="13130" actId="165"/>
          <ac:spMkLst>
            <pc:docMk/>
            <pc:sldMk cId="1605301583" sldId="372"/>
            <ac:spMk id="584" creationId="{E3623902-29C9-70AD-3CBF-7E530D2A7995}"/>
          </ac:spMkLst>
        </pc:spChg>
        <pc:spChg chg="mod topLvl">
          <ac:chgData name="Uni Heidelberg" userId="63381bc8-74ad-49df-bab6-c1d9d05e17c2" providerId="ADAL" clId="{69EE58BA-C1DB-4456-A054-AB04EECEA528}" dt="2024-05-21T11:45:01.332" v="13130" actId="165"/>
          <ac:spMkLst>
            <pc:docMk/>
            <pc:sldMk cId="1605301583" sldId="372"/>
            <ac:spMk id="585" creationId="{0C41F07C-22DF-A6CF-F452-EFC0E2552EA8}"/>
          </ac:spMkLst>
        </pc:spChg>
        <pc:spChg chg="mod topLvl">
          <ac:chgData name="Uni Heidelberg" userId="63381bc8-74ad-49df-bab6-c1d9d05e17c2" providerId="ADAL" clId="{69EE58BA-C1DB-4456-A054-AB04EECEA528}" dt="2024-05-21T11:45:01.332" v="13130" actId="165"/>
          <ac:spMkLst>
            <pc:docMk/>
            <pc:sldMk cId="1605301583" sldId="372"/>
            <ac:spMk id="586" creationId="{5C2BD85F-FC86-8EEB-81F9-61F34DBC16AD}"/>
          </ac:spMkLst>
        </pc:spChg>
        <pc:spChg chg="mod topLvl">
          <ac:chgData name="Uni Heidelberg" userId="63381bc8-74ad-49df-bab6-c1d9d05e17c2" providerId="ADAL" clId="{69EE58BA-C1DB-4456-A054-AB04EECEA528}" dt="2024-05-21T11:45:01.332" v="13130" actId="165"/>
          <ac:spMkLst>
            <pc:docMk/>
            <pc:sldMk cId="1605301583" sldId="372"/>
            <ac:spMk id="587" creationId="{61303418-9633-A861-86D8-52E0C6B140D3}"/>
          </ac:spMkLst>
        </pc:spChg>
        <pc:spChg chg="mod topLvl">
          <ac:chgData name="Uni Heidelberg" userId="63381bc8-74ad-49df-bab6-c1d9d05e17c2" providerId="ADAL" clId="{69EE58BA-C1DB-4456-A054-AB04EECEA528}" dt="2024-05-21T11:45:01.332" v="13130" actId="165"/>
          <ac:spMkLst>
            <pc:docMk/>
            <pc:sldMk cId="1605301583" sldId="372"/>
            <ac:spMk id="588" creationId="{4840CFCD-DBC2-DDBB-A5CC-C9B28015F7B7}"/>
          </ac:spMkLst>
        </pc:spChg>
        <pc:spChg chg="mod topLvl">
          <ac:chgData name="Uni Heidelberg" userId="63381bc8-74ad-49df-bab6-c1d9d05e17c2" providerId="ADAL" clId="{69EE58BA-C1DB-4456-A054-AB04EECEA528}" dt="2024-05-21T11:45:01.332" v="13130" actId="165"/>
          <ac:spMkLst>
            <pc:docMk/>
            <pc:sldMk cId="1605301583" sldId="372"/>
            <ac:spMk id="589" creationId="{57D995E5-B99D-78C3-9FD9-557C02D24E7C}"/>
          </ac:spMkLst>
        </pc:spChg>
        <pc:spChg chg="mod topLvl">
          <ac:chgData name="Uni Heidelberg" userId="63381bc8-74ad-49df-bab6-c1d9d05e17c2" providerId="ADAL" clId="{69EE58BA-C1DB-4456-A054-AB04EECEA528}" dt="2024-05-21T11:45:01.332" v="13130" actId="165"/>
          <ac:spMkLst>
            <pc:docMk/>
            <pc:sldMk cId="1605301583" sldId="372"/>
            <ac:spMk id="590" creationId="{B6EA9DFD-A6AE-AC40-946B-88044FA00A5F}"/>
          </ac:spMkLst>
        </pc:spChg>
        <pc:spChg chg="mod topLvl">
          <ac:chgData name="Uni Heidelberg" userId="63381bc8-74ad-49df-bab6-c1d9d05e17c2" providerId="ADAL" clId="{69EE58BA-C1DB-4456-A054-AB04EECEA528}" dt="2024-05-21T11:45:01.332" v="13130" actId="165"/>
          <ac:spMkLst>
            <pc:docMk/>
            <pc:sldMk cId="1605301583" sldId="372"/>
            <ac:spMk id="591" creationId="{52333435-8505-BDD0-A64B-3802026CFF01}"/>
          </ac:spMkLst>
        </pc:spChg>
        <pc:spChg chg="mod topLvl">
          <ac:chgData name="Uni Heidelberg" userId="63381bc8-74ad-49df-bab6-c1d9d05e17c2" providerId="ADAL" clId="{69EE58BA-C1DB-4456-A054-AB04EECEA528}" dt="2024-05-21T11:45:01.332" v="13130" actId="165"/>
          <ac:spMkLst>
            <pc:docMk/>
            <pc:sldMk cId="1605301583" sldId="372"/>
            <ac:spMk id="592" creationId="{74367617-495B-48EA-B769-EA25742E32AB}"/>
          </ac:spMkLst>
        </pc:spChg>
        <pc:spChg chg="mod topLvl">
          <ac:chgData name="Uni Heidelberg" userId="63381bc8-74ad-49df-bab6-c1d9d05e17c2" providerId="ADAL" clId="{69EE58BA-C1DB-4456-A054-AB04EECEA528}" dt="2024-05-21T11:45:01.332" v="13130" actId="165"/>
          <ac:spMkLst>
            <pc:docMk/>
            <pc:sldMk cId="1605301583" sldId="372"/>
            <ac:spMk id="593" creationId="{A286D5F5-DE92-C9BD-3085-0D03465D9297}"/>
          </ac:spMkLst>
        </pc:spChg>
        <pc:spChg chg="mod topLvl">
          <ac:chgData name="Uni Heidelberg" userId="63381bc8-74ad-49df-bab6-c1d9d05e17c2" providerId="ADAL" clId="{69EE58BA-C1DB-4456-A054-AB04EECEA528}" dt="2024-05-21T11:45:01.332" v="13130" actId="165"/>
          <ac:spMkLst>
            <pc:docMk/>
            <pc:sldMk cId="1605301583" sldId="372"/>
            <ac:spMk id="594" creationId="{8E6294B1-DB1E-8FA0-A27E-E2D44AEBA37C}"/>
          </ac:spMkLst>
        </pc:spChg>
        <pc:spChg chg="mod topLvl">
          <ac:chgData name="Uni Heidelberg" userId="63381bc8-74ad-49df-bab6-c1d9d05e17c2" providerId="ADAL" clId="{69EE58BA-C1DB-4456-A054-AB04EECEA528}" dt="2024-05-21T11:45:01.332" v="13130" actId="165"/>
          <ac:spMkLst>
            <pc:docMk/>
            <pc:sldMk cId="1605301583" sldId="372"/>
            <ac:spMk id="595" creationId="{DB11AA6E-B3BD-7933-CD75-8E2B94FFC1E4}"/>
          </ac:spMkLst>
        </pc:spChg>
        <pc:spChg chg="mod topLvl">
          <ac:chgData name="Uni Heidelberg" userId="63381bc8-74ad-49df-bab6-c1d9d05e17c2" providerId="ADAL" clId="{69EE58BA-C1DB-4456-A054-AB04EECEA528}" dt="2024-05-21T11:45:01.332" v="13130" actId="165"/>
          <ac:spMkLst>
            <pc:docMk/>
            <pc:sldMk cId="1605301583" sldId="372"/>
            <ac:spMk id="596" creationId="{C2EFBB89-44B1-C4F1-D07C-8D5845F08ABC}"/>
          </ac:spMkLst>
        </pc:spChg>
        <pc:spChg chg="mod topLvl">
          <ac:chgData name="Uni Heidelberg" userId="63381bc8-74ad-49df-bab6-c1d9d05e17c2" providerId="ADAL" clId="{69EE58BA-C1DB-4456-A054-AB04EECEA528}" dt="2024-05-21T11:45:01.332" v="13130" actId="165"/>
          <ac:spMkLst>
            <pc:docMk/>
            <pc:sldMk cId="1605301583" sldId="372"/>
            <ac:spMk id="597" creationId="{84CC9AB7-AF79-2357-9DDC-5D889C87BFD6}"/>
          </ac:spMkLst>
        </pc:spChg>
        <pc:spChg chg="mod topLvl">
          <ac:chgData name="Uni Heidelberg" userId="63381bc8-74ad-49df-bab6-c1d9d05e17c2" providerId="ADAL" clId="{69EE58BA-C1DB-4456-A054-AB04EECEA528}" dt="2024-05-21T11:45:01.332" v="13130" actId="165"/>
          <ac:spMkLst>
            <pc:docMk/>
            <pc:sldMk cId="1605301583" sldId="372"/>
            <ac:spMk id="598" creationId="{EC8D82AF-6F3C-9D22-1291-C72E532D9150}"/>
          </ac:spMkLst>
        </pc:spChg>
        <pc:spChg chg="mod topLvl">
          <ac:chgData name="Uni Heidelberg" userId="63381bc8-74ad-49df-bab6-c1d9d05e17c2" providerId="ADAL" clId="{69EE58BA-C1DB-4456-A054-AB04EECEA528}" dt="2024-05-21T11:45:01.332" v="13130" actId="165"/>
          <ac:spMkLst>
            <pc:docMk/>
            <pc:sldMk cId="1605301583" sldId="372"/>
            <ac:spMk id="599" creationId="{00D4C4F6-F8DC-17F2-7913-AA61AB989C48}"/>
          </ac:spMkLst>
        </pc:spChg>
        <pc:spChg chg="mod topLvl">
          <ac:chgData name="Uni Heidelberg" userId="63381bc8-74ad-49df-bab6-c1d9d05e17c2" providerId="ADAL" clId="{69EE58BA-C1DB-4456-A054-AB04EECEA528}" dt="2024-05-21T11:45:01.332" v="13130" actId="165"/>
          <ac:spMkLst>
            <pc:docMk/>
            <pc:sldMk cId="1605301583" sldId="372"/>
            <ac:spMk id="600" creationId="{3C7E69A1-0041-05F4-A301-ACE6748AA17B}"/>
          </ac:spMkLst>
        </pc:spChg>
        <pc:spChg chg="mod topLvl">
          <ac:chgData name="Uni Heidelberg" userId="63381bc8-74ad-49df-bab6-c1d9d05e17c2" providerId="ADAL" clId="{69EE58BA-C1DB-4456-A054-AB04EECEA528}" dt="2024-05-21T11:45:01.332" v="13130" actId="165"/>
          <ac:spMkLst>
            <pc:docMk/>
            <pc:sldMk cId="1605301583" sldId="372"/>
            <ac:spMk id="601" creationId="{FA31A63B-DF3F-92A9-9B31-9FD2D2F50417}"/>
          </ac:spMkLst>
        </pc:spChg>
        <pc:spChg chg="mod topLvl">
          <ac:chgData name="Uni Heidelberg" userId="63381bc8-74ad-49df-bab6-c1d9d05e17c2" providerId="ADAL" clId="{69EE58BA-C1DB-4456-A054-AB04EECEA528}" dt="2024-05-21T11:45:01.332" v="13130" actId="165"/>
          <ac:spMkLst>
            <pc:docMk/>
            <pc:sldMk cId="1605301583" sldId="372"/>
            <ac:spMk id="602" creationId="{593A4A58-2B17-3D02-8526-114901342719}"/>
          </ac:spMkLst>
        </pc:spChg>
        <pc:spChg chg="mod topLvl">
          <ac:chgData name="Uni Heidelberg" userId="63381bc8-74ad-49df-bab6-c1d9d05e17c2" providerId="ADAL" clId="{69EE58BA-C1DB-4456-A054-AB04EECEA528}" dt="2024-05-21T11:45:01.332" v="13130" actId="165"/>
          <ac:spMkLst>
            <pc:docMk/>
            <pc:sldMk cId="1605301583" sldId="372"/>
            <ac:spMk id="603" creationId="{F0844172-4B68-BC41-DC3E-187C86E159CF}"/>
          </ac:spMkLst>
        </pc:spChg>
        <pc:spChg chg="mod topLvl">
          <ac:chgData name="Uni Heidelberg" userId="63381bc8-74ad-49df-bab6-c1d9d05e17c2" providerId="ADAL" clId="{69EE58BA-C1DB-4456-A054-AB04EECEA528}" dt="2024-05-21T11:44:36.052" v="13124" actId="165"/>
          <ac:spMkLst>
            <pc:docMk/>
            <pc:sldMk cId="1605301583" sldId="372"/>
            <ac:spMk id="604" creationId="{0B13343F-A73F-3013-D81D-8BB617D2D806}"/>
          </ac:spMkLst>
        </pc:spChg>
        <pc:spChg chg="mod topLvl">
          <ac:chgData name="Uni Heidelberg" userId="63381bc8-74ad-49df-bab6-c1d9d05e17c2" providerId="ADAL" clId="{69EE58BA-C1DB-4456-A054-AB04EECEA528}" dt="2024-05-21T11:44:36.052" v="13124" actId="165"/>
          <ac:spMkLst>
            <pc:docMk/>
            <pc:sldMk cId="1605301583" sldId="372"/>
            <ac:spMk id="608" creationId="{056AEB14-FACE-CAAC-2952-57696981C478}"/>
          </ac:spMkLst>
        </pc:spChg>
        <pc:spChg chg="mod topLvl">
          <ac:chgData name="Uni Heidelberg" userId="63381bc8-74ad-49df-bab6-c1d9d05e17c2" providerId="ADAL" clId="{69EE58BA-C1DB-4456-A054-AB04EECEA528}" dt="2024-05-21T11:44:36.052" v="13124" actId="165"/>
          <ac:spMkLst>
            <pc:docMk/>
            <pc:sldMk cId="1605301583" sldId="372"/>
            <ac:spMk id="609" creationId="{027074F0-69D3-CFC8-D56E-7606DFEAAECF}"/>
          </ac:spMkLst>
        </pc:spChg>
        <pc:spChg chg="mod topLvl">
          <ac:chgData name="Uni Heidelberg" userId="63381bc8-74ad-49df-bab6-c1d9d05e17c2" providerId="ADAL" clId="{69EE58BA-C1DB-4456-A054-AB04EECEA528}" dt="2024-05-21T11:44:36.052" v="13124" actId="165"/>
          <ac:spMkLst>
            <pc:docMk/>
            <pc:sldMk cId="1605301583" sldId="372"/>
            <ac:spMk id="2818" creationId="{0C926478-69DE-64E3-A0E5-040F2707079C}"/>
          </ac:spMkLst>
        </pc:spChg>
        <pc:spChg chg="mod">
          <ac:chgData name="Uni Heidelberg" userId="63381bc8-74ad-49df-bab6-c1d9d05e17c2" providerId="ADAL" clId="{69EE58BA-C1DB-4456-A054-AB04EECEA528}" dt="2024-05-21T11:43:14.374" v="13088" actId="14100"/>
          <ac:spMkLst>
            <pc:docMk/>
            <pc:sldMk cId="1605301583" sldId="372"/>
            <ac:spMk id="2819" creationId="{65867BF3-1E76-C3EF-357D-681666AF5783}"/>
          </ac:spMkLst>
        </pc:spChg>
        <pc:grpChg chg="mod topLvl">
          <ac:chgData name="Uni Heidelberg" userId="63381bc8-74ad-49df-bab6-c1d9d05e17c2" providerId="ADAL" clId="{69EE58BA-C1DB-4456-A054-AB04EECEA528}" dt="2024-05-21T11:44:36.052" v="13124" actId="165"/>
          <ac:grpSpMkLst>
            <pc:docMk/>
            <pc:sldMk cId="1605301583" sldId="372"/>
            <ac:grpSpMk id="457" creationId="{334F0A07-6DAC-383D-8C95-25E3962BC252}"/>
          </ac:grpSpMkLst>
        </pc:grpChg>
        <pc:grpChg chg="mod topLvl">
          <ac:chgData name="Uni Heidelberg" userId="63381bc8-74ad-49df-bab6-c1d9d05e17c2" providerId="ADAL" clId="{69EE58BA-C1DB-4456-A054-AB04EECEA528}" dt="2024-05-21T11:44:36.052" v="13124" actId="165"/>
          <ac:grpSpMkLst>
            <pc:docMk/>
            <pc:sldMk cId="1605301583" sldId="372"/>
            <ac:grpSpMk id="460" creationId="{61F04B39-1D24-103D-8C05-8BB16F6B05C9}"/>
          </ac:grpSpMkLst>
        </pc:grpChg>
        <pc:grpChg chg="mod topLvl">
          <ac:chgData name="Uni Heidelberg" userId="63381bc8-74ad-49df-bab6-c1d9d05e17c2" providerId="ADAL" clId="{69EE58BA-C1DB-4456-A054-AB04EECEA528}" dt="2024-05-21T11:44:36.052" v="13124" actId="165"/>
          <ac:grpSpMkLst>
            <pc:docMk/>
            <pc:sldMk cId="1605301583" sldId="372"/>
            <ac:grpSpMk id="463" creationId="{839E0B35-4756-3A78-5007-23C32D099395}"/>
          </ac:grpSpMkLst>
        </pc:grpChg>
        <pc:grpChg chg="mod">
          <ac:chgData name="Uni Heidelberg" userId="63381bc8-74ad-49df-bab6-c1d9d05e17c2" providerId="ADAL" clId="{69EE58BA-C1DB-4456-A054-AB04EECEA528}" dt="2024-05-21T11:44:36.052" v="13124" actId="165"/>
          <ac:grpSpMkLst>
            <pc:docMk/>
            <pc:sldMk cId="1605301583" sldId="372"/>
            <ac:grpSpMk id="465" creationId="{E3DF3ED1-F113-E214-E235-CF34171CFC50}"/>
          </ac:grpSpMkLst>
        </pc:grpChg>
        <pc:grpChg chg="mod topLvl">
          <ac:chgData name="Uni Heidelberg" userId="63381bc8-74ad-49df-bab6-c1d9d05e17c2" providerId="ADAL" clId="{69EE58BA-C1DB-4456-A054-AB04EECEA528}" dt="2024-05-21T11:44:36.052" v="13124" actId="165"/>
          <ac:grpSpMkLst>
            <pc:docMk/>
            <pc:sldMk cId="1605301583" sldId="372"/>
            <ac:grpSpMk id="468" creationId="{82226DD0-2BB6-0E6E-4608-1BD2ACDB7BC9}"/>
          </ac:grpSpMkLst>
        </pc:grpChg>
        <pc:grpChg chg="mod">
          <ac:chgData name="Uni Heidelberg" userId="63381bc8-74ad-49df-bab6-c1d9d05e17c2" providerId="ADAL" clId="{69EE58BA-C1DB-4456-A054-AB04EECEA528}" dt="2024-05-21T11:44:36.052" v="13124" actId="165"/>
          <ac:grpSpMkLst>
            <pc:docMk/>
            <pc:sldMk cId="1605301583" sldId="372"/>
            <ac:grpSpMk id="470" creationId="{CEA68682-0CD7-DB87-A5C8-11BC17DEF63A}"/>
          </ac:grpSpMkLst>
        </pc:grpChg>
        <pc:grpChg chg="mod topLvl">
          <ac:chgData name="Uni Heidelberg" userId="63381bc8-74ad-49df-bab6-c1d9d05e17c2" providerId="ADAL" clId="{69EE58BA-C1DB-4456-A054-AB04EECEA528}" dt="2024-05-21T11:44:36.052" v="13124" actId="165"/>
          <ac:grpSpMkLst>
            <pc:docMk/>
            <pc:sldMk cId="1605301583" sldId="372"/>
            <ac:grpSpMk id="473" creationId="{8614DE84-7582-9B5B-541F-633B1B16B085}"/>
          </ac:grpSpMkLst>
        </pc:grpChg>
        <pc:grpChg chg="mod">
          <ac:chgData name="Uni Heidelberg" userId="63381bc8-74ad-49df-bab6-c1d9d05e17c2" providerId="ADAL" clId="{69EE58BA-C1DB-4456-A054-AB04EECEA528}" dt="2024-05-21T11:44:36.052" v="13124" actId="165"/>
          <ac:grpSpMkLst>
            <pc:docMk/>
            <pc:sldMk cId="1605301583" sldId="372"/>
            <ac:grpSpMk id="475" creationId="{8F91972F-0E09-9DAC-0464-7B7C8E09C994}"/>
          </ac:grpSpMkLst>
        </pc:grpChg>
        <pc:grpChg chg="mod topLvl">
          <ac:chgData name="Uni Heidelberg" userId="63381bc8-74ad-49df-bab6-c1d9d05e17c2" providerId="ADAL" clId="{69EE58BA-C1DB-4456-A054-AB04EECEA528}" dt="2024-05-21T11:44:36.052" v="13124" actId="165"/>
          <ac:grpSpMkLst>
            <pc:docMk/>
            <pc:sldMk cId="1605301583" sldId="372"/>
            <ac:grpSpMk id="478" creationId="{BE50AF0E-3B5F-FB11-03E0-616CE10E565F}"/>
          </ac:grpSpMkLst>
        </pc:grpChg>
        <pc:grpChg chg="mod">
          <ac:chgData name="Uni Heidelberg" userId="63381bc8-74ad-49df-bab6-c1d9d05e17c2" providerId="ADAL" clId="{69EE58BA-C1DB-4456-A054-AB04EECEA528}" dt="2024-05-21T11:44:36.052" v="13124" actId="165"/>
          <ac:grpSpMkLst>
            <pc:docMk/>
            <pc:sldMk cId="1605301583" sldId="372"/>
            <ac:grpSpMk id="480" creationId="{B976CD29-53FB-A77B-CE0C-041B943C0B55}"/>
          </ac:grpSpMkLst>
        </pc:grpChg>
        <pc:grpChg chg="mod topLvl">
          <ac:chgData name="Uni Heidelberg" userId="63381bc8-74ad-49df-bab6-c1d9d05e17c2" providerId="ADAL" clId="{69EE58BA-C1DB-4456-A054-AB04EECEA528}" dt="2024-05-21T11:44:36.052" v="13124" actId="165"/>
          <ac:grpSpMkLst>
            <pc:docMk/>
            <pc:sldMk cId="1605301583" sldId="372"/>
            <ac:grpSpMk id="484" creationId="{0AF5A8AF-0FBA-EA36-C104-72ED710618DB}"/>
          </ac:grpSpMkLst>
        </pc:grpChg>
        <pc:grpChg chg="mod">
          <ac:chgData name="Uni Heidelberg" userId="63381bc8-74ad-49df-bab6-c1d9d05e17c2" providerId="ADAL" clId="{69EE58BA-C1DB-4456-A054-AB04EECEA528}" dt="2024-05-21T11:44:36.052" v="13124" actId="165"/>
          <ac:grpSpMkLst>
            <pc:docMk/>
            <pc:sldMk cId="1605301583" sldId="372"/>
            <ac:grpSpMk id="486" creationId="{A2C3BC68-6D9E-44E8-0CBD-8B87B170930D}"/>
          </ac:grpSpMkLst>
        </pc:grpChg>
        <pc:grpChg chg="mod topLvl">
          <ac:chgData name="Uni Heidelberg" userId="63381bc8-74ad-49df-bab6-c1d9d05e17c2" providerId="ADAL" clId="{69EE58BA-C1DB-4456-A054-AB04EECEA528}" dt="2024-05-21T11:44:36.052" v="13124" actId="165"/>
          <ac:grpSpMkLst>
            <pc:docMk/>
            <pc:sldMk cId="1605301583" sldId="372"/>
            <ac:grpSpMk id="490" creationId="{30230A02-4793-AE2C-7090-B6BA8E180BB5}"/>
          </ac:grpSpMkLst>
        </pc:grpChg>
        <pc:grpChg chg="mod">
          <ac:chgData name="Uni Heidelberg" userId="63381bc8-74ad-49df-bab6-c1d9d05e17c2" providerId="ADAL" clId="{69EE58BA-C1DB-4456-A054-AB04EECEA528}" dt="2024-05-21T11:44:36.052" v="13124" actId="165"/>
          <ac:grpSpMkLst>
            <pc:docMk/>
            <pc:sldMk cId="1605301583" sldId="372"/>
            <ac:grpSpMk id="492" creationId="{048EF698-FDA1-7FE0-5101-C466CDAA89F7}"/>
          </ac:grpSpMkLst>
        </pc:grpChg>
        <pc:grpChg chg="mod topLvl">
          <ac:chgData name="Uni Heidelberg" userId="63381bc8-74ad-49df-bab6-c1d9d05e17c2" providerId="ADAL" clId="{69EE58BA-C1DB-4456-A054-AB04EECEA528}" dt="2024-05-21T11:44:36.052" v="13124" actId="165"/>
          <ac:grpSpMkLst>
            <pc:docMk/>
            <pc:sldMk cId="1605301583" sldId="372"/>
            <ac:grpSpMk id="496" creationId="{156F69E7-07FC-621A-3182-C3C7E71892F6}"/>
          </ac:grpSpMkLst>
        </pc:grpChg>
        <pc:grpChg chg="mod">
          <ac:chgData name="Uni Heidelberg" userId="63381bc8-74ad-49df-bab6-c1d9d05e17c2" providerId="ADAL" clId="{69EE58BA-C1DB-4456-A054-AB04EECEA528}" dt="2024-05-21T11:44:36.052" v="13124" actId="165"/>
          <ac:grpSpMkLst>
            <pc:docMk/>
            <pc:sldMk cId="1605301583" sldId="372"/>
            <ac:grpSpMk id="498" creationId="{BA394BB3-8CDC-BE57-CF1D-8AB007D0B15A}"/>
          </ac:grpSpMkLst>
        </pc:grpChg>
        <pc:grpChg chg="mod topLvl">
          <ac:chgData name="Uni Heidelberg" userId="63381bc8-74ad-49df-bab6-c1d9d05e17c2" providerId="ADAL" clId="{69EE58BA-C1DB-4456-A054-AB04EECEA528}" dt="2024-05-21T11:44:36.052" v="13124" actId="165"/>
          <ac:grpSpMkLst>
            <pc:docMk/>
            <pc:sldMk cId="1605301583" sldId="372"/>
            <ac:grpSpMk id="502" creationId="{DFF501C2-AF84-A167-0C85-B4153F8449EF}"/>
          </ac:grpSpMkLst>
        </pc:grpChg>
        <pc:grpChg chg="mod">
          <ac:chgData name="Uni Heidelberg" userId="63381bc8-74ad-49df-bab6-c1d9d05e17c2" providerId="ADAL" clId="{69EE58BA-C1DB-4456-A054-AB04EECEA528}" dt="2024-05-21T11:44:36.052" v="13124" actId="165"/>
          <ac:grpSpMkLst>
            <pc:docMk/>
            <pc:sldMk cId="1605301583" sldId="372"/>
            <ac:grpSpMk id="504" creationId="{BE88B129-6DAC-5821-F7A0-FBC064A099E1}"/>
          </ac:grpSpMkLst>
        </pc:grpChg>
        <pc:grpChg chg="mod topLvl">
          <ac:chgData name="Uni Heidelberg" userId="63381bc8-74ad-49df-bab6-c1d9d05e17c2" providerId="ADAL" clId="{69EE58BA-C1DB-4456-A054-AB04EECEA528}" dt="2024-05-21T11:44:36.052" v="13124" actId="165"/>
          <ac:grpSpMkLst>
            <pc:docMk/>
            <pc:sldMk cId="1605301583" sldId="372"/>
            <ac:grpSpMk id="508" creationId="{B4E70E1F-F4CA-2C19-04A7-45F644FD86BD}"/>
          </ac:grpSpMkLst>
        </pc:grpChg>
        <pc:grpChg chg="mod">
          <ac:chgData name="Uni Heidelberg" userId="63381bc8-74ad-49df-bab6-c1d9d05e17c2" providerId="ADAL" clId="{69EE58BA-C1DB-4456-A054-AB04EECEA528}" dt="2024-05-21T11:44:36.052" v="13124" actId="165"/>
          <ac:grpSpMkLst>
            <pc:docMk/>
            <pc:sldMk cId="1605301583" sldId="372"/>
            <ac:grpSpMk id="510" creationId="{A0E15EB9-73A8-3091-1F9C-3CFB81B69EEF}"/>
          </ac:grpSpMkLst>
        </pc:grpChg>
        <pc:grpChg chg="mod topLvl">
          <ac:chgData name="Uni Heidelberg" userId="63381bc8-74ad-49df-bab6-c1d9d05e17c2" providerId="ADAL" clId="{69EE58BA-C1DB-4456-A054-AB04EECEA528}" dt="2024-05-21T11:44:36.052" v="13124" actId="165"/>
          <ac:grpSpMkLst>
            <pc:docMk/>
            <pc:sldMk cId="1605301583" sldId="372"/>
            <ac:grpSpMk id="514" creationId="{C94EB191-24EE-E59C-E9E8-FF8B85D63A55}"/>
          </ac:grpSpMkLst>
        </pc:grpChg>
        <pc:grpChg chg="mod">
          <ac:chgData name="Uni Heidelberg" userId="63381bc8-74ad-49df-bab6-c1d9d05e17c2" providerId="ADAL" clId="{69EE58BA-C1DB-4456-A054-AB04EECEA528}" dt="2024-05-21T11:44:36.052" v="13124" actId="165"/>
          <ac:grpSpMkLst>
            <pc:docMk/>
            <pc:sldMk cId="1605301583" sldId="372"/>
            <ac:grpSpMk id="516" creationId="{8A17B276-92A0-163A-0231-A24D4C4DBDF0}"/>
          </ac:grpSpMkLst>
        </pc:grpChg>
        <pc:grpChg chg="del mod topLvl">
          <ac:chgData name="Uni Heidelberg" userId="63381bc8-74ad-49df-bab6-c1d9d05e17c2" providerId="ADAL" clId="{69EE58BA-C1DB-4456-A054-AB04EECEA528}" dt="2024-05-21T11:44:46.116" v="13126" actId="165"/>
          <ac:grpSpMkLst>
            <pc:docMk/>
            <pc:sldMk cId="1605301583" sldId="372"/>
            <ac:grpSpMk id="520" creationId="{3FF7085C-4FBD-23C9-AD3E-E96BCE222900}"/>
          </ac:grpSpMkLst>
        </pc:grpChg>
        <pc:grpChg chg="del mod topLvl">
          <ac:chgData name="Uni Heidelberg" userId="63381bc8-74ad-49df-bab6-c1d9d05e17c2" providerId="ADAL" clId="{69EE58BA-C1DB-4456-A054-AB04EECEA528}" dt="2024-05-21T11:45:01.332" v="13130" actId="165"/>
          <ac:grpSpMkLst>
            <pc:docMk/>
            <pc:sldMk cId="1605301583" sldId="372"/>
            <ac:grpSpMk id="562" creationId="{ECC9AF65-33C9-7664-831C-B85B92EE0A4F}"/>
          </ac:grpSpMkLst>
        </pc:grpChg>
        <pc:grpChg chg="del mod">
          <ac:chgData name="Uni Heidelberg" userId="63381bc8-74ad-49df-bab6-c1d9d05e17c2" providerId="ADAL" clId="{69EE58BA-C1DB-4456-A054-AB04EECEA528}" dt="2024-05-21T11:44:36.052" v="13124" actId="165"/>
          <ac:grpSpMkLst>
            <pc:docMk/>
            <pc:sldMk cId="1605301583" sldId="372"/>
            <ac:grpSpMk id="2817" creationId="{13F680BD-504D-A3EA-0944-4D3A4A6F27C1}"/>
          </ac:grpSpMkLst>
        </pc:grpChg>
        <pc:cxnChg chg="add mod">
          <ac:chgData name="Uni Heidelberg" userId="63381bc8-74ad-49df-bab6-c1d9d05e17c2" providerId="ADAL" clId="{69EE58BA-C1DB-4456-A054-AB04EECEA528}" dt="2024-05-21T11:43:16.540" v="13090" actId="1037"/>
          <ac:cxnSpMkLst>
            <pc:docMk/>
            <pc:sldMk cId="1605301583" sldId="372"/>
            <ac:cxnSpMk id="21" creationId="{68DDEA53-38F5-B047-22C0-6F8C4AC39C2C}"/>
          </ac:cxnSpMkLst>
        </pc:cxnChg>
      </pc:sldChg>
      <pc:sldChg chg="addSp delSp modSp add mod modTransition modAnim">
        <pc:chgData name="Uni Heidelberg" userId="63381bc8-74ad-49df-bab6-c1d9d05e17c2" providerId="ADAL" clId="{69EE58BA-C1DB-4456-A054-AB04EECEA528}" dt="2024-05-21T11:49:34.891" v="13214" actId="478"/>
        <pc:sldMkLst>
          <pc:docMk/>
          <pc:sldMk cId="3362938903" sldId="373"/>
        </pc:sldMkLst>
        <pc:spChg chg="mod">
          <ac:chgData name="Uni Heidelberg" userId="63381bc8-74ad-49df-bab6-c1d9d05e17c2" providerId="ADAL" clId="{69EE58BA-C1DB-4456-A054-AB04EECEA528}" dt="2024-05-21T11:45:49.674" v="13138" actId="1076"/>
          <ac:spMkLst>
            <pc:docMk/>
            <pc:sldMk cId="3362938903" sldId="373"/>
            <ac:spMk id="16" creationId="{D494B6D4-6FD4-FD19-3C8B-1F15BA60DBDE}"/>
          </ac:spMkLst>
        </pc:spChg>
        <pc:spChg chg="add del mod">
          <ac:chgData name="Uni Heidelberg" userId="63381bc8-74ad-49df-bab6-c1d9d05e17c2" providerId="ADAL" clId="{69EE58BA-C1DB-4456-A054-AB04EECEA528}" dt="2024-05-21T11:49:34.891" v="13214" actId="478"/>
          <ac:spMkLst>
            <pc:docMk/>
            <pc:sldMk cId="3362938903" sldId="373"/>
            <ac:spMk id="22" creationId="{8FD8C24E-138D-AA80-A343-9D14AD49FA13}"/>
          </ac:spMkLst>
        </pc:spChg>
        <pc:spChg chg="mod">
          <ac:chgData name="Uni Heidelberg" userId="63381bc8-74ad-49df-bab6-c1d9d05e17c2" providerId="ADAL" clId="{69EE58BA-C1DB-4456-A054-AB04EECEA528}" dt="2024-05-21T11:44:38.220" v="13125" actId="165"/>
          <ac:spMkLst>
            <pc:docMk/>
            <pc:sldMk cId="3362938903" sldId="373"/>
            <ac:spMk id="458" creationId="{350AD129-DFCD-DF90-1178-F1EF3AB07D0A}"/>
          </ac:spMkLst>
        </pc:spChg>
        <pc:spChg chg="mod">
          <ac:chgData name="Uni Heidelberg" userId="63381bc8-74ad-49df-bab6-c1d9d05e17c2" providerId="ADAL" clId="{69EE58BA-C1DB-4456-A054-AB04EECEA528}" dt="2024-05-21T11:44:38.220" v="13125" actId="165"/>
          <ac:spMkLst>
            <pc:docMk/>
            <pc:sldMk cId="3362938903" sldId="373"/>
            <ac:spMk id="459" creationId="{2A9B8FD9-BB6C-5436-FEBD-B65D9CBED7FB}"/>
          </ac:spMkLst>
        </pc:spChg>
        <pc:spChg chg="mod">
          <ac:chgData name="Uni Heidelberg" userId="63381bc8-74ad-49df-bab6-c1d9d05e17c2" providerId="ADAL" clId="{69EE58BA-C1DB-4456-A054-AB04EECEA528}" dt="2024-05-21T11:44:38.220" v="13125" actId="165"/>
          <ac:spMkLst>
            <pc:docMk/>
            <pc:sldMk cId="3362938903" sldId="373"/>
            <ac:spMk id="461" creationId="{CBE66638-3E5B-29D9-0C82-61FC44D3DE58}"/>
          </ac:spMkLst>
        </pc:spChg>
        <pc:spChg chg="mod">
          <ac:chgData name="Uni Heidelberg" userId="63381bc8-74ad-49df-bab6-c1d9d05e17c2" providerId="ADAL" clId="{69EE58BA-C1DB-4456-A054-AB04EECEA528}" dt="2024-05-21T11:44:38.220" v="13125" actId="165"/>
          <ac:spMkLst>
            <pc:docMk/>
            <pc:sldMk cId="3362938903" sldId="373"/>
            <ac:spMk id="462" creationId="{2F694818-8B21-225E-FC72-7A63DEFA79C2}"/>
          </ac:spMkLst>
        </pc:spChg>
        <pc:spChg chg="mod">
          <ac:chgData name="Uni Heidelberg" userId="63381bc8-74ad-49df-bab6-c1d9d05e17c2" providerId="ADAL" clId="{69EE58BA-C1DB-4456-A054-AB04EECEA528}" dt="2024-05-21T11:44:38.220" v="13125" actId="165"/>
          <ac:spMkLst>
            <pc:docMk/>
            <pc:sldMk cId="3362938903" sldId="373"/>
            <ac:spMk id="464" creationId="{9BAA3F98-3A3C-BA81-B913-89E32ED7DA66}"/>
          </ac:spMkLst>
        </pc:spChg>
        <pc:spChg chg="mod">
          <ac:chgData name="Uni Heidelberg" userId="63381bc8-74ad-49df-bab6-c1d9d05e17c2" providerId="ADAL" clId="{69EE58BA-C1DB-4456-A054-AB04EECEA528}" dt="2024-05-21T11:44:38.220" v="13125" actId="165"/>
          <ac:spMkLst>
            <pc:docMk/>
            <pc:sldMk cId="3362938903" sldId="373"/>
            <ac:spMk id="466" creationId="{6F57C8CD-2865-C090-68E0-F7326B34E293}"/>
          </ac:spMkLst>
        </pc:spChg>
        <pc:spChg chg="mod">
          <ac:chgData name="Uni Heidelberg" userId="63381bc8-74ad-49df-bab6-c1d9d05e17c2" providerId="ADAL" clId="{69EE58BA-C1DB-4456-A054-AB04EECEA528}" dt="2024-05-21T11:44:38.220" v="13125" actId="165"/>
          <ac:spMkLst>
            <pc:docMk/>
            <pc:sldMk cId="3362938903" sldId="373"/>
            <ac:spMk id="467" creationId="{C606483D-A09D-1F66-343A-D68949164462}"/>
          </ac:spMkLst>
        </pc:spChg>
        <pc:spChg chg="mod">
          <ac:chgData name="Uni Heidelberg" userId="63381bc8-74ad-49df-bab6-c1d9d05e17c2" providerId="ADAL" clId="{69EE58BA-C1DB-4456-A054-AB04EECEA528}" dt="2024-05-21T11:44:38.220" v="13125" actId="165"/>
          <ac:spMkLst>
            <pc:docMk/>
            <pc:sldMk cId="3362938903" sldId="373"/>
            <ac:spMk id="469" creationId="{80F8A456-D0EA-7117-6540-33FA4B0C78CE}"/>
          </ac:spMkLst>
        </pc:spChg>
        <pc:spChg chg="mod">
          <ac:chgData name="Uni Heidelberg" userId="63381bc8-74ad-49df-bab6-c1d9d05e17c2" providerId="ADAL" clId="{69EE58BA-C1DB-4456-A054-AB04EECEA528}" dt="2024-05-21T11:44:38.220" v="13125" actId="165"/>
          <ac:spMkLst>
            <pc:docMk/>
            <pc:sldMk cId="3362938903" sldId="373"/>
            <ac:spMk id="471" creationId="{E70A2DE6-AC56-C274-237F-4BF689827812}"/>
          </ac:spMkLst>
        </pc:spChg>
        <pc:spChg chg="mod">
          <ac:chgData name="Uni Heidelberg" userId="63381bc8-74ad-49df-bab6-c1d9d05e17c2" providerId="ADAL" clId="{69EE58BA-C1DB-4456-A054-AB04EECEA528}" dt="2024-05-21T11:44:38.220" v="13125" actId="165"/>
          <ac:spMkLst>
            <pc:docMk/>
            <pc:sldMk cId="3362938903" sldId="373"/>
            <ac:spMk id="472" creationId="{7845AFE8-214A-52E8-5895-3C70817A36A9}"/>
          </ac:spMkLst>
        </pc:spChg>
        <pc:spChg chg="mod">
          <ac:chgData name="Uni Heidelberg" userId="63381bc8-74ad-49df-bab6-c1d9d05e17c2" providerId="ADAL" clId="{69EE58BA-C1DB-4456-A054-AB04EECEA528}" dt="2024-05-21T11:44:38.220" v="13125" actId="165"/>
          <ac:spMkLst>
            <pc:docMk/>
            <pc:sldMk cId="3362938903" sldId="373"/>
            <ac:spMk id="474" creationId="{20A039DF-1CA2-DB0B-C13A-3573D4674D3C}"/>
          </ac:spMkLst>
        </pc:spChg>
        <pc:spChg chg="mod">
          <ac:chgData name="Uni Heidelberg" userId="63381bc8-74ad-49df-bab6-c1d9d05e17c2" providerId="ADAL" clId="{69EE58BA-C1DB-4456-A054-AB04EECEA528}" dt="2024-05-21T11:44:38.220" v="13125" actId="165"/>
          <ac:spMkLst>
            <pc:docMk/>
            <pc:sldMk cId="3362938903" sldId="373"/>
            <ac:spMk id="476" creationId="{31215145-E988-1EA1-896F-33926EA862D6}"/>
          </ac:spMkLst>
        </pc:spChg>
        <pc:spChg chg="mod">
          <ac:chgData name="Uni Heidelberg" userId="63381bc8-74ad-49df-bab6-c1d9d05e17c2" providerId="ADAL" clId="{69EE58BA-C1DB-4456-A054-AB04EECEA528}" dt="2024-05-21T11:44:38.220" v="13125" actId="165"/>
          <ac:spMkLst>
            <pc:docMk/>
            <pc:sldMk cId="3362938903" sldId="373"/>
            <ac:spMk id="477" creationId="{F4E9860E-09EC-E8CD-6AC2-679F8BC6BF2D}"/>
          </ac:spMkLst>
        </pc:spChg>
        <pc:spChg chg="mod">
          <ac:chgData name="Uni Heidelberg" userId="63381bc8-74ad-49df-bab6-c1d9d05e17c2" providerId="ADAL" clId="{69EE58BA-C1DB-4456-A054-AB04EECEA528}" dt="2024-05-21T11:44:38.220" v="13125" actId="165"/>
          <ac:spMkLst>
            <pc:docMk/>
            <pc:sldMk cId="3362938903" sldId="373"/>
            <ac:spMk id="479" creationId="{93E8428F-3A18-7CEB-8E9C-D53F2BE26D79}"/>
          </ac:spMkLst>
        </pc:spChg>
        <pc:spChg chg="mod">
          <ac:chgData name="Uni Heidelberg" userId="63381bc8-74ad-49df-bab6-c1d9d05e17c2" providerId="ADAL" clId="{69EE58BA-C1DB-4456-A054-AB04EECEA528}" dt="2024-05-21T11:44:38.220" v="13125" actId="165"/>
          <ac:spMkLst>
            <pc:docMk/>
            <pc:sldMk cId="3362938903" sldId="373"/>
            <ac:spMk id="481" creationId="{EAFFE49F-38E5-9BAC-7099-9BE72B16B2BD}"/>
          </ac:spMkLst>
        </pc:spChg>
        <pc:spChg chg="mod">
          <ac:chgData name="Uni Heidelberg" userId="63381bc8-74ad-49df-bab6-c1d9d05e17c2" providerId="ADAL" clId="{69EE58BA-C1DB-4456-A054-AB04EECEA528}" dt="2024-05-21T11:44:38.220" v="13125" actId="165"/>
          <ac:spMkLst>
            <pc:docMk/>
            <pc:sldMk cId="3362938903" sldId="373"/>
            <ac:spMk id="482" creationId="{37C76F60-FF2A-CAF8-2C7E-A00060E93061}"/>
          </ac:spMkLst>
        </pc:spChg>
        <pc:spChg chg="mod">
          <ac:chgData name="Uni Heidelberg" userId="63381bc8-74ad-49df-bab6-c1d9d05e17c2" providerId="ADAL" clId="{69EE58BA-C1DB-4456-A054-AB04EECEA528}" dt="2024-05-21T11:44:38.220" v="13125" actId="165"/>
          <ac:spMkLst>
            <pc:docMk/>
            <pc:sldMk cId="3362938903" sldId="373"/>
            <ac:spMk id="483" creationId="{15BE09CB-BA5D-DDD2-8B32-ADE8E5166341}"/>
          </ac:spMkLst>
        </pc:spChg>
        <pc:spChg chg="mod">
          <ac:chgData name="Uni Heidelberg" userId="63381bc8-74ad-49df-bab6-c1d9d05e17c2" providerId="ADAL" clId="{69EE58BA-C1DB-4456-A054-AB04EECEA528}" dt="2024-05-21T11:44:38.220" v="13125" actId="165"/>
          <ac:spMkLst>
            <pc:docMk/>
            <pc:sldMk cId="3362938903" sldId="373"/>
            <ac:spMk id="485" creationId="{E3E76203-B4FF-E40B-8702-2350CCADABCF}"/>
          </ac:spMkLst>
        </pc:spChg>
        <pc:spChg chg="mod">
          <ac:chgData name="Uni Heidelberg" userId="63381bc8-74ad-49df-bab6-c1d9d05e17c2" providerId="ADAL" clId="{69EE58BA-C1DB-4456-A054-AB04EECEA528}" dt="2024-05-21T11:44:38.220" v="13125" actId="165"/>
          <ac:spMkLst>
            <pc:docMk/>
            <pc:sldMk cId="3362938903" sldId="373"/>
            <ac:spMk id="487" creationId="{133FA14E-3A60-7ED2-64A3-983C2015E137}"/>
          </ac:spMkLst>
        </pc:spChg>
        <pc:spChg chg="mod">
          <ac:chgData name="Uni Heidelberg" userId="63381bc8-74ad-49df-bab6-c1d9d05e17c2" providerId="ADAL" clId="{69EE58BA-C1DB-4456-A054-AB04EECEA528}" dt="2024-05-21T11:44:38.220" v="13125" actId="165"/>
          <ac:spMkLst>
            <pc:docMk/>
            <pc:sldMk cId="3362938903" sldId="373"/>
            <ac:spMk id="488" creationId="{9ACA2D6E-DFD3-E716-15C4-FFED8CD826F3}"/>
          </ac:spMkLst>
        </pc:spChg>
        <pc:spChg chg="mod">
          <ac:chgData name="Uni Heidelberg" userId="63381bc8-74ad-49df-bab6-c1d9d05e17c2" providerId="ADAL" clId="{69EE58BA-C1DB-4456-A054-AB04EECEA528}" dt="2024-05-21T11:44:38.220" v="13125" actId="165"/>
          <ac:spMkLst>
            <pc:docMk/>
            <pc:sldMk cId="3362938903" sldId="373"/>
            <ac:spMk id="489" creationId="{9DF9A0C4-BF99-B36B-F1E0-D1CDBE7FA50F}"/>
          </ac:spMkLst>
        </pc:spChg>
        <pc:spChg chg="mod">
          <ac:chgData name="Uni Heidelberg" userId="63381bc8-74ad-49df-bab6-c1d9d05e17c2" providerId="ADAL" clId="{69EE58BA-C1DB-4456-A054-AB04EECEA528}" dt="2024-05-21T11:44:38.220" v="13125" actId="165"/>
          <ac:spMkLst>
            <pc:docMk/>
            <pc:sldMk cId="3362938903" sldId="373"/>
            <ac:spMk id="491" creationId="{D3D548BE-04A3-C3AE-4D28-11CA572751E1}"/>
          </ac:spMkLst>
        </pc:spChg>
        <pc:spChg chg="mod">
          <ac:chgData name="Uni Heidelberg" userId="63381bc8-74ad-49df-bab6-c1d9d05e17c2" providerId="ADAL" clId="{69EE58BA-C1DB-4456-A054-AB04EECEA528}" dt="2024-05-21T11:44:38.220" v="13125" actId="165"/>
          <ac:spMkLst>
            <pc:docMk/>
            <pc:sldMk cId="3362938903" sldId="373"/>
            <ac:spMk id="493" creationId="{543CD9A7-F96B-FB54-F819-DB9CCF5E1FCD}"/>
          </ac:spMkLst>
        </pc:spChg>
        <pc:spChg chg="mod">
          <ac:chgData name="Uni Heidelberg" userId="63381bc8-74ad-49df-bab6-c1d9d05e17c2" providerId="ADAL" clId="{69EE58BA-C1DB-4456-A054-AB04EECEA528}" dt="2024-05-21T11:44:38.220" v="13125" actId="165"/>
          <ac:spMkLst>
            <pc:docMk/>
            <pc:sldMk cId="3362938903" sldId="373"/>
            <ac:spMk id="494" creationId="{C84779B5-1745-DF96-4E55-1A5C18CF96D2}"/>
          </ac:spMkLst>
        </pc:spChg>
        <pc:spChg chg="mod">
          <ac:chgData name="Uni Heidelberg" userId="63381bc8-74ad-49df-bab6-c1d9d05e17c2" providerId="ADAL" clId="{69EE58BA-C1DB-4456-A054-AB04EECEA528}" dt="2024-05-21T11:44:38.220" v="13125" actId="165"/>
          <ac:spMkLst>
            <pc:docMk/>
            <pc:sldMk cId="3362938903" sldId="373"/>
            <ac:spMk id="495" creationId="{346EA85E-1A5B-CD3A-2AAA-330BB433729C}"/>
          </ac:spMkLst>
        </pc:spChg>
        <pc:spChg chg="mod">
          <ac:chgData name="Uni Heidelberg" userId="63381bc8-74ad-49df-bab6-c1d9d05e17c2" providerId="ADAL" clId="{69EE58BA-C1DB-4456-A054-AB04EECEA528}" dt="2024-05-21T11:44:38.220" v="13125" actId="165"/>
          <ac:spMkLst>
            <pc:docMk/>
            <pc:sldMk cId="3362938903" sldId="373"/>
            <ac:spMk id="497" creationId="{C1E978D5-D3DF-10CD-0E8C-A3B78100E6BF}"/>
          </ac:spMkLst>
        </pc:spChg>
        <pc:spChg chg="mod">
          <ac:chgData name="Uni Heidelberg" userId="63381bc8-74ad-49df-bab6-c1d9d05e17c2" providerId="ADAL" clId="{69EE58BA-C1DB-4456-A054-AB04EECEA528}" dt="2024-05-21T11:44:38.220" v="13125" actId="165"/>
          <ac:spMkLst>
            <pc:docMk/>
            <pc:sldMk cId="3362938903" sldId="373"/>
            <ac:spMk id="499" creationId="{86133E47-711C-B894-3A93-2C5AB0724AD0}"/>
          </ac:spMkLst>
        </pc:spChg>
        <pc:spChg chg="mod">
          <ac:chgData name="Uni Heidelberg" userId="63381bc8-74ad-49df-bab6-c1d9d05e17c2" providerId="ADAL" clId="{69EE58BA-C1DB-4456-A054-AB04EECEA528}" dt="2024-05-21T11:44:38.220" v="13125" actId="165"/>
          <ac:spMkLst>
            <pc:docMk/>
            <pc:sldMk cId="3362938903" sldId="373"/>
            <ac:spMk id="500" creationId="{ECAEFC9C-EE91-A6FE-07BD-3B63442B6795}"/>
          </ac:spMkLst>
        </pc:spChg>
        <pc:spChg chg="mod">
          <ac:chgData name="Uni Heidelberg" userId="63381bc8-74ad-49df-bab6-c1d9d05e17c2" providerId="ADAL" clId="{69EE58BA-C1DB-4456-A054-AB04EECEA528}" dt="2024-05-21T11:44:38.220" v="13125" actId="165"/>
          <ac:spMkLst>
            <pc:docMk/>
            <pc:sldMk cId="3362938903" sldId="373"/>
            <ac:spMk id="501" creationId="{368F18EA-EDF0-9682-5F92-ED0351D3DDC4}"/>
          </ac:spMkLst>
        </pc:spChg>
        <pc:spChg chg="mod">
          <ac:chgData name="Uni Heidelberg" userId="63381bc8-74ad-49df-bab6-c1d9d05e17c2" providerId="ADAL" clId="{69EE58BA-C1DB-4456-A054-AB04EECEA528}" dt="2024-05-21T11:44:38.220" v="13125" actId="165"/>
          <ac:spMkLst>
            <pc:docMk/>
            <pc:sldMk cId="3362938903" sldId="373"/>
            <ac:spMk id="503" creationId="{F5B8C599-B4FF-979D-2F0B-531104A01776}"/>
          </ac:spMkLst>
        </pc:spChg>
        <pc:spChg chg="mod">
          <ac:chgData name="Uni Heidelberg" userId="63381bc8-74ad-49df-bab6-c1d9d05e17c2" providerId="ADAL" clId="{69EE58BA-C1DB-4456-A054-AB04EECEA528}" dt="2024-05-21T11:44:38.220" v="13125" actId="165"/>
          <ac:spMkLst>
            <pc:docMk/>
            <pc:sldMk cId="3362938903" sldId="373"/>
            <ac:spMk id="505" creationId="{28CC1AE7-586D-1220-8F47-5FD46F8C8666}"/>
          </ac:spMkLst>
        </pc:spChg>
        <pc:spChg chg="mod">
          <ac:chgData name="Uni Heidelberg" userId="63381bc8-74ad-49df-bab6-c1d9d05e17c2" providerId="ADAL" clId="{69EE58BA-C1DB-4456-A054-AB04EECEA528}" dt="2024-05-21T11:44:38.220" v="13125" actId="165"/>
          <ac:spMkLst>
            <pc:docMk/>
            <pc:sldMk cId="3362938903" sldId="373"/>
            <ac:spMk id="506" creationId="{9943F73D-3114-9818-5C35-111E91FB5CB5}"/>
          </ac:spMkLst>
        </pc:spChg>
        <pc:spChg chg="mod">
          <ac:chgData name="Uni Heidelberg" userId="63381bc8-74ad-49df-bab6-c1d9d05e17c2" providerId="ADAL" clId="{69EE58BA-C1DB-4456-A054-AB04EECEA528}" dt="2024-05-21T11:44:38.220" v="13125" actId="165"/>
          <ac:spMkLst>
            <pc:docMk/>
            <pc:sldMk cId="3362938903" sldId="373"/>
            <ac:spMk id="507" creationId="{3B138FF5-7A23-C28C-0DD3-C2F5448A5310}"/>
          </ac:spMkLst>
        </pc:spChg>
        <pc:spChg chg="mod">
          <ac:chgData name="Uni Heidelberg" userId="63381bc8-74ad-49df-bab6-c1d9d05e17c2" providerId="ADAL" clId="{69EE58BA-C1DB-4456-A054-AB04EECEA528}" dt="2024-05-21T11:44:38.220" v="13125" actId="165"/>
          <ac:spMkLst>
            <pc:docMk/>
            <pc:sldMk cId="3362938903" sldId="373"/>
            <ac:spMk id="509" creationId="{07939863-C315-6C01-5BE7-F2875E32E6A6}"/>
          </ac:spMkLst>
        </pc:spChg>
        <pc:spChg chg="mod">
          <ac:chgData name="Uni Heidelberg" userId="63381bc8-74ad-49df-bab6-c1d9d05e17c2" providerId="ADAL" clId="{69EE58BA-C1DB-4456-A054-AB04EECEA528}" dt="2024-05-21T11:44:38.220" v="13125" actId="165"/>
          <ac:spMkLst>
            <pc:docMk/>
            <pc:sldMk cId="3362938903" sldId="373"/>
            <ac:spMk id="511" creationId="{836CCA35-CD88-CF79-F552-3BD9EDFD8F96}"/>
          </ac:spMkLst>
        </pc:spChg>
        <pc:spChg chg="mod">
          <ac:chgData name="Uni Heidelberg" userId="63381bc8-74ad-49df-bab6-c1d9d05e17c2" providerId="ADAL" clId="{69EE58BA-C1DB-4456-A054-AB04EECEA528}" dt="2024-05-21T11:44:38.220" v="13125" actId="165"/>
          <ac:spMkLst>
            <pc:docMk/>
            <pc:sldMk cId="3362938903" sldId="373"/>
            <ac:spMk id="512" creationId="{555359DD-5336-4EBF-8689-D1C22643AC51}"/>
          </ac:spMkLst>
        </pc:spChg>
        <pc:spChg chg="mod">
          <ac:chgData name="Uni Heidelberg" userId="63381bc8-74ad-49df-bab6-c1d9d05e17c2" providerId="ADAL" clId="{69EE58BA-C1DB-4456-A054-AB04EECEA528}" dt="2024-05-21T11:44:38.220" v="13125" actId="165"/>
          <ac:spMkLst>
            <pc:docMk/>
            <pc:sldMk cId="3362938903" sldId="373"/>
            <ac:spMk id="513" creationId="{A1FE6255-2014-8BB4-B53A-5E9F4E82BD29}"/>
          </ac:spMkLst>
        </pc:spChg>
        <pc:spChg chg="mod">
          <ac:chgData name="Uni Heidelberg" userId="63381bc8-74ad-49df-bab6-c1d9d05e17c2" providerId="ADAL" clId="{69EE58BA-C1DB-4456-A054-AB04EECEA528}" dt="2024-05-21T11:44:38.220" v="13125" actId="165"/>
          <ac:spMkLst>
            <pc:docMk/>
            <pc:sldMk cId="3362938903" sldId="373"/>
            <ac:spMk id="515" creationId="{3C0E9ECE-0CF7-FB93-6896-E43D779360A0}"/>
          </ac:spMkLst>
        </pc:spChg>
        <pc:spChg chg="mod">
          <ac:chgData name="Uni Heidelberg" userId="63381bc8-74ad-49df-bab6-c1d9d05e17c2" providerId="ADAL" clId="{69EE58BA-C1DB-4456-A054-AB04EECEA528}" dt="2024-05-21T11:44:38.220" v="13125" actId="165"/>
          <ac:spMkLst>
            <pc:docMk/>
            <pc:sldMk cId="3362938903" sldId="373"/>
            <ac:spMk id="517" creationId="{ECC38573-190C-84E3-DBCB-BF0F237F0BA7}"/>
          </ac:spMkLst>
        </pc:spChg>
        <pc:spChg chg="mod">
          <ac:chgData name="Uni Heidelberg" userId="63381bc8-74ad-49df-bab6-c1d9d05e17c2" providerId="ADAL" clId="{69EE58BA-C1DB-4456-A054-AB04EECEA528}" dt="2024-05-21T11:44:38.220" v="13125" actId="165"/>
          <ac:spMkLst>
            <pc:docMk/>
            <pc:sldMk cId="3362938903" sldId="373"/>
            <ac:spMk id="518" creationId="{082BB55F-CA29-8D16-560D-0995F639F0C6}"/>
          </ac:spMkLst>
        </pc:spChg>
        <pc:spChg chg="mod">
          <ac:chgData name="Uni Heidelberg" userId="63381bc8-74ad-49df-bab6-c1d9d05e17c2" providerId="ADAL" clId="{69EE58BA-C1DB-4456-A054-AB04EECEA528}" dt="2024-05-21T11:44:38.220" v="13125" actId="165"/>
          <ac:spMkLst>
            <pc:docMk/>
            <pc:sldMk cId="3362938903" sldId="373"/>
            <ac:spMk id="519" creationId="{33B8DDFB-DC6B-0BA6-7363-D741150FE27B}"/>
          </ac:spMkLst>
        </pc:spChg>
        <pc:spChg chg="del mod topLvl">
          <ac:chgData name="Uni Heidelberg" userId="63381bc8-74ad-49df-bab6-c1d9d05e17c2" providerId="ADAL" clId="{69EE58BA-C1DB-4456-A054-AB04EECEA528}" dt="2024-05-21T11:44:54.505" v="13129" actId="478"/>
          <ac:spMkLst>
            <pc:docMk/>
            <pc:sldMk cId="3362938903" sldId="373"/>
            <ac:spMk id="521" creationId="{AFA68846-7502-FB22-BACD-7F47D56DF25C}"/>
          </ac:spMkLst>
        </pc:spChg>
        <pc:spChg chg="del mod topLvl">
          <ac:chgData name="Uni Heidelberg" userId="63381bc8-74ad-49df-bab6-c1d9d05e17c2" providerId="ADAL" clId="{69EE58BA-C1DB-4456-A054-AB04EECEA528}" dt="2024-05-21T11:44:54.505" v="13129" actId="478"/>
          <ac:spMkLst>
            <pc:docMk/>
            <pc:sldMk cId="3362938903" sldId="373"/>
            <ac:spMk id="523" creationId="{3EF46252-514F-1699-DAEA-6EDD1A9B008A}"/>
          </ac:spMkLst>
        </pc:spChg>
        <pc:spChg chg="del mod topLvl">
          <ac:chgData name="Uni Heidelberg" userId="63381bc8-74ad-49df-bab6-c1d9d05e17c2" providerId="ADAL" clId="{69EE58BA-C1DB-4456-A054-AB04EECEA528}" dt="2024-05-21T11:44:54.505" v="13129" actId="478"/>
          <ac:spMkLst>
            <pc:docMk/>
            <pc:sldMk cId="3362938903" sldId="373"/>
            <ac:spMk id="525" creationId="{90A76617-1D71-B0B7-6DD0-569AFF21D38F}"/>
          </ac:spMkLst>
        </pc:spChg>
        <pc:spChg chg="del mod topLvl">
          <ac:chgData name="Uni Heidelberg" userId="63381bc8-74ad-49df-bab6-c1d9d05e17c2" providerId="ADAL" clId="{69EE58BA-C1DB-4456-A054-AB04EECEA528}" dt="2024-05-21T11:44:54.505" v="13129" actId="478"/>
          <ac:spMkLst>
            <pc:docMk/>
            <pc:sldMk cId="3362938903" sldId="373"/>
            <ac:spMk id="527" creationId="{390B8B6A-34FC-9C4E-6C8B-9CBB34D11FB4}"/>
          </ac:spMkLst>
        </pc:spChg>
        <pc:spChg chg="del mod topLvl">
          <ac:chgData name="Uni Heidelberg" userId="63381bc8-74ad-49df-bab6-c1d9d05e17c2" providerId="ADAL" clId="{69EE58BA-C1DB-4456-A054-AB04EECEA528}" dt="2024-05-21T11:44:54.505" v="13129" actId="478"/>
          <ac:spMkLst>
            <pc:docMk/>
            <pc:sldMk cId="3362938903" sldId="373"/>
            <ac:spMk id="529" creationId="{89CD31CD-A4AB-9B39-7359-BA310558A4A9}"/>
          </ac:spMkLst>
        </pc:spChg>
        <pc:spChg chg="del mod topLvl">
          <ac:chgData name="Uni Heidelberg" userId="63381bc8-74ad-49df-bab6-c1d9d05e17c2" providerId="ADAL" clId="{69EE58BA-C1DB-4456-A054-AB04EECEA528}" dt="2024-05-21T11:44:54.505" v="13129" actId="478"/>
          <ac:spMkLst>
            <pc:docMk/>
            <pc:sldMk cId="3362938903" sldId="373"/>
            <ac:spMk id="531" creationId="{1544992C-B812-9002-AA8B-EEBCFB7C7A57}"/>
          </ac:spMkLst>
        </pc:spChg>
        <pc:spChg chg="del mod topLvl">
          <ac:chgData name="Uni Heidelberg" userId="63381bc8-74ad-49df-bab6-c1d9d05e17c2" providerId="ADAL" clId="{69EE58BA-C1DB-4456-A054-AB04EECEA528}" dt="2024-05-21T11:44:54.505" v="13129" actId="478"/>
          <ac:spMkLst>
            <pc:docMk/>
            <pc:sldMk cId="3362938903" sldId="373"/>
            <ac:spMk id="533" creationId="{14CE78CB-9F38-D769-2577-88D7A8FAAB7E}"/>
          </ac:spMkLst>
        </pc:spChg>
        <pc:spChg chg="del mod topLvl">
          <ac:chgData name="Uni Heidelberg" userId="63381bc8-74ad-49df-bab6-c1d9d05e17c2" providerId="ADAL" clId="{69EE58BA-C1DB-4456-A054-AB04EECEA528}" dt="2024-05-21T11:44:54.505" v="13129" actId="478"/>
          <ac:spMkLst>
            <pc:docMk/>
            <pc:sldMk cId="3362938903" sldId="373"/>
            <ac:spMk id="535" creationId="{0C9D2DDA-229D-5406-6809-5667857EA440}"/>
          </ac:spMkLst>
        </pc:spChg>
        <pc:spChg chg="del mod topLvl">
          <ac:chgData name="Uni Heidelberg" userId="63381bc8-74ad-49df-bab6-c1d9d05e17c2" providerId="ADAL" clId="{69EE58BA-C1DB-4456-A054-AB04EECEA528}" dt="2024-05-21T11:45:31.744" v="13136" actId="478"/>
          <ac:spMkLst>
            <pc:docMk/>
            <pc:sldMk cId="3362938903" sldId="373"/>
            <ac:spMk id="537" creationId="{9FF93447-DFF0-32E3-D565-AA7E078DA9C9}"/>
          </ac:spMkLst>
        </pc:spChg>
        <pc:spChg chg="mod topLvl">
          <ac:chgData name="Uni Heidelberg" userId="63381bc8-74ad-49df-bab6-c1d9d05e17c2" providerId="ADAL" clId="{69EE58BA-C1DB-4456-A054-AB04EECEA528}" dt="2024-05-21T11:44:51.730" v="13128" actId="165"/>
          <ac:spMkLst>
            <pc:docMk/>
            <pc:sldMk cId="3362938903" sldId="373"/>
            <ac:spMk id="539" creationId="{D5AD8036-8948-E927-1A6E-82385E212348}"/>
          </ac:spMkLst>
        </pc:spChg>
        <pc:spChg chg="mod topLvl">
          <ac:chgData name="Uni Heidelberg" userId="63381bc8-74ad-49df-bab6-c1d9d05e17c2" providerId="ADAL" clId="{69EE58BA-C1DB-4456-A054-AB04EECEA528}" dt="2024-05-21T11:44:51.730" v="13128" actId="165"/>
          <ac:spMkLst>
            <pc:docMk/>
            <pc:sldMk cId="3362938903" sldId="373"/>
            <ac:spMk id="540" creationId="{0728D25B-7535-90F5-05D8-BF32B3083873}"/>
          </ac:spMkLst>
        </pc:spChg>
        <pc:spChg chg="mod topLvl">
          <ac:chgData name="Uni Heidelberg" userId="63381bc8-74ad-49df-bab6-c1d9d05e17c2" providerId="ADAL" clId="{69EE58BA-C1DB-4456-A054-AB04EECEA528}" dt="2024-05-21T11:44:51.730" v="13128" actId="165"/>
          <ac:spMkLst>
            <pc:docMk/>
            <pc:sldMk cId="3362938903" sldId="373"/>
            <ac:spMk id="541" creationId="{333D6F24-C681-5298-837D-7D245B60B314}"/>
          </ac:spMkLst>
        </pc:spChg>
        <pc:spChg chg="mod topLvl">
          <ac:chgData name="Uni Heidelberg" userId="63381bc8-74ad-49df-bab6-c1d9d05e17c2" providerId="ADAL" clId="{69EE58BA-C1DB-4456-A054-AB04EECEA528}" dt="2024-05-21T11:44:51.730" v="13128" actId="165"/>
          <ac:spMkLst>
            <pc:docMk/>
            <pc:sldMk cId="3362938903" sldId="373"/>
            <ac:spMk id="542" creationId="{141941D6-DF22-8F90-DD75-0F7A14E37A4D}"/>
          </ac:spMkLst>
        </pc:spChg>
        <pc:spChg chg="mod topLvl">
          <ac:chgData name="Uni Heidelberg" userId="63381bc8-74ad-49df-bab6-c1d9d05e17c2" providerId="ADAL" clId="{69EE58BA-C1DB-4456-A054-AB04EECEA528}" dt="2024-05-21T11:44:51.730" v="13128" actId="165"/>
          <ac:spMkLst>
            <pc:docMk/>
            <pc:sldMk cId="3362938903" sldId="373"/>
            <ac:spMk id="543" creationId="{4427F23B-B9F9-BB13-A3C2-1AFC847AC8D8}"/>
          </ac:spMkLst>
        </pc:spChg>
        <pc:spChg chg="mod topLvl">
          <ac:chgData name="Uni Heidelberg" userId="63381bc8-74ad-49df-bab6-c1d9d05e17c2" providerId="ADAL" clId="{69EE58BA-C1DB-4456-A054-AB04EECEA528}" dt="2024-05-21T11:44:51.730" v="13128" actId="165"/>
          <ac:spMkLst>
            <pc:docMk/>
            <pc:sldMk cId="3362938903" sldId="373"/>
            <ac:spMk id="544" creationId="{CB0921F2-1FFC-BFBA-0B87-67799CE314E2}"/>
          </ac:spMkLst>
        </pc:spChg>
        <pc:spChg chg="mod topLvl">
          <ac:chgData name="Uni Heidelberg" userId="63381bc8-74ad-49df-bab6-c1d9d05e17c2" providerId="ADAL" clId="{69EE58BA-C1DB-4456-A054-AB04EECEA528}" dt="2024-05-21T11:45:17.824" v="13135" actId="1036"/>
          <ac:spMkLst>
            <pc:docMk/>
            <pc:sldMk cId="3362938903" sldId="373"/>
            <ac:spMk id="545" creationId="{60C4E1F6-08B5-75BB-2948-0C75AD1322C3}"/>
          </ac:spMkLst>
        </pc:spChg>
        <pc:spChg chg="del">
          <ac:chgData name="Uni Heidelberg" userId="63381bc8-74ad-49df-bab6-c1d9d05e17c2" providerId="ADAL" clId="{69EE58BA-C1DB-4456-A054-AB04EECEA528}" dt="2024-05-21T11:43:57.770" v="13102" actId="478"/>
          <ac:spMkLst>
            <pc:docMk/>
            <pc:sldMk cId="3362938903" sldId="373"/>
            <ac:spMk id="546" creationId="{04284601-7BFA-A245-FD61-958E4796AE9F}"/>
          </ac:spMkLst>
        </pc:spChg>
        <pc:spChg chg="mod topLvl">
          <ac:chgData name="Uni Heidelberg" userId="63381bc8-74ad-49df-bab6-c1d9d05e17c2" providerId="ADAL" clId="{69EE58BA-C1DB-4456-A054-AB04EECEA528}" dt="2024-05-21T11:44:51.730" v="13128" actId="165"/>
          <ac:spMkLst>
            <pc:docMk/>
            <pc:sldMk cId="3362938903" sldId="373"/>
            <ac:spMk id="547" creationId="{0E5E4CE7-8530-C9B1-D46F-9A2807BFB482}"/>
          </ac:spMkLst>
        </pc:spChg>
        <pc:spChg chg="del">
          <ac:chgData name="Uni Heidelberg" userId="63381bc8-74ad-49df-bab6-c1d9d05e17c2" providerId="ADAL" clId="{69EE58BA-C1DB-4456-A054-AB04EECEA528}" dt="2024-05-21T11:43:58.947" v="13103" actId="478"/>
          <ac:spMkLst>
            <pc:docMk/>
            <pc:sldMk cId="3362938903" sldId="373"/>
            <ac:spMk id="548" creationId="{B3A9128E-CAA0-A959-252D-D57F47459887}"/>
          </ac:spMkLst>
        </pc:spChg>
        <pc:spChg chg="mod topLvl">
          <ac:chgData name="Uni Heidelberg" userId="63381bc8-74ad-49df-bab6-c1d9d05e17c2" providerId="ADAL" clId="{69EE58BA-C1DB-4456-A054-AB04EECEA528}" dt="2024-05-21T11:44:51.730" v="13128" actId="165"/>
          <ac:spMkLst>
            <pc:docMk/>
            <pc:sldMk cId="3362938903" sldId="373"/>
            <ac:spMk id="549" creationId="{69BF7714-C1AA-95F9-C9AC-F2BF0C0C1185}"/>
          </ac:spMkLst>
        </pc:spChg>
        <pc:spChg chg="del">
          <ac:chgData name="Uni Heidelberg" userId="63381bc8-74ad-49df-bab6-c1d9d05e17c2" providerId="ADAL" clId="{69EE58BA-C1DB-4456-A054-AB04EECEA528}" dt="2024-05-21T11:43:59.906" v="13104" actId="478"/>
          <ac:spMkLst>
            <pc:docMk/>
            <pc:sldMk cId="3362938903" sldId="373"/>
            <ac:spMk id="550" creationId="{23388FE7-F21F-FAE0-E864-238C72492031}"/>
          </ac:spMkLst>
        </pc:spChg>
        <pc:spChg chg="mod topLvl">
          <ac:chgData name="Uni Heidelberg" userId="63381bc8-74ad-49df-bab6-c1d9d05e17c2" providerId="ADAL" clId="{69EE58BA-C1DB-4456-A054-AB04EECEA528}" dt="2024-05-21T11:44:51.730" v="13128" actId="165"/>
          <ac:spMkLst>
            <pc:docMk/>
            <pc:sldMk cId="3362938903" sldId="373"/>
            <ac:spMk id="551" creationId="{05B3CA5F-F431-D27A-1194-BE624CA319E1}"/>
          </ac:spMkLst>
        </pc:spChg>
        <pc:spChg chg="del">
          <ac:chgData name="Uni Heidelberg" userId="63381bc8-74ad-49df-bab6-c1d9d05e17c2" providerId="ADAL" clId="{69EE58BA-C1DB-4456-A054-AB04EECEA528}" dt="2024-05-21T11:44:00.907" v="13105" actId="478"/>
          <ac:spMkLst>
            <pc:docMk/>
            <pc:sldMk cId="3362938903" sldId="373"/>
            <ac:spMk id="552" creationId="{A71D55EF-9DE3-60B6-CC53-D774B5329390}"/>
          </ac:spMkLst>
        </pc:spChg>
        <pc:spChg chg="mod topLvl">
          <ac:chgData name="Uni Heidelberg" userId="63381bc8-74ad-49df-bab6-c1d9d05e17c2" providerId="ADAL" clId="{69EE58BA-C1DB-4456-A054-AB04EECEA528}" dt="2024-05-21T11:44:51.730" v="13128" actId="165"/>
          <ac:spMkLst>
            <pc:docMk/>
            <pc:sldMk cId="3362938903" sldId="373"/>
            <ac:spMk id="553" creationId="{CBDC92D4-0678-A5E3-8B58-1B772AC3B4A7}"/>
          </ac:spMkLst>
        </pc:spChg>
        <pc:spChg chg="del">
          <ac:chgData name="Uni Heidelberg" userId="63381bc8-74ad-49df-bab6-c1d9d05e17c2" providerId="ADAL" clId="{69EE58BA-C1DB-4456-A054-AB04EECEA528}" dt="2024-05-21T11:44:01.850" v="13106" actId="478"/>
          <ac:spMkLst>
            <pc:docMk/>
            <pc:sldMk cId="3362938903" sldId="373"/>
            <ac:spMk id="554" creationId="{807032FE-B820-B638-85E8-859DCCF6982F}"/>
          </ac:spMkLst>
        </pc:spChg>
        <pc:spChg chg="mod topLvl">
          <ac:chgData name="Uni Heidelberg" userId="63381bc8-74ad-49df-bab6-c1d9d05e17c2" providerId="ADAL" clId="{69EE58BA-C1DB-4456-A054-AB04EECEA528}" dt="2024-05-21T11:44:51.730" v="13128" actId="165"/>
          <ac:spMkLst>
            <pc:docMk/>
            <pc:sldMk cId="3362938903" sldId="373"/>
            <ac:spMk id="555" creationId="{A1C8E710-448A-9100-E1E3-C57B28862B1C}"/>
          </ac:spMkLst>
        </pc:spChg>
        <pc:spChg chg="del">
          <ac:chgData name="Uni Heidelberg" userId="63381bc8-74ad-49df-bab6-c1d9d05e17c2" providerId="ADAL" clId="{69EE58BA-C1DB-4456-A054-AB04EECEA528}" dt="2024-05-21T11:44:02.683" v="13107" actId="478"/>
          <ac:spMkLst>
            <pc:docMk/>
            <pc:sldMk cId="3362938903" sldId="373"/>
            <ac:spMk id="556" creationId="{106C0015-89B1-43DF-44E8-FEF9502737B8}"/>
          </ac:spMkLst>
        </pc:spChg>
        <pc:spChg chg="mod topLvl">
          <ac:chgData name="Uni Heidelberg" userId="63381bc8-74ad-49df-bab6-c1d9d05e17c2" providerId="ADAL" clId="{69EE58BA-C1DB-4456-A054-AB04EECEA528}" dt="2024-05-21T11:44:51.730" v="13128" actId="165"/>
          <ac:spMkLst>
            <pc:docMk/>
            <pc:sldMk cId="3362938903" sldId="373"/>
            <ac:spMk id="557" creationId="{6E54FDB8-3FB6-6702-61BD-848CE5283A01}"/>
          </ac:spMkLst>
        </pc:spChg>
        <pc:spChg chg="del">
          <ac:chgData name="Uni Heidelberg" userId="63381bc8-74ad-49df-bab6-c1d9d05e17c2" providerId="ADAL" clId="{69EE58BA-C1DB-4456-A054-AB04EECEA528}" dt="2024-05-21T11:44:03.666" v="13108" actId="478"/>
          <ac:spMkLst>
            <pc:docMk/>
            <pc:sldMk cId="3362938903" sldId="373"/>
            <ac:spMk id="558" creationId="{33468D72-0963-092D-BF34-3AFAB2FE5D96}"/>
          </ac:spMkLst>
        </pc:spChg>
        <pc:spChg chg="mod topLvl">
          <ac:chgData name="Uni Heidelberg" userId="63381bc8-74ad-49df-bab6-c1d9d05e17c2" providerId="ADAL" clId="{69EE58BA-C1DB-4456-A054-AB04EECEA528}" dt="2024-05-21T11:44:51.730" v="13128" actId="165"/>
          <ac:spMkLst>
            <pc:docMk/>
            <pc:sldMk cId="3362938903" sldId="373"/>
            <ac:spMk id="559" creationId="{19893B22-49F8-78B4-7FFB-BE476BBE6847}"/>
          </ac:spMkLst>
        </pc:spChg>
        <pc:spChg chg="del">
          <ac:chgData name="Uni Heidelberg" userId="63381bc8-74ad-49df-bab6-c1d9d05e17c2" providerId="ADAL" clId="{69EE58BA-C1DB-4456-A054-AB04EECEA528}" dt="2024-05-21T11:44:04.771" v="13109" actId="478"/>
          <ac:spMkLst>
            <pc:docMk/>
            <pc:sldMk cId="3362938903" sldId="373"/>
            <ac:spMk id="560" creationId="{5F85A35F-7BF8-3383-DDAB-0615FDABF8C3}"/>
          </ac:spMkLst>
        </pc:spChg>
        <pc:spChg chg="mod topLvl">
          <ac:chgData name="Uni Heidelberg" userId="63381bc8-74ad-49df-bab6-c1d9d05e17c2" providerId="ADAL" clId="{69EE58BA-C1DB-4456-A054-AB04EECEA528}" dt="2024-05-21T11:44:51.730" v="13128" actId="165"/>
          <ac:spMkLst>
            <pc:docMk/>
            <pc:sldMk cId="3362938903" sldId="373"/>
            <ac:spMk id="561" creationId="{6F3396F3-DEDB-5B84-FD34-6EBB36AECCB9}"/>
          </ac:spMkLst>
        </pc:spChg>
        <pc:spChg chg="mod topLvl">
          <ac:chgData name="Uni Heidelberg" userId="63381bc8-74ad-49df-bab6-c1d9d05e17c2" providerId="ADAL" clId="{69EE58BA-C1DB-4456-A054-AB04EECEA528}" dt="2024-05-21T11:45:04.003" v="13131" actId="165"/>
          <ac:spMkLst>
            <pc:docMk/>
            <pc:sldMk cId="3362938903" sldId="373"/>
            <ac:spMk id="582" creationId="{CADA9445-33E5-F2A7-E700-4A6252FC5124}"/>
          </ac:spMkLst>
        </pc:spChg>
        <pc:spChg chg="mod topLvl">
          <ac:chgData name="Uni Heidelberg" userId="63381bc8-74ad-49df-bab6-c1d9d05e17c2" providerId="ADAL" clId="{69EE58BA-C1DB-4456-A054-AB04EECEA528}" dt="2024-05-21T11:45:04.003" v="13131" actId="165"/>
          <ac:spMkLst>
            <pc:docMk/>
            <pc:sldMk cId="3362938903" sldId="373"/>
            <ac:spMk id="583" creationId="{222E5D24-F3D5-BDAD-6EF4-E47DDF6A2108}"/>
          </ac:spMkLst>
        </pc:spChg>
        <pc:spChg chg="mod topLvl">
          <ac:chgData name="Uni Heidelberg" userId="63381bc8-74ad-49df-bab6-c1d9d05e17c2" providerId="ADAL" clId="{69EE58BA-C1DB-4456-A054-AB04EECEA528}" dt="2024-05-21T11:45:04.003" v="13131" actId="165"/>
          <ac:spMkLst>
            <pc:docMk/>
            <pc:sldMk cId="3362938903" sldId="373"/>
            <ac:spMk id="584" creationId="{E3623902-29C9-70AD-3CBF-7E530D2A7995}"/>
          </ac:spMkLst>
        </pc:spChg>
        <pc:spChg chg="mod topLvl">
          <ac:chgData name="Uni Heidelberg" userId="63381bc8-74ad-49df-bab6-c1d9d05e17c2" providerId="ADAL" clId="{69EE58BA-C1DB-4456-A054-AB04EECEA528}" dt="2024-05-21T11:45:04.003" v="13131" actId="165"/>
          <ac:spMkLst>
            <pc:docMk/>
            <pc:sldMk cId="3362938903" sldId="373"/>
            <ac:spMk id="585" creationId="{0C41F07C-22DF-A6CF-F452-EFC0E2552EA8}"/>
          </ac:spMkLst>
        </pc:spChg>
        <pc:spChg chg="mod topLvl">
          <ac:chgData name="Uni Heidelberg" userId="63381bc8-74ad-49df-bab6-c1d9d05e17c2" providerId="ADAL" clId="{69EE58BA-C1DB-4456-A054-AB04EECEA528}" dt="2024-05-21T11:45:04.003" v="13131" actId="165"/>
          <ac:spMkLst>
            <pc:docMk/>
            <pc:sldMk cId="3362938903" sldId="373"/>
            <ac:spMk id="586" creationId="{5C2BD85F-FC86-8EEB-81F9-61F34DBC16AD}"/>
          </ac:spMkLst>
        </pc:spChg>
        <pc:spChg chg="mod topLvl">
          <ac:chgData name="Uni Heidelberg" userId="63381bc8-74ad-49df-bab6-c1d9d05e17c2" providerId="ADAL" clId="{69EE58BA-C1DB-4456-A054-AB04EECEA528}" dt="2024-05-21T11:45:04.003" v="13131" actId="165"/>
          <ac:spMkLst>
            <pc:docMk/>
            <pc:sldMk cId="3362938903" sldId="373"/>
            <ac:spMk id="587" creationId="{61303418-9633-A861-86D8-52E0C6B140D3}"/>
          </ac:spMkLst>
        </pc:spChg>
        <pc:spChg chg="mod topLvl">
          <ac:chgData name="Uni Heidelberg" userId="63381bc8-74ad-49df-bab6-c1d9d05e17c2" providerId="ADAL" clId="{69EE58BA-C1DB-4456-A054-AB04EECEA528}" dt="2024-05-21T11:45:04.003" v="13131" actId="165"/>
          <ac:spMkLst>
            <pc:docMk/>
            <pc:sldMk cId="3362938903" sldId="373"/>
            <ac:spMk id="588" creationId="{4840CFCD-DBC2-DDBB-A5CC-C9B28015F7B7}"/>
          </ac:spMkLst>
        </pc:spChg>
        <pc:spChg chg="mod topLvl">
          <ac:chgData name="Uni Heidelberg" userId="63381bc8-74ad-49df-bab6-c1d9d05e17c2" providerId="ADAL" clId="{69EE58BA-C1DB-4456-A054-AB04EECEA528}" dt="2024-05-21T11:45:04.003" v="13131" actId="165"/>
          <ac:spMkLst>
            <pc:docMk/>
            <pc:sldMk cId="3362938903" sldId="373"/>
            <ac:spMk id="589" creationId="{57D995E5-B99D-78C3-9FD9-557C02D24E7C}"/>
          </ac:spMkLst>
        </pc:spChg>
        <pc:spChg chg="mod topLvl">
          <ac:chgData name="Uni Heidelberg" userId="63381bc8-74ad-49df-bab6-c1d9d05e17c2" providerId="ADAL" clId="{69EE58BA-C1DB-4456-A054-AB04EECEA528}" dt="2024-05-21T11:45:04.003" v="13131" actId="165"/>
          <ac:spMkLst>
            <pc:docMk/>
            <pc:sldMk cId="3362938903" sldId="373"/>
            <ac:spMk id="590" creationId="{B6EA9DFD-A6AE-AC40-946B-88044FA00A5F}"/>
          </ac:spMkLst>
        </pc:spChg>
        <pc:spChg chg="mod topLvl">
          <ac:chgData name="Uni Heidelberg" userId="63381bc8-74ad-49df-bab6-c1d9d05e17c2" providerId="ADAL" clId="{69EE58BA-C1DB-4456-A054-AB04EECEA528}" dt="2024-05-21T11:45:04.003" v="13131" actId="165"/>
          <ac:spMkLst>
            <pc:docMk/>
            <pc:sldMk cId="3362938903" sldId="373"/>
            <ac:spMk id="591" creationId="{52333435-8505-BDD0-A64B-3802026CFF01}"/>
          </ac:spMkLst>
        </pc:spChg>
        <pc:spChg chg="mod topLvl">
          <ac:chgData name="Uni Heidelberg" userId="63381bc8-74ad-49df-bab6-c1d9d05e17c2" providerId="ADAL" clId="{69EE58BA-C1DB-4456-A054-AB04EECEA528}" dt="2024-05-21T11:45:04.003" v="13131" actId="165"/>
          <ac:spMkLst>
            <pc:docMk/>
            <pc:sldMk cId="3362938903" sldId="373"/>
            <ac:spMk id="592" creationId="{74367617-495B-48EA-B769-EA25742E32AB}"/>
          </ac:spMkLst>
        </pc:spChg>
        <pc:spChg chg="mod topLvl">
          <ac:chgData name="Uni Heidelberg" userId="63381bc8-74ad-49df-bab6-c1d9d05e17c2" providerId="ADAL" clId="{69EE58BA-C1DB-4456-A054-AB04EECEA528}" dt="2024-05-21T11:45:04.003" v="13131" actId="165"/>
          <ac:spMkLst>
            <pc:docMk/>
            <pc:sldMk cId="3362938903" sldId="373"/>
            <ac:spMk id="593" creationId="{A286D5F5-DE92-C9BD-3085-0D03465D9297}"/>
          </ac:spMkLst>
        </pc:spChg>
        <pc:spChg chg="mod topLvl">
          <ac:chgData name="Uni Heidelberg" userId="63381bc8-74ad-49df-bab6-c1d9d05e17c2" providerId="ADAL" clId="{69EE58BA-C1DB-4456-A054-AB04EECEA528}" dt="2024-05-21T11:45:04.003" v="13131" actId="165"/>
          <ac:spMkLst>
            <pc:docMk/>
            <pc:sldMk cId="3362938903" sldId="373"/>
            <ac:spMk id="594" creationId="{8E6294B1-DB1E-8FA0-A27E-E2D44AEBA37C}"/>
          </ac:spMkLst>
        </pc:spChg>
        <pc:spChg chg="mod topLvl">
          <ac:chgData name="Uni Heidelberg" userId="63381bc8-74ad-49df-bab6-c1d9d05e17c2" providerId="ADAL" clId="{69EE58BA-C1DB-4456-A054-AB04EECEA528}" dt="2024-05-21T11:45:04.003" v="13131" actId="165"/>
          <ac:spMkLst>
            <pc:docMk/>
            <pc:sldMk cId="3362938903" sldId="373"/>
            <ac:spMk id="595" creationId="{DB11AA6E-B3BD-7933-CD75-8E2B94FFC1E4}"/>
          </ac:spMkLst>
        </pc:spChg>
        <pc:spChg chg="mod topLvl">
          <ac:chgData name="Uni Heidelberg" userId="63381bc8-74ad-49df-bab6-c1d9d05e17c2" providerId="ADAL" clId="{69EE58BA-C1DB-4456-A054-AB04EECEA528}" dt="2024-05-21T11:45:04.003" v="13131" actId="165"/>
          <ac:spMkLst>
            <pc:docMk/>
            <pc:sldMk cId="3362938903" sldId="373"/>
            <ac:spMk id="596" creationId="{C2EFBB89-44B1-C4F1-D07C-8D5845F08ABC}"/>
          </ac:spMkLst>
        </pc:spChg>
        <pc:spChg chg="mod topLvl">
          <ac:chgData name="Uni Heidelberg" userId="63381bc8-74ad-49df-bab6-c1d9d05e17c2" providerId="ADAL" clId="{69EE58BA-C1DB-4456-A054-AB04EECEA528}" dt="2024-05-21T11:45:04.003" v="13131" actId="165"/>
          <ac:spMkLst>
            <pc:docMk/>
            <pc:sldMk cId="3362938903" sldId="373"/>
            <ac:spMk id="597" creationId="{84CC9AB7-AF79-2357-9DDC-5D889C87BFD6}"/>
          </ac:spMkLst>
        </pc:spChg>
        <pc:spChg chg="mod topLvl">
          <ac:chgData name="Uni Heidelberg" userId="63381bc8-74ad-49df-bab6-c1d9d05e17c2" providerId="ADAL" clId="{69EE58BA-C1DB-4456-A054-AB04EECEA528}" dt="2024-05-21T11:45:04.003" v="13131" actId="165"/>
          <ac:spMkLst>
            <pc:docMk/>
            <pc:sldMk cId="3362938903" sldId="373"/>
            <ac:spMk id="598" creationId="{EC8D82AF-6F3C-9D22-1291-C72E532D9150}"/>
          </ac:spMkLst>
        </pc:spChg>
        <pc:spChg chg="mod topLvl">
          <ac:chgData name="Uni Heidelberg" userId="63381bc8-74ad-49df-bab6-c1d9d05e17c2" providerId="ADAL" clId="{69EE58BA-C1DB-4456-A054-AB04EECEA528}" dt="2024-05-21T11:45:04.003" v="13131" actId="165"/>
          <ac:spMkLst>
            <pc:docMk/>
            <pc:sldMk cId="3362938903" sldId="373"/>
            <ac:spMk id="599" creationId="{00D4C4F6-F8DC-17F2-7913-AA61AB989C48}"/>
          </ac:spMkLst>
        </pc:spChg>
        <pc:spChg chg="mod topLvl">
          <ac:chgData name="Uni Heidelberg" userId="63381bc8-74ad-49df-bab6-c1d9d05e17c2" providerId="ADAL" clId="{69EE58BA-C1DB-4456-A054-AB04EECEA528}" dt="2024-05-21T11:45:04.003" v="13131" actId="165"/>
          <ac:spMkLst>
            <pc:docMk/>
            <pc:sldMk cId="3362938903" sldId="373"/>
            <ac:spMk id="600" creationId="{3C7E69A1-0041-05F4-A301-ACE6748AA17B}"/>
          </ac:spMkLst>
        </pc:spChg>
        <pc:spChg chg="mod topLvl">
          <ac:chgData name="Uni Heidelberg" userId="63381bc8-74ad-49df-bab6-c1d9d05e17c2" providerId="ADAL" clId="{69EE58BA-C1DB-4456-A054-AB04EECEA528}" dt="2024-05-21T11:45:04.003" v="13131" actId="165"/>
          <ac:spMkLst>
            <pc:docMk/>
            <pc:sldMk cId="3362938903" sldId="373"/>
            <ac:spMk id="601" creationId="{FA31A63B-DF3F-92A9-9B31-9FD2D2F50417}"/>
          </ac:spMkLst>
        </pc:spChg>
        <pc:spChg chg="mod topLvl">
          <ac:chgData name="Uni Heidelberg" userId="63381bc8-74ad-49df-bab6-c1d9d05e17c2" providerId="ADAL" clId="{69EE58BA-C1DB-4456-A054-AB04EECEA528}" dt="2024-05-21T11:45:04.003" v="13131" actId="165"/>
          <ac:spMkLst>
            <pc:docMk/>
            <pc:sldMk cId="3362938903" sldId="373"/>
            <ac:spMk id="602" creationId="{593A4A58-2B17-3D02-8526-114901342719}"/>
          </ac:spMkLst>
        </pc:spChg>
        <pc:spChg chg="mod topLvl">
          <ac:chgData name="Uni Heidelberg" userId="63381bc8-74ad-49df-bab6-c1d9d05e17c2" providerId="ADAL" clId="{69EE58BA-C1DB-4456-A054-AB04EECEA528}" dt="2024-05-21T11:45:04.003" v="13131" actId="165"/>
          <ac:spMkLst>
            <pc:docMk/>
            <pc:sldMk cId="3362938903" sldId="373"/>
            <ac:spMk id="603" creationId="{F0844172-4B68-BC41-DC3E-187C86E159CF}"/>
          </ac:spMkLst>
        </pc:spChg>
        <pc:spChg chg="mod topLvl">
          <ac:chgData name="Uni Heidelberg" userId="63381bc8-74ad-49df-bab6-c1d9d05e17c2" providerId="ADAL" clId="{69EE58BA-C1DB-4456-A054-AB04EECEA528}" dt="2024-05-21T11:44:38.220" v="13125" actId="165"/>
          <ac:spMkLst>
            <pc:docMk/>
            <pc:sldMk cId="3362938903" sldId="373"/>
            <ac:spMk id="604" creationId="{0B13343F-A73F-3013-D81D-8BB617D2D806}"/>
          </ac:spMkLst>
        </pc:spChg>
        <pc:spChg chg="mod topLvl">
          <ac:chgData name="Uni Heidelberg" userId="63381bc8-74ad-49df-bab6-c1d9d05e17c2" providerId="ADAL" clId="{69EE58BA-C1DB-4456-A054-AB04EECEA528}" dt="2024-05-21T11:44:38.220" v="13125" actId="165"/>
          <ac:spMkLst>
            <pc:docMk/>
            <pc:sldMk cId="3362938903" sldId="373"/>
            <ac:spMk id="608" creationId="{056AEB14-FACE-CAAC-2952-57696981C478}"/>
          </ac:spMkLst>
        </pc:spChg>
        <pc:spChg chg="mod topLvl">
          <ac:chgData name="Uni Heidelberg" userId="63381bc8-74ad-49df-bab6-c1d9d05e17c2" providerId="ADAL" clId="{69EE58BA-C1DB-4456-A054-AB04EECEA528}" dt="2024-05-21T11:44:38.220" v="13125" actId="165"/>
          <ac:spMkLst>
            <pc:docMk/>
            <pc:sldMk cId="3362938903" sldId="373"/>
            <ac:spMk id="609" creationId="{027074F0-69D3-CFC8-D56E-7606DFEAAECF}"/>
          </ac:spMkLst>
        </pc:spChg>
        <pc:spChg chg="mod topLvl">
          <ac:chgData name="Uni Heidelberg" userId="63381bc8-74ad-49df-bab6-c1d9d05e17c2" providerId="ADAL" clId="{69EE58BA-C1DB-4456-A054-AB04EECEA528}" dt="2024-05-21T11:44:38.220" v="13125" actId="165"/>
          <ac:spMkLst>
            <pc:docMk/>
            <pc:sldMk cId="3362938903" sldId="373"/>
            <ac:spMk id="2818" creationId="{0C926478-69DE-64E3-A0E5-040F2707079C}"/>
          </ac:spMkLst>
        </pc:spChg>
        <pc:grpChg chg="mod topLvl">
          <ac:chgData name="Uni Heidelberg" userId="63381bc8-74ad-49df-bab6-c1d9d05e17c2" providerId="ADAL" clId="{69EE58BA-C1DB-4456-A054-AB04EECEA528}" dt="2024-05-21T11:44:38.220" v="13125" actId="165"/>
          <ac:grpSpMkLst>
            <pc:docMk/>
            <pc:sldMk cId="3362938903" sldId="373"/>
            <ac:grpSpMk id="457" creationId="{334F0A07-6DAC-383D-8C95-25E3962BC252}"/>
          </ac:grpSpMkLst>
        </pc:grpChg>
        <pc:grpChg chg="mod topLvl">
          <ac:chgData name="Uni Heidelberg" userId="63381bc8-74ad-49df-bab6-c1d9d05e17c2" providerId="ADAL" clId="{69EE58BA-C1DB-4456-A054-AB04EECEA528}" dt="2024-05-21T11:44:38.220" v="13125" actId="165"/>
          <ac:grpSpMkLst>
            <pc:docMk/>
            <pc:sldMk cId="3362938903" sldId="373"/>
            <ac:grpSpMk id="460" creationId="{61F04B39-1D24-103D-8C05-8BB16F6B05C9}"/>
          </ac:grpSpMkLst>
        </pc:grpChg>
        <pc:grpChg chg="mod topLvl">
          <ac:chgData name="Uni Heidelberg" userId="63381bc8-74ad-49df-bab6-c1d9d05e17c2" providerId="ADAL" clId="{69EE58BA-C1DB-4456-A054-AB04EECEA528}" dt="2024-05-21T11:44:38.220" v="13125" actId="165"/>
          <ac:grpSpMkLst>
            <pc:docMk/>
            <pc:sldMk cId="3362938903" sldId="373"/>
            <ac:grpSpMk id="463" creationId="{839E0B35-4756-3A78-5007-23C32D099395}"/>
          </ac:grpSpMkLst>
        </pc:grpChg>
        <pc:grpChg chg="mod">
          <ac:chgData name="Uni Heidelberg" userId="63381bc8-74ad-49df-bab6-c1d9d05e17c2" providerId="ADAL" clId="{69EE58BA-C1DB-4456-A054-AB04EECEA528}" dt="2024-05-21T11:44:38.220" v="13125" actId="165"/>
          <ac:grpSpMkLst>
            <pc:docMk/>
            <pc:sldMk cId="3362938903" sldId="373"/>
            <ac:grpSpMk id="465" creationId="{E3DF3ED1-F113-E214-E235-CF34171CFC50}"/>
          </ac:grpSpMkLst>
        </pc:grpChg>
        <pc:grpChg chg="mod topLvl">
          <ac:chgData name="Uni Heidelberg" userId="63381bc8-74ad-49df-bab6-c1d9d05e17c2" providerId="ADAL" clId="{69EE58BA-C1DB-4456-A054-AB04EECEA528}" dt="2024-05-21T11:44:38.220" v="13125" actId="165"/>
          <ac:grpSpMkLst>
            <pc:docMk/>
            <pc:sldMk cId="3362938903" sldId="373"/>
            <ac:grpSpMk id="468" creationId="{82226DD0-2BB6-0E6E-4608-1BD2ACDB7BC9}"/>
          </ac:grpSpMkLst>
        </pc:grpChg>
        <pc:grpChg chg="mod">
          <ac:chgData name="Uni Heidelberg" userId="63381bc8-74ad-49df-bab6-c1d9d05e17c2" providerId="ADAL" clId="{69EE58BA-C1DB-4456-A054-AB04EECEA528}" dt="2024-05-21T11:44:38.220" v="13125" actId="165"/>
          <ac:grpSpMkLst>
            <pc:docMk/>
            <pc:sldMk cId="3362938903" sldId="373"/>
            <ac:grpSpMk id="470" creationId="{CEA68682-0CD7-DB87-A5C8-11BC17DEF63A}"/>
          </ac:grpSpMkLst>
        </pc:grpChg>
        <pc:grpChg chg="mod topLvl">
          <ac:chgData name="Uni Heidelberg" userId="63381bc8-74ad-49df-bab6-c1d9d05e17c2" providerId="ADAL" clId="{69EE58BA-C1DB-4456-A054-AB04EECEA528}" dt="2024-05-21T11:44:38.220" v="13125" actId="165"/>
          <ac:grpSpMkLst>
            <pc:docMk/>
            <pc:sldMk cId="3362938903" sldId="373"/>
            <ac:grpSpMk id="473" creationId="{8614DE84-7582-9B5B-541F-633B1B16B085}"/>
          </ac:grpSpMkLst>
        </pc:grpChg>
        <pc:grpChg chg="mod">
          <ac:chgData name="Uni Heidelberg" userId="63381bc8-74ad-49df-bab6-c1d9d05e17c2" providerId="ADAL" clId="{69EE58BA-C1DB-4456-A054-AB04EECEA528}" dt="2024-05-21T11:44:38.220" v="13125" actId="165"/>
          <ac:grpSpMkLst>
            <pc:docMk/>
            <pc:sldMk cId="3362938903" sldId="373"/>
            <ac:grpSpMk id="475" creationId="{8F91972F-0E09-9DAC-0464-7B7C8E09C994}"/>
          </ac:grpSpMkLst>
        </pc:grpChg>
        <pc:grpChg chg="mod topLvl">
          <ac:chgData name="Uni Heidelberg" userId="63381bc8-74ad-49df-bab6-c1d9d05e17c2" providerId="ADAL" clId="{69EE58BA-C1DB-4456-A054-AB04EECEA528}" dt="2024-05-21T11:44:38.220" v="13125" actId="165"/>
          <ac:grpSpMkLst>
            <pc:docMk/>
            <pc:sldMk cId="3362938903" sldId="373"/>
            <ac:grpSpMk id="478" creationId="{BE50AF0E-3B5F-FB11-03E0-616CE10E565F}"/>
          </ac:grpSpMkLst>
        </pc:grpChg>
        <pc:grpChg chg="mod">
          <ac:chgData name="Uni Heidelberg" userId="63381bc8-74ad-49df-bab6-c1d9d05e17c2" providerId="ADAL" clId="{69EE58BA-C1DB-4456-A054-AB04EECEA528}" dt="2024-05-21T11:44:38.220" v="13125" actId="165"/>
          <ac:grpSpMkLst>
            <pc:docMk/>
            <pc:sldMk cId="3362938903" sldId="373"/>
            <ac:grpSpMk id="480" creationId="{B976CD29-53FB-A77B-CE0C-041B943C0B55}"/>
          </ac:grpSpMkLst>
        </pc:grpChg>
        <pc:grpChg chg="mod topLvl">
          <ac:chgData name="Uni Heidelberg" userId="63381bc8-74ad-49df-bab6-c1d9d05e17c2" providerId="ADAL" clId="{69EE58BA-C1DB-4456-A054-AB04EECEA528}" dt="2024-05-21T11:44:38.220" v="13125" actId="165"/>
          <ac:grpSpMkLst>
            <pc:docMk/>
            <pc:sldMk cId="3362938903" sldId="373"/>
            <ac:grpSpMk id="484" creationId="{0AF5A8AF-0FBA-EA36-C104-72ED710618DB}"/>
          </ac:grpSpMkLst>
        </pc:grpChg>
        <pc:grpChg chg="mod">
          <ac:chgData name="Uni Heidelberg" userId="63381bc8-74ad-49df-bab6-c1d9d05e17c2" providerId="ADAL" clId="{69EE58BA-C1DB-4456-A054-AB04EECEA528}" dt="2024-05-21T11:44:38.220" v="13125" actId="165"/>
          <ac:grpSpMkLst>
            <pc:docMk/>
            <pc:sldMk cId="3362938903" sldId="373"/>
            <ac:grpSpMk id="486" creationId="{A2C3BC68-6D9E-44E8-0CBD-8B87B170930D}"/>
          </ac:grpSpMkLst>
        </pc:grpChg>
        <pc:grpChg chg="mod topLvl">
          <ac:chgData name="Uni Heidelberg" userId="63381bc8-74ad-49df-bab6-c1d9d05e17c2" providerId="ADAL" clId="{69EE58BA-C1DB-4456-A054-AB04EECEA528}" dt="2024-05-21T11:44:38.220" v="13125" actId="165"/>
          <ac:grpSpMkLst>
            <pc:docMk/>
            <pc:sldMk cId="3362938903" sldId="373"/>
            <ac:grpSpMk id="490" creationId="{30230A02-4793-AE2C-7090-B6BA8E180BB5}"/>
          </ac:grpSpMkLst>
        </pc:grpChg>
        <pc:grpChg chg="mod">
          <ac:chgData name="Uni Heidelberg" userId="63381bc8-74ad-49df-bab6-c1d9d05e17c2" providerId="ADAL" clId="{69EE58BA-C1DB-4456-A054-AB04EECEA528}" dt="2024-05-21T11:44:38.220" v="13125" actId="165"/>
          <ac:grpSpMkLst>
            <pc:docMk/>
            <pc:sldMk cId="3362938903" sldId="373"/>
            <ac:grpSpMk id="492" creationId="{048EF698-FDA1-7FE0-5101-C466CDAA89F7}"/>
          </ac:grpSpMkLst>
        </pc:grpChg>
        <pc:grpChg chg="mod topLvl">
          <ac:chgData name="Uni Heidelberg" userId="63381bc8-74ad-49df-bab6-c1d9d05e17c2" providerId="ADAL" clId="{69EE58BA-C1DB-4456-A054-AB04EECEA528}" dt="2024-05-21T11:44:38.220" v="13125" actId="165"/>
          <ac:grpSpMkLst>
            <pc:docMk/>
            <pc:sldMk cId="3362938903" sldId="373"/>
            <ac:grpSpMk id="496" creationId="{156F69E7-07FC-621A-3182-C3C7E71892F6}"/>
          </ac:grpSpMkLst>
        </pc:grpChg>
        <pc:grpChg chg="mod">
          <ac:chgData name="Uni Heidelberg" userId="63381bc8-74ad-49df-bab6-c1d9d05e17c2" providerId="ADAL" clId="{69EE58BA-C1DB-4456-A054-AB04EECEA528}" dt="2024-05-21T11:44:38.220" v="13125" actId="165"/>
          <ac:grpSpMkLst>
            <pc:docMk/>
            <pc:sldMk cId="3362938903" sldId="373"/>
            <ac:grpSpMk id="498" creationId="{BA394BB3-8CDC-BE57-CF1D-8AB007D0B15A}"/>
          </ac:grpSpMkLst>
        </pc:grpChg>
        <pc:grpChg chg="mod topLvl">
          <ac:chgData name="Uni Heidelberg" userId="63381bc8-74ad-49df-bab6-c1d9d05e17c2" providerId="ADAL" clId="{69EE58BA-C1DB-4456-A054-AB04EECEA528}" dt="2024-05-21T11:44:38.220" v="13125" actId="165"/>
          <ac:grpSpMkLst>
            <pc:docMk/>
            <pc:sldMk cId="3362938903" sldId="373"/>
            <ac:grpSpMk id="502" creationId="{DFF501C2-AF84-A167-0C85-B4153F8449EF}"/>
          </ac:grpSpMkLst>
        </pc:grpChg>
        <pc:grpChg chg="mod">
          <ac:chgData name="Uni Heidelberg" userId="63381bc8-74ad-49df-bab6-c1d9d05e17c2" providerId="ADAL" clId="{69EE58BA-C1DB-4456-A054-AB04EECEA528}" dt="2024-05-21T11:44:38.220" v="13125" actId="165"/>
          <ac:grpSpMkLst>
            <pc:docMk/>
            <pc:sldMk cId="3362938903" sldId="373"/>
            <ac:grpSpMk id="504" creationId="{BE88B129-6DAC-5821-F7A0-FBC064A099E1}"/>
          </ac:grpSpMkLst>
        </pc:grpChg>
        <pc:grpChg chg="mod topLvl">
          <ac:chgData name="Uni Heidelberg" userId="63381bc8-74ad-49df-bab6-c1d9d05e17c2" providerId="ADAL" clId="{69EE58BA-C1DB-4456-A054-AB04EECEA528}" dt="2024-05-21T11:44:38.220" v="13125" actId="165"/>
          <ac:grpSpMkLst>
            <pc:docMk/>
            <pc:sldMk cId="3362938903" sldId="373"/>
            <ac:grpSpMk id="508" creationId="{B4E70E1F-F4CA-2C19-04A7-45F644FD86BD}"/>
          </ac:grpSpMkLst>
        </pc:grpChg>
        <pc:grpChg chg="mod">
          <ac:chgData name="Uni Heidelberg" userId="63381bc8-74ad-49df-bab6-c1d9d05e17c2" providerId="ADAL" clId="{69EE58BA-C1DB-4456-A054-AB04EECEA528}" dt="2024-05-21T11:44:38.220" v="13125" actId="165"/>
          <ac:grpSpMkLst>
            <pc:docMk/>
            <pc:sldMk cId="3362938903" sldId="373"/>
            <ac:grpSpMk id="510" creationId="{A0E15EB9-73A8-3091-1F9C-3CFB81B69EEF}"/>
          </ac:grpSpMkLst>
        </pc:grpChg>
        <pc:grpChg chg="mod topLvl">
          <ac:chgData name="Uni Heidelberg" userId="63381bc8-74ad-49df-bab6-c1d9d05e17c2" providerId="ADAL" clId="{69EE58BA-C1DB-4456-A054-AB04EECEA528}" dt="2024-05-21T11:44:38.220" v="13125" actId="165"/>
          <ac:grpSpMkLst>
            <pc:docMk/>
            <pc:sldMk cId="3362938903" sldId="373"/>
            <ac:grpSpMk id="514" creationId="{C94EB191-24EE-E59C-E9E8-FF8B85D63A55}"/>
          </ac:grpSpMkLst>
        </pc:grpChg>
        <pc:grpChg chg="mod">
          <ac:chgData name="Uni Heidelberg" userId="63381bc8-74ad-49df-bab6-c1d9d05e17c2" providerId="ADAL" clId="{69EE58BA-C1DB-4456-A054-AB04EECEA528}" dt="2024-05-21T11:44:38.220" v="13125" actId="165"/>
          <ac:grpSpMkLst>
            <pc:docMk/>
            <pc:sldMk cId="3362938903" sldId="373"/>
            <ac:grpSpMk id="516" creationId="{8A17B276-92A0-163A-0231-A24D4C4DBDF0}"/>
          </ac:grpSpMkLst>
        </pc:grpChg>
        <pc:grpChg chg="del mod topLvl">
          <ac:chgData name="Uni Heidelberg" userId="63381bc8-74ad-49df-bab6-c1d9d05e17c2" providerId="ADAL" clId="{69EE58BA-C1DB-4456-A054-AB04EECEA528}" dt="2024-05-21T11:44:51.730" v="13128" actId="165"/>
          <ac:grpSpMkLst>
            <pc:docMk/>
            <pc:sldMk cId="3362938903" sldId="373"/>
            <ac:grpSpMk id="520" creationId="{3FF7085C-4FBD-23C9-AD3E-E96BCE222900}"/>
          </ac:grpSpMkLst>
        </pc:grpChg>
        <pc:grpChg chg="del mod topLvl">
          <ac:chgData name="Uni Heidelberg" userId="63381bc8-74ad-49df-bab6-c1d9d05e17c2" providerId="ADAL" clId="{69EE58BA-C1DB-4456-A054-AB04EECEA528}" dt="2024-05-21T11:45:04.003" v="13131" actId="165"/>
          <ac:grpSpMkLst>
            <pc:docMk/>
            <pc:sldMk cId="3362938903" sldId="373"/>
            <ac:grpSpMk id="562" creationId="{ECC9AF65-33C9-7664-831C-B85B92EE0A4F}"/>
          </ac:grpSpMkLst>
        </pc:grpChg>
        <pc:grpChg chg="del">
          <ac:chgData name="Uni Heidelberg" userId="63381bc8-74ad-49df-bab6-c1d9d05e17c2" providerId="ADAL" clId="{69EE58BA-C1DB-4456-A054-AB04EECEA528}" dt="2024-05-21T11:44:38.220" v="13125" actId="165"/>
          <ac:grpSpMkLst>
            <pc:docMk/>
            <pc:sldMk cId="3362938903" sldId="373"/>
            <ac:grpSpMk id="2817" creationId="{13F680BD-504D-A3EA-0944-4D3A4A6F27C1}"/>
          </ac:grpSpMkLst>
        </pc:grpChg>
      </pc:sldChg>
      <pc:sldChg chg="addSp delSp modSp add mod modTransition modAnim modNotesTx">
        <pc:chgData name="Uni Heidelberg" userId="63381bc8-74ad-49df-bab6-c1d9d05e17c2" providerId="ADAL" clId="{69EE58BA-C1DB-4456-A054-AB04EECEA528}" dt="2024-05-21T12:36:03.944" v="15314" actId="20577"/>
        <pc:sldMkLst>
          <pc:docMk/>
          <pc:sldMk cId="131528162" sldId="374"/>
        </pc:sldMkLst>
        <pc:spChg chg="del">
          <ac:chgData name="Uni Heidelberg" userId="63381bc8-74ad-49df-bab6-c1d9d05e17c2" providerId="ADAL" clId="{69EE58BA-C1DB-4456-A054-AB04EECEA528}" dt="2024-05-21T11:47:40.202" v="13148" actId="478"/>
          <ac:spMkLst>
            <pc:docMk/>
            <pc:sldMk cId="131528162" sldId="374"/>
            <ac:spMk id="8" creationId="{CE183F14-877B-E746-C79C-72FFB5E46B08}"/>
          </ac:spMkLst>
        </pc:spChg>
        <pc:spChg chg="del">
          <ac:chgData name="Uni Heidelberg" userId="63381bc8-74ad-49df-bab6-c1d9d05e17c2" providerId="ADAL" clId="{69EE58BA-C1DB-4456-A054-AB04EECEA528}" dt="2024-05-21T11:47:40.202" v="13148" actId="478"/>
          <ac:spMkLst>
            <pc:docMk/>
            <pc:sldMk cId="131528162" sldId="374"/>
            <ac:spMk id="13" creationId="{9E57B373-5A6B-7260-42A0-7BEEB146873C}"/>
          </ac:spMkLst>
        </pc:spChg>
        <pc:spChg chg="del mod">
          <ac:chgData name="Uni Heidelberg" userId="63381bc8-74ad-49df-bab6-c1d9d05e17c2" providerId="ADAL" clId="{69EE58BA-C1DB-4456-A054-AB04EECEA528}" dt="2024-05-21T11:47:56.113" v="13157" actId="478"/>
          <ac:spMkLst>
            <pc:docMk/>
            <pc:sldMk cId="131528162" sldId="374"/>
            <ac:spMk id="15" creationId="{CF98E5B4-1366-183B-B5CF-1DF93537CE2A}"/>
          </ac:spMkLst>
        </pc:spChg>
        <pc:spChg chg="del">
          <ac:chgData name="Uni Heidelberg" userId="63381bc8-74ad-49df-bab6-c1d9d05e17c2" providerId="ADAL" clId="{69EE58BA-C1DB-4456-A054-AB04EECEA528}" dt="2024-05-21T11:47:52.592" v="13153" actId="478"/>
          <ac:spMkLst>
            <pc:docMk/>
            <pc:sldMk cId="131528162" sldId="374"/>
            <ac:spMk id="16" creationId="{D494B6D4-6FD4-FD19-3C8B-1F15BA60DBDE}"/>
          </ac:spMkLst>
        </pc:spChg>
        <pc:spChg chg="add mod ord">
          <ac:chgData name="Uni Heidelberg" userId="63381bc8-74ad-49df-bab6-c1d9d05e17c2" providerId="ADAL" clId="{69EE58BA-C1DB-4456-A054-AB04EECEA528}" dt="2024-05-21T11:49:24.011" v="13213" actId="1076"/>
          <ac:spMkLst>
            <pc:docMk/>
            <pc:sldMk cId="131528162" sldId="374"/>
            <ac:spMk id="18" creationId="{1CD848A8-4A04-AF1F-5993-3F121D6759B3}"/>
          </ac:spMkLst>
        </pc:spChg>
        <pc:spChg chg="del">
          <ac:chgData name="Uni Heidelberg" userId="63381bc8-74ad-49df-bab6-c1d9d05e17c2" providerId="ADAL" clId="{69EE58BA-C1DB-4456-A054-AB04EECEA528}" dt="2024-05-21T11:47:40.202" v="13148" actId="478"/>
          <ac:spMkLst>
            <pc:docMk/>
            <pc:sldMk cId="131528162" sldId="374"/>
            <ac:spMk id="19" creationId="{D7F36AE2-5C3B-ADDD-BECB-347C49C03AE4}"/>
          </ac:spMkLst>
        </pc:spChg>
        <pc:spChg chg="del">
          <ac:chgData name="Uni Heidelberg" userId="63381bc8-74ad-49df-bab6-c1d9d05e17c2" providerId="ADAL" clId="{69EE58BA-C1DB-4456-A054-AB04EECEA528}" dt="2024-05-21T11:47:40.202" v="13148" actId="478"/>
          <ac:spMkLst>
            <pc:docMk/>
            <pc:sldMk cId="131528162" sldId="374"/>
            <ac:spMk id="20" creationId="{C09B78F4-D629-4535-D19A-A84E434894EB}"/>
          </ac:spMkLst>
        </pc:spChg>
        <pc:spChg chg="mod">
          <ac:chgData name="Uni Heidelberg" userId="63381bc8-74ad-49df-bab6-c1d9d05e17c2" providerId="ADAL" clId="{69EE58BA-C1DB-4456-A054-AB04EECEA528}" dt="2024-05-21T12:35:27.197" v="15261" actId="20577"/>
          <ac:spMkLst>
            <pc:docMk/>
            <pc:sldMk cId="131528162" sldId="374"/>
            <ac:spMk id="22" creationId="{8FD8C24E-138D-AA80-A343-9D14AD49FA13}"/>
          </ac:spMkLst>
        </pc:spChg>
        <pc:spChg chg="add mod">
          <ac:chgData name="Uni Heidelberg" userId="63381bc8-74ad-49df-bab6-c1d9d05e17c2" providerId="ADAL" clId="{69EE58BA-C1DB-4456-A054-AB04EECEA528}" dt="2024-05-21T12:35:45.617" v="15264" actId="14100"/>
          <ac:spMkLst>
            <pc:docMk/>
            <pc:sldMk cId="131528162" sldId="374"/>
            <ac:spMk id="23" creationId="{BB40D009-58FB-A174-DDAF-C4209763855E}"/>
          </ac:spMkLst>
        </pc:spChg>
        <pc:grpChg chg="del">
          <ac:chgData name="Uni Heidelberg" userId="63381bc8-74ad-49df-bab6-c1d9d05e17c2" providerId="ADAL" clId="{69EE58BA-C1DB-4456-A054-AB04EECEA528}" dt="2024-05-21T11:47:50.231" v="13150" actId="478"/>
          <ac:grpSpMkLst>
            <pc:docMk/>
            <pc:sldMk cId="131528162" sldId="374"/>
            <ac:grpSpMk id="29" creationId="{75C293A5-F6E0-D8C7-BDD6-88C7CD3CB9B0}"/>
          </ac:grpSpMkLst>
        </pc:grpChg>
        <pc:grpChg chg="del">
          <ac:chgData name="Uni Heidelberg" userId="63381bc8-74ad-49df-bab6-c1d9d05e17c2" providerId="ADAL" clId="{69EE58BA-C1DB-4456-A054-AB04EECEA528}" dt="2024-05-21T11:47:54.786" v="13156" actId="478"/>
          <ac:grpSpMkLst>
            <pc:docMk/>
            <pc:sldMk cId="131528162" sldId="374"/>
            <ac:grpSpMk id="30" creationId="{17B5E429-C29C-B1AD-CCDD-1D8DE6CE4F50}"/>
          </ac:grpSpMkLst>
        </pc:grpChg>
        <pc:cxnChg chg="del">
          <ac:chgData name="Uni Heidelberg" userId="63381bc8-74ad-49df-bab6-c1d9d05e17c2" providerId="ADAL" clId="{69EE58BA-C1DB-4456-A054-AB04EECEA528}" dt="2024-05-21T11:47:40.202" v="13148" actId="478"/>
          <ac:cxnSpMkLst>
            <pc:docMk/>
            <pc:sldMk cId="131528162" sldId="374"/>
            <ac:cxnSpMk id="2" creationId="{95675114-BA4C-6E90-8580-2A0D2AAD88D9}"/>
          </ac:cxnSpMkLst>
        </pc:cxnChg>
        <pc:cxnChg chg="del">
          <ac:chgData name="Uni Heidelberg" userId="63381bc8-74ad-49df-bab6-c1d9d05e17c2" providerId="ADAL" clId="{69EE58BA-C1DB-4456-A054-AB04EECEA528}" dt="2024-05-21T11:47:40.202" v="13148" actId="478"/>
          <ac:cxnSpMkLst>
            <pc:docMk/>
            <pc:sldMk cId="131528162" sldId="374"/>
            <ac:cxnSpMk id="4" creationId="{1909CC76-7C98-185B-0D70-62AE7D6DEEAD}"/>
          </ac:cxnSpMkLst>
        </pc:cxnChg>
        <pc:cxnChg chg="del">
          <ac:chgData name="Uni Heidelberg" userId="63381bc8-74ad-49df-bab6-c1d9d05e17c2" providerId="ADAL" clId="{69EE58BA-C1DB-4456-A054-AB04EECEA528}" dt="2024-05-21T11:47:40.202" v="13148" actId="478"/>
          <ac:cxnSpMkLst>
            <pc:docMk/>
            <pc:sldMk cId="131528162" sldId="374"/>
            <ac:cxnSpMk id="5" creationId="{3275FC8B-7204-F29A-1EC6-B9DABACBFBD6}"/>
          </ac:cxnSpMkLst>
        </pc:cxnChg>
        <pc:cxnChg chg="del">
          <ac:chgData name="Uni Heidelberg" userId="63381bc8-74ad-49df-bab6-c1d9d05e17c2" providerId="ADAL" clId="{69EE58BA-C1DB-4456-A054-AB04EECEA528}" dt="2024-05-21T11:47:40.202" v="13148" actId="478"/>
          <ac:cxnSpMkLst>
            <pc:docMk/>
            <pc:sldMk cId="131528162" sldId="374"/>
            <ac:cxnSpMk id="6" creationId="{C0E26030-6783-A28C-D24F-80F7700C599F}"/>
          </ac:cxnSpMkLst>
        </pc:cxnChg>
        <pc:cxnChg chg="del">
          <ac:chgData name="Uni Heidelberg" userId="63381bc8-74ad-49df-bab6-c1d9d05e17c2" providerId="ADAL" clId="{69EE58BA-C1DB-4456-A054-AB04EECEA528}" dt="2024-05-21T11:47:40.202" v="13148" actId="478"/>
          <ac:cxnSpMkLst>
            <pc:docMk/>
            <pc:sldMk cId="131528162" sldId="374"/>
            <ac:cxnSpMk id="7" creationId="{92D9356F-24E9-2791-4475-5C4F574E8C74}"/>
          </ac:cxnSpMkLst>
        </pc:cxnChg>
        <pc:cxnChg chg="del">
          <ac:chgData name="Uni Heidelberg" userId="63381bc8-74ad-49df-bab6-c1d9d05e17c2" providerId="ADAL" clId="{69EE58BA-C1DB-4456-A054-AB04EECEA528}" dt="2024-05-21T11:47:40.202" v="13148" actId="478"/>
          <ac:cxnSpMkLst>
            <pc:docMk/>
            <pc:sldMk cId="131528162" sldId="374"/>
            <ac:cxnSpMk id="11" creationId="{CB4D4ADC-A65A-223B-8856-81FBA9C8044B}"/>
          </ac:cxnSpMkLst>
        </pc:cxnChg>
        <pc:cxnChg chg="del">
          <ac:chgData name="Uni Heidelberg" userId="63381bc8-74ad-49df-bab6-c1d9d05e17c2" providerId="ADAL" clId="{69EE58BA-C1DB-4456-A054-AB04EECEA528}" dt="2024-05-21T11:47:52.064" v="13152" actId="478"/>
          <ac:cxnSpMkLst>
            <pc:docMk/>
            <pc:sldMk cId="131528162" sldId="374"/>
            <ac:cxnSpMk id="12" creationId="{A735657E-D2A9-CBFF-5E1F-5B92EE2F1D1D}"/>
          </ac:cxnSpMkLst>
        </pc:cxnChg>
        <pc:cxnChg chg="del">
          <ac:chgData name="Uni Heidelberg" userId="63381bc8-74ad-49df-bab6-c1d9d05e17c2" providerId="ADAL" clId="{69EE58BA-C1DB-4456-A054-AB04EECEA528}" dt="2024-05-21T11:47:53.219" v="13154" actId="478"/>
          <ac:cxnSpMkLst>
            <pc:docMk/>
            <pc:sldMk cId="131528162" sldId="374"/>
            <ac:cxnSpMk id="14" creationId="{FDE0901E-C62D-72FC-4F60-6D3423E9524D}"/>
          </ac:cxnSpMkLst>
        </pc:cxnChg>
      </pc:sldChg>
      <pc:sldChg chg="modSp add mod modTransition modAnim modNotesTx">
        <pc:chgData name="Uni Heidelberg" userId="63381bc8-74ad-49df-bab6-c1d9d05e17c2" providerId="ADAL" clId="{69EE58BA-C1DB-4456-A054-AB04EECEA528}" dt="2024-05-21T12:34:37.518" v="15255" actId="14100"/>
        <pc:sldMkLst>
          <pc:docMk/>
          <pc:sldMk cId="4185052112" sldId="375"/>
        </pc:sldMkLst>
        <pc:spChg chg="mod">
          <ac:chgData name="Uni Heidelberg" userId="63381bc8-74ad-49df-bab6-c1d9d05e17c2" providerId="ADAL" clId="{69EE58BA-C1DB-4456-A054-AB04EECEA528}" dt="2024-05-21T12:34:31.273" v="15251" actId="20577"/>
          <ac:spMkLst>
            <pc:docMk/>
            <pc:sldMk cId="4185052112" sldId="375"/>
            <ac:spMk id="22" creationId="{8FD8C24E-138D-AA80-A343-9D14AD49FA13}"/>
          </ac:spMkLst>
        </pc:spChg>
        <pc:spChg chg="mod">
          <ac:chgData name="Uni Heidelberg" userId="63381bc8-74ad-49df-bab6-c1d9d05e17c2" providerId="ADAL" clId="{69EE58BA-C1DB-4456-A054-AB04EECEA528}" dt="2024-05-21T12:34:37.518" v="15255" actId="14100"/>
          <ac:spMkLst>
            <pc:docMk/>
            <pc:sldMk cId="4185052112" sldId="375"/>
            <ac:spMk id="23" creationId="{BB40D009-58FB-A174-DDAF-C4209763855E}"/>
          </ac:spMkLst>
        </pc:spChg>
      </pc:sldChg>
      <pc:sldChg chg="modSp add mod modTransition modAnim modNotesTx">
        <pc:chgData name="Uni Heidelberg" userId="63381bc8-74ad-49df-bab6-c1d9d05e17c2" providerId="ADAL" clId="{69EE58BA-C1DB-4456-A054-AB04EECEA528}" dt="2024-05-21T12:01:41.223" v="14421"/>
        <pc:sldMkLst>
          <pc:docMk/>
          <pc:sldMk cId="2210575487" sldId="376"/>
        </pc:sldMkLst>
        <pc:spChg chg="mod">
          <ac:chgData name="Uni Heidelberg" userId="63381bc8-74ad-49df-bab6-c1d9d05e17c2" providerId="ADAL" clId="{69EE58BA-C1DB-4456-A054-AB04EECEA528}" dt="2024-05-21T11:52:21.488" v="13529" actId="1076"/>
          <ac:spMkLst>
            <pc:docMk/>
            <pc:sldMk cId="2210575487" sldId="376"/>
            <ac:spMk id="16" creationId="{D494B6D4-6FD4-FD19-3C8B-1F15BA60DBDE}"/>
          </ac:spMkLst>
        </pc:spChg>
      </pc:sldChg>
      <pc:sldChg chg="add del modNotesTx">
        <pc:chgData name="Uni Heidelberg" userId="63381bc8-74ad-49df-bab6-c1d9d05e17c2" providerId="ADAL" clId="{69EE58BA-C1DB-4456-A054-AB04EECEA528}" dt="2024-05-21T12:01:43.746" v="14422" actId="47"/>
        <pc:sldMkLst>
          <pc:docMk/>
          <pc:sldMk cId="2694010144" sldId="377"/>
        </pc:sldMkLst>
      </pc:sldChg>
      <pc:sldChg chg="addSp delSp modSp add mod delAnim modAnim modNotesTx">
        <pc:chgData name="Uni Heidelberg" userId="63381bc8-74ad-49df-bab6-c1d9d05e17c2" providerId="ADAL" clId="{69EE58BA-C1DB-4456-A054-AB04EECEA528}" dt="2024-05-21T11:58:41.080" v="14184" actId="20577"/>
        <pc:sldMkLst>
          <pc:docMk/>
          <pc:sldMk cId="3747891506" sldId="378"/>
        </pc:sldMkLst>
        <pc:spChg chg="del">
          <ac:chgData name="Uni Heidelberg" userId="63381bc8-74ad-49df-bab6-c1d9d05e17c2" providerId="ADAL" clId="{69EE58BA-C1DB-4456-A054-AB04EECEA528}" dt="2024-05-21T11:54:33.376" v="13795" actId="478"/>
          <ac:spMkLst>
            <pc:docMk/>
            <pc:sldMk cId="3747891506" sldId="378"/>
            <ac:spMk id="8" creationId="{CE183F14-877B-E746-C79C-72FFB5E46B08}"/>
          </ac:spMkLst>
        </pc:spChg>
        <pc:spChg chg="del topLvl">
          <ac:chgData name="Uni Heidelberg" userId="63381bc8-74ad-49df-bab6-c1d9d05e17c2" providerId="ADAL" clId="{69EE58BA-C1DB-4456-A054-AB04EECEA528}" dt="2024-05-21T11:54:35.112" v="13796" actId="478"/>
          <ac:spMkLst>
            <pc:docMk/>
            <pc:sldMk cId="3747891506" sldId="378"/>
            <ac:spMk id="9" creationId="{48A5C28F-8845-439C-A1F5-8E3A06F8BB8E}"/>
          </ac:spMkLst>
        </pc:spChg>
        <pc:spChg chg="del topLvl">
          <ac:chgData name="Uni Heidelberg" userId="63381bc8-74ad-49df-bab6-c1d9d05e17c2" providerId="ADAL" clId="{69EE58BA-C1DB-4456-A054-AB04EECEA528}" dt="2024-05-21T11:54:36.934" v="13798" actId="478"/>
          <ac:spMkLst>
            <pc:docMk/>
            <pc:sldMk cId="3747891506" sldId="378"/>
            <ac:spMk id="10" creationId="{11A306D9-5584-DE20-4998-4BB18CE5C19F}"/>
          </ac:spMkLst>
        </pc:spChg>
        <pc:spChg chg="del">
          <ac:chgData name="Uni Heidelberg" userId="63381bc8-74ad-49df-bab6-c1d9d05e17c2" providerId="ADAL" clId="{69EE58BA-C1DB-4456-A054-AB04EECEA528}" dt="2024-05-21T11:54:33.376" v="13795" actId="478"/>
          <ac:spMkLst>
            <pc:docMk/>
            <pc:sldMk cId="3747891506" sldId="378"/>
            <ac:spMk id="13" creationId="{9E57B373-5A6B-7260-42A0-7BEEB146873C}"/>
          </ac:spMkLst>
        </pc:spChg>
        <pc:spChg chg="del">
          <ac:chgData name="Uni Heidelberg" userId="63381bc8-74ad-49df-bab6-c1d9d05e17c2" providerId="ADAL" clId="{69EE58BA-C1DB-4456-A054-AB04EECEA528}" dt="2024-05-21T11:54:35.957" v="13797" actId="478"/>
          <ac:spMkLst>
            <pc:docMk/>
            <pc:sldMk cId="3747891506" sldId="378"/>
            <ac:spMk id="15" creationId="{CF98E5B4-1366-183B-B5CF-1DF93537CE2A}"/>
          </ac:spMkLst>
        </pc:spChg>
        <pc:spChg chg="del">
          <ac:chgData name="Uni Heidelberg" userId="63381bc8-74ad-49df-bab6-c1d9d05e17c2" providerId="ADAL" clId="{69EE58BA-C1DB-4456-A054-AB04EECEA528}" dt="2024-05-21T11:54:38.669" v="13801" actId="478"/>
          <ac:spMkLst>
            <pc:docMk/>
            <pc:sldMk cId="3747891506" sldId="378"/>
            <ac:spMk id="16" creationId="{D494B6D4-6FD4-FD19-3C8B-1F15BA60DBDE}"/>
          </ac:spMkLst>
        </pc:spChg>
        <pc:spChg chg="del mod">
          <ac:chgData name="Uni Heidelberg" userId="63381bc8-74ad-49df-bab6-c1d9d05e17c2" providerId="ADAL" clId="{69EE58BA-C1DB-4456-A054-AB04EECEA528}" dt="2024-05-21T11:57:26.549" v="13993" actId="478"/>
          <ac:spMkLst>
            <pc:docMk/>
            <pc:sldMk cId="3747891506" sldId="378"/>
            <ac:spMk id="17" creationId="{8E28E815-751F-8023-2CF4-5C68FF10CFB4}"/>
          </ac:spMkLst>
        </pc:spChg>
        <pc:spChg chg="del">
          <ac:chgData name="Uni Heidelberg" userId="63381bc8-74ad-49df-bab6-c1d9d05e17c2" providerId="ADAL" clId="{69EE58BA-C1DB-4456-A054-AB04EECEA528}" dt="2024-05-21T11:54:33.376" v="13795" actId="478"/>
          <ac:spMkLst>
            <pc:docMk/>
            <pc:sldMk cId="3747891506" sldId="378"/>
            <ac:spMk id="19" creationId="{D7F36AE2-5C3B-ADDD-BECB-347C49C03AE4}"/>
          </ac:spMkLst>
        </pc:spChg>
        <pc:spChg chg="del">
          <ac:chgData name="Uni Heidelberg" userId="63381bc8-74ad-49df-bab6-c1d9d05e17c2" providerId="ADAL" clId="{69EE58BA-C1DB-4456-A054-AB04EECEA528}" dt="2024-05-21T11:54:33.376" v="13795" actId="478"/>
          <ac:spMkLst>
            <pc:docMk/>
            <pc:sldMk cId="3747891506" sldId="378"/>
            <ac:spMk id="20" creationId="{C09B78F4-D629-4535-D19A-A84E434894EB}"/>
          </ac:spMkLst>
        </pc:spChg>
        <pc:spChg chg="mod">
          <ac:chgData name="Uni Heidelberg" userId="63381bc8-74ad-49df-bab6-c1d9d05e17c2" providerId="ADAL" clId="{69EE58BA-C1DB-4456-A054-AB04EECEA528}" dt="2024-05-21T11:54:31.584" v="13794" actId="1076"/>
          <ac:spMkLst>
            <pc:docMk/>
            <pc:sldMk cId="3747891506" sldId="378"/>
            <ac:spMk id="33" creationId="{8B162088-2473-6F08-AFF2-D32B24C8C066}"/>
          </ac:spMkLst>
        </pc:spChg>
        <pc:spChg chg="del mod">
          <ac:chgData name="Uni Heidelberg" userId="63381bc8-74ad-49df-bab6-c1d9d05e17c2" providerId="ADAL" clId="{69EE58BA-C1DB-4456-A054-AB04EECEA528}" dt="2024-05-21T11:57:26.549" v="13993" actId="478"/>
          <ac:spMkLst>
            <pc:docMk/>
            <pc:sldMk cId="3747891506" sldId="378"/>
            <ac:spMk id="539" creationId="{D5AD8036-8948-E927-1A6E-82385E212348}"/>
          </ac:spMkLst>
        </pc:spChg>
        <pc:spChg chg="del mod">
          <ac:chgData name="Uni Heidelberg" userId="63381bc8-74ad-49df-bab6-c1d9d05e17c2" providerId="ADAL" clId="{69EE58BA-C1DB-4456-A054-AB04EECEA528}" dt="2024-05-21T11:57:26.549" v="13993" actId="478"/>
          <ac:spMkLst>
            <pc:docMk/>
            <pc:sldMk cId="3747891506" sldId="378"/>
            <ac:spMk id="540" creationId="{0728D25B-7535-90F5-05D8-BF32B3083873}"/>
          </ac:spMkLst>
        </pc:spChg>
        <pc:spChg chg="del mod">
          <ac:chgData name="Uni Heidelberg" userId="63381bc8-74ad-49df-bab6-c1d9d05e17c2" providerId="ADAL" clId="{69EE58BA-C1DB-4456-A054-AB04EECEA528}" dt="2024-05-21T11:57:26.549" v="13993" actId="478"/>
          <ac:spMkLst>
            <pc:docMk/>
            <pc:sldMk cId="3747891506" sldId="378"/>
            <ac:spMk id="541" creationId="{333D6F24-C681-5298-837D-7D245B60B314}"/>
          </ac:spMkLst>
        </pc:spChg>
        <pc:spChg chg="del mod">
          <ac:chgData name="Uni Heidelberg" userId="63381bc8-74ad-49df-bab6-c1d9d05e17c2" providerId="ADAL" clId="{69EE58BA-C1DB-4456-A054-AB04EECEA528}" dt="2024-05-21T11:57:26.549" v="13993" actId="478"/>
          <ac:spMkLst>
            <pc:docMk/>
            <pc:sldMk cId="3747891506" sldId="378"/>
            <ac:spMk id="542" creationId="{141941D6-DF22-8F90-DD75-0F7A14E37A4D}"/>
          </ac:spMkLst>
        </pc:spChg>
        <pc:spChg chg="del mod">
          <ac:chgData name="Uni Heidelberg" userId="63381bc8-74ad-49df-bab6-c1d9d05e17c2" providerId="ADAL" clId="{69EE58BA-C1DB-4456-A054-AB04EECEA528}" dt="2024-05-21T11:57:26.549" v="13993" actId="478"/>
          <ac:spMkLst>
            <pc:docMk/>
            <pc:sldMk cId="3747891506" sldId="378"/>
            <ac:spMk id="543" creationId="{4427F23B-B9F9-BB13-A3C2-1AFC847AC8D8}"/>
          </ac:spMkLst>
        </pc:spChg>
        <pc:spChg chg="del mod">
          <ac:chgData name="Uni Heidelberg" userId="63381bc8-74ad-49df-bab6-c1d9d05e17c2" providerId="ADAL" clId="{69EE58BA-C1DB-4456-A054-AB04EECEA528}" dt="2024-05-21T11:57:26.549" v="13993" actId="478"/>
          <ac:spMkLst>
            <pc:docMk/>
            <pc:sldMk cId="3747891506" sldId="378"/>
            <ac:spMk id="544" creationId="{CB0921F2-1FFC-BFBA-0B87-67799CE314E2}"/>
          </ac:spMkLst>
        </pc:spChg>
        <pc:spChg chg="del mod">
          <ac:chgData name="Uni Heidelberg" userId="63381bc8-74ad-49df-bab6-c1d9d05e17c2" providerId="ADAL" clId="{69EE58BA-C1DB-4456-A054-AB04EECEA528}" dt="2024-05-21T11:57:26.549" v="13993" actId="478"/>
          <ac:spMkLst>
            <pc:docMk/>
            <pc:sldMk cId="3747891506" sldId="378"/>
            <ac:spMk id="545" creationId="{60C4E1F6-08B5-75BB-2948-0C75AD1322C3}"/>
          </ac:spMkLst>
        </pc:spChg>
        <pc:spChg chg="del mod">
          <ac:chgData name="Uni Heidelberg" userId="63381bc8-74ad-49df-bab6-c1d9d05e17c2" providerId="ADAL" clId="{69EE58BA-C1DB-4456-A054-AB04EECEA528}" dt="2024-05-21T11:57:26.549" v="13993" actId="478"/>
          <ac:spMkLst>
            <pc:docMk/>
            <pc:sldMk cId="3747891506" sldId="378"/>
            <ac:spMk id="547" creationId="{0E5E4CE7-8530-C9B1-D46F-9A2807BFB482}"/>
          </ac:spMkLst>
        </pc:spChg>
        <pc:spChg chg="del mod">
          <ac:chgData name="Uni Heidelberg" userId="63381bc8-74ad-49df-bab6-c1d9d05e17c2" providerId="ADAL" clId="{69EE58BA-C1DB-4456-A054-AB04EECEA528}" dt="2024-05-21T11:57:26.549" v="13993" actId="478"/>
          <ac:spMkLst>
            <pc:docMk/>
            <pc:sldMk cId="3747891506" sldId="378"/>
            <ac:spMk id="549" creationId="{69BF7714-C1AA-95F9-C9AC-F2BF0C0C1185}"/>
          </ac:spMkLst>
        </pc:spChg>
        <pc:spChg chg="del mod">
          <ac:chgData name="Uni Heidelberg" userId="63381bc8-74ad-49df-bab6-c1d9d05e17c2" providerId="ADAL" clId="{69EE58BA-C1DB-4456-A054-AB04EECEA528}" dt="2024-05-21T11:57:26.549" v="13993" actId="478"/>
          <ac:spMkLst>
            <pc:docMk/>
            <pc:sldMk cId="3747891506" sldId="378"/>
            <ac:spMk id="551" creationId="{05B3CA5F-F431-D27A-1194-BE624CA319E1}"/>
          </ac:spMkLst>
        </pc:spChg>
        <pc:spChg chg="del mod">
          <ac:chgData name="Uni Heidelberg" userId="63381bc8-74ad-49df-bab6-c1d9d05e17c2" providerId="ADAL" clId="{69EE58BA-C1DB-4456-A054-AB04EECEA528}" dt="2024-05-21T11:57:26.549" v="13993" actId="478"/>
          <ac:spMkLst>
            <pc:docMk/>
            <pc:sldMk cId="3747891506" sldId="378"/>
            <ac:spMk id="553" creationId="{CBDC92D4-0678-A5E3-8B58-1B772AC3B4A7}"/>
          </ac:spMkLst>
        </pc:spChg>
        <pc:spChg chg="del mod">
          <ac:chgData name="Uni Heidelberg" userId="63381bc8-74ad-49df-bab6-c1d9d05e17c2" providerId="ADAL" clId="{69EE58BA-C1DB-4456-A054-AB04EECEA528}" dt="2024-05-21T11:57:26.549" v="13993" actId="478"/>
          <ac:spMkLst>
            <pc:docMk/>
            <pc:sldMk cId="3747891506" sldId="378"/>
            <ac:spMk id="555" creationId="{A1C8E710-448A-9100-E1E3-C57B28862B1C}"/>
          </ac:spMkLst>
        </pc:spChg>
        <pc:spChg chg="del mod">
          <ac:chgData name="Uni Heidelberg" userId="63381bc8-74ad-49df-bab6-c1d9d05e17c2" providerId="ADAL" clId="{69EE58BA-C1DB-4456-A054-AB04EECEA528}" dt="2024-05-21T11:57:26.549" v="13993" actId="478"/>
          <ac:spMkLst>
            <pc:docMk/>
            <pc:sldMk cId="3747891506" sldId="378"/>
            <ac:spMk id="557" creationId="{6E54FDB8-3FB6-6702-61BD-848CE5283A01}"/>
          </ac:spMkLst>
        </pc:spChg>
        <pc:spChg chg="del mod">
          <ac:chgData name="Uni Heidelberg" userId="63381bc8-74ad-49df-bab6-c1d9d05e17c2" providerId="ADAL" clId="{69EE58BA-C1DB-4456-A054-AB04EECEA528}" dt="2024-05-21T11:57:26.549" v="13993" actId="478"/>
          <ac:spMkLst>
            <pc:docMk/>
            <pc:sldMk cId="3747891506" sldId="378"/>
            <ac:spMk id="559" creationId="{19893B22-49F8-78B4-7FFB-BE476BBE6847}"/>
          </ac:spMkLst>
        </pc:spChg>
        <pc:spChg chg="del mod">
          <ac:chgData name="Uni Heidelberg" userId="63381bc8-74ad-49df-bab6-c1d9d05e17c2" providerId="ADAL" clId="{69EE58BA-C1DB-4456-A054-AB04EECEA528}" dt="2024-05-21T11:57:26.549" v="13993" actId="478"/>
          <ac:spMkLst>
            <pc:docMk/>
            <pc:sldMk cId="3747891506" sldId="378"/>
            <ac:spMk id="561" creationId="{6F3396F3-DEDB-5B84-FD34-6EBB36AECCB9}"/>
          </ac:spMkLst>
        </pc:spChg>
        <pc:spChg chg="del mod">
          <ac:chgData name="Uni Heidelberg" userId="63381bc8-74ad-49df-bab6-c1d9d05e17c2" providerId="ADAL" clId="{69EE58BA-C1DB-4456-A054-AB04EECEA528}" dt="2024-05-21T11:57:26.549" v="13993" actId="478"/>
          <ac:spMkLst>
            <pc:docMk/>
            <pc:sldMk cId="3747891506" sldId="378"/>
            <ac:spMk id="582" creationId="{CADA9445-33E5-F2A7-E700-4A6252FC5124}"/>
          </ac:spMkLst>
        </pc:spChg>
        <pc:spChg chg="del mod">
          <ac:chgData name="Uni Heidelberg" userId="63381bc8-74ad-49df-bab6-c1d9d05e17c2" providerId="ADAL" clId="{69EE58BA-C1DB-4456-A054-AB04EECEA528}" dt="2024-05-21T11:57:26.549" v="13993" actId="478"/>
          <ac:spMkLst>
            <pc:docMk/>
            <pc:sldMk cId="3747891506" sldId="378"/>
            <ac:spMk id="583" creationId="{222E5D24-F3D5-BDAD-6EF4-E47DDF6A2108}"/>
          </ac:spMkLst>
        </pc:spChg>
        <pc:spChg chg="del mod">
          <ac:chgData name="Uni Heidelberg" userId="63381bc8-74ad-49df-bab6-c1d9d05e17c2" providerId="ADAL" clId="{69EE58BA-C1DB-4456-A054-AB04EECEA528}" dt="2024-05-21T11:57:26.549" v="13993" actId="478"/>
          <ac:spMkLst>
            <pc:docMk/>
            <pc:sldMk cId="3747891506" sldId="378"/>
            <ac:spMk id="584" creationId="{E3623902-29C9-70AD-3CBF-7E530D2A7995}"/>
          </ac:spMkLst>
        </pc:spChg>
        <pc:spChg chg="del mod">
          <ac:chgData name="Uni Heidelberg" userId="63381bc8-74ad-49df-bab6-c1d9d05e17c2" providerId="ADAL" clId="{69EE58BA-C1DB-4456-A054-AB04EECEA528}" dt="2024-05-21T11:57:26.549" v="13993" actId="478"/>
          <ac:spMkLst>
            <pc:docMk/>
            <pc:sldMk cId="3747891506" sldId="378"/>
            <ac:spMk id="585" creationId="{0C41F07C-22DF-A6CF-F452-EFC0E2552EA8}"/>
          </ac:spMkLst>
        </pc:spChg>
        <pc:spChg chg="del mod">
          <ac:chgData name="Uni Heidelberg" userId="63381bc8-74ad-49df-bab6-c1d9d05e17c2" providerId="ADAL" clId="{69EE58BA-C1DB-4456-A054-AB04EECEA528}" dt="2024-05-21T11:57:26.549" v="13993" actId="478"/>
          <ac:spMkLst>
            <pc:docMk/>
            <pc:sldMk cId="3747891506" sldId="378"/>
            <ac:spMk id="586" creationId="{5C2BD85F-FC86-8EEB-81F9-61F34DBC16AD}"/>
          </ac:spMkLst>
        </pc:spChg>
        <pc:spChg chg="del mod">
          <ac:chgData name="Uni Heidelberg" userId="63381bc8-74ad-49df-bab6-c1d9d05e17c2" providerId="ADAL" clId="{69EE58BA-C1DB-4456-A054-AB04EECEA528}" dt="2024-05-21T11:57:26.549" v="13993" actId="478"/>
          <ac:spMkLst>
            <pc:docMk/>
            <pc:sldMk cId="3747891506" sldId="378"/>
            <ac:spMk id="587" creationId="{61303418-9633-A861-86D8-52E0C6B140D3}"/>
          </ac:spMkLst>
        </pc:spChg>
        <pc:spChg chg="del mod">
          <ac:chgData name="Uni Heidelberg" userId="63381bc8-74ad-49df-bab6-c1d9d05e17c2" providerId="ADAL" clId="{69EE58BA-C1DB-4456-A054-AB04EECEA528}" dt="2024-05-21T11:57:26.549" v="13993" actId="478"/>
          <ac:spMkLst>
            <pc:docMk/>
            <pc:sldMk cId="3747891506" sldId="378"/>
            <ac:spMk id="588" creationId="{4840CFCD-DBC2-DDBB-A5CC-C9B28015F7B7}"/>
          </ac:spMkLst>
        </pc:spChg>
        <pc:spChg chg="del mod">
          <ac:chgData name="Uni Heidelberg" userId="63381bc8-74ad-49df-bab6-c1d9d05e17c2" providerId="ADAL" clId="{69EE58BA-C1DB-4456-A054-AB04EECEA528}" dt="2024-05-21T11:57:26.549" v="13993" actId="478"/>
          <ac:spMkLst>
            <pc:docMk/>
            <pc:sldMk cId="3747891506" sldId="378"/>
            <ac:spMk id="589" creationId="{57D995E5-B99D-78C3-9FD9-557C02D24E7C}"/>
          </ac:spMkLst>
        </pc:spChg>
        <pc:spChg chg="del mod">
          <ac:chgData name="Uni Heidelberg" userId="63381bc8-74ad-49df-bab6-c1d9d05e17c2" providerId="ADAL" clId="{69EE58BA-C1DB-4456-A054-AB04EECEA528}" dt="2024-05-21T11:57:26.549" v="13993" actId="478"/>
          <ac:spMkLst>
            <pc:docMk/>
            <pc:sldMk cId="3747891506" sldId="378"/>
            <ac:spMk id="590" creationId="{B6EA9DFD-A6AE-AC40-946B-88044FA00A5F}"/>
          </ac:spMkLst>
        </pc:spChg>
        <pc:spChg chg="del mod">
          <ac:chgData name="Uni Heidelberg" userId="63381bc8-74ad-49df-bab6-c1d9d05e17c2" providerId="ADAL" clId="{69EE58BA-C1DB-4456-A054-AB04EECEA528}" dt="2024-05-21T11:57:26.549" v="13993" actId="478"/>
          <ac:spMkLst>
            <pc:docMk/>
            <pc:sldMk cId="3747891506" sldId="378"/>
            <ac:spMk id="591" creationId="{52333435-8505-BDD0-A64B-3802026CFF01}"/>
          </ac:spMkLst>
        </pc:spChg>
        <pc:spChg chg="del mod">
          <ac:chgData name="Uni Heidelberg" userId="63381bc8-74ad-49df-bab6-c1d9d05e17c2" providerId="ADAL" clId="{69EE58BA-C1DB-4456-A054-AB04EECEA528}" dt="2024-05-21T11:57:26.549" v="13993" actId="478"/>
          <ac:spMkLst>
            <pc:docMk/>
            <pc:sldMk cId="3747891506" sldId="378"/>
            <ac:spMk id="592" creationId="{74367617-495B-48EA-B769-EA25742E32AB}"/>
          </ac:spMkLst>
        </pc:spChg>
        <pc:spChg chg="del mod">
          <ac:chgData name="Uni Heidelberg" userId="63381bc8-74ad-49df-bab6-c1d9d05e17c2" providerId="ADAL" clId="{69EE58BA-C1DB-4456-A054-AB04EECEA528}" dt="2024-05-21T11:57:26.549" v="13993" actId="478"/>
          <ac:spMkLst>
            <pc:docMk/>
            <pc:sldMk cId="3747891506" sldId="378"/>
            <ac:spMk id="593" creationId="{A286D5F5-DE92-C9BD-3085-0D03465D9297}"/>
          </ac:spMkLst>
        </pc:spChg>
        <pc:spChg chg="del mod">
          <ac:chgData name="Uni Heidelberg" userId="63381bc8-74ad-49df-bab6-c1d9d05e17c2" providerId="ADAL" clId="{69EE58BA-C1DB-4456-A054-AB04EECEA528}" dt="2024-05-21T11:57:26.549" v="13993" actId="478"/>
          <ac:spMkLst>
            <pc:docMk/>
            <pc:sldMk cId="3747891506" sldId="378"/>
            <ac:spMk id="594" creationId="{8E6294B1-DB1E-8FA0-A27E-E2D44AEBA37C}"/>
          </ac:spMkLst>
        </pc:spChg>
        <pc:spChg chg="del mod">
          <ac:chgData name="Uni Heidelberg" userId="63381bc8-74ad-49df-bab6-c1d9d05e17c2" providerId="ADAL" clId="{69EE58BA-C1DB-4456-A054-AB04EECEA528}" dt="2024-05-21T11:57:26.549" v="13993" actId="478"/>
          <ac:spMkLst>
            <pc:docMk/>
            <pc:sldMk cId="3747891506" sldId="378"/>
            <ac:spMk id="595" creationId="{DB11AA6E-B3BD-7933-CD75-8E2B94FFC1E4}"/>
          </ac:spMkLst>
        </pc:spChg>
        <pc:spChg chg="del mod">
          <ac:chgData name="Uni Heidelberg" userId="63381bc8-74ad-49df-bab6-c1d9d05e17c2" providerId="ADAL" clId="{69EE58BA-C1DB-4456-A054-AB04EECEA528}" dt="2024-05-21T11:57:26.549" v="13993" actId="478"/>
          <ac:spMkLst>
            <pc:docMk/>
            <pc:sldMk cId="3747891506" sldId="378"/>
            <ac:spMk id="596" creationId="{C2EFBB89-44B1-C4F1-D07C-8D5845F08ABC}"/>
          </ac:spMkLst>
        </pc:spChg>
        <pc:spChg chg="del mod">
          <ac:chgData name="Uni Heidelberg" userId="63381bc8-74ad-49df-bab6-c1d9d05e17c2" providerId="ADAL" clId="{69EE58BA-C1DB-4456-A054-AB04EECEA528}" dt="2024-05-21T11:57:26.549" v="13993" actId="478"/>
          <ac:spMkLst>
            <pc:docMk/>
            <pc:sldMk cId="3747891506" sldId="378"/>
            <ac:spMk id="597" creationId="{84CC9AB7-AF79-2357-9DDC-5D889C87BFD6}"/>
          </ac:spMkLst>
        </pc:spChg>
        <pc:spChg chg="del mod">
          <ac:chgData name="Uni Heidelberg" userId="63381bc8-74ad-49df-bab6-c1d9d05e17c2" providerId="ADAL" clId="{69EE58BA-C1DB-4456-A054-AB04EECEA528}" dt="2024-05-21T11:57:26.549" v="13993" actId="478"/>
          <ac:spMkLst>
            <pc:docMk/>
            <pc:sldMk cId="3747891506" sldId="378"/>
            <ac:spMk id="598" creationId="{EC8D82AF-6F3C-9D22-1291-C72E532D9150}"/>
          </ac:spMkLst>
        </pc:spChg>
        <pc:spChg chg="del mod">
          <ac:chgData name="Uni Heidelberg" userId="63381bc8-74ad-49df-bab6-c1d9d05e17c2" providerId="ADAL" clId="{69EE58BA-C1DB-4456-A054-AB04EECEA528}" dt="2024-05-21T11:57:26.549" v="13993" actId="478"/>
          <ac:spMkLst>
            <pc:docMk/>
            <pc:sldMk cId="3747891506" sldId="378"/>
            <ac:spMk id="599" creationId="{00D4C4F6-F8DC-17F2-7913-AA61AB989C48}"/>
          </ac:spMkLst>
        </pc:spChg>
        <pc:spChg chg="del mod">
          <ac:chgData name="Uni Heidelberg" userId="63381bc8-74ad-49df-bab6-c1d9d05e17c2" providerId="ADAL" clId="{69EE58BA-C1DB-4456-A054-AB04EECEA528}" dt="2024-05-21T11:57:26.549" v="13993" actId="478"/>
          <ac:spMkLst>
            <pc:docMk/>
            <pc:sldMk cId="3747891506" sldId="378"/>
            <ac:spMk id="600" creationId="{3C7E69A1-0041-05F4-A301-ACE6748AA17B}"/>
          </ac:spMkLst>
        </pc:spChg>
        <pc:spChg chg="del mod">
          <ac:chgData name="Uni Heidelberg" userId="63381bc8-74ad-49df-bab6-c1d9d05e17c2" providerId="ADAL" clId="{69EE58BA-C1DB-4456-A054-AB04EECEA528}" dt="2024-05-21T11:57:26.549" v="13993" actId="478"/>
          <ac:spMkLst>
            <pc:docMk/>
            <pc:sldMk cId="3747891506" sldId="378"/>
            <ac:spMk id="601" creationId="{FA31A63B-DF3F-92A9-9B31-9FD2D2F50417}"/>
          </ac:spMkLst>
        </pc:spChg>
        <pc:spChg chg="del mod">
          <ac:chgData name="Uni Heidelberg" userId="63381bc8-74ad-49df-bab6-c1d9d05e17c2" providerId="ADAL" clId="{69EE58BA-C1DB-4456-A054-AB04EECEA528}" dt="2024-05-21T11:57:26.549" v="13993" actId="478"/>
          <ac:spMkLst>
            <pc:docMk/>
            <pc:sldMk cId="3747891506" sldId="378"/>
            <ac:spMk id="602" creationId="{593A4A58-2B17-3D02-8526-114901342719}"/>
          </ac:spMkLst>
        </pc:spChg>
        <pc:spChg chg="del mod">
          <ac:chgData name="Uni Heidelberg" userId="63381bc8-74ad-49df-bab6-c1d9d05e17c2" providerId="ADAL" clId="{69EE58BA-C1DB-4456-A054-AB04EECEA528}" dt="2024-05-21T11:57:26.549" v="13993" actId="478"/>
          <ac:spMkLst>
            <pc:docMk/>
            <pc:sldMk cId="3747891506" sldId="378"/>
            <ac:spMk id="603" creationId="{F0844172-4B68-BC41-DC3E-187C86E159CF}"/>
          </ac:spMkLst>
        </pc:spChg>
        <pc:spChg chg="del mod">
          <ac:chgData name="Uni Heidelberg" userId="63381bc8-74ad-49df-bab6-c1d9d05e17c2" providerId="ADAL" clId="{69EE58BA-C1DB-4456-A054-AB04EECEA528}" dt="2024-05-21T11:57:26.549" v="13993" actId="478"/>
          <ac:spMkLst>
            <pc:docMk/>
            <pc:sldMk cId="3747891506" sldId="378"/>
            <ac:spMk id="604" creationId="{0B13343F-A73F-3013-D81D-8BB617D2D806}"/>
          </ac:spMkLst>
        </pc:spChg>
        <pc:spChg chg="del mod">
          <ac:chgData name="Uni Heidelberg" userId="63381bc8-74ad-49df-bab6-c1d9d05e17c2" providerId="ADAL" clId="{69EE58BA-C1DB-4456-A054-AB04EECEA528}" dt="2024-05-21T11:57:20.632" v="13989" actId="478"/>
          <ac:spMkLst>
            <pc:docMk/>
            <pc:sldMk cId="3747891506" sldId="378"/>
            <ac:spMk id="608" creationId="{056AEB14-FACE-CAAC-2952-57696981C478}"/>
          </ac:spMkLst>
        </pc:spChg>
        <pc:spChg chg="del mod">
          <ac:chgData name="Uni Heidelberg" userId="63381bc8-74ad-49df-bab6-c1d9d05e17c2" providerId="ADAL" clId="{69EE58BA-C1DB-4456-A054-AB04EECEA528}" dt="2024-05-21T11:57:19.705" v="13988" actId="478"/>
          <ac:spMkLst>
            <pc:docMk/>
            <pc:sldMk cId="3747891506" sldId="378"/>
            <ac:spMk id="609" creationId="{027074F0-69D3-CFC8-D56E-7606DFEAAECF}"/>
          </ac:spMkLst>
        </pc:spChg>
        <pc:spChg chg="del mod">
          <ac:chgData name="Uni Heidelberg" userId="63381bc8-74ad-49df-bab6-c1d9d05e17c2" providerId="ADAL" clId="{69EE58BA-C1DB-4456-A054-AB04EECEA528}" dt="2024-05-21T11:57:21.592" v="13990" actId="478"/>
          <ac:spMkLst>
            <pc:docMk/>
            <pc:sldMk cId="3747891506" sldId="378"/>
            <ac:spMk id="610" creationId="{C3EB9F2A-38E2-2705-A59A-1EADC0B72707}"/>
          </ac:spMkLst>
        </pc:spChg>
        <pc:spChg chg="del mod">
          <ac:chgData name="Uni Heidelberg" userId="63381bc8-74ad-49df-bab6-c1d9d05e17c2" providerId="ADAL" clId="{69EE58BA-C1DB-4456-A054-AB04EECEA528}" dt="2024-05-21T11:57:26.549" v="13993" actId="478"/>
          <ac:spMkLst>
            <pc:docMk/>
            <pc:sldMk cId="3747891506" sldId="378"/>
            <ac:spMk id="2818" creationId="{0C926478-69DE-64E3-A0E5-040F2707079C}"/>
          </ac:spMkLst>
        </pc:spChg>
        <pc:spChg chg="del mod">
          <ac:chgData name="Uni Heidelberg" userId="63381bc8-74ad-49df-bab6-c1d9d05e17c2" providerId="ADAL" clId="{69EE58BA-C1DB-4456-A054-AB04EECEA528}" dt="2024-05-21T11:57:26.549" v="13993" actId="478"/>
          <ac:spMkLst>
            <pc:docMk/>
            <pc:sldMk cId="3747891506" sldId="378"/>
            <ac:spMk id="2819" creationId="{65867BF3-1E76-C3EF-357D-681666AF5783}"/>
          </ac:spMkLst>
        </pc:spChg>
        <pc:grpChg chg="del">
          <ac:chgData name="Uni Heidelberg" userId="63381bc8-74ad-49df-bab6-c1d9d05e17c2" providerId="ADAL" clId="{69EE58BA-C1DB-4456-A054-AB04EECEA528}" dt="2024-05-21T11:54:35.112" v="13796" actId="478"/>
          <ac:grpSpMkLst>
            <pc:docMk/>
            <pc:sldMk cId="3747891506" sldId="378"/>
            <ac:grpSpMk id="29" creationId="{75C293A5-F6E0-D8C7-BDD6-88C7CD3CB9B0}"/>
          </ac:grpSpMkLst>
        </pc:grpChg>
        <pc:grpChg chg="del">
          <ac:chgData name="Uni Heidelberg" userId="63381bc8-74ad-49df-bab6-c1d9d05e17c2" providerId="ADAL" clId="{69EE58BA-C1DB-4456-A054-AB04EECEA528}" dt="2024-05-21T11:54:39.480" v="13802" actId="478"/>
          <ac:grpSpMkLst>
            <pc:docMk/>
            <pc:sldMk cId="3747891506" sldId="378"/>
            <ac:grpSpMk id="30" creationId="{17B5E429-C29C-B1AD-CCDD-1D8DE6CE4F50}"/>
          </ac:grpSpMkLst>
        </pc:grpChg>
        <pc:grpChg chg="del mod">
          <ac:chgData name="Uni Heidelberg" userId="63381bc8-74ad-49df-bab6-c1d9d05e17c2" providerId="ADAL" clId="{69EE58BA-C1DB-4456-A054-AB04EECEA528}" dt="2024-05-21T11:57:26.549" v="13993" actId="478"/>
          <ac:grpSpMkLst>
            <pc:docMk/>
            <pc:sldMk cId="3747891506" sldId="378"/>
            <ac:grpSpMk id="457" creationId="{334F0A07-6DAC-383D-8C95-25E3962BC252}"/>
          </ac:grpSpMkLst>
        </pc:grpChg>
        <pc:grpChg chg="del mod">
          <ac:chgData name="Uni Heidelberg" userId="63381bc8-74ad-49df-bab6-c1d9d05e17c2" providerId="ADAL" clId="{69EE58BA-C1DB-4456-A054-AB04EECEA528}" dt="2024-05-21T11:57:26.549" v="13993" actId="478"/>
          <ac:grpSpMkLst>
            <pc:docMk/>
            <pc:sldMk cId="3747891506" sldId="378"/>
            <ac:grpSpMk id="460" creationId="{61F04B39-1D24-103D-8C05-8BB16F6B05C9}"/>
          </ac:grpSpMkLst>
        </pc:grpChg>
        <pc:grpChg chg="del mod">
          <ac:chgData name="Uni Heidelberg" userId="63381bc8-74ad-49df-bab6-c1d9d05e17c2" providerId="ADAL" clId="{69EE58BA-C1DB-4456-A054-AB04EECEA528}" dt="2024-05-21T11:57:26.549" v="13993" actId="478"/>
          <ac:grpSpMkLst>
            <pc:docMk/>
            <pc:sldMk cId="3747891506" sldId="378"/>
            <ac:grpSpMk id="463" creationId="{839E0B35-4756-3A78-5007-23C32D099395}"/>
          </ac:grpSpMkLst>
        </pc:grpChg>
        <pc:grpChg chg="del mod">
          <ac:chgData name="Uni Heidelberg" userId="63381bc8-74ad-49df-bab6-c1d9d05e17c2" providerId="ADAL" clId="{69EE58BA-C1DB-4456-A054-AB04EECEA528}" dt="2024-05-21T11:57:26.549" v="13993" actId="478"/>
          <ac:grpSpMkLst>
            <pc:docMk/>
            <pc:sldMk cId="3747891506" sldId="378"/>
            <ac:grpSpMk id="468" creationId="{82226DD0-2BB6-0E6E-4608-1BD2ACDB7BC9}"/>
          </ac:grpSpMkLst>
        </pc:grpChg>
        <pc:grpChg chg="del mod">
          <ac:chgData name="Uni Heidelberg" userId="63381bc8-74ad-49df-bab6-c1d9d05e17c2" providerId="ADAL" clId="{69EE58BA-C1DB-4456-A054-AB04EECEA528}" dt="2024-05-21T11:57:26.549" v="13993" actId="478"/>
          <ac:grpSpMkLst>
            <pc:docMk/>
            <pc:sldMk cId="3747891506" sldId="378"/>
            <ac:grpSpMk id="473" creationId="{8614DE84-7582-9B5B-541F-633B1B16B085}"/>
          </ac:grpSpMkLst>
        </pc:grpChg>
        <pc:grpChg chg="del mod">
          <ac:chgData name="Uni Heidelberg" userId="63381bc8-74ad-49df-bab6-c1d9d05e17c2" providerId="ADAL" clId="{69EE58BA-C1DB-4456-A054-AB04EECEA528}" dt="2024-05-21T11:57:26.549" v="13993" actId="478"/>
          <ac:grpSpMkLst>
            <pc:docMk/>
            <pc:sldMk cId="3747891506" sldId="378"/>
            <ac:grpSpMk id="478" creationId="{BE50AF0E-3B5F-FB11-03E0-616CE10E565F}"/>
          </ac:grpSpMkLst>
        </pc:grpChg>
        <pc:grpChg chg="del mod">
          <ac:chgData name="Uni Heidelberg" userId="63381bc8-74ad-49df-bab6-c1d9d05e17c2" providerId="ADAL" clId="{69EE58BA-C1DB-4456-A054-AB04EECEA528}" dt="2024-05-21T11:57:26.549" v="13993" actId="478"/>
          <ac:grpSpMkLst>
            <pc:docMk/>
            <pc:sldMk cId="3747891506" sldId="378"/>
            <ac:grpSpMk id="484" creationId="{0AF5A8AF-0FBA-EA36-C104-72ED710618DB}"/>
          </ac:grpSpMkLst>
        </pc:grpChg>
        <pc:grpChg chg="del mod">
          <ac:chgData name="Uni Heidelberg" userId="63381bc8-74ad-49df-bab6-c1d9d05e17c2" providerId="ADAL" clId="{69EE58BA-C1DB-4456-A054-AB04EECEA528}" dt="2024-05-21T11:57:26.549" v="13993" actId="478"/>
          <ac:grpSpMkLst>
            <pc:docMk/>
            <pc:sldMk cId="3747891506" sldId="378"/>
            <ac:grpSpMk id="490" creationId="{30230A02-4793-AE2C-7090-B6BA8E180BB5}"/>
          </ac:grpSpMkLst>
        </pc:grpChg>
        <pc:grpChg chg="del mod">
          <ac:chgData name="Uni Heidelberg" userId="63381bc8-74ad-49df-bab6-c1d9d05e17c2" providerId="ADAL" clId="{69EE58BA-C1DB-4456-A054-AB04EECEA528}" dt="2024-05-21T11:57:26.549" v="13993" actId="478"/>
          <ac:grpSpMkLst>
            <pc:docMk/>
            <pc:sldMk cId="3747891506" sldId="378"/>
            <ac:grpSpMk id="496" creationId="{156F69E7-07FC-621A-3182-C3C7E71892F6}"/>
          </ac:grpSpMkLst>
        </pc:grpChg>
        <pc:grpChg chg="del mod">
          <ac:chgData name="Uni Heidelberg" userId="63381bc8-74ad-49df-bab6-c1d9d05e17c2" providerId="ADAL" clId="{69EE58BA-C1DB-4456-A054-AB04EECEA528}" dt="2024-05-21T11:57:26.549" v="13993" actId="478"/>
          <ac:grpSpMkLst>
            <pc:docMk/>
            <pc:sldMk cId="3747891506" sldId="378"/>
            <ac:grpSpMk id="502" creationId="{DFF501C2-AF84-A167-0C85-B4153F8449EF}"/>
          </ac:grpSpMkLst>
        </pc:grpChg>
        <pc:grpChg chg="del mod">
          <ac:chgData name="Uni Heidelberg" userId="63381bc8-74ad-49df-bab6-c1d9d05e17c2" providerId="ADAL" clId="{69EE58BA-C1DB-4456-A054-AB04EECEA528}" dt="2024-05-21T11:57:26.549" v="13993" actId="478"/>
          <ac:grpSpMkLst>
            <pc:docMk/>
            <pc:sldMk cId="3747891506" sldId="378"/>
            <ac:grpSpMk id="508" creationId="{B4E70E1F-F4CA-2C19-04A7-45F644FD86BD}"/>
          </ac:grpSpMkLst>
        </pc:grpChg>
        <pc:grpChg chg="del mod">
          <ac:chgData name="Uni Heidelberg" userId="63381bc8-74ad-49df-bab6-c1d9d05e17c2" providerId="ADAL" clId="{69EE58BA-C1DB-4456-A054-AB04EECEA528}" dt="2024-05-21T11:57:26.549" v="13993" actId="478"/>
          <ac:grpSpMkLst>
            <pc:docMk/>
            <pc:sldMk cId="3747891506" sldId="378"/>
            <ac:grpSpMk id="514" creationId="{C94EB191-24EE-E59C-E9E8-FF8B85D63A55}"/>
          </ac:grpSpMkLst>
        </pc:grpChg>
        <pc:picChg chg="add del mod modCrop">
          <ac:chgData name="Uni Heidelberg" userId="63381bc8-74ad-49df-bab6-c1d9d05e17c2" providerId="ADAL" clId="{69EE58BA-C1DB-4456-A054-AB04EECEA528}" dt="2024-05-21T11:56:16.486" v="13976" actId="478"/>
          <ac:picMkLst>
            <pc:docMk/>
            <pc:sldMk cId="3747891506" sldId="378"/>
            <ac:picMk id="18" creationId="{16AA6689-C126-9668-CFE5-7E03513C99BD}"/>
          </ac:picMkLst>
        </pc:picChg>
        <pc:picChg chg="add mod modCrop">
          <ac:chgData name="Uni Heidelberg" userId="63381bc8-74ad-49df-bab6-c1d9d05e17c2" providerId="ADAL" clId="{69EE58BA-C1DB-4456-A054-AB04EECEA528}" dt="2024-05-21T11:57:31.170" v="13998" actId="1076"/>
          <ac:picMkLst>
            <pc:docMk/>
            <pc:sldMk cId="3747891506" sldId="378"/>
            <ac:picMk id="22" creationId="{23C18A91-6F51-A5D1-765D-4CAB2C6D8375}"/>
          </ac:picMkLst>
        </pc:picChg>
        <pc:picChg chg="add del mod">
          <ac:chgData name="Uni Heidelberg" userId="63381bc8-74ad-49df-bab6-c1d9d05e17c2" providerId="ADAL" clId="{69EE58BA-C1DB-4456-A054-AB04EECEA528}" dt="2024-05-21T11:57:14.829" v="13985" actId="478"/>
          <ac:picMkLst>
            <pc:docMk/>
            <pc:sldMk cId="3747891506" sldId="378"/>
            <ac:picMk id="23" creationId="{971399C2-C325-BF37-FF6D-45691360EF00}"/>
          </ac:picMkLst>
        </pc:picChg>
        <pc:cxnChg chg="del">
          <ac:chgData name="Uni Heidelberg" userId="63381bc8-74ad-49df-bab6-c1d9d05e17c2" providerId="ADAL" clId="{69EE58BA-C1DB-4456-A054-AB04EECEA528}" dt="2024-05-21T11:54:33.376" v="13795" actId="478"/>
          <ac:cxnSpMkLst>
            <pc:docMk/>
            <pc:sldMk cId="3747891506" sldId="378"/>
            <ac:cxnSpMk id="2" creationId="{95675114-BA4C-6E90-8580-2A0D2AAD88D9}"/>
          </ac:cxnSpMkLst>
        </pc:cxnChg>
        <pc:cxnChg chg="del">
          <ac:chgData name="Uni Heidelberg" userId="63381bc8-74ad-49df-bab6-c1d9d05e17c2" providerId="ADAL" clId="{69EE58BA-C1DB-4456-A054-AB04EECEA528}" dt="2024-05-21T11:54:33.376" v="13795" actId="478"/>
          <ac:cxnSpMkLst>
            <pc:docMk/>
            <pc:sldMk cId="3747891506" sldId="378"/>
            <ac:cxnSpMk id="4" creationId="{1909CC76-7C98-185B-0D70-62AE7D6DEEAD}"/>
          </ac:cxnSpMkLst>
        </pc:cxnChg>
        <pc:cxnChg chg="del">
          <ac:chgData name="Uni Heidelberg" userId="63381bc8-74ad-49df-bab6-c1d9d05e17c2" providerId="ADAL" clId="{69EE58BA-C1DB-4456-A054-AB04EECEA528}" dt="2024-05-21T11:54:33.376" v="13795" actId="478"/>
          <ac:cxnSpMkLst>
            <pc:docMk/>
            <pc:sldMk cId="3747891506" sldId="378"/>
            <ac:cxnSpMk id="5" creationId="{3275FC8B-7204-F29A-1EC6-B9DABACBFBD6}"/>
          </ac:cxnSpMkLst>
        </pc:cxnChg>
        <pc:cxnChg chg="del">
          <ac:chgData name="Uni Heidelberg" userId="63381bc8-74ad-49df-bab6-c1d9d05e17c2" providerId="ADAL" clId="{69EE58BA-C1DB-4456-A054-AB04EECEA528}" dt="2024-05-21T11:54:33.376" v="13795" actId="478"/>
          <ac:cxnSpMkLst>
            <pc:docMk/>
            <pc:sldMk cId="3747891506" sldId="378"/>
            <ac:cxnSpMk id="6" creationId="{C0E26030-6783-A28C-D24F-80F7700C599F}"/>
          </ac:cxnSpMkLst>
        </pc:cxnChg>
        <pc:cxnChg chg="del">
          <ac:chgData name="Uni Heidelberg" userId="63381bc8-74ad-49df-bab6-c1d9d05e17c2" providerId="ADAL" clId="{69EE58BA-C1DB-4456-A054-AB04EECEA528}" dt="2024-05-21T11:54:33.376" v="13795" actId="478"/>
          <ac:cxnSpMkLst>
            <pc:docMk/>
            <pc:sldMk cId="3747891506" sldId="378"/>
            <ac:cxnSpMk id="7" creationId="{92D9356F-24E9-2791-4475-5C4F574E8C74}"/>
          </ac:cxnSpMkLst>
        </pc:cxnChg>
        <pc:cxnChg chg="del">
          <ac:chgData name="Uni Heidelberg" userId="63381bc8-74ad-49df-bab6-c1d9d05e17c2" providerId="ADAL" clId="{69EE58BA-C1DB-4456-A054-AB04EECEA528}" dt="2024-05-21T11:54:33.376" v="13795" actId="478"/>
          <ac:cxnSpMkLst>
            <pc:docMk/>
            <pc:sldMk cId="3747891506" sldId="378"/>
            <ac:cxnSpMk id="11" creationId="{CB4D4ADC-A65A-223B-8856-81FBA9C8044B}"/>
          </ac:cxnSpMkLst>
        </pc:cxnChg>
        <pc:cxnChg chg="del">
          <ac:chgData name="Uni Heidelberg" userId="63381bc8-74ad-49df-bab6-c1d9d05e17c2" providerId="ADAL" clId="{69EE58BA-C1DB-4456-A054-AB04EECEA528}" dt="2024-05-21T11:54:37.496" v="13799" actId="478"/>
          <ac:cxnSpMkLst>
            <pc:docMk/>
            <pc:sldMk cId="3747891506" sldId="378"/>
            <ac:cxnSpMk id="12" creationId="{A735657E-D2A9-CBFF-5E1F-5B92EE2F1D1D}"/>
          </ac:cxnSpMkLst>
        </pc:cxnChg>
        <pc:cxnChg chg="del">
          <ac:chgData name="Uni Heidelberg" userId="63381bc8-74ad-49df-bab6-c1d9d05e17c2" providerId="ADAL" clId="{69EE58BA-C1DB-4456-A054-AB04EECEA528}" dt="2024-05-21T11:54:37.860" v="13800" actId="478"/>
          <ac:cxnSpMkLst>
            <pc:docMk/>
            <pc:sldMk cId="3747891506" sldId="378"/>
            <ac:cxnSpMk id="14" creationId="{FDE0901E-C62D-72FC-4F60-6D3423E9524D}"/>
          </ac:cxnSpMkLst>
        </pc:cxnChg>
        <pc:cxnChg chg="del mod">
          <ac:chgData name="Uni Heidelberg" userId="63381bc8-74ad-49df-bab6-c1d9d05e17c2" providerId="ADAL" clId="{69EE58BA-C1DB-4456-A054-AB04EECEA528}" dt="2024-05-21T11:57:26.549" v="13993" actId="478"/>
          <ac:cxnSpMkLst>
            <pc:docMk/>
            <pc:sldMk cId="3747891506" sldId="378"/>
            <ac:cxnSpMk id="21" creationId="{68DDEA53-38F5-B047-22C0-6F8C4AC39C2C}"/>
          </ac:cxnSpMkLst>
        </pc:cxnChg>
      </pc:sldChg>
      <pc:sldChg chg="add modTransition setBg modNotesTx">
        <pc:chgData name="Uni Heidelberg" userId="63381bc8-74ad-49df-bab6-c1d9d05e17c2" providerId="ADAL" clId="{69EE58BA-C1DB-4456-A054-AB04EECEA528}" dt="2024-05-21T12:02:46.369" v="14486" actId="20577"/>
        <pc:sldMkLst>
          <pc:docMk/>
          <pc:sldMk cId="1034984135" sldId="379"/>
        </pc:sldMkLst>
      </pc:sldChg>
      <pc:sldChg chg="addSp delSp modSp add mod ord modClrScheme addAnim delAnim modAnim chgLayout">
        <pc:chgData name="Uni Heidelberg" userId="63381bc8-74ad-49df-bab6-c1d9d05e17c2" providerId="ADAL" clId="{69EE58BA-C1DB-4456-A054-AB04EECEA528}" dt="2024-05-21T12:15:36.985" v="15181"/>
        <pc:sldMkLst>
          <pc:docMk/>
          <pc:sldMk cId="3372143960" sldId="380"/>
        </pc:sldMkLst>
        <pc:spChg chg="del">
          <ac:chgData name="Uni Heidelberg" userId="63381bc8-74ad-49df-bab6-c1d9d05e17c2" providerId="ADAL" clId="{69EE58BA-C1DB-4456-A054-AB04EECEA528}" dt="2024-05-21T12:04:01.894" v="14494" actId="478"/>
          <ac:spMkLst>
            <pc:docMk/>
            <pc:sldMk cId="3372143960" sldId="380"/>
            <ac:spMk id="8" creationId="{CE183F14-877B-E746-C79C-72FFB5E46B08}"/>
          </ac:spMkLst>
        </pc:spChg>
        <pc:spChg chg="del">
          <ac:chgData name="Uni Heidelberg" userId="63381bc8-74ad-49df-bab6-c1d9d05e17c2" providerId="ADAL" clId="{69EE58BA-C1DB-4456-A054-AB04EECEA528}" dt="2024-05-21T12:04:01.894" v="14494" actId="478"/>
          <ac:spMkLst>
            <pc:docMk/>
            <pc:sldMk cId="3372143960" sldId="380"/>
            <ac:spMk id="13" creationId="{9E57B373-5A6B-7260-42A0-7BEEB146873C}"/>
          </ac:spMkLst>
        </pc:spChg>
        <pc:spChg chg="del">
          <ac:chgData name="Uni Heidelberg" userId="63381bc8-74ad-49df-bab6-c1d9d05e17c2" providerId="ADAL" clId="{69EE58BA-C1DB-4456-A054-AB04EECEA528}" dt="2024-05-21T12:04:01.894" v="14494" actId="478"/>
          <ac:spMkLst>
            <pc:docMk/>
            <pc:sldMk cId="3372143960" sldId="380"/>
            <ac:spMk id="15" creationId="{CF98E5B4-1366-183B-B5CF-1DF93537CE2A}"/>
          </ac:spMkLst>
        </pc:spChg>
        <pc:spChg chg="del">
          <ac:chgData name="Uni Heidelberg" userId="63381bc8-74ad-49df-bab6-c1d9d05e17c2" providerId="ADAL" clId="{69EE58BA-C1DB-4456-A054-AB04EECEA528}" dt="2024-05-21T12:04:01.894" v="14494" actId="478"/>
          <ac:spMkLst>
            <pc:docMk/>
            <pc:sldMk cId="3372143960" sldId="380"/>
            <ac:spMk id="16" creationId="{D494B6D4-6FD4-FD19-3C8B-1F15BA60DBDE}"/>
          </ac:spMkLst>
        </pc:spChg>
        <pc:spChg chg="del">
          <ac:chgData name="Uni Heidelberg" userId="63381bc8-74ad-49df-bab6-c1d9d05e17c2" providerId="ADAL" clId="{69EE58BA-C1DB-4456-A054-AB04EECEA528}" dt="2024-05-21T12:04:01.894" v="14494" actId="478"/>
          <ac:spMkLst>
            <pc:docMk/>
            <pc:sldMk cId="3372143960" sldId="380"/>
            <ac:spMk id="17" creationId="{8E28E815-751F-8023-2CF4-5C68FF10CFB4}"/>
          </ac:spMkLst>
        </pc:spChg>
        <pc:spChg chg="del">
          <ac:chgData name="Uni Heidelberg" userId="63381bc8-74ad-49df-bab6-c1d9d05e17c2" providerId="ADAL" clId="{69EE58BA-C1DB-4456-A054-AB04EECEA528}" dt="2024-05-21T12:04:01.894" v="14494" actId="478"/>
          <ac:spMkLst>
            <pc:docMk/>
            <pc:sldMk cId="3372143960" sldId="380"/>
            <ac:spMk id="19" creationId="{D7F36AE2-5C3B-ADDD-BECB-347C49C03AE4}"/>
          </ac:spMkLst>
        </pc:spChg>
        <pc:spChg chg="del">
          <ac:chgData name="Uni Heidelberg" userId="63381bc8-74ad-49df-bab6-c1d9d05e17c2" providerId="ADAL" clId="{69EE58BA-C1DB-4456-A054-AB04EECEA528}" dt="2024-05-21T12:04:01.894" v="14494" actId="478"/>
          <ac:spMkLst>
            <pc:docMk/>
            <pc:sldMk cId="3372143960" sldId="380"/>
            <ac:spMk id="20" creationId="{C09B78F4-D629-4535-D19A-A84E434894EB}"/>
          </ac:spMkLst>
        </pc:spChg>
        <pc:spChg chg="add del mod">
          <ac:chgData name="Uni Heidelberg" userId="63381bc8-74ad-49df-bab6-c1d9d05e17c2" providerId="ADAL" clId="{69EE58BA-C1DB-4456-A054-AB04EECEA528}" dt="2024-05-21T12:04:04.769" v="14497" actId="700"/>
          <ac:spMkLst>
            <pc:docMk/>
            <pc:sldMk cId="3372143960" sldId="380"/>
            <ac:spMk id="22" creationId="{262A8C4E-4DB1-88FB-4888-82970B4EBACA}"/>
          </ac:spMkLst>
        </pc:spChg>
        <pc:spChg chg="add mod">
          <ac:chgData name="Uni Heidelberg" userId="63381bc8-74ad-49df-bab6-c1d9d05e17c2" providerId="ADAL" clId="{69EE58BA-C1DB-4456-A054-AB04EECEA528}" dt="2024-05-21T12:10:12.381" v="14888" actId="1076"/>
          <ac:spMkLst>
            <pc:docMk/>
            <pc:sldMk cId="3372143960" sldId="380"/>
            <ac:spMk id="23" creationId="{1B9BD22F-6152-B4A6-106B-901328B65540}"/>
          </ac:spMkLst>
        </pc:spChg>
        <pc:spChg chg="add mod">
          <ac:chgData name="Uni Heidelberg" userId="63381bc8-74ad-49df-bab6-c1d9d05e17c2" providerId="ADAL" clId="{69EE58BA-C1DB-4456-A054-AB04EECEA528}" dt="2024-05-21T12:06:50.241" v="14611" actId="255"/>
          <ac:spMkLst>
            <pc:docMk/>
            <pc:sldMk cId="3372143960" sldId="380"/>
            <ac:spMk id="24" creationId="{24746B0E-6339-F442-5541-2A92B36F4933}"/>
          </ac:spMkLst>
        </pc:spChg>
        <pc:spChg chg="add mod">
          <ac:chgData name="Uni Heidelberg" userId="63381bc8-74ad-49df-bab6-c1d9d05e17c2" providerId="ADAL" clId="{69EE58BA-C1DB-4456-A054-AB04EECEA528}" dt="2024-05-21T12:06:32.285" v="14603" actId="164"/>
          <ac:spMkLst>
            <pc:docMk/>
            <pc:sldMk cId="3372143960" sldId="380"/>
            <ac:spMk id="26" creationId="{B6302A91-2CC1-5B3D-FFB0-E2653F6B888C}"/>
          </ac:spMkLst>
        </pc:spChg>
        <pc:spChg chg="add mod">
          <ac:chgData name="Uni Heidelberg" userId="63381bc8-74ad-49df-bab6-c1d9d05e17c2" providerId="ADAL" clId="{69EE58BA-C1DB-4456-A054-AB04EECEA528}" dt="2024-05-21T12:06:32.285" v="14603" actId="164"/>
          <ac:spMkLst>
            <pc:docMk/>
            <pc:sldMk cId="3372143960" sldId="380"/>
            <ac:spMk id="27" creationId="{54043A71-5CAB-E997-AFB6-8E7868775E94}"/>
          </ac:spMkLst>
        </pc:spChg>
        <pc:spChg chg="add del mod">
          <ac:chgData name="Uni Heidelberg" userId="63381bc8-74ad-49df-bab6-c1d9d05e17c2" providerId="ADAL" clId="{69EE58BA-C1DB-4456-A054-AB04EECEA528}" dt="2024-05-21T12:05:51.449" v="14578" actId="478"/>
          <ac:spMkLst>
            <pc:docMk/>
            <pc:sldMk cId="3372143960" sldId="380"/>
            <ac:spMk id="28" creationId="{6D803664-445E-289F-B65F-C2CF32FEEE99}"/>
          </ac:spMkLst>
        </pc:spChg>
        <pc:spChg chg="del">
          <ac:chgData name="Uni Heidelberg" userId="63381bc8-74ad-49df-bab6-c1d9d05e17c2" providerId="ADAL" clId="{69EE58BA-C1DB-4456-A054-AB04EECEA528}" dt="2024-05-21T12:04:01.894" v="14494" actId="478"/>
          <ac:spMkLst>
            <pc:docMk/>
            <pc:sldMk cId="3372143960" sldId="380"/>
            <ac:spMk id="33" creationId="{8B162088-2473-6F08-AFF2-D32B24C8C066}"/>
          </ac:spMkLst>
        </pc:spChg>
        <pc:spChg chg="add del mod">
          <ac:chgData name="Uni Heidelberg" userId="63381bc8-74ad-49df-bab6-c1d9d05e17c2" providerId="ADAL" clId="{69EE58BA-C1DB-4456-A054-AB04EECEA528}" dt="2024-05-21T12:06:18.703" v="14595" actId="478"/>
          <ac:spMkLst>
            <pc:docMk/>
            <pc:sldMk cId="3372143960" sldId="380"/>
            <ac:spMk id="34" creationId="{9705310B-CAAB-16C9-9321-3E85281D6E4F}"/>
          </ac:spMkLst>
        </pc:spChg>
        <pc:spChg chg="add mod">
          <ac:chgData name="Uni Heidelberg" userId="63381bc8-74ad-49df-bab6-c1d9d05e17c2" providerId="ADAL" clId="{69EE58BA-C1DB-4456-A054-AB04EECEA528}" dt="2024-05-21T12:07:03.461" v="14647" actId="1076"/>
          <ac:spMkLst>
            <pc:docMk/>
            <pc:sldMk cId="3372143960" sldId="380"/>
            <ac:spMk id="37" creationId="{2C1DBF20-E894-1BEC-B4E4-7618A69B1A5A}"/>
          </ac:spMkLst>
        </pc:spChg>
        <pc:spChg chg="add mod">
          <ac:chgData name="Uni Heidelberg" userId="63381bc8-74ad-49df-bab6-c1d9d05e17c2" providerId="ADAL" clId="{69EE58BA-C1DB-4456-A054-AB04EECEA528}" dt="2024-05-21T12:15:29.561" v="15178" actId="1036"/>
          <ac:spMkLst>
            <pc:docMk/>
            <pc:sldMk cId="3372143960" sldId="380"/>
            <ac:spMk id="38" creationId="{E839A8D0-4013-1B01-4535-6739250405B3}"/>
          </ac:spMkLst>
        </pc:spChg>
        <pc:spChg chg="add mod">
          <ac:chgData name="Uni Heidelberg" userId="63381bc8-74ad-49df-bab6-c1d9d05e17c2" providerId="ADAL" clId="{69EE58BA-C1DB-4456-A054-AB04EECEA528}" dt="2024-05-21T12:08:32.301" v="14751" actId="1076"/>
          <ac:spMkLst>
            <pc:docMk/>
            <pc:sldMk cId="3372143960" sldId="380"/>
            <ac:spMk id="39" creationId="{92807095-53B2-1289-0367-2042DD0E2305}"/>
          </ac:spMkLst>
        </pc:spChg>
        <pc:spChg chg="add mod">
          <ac:chgData name="Uni Heidelberg" userId="63381bc8-74ad-49df-bab6-c1d9d05e17c2" providerId="ADAL" clId="{69EE58BA-C1DB-4456-A054-AB04EECEA528}" dt="2024-05-21T12:08:32.301" v="14751" actId="1076"/>
          <ac:spMkLst>
            <pc:docMk/>
            <pc:sldMk cId="3372143960" sldId="380"/>
            <ac:spMk id="40" creationId="{AD8081FA-0ADD-7F1A-5E45-331713206387}"/>
          </ac:spMkLst>
        </pc:spChg>
        <pc:spChg chg="add mod">
          <ac:chgData name="Uni Heidelberg" userId="63381bc8-74ad-49df-bab6-c1d9d05e17c2" providerId="ADAL" clId="{69EE58BA-C1DB-4456-A054-AB04EECEA528}" dt="2024-05-21T12:08:32.301" v="14751" actId="1076"/>
          <ac:spMkLst>
            <pc:docMk/>
            <pc:sldMk cId="3372143960" sldId="380"/>
            <ac:spMk id="41" creationId="{D87FF2D2-CD07-B650-5C9E-8E86F96CCCE0}"/>
          </ac:spMkLst>
        </pc:spChg>
        <pc:spChg chg="add mod">
          <ac:chgData name="Uni Heidelberg" userId="63381bc8-74ad-49df-bab6-c1d9d05e17c2" providerId="ADAL" clId="{69EE58BA-C1DB-4456-A054-AB04EECEA528}" dt="2024-05-21T12:09:09.442" v="14855" actId="1076"/>
          <ac:spMkLst>
            <pc:docMk/>
            <pc:sldMk cId="3372143960" sldId="380"/>
            <ac:spMk id="42" creationId="{4B4DEB6C-1F9B-8431-4597-41A08371AF20}"/>
          </ac:spMkLst>
        </pc:spChg>
        <pc:spChg chg="add del mod">
          <ac:chgData name="Uni Heidelberg" userId="63381bc8-74ad-49df-bab6-c1d9d05e17c2" providerId="ADAL" clId="{69EE58BA-C1DB-4456-A054-AB04EECEA528}" dt="2024-05-21T12:09:46.746" v="14870" actId="21"/>
          <ac:spMkLst>
            <pc:docMk/>
            <pc:sldMk cId="3372143960" sldId="380"/>
            <ac:spMk id="43" creationId="{9CD87B27-340D-1908-BC59-20436D0A23CE}"/>
          </ac:spMkLst>
        </pc:spChg>
        <pc:spChg chg="add mod">
          <ac:chgData name="Uni Heidelberg" userId="63381bc8-74ad-49df-bab6-c1d9d05e17c2" providerId="ADAL" clId="{69EE58BA-C1DB-4456-A054-AB04EECEA528}" dt="2024-05-21T12:12:04.864" v="15037" actId="1076"/>
          <ac:spMkLst>
            <pc:docMk/>
            <pc:sldMk cId="3372143960" sldId="380"/>
            <ac:spMk id="44" creationId="{BEBD9EE9-C1F9-0138-23A3-944CF6E23817}"/>
          </ac:spMkLst>
        </pc:spChg>
        <pc:spChg chg="add mod">
          <ac:chgData name="Uni Heidelberg" userId="63381bc8-74ad-49df-bab6-c1d9d05e17c2" providerId="ADAL" clId="{69EE58BA-C1DB-4456-A054-AB04EECEA528}" dt="2024-05-21T12:10:50.597" v="14993" actId="1076"/>
          <ac:spMkLst>
            <pc:docMk/>
            <pc:sldMk cId="3372143960" sldId="380"/>
            <ac:spMk id="45" creationId="{AD5CA42A-3E1F-A4B9-B0DC-36C939EE5017}"/>
          </ac:spMkLst>
        </pc:spChg>
        <pc:spChg chg="add">
          <ac:chgData name="Uni Heidelberg" userId="63381bc8-74ad-49df-bab6-c1d9d05e17c2" providerId="ADAL" clId="{69EE58BA-C1DB-4456-A054-AB04EECEA528}" dt="2024-05-21T12:10:54.547" v="14994"/>
          <ac:spMkLst>
            <pc:docMk/>
            <pc:sldMk cId="3372143960" sldId="380"/>
            <ac:spMk id="46" creationId="{8E7DBA29-DEB1-442B-9CC1-CB7324A7D114}"/>
          </ac:spMkLst>
        </pc:spChg>
        <pc:spChg chg="add mod">
          <ac:chgData name="Uni Heidelberg" userId="63381bc8-74ad-49df-bab6-c1d9d05e17c2" providerId="ADAL" clId="{69EE58BA-C1DB-4456-A054-AB04EECEA528}" dt="2024-05-21T12:12:02.328" v="15036" actId="1076"/>
          <ac:spMkLst>
            <pc:docMk/>
            <pc:sldMk cId="3372143960" sldId="380"/>
            <ac:spMk id="49" creationId="{CB5516C7-83D4-010B-4818-FF81B2C37D9B}"/>
          </ac:spMkLst>
        </pc:spChg>
        <pc:spChg chg="add mod">
          <ac:chgData name="Uni Heidelberg" userId="63381bc8-74ad-49df-bab6-c1d9d05e17c2" providerId="ADAL" clId="{69EE58BA-C1DB-4456-A054-AB04EECEA528}" dt="2024-05-21T12:12:02.328" v="15036" actId="1076"/>
          <ac:spMkLst>
            <pc:docMk/>
            <pc:sldMk cId="3372143960" sldId="380"/>
            <ac:spMk id="52" creationId="{F079B70D-725F-5E93-269A-F888B4DB11AF}"/>
          </ac:spMkLst>
        </pc:spChg>
        <pc:spChg chg="del">
          <ac:chgData name="Uni Heidelberg" userId="63381bc8-74ad-49df-bab6-c1d9d05e17c2" providerId="ADAL" clId="{69EE58BA-C1DB-4456-A054-AB04EECEA528}" dt="2024-05-21T12:04:01.894" v="14494" actId="478"/>
          <ac:spMkLst>
            <pc:docMk/>
            <pc:sldMk cId="3372143960" sldId="380"/>
            <ac:spMk id="539" creationId="{D5AD8036-8948-E927-1A6E-82385E212348}"/>
          </ac:spMkLst>
        </pc:spChg>
        <pc:spChg chg="del">
          <ac:chgData name="Uni Heidelberg" userId="63381bc8-74ad-49df-bab6-c1d9d05e17c2" providerId="ADAL" clId="{69EE58BA-C1DB-4456-A054-AB04EECEA528}" dt="2024-05-21T12:04:01.894" v="14494" actId="478"/>
          <ac:spMkLst>
            <pc:docMk/>
            <pc:sldMk cId="3372143960" sldId="380"/>
            <ac:spMk id="540" creationId="{0728D25B-7535-90F5-05D8-BF32B3083873}"/>
          </ac:spMkLst>
        </pc:spChg>
        <pc:spChg chg="del">
          <ac:chgData name="Uni Heidelberg" userId="63381bc8-74ad-49df-bab6-c1d9d05e17c2" providerId="ADAL" clId="{69EE58BA-C1DB-4456-A054-AB04EECEA528}" dt="2024-05-21T12:04:01.894" v="14494" actId="478"/>
          <ac:spMkLst>
            <pc:docMk/>
            <pc:sldMk cId="3372143960" sldId="380"/>
            <ac:spMk id="541" creationId="{333D6F24-C681-5298-837D-7D245B60B314}"/>
          </ac:spMkLst>
        </pc:spChg>
        <pc:spChg chg="del">
          <ac:chgData name="Uni Heidelberg" userId="63381bc8-74ad-49df-bab6-c1d9d05e17c2" providerId="ADAL" clId="{69EE58BA-C1DB-4456-A054-AB04EECEA528}" dt="2024-05-21T12:04:01.894" v="14494" actId="478"/>
          <ac:spMkLst>
            <pc:docMk/>
            <pc:sldMk cId="3372143960" sldId="380"/>
            <ac:spMk id="542" creationId="{141941D6-DF22-8F90-DD75-0F7A14E37A4D}"/>
          </ac:spMkLst>
        </pc:spChg>
        <pc:spChg chg="del">
          <ac:chgData name="Uni Heidelberg" userId="63381bc8-74ad-49df-bab6-c1d9d05e17c2" providerId="ADAL" clId="{69EE58BA-C1DB-4456-A054-AB04EECEA528}" dt="2024-05-21T12:04:01.894" v="14494" actId="478"/>
          <ac:spMkLst>
            <pc:docMk/>
            <pc:sldMk cId="3372143960" sldId="380"/>
            <ac:spMk id="543" creationId="{4427F23B-B9F9-BB13-A3C2-1AFC847AC8D8}"/>
          </ac:spMkLst>
        </pc:spChg>
        <pc:spChg chg="del">
          <ac:chgData name="Uni Heidelberg" userId="63381bc8-74ad-49df-bab6-c1d9d05e17c2" providerId="ADAL" clId="{69EE58BA-C1DB-4456-A054-AB04EECEA528}" dt="2024-05-21T12:04:01.894" v="14494" actId="478"/>
          <ac:spMkLst>
            <pc:docMk/>
            <pc:sldMk cId="3372143960" sldId="380"/>
            <ac:spMk id="544" creationId="{CB0921F2-1FFC-BFBA-0B87-67799CE314E2}"/>
          </ac:spMkLst>
        </pc:spChg>
        <pc:spChg chg="del">
          <ac:chgData name="Uni Heidelberg" userId="63381bc8-74ad-49df-bab6-c1d9d05e17c2" providerId="ADAL" clId="{69EE58BA-C1DB-4456-A054-AB04EECEA528}" dt="2024-05-21T12:04:01.894" v="14494" actId="478"/>
          <ac:spMkLst>
            <pc:docMk/>
            <pc:sldMk cId="3372143960" sldId="380"/>
            <ac:spMk id="545" creationId="{60C4E1F6-08B5-75BB-2948-0C75AD1322C3}"/>
          </ac:spMkLst>
        </pc:spChg>
        <pc:spChg chg="del">
          <ac:chgData name="Uni Heidelberg" userId="63381bc8-74ad-49df-bab6-c1d9d05e17c2" providerId="ADAL" clId="{69EE58BA-C1DB-4456-A054-AB04EECEA528}" dt="2024-05-21T12:04:01.894" v="14494" actId="478"/>
          <ac:spMkLst>
            <pc:docMk/>
            <pc:sldMk cId="3372143960" sldId="380"/>
            <ac:spMk id="547" creationId="{0E5E4CE7-8530-C9B1-D46F-9A2807BFB482}"/>
          </ac:spMkLst>
        </pc:spChg>
        <pc:spChg chg="del">
          <ac:chgData name="Uni Heidelberg" userId="63381bc8-74ad-49df-bab6-c1d9d05e17c2" providerId="ADAL" clId="{69EE58BA-C1DB-4456-A054-AB04EECEA528}" dt="2024-05-21T12:04:01.894" v="14494" actId="478"/>
          <ac:spMkLst>
            <pc:docMk/>
            <pc:sldMk cId="3372143960" sldId="380"/>
            <ac:spMk id="549" creationId="{69BF7714-C1AA-95F9-C9AC-F2BF0C0C1185}"/>
          </ac:spMkLst>
        </pc:spChg>
        <pc:spChg chg="del">
          <ac:chgData name="Uni Heidelberg" userId="63381bc8-74ad-49df-bab6-c1d9d05e17c2" providerId="ADAL" clId="{69EE58BA-C1DB-4456-A054-AB04EECEA528}" dt="2024-05-21T12:04:01.894" v="14494" actId="478"/>
          <ac:spMkLst>
            <pc:docMk/>
            <pc:sldMk cId="3372143960" sldId="380"/>
            <ac:spMk id="551" creationId="{05B3CA5F-F431-D27A-1194-BE624CA319E1}"/>
          </ac:spMkLst>
        </pc:spChg>
        <pc:spChg chg="del">
          <ac:chgData name="Uni Heidelberg" userId="63381bc8-74ad-49df-bab6-c1d9d05e17c2" providerId="ADAL" clId="{69EE58BA-C1DB-4456-A054-AB04EECEA528}" dt="2024-05-21T12:04:01.894" v="14494" actId="478"/>
          <ac:spMkLst>
            <pc:docMk/>
            <pc:sldMk cId="3372143960" sldId="380"/>
            <ac:spMk id="553" creationId="{CBDC92D4-0678-A5E3-8B58-1B772AC3B4A7}"/>
          </ac:spMkLst>
        </pc:spChg>
        <pc:spChg chg="del">
          <ac:chgData name="Uni Heidelberg" userId="63381bc8-74ad-49df-bab6-c1d9d05e17c2" providerId="ADAL" clId="{69EE58BA-C1DB-4456-A054-AB04EECEA528}" dt="2024-05-21T12:04:01.894" v="14494" actId="478"/>
          <ac:spMkLst>
            <pc:docMk/>
            <pc:sldMk cId="3372143960" sldId="380"/>
            <ac:spMk id="555" creationId="{A1C8E710-448A-9100-E1E3-C57B28862B1C}"/>
          </ac:spMkLst>
        </pc:spChg>
        <pc:spChg chg="del">
          <ac:chgData name="Uni Heidelberg" userId="63381bc8-74ad-49df-bab6-c1d9d05e17c2" providerId="ADAL" clId="{69EE58BA-C1DB-4456-A054-AB04EECEA528}" dt="2024-05-21T12:04:01.894" v="14494" actId="478"/>
          <ac:spMkLst>
            <pc:docMk/>
            <pc:sldMk cId="3372143960" sldId="380"/>
            <ac:spMk id="557" creationId="{6E54FDB8-3FB6-6702-61BD-848CE5283A01}"/>
          </ac:spMkLst>
        </pc:spChg>
        <pc:spChg chg="del">
          <ac:chgData name="Uni Heidelberg" userId="63381bc8-74ad-49df-bab6-c1d9d05e17c2" providerId="ADAL" clId="{69EE58BA-C1DB-4456-A054-AB04EECEA528}" dt="2024-05-21T12:04:01.894" v="14494" actId="478"/>
          <ac:spMkLst>
            <pc:docMk/>
            <pc:sldMk cId="3372143960" sldId="380"/>
            <ac:spMk id="559" creationId="{19893B22-49F8-78B4-7FFB-BE476BBE6847}"/>
          </ac:spMkLst>
        </pc:spChg>
        <pc:spChg chg="del">
          <ac:chgData name="Uni Heidelberg" userId="63381bc8-74ad-49df-bab6-c1d9d05e17c2" providerId="ADAL" clId="{69EE58BA-C1DB-4456-A054-AB04EECEA528}" dt="2024-05-21T12:04:01.894" v="14494" actId="478"/>
          <ac:spMkLst>
            <pc:docMk/>
            <pc:sldMk cId="3372143960" sldId="380"/>
            <ac:spMk id="561" creationId="{6F3396F3-DEDB-5B84-FD34-6EBB36AECCB9}"/>
          </ac:spMkLst>
        </pc:spChg>
        <pc:spChg chg="del">
          <ac:chgData name="Uni Heidelberg" userId="63381bc8-74ad-49df-bab6-c1d9d05e17c2" providerId="ADAL" clId="{69EE58BA-C1DB-4456-A054-AB04EECEA528}" dt="2024-05-21T12:04:01.894" v="14494" actId="478"/>
          <ac:spMkLst>
            <pc:docMk/>
            <pc:sldMk cId="3372143960" sldId="380"/>
            <ac:spMk id="582" creationId="{CADA9445-33E5-F2A7-E700-4A6252FC5124}"/>
          </ac:spMkLst>
        </pc:spChg>
        <pc:spChg chg="del">
          <ac:chgData name="Uni Heidelberg" userId="63381bc8-74ad-49df-bab6-c1d9d05e17c2" providerId="ADAL" clId="{69EE58BA-C1DB-4456-A054-AB04EECEA528}" dt="2024-05-21T12:04:01.894" v="14494" actId="478"/>
          <ac:spMkLst>
            <pc:docMk/>
            <pc:sldMk cId="3372143960" sldId="380"/>
            <ac:spMk id="583" creationId="{222E5D24-F3D5-BDAD-6EF4-E47DDF6A2108}"/>
          </ac:spMkLst>
        </pc:spChg>
        <pc:spChg chg="del">
          <ac:chgData name="Uni Heidelberg" userId="63381bc8-74ad-49df-bab6-c1d9d05e17c2" providerId="ADAL" clId="{69EE58BA-C1DB-4456-A054-AB04EECEA528}" dt="2024-05-21T12:04:01.894" v="14494" actId="478"/>
          <ac:spMkLst>
            <pc:docMk/>
            <pc:sldMk cId="3372143960" sldId="380"/>
            <ac:spMk id="584" creationId="{E3623902-29C9-70AD-3CBF-7E530D2A7995}"/>
          </ac:spMkLst>
        </pc:spChg>
        <pc:spChg chg="del">
          <ac:chgData name="Uni Heidelberg" userId="63381bc8-74ad-49df-bab6-c1d9d05e17c2" providerId="ADAL" clId="{69EE58BA-C1DB-4456-A054-AB04EECEA528}" dt="2024-05-21T12:04:01.894" v="14494" actId="478"/>
          <ac:spMkLst>
            <pc:docMk/>
            <pc:sldMk cId="3372143960" sldId="380"/>
            <ac:spMk id="585" creationId="{0C41F07C-22DF-A6CF-F452-EFC0E2552EA8}"/>
          </ac:spMkLst>
        </pc:spChg>
        <pc:spChg chg="del">
          <ac:chgData name="Uni Heidelberg" userId="63381bc8-74ad-49df-bab6-c1d9d05e17c2" providerId="ADAL" clId="{69EE58BA-C1DB-4456-A054-AB04EECEA528}" dt="2024-05-21T12:04:01.894" v="14494" actId="478"/>
          <ac:spMkLst>
            <pc:docMk/>
            <pc:sldMk cId="3372143960" sldId="380"/>
            <ac:spMk id="586" creationId="{5C2BD85F-FC86-8EEB-81F9-61F34DBC16AD}"/>
          </ac:spMkLst>
        </pc:spChg>
        <pc:spChg chg="del">
          <ac:chgData name="Uni Heidelberg" userId="63381bc8-74ad-49df-bab6-c1d9d05e17c2" providerId="ADAL" clId="{69EE58BA-C1DB-4456-A054-AB04EECEA528}" dt="2024-05-21T12:04:01.894" v="14494" actId="478"/>
          <ac:spMkLst>
            <pc:docMk/>
            <pc:sldMk cId="3372143960" sldId="380"/>
            <ac:spMk id="587" creationId="{61303418-9633-A861-86D8-52E0C6B140D3}"/>
          </ac:spMkLst>
        </pc:spChg>
        <pc:spChg chg="del">
          <ac:chgData name="Uni Heidelberg" userId="63381bc8-74ad-49df-bab6-c1d9d05e17c2" providerId="ADAL" clId="{69EE58BA-C1DB-4456-A054-AB04EECEA528}" dt="2024-05-21T12:04:01.894" v="14494" actId="478"/>
          <ac:spMkLst>
            <pc:docMk/>
            <pc:sldMk cId="3372143960" sldId="380"/>
            <ac:spMk id="588" creationId="{4840CFCD-DBC2-DDBB-A5CC-C9B28015F7B7}"/>
          </ac:spMkLst>
        </pc:spChg>
        <pc:spChg chg="del">
          <ac:chgData name="Uni Heidelberg" userId="63381bc8-74ad-49df-bab6-c1d9d05e17c2" providerId="ADAL" clId="{69EE58BA-C1DB-4456-A054-AB04EECEA528}" dt="2024-05-21T12:04:01.894" v="14494" actId="478"/>
          <ac:spMkLst>
            <pc:docMk/>
            <pc:sldMk cId="3372143960" sldId="380"/>
            <ac:spMk id="589" creationId="{57D995E5-B99D-78C3-9FD9-557C02D24E7C}"/>
          </ac:spMkLst>
        </pc:spChg>
        <pc:spChg chg="del">
          <ac:chgData name="Uni Heidelberg" userId="63381bc8-74ad-49df-bab6-c1d9d05e17c2" providerId="ADAL" clId="{69EE58BA-C1DB-4456-A054-AB04EECEA528}" dt="2024-05-21T12:04:01.894" v="14494" actId="478"/>
          <ac:spMkLst>
            <pc:docMk/>
            <pc:sldMk cId="3372143960" sldId="380"/>
            <ac:spMk id="590" creationId="{B6EA9DFD-A6AE-AC40-946B-88044FA00A5F}"/>
          </ac:spMkLst>
        </pc:spChg>
        <pc:spChg chg="del">
          <ac:chgData name="Uni Heidelberg" userId="63381bc8-74ad-49df-bab6-c1d9d05e17c2" providerId="ADAL" clId="{69EE58BA-C1DB-4456-A054-AB04EECEA528}" dt="2024-05-21T12:04:01.894" v="14494" actId="478"/>
          <ac:spMkLst>
            <pc:docMk/>
            <pc:sldMk cId="3372143960" sldId="380"/>
            <ac:spMk id="591" creationId="{52333435-8505-BDD0-A64B-3802026CFF01}"/>
          </ac:spMkLst>
        </pc:spChg>
        <pc:spChg chg="del">
          <ac:chgData name="Uni Heidelberg" userId="63381bc8-74ad-49df-bab6-c1d9d05e17c2" providerId="ADAL" clId="{69EE58BA-C1DB-4456-A054-AB04EECEA528}" dt="2024-05-21T12:04:01.894" v="14494" actId="478"/>
          <ac:spMkLst>
            <pc:docMk/>
            <pc:sldMk cId="3372143960" sldId="380"/>
            <ac:spMk id="592" creationId="{74367617-495B-48EA-B769-EA25742E32AB}"/>
          </ac:spMkLst>
        </pc:spChg>
        <pc:spChg chg="del">
          <ac:chgData name="Uni Heidelberg" userId="63381bc8-74ad-49df-bab6-c1d9d05e17c2" providerId="ADAL" clId="{69EE58BA-C1DB-4456-A054-AB04EECEA528}" dt="2024-05-21T12:04:01.894" v="14494" actId="478"/>
          <ac:spMkLst>
            <pc:docMk/>
            <pc:sldMk cId="3372143960" sldId="380"/>
            <ac:spMk id="593" creationId="{A286D5F5-DE92-C9BD-3085-0D03465D9297}"/>
          </ac:spMkLst>
        </pc:spChg>
        <pc:spChg chg="del">
          <ac:chgData name="Uni Heidelberg" userId="63381bc8-74ad-49df-bab6-c1d9d05e17c2" providerId="ADAL" clId="{69EE58BA-C1DB-4456-A054-AB04EECEA528}" dt="2024-05-21T12:04:01.894" v="14494" actId="478"/>
          <ac:spMkLst>
            <pc:docMk/>
            <pc:sldMk cId="3372143960" sldId="380"/>
            <ac:spMk id="594" creationId="{8E6294B1-DB1E-8FA0-A27E-E2D44AEBA37C}"/>
          </ac:spMkLst>
        </pc:spChg>
        <pc:spChg chg="del">
          <ac:chgData name="Uni Heidelberg" userId="63381bc8-74ad-49df-bab6-c1d9d05e17c2" providerId="ADAL" clId="{69EE58BA-C1DB-4456-A054-AB04EECEA528}" dt="2024-05-21T12:04:01.894" v="14494" actId="478"/>
          <ac:spMkLst>
            <pc:docMk/>
            <pc:sldMk cId="3372143960" sldId="380"/>
            <ac:spMk id="595" creationId="{DB11AA6E-B3BD-7933-CD75-8E2B94FFC1E4}"/>
          </ac:spMkLst>
        </pc:spChg>
        <pc:spChg chg="del">
          <ac:chgData name="Uni Heidelberg" userId="63381bc8-74ad-49df-bab6-c1d9d05e17c2" providerId="ADAL" clId="{69EE58BA-C1DB-4456-A054-AB04EECEA528}" dt="2024-05-21T12:04:01.894" v="14494" actId="478"/>
          <ac:spMkLst>
            <pc:docMk/>
            <pc:sldMk cId="3372143960" sldId="380"/>
            <ac:spMk id="596" creationId="{C2EFBB89-44B1-C4F1-D07C-8D5845F08ABC}"/>
          </ac:spMkLst>
        </pc:spChg>
        <pc:spChg chg="del">
          <ac:chgData name="Uni Heidelberg" userId="63381bc8-74ad-49df-bab6-c1d9d05e17c2" providerId="ADAL" clId="{69EE58BA-C1DB-4456-A054-AB04EECEA528}" dt="2024-05-21T12:04:01.894" v="14494" actId="478"/>
          <ac:spMkLst>
            <pc:docMk/>
            <pc:sldMk cId="3372143960" sldId="380"/>
            <ac:spMk id="597" creationId="{84CC9AB7-AF79-2357-9DDC-5D889C87BFD6}"/>
          </ac:spMkLst>
        </pc:spChg>
        <pc:spChg chg="del">
          <ac:chgData name="Uni Heidelberg" userId="63381bc8-74ad-49df-bab6-c1d9d05e17c2" providerId="ADAL" clId="{69EE58BA-C1DB-4456-A054-AB04EECEA528}" dt="2024-05-21T12:04:01.894" v="14494" actId="478"/>
          <ac:spMkLst>
            <pc:docMk/>
            <pc:sldMk cId="3372143960" sldId="380"/>
            <ac:spMk id="598" creationId="{EC8D82AF-6F3C-9D22-1291-C72E532D9150}"/>
          </ac:spMkLst>
        </pc:spChg>
        <pc:spChg chg="del">
          <ac:chgData name="Uni Heidelberg" userId="63381bc8-74ad-49df-bab6-c1d9d05e17c2" providerId="ADAL" clId="{69EE58BA-C1DB-4456-A054-AB04EECEA528}" dt="2024-05-21T12:04:01.894" v="14494" actId="478"/>
          <ac:spMkLst>
            <pc:docMk/>
            <pc:sldMk cId="3372143960" sldId="380"/>
            <ac:spMk id="599" creationId="{00D4C4F6-F8DC-17F2-7913-AA61AB989C48}"/>
          </ac:spMkLst>
        </pc:spChg>
        <pc:spChg chg="del">
          <ac:chgData name="Uni Heidelberg" userId="63381bc8-74ad-49df-bab6-c1d9d05e17c2" providerId="ADAL" clId="{69EE58BA-C1DB-4456-A054-AB04EECEA528}" dt="2024-05-21T12:04:01.894" v="14494" actId="478"/>
          <ac:spMkLst>
            <pc:docMk/>
            <pc:sldMk cId="3372143960" sldId="380"/>
            <ac:spMk id="600" creationId="{3C7E69A1-0041-05F4-A301-ACE6748AA17B}"/>
          </ac:spMkLst>
        </pc:spChg>
        <pc:spChg chg="del">
          <ac:chgData name="Uni Heidelberg" userId="63381bc8-74ad-49df-bab6-c1d9d05e17c2" providerId="ADAL" clId="{69EE58BA-C1DB-4456-A054-AB04EECEA528}" dt="2024-05-21T12:04:01.894" v="14494" actId="478"/>
          <ac:spMkLst>
            <pc:docMk/>
            <pc:sldMk cId="3372143960" sldId="380"/>
            <ac:spMk id="601" creationId="{FA31A63B-DF3F-92A9-9B31-9FD2D2F50417}"/>
          </ac:spMkLst>
        </pc:spChg>
        <pc:spChg chg="del">
          <ac:chgData name="Uni Heidelberg" userId="63381bc8-74ad-49df-bab6-c1d9d05e17c2" providerId="ADAL" clId="{69EE58BA-C1DB-4456-A054-AB04EECEA528}" dt="2024-05-21T12:04:01.894" v="14494" actId="478"/>
          <ac:spMkLst>
            <pc:docMk/>
            <pc:sldMk cId="3372143960" sldId="380"/>
            <ac:spMk id="602" creationId="{593A4A58-2B17-3D02-8526-114901342719}"/>
          </ac:spMkLst>
        </pc:spChg>
        <pc:spChg chg="del">
          <ac:chgData name="Uni Heidelberg" userId="63381bc8-74ad-49df-bab6-c1d9d05e17c2" providerId="ADAL" clId="{69EE58BA-C1DB-4456-A054-AB04EECEA528}" dt="2024-05-21T12:04:01.894" v="14494" actId="478"/>
          <ac:spMkLst>
            <pc:docMk/>
            <pc:sldMk cId="3372143960" sldId="380"/>
            <ac:spMk id="603" creationId="{F0844172-4B68-BC41-DC3E-187C86E159CF}"/>
          </ac:spMkLst>
        </pc:spChg>
        <pc:spChg chg="del">
          <ac:chgData name="Uni Heidelberg" userId="63381bc8-74ad-49df-bab6-c1d9d05e17c2" providerId="ADAL" clId="{69EE58BA-C1DB-4456-A054-AB04EECEA528}" dt="2024-05-21T12:04:01.894" v="14494" actId="478"/>
          <ac:spMkLst>
            <pc:docMk/>
            <pc:sldMk cId="3372143960" sldId="380"/>
            <ac:spMk id="604" creationId="{0B13343F-A73F-3013-D81D-8BB617D2D806}"/>
          </ac:spMkLst>
        </pc:spChg>
        <pc:spChg chg="del">
          <ac:chgData name="Uni Heidelberg" userId="63381bc8-74ad-49df-bab6-c1d9d05e17c2" providerId="ADAL" clId="{69EE58BA-C1DB-4456-A054-AB04EECEA528}" dt="2024-05-21T12:04:01.894" v="14494" actId="478"/>
          <ac:spMkLst>
            <pc:docMk/>
            <pc:sldMk cId="3372143960" sldId="380"/>
            <ac:spMk id="608" creationId="{056AEB14-FACE-CAAC-2952-57696981C478}"/>
          </ac:spMkLst>
        </pc:spChg>
        <pc:spChg chg="del">
          <ac:chgData name="Uni Heidelberg" userId="63381bc8-74ad-49df-bab6-c1d9d05e17c2" providerId="ADAL" clId="{69EE58BA-C1DB-4456-A054-AB04EECEA528}" dt="2024-05-21T12:04:01.894" v="14494" actId="478"/>
          <ac:spMkLst>
            <pc:docMk/>
            <pc:sldMk cId="3372143960" sldId="380"/>
            <ac:spMk id="609" creationId="{027074F0-69D3-CFC8-D56E-7606DFEAAECF}"/>
          </ac:spMkLst>
        </pc:spChg>
        <pc:spChg chg="del">
          <ac:chgData name="Uni Heidelberg" userId="63381bc8-74ad-49df-bab6-c1d9d05e17c2" providerId="ADAL" clId="{69EE58BA-C1DB-4456-A054-AB04EECEA528}" dt="2024-05-21T12:04:01.894" v="14494" actId="478"/>
          <ac:spMkLst>
            <pc:docMk/>
            <pc:sldMk cId="3372143960" sldId="380"/>
            <ac:spMk id="610" creationId="{C3EB9F2A-38E2-2705-A59A-1EADC0B72707}"/>
          </ac:spMkLst>
        </pc:spChg>
        <pc:spChg chg="del">
          <ac:chgData name="Uni Heidelberg" userId="63381bc8-74ad-49df-bab6-c1d9d05e17c2" providerId="ADAL" clId="{69EE58BA-C1DB-4456-A054-AB04EECEA528}" dt="2024-05-21T12:04:01.894" v="14494" actId="478"/>
          <ac:spMkLst>
            <pc:docMk/>
            <pc:sldMk cId="3372143960" sldId="380"/>
            <ac:spMk id="2818" creationId="{0C926478-69DE-64E3-A0E5-040F2707079C}"/>
          </ac:spMkLst>
        </pc:spChg>
        <pc:spChg chg="del">
          <ac:chgData name="Uni Heidelberg" userId="63381bc8-74ad-49df-bab6-c1d9d05e17c2" providerId="ADAL" clId="{69EE58BA-C1DB-4456-A054-AB04EECEA528}" dt="2024-05-21T12:04:01.894" v="14494" actId="478"/>
          <ac:spMkLst>
            <pc:docMk/>
            <pc:sldMk cId="3372143960" sldId="380"/>
            <ac:spMk id="2819" creationId="{65867BF3-1E76-C3EF-357D-681666AF5783}"/>
          </ac:spMkLst>
        </pc:spChg>
        <pc:grpChg chg="del">
          <ac:chgData name="Uni Heidelberg" userId="63381bc8-74ad-49df-bab6-c1d9d05e17c2" providerId="ADAL" clId="{69EE58BA-C1DB-4456-A054-AB04EECEA528}" dt="2024-05-21T12:04:01.894" v="14494" actId="478"/>
          <ac:grpSpMkLst>
            <pc:docMk/>
            <pc:sldMk cId="3372143960" sldId="380"/>
            <ac:grpSpMk id="29" creationId="{75C293A5-F6E0-D8C7-BDD6-88C7CD3CB9B0}"/>
          </ac:grpSpMkLst>
        </pc:grpChg>
        <pc:grpChg chg="del">
          <ac:chgData name="Uni Heidelberg" userId="63381bc8-74ad-49df-bab6-c1d9d05e17c2" providerId="ADAL" clId="{69EE58BA-C1DB-4456-A054-AB04EECEA528}" dt="2024-05-21T12:04:01.894" v="14494" actId="478"/>
          <ac:grpSpMkLst>
            <pc:docMk/>
            <pc:sldMk cId="3372143960" sldId="380"/>
            <ac:grpSpMk id="30" creationId="{17B5E429-C29C-B1AD-CCDD-1D8DE6CE4F50}"/>
          </ac:grpSpMkLst>
        </pc:grpChg>
        <pc:grpChg chg="add mod">
          <ac:chgData name="Uni Heidelberg" userId="63381bc8-74ad-49df-bab6-c1d9d05e17c2" providerId="ADAL" clId="{69EE58BA-C1DB-4456-A054-AB04EECEA528}" dt="2024-05-21T12:06:40.916" v="14607" actId="1076"/>
          <ac:grpSpMkLst>
            <pc:docMk/>
            <pc:sldMk cId="3372143960" sldId="380"/>
            <ac:grpSpMk id="36" creationId="{D420D4E9-2710-4E6D-3F64-4D9C44D0BB43}"/>
          </ac:grpSpMkLst>
        </pc:grpChg>
        <pc:grpChg chg="del">
          <ac:chgData name="Uni Heidelberg" userId="63381bc8-74ad-49df-bab6-c1d9d05e17c2" providerId="ADAL" clId="{69EE58BA-C1DB-4456-A054-AB04EECEA528}" dt="2024-05-21T12:04:01.894" v="14494" actId="478"/>
          <ac:grpSpMkLst>
            <pc:docMk/>
            <pc:sldMk cId="3372143960" sldId="380"/>
            <ac:grpSpMk id="457" creationId="{334F0A07-6DAC-383D-8C95-25E3962BC252}"/>
          </ac:grpSpMkLst>
        </pc:grpChg>
        <pc:grpChg chg="del">
          <ac:chgData name="Uni Heidelberg" userId="63381bc8-74ad-49df-bab6-c1d9d05e17c2" providerId="ADAL" clId="{69EE58BA-C1DB-4456-A054-AB04EECEA528}" dt="2024-05-21T12:04:01.894" v="14494" actId="478"/>
          <ac:grpSpMkLst>
            <pc:docMk/>
            <pc:sldMk cId="3372143960" sldId="380"/>
            <ac:grpSpMk id="460" creationId="{61F04B39-1D24-103D-8C05-8BB16F6B05C9}"/>
          </ac:grpSpMkLst>
        </pc:grpChg>
        <pc:grpChg chg="del">
          <ac:chgData name="Uni Heidelberg" userId="63381bc8-74ad-49df-bab6-c1d9d05e17c2" providerId="ADAL" clId="{69EE58BA-C1DB-4456-A054-AB04EECEA528}" dt="2024-05-21T12:04:01.894" v="14494" actId="478"/>
          <ac:grpSpMkLst>
            <pc:docMk/>
            <pc:sldMk cId="3372143960" sldId="380"/>
            <ac:grpSpMk id="463" creationId="{839E0B35-4756-3A78-5007-23C32D099395}"/>
          </ac:grpSpMkLst>
        </pc:grpChg>
        <pc:grpChg chg="del">
          <ac:chgData name="Uni Heidelberg" userId="63381bc8-74ad-49df-bab6-c1d9d05e17c2" providerId="ADAL" clId="{69EE58BA-C1DB-4456-A054-AB04EECEA528}" dt="2024-05-21T12:04:01.894" v="14494" actId="478"/>
          <ac:grpSpMkLst>
            <pc:docMk/>
            <pc:sldMk cId="3372143960" sldId="380"/>
            <ac:grpSpMk id="468" creationId="{82226DD0-2BB6-0E6E-4608-1BD2ACDB7BC9}"/>
          </ac:grpSpMkLst>
        </pc:grpChg>
        <pc:grpChg chg="del">
          <ac:chgData name="Uni Heidelberg" userId="63381bc8-74ad-49df-bab6-c1d9d05e17c2" providerId="ADAL" clId="{69EE58BA-C1DB-4456-A054-AB04EECEA528}" dt="2024-05-21T12:04:01.894" v="14494" actId="478"/>
          <ac:grpSpMkLst>
            <pc:docMk/>
            <pc:sldMk cId="3372143960" sldId="380"/>
            <ac:grpSpMk id="473" creationId="{8614DE84-7582-9B5B-541F-633B1B16B085}"/>
          </ac:grpSpMkLst>
        </pc:grpChg>
        <pc:grpChg chg="del">
          <ac:chgData name="Uni Heidelberg" userId="63381bc8-74ad-49df-bab6-c1d9d05e17c2" providerId="ADAL" clId="{69EE58BA-C1DB-4456-A054-AB04EECEA528}" dt="2024-05-21T12:04:01.894" v="14494" actId="478"/>
          <ac:grpSpMkLst>
            <pc:docMk/>
            <pc:sldMk cId="3372143960" sldId="380"/>
            <ac:grpSpMk id="478" creationId="{BE50AF0E-3B5F-FB11-03E0-616CE10E565F}"/>
          </ac:grpSpMkLst>
        </pc:grpChg>
        <pc:grpChg chg="del">
          <ac:chgData name="Uni Heidelberg" userId="63381bc8-74ad-49df-bab6-c1d9d05e17c2" providerId="ADAL" clId="{69EE58BA-C1DB-4456-A054-AB04EECEA528}" dt="2024-05-21T12:04:01.894" v="14494" actId="478"/>
          <ac:grpSpMkLst>
            <pc:docMk/>
            <pc:sldMk cId="3372143960" sldId="380"/>
            <ac:grpSpMk id="484" creationId="{0AF5A8AF-0FBA-EA36-C104-72ED710618DB}"/>
          </ac:grpSpMkLst>
        </pc:grpChg>
        <pc:grpChg chg="del">
          <ac:chgData name="Uni Heidelberg" userId="63381bc8-74ad-49df-bab6-c1d9d05e17c2" providerId="ADAL" clId="{69EE58BA-C1DB-4456-A054-AB04EECEA528}" dt="2024-05-21T12:04:01.894" v="14494" actId="478"/>
          <ac:grpSpMkLst>
            <pc:docMk/>
            <pc:sldMk cId="3372143960" sldId="380"/>
            <ac:grpSpMk id="490" creationId="{30230A02-4793-AE2C-7090-B6BA8E180BB5}"/>
          </ac:grpSpMkLst>
        </pc:grpChg>
        <pc:grpChg chg="del">
          <ac:chgData name="Uni Heidelberg" userId="63381bc8-74ad-49df-bab6-c1d9d05e17c2" providerId="ADAL" clId="{69EE58BA-C1DB-4456-A054-AB04EECEA528}" dt="2024-05-21T12:04:01.894" v="14494" actId="478"/>
          <ac:grpSpMkLst>
            <pc:docMk/>
            <pc:sldMk cId="3372143960" sldId="380"/>
            <ac:grpSpMk id="496" creationId="{156F69E7-07FC-621A-3182-C3C7E71892F6}"/>
          </ac:grpSpMkLst>
        </pc:grpChg>
        <pc:grpChg chg="del">
          <ac:chgData name="Uni Heidelberg" userId="63381bc8-74ad-49df-bab6-c1d9d05e17c2" providerId="ADAL" clId="{69EE58BA-C1DB-4456-A054-AB04EECEA528}" dt="2024-05-21T12:04:01.894" v="14494" actId="478"/>
          <ac:grpSpMkLst>
            <pc:docMk/>
            <pc:sldMk cId="3372143960" sldId="380"/>
            <ac:grpSpMk id="502" creationId="{DFF501C2-AF84-A167-0C85-B4153F8449EF}"/>
          </ac:grpSpMkLst>
        </pc:grpChg>
        <pc:grpChg chg="del">
          <ac:chgData name="Uni Heidelberg" userId="63381bc8-74ad-49df-bab6-c1d9d05e17c2" providerId="ADAL" clId="{69EE58BA-C1DB-4456-A054-AB04EECEA528}" dt="2024-05-21T12:04:01.894" v="14494" actId="478"/>
          <ac:grpSpMkLst>
            <pc:docMk/>
            <pc:sldMk cId="3372143960" sldId="380"/>
            <ac:grpSpMk id="508" creationId="{B4E70E1F-F4CA-2C19-04A7-45F644FD86BD}"/>
          </ac:grpSpMkLst>
        </pc:grpChg>
        <pc:grpChg chg="del">
          <ac:chgData name="Uni Heidelberg" userId="63381bc8-74ad-49df-bab6-c1d9d05e17c2" providerId="ADAL" clId="{69EE58BA-C1DB-4456-A054-AB04EECEA528}" dt="2024-05-21T12:04:01.894" v="14494" actId="478"/>
          <ac:grpSpMkLst>
            <pc:docMk/>
            <pc:sldMk cId="3372143960" sldId="380"/>
            <ac:grpSpMk id="514" creationId="{C94EB191-24EE-E59C-E9E8-FF8B85D63A55}"/>
          </ac:grpSpMkLst>
        </pc:grpChg>
        <pc:picChg chg="del">
          <ac:chgData name="Uni Heidelberg" userId="63381bc8-74ad-49df-bab6-c1d9d05e17c2" providerId="ADAL" clId="{69EE58BA-C1DB-4456-A054-AB04EECEA528}" dt="2024-05-21T12:04:01.894" v="14494" actId="478"/>
          <ac:picMkLst>
            <pc:docMk/>
            <pc:sldMk cId="3372143960" sldId="380"/>
            <ac:picMk id="3" creationId="{47D011FD-2628-BAEA-0880-476A7FE07212}"/>
          </ac:picMkLst>
        </pc:picChg>
        <pc:picChg chg="add mod">
          <ac:chgData name="Uni Heidelberg" userId="63381bc8-74ad-49df-bab6-c1d9d05e17c2" providerId="ADAL" clId="{69EE58BA-C1DB-4456-A054-AB04EECEA528}" dt="2024-05-21T12:06:52.390" v="14613" actId="1076"/>
          <ac:picMkLst>
            <pc:docMk/>
            <pc:sldMk cId="3372143960" sldId="380"/>
            <ac:picMk id="25" creationId="{EACD6534-2B80-B186-D98A-7FCDFFA27409}"/>
          </ac:picMkLst>
        </pc:picChg>
        <pc:picChg chg="add mod">
          <ac:chgData name="Uni Heidelberg" userId="63381bc8-74ad-49df-bab6-c1d9d05e17c2" providerId="ADAL" clId="{69EE58BA-C1DB-4456-A054-AB04EECEA528}" dt="2024-05-21T12:12:02.328" v="15036" actId="1076"/>
          <ac:picMkLst>
            <pc:docMk/>
            <pc:sldMk cId="3372143960" sldId="380"/>
            <ac:picMk id="48" creationId="{3E06CB6D-964F-A1F9-E439-C13CA69695DF}"/>
          </ac:picMkLst>
        </pc:picChg>
        <pc:picChg chg="add mod">
          <ac:chgData name="Uni Heidelberg" userId="63381bc8-74ad-49df-bab6-c1d9d05e17c2" providerId="ADAL" clId="{69EE58BA-C1DB-4456-A054-AB04EECEA528}" dt="2024-05-21T12:12:02.328" v="15036" actId="1076"/>
          <ac:picMkLst>
            <pc:docMk/>
            <pc:sldMk cId="3372143960" sldId="380"/>
            <ac:picMk id="51" creationId="{8E3F4C41-8BB4-C843-7901-18438A067289}"/>
          </ac:picMkLst>
        </pc:picChg>
        <pc:picChg chg="add mod">
          <ac:chgData name="Uni Heidelberg" userId="63381bc8-74ad-49df-bab6-c1d9d05e17c2" providerId="ADAL" clId="{69EE58BA-C1DB-4456-A054-AB04EECEA528}" dt="2024-05-21T12:08:35.673" v="14756" actId="12789"/>
          <ac:picMkLst>
            <pc:docMk/>
            <pc:sldMk cId="3372143960" sldId="380"/>
            <ac:picMk id="1026" creationId="{80D985BE-065D-1000-0A2D-D2BC4610157D}"/>
          </ac:picMkLst>
        </pc:picChg>
        <pc:cxnChg chg="del">
          <ac:chgData name="Uni Heidelberg" userId="63381bc8-74ad-49df-bab6-c1d9d05e17c2" providerId="ADAL" clId="{69EE58BA-C1DB-4456-A054-AB04EECEA528}" dt="2024-05-21T12:04:01.894" v="14494" actId="478"/>
          <ac:cxnSpMkLst>
            <pc:docMk/>
            <pc:sldMk cId="3372143960" sldId="380"/>
            <ac:cxnSpMk id="2" creationId="{95675114-BA4C-6E90-8580-2A0D2AAD88D9}"/>
          </ac:cxnSpMkLst>
        </pc:cxnChg>
        <pc:cxnChg chg="del">
          <ac:chgData name="Uni Heidelberg" userId="63381bc8-74ad-49df-bab6-c1d9d05e17c2" providerId="ADAL" clId="{69EE58BA-C1DB-4456-A054-AB04EECEA528}" dt="2024-05-21T12:04:01.894" v="14494" actId="478"/>
          <ac:cxnSpMkLst>
            <pc:docMk/>
            <pc:sldMk cId="3372143960" sldId="380"/>
            <ac:cxnSpMk id="4" creationId="{1909CC76-7C98-185B-0D70-62AE7D6DEEAD}"/>
          </ac:cxnSpMkLst>
        </pc:cxnChg>
        <pc:cxnChg chg="del">
          <ac:chgData name="Uni Heidelberg" userId="63381bc8-74ad-49df-bab6-c1d9d05e17c2" providerId="ADAL" clId="{69EE58BA-C1DB-4456-A054-AB04EECEA528}" dt="2024-05-21T12:04:01.894" v="14494" actId="478"/>
          <ac:cxnSpMkLst>
            <pc:docMk/>
            <pc:sldMk cId="3372143960" sldId="380"/>
            <ac:cxnSpMk id="5" creationId="{3275FC8B-7204-F29A-1EC6-B9DABACBFBD6}"/>
          </ac:cxnSpMkLst>
        </pc:cxnChg>
        <pc:cxnChg chg="del">
          <ac:chgData name="Uni Heidelberg" userId="63381bc8-74ad-49df-bab6-c1d9d05e17c2" providerId="ADAL" clId="{69EE58BA-C1DB-4456-A054-AB04EECEA528}" dt="2024-05-21T12:04:01.894" v="14494" actId="478"/>
          <ac:cxnSpMkLst>
            <pc:docMk/>
            <pc:sldMk cId="3372143960" sldId="380"/>
            <ac:cxnSpMk id="6" creationId="{C0E26030-6783-A28C-D24F-80F7700C599F}"/>
          </ac:cxnSpMkLst>
        </pc:cxnChg>
        <pc:cxnChg chg="del">
          <ac:chgData name="Uni Heidelberg" userId="63381bc8-74ad-49df-bab6-c1d9d05e17c2" providerId="ADAL" clId="{69EE58BA-C1DB-4456-A054-AB04EECEA528}" dt="2024-05-21T12:04:01.894" v="14494" actId="478"/>
          <ac:cxnSpMkLst>
            <pc:docMk/>
            <pc:sldMk cId="3372143960" sldId="380"/>
            <ac:cxnSpMk id="7" creationId="{92D9356F-24E9-2791-4475-5C4F574E8C74}"/>
          </ac:cxnSpMkLst>
        </pc:cxnChg>
        <pc:cxnChg chg="del">
          <ac:chgData name="Uni Heidelberg" userId="63381bc8-74ad-49df-bab6-c1d9d05e17c2" providerId="ADAL" clId="{69EE58BA-C1DB-4456-A054-AB04EECEA528}" dt="2024-05-21T12:04:01.894" v="14494" actId="478"/>
          <ac:cxnSpMkLst>
            <pc:docMk/>
            <pc:sldMk cId="3372143960" sldId="380"/>
            <ac:cxnSpMk id="11" creationId="{CB4D4ADC-A65A-223B-8856-81FBA9C8044B}"/>
          </ac:cxnSpMkLst>
        </pc:cxnChg>
        <pc:cxnChg chg="del">
          <ac:chgData name="Uni Heidelberg" userId="63381bc8-74ad-49df-bab6-c1d9d05e17c2" providerId="ADAL" clId="{69EE58BA-C1DB-4456-A054-AB04EECEA528}" dt="2024-05-21T12:04:01.894" v="14494" actId="478"/>
          <ac:cxnSpMkLst>
            <pc:docMk/>
            <pc:sldMk cId="3372143960" sldId="380"/>
            <ac:cxnSpMk id="12" creationId="{A735657E-D2A9-CBFF-5E1F-5B92EE2F1D1D}"/>
          </ac:cxnSpMkLst>
        </pc:cxnChg>
        <pc:cxnChg chg="del">
          <ac:chgData name="Uni Heidelberg" userId="63381bc8-74ad-49df-bab6-c1d9d05e17c2" providerId="ADAL" clId="{69EE58BA-C1DB-4456-A054-AB04EECEA528}" dt="2024-05-21T12:04:01.894" v="14494" actId="478"/>
          <ac:cxnSpMkLst>
            <pc:docMk/>
            <pc:sldMk cId="3372143960" sldId="380"/>
            <ac:cxnSpMk id="14" creationId="{FDE0901E-C62D-72FC-4F60-6D3423E9524D}"/>
          </ac:cxnSpMkLst>
        </pc:cxnChg>
        <pc:cxnChg chg="del">
          <ac:chgData name="Uni Heidelberg" userId="63381bc8-74ad-49df-bab6-c1d9d05e17c2" providerId="ADAL" clId="{69EE58BA-C1DB-4456-A054-AB04EECEA528}" dt="2024-05-21T12:04:01.894" v="14494" actId="478"/>
          <ac:cxnSpMkLst>
            <pc:docMk/>
            <pc:sldMk cId="3372143960" sldId="380"/>
            <ac:cxnSpMk id="21" creationId="{68DDEA53-38F5-B047-22C0-6F8C4AC39C2C}"/>
          </ac:cxnSpMkLst>
        </pc:cxnChg>
        <pc:cxnChg chg="add del mod">
          <ac:chgData name="Uni Heidelberg" userId="63381bc8-74ad-49df-bab6-c1d9d05e17c2" providerId="ADAL" clId="{69EE58BA-C1DB-4456-A054-AB04EECEA528}" dt="2024-05-21T12:07:50.068" v="14713" actId="478"/>
          <ac:cxnSpMkLst>
            <pc:docMk/>
            <pc:sldMk cId="3372143960" sldId="380"/>
            <ac:cxnSpMk id="35" creationId="{ACDF91FA-87D6-8A77-2B32-E5CC04D3E73E}"/>
          </ac:cxnSpMkLst>
        </pc:cxnChg>
      </pc:sldChg>
      <pc:sldChg chg="addSp delSp modSp new mod modTransition">
        <pc:chgData name="Uni Heidelberg" userId="63381bc8-74ad-49df-bab6-c1d9d05e17c2" providerId="ADAL" clId="{69EE58BA-C1DB-4456-A054-AB04EECEA528}" dt="2024-05-21T12:16:08.125" v="15186" actId="1076"/>
        <pc:sldMkLst>
          <pc:docMk/>
          <pc:sldMk cId="478864278" sldId="381"/>
        </pc:sldMkLst>
        <pc:spChg chg="add del mod">
          <ac:chgData name="Uni Heidelberg" userId="63381bc8-74ad-49df-bab6-c1d9d05e17c2" providerId="ADAL" clId="{69EE58BA-C1DB-4456-A054-AB04EECEA528}" dt="2024-05-21T12:14:25.230" v="15130" actId="478"/>
          <ac:spMkLst>
            <pc:docMk/>
            <pc:sldMk cId="478864278" sldId="381"/>
            <ac:spMk id="3" creationId="{ACCB19FF-68AF-8720-3791-8CDE0F00BC25}"/>
          </ac:spMkLst>
        </pc:spChg>
        <pc:spChg chg="add del mod">
          <ac:chgData name="Uni Heidelberg" userId="63381bc8-74ad-49df-bab6-c1d9d05e17c2" providerId="ADAL" clId="{69EE58BA-C1DB-4456-A054-AB04EECEA528}" dt="2024-05-21T12:14:27.562" v="15134" actId="478"/>
          <ac:spMkLst>
            <pc:docMk/>
            <pc:sldMk cId="478864278" sldId="381"/>
            <ac:spMk id="5" creationId="{CC659C51-CA1D-0044-DAD5-6500C3FAC045}"/>
          </ac:spMkLst>
        </pc:spChg>
        <pc:spChg chg="add del mod">
          <ac:chgData name="Uni Heidelberg" userId="63381bc8-74ad-49df-bab6-c1d9d05e17c2" providerId="ADAL" clId="{69EE58BA-C1DB-4456-A054-AB04EECEA528}" dt="2024-05-21T12:14:26.729" v="15133" actId="478"/>
          <ac:spMkLst>
            <pc:docMk/>
            <pc:sldMk cId="478864278" sldId="381"/>
            <ac:spMk id="7" creationId="{535DF39C-CF13-1D17-3CA7-AEFAD3EE63C1}"/>
          </ac:spMkLst>
        </pc:spChg>
        <pc:spChg chg="add mod">
          <ac:chgData name="Uni Heidelberg" userId="63381bc8-74ad-49df-bab6-c1d9d05e17c2" providerId="ADAL" clId="{69EE58BA-C1DB-4456-A054-AB04EECEA528}" dt="2024-05-21T12:14:34.144" v="15137" actId="1076"/>
          <ac:spMkLst>
            <pc:docMk/>
            <pc:sldMk cId="478864278" sldId="381"/>
            <ac:spMk id="8" creationId="{92BAE4D6-5219-0E2E-47D6-6826AD2A56B8}"/>
          </ac:spMkLst>
        </pc:spChg>
        <pc:spChg chg="add mod">
          <ac:chgData name="Uni Heidelberg" userId="63381bc8-74ad-49df-bab6-c1d9d05e17c2" providerId="ADAL" clId="{69EE58BA-C1DB-4456-A054-AB04EECEA528}" dt="2024-05-21T12:14:34.144" v="15137" actId="1076"/>
          <ac:spMkLst>
            <pc:docMk/>
            <pc:sldMk cId="478864278" sldId="381"/>
            <ac:spMk id="9" creationId="{09246915-03B7-63C6-198F-74AC0F002AA2}"/>
          </ac:spMkLst>
        </pc:spChg>
        <pc:spChg chg="add mod">
          <ac:chgData name="Uni Heidelberg" userId="63381bc8-74ad-49df-bab6-c1d9d05e17c2" providerId="ADAL" clId="{69EE58BA-C1DB-4456-A054-AB04EECEA528}" dt="2024-05-21T12:14:39.947" v="15140" actId="688"/>
          <ac:spMkLst>
            <pc:docMk/>
            <pc:sldMk cId="478864278" sldId="381"/>
            <ac:spMk id="10" creationId="{D26E80ED-4DD3-9CC0-46FB-FB538061B1F6}"/>
          </ac:spMkLst>
        </pc:spChg>
        <pc:spChg chg="add mod">
          <ac:chgData name="Uni Heidelberg" userId="63381bc8-74ad-49df-bab6-c1d9d05e17c2" providerId="ADAL" clId="{69EE58BA-C1DB-4456-A054-AB04EECEA528}" dt="2024-05-21T12:14:39.947" v="15140" actId="688"/>
          <ac:spMkLst>
            <pc:docMk/>
            <pc:sldMk cId="478864278" sldId="381"/>
            <ac:spMk id="12" creationId="{FCB2D6F9-852B-3F24-606C-3F3E5EAC071D}"/>
          </ac:spMkLst>
        </pc:spChg>
        <pc:spChg chg="add mod">
          <ac:chgData name="Uni Heidelberg" userId="63381bc8-74ad-49df-bab6-c1d9d05e17c2" providerId="ADAL" clId="{69EE58BA-C1DB-4456-A054-AB04EECEA528}" dt="2024-05-21T12:14:39.947" v="15140" actId="688"/>
          <ac:spMkLst>
            <pc:docMk/>
            <pc:sldMk cId="478864278" sldId="381"/>
            <ac:spMk id="14" creationId="{64A86A74-F64F-7BA4-80FD-0BF279B7F203}"/>
          </ac:spMkLst>
        </pc:spChg>
        <pc:spChg chg="add mod">
          <ac:chgData name="Uni Heidelberg" userId="63381bc8-74ad-49df-bab6-c1d9d05e17c2" providerId="ADAL" clId="{69EE58BA-C1DB-4456-A054-AB04EECEA528}" dt="2024-05-21T12:14:34.144" v="15137" actId="1076"/>
          <ac:spMkLst>
            <pc:docMk/>
            <pc:sldMk cId="478864278" sldId="381"/>
            <ac:spMk id="43" creationId="{9CD87B27-340D-1908-BC59-20436D0A23CE}"/>
          </ac:spMkLst>
        </pc:spChg>
        <pc:picChg chg="add mod">
          <ac:chgData name="Uni Heidelberg" userId="63381bc8-74ad-49df-bab6-c1d9d05e17c2" providerId="ADAL" clId="{69EE58BA-C1DB-4456-A054-AB04EECEA528}" dt="2024-05-21T12:14:36.506" v="15138" actId="1076"/>
          <ac:picMkLst>
            <pc:docMk/>
            <pc:sldMk cId="478864278" sldId="381"/>
            <ac:picMk id="2" creationId="{E80F636B-CEED-701F-D913-6F0354096035}"/>
          </ac:picMkLst>
        </pc:picChg>
        <pc:picChg chg="add del mod">
          <ac:chgData name="Uni Heidelberg" userId="63381bc8-74ad-49df-bab6-c1d9d05e17c2" providerId="ADAL" clId="{69EE58BA-C1DB-4456-A054-AB04EECEA528}" dt="2024-05-21T12:14:25.544" v="15131" actId="478"/>
          <ac:picMkLst>
            <pc:docMk/>
            <pc:sldMk cId="478864278" sldId="381"/>
            <ac:picMk id="4" creationId="{A89499FC-2E35-643D-8690-FE1248D0E9DB}"/>
          </ac:picMkLst>
        </pc:picChg>
        <pc:picChg chg="add del mod">
          <ac:chgData name="Uni Heidelberg" userId="63381bc8-74ad-49df-bab6-c1d9d05e17c2" providerId="ADAL" clId="{69EE58BA-C1DB-4456-A054-AB04EECEA528}" dt="2024-05-21T12:14:26.001" v="15132" actId="478"/>
          <ac:picMkLst>
            <pc:docMk/>
            <pc:sldMk cId="478864278" sldId="381"/>
            <ac:picMk id="6" creationId="{37B183E6-5700-44FF-B5D8-843093514A25}"/>
          </ac:picMkLst>
        </pc:picChg>
        <pc:picChg chg="add mod">
          <ac:chgData name="Uni Heidelberg" userId="63381bc8-74ad-49df-bab6-c1d9d05e17c2" providerId="ADAL" clId="{69EE58BA-C1DB-4456-A054-AB04EECEA528}" dt="2024-05-21T12:14:39.947" v="15140" actId="688"/>
          <ac:picMkLst>
            <pc:docMk/>
            <pc:sldMk cId="478864278" sldId="381"/>
            <ac:picMk id="11" creationId="{19CF8FDB-7944-9B0F-C261-2A94DADACB65}"/>
          </ac:picMkLst>
        </pc:picChg>
        <pc:picChg chg="add mod">
          <ac:chgData name="Uni Heidelberg" userId="63381bc8-74ad-49df-bab6-c1d9d05e17c2" providerId="ADAL" clId="{69EE58BA-C1DB-4456-A054-AB04EECEA528}" dt="2024-05-21T12:14:39.947" v="15140" actId="688"/>
          <ac:picMkLst>
            <pc:docMk/>
            <pc:sldMk cId="478864278" sldId="381"/>
            <ac:picMk id="13" creationId="{13AB1F53-0BC5-6310-C6CD-A522E87FEDD9}"/>
          </ac:picMkLst>
        </pc:picChg>
        <pc:cxnChg chg="add mod">
          <ac:chgData name="Uni Heidelberg" userId="63381bc8-74ad-49df-bab6-c1d9d05e17c2" providerId="ADAL" clId="{69EE58BA-C1DB-4456-A054-AB04EECEA528}" dt="2024-05-21T12:16:08.125" v="15186" actId="1076"/>
          <ac:cxnSpMkLst>
            <pc:docMk/>
            <pc:sldMk cId="478864278" sldId="381"/>
            <ac:cxnSpMk id="15" creationId="{C73E2D78-776D-CBF8-9884-9E1ADADF0206}"/>
          </ac:cxnSpMkLst>
        </pc:cxnChg>
      </pc:sldChg>
      <pc:sldChg chg="new del">
        <pc:chgData name="Uni Heidelberg" userId="63381bc8-74ad-49df-bab6-c1d9d05e17c2" providerId="ADAL" clId="{69EE58BA-C1DB-4456-A054-AB04EECEA528}" dt="2024-05-21T12:18:01.226" v="15192" actId="47"/>
        <pc:sldMkLst>
          <pc:docMk/>
          <pc:sldMk cId="768106455" sldId="382"/>
        </pc:sldMkLst>
      </pc:sldChg>
      <pc:sldChg chg="addSp modSp add mod ord modTransition">
        <pc:chgData name="Uni Heidelberg" userId="63381bc8-74ad-49df-bab6-c1d9d05e17c2" providerId="ADAL" clId="{69EE58BA-C1DB-4456-A054-AB04EECEA528}" dt="2024-05-21T12:33:05.692" v="15225"/>
        <pc:sldMkLst>
          <pc:docMk/>
          <pc:sldMk cId="1960351985" sldId="382"/>
        </pc:sldMkLst>
        <pc:spChg chg="mod">
          <ac:chgData name="Uni Heidelberg" userId="63381bc8-74ad-49df-bab6-c1d9d05e17c2" providerId="ADAL" clId="{69EE58BA-C1DB-4456-A054-AB04EECEA528}" dt="2024-05-21T12:32:50.233" v="15218" actId="20577"/>
          <ac:spMkLst>
            <pc:docMk/>
            <pc:sldMk cId="1960351985" sldId="382"/>
            <ac:spMk id="2" creationId="{DDF9364F-6827-2FFF-F7B7-E8401BD78AF5}"/>
          </ac:spMkLst>
        </pc:spChg>
        <pc:spChg chg="mod">
          <ac:chgData name="Uni Heidelberg" userId="63381bc8-74ad-49df-bab6-c1d9d05e17c2" providerId="ADAL" clId="{69EE58BA-C1DB-4456-A054-AB04EECEA528}" dt="2024-05-21T12:31:52.586" v="15215" actId="14100"/>
          <ac:spMkLst>
            <pc:docMk/>
            <pc:sldMk cId="1960351985" sldId="382"/>
            <ac:spMk id="4" creationId="{54ABE6B4-5A72-89FF-C16B-95DC11362E7A}"/>
          </ac:spMkLst>
        </pc:spChg>
        <pc:spChg chg="add mod">
          <ac:chgData name="Uni Heidelberg" userId="63381bc8-74ad-49df-bab6-c1d9d05e17c2" providerId="ADAL" clId="{69EE58BA-C1DB-4456-A054-AB04EECEA528}" dt="2024-05-21T12:31:27.817" v="15204"/>
          <ac:spMkLst>
            <pc:docMk/>
            <pc:sldMk cId="1960351985" sldId="382"/>
            <ac:spMk id="5" creationId="{B413350B-C7BB-57DD-B413-711E1A566497}"/>
          </ac:spMkLst>
        </pc:spChg>
        <pc:spChg chg="add mod">
          <ac:chgData name="Uni Heidelberg" userId="63381bc8-74ad-49df-bab6-c1d9d05e17c2" providerId="ADAL" clId="{69EE58BA-C1DB-4456-A054-AB04EECEA528}" dt="2024-05-21T12:31:27.817" v="15204"/>
          <ac:spMkLst>
            <pc:docMk/>
            <pc:sldMk cId="1960351985" sldId="382"/>
            <ac:spMk id="6" creationId="{FA96C8B4-E8BA-4635-3D87-7BB9342217F9}"/>
          </ac:spMkLst>
        </pc:spChg>
      </pc:sldChg>
    </pc:docChg>
  </pc:docChgLst>
  <pc:docChgLst>
    <pc:chgData name="Uni Heidelberg" userId="63381bc8-74ad-49df-bab6-c1d9d05e17c2" providerId="ADAL" clId="{DFCEDAA6-6365-4839-98B1-07A4D74CD11B}"/>
    <pc:docChg chg="delSld modSld sldOrd delSection modSection">
      <pc:chgData name="Uni Heidelberg" userId="63381bc8-74ad-49df-bab6-c1d9d05e17c2" providerId="ADAL" clId="{DFCEDAA6-6365-4839-98B1-07A4D74CD11B}" dt="2024-05-28T13:51:58.760" v="24"/>
      <pc:docMkLst>
        <pc:docMk/>
      </pc:docMkLst>
      <pc:sldChg chg="del">
        <pc:chgData name="Uni Heidelberg" userId="63381bc8-74ad-49df-bab6-c1d9d05e17c2" providerId="ADAL" clId="{DFCEDAA6-6365-4839-98B1-07A4D74CD11B}" dt="2024-05-28T13:51:34.529" v="11" actId="47"/>
        <pc:sldMkLst>
          <pc:docMk/>
          <pc:sldMk cId="3092154035" sldId="259"/>
        </pc:sldMkLst>
      </pc:sldChg>
      <pc:sldChg chg="ord">
        <pc:chgData name="Uni Heidelberg" userId="63381bc8-74ad-49df-bab6-c1d9d05e17c2" providerId="ADAL" clId="{DFCEDAA6-6365-4839-98B1-07A4D74CD11B}" dt="2024-05-28T13:51:37.010" v="13"/>
        <pc:sldMkLst>
          <pc:docMk/>
          <pc:sldMk cId="1417063221" sldId="260"/>
        </pc:sldMkLst>
      </pc:sldChg>
      <pc:sldChg chg="del">
        <pc:chgData name="Uni Heidelberg" userId="63381bc8-74ad-49df-bab6-c1d9d05e17c2" providerId="ADAL" clId="{DFCEDAA6-6365-4839-98B1-07A4D74CD11B}" dt="2024-05-28T13:50:35.829" v="0" actId="47"/>
        <pc:sldMkLst>
          <pc:docMk/>
          <pc:sldMk cId="3152071621" sldId="261"/>
        </pc:sldMkLst>
      </pc:sldChg>
      <pc:sldChg chg="del">
        <pc:chgData name="Uni Heidelberg" userId="63381bc8-74ad-49df-bab6-c1d9d05e17c2" providerId="ADAL" clId="{DFCEDAA6-6365-4839-98B1-07A4D74CD11B}" dt="2024-05-28T13:50:57.685" v="2" actId="47"/>
        <pc:sldMkLst>
          <pc:docMk/>
          <pc:sldMk cId="1502711530" sldId="323"/>
        </pc:sldMkLst>
      </pc:sldChg>
      <pc:sldChg chg="del">
        <pc:chgData name="Uni Heidelberg" userId="63381bc8-74ad-49df-bab6-c1d9d05e17c2" providerId="ADAL" clId="{DFCEDAA6-6365-4839-98B1-07A4D74CD11B}" dt="2024-05-28T13:50:49.447" v="1" actId="47"/>
        <pc:sldMkLst>
          <pc:docMk/>
          <pc:sldMk cId="895315753" sldId="341"/>
        </pc:sldMkLst>
      </pc:sldChg>
      <pc:sldChg chg="del">
        <pc:chgData name="Uni Heidelberg" userId="63381bc8-74ad-49df-bab6-c1d9d05e17c2" providerId="ADAL" clId="{DFCEDAA6-6365-4839-98B1-07A4D74CD11B}" dt="2024-05-28T13:51:09.084" v="4" actId="47"/>
        <pc:sldMkLst>
          <pc:docMk/>
          <pc:sldMk cId="157742088" sldId="345"/>
        </pc:sldMkLst>
      </pc:sldChg>
      <pc:sldChg chg="modSp mod">
        <pc:chgData name="Uni Heidelberg" userId="63381bc8-74ad-49df-bab6-c1d9d05e17c2" providerId="ADAL" clId="{DFCEDAA6-6365-4839-98B1-07A4D74CD11B}" dt="2024-05-28T13:51:26.419" v="10" actId="207"/>
        <pc:sldMkLst>
          <pc:docMk/>
          <pc:sldMk cId="2165836706" sldId="346"/>
        </pc:sldMkLst>
        <pc:spChg chg="mod">
          <ac:chgData name="Uni Heidelberg" userId="63381bc8-74ad-49df-bab6-c1d9d05e17c2" providerId="ADAL" clId="{DFCEDAA6-6365-4839-98B1-07A4D74CD11B}" dt="2024-05-28T13:51:22.070" v="8" actId="207"/>
          <ac:spMkLst>
            <pc:docMk/>
            <pc:sldMk cId="2165836706" sldId="346"/>
            <ac:spMk id="3" creationId="{D73999E9-BC59-5968-EDE0-0692B98230F0}"/>
          </ac:spMkLst>
        </pc:spChg>
        <pc:spChg chg="mod">
          <ac:chgData name="Uni Heidelberg" userId="63381bc8-74ad-49df-bab6-c1d9d05e17c2" providerId="ADAL" clId="{DFCEDAA6-6365-4839-98B1-07A4D74CD11B}" dt="2024-05-28T13:51:24.635" v="9" actId="207"/>
          <ac:spMkLst>
            <pc:docMk/>
            <pc:sldMk cId="2165836706" sldId="346"/>
            <ac:spMk id="5" creationId="{AE907A95-8AFE-B31D-91DF-D83D3049A1F1}"/>
          </ac:spMkLst>
        </pc:spChg>
        <pc:spChg chg="mod">
          <ac:chgData name="Uni Heidelberg" userId="63381bc8-74ad-49df-bab6-c1d9d05e17c2" providerId="ADAL" clId="{DFCEDAA6-6365-4839-98B1-07A4D74CD11B}" dt="2024-05-28T13:51:26.419" v="10" actId="207"/>
          <ac:spMkLst>
            <pc:docMk/>
            <pc:sldMk cId="2165836706" sldId="346"/>
            <ac:spMk id="6" creationId="{8E05C653-FCF7-D593-F507-36411E4CE831}"/>
          </ac:spMkLst>
        </pc:spChg>
      </pc:sldChg>
      <pc:sldChg chg="del">
        <pc:chgData name="Uni Heidelberg" userId="63381bc8-74ad-49df-bab6-c1d9d05e17c2" providerId="ADAL" clId="{DFCEDAA6-6365-4839-98B1-07A4D74CD11B}" dt="2024-05-28T13:50:57.685" v="2" actId="47"/>
        <pc:sldMkLst>
          <pc:docMk/>
          <pc:sldMk cId="2816533718" sldId="354"/>
        </pc:sldMkLst>
      </pc:sldChg>
      <pc:sldChg chg="del">
        <pc:chgData name="Uni Heidelberg" userId="63381bc8-74ad-49df-bab6-c1d9d05e17c2" providerId="ADAL" clId="{DFCEDAA6-6365-4839-98B1-07A4D74CD11B}" dt="2024-05-28T13:50:57.685" v="2" actId="47"/>
        <pc:sldMkLst>
          <pc:docMk/>
          <pc:sldMk cId="1400349500" sldId="355"/>
        </pc:sldMkLst>
      </pc:sldChg>
      <pc:sldChg chg="modNotesTx">
        <pc:chgData name="Uni Heidelberg" userId="63381bc8-74ad-49df-bab6-c1d9d05e17c2" providerId="ADAL" clId="{DFCEDAA6-6365-4839-98B1-07A4D74CD11B}" dt="2024-05-28T13:51:55.764" v="23" actId="20577"/>
        <pc:sldMkLst>
          <pc:docMk/>
          <pc:sldMk cId="3372143960" sldId="380"/>
        </pc:sldMkLst>
      </pc:sldChg>
      <pc:sldChg chg="modNotesTx">
        <pc:chgData name="Uni Heidelberg" userId="63381bc8-74ad-49df-bab6-c1d9d05e17c2" providerId="ADAL" clId="{DFCEDAA6-6365-4839-98B1-07A4D74CD11B}" dt="2024-05-28T13:51:58.760" v="24"/>
        <pc:sldMkLst>
          <pc:docMk/>
          <pc:sldMk cId="478864278" sldId="381"/>
        </pc:sldMkLst>
      </pc:sldChg>
    </pc:docChg>
  </pc:docChgLst>
  <pc:docChgLst>
    <pc:chgData name="Uni Heidelberg" userId="63381bc8-74ad-49df-bab6-c1d9d05e17c2" providerId="ADAL" clId="{BF74E554-D468-417C-B33F-4311D5A26E49}"/>
    <pc:docChg chg="undo custSel addSld delSld modSld sldOrd modMainMaster addSection modSection">
      <pc:chgData name="Uni Heidelberg" userId="63381bc8-74ad-49df-bab6-c1d9d05e17c2" providerId="ADAL" clId="{BF74E554-D468-417C-B33F-4311D5A26E49}" dt="2024-05-19T23:01:03.340" v="17744" actId="1076"/>
      <pc:docMkLst>
        <pc:docMk/>
      </pc:docMkLst>
      <pc:sldChg chg="modSp add del mod modShow">
        <pc:chgData name="Uni Heidelberg" userId="63381bc8-74ad-49df-bab6-c1d9d05e17c2" providerId="ADAL" clId="{BF74E554-D468-417C-B33F-4311D5A26E49}" dt="2024-05-19T21:35:03.488" v="15670" actId="47"/>
        <pc:sldMkLst>
          <pc:docMk/>
          <pc:sldMk cId="2936228544" sldId="256"/>
        </pc:sldMkLst>
        <pc:spChg chg="mod">
          <ac:chgData name="Uni Heidelberg" userId="63381bc8-74ad-49df-bab6-c1d9d05e17c2" providerId="ADAL" clId="{BF74E554-D468-417C-B33F-4311D5A26E49}" dt="2024-05-15T18:36:20.667" v="0"/>
          <ac:spMkLst>
            <pc:docMk/>
            <pc:sldMk cId="2936228544" sldId="256"/>
            <ac:spMk id="6" creationId="{26A03C09-B3A7-061C-0DEE-E488F5370E8A}"/>
          </ac:spMkLst>
        </pc:spChg>
      </pc:sldChg>
      <pc:sldChg chg="modSp new del mod">
        <pc:chgData name="Uni Heidelberg" userId="63381bc8-74ad-49df-bab6-c1d9d05e17c2" providerId="ADAL" clId="{BF74E554-D468-417C-B33F-4311D5A26E49}" dt="2024-05-18T17:43:04.218" v="4597" actId="47"/>
        <pc:sldMkLst>
          <pc:docMk/>
          <pc:sldMk cId="478556396" sldId="257"/>
        </pc:sldMkLst>
        <pc:spChg chg="mod">
          <ac:chgData name="Uni Heidelberg" userId="63381bc8-74ad-49df-bab6-c1d9d05e17c2" providerId="ADAL" clId="{BF74E554-D468-417C-B33F-4311D5A26E49}" dt="2024-05-15T21:24:08.820" v="175" actId="20577"/>
          <ac:spMkLst>
            <pc:docMk/>
            <pc:sldMk cId="478556396" sldId="257"/>
            <ac:spMk id="2" creationId="{B68157D8-83CE-4570-EA29-3A76CBC328D3}"/>
          </ac:spMkLst>
        </pc:spChg>
        <pc:spChg chg="mod">
          <ac:chgData name="Uni Heidelberg" userId="63381bc8-74ad-49df-bab6-c1d9d05e17c2" providerId="ADAL" clId="{BF74E554-D468-417C-B33F-4311D5A26E49}" dt="2024-05-15T21:23:51.819" v="162" actId="20577"/>
          <ac:spMkLst>
            <pc:docMk/>
            <pc:sldMk cId="478556396" sldId="257"/>
            <ac:spMk id="3" creationId="{0B6DE455-CCB2-57E5-5793-232D1FFECD58}"/>
          </ac:spMkLst>
        </pc:spChg>
      </pc:sldChg>
      <pc:sldChg chg="modSp new add del mod modShow">
        <pc:chgData name="Uni Heidelberg" userId="63381bc8-74ad-49df-bab6-c1d9d05e17c2" providerId="ADAL" clId="{BF74E554-D468-417C-B33F-4311D5A26E49}" dt="2024-05-19T21:35:03.488" v="15670" actId="47"/>
        <pc:sldMkLst>
          <pc:docMk/>
          <pc:sldMk cId="2151284769" sldId="258"/>
        </pc:sldMkLst>
        <pc:spChg chg="mod">
          <ac:chgData name="Uni Heidelberg" userId="63381bc8-74ad-49df-bab6-c1d9d05e17c2" providerId="ADAL" clId="{BF74E554-D468-417C-B33F-4311D5A26E49}" dt="2024-05-15T18:36:28.450" v="5" actId="27636"/>
          <ac:spMkLst>
            <pc:docMk/>
            <pc:sldMk cId="2151284769" sldId="258"/>
            <ac:spMk id="3" creationId="{93CDFF40-EDC2-4CF7-FFDE-18D32C5BF2EA}"/>
          </ac:spMkLst>
        </pc:spChg>
      </pc:sldChg>
      <pc:sldChg chg="addSp delSp modSp new mod ord modClrScheme modShow chgLayout">
        <pc:chgData name="Uni Heidelberg" userId="63381bc8-74ad-49df-bab6-c1d9d05e17c2" providerId="ADAL" clId="{BF74E554-D468-417C-B33F-4311D5A26E49}" dt="2024-05-19T21:35:27.150" v="15677"/>
        <pc:sldMkLst>
          <pc:docMk/>
          <pc:sldMk cId="3092154035" sldId="259"/>
        </pc:sldMkLst>
        <pc:spChg chg="del">
          <ac:chgData name="Uni Heidelberg" userId="63381bc8-74ad-49df-bab6-c1d9d05e17c2" providerId="ADAL" clId="{BF74E554-D468-417C-B33F-4311D5A26E49}" dt="2024-05-16T22:23:58.542" v="177" actId="700"/>
          <ac:spMkLst>
            <pc:docMk/>
            <pc:sldMk cId="3092154035" sldId="259"/>
            <ac:spMk id="2" creationId="{1235A258-9FF1-9F9D-E979-230972711723}"/>
          </ac:spMkLst>
        </pc:spChg>
        <pc:spChg chg="add mod">
          <ac:chgData name="Uni Heidelberg" userId="63381bc8-74ad-49df-bab6-c1d9d05e17c2" providerId="ADAL" clId="{BF74E554-D468-417C-B33F-4311D5A26E49}" dt="2024-05-17T22:31:41.681" v="1188" actId="1076"/>
          <ac:spMkLst>
            <pc:docMk/>
            <pc:sldMk cId="3092154035" sldId="259"/>
            <ac:spMk id="2" creationId="{5E410570-A545-8E5F-574F-513C64656BFB}"/>
          </ac:spMkLst>
        </pc:spChg>
        <pc:spChg chg="add mod">
          <ac:chgData name="Uni Heidelberg" userId="63381bc8-74ad-49df-bab6-c1d9d05e17c2" providerId="ADAL" clId="{BF74E554-D468-417C-B33F-4311D5A26E49}" dt="2024-05-17T22:31:14.300" v="1155" actId="13822"/>
          <ac:spMkLst>
            <pc:docMk/>
            <pc:sldMk cId="3092154035" sldId="259"/>
            <ac:spMk id="3" creationId="{4F852B82-F67E-987E-90B7-EA31BD4FB58C}"/>
          </ac:spMkLst>
        </pc:spChg>
        <pc:spChg chg="del">
          <ac:chgData name="Uni Heidelberg" userId="63381bc8-74ad-49df-bab6-c1d9d05e17c2" providerId="ADAL" clId="{BF74E554-D468-417C-B33F-4311D5A26E49}" dt="2024-05-16T22:23:58.542" v="177" actId="700"/>
          <ac:spMkLst>
            <pc:docMk/>
            <pc:sldMk cId="3092154035" sldId="259"/>
            <ac:spMk id="3" creationId="{C7759DA1-9BAF-9860-CF60-353365C7D6AC}"/>
          </ac:spMkLst>
        </pc:spChg>
        <pc:spChg chg="add del mod">
          <ac:chgData name="Uni Heidelberg" userId="63381bc8-74ad-49df-bab6-c1d9d05e17c2" providerId="ADAL" clId="{BF74E554-D468-417C-B33F-4311D5A26E49}" dt="2024-05-17T22:31:20.965" v="1166" actId="478"/>
          <ac:spMkLst>
            <pc:docMk/>
            <pc:sldMk cId="3092154035" sldId="259"/>
            <ac:spMk id="4" creationId="{9F32529A-F656-B570-7654-1E4E0845B6AA}"/>
          </ac:spMkLst>
        </pc:spChg>
        <pc:spChg chg="add mod">
          <ac:chgData name="Uni Heidelberg" userId="63381bc8-74ad-49df-bab6-c1d9d05e17c2" providerId="ADAL" clId="{BF74E554-D468-417C-B33F-4311D5A26E49}" dt="2024-05-17T22:31:40.168" v="1187" actId="1076"/>
          <ac:spMkLst>
            <pc:docMk/>
            <pc:sldMk cId="3092154035" sldId="259"/>
            <ac:spMk id="5" creationId="{8C12A53D-09DA-B93E-47F7-E28F7D67F66F}"/>
          </ac:spMkLst>
        </pc:spChg>
        <pc:spChg chg="add mod">
          <ac:chgData name="Uni Heidelberg" userId="63381bc8-74ad-49df-bab6-c1d9d05e17c2" providerId="ADAL" clId="{BF74E554-D468-417C-B33F-4311D5A26E49}" dt="2024-05-17T22:31:15.655" v="1157" actId="13822"/>
          <ac:spMkLst>
            <pc:docMk/>
            <pc:sldMk cId="3092154035" sldId="259"/>
            <ac:spMk id="6" creationId="{132D3737-F365-7625-A82C-7FE1B82BB76F}"/>
          </ac:spMkLst>
        </pc:spChg>
        <pc:spChg chg="add mod">
          <ac:chgData name="Uni Heidelberg" userId="63381bc8-74ad-49df-bab6-c1d9d05e17c2" providerId="ADAL" clId="{BF74E554-D468-417C-B33F-4311D5A26E49}" dt="2024-05-17T22:31:16.903" v="1159" actId="13822"/>
          <ac:spMkLst>
            <pc:docMk/>
            <pc:sldMk cId="3092154035" sldId="259"/>
            <ac:spMk id="7" creationId="{5B70106A-A57F-84BE-F246-EE3373A00EBD}"/>
          </ac:spMkLst>
        </pc:spChg>
        <pc:spChg chg="add mod">
          <ac:chgData name="Uni Heidelberg" userId="63381bc8-74ad-49df-bab6-c1d9d05e17c2" providerId="ADAL" clId="{BF74E554-D468-417C-B33F-4311D5A26E49}" dt="2024-05-17T22:31:17.895" v="1161" actId="13822"/>
          <ac:spMkLst>
            <pc:docMk/>
            <pc:sldMk cId="3092154035" sldId="259"/>
            <ac:spMk id="8" creationId="{17836C4B-E84E-C72D-577C-C7D2D7F01677}"/>
          </ac:spMkLst>
        </pc:spChg>
        <pc:spChg chg="add mod">
          <ac:chgData name="Uni Heidelberg" userId="63381bc8-74ad-49df-bab6-c1d9d05e17c2" providerId="ADAL" clId="{BF74E554-D468-417C-B33F-4311D5A26E49}" dt="2024-05-17T22:31:18.551" v="1163" actId="13822"/>
          <ac:spMkLst>
            <pc:docMk/>
            <pc:sldMk cId="3092154035" sldId="259"/>
            <ac:spMk id="9" creationId="{C43C07F9-736F-AFAC-3638-FAD8EB70A658}"/>
          </ac:spMkLst>
        </pc:spChg>
        <pc:spChg chg="add mod">
          <ac:chgData name="Uni Heidelberg" userId="63381bc8-74ad-49df-bab6-c1d9d05e17c2" providerId="ADAL" clId="{BF74E554-D468-417C-B33F-4311D5A26E49}" dt="2024-05-17T22:31:19.434" v="1165" actId="13822"/>
          <ac:spMkLst>
            <pc:docMk/>
            <pc:sldMk cId="3092154035" sldId="259"/>
            <ac:spMk id="10" creationId="{8A06A321-B118-7BB3-A70B-2D46C927B403}"/>
          </ac:spMkLst>
        </pc:spChg>
      </pc:sldChg>
      <pc:sldChg chg="addSp delSp modSp new mod ord modShow">
        <pc:chgData name="Uni Heidelberg" userId="63381bc8-74ad-49df-bab6-c1d9d05e17c2" providerId="ADAL" clId="{BF74E554-D468-417C-B33F-4311D5A26E49}" dt="2024-05-19T21:35:27.150" v="15677"/>
        <pc:sldMkLst>
          <pc:docMk/>
          <pc:sldMk cId="1417063221" sldId="260"/>
        </pc:sldMkLst>
        <pc:spChg chg="add mod">
          <ac:chgData name="Uni Heidelberg" userId="63381bc8-74ad-49df-bab6-c1d9d05e17c2" providerId="ADAL" clId="{BF74E554-D468-417C-B33F-4311D5A26E49}" dt="2024-05-17T22:11:54.286" v="1074" actId="1076"/>
          <ac:spMkLst>
            <pc:docMk/>
            <pc:sldMk cId="1417063221" sldId="260"/>
            <ac:spMk id="2" creationId="{ECDE5741-A949-D7B2-2B4E-6828C0A9F352}"/>
          </ac:spMkLst>
        </pc:spChg>
        <pc:spChg chg="add mod">
          <ac:chgData name="Uni Heidelberg" userId="63381bc8-74ad-49df-bab6-c1d9d05e17c2" providerId="ADAL" clId="{BF74E554-D468-417C-B33F-4311D5A26E49}" dt="2024-05-17T22:11:54.286" v="1074" actId="1076"/>
          <ac:spMkLst>
            <pc:docMk/>
            <pc:sldMk cId="1417063221" sldId="260"/>
            <ac:spMk id="9" creationId="{444A73AD-392F-904A-BA6D-E843E91EC290}"/>
          </ac:spMkLst>
        </pc:spChg>
        <pc:spChg chg="add mod">
          <ac:chgData name="Uni Heidelberg" userId="63381bc8-74ad-49df-bab6-c1d9d05e17c2" providerId="ADAL" clId="{BF74E554-D468-417C-B33F-4311D5A26E49}" dt="2024-05-17T21:55:24.388" v="317" actId="767"/>
          <ac:spMkLst>
            <pc:docMk/>
            <pc:sldMk cId="1417063221" sldId="260"/>
            <ac:spMk id="10" creationId="{0483649C-036C-AD8D-E61C-5AF452D1FEC6}"/>
          </ac:spMkLst>
        </pc:spChg>
        <pc:spChg chg="add mod">
          <ac:chgData name="Uni Heidelberg" userId="63381bc8-74ad-49df-bab6-c1d9d05e17c2" providerId="ADAL" clId="{BF74E554-D468-417C-B33F-4311D5A26E49}" dt="2024-05-17T22:11:54.286" v="1074" actId="1076"/>
          <ac:spMkLst>
            <pc:docMk/>
            <pc:sldMk cId="1417063221" sldId="260"/>
            <ac:spMk id="11" creationId="{E80718F9-521B-C2F1-FC4F-69A36A465252}"/>
          </ac:spMkLst>
        </pc:spChg>
        <pc:spChg chg="add mod">
          <ac:chgData name="Uni Heidelberg" userId="63381bc8-74ad-49df-bab6-c1d9d05e17c2" providerId="ADAL" clId="{BF74E554-D468-417C-B33F-4311D5A26E49}" dt="2024-05-17T22:11:54.286" v="1074" actId="1076"/>
          <ac:spMkLst>
            <pc:docMk/>
            <pc:sldMk cId="1417063221" sldId="260"/>
            <ac:spMk id="12" creationId="{FA01860F-B61D-F194-E917-ED02C9D0577A}"/>
          </ac:spMkLst>
        </pc:spChg>
        <pc:spChg chg="add mod">
          <ac:chgData name="Uni Heidelberg" userId="63381bc8-74ad-49df-bab6-c1d9d05e17c2" providerId="ADAL" clId="{BF74E554-D468-417C-B33F-4311D5A26E49}" dt="2024-05-17T22:11:54.286" v="1074" actId="1076"/>
          <ac:spMkLst>
            <pc:docMk/>
            <pc:sldMk cId="1417063221" sldId="260"/>
            <ac:spMk id="17" creationId="{1FDE5E5E-CA30-03DA-6B19-F5FB1DE5BE42}"/>
          </ac:spMkLst>
        </pc:spChg>
        <pc:spChg chg="add mod">
          <ac:chgData name="Uni Heidelberg" userId="63381bc8-74ad-49df-bab6-c1d9d05e17c2" providerId="ADAL" clId="{BF74E554-D468-417C-B33F-4311D5A26E49}" dt="2024-05-17T22:11:54.286" v="1074" actId="1076"/>
          <ac:spMkLst>
            <pc:docMk/>
            <pc:sldMk cId="1417063221" sldId="260"/>
            <ac:spMk id="18" creationId="{F8D0E973-7646-B662-EC55-A34F8E6C1D42}"/>
          </ac:spMkLst>
        </pc:spChg>
        <pc:spChg chg="add mod">
          <ac:chgData name="Uni Heidelberg" userId="63381bc8-74ad-49df-bab6-c1d9d05e17c2" providerId="ADAL" clId="{BF74E554-D468-417C-B33F-4311D5A26E49}" dt="2024-05-17T22:12:26.416" v="1088" actId="1076"/>
          <ac:spMkLst>
            <pc:docMk/>
            <pc:sldMk cId="1417063221" sldId="260"/>
            <ac:spMk id="19" creationId="{60C8C80E-6E8C-C67D-1C04-36F47556903F}"/>
          </ac:spMkLst>
        </pc:spChg>
        <pc:spChg chg="add mod">
          <ac:chgData name="Uni Heidelberg" userId="63381bc8-74ad-49df-bab6-c1d9d05e17c2" providerId="ADAL" clId="{BF74E554-D468-417C-B33F-4311D5A26E49}" dt="2024-05-17T22:13:27.306" v="1128" actId="207"/>
          <ac:spMkLst>
            <pc:docMk/>
            <pc:sldMk cId="1417063221" sldId="260"/>
            <ac:spMk id="55" creationId="{F4C59453-6A6D-ACCE-53EC-9107FC63065B}"/>
          </ac:spMkLst>
        </pc:spChg>
        <pc:spChg chg="add mod">
          <ac:chgData name="Uni Heidelberg" userId="63381bc8-74ad-49df-bab6-c1d9d05e17c2" providerId="ADAL" clId="{BF74E554-D468-417C-B33F-4311D5A26E49}" dt="2024-05-17T22:11:54.286" v="1074" actId="1076"/>
          <ac:spMkLst>
            <pc:docMk/>
            <pc:sldMk cId="1417063221" sldId="260"/>
            <ac:spMk id="57" creationId="{3143EE1C-E730-C05B-8E49-9DF1A65470E1}"/>
          </ac:spMkLst>
        </pc:spChg>
        <pc:spChg chg="add mod">
          <ac:chgData name="Uni Heidelberg" userId="63381bc8-74ad-49df-bab6-c1d9d05e17c2" providerId="ADAL" clId="{BF74E554-D468-417C-B33F-4311D5A26E49}" dt="2024-05-17T22:13:30.821" v="1129" actId="207"/>
          <ac:spMkLst>
            <pc:docMk/>
            <pc:sldMk cId="1417063221" sldId="260"/>
            <ac:spMk id="58" creationId="{1E0D5A79-2558-2BC4-1973-BFE362DEABF4}"/>
          </ac:spMkLst>
        </pc:spChg>
        <pc:grpChg chg="add mod">
          <ac:chgData name="Uni Heidelberg" userId="63381bc8-74ad-49df-bab6-c1d9d05e17c2" providerId="ADAL" clId="{BF74E554-D468-417C-B33F-4311D5A26E49}" dt="2024-05-17T22:13:42.056" v="1130" actId="1076"/>
          <ac:grpSpMkLst>
            <pc:docMk/>
            <pc:sldMk cId="1417063221" sldId="260"/>
            <ac:grpSpMk id="50" creationId="{42F56013-2122-5989-945E-AF95F23B26B8}"/>
          </ac:grpSpMkLst>
        </pc:grpChg>
        <pc:picChg chg="add mod">
          <ac:chgData name="Uni Heidelberg" userId="63381bc8-74ad-49df-bab6-c1d9d05e17c2" providerId="ADAL" clId="{BF74E554-D468-417C-B33F-4311D5A26E49}" dt="2024-05-17T22:00:32.053" v="549" actId="1076"/>
          <ac:picMkLst>
            <pc:docMk/>
            <pc:sldMk cId="1417063221" sldId="260"/>
            <ac:picMk id="4" creationId="{2BA50324-6929-4D21-32E3-89D9F7BC12A0}"/>
          </ac:picMkLst>
        </pc:picChg>
        <pc:picChg chg="add mod">
          <ac:chgData name="Uni Heidelberg" userId="63381bc8-74ad-49df-bab6-c1d9d05e17c2" providerId="ADAL" clId="{BF74E554-D468-417C-B33F-4311D5A26E49}" dt="2024-05-17T22:13:46.797" v="1133" actId="1076"/>
          <ac:picMkLst>
            <pc:docMk/>
            <pc:sldMk cId="1417063221" sldId="260"/>
            <ac:picMk id="6" creationId="{49D5C182-FA51-BD38-D32D-303A3409DF4B}"/>
          </ac:picMkLst>
        </pc:picChg>
        <pc:picChg chg="add mod">
          <ac:chgData name="Uni Heidelberg" userId="63381bc8-74ad-49df-bab6-c1d9d05e17c2" providerId="ADAL" clId="{BF74E554-D468-417C-B33F-4311D5A26E49}" dt="2024-05-17T22:00:31.641" v="548" actId="1076"/>
          <ac:picMkLst>
            <pc:docMk/>
            <pc:sldMk cId="1417063221" sldId="260"/>
            <ac:picMk id="8" creationId="{30DC14C9-5F17-33DF-99C1-C28B94AE654B}"/>
          </ac:picMkLst>
        </pc:picChg>
        <pc:cxnChg chg="add mod">
          <ac:chgData name="Uni Heidelberg" userId="63381bc8-74ad-49df-bab6-c1d9d05e17c2" providerId="ADAL" clId="{BF74E554-D468-417C-B33F-4311D5A26E49}" dt="2024-05-17T22:11:54.286" v="1074" actId="1076"/>
          <ac:cxnSpMkLst>
            <pc:docMk/>
            <pc:sldMk cId="1417063221" sldId="260"/>
            <ac:cxnSpMk id="14" creationId="{74DC2874-C8D5-D501-6DE0-79CA93665504}"/>
          </ac:cxnSpMkLst>
        </pc:cxnChg>
        <pc:cxnChg chg="add mod">
          <ac:chgData name="Uni Heidelberg" userId="63381bc8-74ad-49df-bab6-c1d9d05e17c2" providerId="ADAL" clId="{BF74E554-D468-417C-B33F-4311D5A26E49}" dt="2024-05-17T22:08:30.061" v="858" actId="208"/>
          <ac:cxnSpMkLst>
            <pc:docMk/>
            <pc:sldMk cId="1417063221" sldId="260"/>
            <ac:cxnSpMk id="21" creationId="{BE6F3EA0-A9E3-CDE1-93CA-D2139B8304AD}"/>
          </ac:cxnSpMkLst>
        </pc:cxnChg>
        <pc:cxnChg chg="add del mod">
          <ac:chgData name="Uni Heidelberg" userId="63381bc8-74ad-49df-bab6-c1d9d05e17c2" providerId="ADAL" clId="{BF74E554-D468-417C-B33F-4311D5A26E49}" dt="2024-05-17T22:03:36.360" v="693" actId="478"/>
          <ac:cxnSpMkLst>
            <pc:docMk/>
            <pc:sldMk cId="1417063221" sldId="260"/>
            <ac:cxnSpMk id="22" creationId="{9568B633-E67C-E24D-39E9-1C22D21FB9B3}"/>
          </ac:cxnSpMkLst>
        </pc:cxnChg>
        <pc:cxnChg chg="add del mod">
          <ac:chgData name="Uni Heidelberg" userId="63381bc8-74ad-49df-bab6-c1d9d05e17c2" providerId="ADAL" clId="{BF74E554-D468-417C-B33F-4311D5A26E49}" dt="2024-05-17T22:02:20.917" v="658" actId="478"/>
          <ac:cxnSpMkLst>
            <pc:docMk/>
            <pc:sldMk cId="1417063221" sldId="260"/>
            <ac:cxnSpMk id="23" creationId="{3501D013-806B-3D00-9AEC-C63E5992BFA9}"/>
          </ac:cxnSpMkLst>
        </pc:cxnChg>
        <pc:cxnChg chg="add del mod">
          <ac:chgData name="Uni Heidelberg" userId="63381bc8-74ad-49df-bab6-c1d9d05e17c2" providerId="ADAL" clId="{BF74E554-D468-417C-B33F-4311D5A26E49}" dt="2024-05-17T22:03:37.271" v="694" actId="478"/>
          <ac:cxnSpMkLst>
            <pc:docMk/>
            <pc:sldMk cId="1417063221" sldId="260"/>
            <ac:cxnSpMk id="24" creationId="{282DB19D-E414-E774-FED0-3F16EF2B0785}"/>
          </ac:cxnSpMkLst>
        </pc:cxnChg>
        <pc:cxnChg chg="add del mod">
          <ac:chgData name="Uni Heidelberg" userId="63381bc8-74ad-49df-bab6-c1d9d05e17c2" providerId="ADAL" clId="{BF74E554-D468-417C-B33F-4311D5A26E49}" dt="2024-05-17T22:03:39.993" v="698" actId="478"/>
          <ac:cxnSpMkLst>
            <pc:docMk/>
            <pc:sldMk cId="1417063221" sldId="260"/>
            <ac:cxnSpMk id="25" creationId="{F3897A76-4B73-2985-8C5D-A5773ABE9878}"/>
          </ac:cxnSpMkLst>
        </pc:cxnChg>
        <pc:cxnChg chg="add del mod">
          <ac:chgData name="Uni Heidelberg" userId="63381bc8-74ad-49df-bab6-c1d9d05e17c2" providerId="ADAL" clId="{BF74E554-D468-417C-B33F-4311D5A26E49}" dt="2024-05-17T22:03:35.508" v="692" actId="478"/>
          <ac:cxnSpMkLst>
            <pc:docMk/>
            <pc:sldMk cId="1417063221" sldId="260"/>
            <ac:cxnSpMk id="26" creationId="{D1374F75-D4AA-47D9-59D2-0AA46D8D3DC0}"/>
          </ac:cxnSpMkLst>
        </pc:cxnChg>
        <pc:cxnChg chg="add del mod">
          <ac:chgData name="Uni Heidelberg" userId="63381bc8-74ad-49df-bab6-c1d9d05e17c2" providerId="ADAL" clId="{BF74E554-D468-417C-B33F-4311D5A26E49}" dt="2024-05-17T22:03:39.348" v="697" actId="478"/>
          <ac:cxnSpMkLst>
            <pc:docMk/>
            <pc:sldMk cId="1417063221" sldId="260"/>
            <ac:cxnSpMk id="28" creationId="{3588E110-B841-0F1E-7686-569D1653AC24}"/>
          </ac:cxnSpMkLst>
        </pc:cxnChg>
        <pc:cxnChg chg="add del mod">
          <ac:chgData name="Uni Heidelberg" userId="63381bc8-74ad-49df-bab6-c1d9d05e17c2" providerId="ADAL" clId="{BF74E554-D468-417C-B33F-4311D5A26E49}" dt="2024-05-17T22:03:37.723" v="695" actId="478"/>
          <ac:cxnSpMkLst>
            <pc:docMk/>
            <pc:sldMk cId="1417063221" sldId="260"/>
            <ac:cxnSpMk id="29" creationId="{20BCB633-7780-5CCD-397C-1764A1B3D910}"/>
          </ac:cxnSpMkLst>
        </pc:cxnChg>
        <pc:cxnChg chg="add mod">
          <ac:chgData name="Uni Heidelberg" userId="63381bc8-74ad-49df-bab6-c1d9d05e17c2" providerId="ADAL" clId="{BF74E554-D468-417C-B33F-4311D5A26E49}" dt="2024-05-17T22:08:30.061" v="858" actId="208"/>
          <ac:cxnSpMkLst>
            <pc:docMk/>
            <pc:sldMk cId="1417063221" sldId="260"/>
            <ac:cxnSpMk id="32" creationId="{BD552B68-AFAF-1010-D3B2-3D8929EF699E}"/>
          </ac:cxnSpMkLst>
        </pc:cxnChg>
        <pc:cxnChg chg="add mod">
          <ac:chgData name="Uni Heidelberg" userId="63381bc8-74ad-49df-bab6-c1d9d05e17c2" providerId="ADAL" clId="{BF74E554-D468-417C-B33F-4311D5A26E49}" dt="2024-05-17T22:08:30.061" v="858" actId="208"/>
          <ac:cxnSpMkLst>
            <pc:docMk/>
            <pc:sldMk cId="1417063221" sldId="260"/>
            <ac:cxnSpMk id="36" creationId="{3CB7BDD1-7803-170E-F30D-E0284D0975F2}"/>
          </ac:cxnSpMkLst>
        </pc:cxnChg>
        <pc:cxnChg chg="add mod">
          <ac:chgData name="Uni Heidelberg" userId="63381bc8-74ad-49df-bab6-c1d9d05e17c2" providerId="ADAL" clId="{BF74E554-D468-417C-B33F-4311D5A26E49}" dt="2024-05-17T22:08:30.061" v="858" actId="208"/>
          <ac:cxnSpMkLst>
            <pc:docMk/>
            <pc:sldMk cId="1417063221" sldId="260"/>
            <ac:cxnSpMk id="37" creationId="{2C21127B-35B9-8032-30B8-AA0AC9204B49}"/>
          </ac:cxnSpMkLst>
        </pc:cxnChg>
        <pc:cxnChg chg="add mod">
          <ac:chgData name="Uni Heidelberg" userId="63381bc8-74ad-49df-bab6-c1d9d05e17c2" providerId="ADAL" clId="{BF74E554-D468-417C-B33F-4311D5A26E49}" dt="2024-05-17T22:08:30.061" v="858" actId="208"/>
          <ac:cxnSpMkLst>
            <pc:docMk/>
            <pc:sldMk cId="1417063221" sldId="260"/>
            <ac:cxnSpMk id="38" creationId="{A31F6E2A-3010-8BC0-8C8D-53E225A082E6}"/>
          </ac:cxnSpMkLst>
        </pc:cxnChg>
        <pc:cxnChg chg="add mod">
          <ac:chgData name="Uni Heidelberg" userId="63381bc8-74ad-49df-bab6-c1d9d05e17c2" providerId="ADAL" clId="{BF74E554-D468-417C-B33F-4311D5A26E49}" dt="2024-05-17T22:08:30.061" v="858" actId="208"/>
          <ac:cxnSpMkLst>
            <pc:docMk/>
            <pc:sldMk cId="1417063221" sldId="260"/>
            <ac:cxnSpMk id="39" creationId="{905D79B1-D3D2-5A06-7FFC-9A8AC6D48A93}"/>
          </ac:cxnSpMkLst>
        </pc:cxnChg>
        <pc:cxnChg chg="add mod">
          <ac:chgData name="Uni Heidelberg" userId="63381bc8-74ad-49df-bab6-c1d9d05e17c2" providerId="ADAL" clId="{BF74E554-D468-417C-B33F-4311D5A26E49}" dt="2024-05-17T22:08:30.061" v="858" actId="208"/>
          <ac:cxnSpMkLst>
            <pc:docMk/>
            <pc:sldMk cId="1417063221" sldId="260"/>
            <ac:cxnSpMk id="40" creationId="{B420B1C7-C21C-7CE4-4D46-BC946A68965F}"/>
          </ac:cxnSpMkLst>
        </pc:cxnChg>
        <pc:cxnChg chg="add mod">
          <ac:chgData name="Uni Heidelberg" userId="63381bc8-74ad-49df-bab6-c1d9d05e17c2" providerId="ADAL" clId="{BF74E554-D468-417C-B33F-4311D5A26E49}" dt="2024-05-17T22:08:30.061" v="858" actId="208"/>
          <ac:cxnSpMkLst>
            <pc:docMk/>
            <pc:sldMk cId="1417063221" sldId="260"/>
            <ac:cxnSpMk id="41" creationId="{5A2D9F96-79FA-F70E-2D88-CAAA02476019}"/>
          </ac:cxnSpMkLst>
        </pc:cxnChg>
        <pc:cxnChg chg="add mod">
          <ac:chgData name="Uni Heidelberg" userId="63381bc8-74ad-49df-bab6-c1d9d05e17c2" providerId="ADAL" clId="{BF74E554-D468-417C-B33F-4311D5A26E49}" dt="2024-05-17T22:08:30.061" v="858" actId="208"/>
          <ac:cxnSpMkLst>
            <pc:docMk/>
            <pc:sldMk cId="1417063221" sldId="260"/>
            <ac:cxnSpMk id="42" creationId="{61DEED67-7E11-7FD9-3DE4-630F13D11FDE}"/>
          </ac:cxnSpMkLst>
        </pc:cxnChg>
        <pc:cxnChg chg="add mod">
          <ac:chgData name="Uni Heidelberg" userId="63381bc8-74ad-49df-bab6-c1d9d05e17c2" providerId="ADAL" clId="{BF74E554-D468-417C-B33F-4311D5A26E49}" dt="2024-05-17T22:12:22.152" v="1087" actId="14100"/>
          <ac:cxnSpMkLst>
            <pc:docMk/>
            <pc:sldMk cId="1417063221" sldId="260"/>
            <ac:cxnSpMk id="43" creationId="{5265ABE1-D1FC-3F36-F901-846AD3C3911E}"/>
          </ac:cxnSpMkLst>
        </pc:cxnChg>
        <pc:cxnChg chg="add mod">
          <ac:chgData name="Uni Heidelberg" userId="63381bc8-74ad-49df-bab6-c1d9d05e17c2" providerId="ADAL" clId="{BF74E554-D468-417C-B33F-4311D5A26E49}" dt="2024-05-17T22:11:54.286" v="1074" actId="1076"/>
          <ac:cxnSpMkLst>
            <pc:docMk/>
            <pc:sldMk cId="1417063221" sldId="260"/>
            <ac:cxnSpMk id="51" creationId="{4108CC78-B0D5-F1CA-FDAD-9174484A098B}"/>
          </ac:cxnSpMkLst>
        </pc:cxnChg>
      </pc:sldChg>
      <pc:sldChg chg="addSp delSp modSp new mod ord setBg modClrScheme modShow chgLayout">
        <pc:chgData name="Uni Heidelberg" userId="63381bc8-74ad-49df-bab6-c1d9d05e17c2" providerId="ADAL" clId="{BF74E554-D468-417C-B33F-4311D5A26E49}" dt="2024-05-18T17:43:26.016" v="4600"/>
        <pc:sldMkLst>
          <pc:docMk/>
          <pc:sldMk cId="3152071621" sldId="261"/>
        </pc:sldMkLst>
        <pc:spChg chg="del">
          <ac:chgData name="Uni Heidelberg" userId="63381bc8-74ad-49df-bab6-c1d9d05e17c2" providerId="ADAL" clId="{BF74E554-D468-417C-B33F-4311D5A26E49}" dt="2024-05-18T14:31:09.081" v="1192" actId="700"/>
          <ac:spMkLst>
            <pc:docMk/>
            <pc:sldMk cId="3152071621" sldId="261"/>
            <ac:spMk id="2" creationId="{EAA394E7-5304-5656-26A8-1FF553925BC1}"/>
          </ac:spMkLst>
        </pc:spChg>
        <pc:spChg chg="del">
          <ac:chgData name="Uni Heidelberg" userId="63381bc8-74ad-49df-bab6-c1d9d05e17c2" providerId="ADAL" clId="{BF74E554-D468-417C-B33F-4311D5A26E49}" dt="2024-05-18T14:31:09.081" v="1192" actId="700"/>
          <ac:spMkLst>
            <pc:docMk/>
            <pc:sldMk cId="3152071621" sldId="261"/>
            <ac:spMk id="3" creationId="{738939F5-8055-9627-E71F-7AF28C8EBA62}"/>
          </ac:spMkLst>
        </pc:spChg>
        <pc:spChg chg="add">
          <ac:chgData name="Uni Heidelberg" userId="63381bc8-74ad-49df-bab6-c1d9d05e17c2" providerId="ADAL" clId="{BF74E554-D468-417C-B33F-4311D5A26E49}" dt="2024-05-18T14:31:09.677" v="1193"/>
          <ac:spMkLst>
            <pc:docMk/>
            <pc:sldMk cId="3152071621" sldId="261"/>
            <ac:spMk id="4" creationId="{B8F028FF-BB75-2718-6845-0BAEE4FA03CD}"/>
          </ac:spMkLst>
        </pc:spChg>
        <pc:spChg chg="add">
          <ac:chgData name="Uni Heidelberg" userId="63381bc8-74ad-49df-bab6-c1d9d05e17c2" providerId="ADAL" clId="{BF74E554-D468-417C-B33F-4311D5A26E49}" dt="2024-05-18T14:31:49.508" v="1194"/>
          <ac:spMkLst>
            <pc:docMk/>
            <pc:sldMk cId="3152071621" sldId="261"/>
            <ac:spMk id="5" creationId="{5B31AA50-0313-1108-9297-BF966D466863}"/>
          </ac:spMkLst>
        </pc:spChg>
        <pc:spChg chg="add del mod">
          <ac:chgData name="Uni Heidelberg" userId="63381bc8-74ad-49df-bab6-c1d9d05e17c2" providerId="ADAL" clId="{BF74E554-D468-417C-B33F-4311D5A26E49}" dt="2024-05-18T14:39:04.603" v="1612" actId="478"/>
          <ac:spMkLst>
            <pc:docMk/>
            <pc:sldMk cId="3152071621" sldId="261"/>
            <ac:spMk id="8" creationId="{1A2785F1-8345-C9EE-A128-18C8D928D9B0}"/>
          </ac:spMkLst>
        </pc:spChg>
        <pc:spChg chg="add mod">
          <ac:chgData name="Uni Heidelberg" userId="63381bc8-74ad-49df-bab6-c1d9d05e17c2" providerId="ADAL" clId="{BF74E554-D468-417C-B33F-4311D5A26E49}" dt="2024-05-18T14:40:19.792" v="1641" actId="14838"/>
          <ac:spMkLst>
            <pc:docMk/>
            <pc:sldMk cId="3152071621" sldId="261"/>
            <ac:spMk id="9" creationId="{39F78A5D-7FFE-043D-B6B5-129DA12267A4}"/>
          </ac:spMkLst>
        </pc:spChg>
        <pc:spChg chg="add mod">
          <ac:chgData name="Uni Heidelberg" userId="63381bc8-74ad-49df-bab6-c1d9d05e17c2" providerId="ADAL" clId="{BF74E554-D468-417C-B33F-4311D5A26E49}" dt="2024-05-18T14:40:25.091" v="1644" actId="12788"/>
          <ac:spMkLst>
            <pc:docMk/>
            <pc:sldMk cId="3152071621" sldId="261"/>
            <ac:spMk id="10" creationId="{F822BC68-5D97-E1A1-B6BB-2FC591332485}"/>
          </ac:spMkLst>
        </pc:spChg>
        <pc:spChg chg="add mod">
          <ac:chgData name="Uni Heidelberg" userId="63381bc8-74ad-49df-bab6-c1d9d05e17c2" providerId="ADAL" clId="{BF74E554-D468-417C-B33F-4311D5A26E49}" dt="2024-05-18T14:40:15.137" v="1640" actId="1076"/>
          <ac:spMkLst>
            <pc:docMk/>
            <pc:sldMk cId="3152071621" sldId="261"/>
            <ac:spMk id="11" creationId="{62599DC7-C7BF-77CB-C9A6-D466844D00F8}"/>
          </ac:spMkLst>
        </pc:spChg>
        <pc:spChg chg="add del">
          <ac:chgData name="Uni Heidelberg" userId="63381bc8-74ad-49df-bab6-c1d9d05e17c2" providerId="ADAL" clId="{BF74E554-D468-417C-B33F-4311D5A26E49}" dt="2024-05-18T14:32:31.450" v="1201" actId="26606"/>
          <ac:spMkLst>
            <pc:docMk/>
            <pc:sldMk cId="3152071621" sldId="261"/>
            <ac:spMk id="1032" creationId="{3DAD86CA-8235-409B-982B-5E7A033E2392}"/>
          </ac:spMkLst>
        </pc:spChg>
        <pc:spChg chg="add del">
          <ac:chgData name="Uni Heidelberg" userId="63381bc8-74ad-49df-bab6-c1d9d05e17c2" providerId="ADAL" clId="{BF74E554-D468-417C-B33F-4311D5A26E49}" dt="2024-05-18T14:32:31.450" v="1201" actId="26606"/>
          <ac:spMkLst>
            <pc:docMk/>
            <pc:sldMk cId="3152071621" sldId="261"/>
            <ac:spMk id="1033" creationId="{9F234FBA-3501-47B4-AE0C-AA4AFBC8F603}"/>
          </ac:spMkLst>
        </pc:spChg>
        <pc:spChg chg="add del">
          <ac:chgData name="Uni Heidelberg" userId="63381bc8-74ad-49df-bab6-c1d9d05e17c2" providerId="ADAL" clId="{BF74E554-D468-417C-B33F-4311D5A26E49}" dt="2024-05-18T14:32:31.450" v="1201" actId="26606"/>
          <ac:spMkLst>
            <pc:docMk/>
            <pc:sldMk cId="3152071621" sldId="261"/>
            <ac:spMk id="1034" creationId="{B5EF893B-0491-416E-9D33-BADE9600792A}"/>
          </ac:spMkLst>
        </pc:spChg>
        <pc:spChg chg="add del">
          <ac:chgData name="Uni Heidelberg" userId="63381bc8-74ad-49df-bab6-c1d9d05e17c2" providerId="ADAL" clId="{BF74E554-D468-417C-B33F-4311D5A26E49}" dt="2024-05-18T14:32:10.858" v="1198" actId="26606"/>
          <ac:spMkLst>
            <pc:docMk/>
            <pc:sldMk cId="3152071621" sldId="261"/>
            <ac:spMk id="1035" creationId="{AB8C311F-7253-4AED-9701-7FC0708C41C7}"/>
          </ac:spMkLst>
        </pc:spChg>
        <pc:spChg chg="add del">
          <ac:chgData name="Uni Heidelberg" userId="63381bc8-74ad-49df-bab6-c1d9d05e17c2" providerId="ADAL" clId="{BF74E554-D468-417C-B33F-4311D5A26E49}" dt="2024-05-18T14:32:10.858" v="1198" actId="26606"/>
          <ac:spMkLst>
            <pc:docMk/>
            <pc:sldMk cId="3152071621" sldId="261"/>
            <ac:spMk id="1037" creationId="{FD073016-B734-483B-8953-5BADEE145112}"/>
          </ac:spMkLst>
        </pc:spChg>
        <pc:spChg chg="add del">
          <ac:chgData name="Uni Heidelberg" userId="63381bc8-74ad-49df-bab6-c1d9d05e17c2" providerId="ADAL" clId="{BF74E554-D468-417C-B33F-4311D5A26E49}" dt="2024-05-18T14:32:10.858" v="1198" actId="26606"/>
          <ac:spMkLst>
            <pc:docMk/>
            <pc:sldMk cId="3152071621" sldId="261"/>
            <ac:spMk id="1039" creationId="{90A7EAB6-59D3-4325-8DE6-E0CA4009CE53}"/>
          </ac:spMkLst>
        </pc:spChg>
        <pc:spChg chg="add del">
          <ac:chgData name="Uni Heidelberg" userId="63381bc8-74ad-49df-bab6-c1d9d05e17c2" providerId="ADAL" clId="{BF74E554-D468-417C-B33F-4311D5A26E49}" dt="2024-05-18T14:32:10.858" v="1198" actId="26606"/>
          <ac:spMkLst>
            <pc:docMk/>
            <pc:sldMk cId="3152071621" sldId="261"/>
            <ac:spMk id="1041" creationId="{A8D57A06-A426-446D-B02C-A2DC6B62E45E}"/>
          </ac:spMkLst>
        </pc:spChg>
        <pc:picChg chg="add mod ord">
          <ac:chgData name="Uni Heidelberg" userId="63381bc8-74ad-49df-bab6-c1d9d05e17c2" providerId="ADAL" clId="{BF74E554-D468-417C-B33F-4311D5A26E49}" dt="2024-05-18T14:38:37.203" v="1600" actId="1076"/>
          <ac:picMkLst>
            <pc:docMk/>
            <pc:sldMk cId="3152071621" sldId="261"/>
            <ac:picMk id="7" creationId="{73F80D91-0442-1A24-2F80-BF10704E94DE}"/>
          </ac:picMkLst>
        </pc:picChg>
        <pc:picChg chg="add mod">
          <ac:chgData name="Uni Heidelberg" userId="63381bc8-74ad-49df-bab6-c1d9d05e17c2" providerId="ADAL" clId="{BF74E554-D468-417C-B33F-4311D5A26E49}" dt="2024-05-18T14:40:27.419" v="1645" actId="1076"/>
          <ac:picMkLst>
            <pc:docMk/>
            <pc:sldMk cId="3152071621" sldId="261"/>
            <ac:picMk id="1030" creationId="{67022F22-BEC4-5B2F-4CCE-961A7467D11F}"/>
          </ac:picMkLst>
        </pc:picChg>
        <pc:cxnChg chg="add del">
          <ac:chgData name="Uni Heidelberg" userId="63381bc8-74ad-49df-bab6-c1d9d05e17c2" providerId="ADAL" clId="{BF74E554-D468-417C-B33F-4311D5A26E49}" dt="2024-05-18T14:32:31.450" v="1201" actId="26606"/>
          <ac:cxnSpMkLst>
            <pc:docMk/>
            <pc:sldMk cId="3152071621" sldId="261"/>
            <ac:cxnSpMk id="1036" creationId="{469F4FF8-F8B0-4630-BA1B-0D8B324CD5FF}"/>
          </ac:cxnSpMkLst>
        </pc:cxnChg>
      </pc:sldChg>
      <pc:sldChg chg="addSp modSp new del mod modTransition modAnim">
        <pc:chgData name="Uni Heidelberg" userId="63381bc8-74ad-49df-bab6-c1d9d05e17c2" providerId="ADAL" clId="{BF74E554-D468-417C-B33F-4311D5A26E49}" dt="2024-05-18T16:11:46.888" v="1984" actId="47"/>
        <pc:sldMkLst>
          <pc:docMk/>
          <pc:sldMk cId="4109346083" sldId="262"/>
        </pc:sldMkLst>
        <pc:picChg chg="add mod">
          <ac:chgData name="Uni Heidelberg" userId="63381bc8-74ad-49df-bab6-c1d9d05e17c2" providerId="ADAL" clId="{BF74E554-D468-417C-B33F-4311D5A26E49}" dt="2024-05-18T15:50:11.980" v="1652" actId="12789"/>
          <ac:picMkLst>
            <pc:docMk/>
            <pc:sldMk cId="4109346083" sldId="262"/>
            <ac:picMk id="2" creationId="{7EFDFC90-1D02-D768-F385-D6C051E96945}"/>
          </ac:picMkLst>
        </pc:picChg>
      </pc:sldChg>
      <pc:sldChg chg="addSp delSp modSp add mod modAnim">
        <pc:chgData name="Uni Heidelberg" userId="63381bc8-74ad-49df-bab6-c1d9d05e17c2" providerId="ADAL" clId="{BF74E554-D468-417C-B33F-4311D5A26E49}" dt="2024-05-18T18:22:44.196" v="6448" actId="1035"/>
        <pc:sldMkLst>
          <pc:docMk/>
          <pc:sldMk cId="1604224984" sldId="263"/>
        </pc:sldMkLst>
        <pc:spChg chg="add mod">
          <ac:chgData name="Uni Heidelberg" userId="63381bc8-74ad-49df-bab6-c1d9d05e17c2" providerId="ADAL" clId="{BF74E554-D468-417C-B33F-4311D5A26E49}" dt="2024-05-18T16:04:05.889" v="1963" actId="1076"/>
          <ac:spMkLst>
            <pc:docMk/>
            <pc:sldMk cId="1604224984" sldId="263"/>
            <ac:spMk id="6" creationId="{5B04708C-FFC1-A6FE-5262-C387B9A7D414}"/>
          </ac:spMkLst>
        </pc:spChg>
        <pc:spChg chg="add mod">
          <ac:chgData name="Uni Heidelberg" userId="63381bc8-74ad-49df-bab6-c1d9d05e17c2" providerId="ADAL" clId="{BF74E554-D468-417C-B33F-4311D5A26E49}" dt="2024-05-18T18:22:21.773" v="6427" actId="1076"/>
          <ac:spMkLst>
            <pc:docMk/>
            <pc:sldMk cId="1604224984" sldId="263"/>
            <ac:spMk id="8" creationId="{60187809-5046-C9D8-F77E-61301CBC8062}"/>
          </ac:spMkLst>
        </pc:spChg>
        <pc:spChg chg="mod">
          <ac:chgData name="Uni Heidelberg" userId="63381bc8-74ad-49df-bab6-c1d9d05e17c2" providerId="ADAL" clId="{BF74E554-D468-417C-B33F-4311D5A26E49}" dt="2024-05-18T16:10:28.224" v="1983" actId="313"/>
          <ac:spMkLst>
            <pc:docMk/>
            <pc:sldMk cId="1604224984" sldId="263"/>
            <ac:spMk id="9" creationId="{39F78A5D-7FFE-043D-B6B5-129DA12267A4}"/>
          </ac:spMkLst>
        </pc:spChg>
        <pc:spChg chg="mod">
          <ac:chgData name="Uni Heidelberg" userId="63381bc8-74ad-49df-bab6-c1d9d05e17c2" providerId="ADAL" clId="{BF74E554-D468-417C-B33F-4311D5A26E49}" dt="2024-05-18T16:04:08.432" v="1966" actId="1036"/>
          <ac:spMkLst>
            <pc:docMk/>
            <pc:sldMk cId="1604224984" sldId="263"/>
            <ac:spMk id="10" creationId="{F822BC68-5D97-E1A1-B6BB-2FC591332485}"/>
          </ac:spMkLst>
        </pc:spChg>
        <pc:spChg chg="mod">
          <ac:chgData name="Uni Heidelberg" userId="63381bc8-74ad-49df-bab6-c1d9d05e17c2" providerId="ADAL" clId="{BF74E554-D468-417C-B33F-4311D5A26E49}" dt="2024-05-18T16:04:08.432" v="1966" actId="1036"/>
          <ac:spMkLst>
            <pc:docMk/>
            <pc:sldMk cId="1604224984" sldId="263"/>
            <ac:spMk id="11" creationId="{62599DC7-C7BF-77CB-C9A6-D466844D00F8}"/>
          </ac:spMkLst>
        </pc:spChg>
        <pc:spChg chg="add mod">
          <ac:chgData name="Uni Heidelberg" userId="63381bc8-74ad-49df-bab6-c1d9d05e17c2" providerId="ADAL" clId="{BF74E554-D468-417C-B33F-4311D5A26E49}" dt="2024-05-18T16:04:35.308" v="1971" actId="1076"/>
          <ac:spMkLst>
            <pc:docMk/>
            <pc:sldMk cId="1604224984" sldId="263"/>
            <ac:spMk id="17" creationId="{AC10B5B3-6B23-BD74-67E1-6FFAD3A6F9F6}"/>
          </ac:spMkLst>
        </pc:spChg>
        <pc:spChg chg="add del mod">
          <ac:chgData name="Uni Heidelberg" userId="63381bc8-74ad-49df-bab6-c1d9d05e17c2" providerId="ADAL" clId="{BF74E554-D468-417C-B33F-4311D5A26E49}" dt="2024-05-18T16:02:25.792" v="1952" actId="478"/>
          <ac:spMkLst>
            <pc:docMk/>
            <pc:sldMk cId="1604224984" sldId="263"/>
            <ac:spMk id="18" creationId="{CDE5603B-7EDB-49C2-A228-D9B4EFB442D7}"/>
          </ac:spMkLst>
        </pc:spChg>
        <pc:spChg chg="add mod">
          <ac:chgData name="Uni Heidelberg" userId="63381bc8-74ad-49df-bab6-c1d9d05e17c2" providerId="ADAL" clId="{BF74E554-D468-417C-B33F-4311D5A26E49}" dt="2024-05-18T18:22:44.196" v="6448" actId="1035"/>
          <ac:spMkLst>
            <pc:docMk/>
            <pc:sldMk cId="1604224984" sldId="263"/>
            <ac:spMk id="23" creationId="{CBDA351B-BAFD-3D97-6F3A-B627E8DA0EBD}"/>
          </ac:spMkLst>
        </pc:spChg>
        <pc:picChg chg="add mod modCrop">
          <ac:chgData name="Uni Heidelberg" userId="63381bc8-74ad-49df-bab6-c1d9d05e17c2" providerId="ADAL" clId="{BF74E554-D468-417C-B33F-4311D5A26E49}" dt="2024-05-18T16:04:05.889" v="1963" actId="1076"/>
          <ac:picMkLst>
            <pc:docMk/>
            <pc:sldMk cId="1604224984" sldId="263"/>
            <ac:picMk id="2" creationId="{3E3A6E87-7B09-0034-E0B8-5D3EEE6E56A9}"/>
          </ac:picMkLst>
        </pc:picChg>
        <pc:picChg chg="mod">
          <ac:chgData name="Uni Heidelberg" userId="63381bc8-74ad-49df-bab6-c1d9d05e17c2" providerId="ADAL" clId="{BF74E554-D468-417C-B33F-4311D5A26E49}" dt="2024-05-18T18:22:28.046" v="6431" actId="1076"/>
          <ac:picMkLst>
            <pc:docMk/>
            <pc:sldMk cId="1604224984" sldId="263"/>
            <ac:picMk id="7" creationId="{73F80D91-0442-1A24-2F80-BF10704E94DE}"/>
          </ac:picMkLst>
        </pc:picChg>
        <pc:picChg chg="del">
          <ac:chgData name="Uni Heidelberg" userId="63381bc8-74ad-49df-bab6-c1d9d05e17c2" providerId="ADAL" clId="{BF74E554-D468-417C-B33F-4311D5A26E49}" dt="2024-05-18T15:51:18.721" v="1664" actId="478"/>
          <ac:picMkLst>
            <pc:docMk/>
            <pc:sldMk cId="1604224984" sldId="263"/>
            <ac:picMk id="1030" creationId="{67022F22-BEC4-5B2F-4CCE-961A7467D11F}"/>
          </ac:picMkLst>
        </pc:picChg>
        <pc:cxnChg chg="add mod">
          <ac:chgData name="Uni Heidelberg" userId="63381bc8-74ad-49df-bab6-c1d9d05e17c2" providerId="ADAL" clId="{BF74E554-D468-417C-B33F-4311D5A26E49}" dt="2024-05-18T16:04:05.889" v="1963" actId="1076"/>
          <ac:cxnSpMkLst>
            <pc:docMk/>
            <pc:sldMk cId="1604224984" sldId="263"/>
            <ac:cxnSpMk id="3" creationId="{3AD467BA-FF1F-98F8-1E66-AFBA05557AF8}"/>
          </ac:cxnSpMkLst>
        </pc:cxnChg>
        <pc:cxnChg chg="add mod">
          <ac:chgData name="Uni Heidelberg" userId="63381bc8-74ad-49df-bab6-c1d9d05e17c2" providerId="ADAL" clId="{BF74E554-D468-417C-B33F-4311D5A26E49}" dt="2024-05-18T16:04:05.889" v="1963" actId="1076"/>
          <ac:cxnSpMkLst>
            <pc:docMk/>
            <pc:sldMk cId="1604224984" sldId="263"/>
            <ac:cxnSpMk id="12" creationId="{C7578C93-3B1F-2A5D-84D8-F13A07D99B28}"/>
          </ac:cxnSpMkLst>
        </pc:cxnChg>
        <pc:cxnChg chg="add mod">
          <ac:chgData name="Uni Heidelberg" userId="63381bc8-74ad-49df-bab6-c1d9d05e17c2" providerId="ADAL" clId="{BF74E554-D468-417C-B33F-4311D5A26E49}" dt="2024-05-18T18:22:38.820" v="6436" actId="1076"/>
          <ac:cxnSpMkLst>
            <pc:docMk/>
            <pc:sldMk cId="1604224984" sldId="263"/>
            <ac:cxnSpMk id="19" creationId="{E0212A53-065E-C9B9-C90D-9ADD598DB548}"/>
          </ac:cxnSpMkLst>
        </pc:cxnChg>
      </pc:sldChg>
      <pc:sldChg chg="addSp delSp modSp new mod modTransition modClrScheme modAnim modShow chgLayout">
        <pc:chgData name="Uni Heidelberg" userId="63381bc8-74ad-49df-bab6-c1d9d05e17c2" providerId="ADAL" clId="{BF74E554-D468-417C-B33F-4311D5A26E49}" dt="2024-05-18T16:28:45.061" v="2462"/>
        <pc:sldMkLst>
          <pc:docMk/>
          <pc:sldMk cId="1438765315" sldId="264"/>
        </pc:sldMkLst>
        <pc:spChg chg="add mod">
          <ac:chgData name="Uni Heidelberg" userId="63381bc8-74ad-49df-bab6-c1d9d05e17c2" providerId="ADAL" clId="{BF74E554-D468-417C-B33F-4311D5A26E49}" dt="2024-05-18T16:15:02.822" v="2071" actId="164"/>
          <ac:spMkLst>
            <pc:docMk/>
            <pc:sldMk cId="1438765315" sldId="264"/>
            <ac:spMk id="2" creationId="{9E5072D3-CAC2-64F5-969A-AAFEAD91B8E8}"/>
          </ac:spMkLst>
        </pc:spChg>
        <pc:spChg chg="add mod">
          <ac:chgData name="Uni Heidelberg" userId="63381bc8-74ad-49df-bab6-c1d9d05e17c2" providerId="ADAL" clId="{BF74E554-D468-417C-B33F-4311D5A26E49}" dt="2024-05-18T16:15:37.083" v="2103" actId="1076"/>
          <ac:spMkLst>
            <pc:docMk/>
            <pc:sldMk cId="1438765315" sldId="264"/>
            <ac:spMk id="9" creationId="{8EDE2502-FA74-4421-CA4E-6BB1A024362F}"/>
          </ac:spMkLst>
        </pc:spChg>
        <pc:spChg chg="mod topLvl">
          <ac:chgData name="Uni Heidelberg" userId="63381bc8-74ad-49df-bab6-c1d9d05e17c2" providerId="ADAL" clId="{BF74E554-D468-417C-B33F-4311D5A26E49}" dt="2024-05-18T16:17:12.122" v="2162" actId="14100"/>
          <ac:spMkLst>
            <pc:docMk/>
            <pc:sldMk cId="1438765315" sldId="264"/>
            <ac:spMk id="12" creationId="{87AF5EC3-3C07-7D1E-FDA2-D1CA419327D7}"/>
          </ac:spMkLst>
        </pc:spChg>
        <pc:spChg chg="mod topLvl">
          <ac:chgData name="Uni Heidelberg" userId="63381bc8-74ad-49df-bab6-c1d9d05e17c2" providerId="ADAL" clId="{BF74E554-D468-417C-B33F-4311D5A26E49}" dt="2024-05-18T16:17:11.778" v="2161" actId="1076"/>
          <ac:spMkLst>
            <pc:docMk/>
            <pc:sldMk cId="1438765315" sldId="264"/>
            <ac:spMk id="14" creationId="{578CD715-49B6-6AA4-BF93-AA909F8DDE35}"/>
          </ac:spMkLst>
        </pc:spChg>
        <pc:spChg chg="add mod">
          <ac:chgData name="Uni Heidelberg" userId="63381bc8-74ad-49df-bab6-c1d9d05e17c2" providerId="ADAL" clId="{BF74E554-D468-417C-B33F-4311D5A26E49}" dt="2024-05-18T16:15:49.140" v="2110"/>
          <ac:spMkLst>
            <pc:docMk/>
            <pc:sldMk cId="1438765315" sldId="264"/>
            <ac:spMk id="15" creationId="{FC6D6161-52C7-4B72-4678-101861B04C18}"/>
          </ac:spMkLst>
        </pc:spChg>
        <pc:spChg chg="del mod topLvl">
          <ac:chgData name="Uni Heidelberg" userId="63381bc8-74ad-49df-bab6-c1d9d05e17c2" providerId="ADAL" clId="{BF74E554-D468-417C-B33F-4311D5A26E49}" dt="2024-05-18T16:18:22.552" v="2206" actId="478"/>
          <ac:spMkLst>
            <pc:docMk/>
            <pc:sldMk cId="1438765315" sldId="264"/>
            <ac:spMk id="18" creationId="{720B18CF-FCA0-AC6A-69A0-55FC8256DD54}"/>
          </ac:spMkLst>
        </pc:spChg>
        <pc:spChg chg="del mod topLvl">
          <ac:chgData name="Uni Heidelberg" userId="63381bc8-74ad-49df-bab6-c1d9d05e17c2" providerId="ADAL" clId="{BF74E554-D468-417C-B33F-4311D5A26E49}" dt="2024-05-18T16:18:23.779" v="2207" actId="478"/>
          <ac:spMkLst>
            <pc:docMk/>
            <pc:sldMk cId="1438765315" sldId="264"/>
            <ac:spMk id="19" creationId="{FFA484A1-1B90-6C2A-B2B5-BA39F2105EA8}"/>
          </ac:spMkLst>
        </pc:spChg>
        <pc:spChg chg="mod topLvl">
          <ac:chgData name="Uni Heidelberg" userId="63381bc8-74ad-49df-bab6-c1d9d05e17c2" providerId="ADAL" clId="{BF74E554-D468-417C-B33F-4311D5A26E49}" dt="2024-05-18T16:18:27.770" v="2208" actId="164"/>
          <ac:spMkLst>
            <pc:docMk/>
            <pc:sldMk cId="1438765315" sldId="264"/>
            <ac:spMk id="24" creationId="{726033E9-4C58-99A6-257A-B5B25372513B}"/>
          </ac:spMkLst>
        </pc:spChg>
        <pc:spChg chg="mod topLvl">
          <ac:chgData name="Uni Heidelberg" userId="63381bc8-74ad-49df-bab6-c1d9d05e17c2" providerId="ADAL" clId="{BF74E554-D468-417C-B33F-4311D5A26E49}" dt="2024-05-18T16:18:27.770" v="2208" actId="164"/>
          <ac:spMkLst>
            <pc:docMk/>
            <pc:sldMk cId="1438765315" sldId="264"/>
            <ac:spMk id="25" creationId="{8F79053C-E818-A505-12AE-6D820DB04B4E}"/>
          </ac:spMkLst>
        </pc:spChg>
        <pc:spChg chg="add del mod">
          <ac:chgData name="Uni Heidelberg" userId="63381bc8-74ad-49df-bab6-c1d9d05e17c2" providerId="ADAL" clId="{BF74E554-D468-417C-B33F-4311D5A26E49}" dt="2024-05-18T16:19:47.394" v="2261" actId="478"/>
          <ac:spMkLst>
            <pc:docMk/>
            <pc:sldMk cId="1438765315" sldId="264"/>
            <ac:spMk id="32" creationId="{D15FA939-E8FB-713C-ABC2-A9E0D9D16546}"/>
          </ac:spMkLst>
        </pc:spChg>
        <pc:spChg chg="add del mod ord">
          <ac:chgData name="Uni Heidelberg" userId="63381bc8-74ad-49df-bab6-c1d9d05e17c2" providerId="ADAL" clId="{BF74E554-D468-417C-B33F-4311D5A26E49}" dt="2024-05-18T16:19:45.621" v="2260" actId="20577"/>
          <ac:spMkLst>
            <pc:docMk/>
            <pc:sldMk cId="1438765315" sldId="264"/>
            <ac:spMk id="33" creationId="{8B162088-2473-6F08-AFF2-D32B24C8C066}"/>
          </ac:spMkLst>
        </pc:spChg>
        <pc:grpChg chg="add mod">
          <ac:chgData name="Uni Heidelberg" userId="63381bc8-74ad-49df-bab6-c1d9d05e17c2" providerId="ADAL" clId="{BF74E554-D468-417C-B33F-4311D5A26E49}" dt="2024-05-18T16:18:48.699" v="2213" actId="12789"/>
          <ac:grpSpMkLst>
            <pc:docMk/>
            <pc:sldMk cId="1438765315" sldId="264"/>
            <ac:grpSpMk id="10" creationId="{7BC4D66D-B269-03AC-552C-05FC655EB22B}"/>
          </ac:grpSpMkLst>
        </pc:grpChg>
        <pc:grpChg chg="add del mod">
          <ac:chgData name="Uni Heidelberg" userId="63381bc8-74ad-49df-bab6-c1d9d05e17c2" providerId="ADAL" clId="{BF74E554-D468-417C-B33F-4311D5A26E49}" dt="2024-05-18T16:15:12.972" v="2080" actId="165"/>
          <ac:grpSpMkLst>
            <pc:docMk/>
            <pc:sldMk cId="1438765315" sldId="264"/>
            <ac:grpSpMk id="11" creationId="{782B75B8-38D9-6FA3-E0ED-CD0BFA0252FC}"/>
          </ac:grpSpMkLst>
        </pc:grpChg>
        <pc:grpChg chg="add mod">
          <ac:chgData name="Uni Heidelberg" userId="63381bc8-74ad-49df-bab6-c1d9d05e17c2" providerId="ADAL" clId="{BF74E554-D468-417C-B33F-4311D5A26E49}" dt="2024-05-18T16:18:55.581" v="2214" actId="408"/>
          <ac:grpSpMkLst>
            <pc:docMk/>
            <pc:sldMk cId="1438765315" sldId="264"/>
            <ac:grpSpMk id="16" creationId="{BE655D0F-7312-E344-4CF8-0857E26F948B}"/>
          </ac:grpSpMkLst>
        </pc:grpChg>
        <pc:grpChg chg="add del mod">
          <ac:chgData name="Uni Heidelberg" userId="63381bc8-74ad-49df-bab6-c1d9d05e17c2" providerId="ADAL" clId="{BF74E554-D468-417C-B33F-4311D5A26E49}" dt="2024-05-18T16:16:57.436" v="2156" actId="165"/>
          <ac:grpSpMkLst>
            <pc:docMk/>
            <pc:sldMk cId="1438765315" sldId="264"/>
            <ac:grpSpMk id="17" creationId="{2B0304B3-8917-C944-244B-A249E6011E84}"/>
          </ac:grpSpMkLst>
        </pc:grpChg>
        <pc:grpChg chg="add del mod">
          <ac:chgData name="Uni Heidelberg" userId="63381bc8-74ad-49df-bab6-c1d9d05e17c2" providerId="ADAL" clId="{BF74E554-D468-417C-B33F-4311D5A26E49}" dt="2024-05-18T16:17:36.768" v="2170" actId="165"/>
          <ac:grpSpMkLst>
            <pc:docMk/>
            <pc:sldMk cId="1438765315" sldId="264"/>
            <ac:grpSpMk id="22" creationId="{D052963D-B262-BE42-16EB-4BA85F65C7B9}"/>
          </ac:grpSpMkLst>
        </pc:grpChg>
        <pc:grpChg chg="add del mod">
          <ac:chgData name="Uni Heidelberg" userId="63381bc8-74ad-49df-bab6-c1d9d05e17c2" providerId="ADAL" clId="{BF74E554-D468-417C-B33F-4311D5A26E49}" dt="2024-05-18T16:17:30.387" v="2167" actId="165"/>
          <ac:grpSpMkLst>
            <pc:docMk/>
            <pc:sldMk cId="1438765315" sldId="264"/>
            <ac:grpSpMk id="23" creationId="{7CE92FE5-5D80-8FBC-B611-C8EF3F6320A7}"/>
          </ac:grpSpMkLst>
        </pc:grpChg>
        <pc:grpChg chg="add mod">
          <ac:chgData name="Uni Heidelberg" userId="63381bc8-74ad-49df-bab6-c1d9d05e17c2" providerId="ADAL" clId="{BF74E554-D468-417C-B33F-4311D5A26E49}" dt="2024-05-18T16:18:45.805" v="2211" actId="12789"/>
          <ac:grpSpMkLst>
            <pc:docMk/>
            <pc:sldMk cId="1438765315" sldId="264"/>
            <ac:grpSpMk id="27" creationId="{27C3A5AB-8820-3D37-4027-12B94CAFF8C8}"/>
          </ac:grpSpMkLst>
        </pc:grpChg>
        <pc:picChg chg="add mod ord">
          <ac:chgData name="Uni Heidelberg" userId="63381bc8-74ad-49df-bab6-c1d9d05e17c2" providerId="ADAL" clId="{BF74E554-D468-417C-B33F-4311D5A26E49}" dt="2024-05-18T16:15:55.102" v="2111" actId="164"/>
          <ac:picMkLst>
            <pc:docMk/>
            <pc:sldMk cId="1438765315" sldId="264"/>
            <ac:picMk id="4" creationId="{CBE5EB49-3954-3AB7-3E0E-6D11CAC1964F}"/>
          </ac:picMkLst>
        </pc:picChg>
        <pc:picChg chg="add mod">
          <ac:chgData name="Uni Heidelberg" userId="63381bc8-74ad-49df-bab6-c1d9d05e17c2" providerId="ADAL" clId="{BF74E554-D468-417C-B33F-4311D5A26E49}" dt="2024-05-18T16:17:59.298" v="2175" actId="1076"/>
          <ac:picMkLst>
            <pc:docMk/>
            <pc:sldMk cId="1438765315" sldId="264"/>
            <ac:picMk id="6" creationId="{31AD831C-6FC1-7287-BC94-776E7082FAFC}"/>
          </ac:picMkLst>
        </pc:picChg>
        <pc:picChg chg="add del mod">
          <ac:chgData name="Uni Heidelberg" userId="63381bc8-74ad-49df-bab6-c1d9d05e17c2" providerId="ADAL" clId="{BF74E554-D468-417C-B33F-4311D5A26E49}" dt="2024-05-18T16:16:13.086" v="2141" actId="21"/>
          <ac:picMkLst>
            <pc:docMk/>
            <pc:sldMk cId="1438765315" sldId="264"/>
            <ac:picMk id="8" creationId="{17C22C37-5376-7519-8284-908E21DC978A}"/>
          </ac:picMkLst>
        </pc:picChg>
        <pc:picChg chg="del mod topLvl">
          <ac:chgData name="Uni Heidelberg" userId="63381bc8-74ad-49df-bab6-c1d9d05e17c2" providerId="ADAL" clId="{BF74E554-D468-417C-B33F-4311D5A26E49}" dt="2024-05-18T16:15:18.477" v="2095" actId="478"/>
          <ac:picMkLst>
            <pc:docMk/>
            <pc:sldMk cId="1438765315" sldId="264"/>
            <ac:picMk id="13" creationId="{56C7D6F0-DAC2-3EC3-179E-C47AFABB1F6E}"/>
          </ac:picMkLst>
        </pc:picChg>
        <pc:picChg chg="del mod">
          <ac:chgData name="Uni Heidelberg" userId="63381bc8-74ad-49df-bab6-c1d9d05e17c2" providerId="ADAL" clId="{BF74E554-D468-417C-B33F-4311D5A26E49}" dt="2024-05-18T16:16:12.101" v="2140" actId="478"/>
          <ac:picMkLst>
            <pc:docMk/>
            <pc:sldMk cId="1438765315" sldId="264"/>
            <ac:picMk id="20" creationId="{81A543C8-EBA4-D09D-0A85-A9B2E9218AD2}"/>
          </ac:picMkLst>
        </pc:picChg>
        <pc:picChg chg="add mod ord topLvl">
          <ac:chgData name="Uni Heidelberg" userId="63381bc8-74ad-49df-bab6-c1d9d05e17c2" providerId="ADAL" clId="{BF74E554-D468-417C-B33F-4311D5A26E49}" dt="2024-05-18T16:18:27.770" v="2208" actId="164"/>
          <ac:picMkLst>
            <pc:docMk/>
            <pc:sldMk cId="1438765315" sldId="264"/>
            <ac:picMk id="21" creationId="{17C22C37-5376-7519-8284-908E21DC978A}"/>
          </ac:picMkLst>
        </pc:picChg>
        <pc:picChg chg="del mod">
          <ac:chgData name="Uni Heidelberg" userId="63381bc8-74ad-49df-bab6-c1d9d05e17c2" providerId="ADAL" clId="{BF74E554-D468-417C-B33F-4311D5A26E49}" dt="2024-05-18T16:17:28.551" v="2166" actId="478"/>
          <ac:picMkLst>
            <pc:docMk/>
            <pc:sldMk cId="1438765315" sldId="264"/>
            <ac:picMk id="26" creationId="{3A6F5C9B-7F6D-AB54-0CF6-19A4404A2BB9}"/>
          </ac:picMkLst>
        </pc:picChg>
        <pc:cxnChg chg="add mod">
          <ac:chgData name="Uni Heidelberg" userId="63381bc8-74ad-49df-bab6-c1d9d05e17c2" providerId="ADAL" clId="{BF74E554-D468-417C-B33F-4311D5A26E49}" dt="2024-05-18T16:19:17.846" v="2224" actId="208"/>
          <ac:cxnSpMkLst>
            <pc:docMk/>
            <pc:sldMk cId="1438765315" sldId="264"/>
            <ac:cxnSpMk id="28" creationId="{30A9FC43-6F50-9713-5408-8434C19F0CED}"/>
          </ac:cxnSpMkLst>
        </pc:cxnChg>
        <pc:cxnChg chg="add mod">
          <ac:chgData name="Uni Heidelberg" userId="63381bc8-74ad-49df-bab6-c1d9d05e17c2" providerId="ADAL" clId="{BF74E554-D468-417C-B33F-4311D5A26E49}" dt="2024-05-18T16:19:20.214" v="2225" actId="208"/>
          <ac:cxnSpMkLst>
            <pc:docMk/>
            <pc:sldMk cId="1438765315" sldId="264"/>
            <ac:cxnSpMk id="31" creationId="{48338626-05E8-63BE-97CB-CEBE7F4538AC}"/>
          </ac:cxnSpMkLst>
        </pc:cxnChg>
      </pc:sldChg>
      <pc:sldChg chg="addSp delSp modSp add del mod modTransition modClrScheme delAnim modAnim chgLayout">
        <pc:chgData name="Uni Heidelberg" userId="63381bc8-74ad-49df-bab6-c1d9d05e17c2" providerId="ADAL" clId="{BF74E554-D468-417C-B33F-4311D5A26E49}" dt="2024-05-18T16:45:53.856" v="2608" actId="47"/>
        <pc:sldMkLst>
          <pc:docMk/>
          <pc:sldMk cId="3536318703" sldId="265"/>
        </pc:sldMkLst>
        <pc:spChg chg="add mod">
          <ac:chgData name="Uni Heidelberg" userId="63381bc8-74ad-49df-bab6-c1d9d05e17c2" providerId="ADAL" clId="{BF74E554-D468-417C-B33F-4311D5A26E49}" dt="2024-05-18T16:30:30.775" v="2582" actId="1076"/>
          <ac:spMkLst>
            <pc:docMk/>
            <pc:sldMk cId="3536318703" sldId="265"/>
            <ac:spMk id="5" creationId="{E660ABE9-E4D3-0519-BA91-FA23CBB2BB8C}"/>
          </ac:spMkLst>
        </pc:spChg>
        <pc:spChg chg="add mod">
          <ac:chgData name="Uni Heidelberg" userId="63381bc8-74ad-49df-bab6-c1d9d05e17c2" providerId="ADAL" clId="{BF74E554-D468-417C-B33F-4311D5A26E49}" dt="2024-05-18T16:30:02.755" v="2533" actId="1076"/>
          <ac:spMkLst>
            <pc:docMk/>
            <pc:sldMk cId="3536318703" sldId="265"/>
            <ac:spMk id="7" creationId="{7F147336-9A9C-2ED5-18B4-2BFE880DCD36}"/>
          </ac:spMkLst>
        </pc:spChg>
        <pc:spChg chg="add mod">
          <ac:chgData name="Uni Heidelberg" userId="63381bc8-74ad-49df-bab6-c1d9d05e17c2" providerId="ADAL" clId="{BF74E554-D468-417C-B33F-4311D5A26E49}" dt="2024-05-18T16:29:42.073" v="2494" actId="20577"/>
          <ac:spMkLst>
            <pc:docMk/>
            <pc:sldMk cId="3536318703" sldId="265"/>
            <ac:spMk id="8" creationId="{9EB7CB8E-B8B4-E14A-26A0-7739C755F650}"/>
          </ac:spMkLst>
        </pc:spChg>
        <pc:spChg chg="mod ord">
          <ac:chgData name="Uni Heidelberg" userId="63381bc8-74ad-49df-bab6-c1d9d05e17c2" providerId="ADAL" clId="{BF74E554-D468-417C-B33F-4311D5A26E49}" dt="2024-05-18T16:30:27.049" v="2580" actId="20577"/>
          <ac:spMkLst>
            <pc:docMk/>
            <pc:sldMk cId="3536318703" sldId="265"/>
            <ac:spMk id="33" creationId="{8B162088-2473-6F08-AFF2-D32B24C8C066}"/>
          </ac:spMkLst>
        </pc:spChg>
        <pc:grpChg chg="del">
          <ac:chgData name="Uni Heidelberg" userId="63381bc8-74ad-49df-bab6-c1d9d05e17c2" providerId="ADAL" clId="{BF74E554-D468-417C-B33F-4311D5A26E49}" dt="2024-05-18T16:23:45.560" v="2342" actId="478"/>
          <ac:grpSpMkLst>
            <pc:docMk/>
            <pc:sldMk cId="3536318703" sldId="265"/>
            <ac:grpSpMk id="10" creationId="{7BC4D66D-B269-03AC-552C-05FC655EB22B}"/>
          </ac:grpSpMkLst>
        </pc:grpChg>
        <pc:grpChg chg="del">
          <ac:chgData name="Uni Heidelberg" userId="63381bc8-74ad-49df-bab6-c1d9d05e17c2" providerId="ADAL" clId="{BF74E554-D468-417C-B33F-4311D5A26E49}" dt="2024-05-18T16:23:45.560" v="2342" actId="478"/>
          <ac:grpSpMkLst>
            <pc:docMk/>
            <pc:sldMk cId="3536318703" sldId="265"/>
            <ac:grpSpMk id="16" creationId="{BE655D0F-7312-E344-4CF8-0857E26F948B}"/>
          </ac:grpSpMkLst>
        </pc:grpChg>
        <pc:grpChg chg="del">
          <ac:chgData name="Uni Heidelberg" userId="63381bc8-74ad-49df-bab6-c1d9d05e17c2" providerId="ADAL" clId="{BF74E554-D468-417C-B33F-4311D5A26E49}" dt="2024-05-18T16:23:45.560" v="2342" actId="478"/>
          <ac:grpSpMkLst>
            <pc:docMk/>
            <pc:sldMk cId="3536318703" sldId="265"/>
            <ac:grpSpMk id="27" creationId="{27C3A5AB-8820-3D37-4027-12B94CAFF8C8}"/>
          </ac:grpSpMkLst>
        </pc:grpChg>
        <pc:picChg chg="add mod">
          <ac:chgData name="Uni Heidelberg" userId="63381bc8-74ad-49df-bab6-c1d9d05e17c2" providerId="ADAL" clId="{BF74E554-D468-417C-B33F-4311D5A26E49}" dt="2024-05-18T16:23:37.152" v="2341" actId="14100"/>
          <ac:picMkLst>
            <pc:docMk/>
            <pc:sldMk cId="3536318703" sldId="265"/>
            <ac:picMk id="3" creationId="{2C651B1A-144E-3299-7E4B-4F5BA93E65D3}"/>
          </ac:picMkLst>
        </pc:picChg>
        <pc:picChg chg="add mod modCrop">
          <ac:chgData name="Uni Heidelberg" userId="63381bc8-74ad-49df-bab6-c1d9d05e17c2" providerId="ADAL" clId="{BF74E554-D468-417C-B33F-4311D5A26E49}" dt="2024-05-18T16:33:55.738" v="2593" actId="732"/>
          <ac:picMkLst>
            <pc:docMk/>
            <pc:sldMk cId="3536318703" sldId="265"/>
            <ac:picMk id="11" creationId="{9F1B6306-6754-6C5E-291F-7A4C5351090D}"/>
          </ac:picMkLst>
        </pc:picChg>
        <pc:cxnChg chg="del">
          <ac:chgData name="Uni Heidelberg" userId="63381bc8-74ad-49df-bab6-c1d9d05e17c2" providerId="ADAL" clId="{BF74E554-D468-417C-B33F-4311D5A26E49}" dt="2024-05-18T16:23:45.560" v="2342" actId="478"/>
          <ac:cxnSpMkLst>
            <pc:docMk/>
            <pc:sldMk cId="3536318703" sldId="265"/>
            <ac:cxnSpMk id="28" creationId="{30A9FC43-6F50-9713-5408-8434C19F0CED}"/>
          </ac:cxnSpMkLst>
        </pc:cxnChg>
        <pc:cxnChg chg="del">
          <ac:chgData name="Uni Heidelberg" userId="63381bc8-74ad-49df-bab6-c1d9d05e17c2" providerId="ADAL" clId="{BF74E554-D468-417C-B33F-4311D5A26E49}" dt="2024-05-18T16:23:45.560" v="2342" actId="478"/>
          <ac:cxnSpMkLst>
            <pc:docMk/>
            <pc:sldMk cId="3536318703" sldId="265"/>
            <ac:cxnSpMk id="31" creationId="{48338626-05E8-63BE-97CB-CEBE7F4538AC}"/>
          </ac:cxnSpMkLst>
        </pc:cxnChg>
      </pc:sldChg>
      <pc:sldChg chg="delSp modSp add modTransition modAnim">
        <pc:chgData name="Uni Heidelberg" userId="63381bc8-74ad-49df-bab6-c1d9d05e17c2" providerId="ADAL" clId="{BF74E554-D468-417C-B33F-4311D5A26E49}" dt="2024-05-18T16:28:39.301" v="2456"/>
        <pc:sldMkLst>
          <pc:docMk/>
          <pc:sldMk cId="2533732903" sldId="266"/>
        </pc:sldMkLst>
        <pc:spChg chg="mod topLvl">
          <ac:chgData name="Uni Heidelberg" userId="63381bc8-74ad-49df-bab6-c1d9d05e17c2" providerId="ADAL" clId="{BF74E554-D468-417C-B33F-4311D5A26E49}" dt="2024-05-18T16:23:49.743" v="2345" actId="165"/>
          <ac:spMkLst>
            <pc:docMk/>
            <pc:sldMk cId="2533732903" sldId="266"/>
            <ac:spMk id="2" creationId="{9E5072D3-CAC2-64F5-969A-AAFEAD91B8E8}"/>
          </ac:spMkLst>
        </pc:spChg>
        <pc:spChg chg="mod topLvl">
          <ac:chgData name="Uni Heidelberg" userId="63381bc8-74ad-49df-bab6-c1d9d05e17c2" providerId="ADAL" clId="{BF74E554-D468-417C-B33F-4311D5A26E49}" dt="2024-05-18T16:23:49.743" v="2345" actId="165"/>
          <ac:spMkLst>
            <pc:docMk/>
            <pc:sldMk cId="2533732903" sldId="266"/>
            <ac:spMk id="9" creationId="{8EDE2502-FA74-4421-CA4E-6BB1A024362F}"/>
          </ac:spMkLst>
        </pc:spChg>
        <pc:spChg chg="mod topLvl">
          <ac:chgData name="Uni Heidelberg" userId="63381bc8-74ad-49df-bab6-c1d9d05e17c2" providerId="ADAL" clId="{BF74E554-D468-417C-B33F-4311D5A26E49}" dt="2024-05-18T16:23:51.834" v="2346" actId="165"/>
          <ac:spMkLst>
            <pc:docMk/>
            <pc:sldMk cId="2533732903" sldId="266"/>
            <ac:spMk id="12" creationId="{87AF5EC3-3C07-7D1E-FDA2-D1CA419327D7}"/>
          </ac:spMkLst>
        </pc:spChg>
        <pc:spChg chg="mod topLvl">
          <ac:chgData name="Uni Heidelberg" userId="63381bc8-74ad-49df-bab6-c1d9d05e17c2" providerId="ADAL" clId="{BF74E554-D468-417C-B33F-4311D5A26E49}" dt="2024-05-18T16:23:51.834" v="2346" actId="165"/>
          <ac:spMkLst>
            <pc:docMk/>
            <pc:sldMk cId="2533732903" sldId="266"/>
            <ac:spMk id="14" creationId="{578CD715-49B6-6AA4-BF93-AA909F8DDE35}"/>
          </ac:spMkLst>
        </pc:spChg>
        <pc:spChg chg="mod topLvl">
          <ac:chgData name="Uni Heidelberg" userId="63381bc8-74ad-49df-bab6-c1d9d05e17c2" providerId="ADAL" clId="{BF74E554-D468-417C-B33F-4311D5A26E49}" dt="2024-05-18T16:23:53.305" v="2347" actId="165"/>
          <ac:spMkLst>
            <pc:docMk/>
            <pc:sldMk cId="2533732903" sldId="266"/>
            <ac:spMk id="24" creationId="{726033E9-4C58-99A6-257A-B5B25372513B}"/>
          </ac:spMkLst>
        </pc:spChg>
        <pc:spChg chg="mod topLvl">
          <ac:chgData name="Uni Heidelberg" userId="63381bc8-74ad-49df-bab6-c1d9d05e17c2" providerId="ADAL" clId="{BF74E554-D468-417C-B33F-4311D5A26E49}" dt="2024-05-18T16:23:53.305" v="2347" actId="165"/>
          <ac:spMkLst>
            <pc:docMk/>
            <pc:sldMk cId="2533732903" sldId="266"/>
            <ac:spMk id="25" creationId="{8F79053C-E818-A505-12AE-6D820DB04B4E}"/>
          </ac:spMkLst>
        </pc:spChg>
        <pc:grpChg chg="del">
          <ac:chgData name="Uni Heidelberg" userId="63381bc8-74ad-49df-bab6-c1d9d05e17c2" providerId="ADAL" clId="{BF74E554-D468-417C-B33F-4311D5A26E49}" dt="2024-05-18T16:23:49.743" v="2345" actId="165"/>
          <ac:grpSpMkLst>
            <pc:docMk/>
            <pc:sldMk cId="2533732903" sldId="266"/>
            <ac:grpSpMk id="10" creationId="{7BC4D66D-B269-03AC-552C-05FC655EB22B}"/>
          </ac:grpSpMkLst>
        </pc:grpChg>
        <pc:grpChg chg="del">
          <ac:chgData name="Uni Heidelberg" userId="63381bc8-74ad-49df-bab6-c1d9d05e17c2" providerId="ADAL" clId="{BF74E554-D468-417C-B33F-4311D5A26E49}" dt="2024-05-18T16:23:51.834" v="2346" actId="165"/>
          <ac:grpSpMkLst>
            <pc:docMk/>
            <pc:sldMk cId="2533732903" sldId="266"/>
            <ac:grpSpMk id="16" creationId="{BE655D0F-7312-E344-4CF8-0857E26F948B}"/>
          </ac:grpSpMkLst>
        </pc:grpChg>
        <pc:grpChg chg="del">
          <ac:chgData name="Uni Heidelberg" userId="63381bc8-74ad-49df-bab6-c1d9d05e17c2" providerId="ADAL" clId="{BF74E554-D468-417C-B33F-4311D5A26E49}" dt="2024-05-18T16:23:53.305" v="2347" actId="165"/>
          <ac:grpSpMkLst>
            <pc:docMk/>
            <pc:sldMk cId="2533732903" sldId="266"/>
            <ac:grpSpMk id="27" creationId="{27C3A5AB-8820-3D37-4027-12B94CAFF8C8}"/>
          </ac:grpSpMkLst>
        </pc:grpChg>
        <pc:picChg chg="mod topLvl">
          <ac:chgData name="Uni Heidelberg" userId="63381bc8-74ad-49df-bab6-c1d9d05e17c2" providerId="ADAL" clId="{BF74E554-D468-417C-B33F-4311D5A26E49}" dt="2024-05-18T16:23:51.834" v="2346" actId="165"/>
          <ac:picMkLst>
            <pc:docMk/>
            <pc:sldMk cId="2533732903" sldId="266"/>
            <ac:picMk id="4" creationId="{CBE5EB49-3954-3AB7-3E0E-6D11CAC1964F}"/>
          </ac:picMkLst>
        </pc:picChg>
        <pc:picChg chg="mod topLvl">
          <ac:chgData name="Uni Heidelberg" userId="63381bc8-74ad-49df-bab6-c1d9d05e17c2" providerId="ADAL" clId="{BF74E554-D468-417C-B33F-4311D5A26E49}" dt="2024-05-18T16:23:49.743" v="2345" actId="165"/>
          <ac:picMkLst>
            <pc:docMk/>
            <pc:sldMk cId="2533732903" sldId="266"/>
            <ac:picMk id="6" creationId="{31AD831C-6FC1-7287-BC94-776E7082FAFC}"/>
          </ac:picMkLst>
        </pc:picChg>
        <pc:picChg chg="mod topLvl">
          <ac:chgData name="Uni Heidelberg" userId="63381bc8-74ad-49df-bab6-c1d9d05e17c2" providerId="ADAL" clId="{BF74E554-D468-417C-B33F-4311D5A26E49}" dt="2024-05-18T16:23:53.305" v="2347" actId="165"/>
          <ac:picMkLst>
            <pc:docMk/>
            <pc:sldMk cId="2533732903" sldId="266"/>
            <ac:picMk id="21" creationId="{17C22C37-5376-7519-8284-908E21DC978A}"/>
          </ac:picMkLst>
        </pc:picChg>
      </pc:sldChg>
      <pc:sldChg chg="addSp delSp modSp add mod delAnim modAnim modNotesTx">
        <pc:chgData name="Uni Heidelberg" userId="63381bc8-74ad-49df-bab6-c1d9d05e17c2" providerId="ADAL" clId="{BF74E554-D468-417C-B33F-4311D5A26E49}" dt="2024-05-18T17:41:10.992" v="4573" actId="1076"/>
        <pc:sldMkLst>
          <pc:docMk/>
          <pc:sldMk cId="4119411519" sldId="267"/>
        </pc:sldMkLst>
        <pc:spChg chg="mod">
          <ac:chgData name="Uni Heidelberg" userId="63381bc8-74ad-49df-bab6-c1d9d05e17c2" providerId="ADAL" clId="{BF74E554-D468-417C-B33F-4311D5A26E49}" dt="2024-05-18T17:06:53.722" v="3079"/>
          <ac:spMkLst>
            <pc:docMk/>
            <pc:sldMk cId="4119411519" sldId="267"/>
            <ac:spMk id="5" creationId="{E660ABE9-E4D3-0519-BA91-FA23CBB2BB8C}"/>
          </ac:spMkLst>
        </pc:spChg>
        <pc:spChg chg="add del mod">
          <ac:chgData name="Uni Heidelberg" userId="63381bc8-74ad-49df-bab6-c1d9d05e17c2" providerId="ADAL" clId="{BF74E554-D468-417C-B33F-4311D5A26E49}" dt="2024-05-18T16:53:11.002" v="2766" actId="1076"/>
          <ac:spMkLst>
            <pc:docMk/>
            <pc:sldMk cId="4119411519" sldId="267"/>
            <ac:spMk id="7" creationId="{7F147336-9A9C-2ED5-18B4-2BFE880DCD36}"/>
          </ac:spMkLst>
        </pc:spChg>
        <pc:spChg chg="add del mod">
          <ac:chgData name="Uni Heidelberg" userId="63381bc8-74ad-49df-bab6-c1d9d05e17c2" providerId="ADAL" clId="{BF74E554-D468-417C-B33F-4311D5A26E49}" dt="2024-05-18T16:55:25.306" v="2786" actId="478"/>
          <ac:spMkLst>
            <pc:docMk/>
            <pc:sldMk cId="4119411519" sldId="267"/>
            <ac:spMk id="13" creationId="{89C3DC8B-003F-4547-8090-48ACE6314867}"/>
          </ac:spMkLst>
        </pc:spChg>
        <pc:spChg chg="add del mod">
          <ac:chgData name="Uni Heidelberg" userId="63381bc8-74ad-49df-bab6-c1d9d05e17c2" providerId="ADAL" clId="{BF74E554-D468-417C-B33F-4311D5A26E49}" dt="2024-05-18T16:55:25.306" v="2786" actId="478"/>
          <ac:spMkLst>
            <pc:docMk/>
            <pc:sldMk cId="4119411519" sldId="267"/>
            <ac:spMk id="14" creationId="{E4849F09-398D-798B-A3BD-7BA12E2E32E1}"/>
          </ac:spMkLst>
        </pc:spChg>
        <pc:spChg chg="add del mod">
          <ac:chgData name="Uni Heidelberg" userId="63381bc8-74ad-49df-bab6-c1d9d05e17c2" providerId="ADAL" clId="{BF74E554-D468-417C-B33F-4311D5A26E49}" dt="2024-05-18T16:55:25.306" v="2786" actId="478"/>
          <ac:spMkLst>
            <pc:docMk/>
            <pc:sldMk cId="4119411519" sldId="267"/>
            <ac:spMk id="15" creationId="{363DBC86-09DB-15DE-26C4-6046D59146BA}"/>
          </ac:spMkLst>
        </pc:spChg>
        <pc:spChg chg="add mod">
          <ac:chgData name="Uni Heidelberg" userId="63381bc8-74ad-49df-bab6-c1d9d05e17c2" providerId="ADAL" clId="{BF74E554-D468-417C-B33F-4311D5A26E49}" dt="2024-05-18T17:40:47.055" v="4572" actId="14100"/>
          <ac:spMkLst>
            <pc:docMk/>
            <pc:sldMk cId="4119411519" sldId="267"/>
            <ac:spMk id="16" creationId="{F0132DF2-EC2C-CC44-416A-9DAE02384F43}"/>
          </ac:spMkLst>
        </pc:spChg>
        <pc:spChg chg="add mod ord">
          <ac:chgData name="Uni Heidelberg" userId="63381bc8-74ad-49df-bab6-c1d9d05e17c2" providerId="ADAL" clId="{BF74E554-D468-417C-B33F-4311D5A26E49}" dt="2024-05-18T16:54:22.354" v="2775" actId="167"/>
          <ac:spMkLst>
            <pc:docMk/>
            <pc:sldMk cId="4119411519" sldId="267"/>
            <ac:spMk id="17" creationId="{E1316252-1318-EF97-B37D-637150215FCB}"/>
          </ac:spMkLst>
        </pc:spChg>
        <pc:spChg chg="add mod ord">
          <ac:chgData name="Uni Heidelberg" userId="63381bc8-74ad-49df-bab6-c1d9d05e17c2" providerId="ADAL" clId="{BF74E554-D468-417C-B33F-4311D5A26E49}" dt="2024-05-18T16:54:22.354" v="2775" actId="167"/>
          <ac:spMkLst>
            <pc:docMk/>
            <pc:sldMk cId="4119411519" sldId="267"/>
            <ac:spMk id="18" creationId="{F826C4F3-1552-C375-F543-0E4E23373F14}"/>
          </ac:spMkLst>
        </pc:spChg>
        <pc:spChg chg="add mod ord">
          <ac:chgData name="Uni Heidelberg" userId="63381bc8-74ad-49df-bab6-c1d9d05e17c2" providerId="ADAL" clId="{BF74E554-D468-417C-B33F-4311D5A26E49}" dt="2024-05-18T16:54:22.354" v="2775" actId="167"/>
          <ac:spMkLst>
            <pc:docMk/>
            <pc:sldMk cId="4119411519" sldId="267"/>
            <ac:spMk id="19" creationId="{0FA63F6A-A4E0-039F-03B3-F6591A173E28}"/>
          </ac:spMkLst>
        </pc:spChg>
        <pc:spChg chg="add mod">
          <ac:chgData name="Uni Heidelberg" userId="63381bc8-74ad-49df-bab6-c1d9d05e17c2" providerId="ADAL" clId="{BF74E554-D468-417C-B33F-4311D5A26E49}" dt="2024-05-18T16:55:25.534" v="2787"/>
          <ac:spMkLst>
            <pc:docMk/>
            <pc:sldMk cId="4119411519" sldId="267"/>
            <ac:spMk id="20" creationId="{ADCBCBDD-4003-6531-54CA-C150F95FBED9}"/>
          </ac:spMkLst>
        </pc:spChg>
        <pc:spChg chg="add mod">
          <ac:chgData name="Uni Heidelberg" userId="63381bc8-74ad-49df-bab6-c1d9d05e17c2" providerId="ADAL" clId="{BF74E554-D468-417C-B33F-4311D5A26E49}" dt="2024-05-18T16:55:25.534" v="2787"/>
          <ac:spMkLst>
            <pc:docMk/>
            <pc:sldMk cId="4119411519" sldId="267"/>
            <ac:spMk id="21" creationId="{7B28D6FA-7CD8-0C82-B94C-1A7F2B876DCE}"/>
          </ac:spMkLst>
        </pc:spChg>
        <pc:spChg chg="add mod">
          <ac:chgData name="Uni Heidelberg" userId="63381bc8-74ad-49df-bab6-c1d9d05e17c2" providerId="ADAL" clId="{BF74E554-D468-417C-B33F-4311D5A26E49}" dt="2024-05-18T16:55:25.534" v="2787"/>
          <ac:spMkLst>
            <pc:docMk/>
            <pc:sldMk cId="4119411519" sldId="267"/>
            <ac:spMk id="22" creationId="{DF54AC35-1652-D6DB-45BB-4536C056580C}"/>
          </ac:spMkLst>
        </pc:spChg>
        <pc:spChg chg="add del mod">
          <ac:chgData name="Uni Heidelberg" userId="63381bc8-74ad-49df-bab6-c1d9d05e17c2" providerId="ADAL" clId="{BF74E554-D468-417C-B33F-4311D5A26E49}" dt="2024-05-18T17:40:22.779" v="4506" actId="478"/>
          <ac:spMkLst>
            <pc:docMk/>
            <pc:sldMk cId="4119411519" sldId="267"/>
            <ac:spMk id="26" creationId="{9598C95C-6198-C421-4EC5-6FA7C60CE99B}"/>
          </ac:spMkLst>
        </pc:spChg>
        <pc:spChg chg="add mod">
          <ac:chgData name="Uni Heidelberg" userId="63381bc8-74ad-49df-bab6-c1d9d05e17c2" providerId="ADAL" clId="{BF74E554-D468-417C-B33F-4311D5A26E49}" dt="2024-05-18T17:41:10.992" v="4573" actId="1076"/>
          <ac:spMkLst>
            <pc:docMk/>
            <pc:sldMk cId="4119411519" sldId="267"/>
            <ac:spMk id="27" creationId="{47D9BEB4-FB1B-C983-CD05-D1B264364917}"/>
          </ac:spMkLst>
        </pc:spChg>
        <pc:grpChg chg="add mod">
          <ac:chgData name="Uni Heidelberg" userId="63381bc8-74ad-49df-bab6-c1d9d05e17c2" providerId="ADAL" clId="{BF74E554-D468-417C-B33F-4311D5A26E49}" dt="2024-05-18T16:53:45.726" v="2770" actId="1076"/>
          <ac:grpSpMkLst>
            <pc:docMk/>
            <pc:sldMk cId="4119411519" sldId="267"/>
            <ac:grpSpMk id="8" creationId="{1654EDB5-0498-1D68-1788-2FB7215D0BB9}"/>
          </ac:grpSpMkLst>
        </pc:grpChg>
        <pc:grpChg chg="add mod">
          <ac:chgData name="Uni Heidelberg" userId="63381bc8-74ad-49df-bab6-c1d9d05e17c2" providerId="ADAL" clId="{BF74E554-D468-417C-B33F-4311D5A26E49}" dt="2024-05-18T16:50:57.678" v="2677" actId="1076"/>
          <ac:grpSpMkLst>
            <pc:docMk/>
            <pc:sldMk cId="4119411519" sldId="267"/>
            <ac:grpSpMk id="9" creationId="{0751CEE5-1662-71A8-9FCA-34E46FC2265B}"/>
          </ac:grpSpMkLst>
        </pc:grpChg>
        <pc:picChg chg="add mod">
          <ac:chgData name="Uni Heidelberg" userId="63381bc8-74ad-49df-bab6-c1d9d05e17c2" providerId="ADAL" clId="{BF74E554-D468-417C-B33F-4311D5A26E49}" dt="2024-05-18T16:50:26.027" v="2661" actId="164"/>
          <ac:picMkLst>
            <pc:docMk/>
            <pc:sldMk cId="4119411519" sldId="267"/>
            <ac:picMk id="4" creationId="{35E3E22C-2CFA-B0C8-E99B-C2D86E921565}"/>
          </ac:picMkLst>
        </pc:picChg>
        <pc:picChg chg="add mod">
          <ac:chgData name="Uni Heidelberg" userId="63381bc8-74ad-49df-bab6-c1d9d05e17c2" providerId="ADAL" clId="{BF74E554-D468-417C-B33F-4311D5A26E49}" dt="2024-05-18T16:50:26.027" v="2661" actId="164"/>
          <ac:picMkLst>
            <pc:docMk/>
            <pc:sldMk cId="4119411519" sldId="267"/>
            <ac:picMk id="6" creationId="{1B22F686-33B6-5B81-B870-556B3A5CD703}"/>
          </ac:picMkLst>
        </pc:picChg>
        <pc:picChg chg="mod">
          <ac:chgData name="Uni Heidelberg" userId="63381bc8-74ad-49df-bab6-c1d9d05e17c2" providerId="ADAL" clId="{BF74E554-D468-417C-B33F-4311D5A26E49}" dt="2024-05-18T16:50:35.244" v="2665"/>
          <ac:picMkLst>
            <pc:docMk/>
            <pc:sldMk cId="4119411519" sldId="267"/>
            <ac:picMk id="10" creationId="{B8E5CD56-7661-97E4-D679-72FE118D584E}"/>
          </ac:picMkLst>
        </pc:picChg>
        <pc:picChg chg="mod modCrop">
          <ac:chgData name="Uni Heidelberg" userId="63381bc8-74ad-49df-bab6-c1d9d05e17c2" providerId="ADAL" clId="{BF74E554-D468-417C-B33F-4311D5A26E49}" dt="2024-05-18T16:49:15.188" v="2639" actId="1076"/>
          <ac:picMkLst>
            <pc:docMk/>
            <pc:sldMk cId="4119411519" sldId="267"/>
            <ac:picMk id="11" creationId="{9F1B6306-6754-6C5E-291F-7A4C5351090D}"/>
          </ac:picMkLst>
        </pc:picChg>
        <pc:picChg chg="mod">
          <ac:chgData name="Uni Heidelberg" userId="63381bc8-74ad-49df-bab6-c1d9d05e17c2" providerId="ADAL" clId="{BF74E554-D468-417C-B33F-4311D5A26E49}" dt="2024-05-18T16:50:35.244" v="2665"/>
          <ac:picMkLst>
            <pc:docMk/>
            <pc:sldMk cId="4119411519" sldId="267"/>
            <ac:picMk id="12" creationId="{7AFFDA1E-3965-B165-BBEA-8367ED508C4C}"/>
          </ac:picMkLst>
        </pc:picChg>
        <pc:picChg chg="add del mod">
          <ac:chgData name="Uni Heidelberg" userId="63381bc8-74ad-49df-bab6-c1d9d05e17c2" providerId="ADAL" clId="{BF74E554-D468-417C-B33F-4311D5A26E49}" dt="2024-05-18T17:00:08.146" v="2815" actId="478"/>
          <ac:picMkLst>
            <pc:docMk/>
            <pc:sldMk cId="4119411519" sldId="267"/>
            <ac:picMk id="23" creationId="{1FB22293-6BBB-E5CF-634D-65CC29AE9FCC}"/>
          </ac:picMkLst>
        </pc:picChg>
        <pc:picChg chg="add mod">
          <ac:chgData name="Uni Heidelberg" userId="63381bc8-74ad-49df-bab6-c1d9d05e17c2" providerId="ADAL" clId="{BF74E554-D468-417C-B33F-4311D5A26E49}" dt="2024-05-18T17:10:00.264" v="3106" actId="207"/>
          <ac:picMkLst>
            <pc:docMk/>
            <pc:sldMk cId="4119411519" sldId="267"/>
            <ac:picMk id="25" creationId="{761357B9-C238-F3F9-A484-BA5B2F5F6B0E}"/>
          </ac:picMkLst>
        </pc:picChg>
      </pc:sldChg>
      <pc:sldChg chg="addSp delSp modSp add mod modTransition delAnim modAnim modNotesTx">
        <pc:chgData name="Uni Heidelberg" userId="63381bc8-74ad-49df-bab6-c1d9d05e17c2" providerId="ADAL" clId="{BF74E554-D468-417C-B33F-4311D5A26E49}" dt="2024-05-19T09:28:43.559" v="9962" actId="20577"/>
        <pc:sldMkLst>
          <pc:docMk/>
          <pc:sldMk cId="3156627077" sldId="268"/>
        </pc:sldMkLst>
        <pc:spChg chg="mod">
          <ac:chgData name="Uni Heidelberg" userId="63381bc8-74ad-49df-bab6-c1d9d05e17c2" providerId="ADAL" clId="{BF74E554-D468-417C-B33F-4311D5A26E49}" dt="2024-05-18T17:41:25.392" v="4574" actId="12788"/>
          <ac:spMkLst>
            <pc:docMk/>
            <pc:sldMk cId="3156627077" sldId="268"/>
            <ac:spMk id="5" creationId="{E660ABE9-E4D3-0519-BA91-FA23CBB2BB8C}"/>
          </ac:spMkLst>
        </pc:spChg>
        <pc:spChg chg="mod">
          <ac:chgData name="Uni Heidelberg" userId="63381bc8-74ad-49df-bab6-c1d9d05e17c2" providerId="ADAL" clId="{BF74E554-D468-417C-B33F-4311D5A26E49}" dt="2024-05-18T16:54:56.296" v="2777" actId="1076"/>
          <ac:spMkLst>
            <pc:docMk/>
            <pc:sldMk cId="3156627077" sldId="268"/>
            <ac:spMk id="7" creationId="{7F147336-9A9C-2ED5-18B4-2BFE880DCD36}"/>
          </ac:spMkLst>
        </pc:spChg>
        <pc:spChg chg="add mod">
          <ac:chgData name="Uni Heidelberg" userId="63381bc8-74ad-49df-bab6-c1d9d05e17c2" providerId="ADAL" clId="{BF74E554-D468-417C-B33F-4311D5A26E49}" dt="2024-05-18T16:55:21.361" v="2785" actId="1076"/>
          <ac:spMkLst>
            <pc:docMk/>
            <pc:sldMk cId="3156627077" sldId="268"/>
            <ac:spMk id="15" creationId="{04CB8FA0-F42B-4382-3C2E-BE259BB2D493}"/>
          </ac:spMkLst>
        </pc:spChg>
        <pc:spChg chg="add mod">
          <ac:chgData name="Uni Heidelberg" userId="63381bc8-74ad-49df-bab6-c1d9d05e17c2" providerId="ADAL" clId="{BF74E554-D468-417C-B33F-4311D5A26E49}" dt="2024-05-18T16:55:21.361" v="2785" actId="1076"/>
          <ac:spMkLst>
            <pc:docMk/>
            <pc:sldMk cId="3156627077" sldId="268"/>
            <ac:spMk id="16" creationId="{2644D855-DFA4-F276-A819-0CBCE3936CCE}"/>
          </ac:spMkLst>
        </pc:spChg>
        <pc:spChg chg="add mod">
          <ac:chgData name="Uni Heidelberg" userId="63381bc8-74ad-49df-bab6-c1d9d05e17c2" providerId="ADAL" clId="{BF74E554-D468-417C-B33F-4311D5A26E49}" dt="2024-05-18T16:55:21.361" v="2785" actId="1076"/>
          <ac:spMkLst>
            <pc:docMk/>
            <pc:sldMk cId="3156627077" sldId="268"/>
            <ac:spMk id="17" creationId="{548C753A-87C9-0CE9-CFF8-B4FE10191FBA}"/>
          </ac:spMkLst>
        </pc:spChg>
        <pc:grpChg chg="add del mod">
          <ac:chgData name="Uni Heidelberg" userId="63381bc8-74ad-49df-bab6-c1d9d05e17c2" providerId="ADAL" clId="{BF74E554-D468-417C-B33F-4311D5A26E49}" dt="2024-05-18T16:53:48.402" v="2771" actId="478"/>
          <ac:grpSpMkLst>
            <pc:docMk/>
            <pc:sldMk cId="3156627077" sldId="268"/>
            <ac:grpSpMk id="2" creationId="{149E9D6B-E734-9506-6D39-60D87691212C}"/>
          </ac:grpSpMkLst>
        </pc:grpChg>
        <pc:grpChg chg="add mod">
          <ac:chgData name="Uni Heidelberg" userId="63381bc8-74ad-49df-bab6-c1d9d05e17c2" providerId="ADAL" clId="{BF74E554-D468-417C-B33F-4311D5A26E49}" dt="2024-05-18T16:53:17.723" v="2767"/>
          <ac:grpSpMkLst>
            <pc:docMk/>
            <pc:sldMk cId="3156627077" sldId="268"/>
            <ac:grpSpMk id="8" creationId="{DABE0C6E-D7AF-E89C-0F53-C7D845F056F6}"/>
          </ac:grpSpMkLst>
        </pc:grpChg>
        <pc:grpChg chg="add mod">
          <ac:chgData name="Uni Heidelberg" userId="63381bc8-74ad-49df-bab6-c1d9d05e17c2" providerId="ADAL" clId="{BF74E554-D468-417C-B33F-4311D5A26E49}" dt="2024-05-18T16:53:48.558" v="2772"/>
          <ac:grpSpMkLst>
            <pc:docMk/>
            <pc:sldMk cId="3156627077" sldId="268"/>
            <ac:grpSpMk id="12" creationId="{A7087C56-0008-88D5-D67F-1DACC20EC422}"/>
          </ac:grpSpMkLst>
        </pc:grpChg>
        <pc:picChg chg="mod">
          <ac:chgData name="Uni Heidelberg" userId="63381bc8-74ad-49df-bab6-c1d9d05e17c2" providerId="ADAL" clId="{BF74E554-D468-417C-B33F-4311D5A26E49}" dt="2024-05-18T16:53:17.723" v="2767"/>
          <ac:picMkLst>
            <pc:docMk/>
            <pc:sldMk cId="3156627077" sldId="268"/>
            <ac:picMk id="4" creationId="{772932B3-C916-AE74-57A5-08A6A5EA8A53}"/>
          </ac:picMkLst>
        </pc:picChg>
        <pc:picChg chg="mod">
          <ac:chgData name="Uni Heidelberg" userId="63381bc8-74ad-49df-bab6-c1d9d05e17c2" providerId="ADAL" clId="{BF74E554-D468-417C-B33F-4311D5A26E49}" dt="2024-05-18T16:53:17.723" v="2767"/>
          <ac:picMkLst>
            <pc:docMk/>
            <pc:sldMk cId="3156627077" sldId="268"/>
            <ac:picMk id="6" creationId="{2446D6D3-1A45-7FD6-1E1F-595A9CC359F9}"/>
          </ac:picMkLst>
        </pc:picChg>
        <pc:picChg chg="mod">
          <ac:chgData name="Uni Heidelberg" userId="63381bc8-74ad-49df-bab6-c1d9d05e17c2" providerId="ADAL" clId="{BF74E554-D468-417C-B33F-4311D5A26E49}" dt="2024-05-18T16:53:17.723" v="2767"/>
          <ac:picMkLst>
            <pc:docMk/>
            <pc:sldMk cId="3156627077" sldId="268"/>
            <ac:picMk id="9" creationId="{09B04D34-FA35-685C-C64F-B6C8A71A11A2}"/>
          </ac:picMkLst>
        </pc:picChg>
        <pc:picChg chg="mod">
          <ac:chgData name="Uni Heidelberg" userId="63381bc8-74ad-49df-bab6-c1d9d05e17c2" providerId="ADAL" clId="{BF74E554-D468-417C-B33F-4311D5A26E49}" dt="2024-05-18T16:53:17.723" v="2767"/>
          <ac:picMkLst>
            <pc:docMk/>
            <pc:sldMk cId="3156627077" sldId="268"/>
            <ac:picMk id="10" creationId="{EF363500-C43E-A283-4275-AE8482739D93}"/>
          </ac:picMkLst>
        </pc:picChg>
        <pc:picChg chg="mod">
          <ac:chgData name="Uni Heidelberg" userId="63381bc8-74ad-49df-bab6-c1d9d05e17c2" providerId="ADAL" clId="{BF74E554-D468-417C-B33F-4311D5A26E49}" dt="2024-05-18T16:57:38.263" v="2798" actId="1076"/>
          <ac:picMkLst>
            <pc:docMk/>
            <pc:sldMk cId="3156627077" sldId="268"/>
            <ac:picMk id="11" creationId="{9F1B6306-6754-6C5E-291F-7A4C5351090D}"/>
          </ac:picMkLst>
        </pc:picChg>
        <pc:picChg chg="mod">
          <ac:chgData name="Uni Heidelberg" userId="63381bc8-74ad-49df-bab6-c1d9d05e17c2" providerId="ADAL" clId="{BF74E554-D468-417C-B33F-4311D5A26E49}" dt="2024-05-18T16:53:48.558" v="2772"/>
          <ac:picMkLst>
            <pc:docMk/>
            <pc:sldMk cId="3156627077" sldId="268"/>
            <ac:picMk id="13" creationId="{E68A3159-FB98-6D28-815D-21E224030414}"/>
          </ac:picMkLst>
        </pc:picChg>
        <pc:picChg chg="mod">
          <ac:chgData name="Uni Heidelberg" userId="63381bc8-74ad-49df-bab6-c1d9d05e17c2" providerId="ADAL" clId="{BF74E554-D468-417C-B33F-4311D5A26E49}" dt="2024-05-18T16:53:48.558" v="2772"/>
          <ac:picMkLst>
            <pc:docMk/>
            <pc:sldMk cId="3156627077" sldId="268"/>
            <ac:picMk id="14" creationId="{0402239E-46C8-FB40-0771-5C4CE23EA4A5}"/>
          </ac:picMkLst>
        </pc:picChg>
        <pc:picChg chg="add del mod">
          <ac:chgData name="Uni Heidelberg" userId="63381bc8-74ad-49df-bab6-c1d9d05e17c2" providerId="ADAL" clId="{BF74E554-D468-417C-B33F-4311D5A26E49}" dt="2024-05-18T17:00:44.771" v="2833" actId="478"/>
          <ac:picMkLst>
            <pc:docMk/>
            <pc:sldMk cId="3156627077" sldId="268"/>
            <ac:picMk id="19" creationId="{70FDEE32-4E29-0704-2730-FCEB33257F15}"/>
          </ac:picMkLst>
        </pc:picChg>
      </pc:sldChg>
      <pc:sldChg chg="addSp delSp modSp add mod modTransition delAnim modAnim">
        <pc:chgData name="Uni Heidelberg" userId="63381bc8-74ad-49df-bab6-c1d9d05e17c2" providerId="ADAL" clId="{BF74E554-D468-417C-B33F-4311D5A26E49}" dt="2024-05-18T17:42:33.832" v="4596"/>
        <pc:sldMkLst>
          <pc:docMk/>
          <pc:sldMk cId="2805783116" sldId="269"/>
        </pc:sldMkLst>
        <pc:spChg chg="del mod">
          <ac:chgData name="Uni Heidelberg" userId="63381bc8-74ad-49df-bab6-c1d9d05e17c2" providerId="ADAL" clId="{BF74E554-D468-417C-B33F-4311D5A26E49}" dt="2024-05-18T17:10:18.458" v="3107" actId="478"/>
          <ac:spMkLst>
            <pc:docMk/>
            <pc:sldMk cId="2805783116" sldId="269"/>
            <ac:spMk id="5" creationId="{E660ABE9-E4D3-0519-BA91-FA23CBB2BB8C}"/>
          </ac:spMkLst>
        </pc:spChg>
        <pc:spChg chg="del">
          <ac:chgData name="Uni Heidelberg" userId="63381bc8-74ad-49df-bab6-c1d9d05e17c2" providerId="ADAL" clId="{BF74E554-D468-417C-B33F-4311D5A26E49}" dt="2024-05-18T17:09:31.082" v="3099" actId="478"/>
          <ac:spMkLst>
            <pc:docMk/>
            <pc:sldMk cId="2805783116" sldId="269"/>
            <ac:spMk id="7" creationId="{7F147336-9A9C-2ED5-18B4-2BFE880DCD36}"/>
          </ac:spMkLst>
        </pc:spChg>
        <pc:spChg chg="del">
          <ac:chgData name="Uni Heidelberg" userId="63381bc8-74ad-49df-bab6-c1d9d05e17c2" providerId="ADAL" clId="{BF74E554-D468-417C-B33F-4311D5A26E49}" dt="2024-05-18T17:09:31.082" v="3099" actId="478"/>
          <ac:spMkLst>
            <pc:docMk/>
            <pc:sldMk cId="2805783116" sldId="269"/>
            <ac:spMk id="15" creationId="{04CB8FA0-F42B-4382-3C2E-BE259BB2D493}"/>
          </ac:spMkLst>
        </pc:spChg>
        <pc:spChg chg="del">
          <ac:chgData name="Uni Heidelberg" userId="63381bc8-74ad-49df-bab6-c1d9d05e17c2" providerId="ADAL" clId="{BF74E554-D468-417C-B33F-4311D5A26E49}" dt="2024-05-18T17:09:31.082" v="3099" actId="478"/>
          <ac:spMkLst>
            <pc:docMk/>
            <pc:sldMk cId="2805783116" sldId="269"/>
            <ac:spMk id="16" creationId="{2644D855-DFA4-F276-A819-0CBCE3936CCE}"/>
          </ac:spMkLst>
        </pc:spChg>
        <pc:spChg chg="del">
          <ac:chgData name="Uni Heidelberg" userId="63381bc8-74ad-49df-bab6-c1d9d05e17c2" providerId="ADAL" clId="{BF74E554-D468-417C-B33F-4311D5A26E49}" dt="2024-05-18T17:09:31.082" v="3099" actId="478"/>
          <ac:spMkLst>
            <pc:docMk/>
            <pc:sldMk cId="2805783116" sldId="269"/>
            <ac:spMk id="17" creationId="{548C753A-87C9-0CE9-CFF8-B4FE10191FBA}"/>
          </ac:spMkLst>
        </pc:spChg>
        <pc:spChg chg="add mod">
          <ac:chgData name="Uni Heidelberg" userId="63381bc8-74ad-49df-bab6-c1d9d05e17c2" providerId="ADAL" clId="{BF74E554-D468-417C-B33F-4311D5A26E49}" dt="2024-05-18T17:25:33.960" v="3701" actId="1076"/>
          <ac:spMkLst>
            <pc:docMk/>
            <pc:sldMk cId="2805783116" sldId="269"/>
            <ac:spMk id="22" creationId="{E89419CD-A907-3CC4-5F29-E9B3B2DFA728}"/>
          </ac:spMkLst>
        </pc:spChg>
        <pc:spChg chg="add del mod">
          <ac:chgData name="Uni Heidelberg" userId="63381bc8-74ad-49df-bab6-c1d9d05e17c2" providerId="ADAL" clId="{BF74E554-D468-417C-B33F-4311D5A26E49}" dt="2024-05-18T17:23:21.738" v="3669" actId="478"/>
          <ac:spMkLst>
            <pc:docMk/>
            <pc:sldMk cId="2805783116" sldId="269"/>
            <ac:spMk id="23" creationId="{341F05AE-D685-29D0-9882-87436D8F414F}"/>
          </ac:spMkLst>
        </pc:spChg>
        <pc:spChg chg="add del mod ord">
          <ac:chgData name="Uni Heidelberg" userId="63381bc8-74ad-49df-bab6-c1d9d05e17c2" providerId="ADAL" clId="{BF74E554-D468-417C-B33F-4311D5A26E49}" dt="2024-05-18T17:24:13.737" v="3683" actId="478"/>
          <ac:spMkLst>
            <pc:docMk/>
            <pc:sldMk cId="2805783116" sldId="269"/>
            <ac:spMk id="24" creationId="{4E84B5E5-C381-C1DD-E84F-8E3761A13B70}"/>
          </ac:spMkLst>
        </pc:spChg>
        <pc:spChg chg="mod">
          <ac:chgData name="Uni Heidelberg" userId="63381bc8-74ad-49df-bab6-c1d9d05e17c2" providerId="ADAL" clId="{BF74E554-D468-417C-B33F-4311D5A26E49}" dt="2024-05-18T16:56:44.882" v="2793" actId="20577"/>
          <ac:spMkLst>
            <pc:docMk/>
            <pc:sldMk cId="2805783116" sldId="269"/>
            <ac:spMk id="33" creationId="{8B162088-2473-6F08-AFF2-D32B24C8C066}"/>
          </ac:spMkLst>
        </pc:spChg>
        <pc:grpChg chg="add mod">
          <ac:chgData name="Uni Heidelberg" userId="63381bc8-74ad-49df-bab6-c1d9d05e17c2" providerId="ADAL" clId="{BF74E554-D468-417C-B33F-4311D5A26E49}" dt="2024-05-18T17:42:19.775" v="4589" actId="1076"/>
          <ac:grpSpMkLst>
            <pc:docMk/>
            <pc:sldMk cId="2805783116" sldId="269"/>
            <ac:grpSpMk id="4" creationId="{11F9AE4C-8266-0CAC-B6AF-89DEFB175D3D}"/>
          </ac:grpSpMkLst>
        </pc:grpChg>
        <pc:grpChg chg="del">
          <ac:chgData name="Uni Heidelberg" userId="63381bc8-74ad-49df-bab6-c1d9d05e17c2" providerId="ADAL" clId="{BF74E554-D468-417C-B33F-4311D5A26E49}" dt="2024-05-18T17:09:28.810" v="3098" actId="478"/>
          <ac:grpSpMkLst>
            <pc:docMk/>
            <pc:sldMk cId="2805783116" sldId="269"/>
            <ac:grpSpMk id="8" creationId="{DABE0C6E-D7AF-E89C-0F53-C7D845F056F6}"/>
          </ac:grpSpMkLst>
        </pc:grpChg>
        <pc:grpChg chg="del">
          <ac:chgData name="Uni Heidelberg" userId="63381bc8-74ad-49df-bab6-c1d9d05e17c2" providerId="ADAL" clId="{BF74E554-D468-417C-B33F-4311D5A26E49}" dt="2024-05-18T17:09:28.810" v="3098" actId="478"/>
          <ac:grpSpMkLst>
            <pc:docMk/>
            <pc:sldMk cId="2805783116" sldId="269"/>
            <ac:grpSpMk id="12" creationId="{A7087C56-0008-88D5-D67F-1DACC20EC422}"/>
          </ac:grpSpMkLst>
        </pc:grpChg>
        <pc:grpChg chg="add mod">
          <ac:chgData name="Uni Heidelberg" userId="63381bc8-74ad-49df-bab6-c1d9d05e17c2" providerId="ADAL" clId="{BF74E554-D468-417C-B33F-4311D5A26E49}" dt="2024-05-18T17:42:17.563" v="4588" actId="1076"/>
          <ac:grpSpMkLst>
            <pc:docMk/>
            <pc:sldMk cId="2805783116" sldId="269"/>
            <ac:grpSpMk id="19" creationId="{1BD069F7-8C20-891D-EC7A-D1BF9077CEE9}"/>
          </ac:grpSpMkLst>
        </pc:grpChg>
        <pc:picChg chg="add mod modCrop">
          <ac:chgData name="Uni Heidelberg" userId="63381bc8-74ad-49df-bab6-c1d9d05e17c2" providerId="ADAL" clId="{BF74E554-D468-417C-B33F-4311D5A26E49}" dt="2024-05-18T17:25:36.745" v="3704" actId="1076"/>
          <ac:picMkLst>
            <pc:docMk/>
            <pc:sldMk cId="2805783116" sldId="269"/>
            <ac:picMk id="2" creationId="{7FEB8DE4-FE69-E4B5-37E8-EA9323C9A5DE}"/>
          </ac:picMkLst>
        </pc:picChg>
        <pc:picChg chg="mod">
          <ac:chgData name="Uni Heidelberg" userId="63381bc8-74ad-49df-bab6-c1d9d05e17c2" providerId="ADAL" clId="{BF74E554-D468-417C-B33F-4311D5A26E49}" dt="2024-05-18T17:09:31.405" v="3100"/>
          <ac:picMkLst>
            <pc:docMk/>
            <pc:sldMk cId="2805783116" sldId="269"/>
            <ac:picMk id="6" creationId="{0B55AFE6-FF4B-9D24-90FB-7FFE71C78220}"/>
          </ac:picMkLst>
        </pc:picChg>
        <pc:picChg chg="del">
          <ac:chgData name="Uni Heidelberg" userId="63381bc8-74ad-49df-bab6-c1d9d05e17c2" providerId="ADAL" clId="{BF74E554-D468-417C-B33F-4311D5A26E49}" dt="2024-05-18T17:08:35.365" v="3086" actId="478"/>
          <ac:picMkLst>
            <pc:docMk/>
            <pc:sldMk cId="2805783116" sldId="269"/>
            <ac:picMk id="11" creationId="{9F1B6306-6754-6C5E-291F-7A4C5351090D}"/>
          </ac:picMkLst>
        </pc:picChg>
        <pc:picChg chg="mod">
          <ac:chgData name="Uni Heidelberg" userId="63381bc8-74ad-49df-bab6-c1d9d05e17c2" providerId="ADAL" clId="{BF74E554-D468-417C-B33F-4311D5A26E49}" dt="2024-05-18T17:09:31.405" v="3100"/>
          <ac:picMkLst>
            <pc:docMk/>
            <pc:sldMk cId="2805783116" sldId="269"/>
            <ac:picMk id="18" creationId="{0C5A5A27-CCD3-A8E4-B926-030CECFFF27F}"/>
          </ac:picMkLst>
        </pc:picChg>
        <pc:picChg chg="mod">
          <ac:chgData name="Uni Heidelberg" userId="63381bc8-74ad-49df-bab6-c1d9d05e17c2" providerId="ADAL" clId="{BF74E554-D468-417C-B33F-4311D5A26E49}" dt="2024-05-18T17:09:31.405" v="3100"/>
          <ac:picMkLst>
            <pc:docMk/>
            <pc:sldMk cId="2805783116" sldId="269"/>
            <ac:picMk id="20" creationId="{77821FC8-92D0-9DB2-B50A-D75B1C796E5E}"/>
          </ac:picMkLst>
        </pc:picChg>
        <pc:picChg chg="mod">
          <ac:chgData name="Uni Heidelberg" userId="63381bc8-74ad-49df-bab6-c1d9d05e17c2" providerId="ADAL" clId="{BF74E554-D468-417C-B33F-4311D5A26E49}" dt="2024-05-18T17:09:31.405" v="3100"/>
          <ac:picMkLst>
            <pc:docMk/>
            <pc:sldMk cId="2805783116" sldId="269"/>
            <ac:picMk id="21" creationId="{CC3C5F97-91D3-A659-A4B6-3BA2BD85C5E6}"/>
          </ac:picMkLst>
        </pc:picChg>
      </pc:sldChg>
      <pc:sldChg chg="add del">
        <pc:chgData name="Uni Heidelberg" userId="63381bc8-74ad-49df-bab6-c1d9d05e17c2" providerId="ADAL" clId="{BF74E554-D468-417C-B33F-4311D5A26E49}" dt="2024-05-18T16:59:20.706" v="2806" actId="47"/>
        <pc:sldMkLst>
          <pc:docMk/>
          <pc:sldMk cId="3895351012" sldId="270"/>
        </pc:sldMkLst>
      </pc:sldChg>
      <pc:sldChg chg="addSp delSp modSp add mod modTransition modAnim">
        <pc:chgData name="Uni Heidelberg" userId="63381bc8-74ad-49df-bab6-c1d9d05e17c2" providerId="ADAL" clId="{BF74E554-D468-417C-B33F-4311D5A26E49}" dt="2024-05-18T18:19:35.099" v="6393" actId="14100"/>
        <pc:sldMkLst>
          <pc:docMk/>
          <pc:sldMk cId="4098854059" sldId="270"/>
        </pc:sldMkLst>
        <pc:spChg chg="add mod ord">
          <ac:chgData name="Uni Heidelberg" userId="63381bc8-74ad-49df-bab6-c1d9d05e17c2" providerId="ADAL" clId="{BF74E554-D468-417C-B33F-4311D5A26E49}" dt="2024-05-18T18:19:31.933" v="6392" actId="948"/>
          <ac:spMkLst>
            <pc:docMk/>
            <pc:sldMk cId="4098854059" sldId="270"/>
            <ac:spMk id="2" creationId="{EF44878C-DA17-E34E-57B6-D681C10C79BA}"/>
          </ac:spMkLst>
        </pc:spChg>
        <pc:spChg chg="add mod">
          <ac:chgData name="Uni Heidelberg" userId="63381bc8-74ad-49df-bab6-c1d9d05e17c2" providerId="ADAL" clId="{BF74E554-D468-417C-B33F-4311D5A26E49}" dt="2024-05-18T18:19:35.099" v="6393" actId="14100"/>
          <ac:spMkLst>
            <pc:docMk/>
            <pc:sldMk cId="4098854059" sldId="270"/>
            <ac:spMk id="4" creationId="{3B0AE770-864F-57F9-91C5-EE123F0233A9}"/>
          </ac:spMkLst>
        </pc:spChg>
        <pc:spChg chg="del mod">
          <ac:chgData name="Uni Heidelberg" userId="63381bc8-74ad-49df-bab6-c1d9d05e17c2" providerId="ADAL" clId="{BF74E554-D468-417C-B33F-4311D5A26E49}" dt="2024-05-18T17:41:28.418" v="4575" actId="478"/>
          <ac:spMkLst>
            <pc:docMk/>
            <pc:sldMk cId="4098854059" sldId="270"/>
            <ac:spMk id="5" creationId="{E660ABE9-E4D3-0519-BA91-FA23CBB2BB8C}"/>
          </ac:spMkLst>
        </pc:spChg>
        <pc:spChg chg="add mod">
          <ac:chgData name="Uni Heidelberg" userId="63381bc8-74ad-49df-bab6-c1d9d05e17c2" providerId="ADAL" clId="{BF74E554-D468-417C-B33F-4311D5A26E49}" dt="2024-05-18T17:20:25.459" v="3642" actId="20577"/>
          <ac:spMkLst>
            <pc:docMk/>
            <pc:sldMk cId="4098854059" sldId="270"/>
            <ac:spMk id="6" creationId="{C8D1A272-3697-84F2-3996-BC9F03D8EEBA}"/>
          </ac:spMkLst>
        </pc:spChg>
        <pc:spChg chg="mod">
          <ac:chgData name="Uni Heidelberg" userId="63381bc8-74ad-49df-bab6-c1d9d05e17c2" providerId="ADAL" clId="{BF74E554-D468-417C-B33F-4311D5A26E49}" dt="2024-05-18T17:03:54.662" v="3018" actId="1076"/>
          <ac:spMkLst>
            <pc:docMk/>
            <pc:sldMk cId="4098854059" sldId="270"/>
            <ac:spMk id="15" creationId="{04CB8FA0-F42B-4382-3C2E-BE259BB2D493}"/>
          </ac:spMkLst>
        </pc:spChg>
        <pc:spChg chg="mod">
          <ac:chgData name="Uni Heidelberg" userId="63381bc8-74ad-49df-bab6-c1d9d05e17c2" providerId="ADAL" clId="{BF74E554-D468-417C-B33F-4311D5A26E49}" dt="2024-05-18T17:03:54.662" v="3018" actId="1076"/>
          <ac:spMkLst>
            <pc:docMk/>
            <pc:sldMk cId="4098854059" sldId="270"/>
            <ac:spMk id="16" creationId="{2644D855-DFA4-F276-A819-0CBCE3936CCE}"/>
          </ac:spMkLst>
        </pc:spChg>
        <pc:spChg chg="mod">
          <ac:chgData name="Uni Heidelberg" userId="63381bc8-74ad-49df-bab6-c1d9d05e17c2" providerId="ADAL" clId="{BF74E554-D468-417C-B33F-4311D5A26E49}" dt="2024-05-18T17:03:54.662" v="3018" actId="1076"/>
          <ac:spMkLst>
            <pc:docMk/>
            <pc:sldMk cId="4098854059" sldId="270"/>
            <ac:spMk id="17" creationId="{548C753A-87C9-0CE9-CFF8-B4FE10191FBA}"/>
          </ac:spMkLst>
        </pc:spChg>
        <pc:spChg chg="add mod">
          <ac:chgData name="Uni Heidelberg" userId="63381bc8-74ad-49df-bab6-c1d9d05e17c2" providerId="ADAL" clId="{BF74E554-D468-417C-B33F-4311D5A26E49}" dt="2024-05-18T17:41:28.691" v="4576"/>
          <ac:spMkLst>
            <pc:docMk/>
            <pc:sldMk cId="4098854059" sldId="270"/>
            <ac:spMk id="24" creationId="{0E7975CE-8E2C-DCBB-3F4F-CB12B7C149D8}"/>
          </ac:spMkLst>
        </pc:spChg>
        <pc:picChg chg="mod">
          <ac:chgData name="Uni Heidelberg" userId="63381bc8-74ad-49df-bab6-c1d9d05e17c2" providerId="ADAL" clId="{BF74E554-D468-417C-B33F-4311D5A26E49}" dt="2024-05-18T17:03:57.742" v="3019" actId="1076"/>
          <ac:picMkLst>
            <pc:docMk/>
            <pc:sldMk cId="4098854059" sldId="270"/>
            <ac:picMk id="10" creationId="{EF363500-C43E-A283-4275-AE8482739D93}"/>
          </ac:picMkLst>
        </pc:picChg>
        <pc:picChg chg="mod">
          <ac:chgData name="Uni Heidelberg" userId="63381bc8-74ad-49df-bab6-c1d9d05e17c2" providerId="ADAL" clId="{BF74E554-D468-417C-B33F-4311D5A26E49}" dt="2024-05-18T17:01:48.066" v="2884" actId="1076"/>
          <ac:picMkLst>
            <pc:docMk/>
            <pc:sldMk cId="4098854059" sldId="270"/>
            <ac:picMk id="11" creationId="{9F1B6306-6754-6C5E-291F-7A4C5351090D}"/>
          </ac:picMkLst>
        </pc:picChg>
        <pc:picChg chg="mod">
          <ac:chgData name="Uni Heidelberg" userId="63381bc8-74ad-49df-bab6-c1d9d05e17c2" providerId="ADAL" clId="{BF74E554-D468-417C-B33F-4311D5A26E49}" dt="2024-05-18T17:04:01.794" v="3020" actId="1076"/>
          <ac:picMkLst>
            <pc:docMk/>
            <pc:sldMk cId="4098854059" sldId="270"/>
            <ac:picMk id="13" creationId="{E68A3159-FB98-6D28-815D-21E224030414}"/>
          </ac:picMkLst>
        </pc:picChg>
        <pc:cxnChg chg="add mod">
          <ac:chgData name="Uni Heidelberg" userId="63381bc8-74ad-49df-bab6-c1d9d05e17c2" providerId="ADAL" clId="{BF74E554-D468-417C-B33F-4311D5A26E49}" dt="2024-05-18T17:06:06.655" v="3055" actId="14100"/>
          <ac:cxnSpMkLst>
            <pc:docMk/>
            <pc:sldMk cId="4098854059" sldId="270"/>
            <ac:cxnSpMk id="19" creationId="{1888AE79-72E4-D2BF-75FC-60295689A6EC}"/>
          </ac:cxnSpMkLst>
        </pc:cxnChg>
      </pc:sldChg>
      <pc:sldChg chg="new del">
        <pc:chgData name="Uni Heidelberg" userId="63381bc8-74ad-49df-bab6-c1d9d05e17c2" providerId="ADAL" clId="{BF74E554-D468-417C-B33F-4311D5A26E49}" dt="2024-05-18T17:11:47.674" v="3114" actId="47"/>
        <pc:sldMkLst>
          <pc:docMk/>
          <pc:sldMk cId="694637026" sldId="271"/>
        </pc:sldMkLst>
      </pc:sldChg>
      <pc:sldChg chg="add del ord">
        <pc:chgData name="Uni Heidelberg" userId="63381bc8-74ad-49df-bab6-c1d9d05e17c2" providerId="ADAL" clId="{BF74E554-D468-417C-B33F-4311D5A26E49}" dt="2024-05-18T17:12:23.734" v="3122" actId="47"/>
        <pc:sldMkLst>
          <pc:docMk/>
          <pc:sldMk cId="1266665424" sldId="271"/>
        </pc:sldMkLst>
      </pc:sldChg>
      <pc:sldChg chg="addSp delSp modSp add mod modTransition addAnim delAnim modAnim modNotesTx">
        <pc:chgData name="Uni Heidelberg" userId="63381bc8-74ad-49df-bab6-c1d9d05e17c2" providerId="ADAL" clId="{BF74E554-D468-417C-B33F-4311D5A26E49}" dt="2024-05-19T22:35:33.754" v="16944" actId="21"/>
        <pc:sldMkLst>
          <pc:docMk/>
          <pc:sldMk cId="3311644530" sldId="271"/>
        </pc:sldMkLst>
        <pc:spChg chg="add del mod">
          <ac:chgData name="Uni Heidelberg" userId="63381bc8-74ad-49df-bab6-c1d9d05e17c2" providerId="ADAL" clId="{BF74E554-D468-417C-B33F-4311D5A26E49}" dt="2024-05-18T17:19:22.855" v="3631"/>
          <ac:spMkLst>
            <pc:docMk/>
            <pc:sldMk cId="3311644530" sldId="271"/>
            <ac:spMk id="9" creationId="{8CD37523-8273-E44A-CF15-EB1D95AF2659}"/>
          </ac:spMkLst>
        </pc:spChg>
        <pc:spChg chg="add del mod">
          <ac:chgData name="Uni Heidelberg" userId="63381bc8-74ad-49df-bab6-c1d9d05e17c2" providerId="ADAL" clId="{BF74E554-D468-417C-B33F-4311D5A26E49}" dt="2024-05-18T17:19:22.856" v="3633"/>
          <ac:spMkLst>
            <pc:docMk/>
            <pc:sldMk cId="3311644530" sldId="271"/>
            <ac:spMk id="10" creationId="{7694B430-B58B-571E-BADB-B54DE55E9D67}"/>
          </ac:spMkLst>
        </pc:spChg>
        <pc:spChg chg="add mod">
          <ac:chgData name="Uni Heidelberg" userId="63381bc8-74ad-49df-bab6-c1d9d05e17c2" providerId="ADAL" clId="{BF74E554-D468-417C-B33F-4311D5A26E49}" dt="2024-05-18T17:19:22.346" v="3629" actId="12788"/>
          <ac:spMkLst>
            <pc:docMk/>
            <pc:sldMk cId="3311644530" sldId="271"/>
            <ac:spMk id="11" creationId="{5C1E21DD-A81C-17DC-4EBB-41120E3D4D52}"/>
          </ac:spMkLst>
        </pc:spChg>
        <pc:spChg chg="add del mod">
          <ac:chgData name="Uni Heidelberg" userId="63381bc8-74ad-49df-bab6-c1d9d05e17c2" providerId="ADAL" clId="{BF74E554-D468-417C-B33F-4311D5A26E49}" dt="2024-05-18T17:33:44.836" v="3959" actId="21"/>
          <ac:spMkLst>
            <pc:docMk/>
            <pc:sldMk cId="3311644530" sldId="271"/>
            <ac:spMk id="12" creationId="{E76DC610-031D-1B75-5BBA-47B867F95932}"/>
          </ac:spMkLst>
        </pc:spChg>
        <pc:spChg chg="del">
          <ac:chgData name="Uni Heidelberg" userId="63381bc8-74ad-49df-bab6-c1d9d05e17c2" providerId="ADAL" clId="{BF74E554-D468-417C-B33F-4311D5A26E49}" dt="2024-05-18T17:13:02.082" v="3232" actId="478"/>
          <ac:spMkLst>
            <pc:docMk/>
            <pc:sldMk cId="3311644530" sldId="271"/>
            <ac:spMk id="22" creationId="{E89419CD-A907-3CC4-5F29-E9B3B2DFA728}"/>
          </ac:spMkLst>
        </pc:spChg>
        <pc:spChg chg="mod">
          <ac:chgData name="Uni Heidelberg" userId="63381bc8-74ad-49df-bab6-c1d9d05e17c2" providerId="ADAL" clId="{BF74E554-D468-417C-B33F-4311D5A26E49}" dt="2024-05-18T17:39:47.457" v="4502"/>
          <ac:spMkLst>
            <pc:docMk/>
            <pc:sldMk cId="3311644530" sldId="271"/>
            <ac:spMk id="33" creationId="{8B162088-2473-6F08-AFF2-D32B24C8C066}"/>
          </ac:spMkLst>
        </pc:spChg>
        <pc:grpChg chg="del">
          <ac:chgData name="Uni Heidelberg" userId="63381bc8-74ad-49df-bab6-c1d9d05e17c2" providerId="ADAL" clId="{BF74E554-D468-417C-B33F-4311D5A26E49}" dt="2024-05-18T17:13:07.892" v="3237" actId="478"/>
          <ac:grpSpMkLst>
            <pc:docMk/>
            <pc:sldMk cId="3311644530" sldId="271"/>
            <ac:grpSpMk id="4" creationId="{11F9AE4C-8266-0CAC-B6AF-89DEFB175D3D}"/>
          </ac:grpSpMkLst>
        </pc:grpChg>
        <pc:grpChg chg="del mod">
          <ac:chgData name="Uni Heidelberg" userId="63381bc8-74ad-49df-bab6-c1d9d05e17c2" providerId="ADAL" clId="{BF74E554-D468-417C-B33F-4311D5A26E49}" dt="2024-05-18T17:13:07.186" v="3236" actId="478"/>
          <ac:grpSpMkLst>
            <pc:docMk/>
            <pc:sldMk cId="3311644530" sldId="271"/>
            <ac:grpSpMk id="19" creationId="{1BD069F7-8C20-891D-EC7A-D1BF9077CEE9}"/>
          </ac:grpSpMkLst>
        </pc:grpChg>
        <pc:graphicFrameChg chg="add del modGraphic">
          <ac:chgData name="Uni Heidelberg" userId="63381bc8-74ad-49df-bab6-c1d9d05e17c2" providerId="ADAL" clId="{BF74E554-D468-417C-B33F-4311D5A26E49}" dt="2024-05-19T22:35:33.754" v="16944" actId="21"/>
          <ac:graphicFrameMkLst>
            <pc:docMk/>
            <pc:sldMk cId="3311644530" sldId="271"/>
            <ac:graphicFrameMk id="4" creationId="{CE7117D6-6B12-13E9-5087-FC3589FF759D}"/>
          </ac:graphicFrameMkLst>
        </pc:graphicFrameChg>
        <pc:picChg chg="add del mod">
          <ac:chgData name="Uni Heidelberg" userId="63381bc8-74ad-49df-bab6-c1d9d05e17c2" providerId="ADAL" clId="{BF74E554-D468-417C-B33F-4311D5A26E49}" dt="2024-05-18T17:16:45.284" v="3380" actId="478"/>
          <ac:picMkLst>
            <pc:docMk/>
            <pc:sldMk cId="3311644530" sldId="271"/>
            <ac:picMk id="2" creationId="{7FEB8DE4-FE69-E4B5-37E8-EA9323C9A5DE}"/>
          </ac:picMkLst>
        </pc:picChg>
        <pc:picChg chg="del topLvl">
          <ac:chgData name="Uni Heidelberg" userId="63381bc8-74ad-49df-bab6-c1d9d05e17c2" providerId="ADAL" clId="{BF74E554-D468-417C-B33F-4311D5A26E49}" dt="2024-05-18T17:13:07.892" v="3237" actId="478"/>
          <ac:picMkLst>
            <pc:docMk/>
            <pc:sldMk cId="3311644530" sldId="271"/>
            <ac:picMk id="6" creationId="{0B55AFE6-FF4B-9D24-90FB-7FFE71C78220}"/>
          </ac:picMkLst>
        </pc:picChg>
        <pc:picChg chg="add mod">
          <ac:chgData name="Uni Heidelberg" userId="63381bc8-74ad-49df-bab6-c1d9d05e17c2" providerId="ADAL" clId="{BF74E554-D468-417C-B33F-4311D5A26E49}" dt="2024-05-18T17:15:56.258" v="3370" actId="1076"/>
          <ac:picMkLst>
            <pc:docMk/>
            <pc:sldMk cId="3311644530" sldId="271"/>
            <ac:picMk id="7" creationId="{04EE088F-6C77-B33C-B319-08D9BAD2ECE2}"/>
          </ac:picMkLst>
        </pc:picChg>
        <pc:picChg chg="add mod modCrop">
          <ac:chgData name="Uni Heidelberg" userId="63381bc8-74ad-49df-bab6-c1d9d05e17c2" providerId="ADAL" clId="{BF74E554-D468-417C-B33F-4311D5A26E49}" dt="2024-05-18T17:18:46.817" v="3577" actId="1076"/>
          <ac:picMkLst>
            <pc:docMk/>
            <pc:sldMk cId="3311644530" sldId="271"/>
            <ac:picMk id="8" creationId="{A4D7C3A2-8DB5-D893-BBF2-CFBEE22AABAA}"/>
          </ac:picMkLst>
        </pc:picChg>
        <pc:picChg chg="del topLvl">
          <ac:chgData name="Uni Heidelberg" userId="63381bc8-74ad-49df-bab6-c1d9d05e17c2" providerId="ADAL" clId="{BF74E554-D468-417C-B33F-4311D5A26E49}" dt="2024-05-18T17:13:09.274" v="3238" actId="478"/>
          <ac:picMkLst>
            <pc:docMk/>
            <pc:sldMk cId="3311644530" sldId="271"/>
            <ac:picMk id="18" creationId="{0C5A5A27-CCD3-A8E4-B926-030CECFFF27F}"/>
          </ac:picMkLst>
        </pc:picChg>
      </pc:sldChg>
      <pc:sldChg chg="addSp delSp modSp add mod ord modTransition delAnim modAnim">
        <pc:chgData name="Uni Heidelberg" userId="63381bc8-74ad-49df-bab6-c1d9d05e17c2" providerId="ADAL" clId="{BF74E554-D468-417C-B33F-4311D5A26E49}" dt="2024-05-18T17:39:44.787" v="4501"/>
        <pc:sldMkLst>
          <pc:docMk/>
          <pc:sldMk cId="4013885354" sldId="272"/>
        </pc:sldMkLst>
        <pc:spChg chg="add del mod modVis">
          <ac:chgData name="Uni Heidelberg" userId="63381bc8-74ad-49df-bab6-c1d9d05e17c2" providerId="ADAL" clId="{BF74E554-D468-417C-B33F-4311D5A26E49}" dt="2024-05-18T17:24:26.236" v="3686" actId="14429"/>
          <ac:spMkLst>
            <pc:docMk/>
            <pc:sldMk cId="4013885354" sldId="272"/>
            <ac:spMk id="2" creationId="{8BFEE2EF-1509-F7C1-6FAB-B97C152F34D4}"/>
          </ac:spMkLst>
        </pc:spChg>
        <pc:spChg chg="mod">
          <ac:chgData name="Uni Heidelberg" userId="63381bc8-74ad-49df-bab6-c1d9d05e17c2" providerId="ADAL" clId="{BF74E554-D468-417C-B33F-4311D5A26E49}" dt="2024-05-18T17:24:05.650" v="3681" actId="20577"/>
          <ac:spMkLst>
            <pc:docMk/>
            <pc:sldMk cId="4013885354" sldId="272"/>
            <ac:spMk id="11" creationId="{5C1E21DD-A81C-17DC-4EBB-41120E3D4D52}"/>
          </ac:spMkLst>
        </pc:spChg>
        <pc:spChg chg="mod">
          <ac:chgData name="Uni Heidelberg" userId="63381bc8-74ad-49df-bab6-c1d9d05e17c2" providerId="ADAL" clId="{BF74E554-D468-417C-B33F-4311D5A26E49}" dt="2024-05-18T17:39:44.787" v="4501"/>
          <ac:spMkLst>
            <pc:docMk/>
            <pc:sldMk cId="4013885354" sldId="272"/>
            <ac:spMk id="33" creationId="{8B162088-2473-6F08-AFF2-D32B24C8C066}"/>
          </ac:spMkLst>
        </pc:spChg>
        <pc:picChg chg="del">
          <ac:chgData name="Uni Heidelberg" userId="63381bc8-74ad-49df-bab6-c1d9d05e17c2" providerId="ADAL" clId="{BF74E554-D468-417C-B33F-4311D5A26E49}" dt="2024-05-18T17:21:28.091" v="3644" actId="478"/>
          <ac:picMkLst>
            <pc:docMk/>
            <pc:sldMk cId="4013885354" sldId="272"/>
            <ac:picMk id="7" creationId="{04EE088F-6C77-B33C-B319-08D9BAD2ECE2}"/>
          </ac:picMkLst>
        </pc:picChg>
        <pc:picChg chg="del">
          <ac:chgData name="Uni Heidelberg" userId="63381bc8-74ad-49df-bab6-c1d9d05e17c2" providerId="ADAL" clId="{BF74E554-D468-417C-B33F-4311D5A26E49}" dt="2024-05-18T17:24:25.202" v="3685" actId="478"/>
          <ac:picMkLst>
            <pc:docMk/>
            <pc:sldMk cId="4013885354" sldId="272"/>
            <ac:picMk id="8" creationId="{A4D7C3A2-8DB5-D893-BBF2-CFBEE22AABAA}"/>
          </ac:picMkLst>
        </pc:picChg>
      </pc:sldChg>
      <pc:sldChg chg="modSp add del mod modAnim">
        <pc:chgData name="Uni Heidelberg" userId="63381bc8-74ad-49df-bab6-c1d9d05e17c2" providerId="ADAL" clId="{BF74E554-D468-417C-B33F-4311D5A26E49}" dt="2024-05-18T17:24:41.358" v="3691" actId="47"/>
        <pc:sldMkLst>
          <pc:docMk/>
          <pc:sldMk cId="636479563" sldId="273"/>
        </pc:sldMkLst>
        <pc:spChg chg="mod">
          <ac:chgData name="Uni Heidelberg" userId="63381bc8-74ad-49df-bab6-c1d9d05e17c2" providerId="ADAL" clId="{BF74E554-D468-417C-B33F-4311D5A26E49}" dt="2024-05-18T17:22:26.738" v="3664" actId="1036"/>
          <ac:spMkLst>
            <pc:docMk/>
            <pc:sldMk cId="636479563" sldId="273"/>
            <ac:spMk id="2" creationId="{8BFEE2EF-1509-F7C1-6FAB-B97C152F34D4}"/>
          </ac:spMkLst>
        </pc:spChg>
      </pc:sldChg>
      <pc:sldChg chg="addSp delSp modSp add mod modTransition delAnim modAnim modNotesTx">
        <pc:chgData name="Uni Heidelberg" userId="63381bc8-74ad-49df-bab6-c1d9d05e17c2" providerId="ADAL" clId="{BF74E554-D468-417C-B33F-4311D5A26E49}" dt="2024-05-18T17:48:17.683" v="4611" actId="20577"/>
        <pc:sldMkLst>
          <pc:docMk/>
          <pc:sldMk cId="2267371908" sldId="273"/>
        </pc:sldMkLst>
        <pc:spChg chg="add del mod ord">
          <ac:chgData name="Uni Heidelberg" userId="63381bc8-74ad-49df-bab6-c1d9d05e17c2" providerId="ADAL" clId="{BF74E554-D468-417C-B33F-4311D5A26E49}" dt="2024-05-18T17:36:22.355" v="4031" actId="478"/>
          <ac:spMkLst>
            <pc:docMk/>
            <pc:sldMk cId="2267371908" sldId="273"/>
            <ac:spMk id="6" creationId="{BAB92963-6356-75C8-0754-399DA27FAC8D}"/>
          </ac:spMkLst>
        </pc:spChg>
        <pc:spChg chg="add mod">
          <ac:chgData name="Uni Heidelberg" userId="63381bc8-74ad-49df-bab6-c1d9d05e17c2" providerId="ADAL" clId="{BF74E554-D468-417C-B33F-4311D5A26E49}" dt="2024-05-18T17:34:21.178" v="3972" actId="1076"/>
          <ac:spMkLst>
            <pc:docMk/>
            <pc:sldMk cId="2267371908" sldId="273"/>
            <ac:spMk id="9" creationId="{D3BD49F5-ADB6-ACA8-AE1C-CA1ABD8FBFD2}"/>
          </ac:spMkLst>
        </pc:spChg>
        <pc:spChg chg="add mod">
          <ac:chgData name="Uni Heidelberg" userId="63381bc8-74ad-49df-bab6-c1d9d05e17c2" providerId="ADAL" clId="{BF74E554-D468-417C-B33F-4311D5A26E49}" dt="2024-05-18T17:34:23.733" v="3974" actId="1076"/>
          <ac:spMkLst>
            <pc:docMk/>
            <pc:sldMk cId="2267371908" sldId="273"/>
            <ac:spMk id="10" creationId="{4E2E5738-6C86-8657-4497-AEE687B363C6}"/>
          </ac:spMkLst>
        </pc:spChg>
        <pc:spChg chg="mod">
          <ac:chgData name="Uni Heidelberg" userId="63381bc8-74ad-49df-bab6-c1d9d05e17c2" providerId="ADAL" clId="{BF74E554-D468-417C-B33F-4311D5A26E49}" dt="2024-05-18T17:28:40.660" v="3790" actId="20577"/>
          <ac:spMkLst>
            <pc:docMk/>
            <pc:sldMk cId="2267371908" sldId="273"/>
            <ac:spMk id="11" creationId="{5C1E21DD-A81C-17DC-4EBB-41120E3D4D52}"/>
          </ac:spMkLst>
        </pc:spChg>
        <pc:spChg chg="add mod">
          <ac:chgData name="Uni Heidelberg" userId="63381bc8-74ad-49df-bab6-c1d9d05e17c2" providerId="ADAL" clId="{BF74E554-D468-417C-B33F-4311D5A26E49}" dt="2024-05-18T17:34:18.391" v="3970" actId="207"/>
          <ac:spMkLst>
            <pc:docMk/>
            <pc:sldMk cId="2267371908" sldId="273"/>
            <ac:spMk id="12" creationId="{E76DC610-031D-1B75-5BBA-47B867F95932}"/>
          </ac:spMkLst>
        </pc:spChg>
        <pc:spChg chg="add mod">
          <ac:chgData name="Uni Heidelberg" userId="63381bc8-74ad-49df-bab6-c1d9d05e17c2" providerId="ADAL" clId="{BF74E554-D468-417C-B33F-4311D5A26E49}" dt="2024-05-18T17:34:26.684" v="3976" actId="1076"/>
          <ac:spMkLst>
            <pc:docMk/>
            <pc:sldMk cId="2267371908" sldId="273"/>
            <ac:spMk id="13" creationId="{6370DD8A-607F-C332-69A4-1DDBED71FF4D}"/>
          </ac:spMkLst>
        </pc:spChg>
        <pc:spChg chg="add mod">
          <ac:chgData name="Uni Heidelberg" userId="63381bc8-74ad-49df-bab6-c1d9d05e17c2" providerId="ADAL" clId="{BF74E554-D468-417C-B33F-4311D5A26E49}" dt="2024-05-18T17:36:08.052" v="4024"/>
          <ac:spMkLst>
            <pc:docMk/>
            <pc:sldMk cId="2267371908" sldId="273"/>
            <ac:spMk id="15" creationId="{0A391973-6945-52FA-AD41-EB22578E6011}"/>
          </ac:spMkLst>
        </pc:spChg>
        <pc:spChg chg="add mod">
          <ac:chgData name="Uni Heidelberg" userId="63381bc8-74ad-49df-bab6-c1d9d05e17c2" providerId="ADAL" clId="{BF74E554-D468-417C-B33F-4311D5A26E49}" dt="2024-05-18T17:36:09.497" v="4026"/>
          <ac:spMkLst>
            <pc:docMk/>
            <pc:sldMk cId="2267371908" sldId="273"/>
            <ac:spMk id="16" creationId="{71BA9D46-5819-2E60-0231-70925038747E}"/>
          </ac:spMkLst>
        </pc:spChg>
        <pc:spChg chg="mod modVis">
          <ac:chgData name="Uni Heidelberg" userId="63381bc8-74ad-49df-bab6-c1d9d05e17c2" providerId="ADAL" clId="{BF74E554-D468-417C-B33F-4311D5A26E49}" dt="2024-05-18T17:39:49.713" v="4503"/>
          <ac:spMkLst>
            <pc:docMk/>
            <pc:sldMk cId="2267371908" sldId="273"/>
            <ac:spMk id="33" creationId="{8B162088-2473-6F08-AFF2-D32B24C8C066}"/>
          </ac:spMkLst>
        </pc:spChg>
        <pc:picChg chg="add mod modVis modCrop">
          <ac:chgData name="Uni Heidelberg" userId="63381bc8-74ad-49df-bab6-c1d9d05e17c2" providerId="ADAL" clId="{BF74E554-D468-417C-B33F-4311D5A26E49}" dt="2024-05-18T17:35:18.283" v="3988" actId="12788"/>
          <ac:picMkLst>
            <pc:docMk/>
            <pc:sldMk cId="2267371908" sldId="273"/>
            <ac:picMk id="2" creationId="{4CA595C8-0ECE-729F-E712-BDE5B005CB76}"/>
          </ac:picMkLst>
        </pc:picChg>
        <pc:picChg chg="add mod">
          <ac:chgData name="Uni Heidelberg" userId="63381bc8-74ad-49df-bab6-c1d9d05e17c2" providerId="ADAL" clId="{BF74E554-D468-417C-B33F-4311D5A26E49}" dt="2024-05-18T17:27:40.876" v="3730" actId="1076"/>
          <ac:picMkLst>
            <pc:docMk/>
            <pc:sldMk cId="2267371908" sldId="273"/>
            <ac:picMk id="5" creationId="{B9051E56-0FFF-8D04-E553-CA31424C9DDE}"/>
          </ac:picMkLst>
        </pc:picChg>
        <pc:picChg chg="del">
          <ac:chgData name="Uni Heidelberg" userId="63381bc8-74ad-49df-bab6-c1d9d05e17c2" providerId="ADAL" clId="{BF74E554-D468-417C-B33F-4311D5A26E49}" dt="2024-05-18T17:26:27.967" v="3714" actId="478"/>
          <ac:picMkLst>
            <pc:docMk/>
            <pc:sldMk cId="2267371908" sldId="273"/>
            <ac:picMk id="7" creationId="{04EE088F-6C77-B33C-B319-08D9BAD2ECE2}"/>
          </ac:picMkLst>
        </pc:picChg>
        <pc:picChg chg="del mod">
          <ac:chgData name="Uni Heidelberg" userId="63381bc8-74ad-49df-bab6-c1d9d05e17c2" providerId="ADAL" clId="{BF74E554-D468-417C-B33F-4311D5A26E49}" dt="2024-05-18T17:27:21.608" v="3724" actId="478"/>
          <ac:picMkLst>
            <pc:docMk/>
            <pc:sldMk cId="2267371908" sldId="273"/>
            <ac:picMk id="8" creationId="{A4D7C3A2-8DB5-D893-BBF2-CFBEE22AABAA}"/>
          </ac:picMkLst>
        </pc:picChg>
        <pc:picChg chg="add mod ord">
          <ac:chgData name="Uni Heidelberg" userId="63381bc8-74ad-49df-bab6-c1d9d05e17c2" providerId="ADAL" clId="{BF74E554-D468-417C-B33F-4311D5A26E49}" dt="2024-05-18T17:35:14.071" v="3986" actId="12788"/>
          <ac:picMkLst>
            <pc:docMk/>
            <pc:sldMk cId="2267371908" sldId="273"/>
            <ac:picMk id="14" creationId="{41CB7E3C-B0D5-C369-BAA5-40948143905C}"/>
          </ac:picMkLst>
        </pc:picChg>
      </pc:sldChg>
      <pc:sldChg chg="delSp modSp add del mod modAnim">
        <pc:chgData name="Uni Heidelberg" userId="63381bc8-74ad-49df-bab6-c1d9d05e17c2" providerId="ADAL" clId="{BF74E554-D468-417C-B33F-4311D5A26E49}" dt="2024-05-18T17:24:56.701" v="3693" actId="47"/>
        <pc:sldMkLst>
          <pc:docMk/>
          <pc:sldMk cId="555007414" sldId="274"/>
        </pc:sldMkLst>
        <pc:spChg chg="del mod">
          <ac:chgData name="Uni Heidelberg" userId="63381bc8-74ad-49df-bab6-c1d9d05e17c2" providerId="ADAL" clId="{BF74E554-D468-417C-B33F-4311D5A26E49}" dt="2024-05-18T17:24:38.841" v="3690" actId="478"/>
          <ac:spMkLst>
            <pc:docMk/>
            <pc:sldMk cId="555007414" sldId="274"/>
            <ac:spMk id="2" creationId="{8BFEE2EF-1509-F7C1-6FAB-B97C152F34D4}"/>
          </ac:spMkLst>
        </pc:spChg>
      </pc:sldChg>
      <pc:sldChg chg="addSp delSp modSp add mod delAnim">
        <pc:chgData name="Uni Heidelberg" userId="63381bc8-74ad-49df-bab6-c1d9d05e17c2" providerId="ADAL" clId="{BF74E554-D468-417C-B33F-4311D5A26E49}" dt="2024-05-18T17:55:13.687" v="4885" actId="14100"/>
        <pc:sldMkLst>
          <pc:docMk/>
          <pc:sldMk cId="802236368" sldId="274"/>
        </pc:sldMkLst>
        <pc:spChg chg="mod">
          <ac:chgData name="Uni Heidelberg" userId="63381bc8-74ad-49df-bab6-c1d9d05e17c2" providerId="ADAL" clId="{BF74E554-D468-417C-B33F-4311D5A26E49}" dt="2024-05-18T17:39:09.854" v="4498" actId="20577"/>
          <ac:spMkLst>
            <pc:docMk/>
            <pc:sldMk cId="802236368" sldId="274"/>
            <ac:spMk id="2" creationId="{EF44878C-DA17-E34E-57B6-D681C10C79BA}"/>
          </ac:spMkLst>
        </pc:spChg>
        <pc:spChg chg="mod">
          <ac:chgData name="Uni Heidelberg" userId="63381bc8-74ad-49df-bab6-c1d9d05e17c2" providerId="ADAL" clId="{BF74E554-D468-417C-B33F-4311D5A26E49}" dt="2024-05-18T17:55:13.687" v="4885" actId="14100"/>
          <ac:spMkLst>
            <pc:docMk/>
            <pc:sldMk cId="802236368" sldId="274"/>
            <ac:spMk id="4" creationId="{3B0AE770-864F-57F9-91C5-EE123F0233A9}"/>
          </ac:spMkLst>
        </pc:spChg>
        <pc:spChg chg="del">
          <ac:chgData name="Uni Heidelberg" userId="63381bc8-74ad-49df-bab6-c1d9d05e17c2" providerId="ADAL" clId="{BF74E554-D468-417C-B33F-4311D5A26E49}" dt="2024-05-18T17:37:59.209" v="4182" actId="478"/>
          <ac:spMkLst>
            <pc:docMk/>
            <pc:sldMk cId="802236368" sldId="274"/>
            <ac:spMk id="5" creationId="{E660ABE9-E4D3-0519-BA91-FA23CBB2BB8C}"/>
          </ac:spMkLst>
        </pc:spChg>
        <pc:spChg chg="mod">
          <ac:chgData name="Uni Heidelberg" userId="63381bc8-74ad-49df-bab6-c1d9d05e17c2" providerId="ADAL" clId="{BF74E554-D468-417C-B33F-4311D5A26E49}" dt="2024-05-18T17:38:18.163" v="4253" actId="20577"/>
          <ac:spMkLst>
            <pc:docMk/>
            <pc:sldMk cId="802236368" sldId="274"/>
            <ac:spMk id="6" creationId="{C8D1A272-3697-84F2-3996-BC9F03D8EEBA}"/>
          </ac:spMkLst>
        </pc:spChg>
        <pc:spChg chg="del">
          <ac:chgData name="Uni Heidelberg" userId="63381bc8-74ad-49df-bab6-c1d9d05e17c2" providerId="ADAL" clId="{BF74E554-D468-417C-B33F-4311D5A26E49}" dt="2024-05-18T17:37:49.557" v="4177" actId="478"/>
          <ac:spMkLst>
            <pc:docMk/>
            <pc:sldMk cId="802236368" sldId="274"/>
            <ac:spMk id="7" creationId="{7F147336-9A9C-2ED5-18B4-2BFE880DCD36}"/>
          </ac:spMkLst>
        </pc:spChg>
        <pc:spChg chg="del">
          <ac:chgData name="Uni Heidelberg" userId="63381bc8-74ad-49df-bab6-c1d9d05e17c2" providerId="ADAL" clId="{BF74E554-D468-417C-B33F-4311D5A26E49}" dt="2024-05-18T17:37:52.100" v="4180" actId="478"/>
          <ac:spMkLst>
            <pc:docMk/>
            <pc:sldMk cId="802236368" sldId="274"/>
            <ac:spMk id="15" creationId="{04CB8FA0-F42B-4382-3C2E-BE259BB2D493}"/>
          </ac:spMkLst>
        </pc:spChg>
        <pc:spChg chg="del">
          <ac:chgData name="Uni Heidelberg" userId="63381bc8-74ad-49df-bab6-c1d9d05e17c2" providerId="ADAL" clId="{BF74E554-D468-417C-B33F-4311D5A26E49}" dt="2024-05-18T17:37:50.347" v="4178" actId="478"/>
          <ac:spMkLst>
            <pc:docMk/>
            <pc:sldMk cId="802236368" sldId="274"/>
            <ac:spMk id="16" creationId="{2644D855-DFA4-F276-A819-0CBCE3936CCE}"/>
          </ac:spMkLst>
        </pc:spChg>
        <pc:spChg chg="del">
          <ac:chgData name="Uni Heidelberg" userId="63381bc8-74ad-49df-bab6-c1d9d05e17c2" providerId="ADAL" clId="{BF74E554-D468-417C-B33F-4311D5A26E49}" dt="2024-05-18T17:37:51.258" v="4179" actId="478"/>
          <ac:spMkLst>
            <pc:docMk/>
            <pc:sldMk cId="802236368" sldId="274"/>
            <ac:spMk id="17" creationId="{548C753A-87C9-0CE9-CFF8-B4FE10191FBA}"/>
          </ac:spMkLst>
        </pc:spChg>
        <pc:spChg chg="add mod">
          <ac:chgData name="Uni Heidelberg" userId="63381bc8-74ad-49df-bab6-c1d9d05e17c2" providerId="ADAL" clId="{BF74E554-D468-417C-B33F-4311D5A26E49}" dt="2024-05-18T17:38:38.549" v="4276" actId="20577"/>
          <ac:spMkLst>
            <pc:docMk/>
            <pc:sldMk cId="802236368" sldId="274"/>
            <ac:spMk id="21" creationId="{F4756FA9-8D5A-82EC-D548-6B2E5CBDF6E6}"/>
          </ac:spMkLst>
        </pc:spChg>
        <pc:spChg chg="add mod">
          <ac:chgData name="Uni Heidelberg" userId="63381bc8-74ad-49df-bab6-c1d9d05e17c2" providerId="ADAL" clId="{BF74E554-D468-417C-B33F-4311D5A26E49}" dt="2024-05-18T17:38:56.590" v="4403" actId="20577"/>
          <ac:spMkLst>
            <pc:docMk/>
            <pc:sldMk cId="802236368" sldId="274"/>
            <ac:spMk id="22" creationId="{95799878-1431-33E2-7E33-20895706F833}"/>
          </ac:spMkLst>
        </pc:spChg>
        <pc:spChg chg="mod">
          <ac:chgData name="Uni Heidelberg" userId="63381bc8-74ad-49df-bab6-c1d9d05e17c2" providerId="ADAL" clId="{BF74E554-D468-417C-B33F-4311D5A26E49}" dt="2024-05-18T17:39:51.695" v="4504"/>
          <ac:spMkLst>
            <pc:docMk/>
            <pc:sldMk cId="802236368" sldId="274"/>
            <ac:spMk id="33" creationId="{8B162088-2473-6F08-AFF2-D32B24C8C066}"/>
          </ac:spMkLst>
        </pc:spChg>
        <pc:grpChg chg="del">
          <ac:chgData name="Uni Heidelberg" userId="63381bc8-74ad-49df-bab6-c1d9d05e17c2" providerId="ADAL" clId="{BF74E554-D468-417C-B33F-4311D5A26E49}" dt="2024-05-18T17:37:48.050" v="4176" actId="478"/>
          <ac:grpSpMkLst>
            <pc:docMk/>
            <pc:sldMk cId="802236368" sldId="274"/>
            <ac:grpSpMk id="8" creationId="{DABE0C6E-D7AF-E89C-0F53-C7D845F056F6}"/>
          </ac:grpSpMkLst>
        </pc:grpChg>
        <pc:grpChg chg="del">
          <ac:chgData name="Uni Heidelberg" userId="63381bc8-74ad-49df-bab6-c1d9d05e17c2" providerId="ADAL" clId="{BF74E554-D468-417C-B33F-4311D5A26E49}" dt="2024-05-18T17:37:46.659" v="4175" actId="478"/>
          <ac:grpSpMkLst>
            <pc:docMk/>
            <pc:sldMk cId="802236368" sldId="274"/>
            <ac:grpSpMk id="12" creationId="{A7087C56-0008-88D5-D67F-1DACC20EC422}"/>
          </ac:grpSpMkLst>
        </pc:grpChg>
        <pc:picChg chg="del">
          <ac:chgData name="Uni Heidelberg" userId="63381bc8-74ad-49df-bab6-c1d9d05e17c2" providerId="ADAL" clId="{BF74E554-D468-417C-B33F-4311D5A26E49}" dt="2024-05-18T17:37:44.596" v="4174" actId="478"/>
          <ac:picMkLst>
            <pc:docMk/>
            <pc:sldMk cId="802236368" sldId="274"/>
            <ac:picMk id="11" creationId="{9F1B6306-6754-6C5E-291F-7A4C5351090D}"/>
          </ac:picMkLst>
        </pc:picChg>
        <pc:picChg chg="add mod">
          <ac:chgData name="Uni Heidelberg" userId="63381bc8-74ad-49df-bab6-c1d9d05e17c2" providerId="ADAL" clId="{BF74E554-D468-417C-B33F-4311D5A26E49}" dt="2024-05-18T17:38:33.287" v="4257" actId="1076"/>
          <ac:picMkLst>
            <pc:docMk/>
            <pc:sldMk cId="802236368" sldId="274"/>
            <ac:picMk id="20" creationId="{B7DF84DA-F292-AE91-57E2-344A81D4C12B}"/>
          </ac:picMkLst>
        </pc:picChg>
        <pc:cxnChg chg="mod">
          <ac:chgData name="Uni Heidelberg" userId="63381bc8-74ad-49df-bab6-c1d9d05e17c2" providerId="ADAL" clId="{BF74E554-D468-417C-B33F-4311D5A26E49}" dt="2024-05-18T17:38:06.179" v="4186" actId="12789"/>
          <ac:cxnSpMkLst>
            <pc:docMk/>
            <pc:sldMk cId="802236368" sldId="274"/>
            <ac:cxnSpMk id="19" creationId="{1888AE79-72E4-D2BF-75FC-60295689A6EC}"/>
          </ac:cxnSpMkLst>
        </pc:cxnChg>
      </pc:sldChg>
      <pc:sldChg chg="add ord modTransition">
        <pc:chgData name="Uni Heidelberg" userId="63381bc8-74ad-49df-bab6-c1d9d05e17c2" providerId="ADAL" clId="{BF74E554-D468-417C-B33F-4311D5A26E49}" dt="2024-05-18T17:50:07.533" v="4636"/>
        <pc:sldMkLst>
          <pc:docMk/>
          <pc:sldMk cId="2941874345" sldId="275"/>
        </pc:sldMkLst>
      </pc:sldChg>
      <pc:sldChg chg="modSp add mod modTransition modAnim modNotesTx">
        <pc:chgData name="Uni Heidelberg" userId="63381bc8-74ad-49df-bab6-c1d9d05e17c2" providerId="ADAL" clId="{BF74E554-D468-417C-B33F-4311D5A26E49}" dt="2024-05-19T08:40:58.569" v="8677" actId="20577"/>
        <pc:sldMkLst>
          <pc:docMk/>
          <pc:sldMk cId="4055389160" sldId="276"/>
        </pc:sldMkLst>
        <pc:spChg chg="mod">
          <ac:chgData name="Uni Heidelberg" userId="63381bc8-74ad-49df-bab6-c1d9d05e17c2" providerId="ADAL" clId="{BF74E554-D468-417C-B33F-4311D5A26E49}" dt="2024-05-18T17:49:00.533" v="4615" actId="207"/>
          <ac:spMkLst>
            <pc:docMk/>
            <pc:sldMk cId="4055389160" sldId="276"/>
            <ac:spMk id="2" creationId="{9E5072D3-CAC2-64F5-969A-AAFEAD91B8E8}"/>
          </ac:spMkLst>
        </pc:spChg>
      </pc:sldChg>
      <pc:sldChg chg="addSp delSp modSp add mod ord modTransition modNotesTx">
        <pc:chgData name="Uni Heidelberg" userId="63381bc8-74ad-49df-bab6-c1d9d05e17c2" providerId="ADAL" clId="{BF74E554-D468-417C-B33F-4311D5A26E49}" dt="2024-05-19T09:12:15.666" v="9229" actId="400"/>
        <pc:sldMkLst>
          <pc:docMk/>
          <pc:sldMk cId="2711848320" sldId="277"/>
        </pc:sldMkLst>
        <pc:spChg chg="mod">
          <ac:chgData name="Uni Heidelberg" userId="63381bc8-74ad-49df-bab6-c1d9d05e17c2" providerId="ADAL" clId="{BF74E554-D468-417C-B33F-4311D5A26E49}" dt="2024-05-18T17:54:02.867" v="4876" actId="12788"/>
          <ac:spMkLst>
            <pc:docMk/>
            <pc:sldMk cId="2711848320" sldId="277"/>
            <ac:spMk id="2" creationId="{EF44878C-DA17-E34E-57B6-D681C10C79BA}"/>
          </ac:spMkLst>
        </pc:spChg>
        <pc:spChg chg="mod">
          <ac:chgData name="Uni Heidelberg" userId="63381bc8-74ad-49df-bab6-c1d9d05e17c2" providerId="ADAL" clId="{BF74E554-D468-417C-B33F-4311D5A26E49}" dt="2024-05-19T08:04:44.567" v="7257" actId="207"/>
          <ac:spMkLst>
            <pc:docMk/>
            <pc:sldMk cId="2711848320" sldId="277"/>
            <ac:spMk id="4" creationId="{3B0AE770-864F-57F9-91C5-EE123F0233A9}"/>
          </ac:spMkLst>
        </pc:spChg>
        <pc:spChg chg="mod">
          <ac:chgData name="Uni Heidelberg" userId="63381bc8-74ad-49df-bab6-c1d9d05e17c2" providerId="ADAL" clId="{BF74E554-D468-417C-B33F-4311D5A26E49}" dt="2024-05-18T17:52:06.717" v="4719" actId="1076"/>
          <ac:spMkLst>
            <pc:docMk/>
            <pc:sldMk cId="2711848320" sldId="277"/>
            <ac:spMk id="6" creationId="{C8D1A272-3697-84F2-3996-BC9F03D8EEBA}"/>
          </ac:spMkLst>
        </pc:spChg>
        <pc:spChg chg="add mod">
          <ac:chgData name="Uni Heidelberg" userId="63381bc8-74ad-49df-bab6-c1d9d05e17c2" providerId="ADAL" clId="{BF74E554-D468-417C-B33F-4311D5A26E49}" dt="2024-05-18T17:53:23.494" v="4803" actId="20577"/>
          <ac:spMkLst>
            <pc:docMk/>
            <pc:sldMk cId="2711848320" sldId="277"/>
            <ac:spMk id="9" creationId="{35D0163A-C9F9-4D57-93CD-C23DECB89834}"/>
          </ac:spMkLst>
        </pc:spChg>
        <pc:spChg chg="add mod">
          <ac:chgData name="Uni Heidelberg" userId="63381bc8-74ad-49df-bab6-c1d9d05e17c2" providerId="ADAL" clId="{BF74E554-D468-417C-B33F-4311D5A26E49}" dt="2024-05-18T17:53:54.969" v="4872" actId="12788"/>
          <ac:spMkLst>
            <pc:docMk/>
            <pc:sldMk cId="2711848320" sldId="277"/>
            <ac:spMk id="10" creationId="{26D16AEF-886F-82A9-CA80-569EBA3255F2}"/>
          </ac:spMkLst>
        </pc:spChg>
        <pc:spChg chg="mod">
          <ac:chgData name="Uni Heidelberg" userId="63381bc8-74ad-49df-bab6-c1d9d05e17c2" providerId="ADAL" clId="{BF74E554-D468-417C-B33F-4311D5A26E49}" dt="2024-05-19T08:38:01.115" v="8655" actId="20577"/>
          <ac:spMkLst>
            <pc:docMk/>
            <pc:sldMk cId="2711848320" sldId="277"/>
            <ac:spMk id="33" creationId="{8B162088-2473-6F08-AFF2-D32B24C8C066}"/>
          </ac:spMkLst>
        </pc:spChg>
        <pc:picChg chg="del mod">
          <ac:chgData name="Uni Heidelberg" userId="63381bc8-74ad-49df-bab6-c1d9d05e17c2" providerId="ADAL" clId="{BF74E554-D468-417C-B33F-4311D5A26E49}" dt="2024-05-18T17:51:27.115" v="4670" actId="478"/>
          <ac:picMkLst>
            <pc:docMk/>
            <pc:sldMk cId="2711848320" sldId="277"/>
            <ac:picMk id="3" creationId="{2C651B1A-144E-3299-7E4B-4F5BA93E65D3}"/>
          </ac:picMkLst>
        </pc:picChg>
        <pc:picChg chg="add mod">
          <ac:chgData name="Uni Heidelberg" userId="63381bc8-74ad-49df-bab6-c1d9d05e17c2" providerId="ADAL" clId="{BF74E554-D468-417C-B33F-4311D5A26E49}" dt="2024-05-18T17:51:46.512" v="4685" actId="1582"/>
          <ac:picMkLst>
            <pc:docMk/>
            <pc:sldMk cId="2711848320" sldId="277"/>
            <ac:picMk id="5" creationId="{FF6B24EC-FE4F-356D-17F4-DD8D7E7CF461}"/>
          </ac:picMkLst>
        </pc:picChg>
        <pc:picChg chg="add mod">
          <ac:chgData name="Uni Heidelberg" userId="63381bc8-74ad-49df-bab6-c1d9d05e17c2" providerId="ADAL" clId="{BF74E554-D468-417C-B33F-4311D5A26E49}" dt="2024-05-18T17:52:18.483" v="4732" actId="1076"/>
          <ac:picMkLst>
            <pc:docMk/>
            <pc:sldMk cId="2711848320" sldId="277"/>
            <ac:picMk id="8" creationId="{760792FF-035B-78F0-79CD-E69D7A5815AD}"/>
          </ac:picMkLst>
        </pc:picChg>
        <pc:picChg chg="del">
          <ac:chgData name="Uni Heidelberg" userId="63381bc8-74ad-49df-bab6-c1d9d05e17c2" providerId="ADAL" clId="{BF74E554-D468-417C-B33F-4311D5A26E49}" dt="2024-05-18T17:51:05.740" v="4663" actId="478"/>
          <ac:picMkLst>
            <pc:docMk/>
            <pc:sldMk cId="2711848320" sldId="277"/>
            <ac:picMk id="20" creationId="{B7DF84DA-F292-AE91-57E2-344A81D4C12B}"/>
          </ac:picMkLst>
        </pc:picChg>
      </pc:sldChg>
      <pc:sldChg chg="addSp delSp modSp add mod delAnim modAnim modNotesTx">
        <pc:chgData name="Uni Heidelberg" userId="63381bc8-74ad-49df-bab6-c1d9d05e17c2" providerId="ADAL" clId="{BF74E554-D468-417C-B33F-4311D5A26E49}" dt="2024-05-19T09:12:40.351" v="9258"/>
        <pc:sldMkLst>
          <pc:docMk/>
          <pc:sldMk cId="2912872484" sldId="278"/>
        </pc:sldMkLst>
        <pc:spChg chg="mod">
          <ac:chgData name="Uni Heidelberg" userId="63381bc8-74ad-49df-bab6-c1d9d05e17c2" providerId="ADAL" clId="{BF74E554-D468-417C-B33F-4311D5A26E49}" dt="2024-05-18T17:57:10.353" v="5005" actId="1076"/>
          <ac:spMkLst>
            <pc:docMk/>
            <pc:sldMk cId="2912872484" sldId="278"/>
            <ac:spMk id="2" creationId="{EF44878C-DA17-E34E-57B6-D681C10C79BA}"/>
          </ac:spMkLst>
        </pc:spChg>
        <pc:spChg chg="add mod">
          <ac:chgData name="Uni Heidelberg" userId="63381bc8-74ad-49df-bab6-c1d9d05e17c2" providerId="ADAL" clId="{BF74E554-D468-417C-B33F-4311D5A26E49}" dt="2024-05-19T08:04:50.817" v="7259" actId="207"/>
          <ac:spMkLst>
            <pc:docMk/>
            <pc:sldMk cId="2912872484" sldId="278"/>
            <ac:spMk id="3" creationId="{E5E365CE-01EB-A908-9C71-EB18403FC006}"/>
          </ac:spMkLst>
        </pc:spChg>
        <pc:spChg chg="mod">
          <ac:chgData name="Uni Heidelberg" userId="63381bc8-74ad-49df-bab6-c1d9d05e17c2" providerId="ADAL" clId="{BF74E554-D468-417C-B33F-4311D5A26E49}" dt="2024-05-19T08:04:48.605" v="7258" actId="207"/>
          <ac:spMkLst>
            <pc:docMk/>
            <pc:sldMk cId="2912872484" sldId="278"/>
            <ac:spMk id="4" creationId="{3B0AE770-864F-57F9-91C5-EE123F0233A9}"/>
          </ac:spMkLst>
        </pc:spChg>
        <pc:spChg chg="mod">
          <ac:chgData name="Uni Heidelberg" userId="63381bc8-74ad-49df-bab6-c1d9d05e17c2" providerId="ADAL" clId="{BF74E554-D468-417C-B33F-4311D5A26E49}" dt="2024-05-18T17:57:10.353" v="5005" actId="1076"/>
          <ac:spMkLst>
            <pc:docMk/>
            <pc:sldMk cId="2912872484" sldId="278"/>
            <ac:spMk id="6" creationId="{C8D1A272-3697-84F2-3996-BC9F03D8EEBA}"/>
          </ac:spMkLst>
        </pc:spChg>
        <pc:spChg chg="add mod">
          <ac:chgData name="Uni Heidelberg" userId="63381bc8-74ad-49df-bab6-c1d9d05e17c2" providerId="ADAL" clId="{BF74E554-D468-417C-B33F-4311D5A26E49}" dt="2024-05-18T17:57:10.353" v="5005" actId="1076"/>
          <ac:spMkLst>
            <pc:docMk/>
            <pc:sldMk cId="2912872484" sldId="278"/>
            <ac:spMk id="7" creationId="{B620D066-584E-B564-F484-B1251213A01A}"/>
          </ac:spMkLst>
        </pc:spChg>
        <pc:spChg chg="add mod">
          <ac:chgData name="Uni Heidelberg" userId="63381bc8-74ad-49df-bab6-c1d9d05e17c2" providerId="ADAL" clId="{BF74E554-D468-417C-B33F-4311D5A26E49}" dt="2024-05-18T17:57:10.353" v="5005" actId="1076"/>
          <ac:spMkLst>
            <pc:docMk/>
            <pc:sldMk cId="2912872484" sldId="278"/>
            <ac:spMk id="9" creationId="{1D1A1E8E-F1F3-1701-4804-1B7A31967132}"/>
          </ac:spMkLst>
        </pc:spChg>
        <pc:spChg chg="mod">
          <ac:chgData name="Uni Heidelberg" userId="63381bc8-74ad-49df-bab6-c1d9d05e17c2" providerId="ADAL" clId="{BF74E554-D468-417C-B33F-4311D5A26E49}" dt="2024-05-18T17:57:10.353" v="5005" actId="1076"/>
          <ac:spMkLst>
            <pc:docMk/>
            <pc:sldMk cId="2912872484" sldId="278"/>
            <ac:spMk id="10" creationId="{26D16AEF-886F-82A9-CA80-569EBA3255F2}"/>
          </ac:spMkLst>
        </pc:spChg>
        <pc:spChg chg="add del mod">
          <ac:chgData name="Uni Heidelberg" userId="63381bc8-74ad-49df-bab6-c1d9d05e17c2" providerId="ADAL" clId="{BF74E554-D468-417C-B33F-4311D5A26E49}" dt="2024-05-18T17:56:52.138" v="5003" actId="478"/>
          <ac:spMkLst>
            <pc:docMk/>
            <pc:sldMk cId="2912872484" sldId="278"/>
            <ac:spMk id="12" creationId="{0088A9B4-095B-9CA8-24BA-C78007B6D906}"/>
          </ac:spMkLst>
        </pc:spChg>
        <pc:spChg chg="add del mod">
          <ac:chgData name="Uni Heidelberg" userId="63381bc8-74ad-49df-bab6-c1d9d05e17c2" providerId="ADAL" clId="{BF74E554-D468-417C-B33F-4311D5A26E49}" dt="2024-05-19T08:35:18.043" v="8542" actId="478"/>
          <ac:spMkLst>
            <pc:docMk/>
            <pc:sldMk cId="2912872484" sldId="278"/>
            <ac:spMk id="12" creationId="{F85AEDF9-99B3-1C39-9BE9-5AAAB60DE052}"/>
          </ac:spMkLst>
        </pc:spChg>
        <pc:spChg chg="add mod">
          <ac:chgData name="Uni Heidelberg" userId="63381bc8-74ad-49df-bab6-c1d9d05e17c2" providerId="ADAL" clId="{BF74E554-D468-417C-B33F-4311D5A26E49}" dt="2024-05-18T17:56:37.668" v="4974" actId="20577"/>
          <ac:spMkLst>
            <pc:docMk/>
            <pc:sldMk cId="2912872484" sldId="278"/>
            <ac:spMk id="13" creationId="{036B97E7-4D06-E5A6-DD65-1BBEC8E69ABA}"/>
          </ac:spMkLst>
        </pc:spChg>
        <pc:spChg chg="add del mod">
          <ac:chgData name="Uni Heidelberg" userId="63381bc8-74ad-49df-bab6-c1d9d05e17c2" providerId="ADAL" clId="{BF74E554-D468-417C-B33F-4311D5A26E49}" dt="2024-05-19T08:37:30.304" v="8600" actId="478"/>
          <ac:spMkLst>
            <pc:docMk/>
            <pc:sldMk cId="2912872484" sldId="278"/>
            <ac:spMk id="13" creationId="{B9745D38-C171-78F5-CEAF-E4826A46FE63}"/>
          </ac:spMkLst>
        </pc:spChg>
        <pc:spChg chg="add del mod">
          <ac:chgData name="Uni Heidelberg" userId="63381bc8-74ad-49df-bab6-c1d9d05e17c2" providerId="ADAL" clId="{BF74E554-D468-417C-B33F-4311D5A26E49}" dt="2024-05-19T08:37:30.304" v="8600" actId="478"/>
          <ac:spMkLst>
            <pc:docMk/>
            <pc:sldMk cId="2912872484" sldId="278"/>
            <ac:spMk id="14" creationId="{8E2B58C1-6632-458B-067A-C4C0E076F721}"/>
          </ac:spMkLst>
        </pc:spChg>
        <pc:spChg chg="add del mod">
          <ac:chgData name="Uni Heidelberg" userId="63381bc8-74ad-49df-bab6-c1d9d05e17c2" providerId="ADAL" clId="{BF74E554-D468-417C-B33F-4311D5A26E49}" dt="2024-05-19T08:37:30.304" v="8600" actId="478"/>
          <ac:spMkLst>
            <pc:docMk/>
            <pc:sldMk cId="2912872484" sldId="278"/>
            <ac:spMk id="15" creationId="{85EFCC7F-4A3E-51D2-3FCF-727F5150668C}"/>
          </ac:spMkLst>
        </pc:spChg>
        <pc:spChg chg="add del mod">
          <ac:chgData name="Uni Heidelberg" userId="63381bc8-74ad-49df-bab6-c1d9d05e17c2" providerId="ADAL" clId="{BF74E554-D468-417C-B33F-4311D5A26E49}" dt="2024-05-19T08:37:30.304" v="8600" actId="478"/>
          <ac:spMkLst>
            <pc:docMk/>
            <pc:sldMk cId="2912872484" sldId="278"/>
            <ac:spMk id="17" creationId="{5E7FCA29-9F09-F66B-19B4-F95763451C08}"/>
          </ac:spMkLst>
        </pc:spChg>
        <pc:spChg chg="add del mod">
          <ac:chgData name="Uni Heidelberg" userId="63381bc8-74ad-49df-bab6-c1d9d05e17c2" providerId="ADAL" clId="{BF74E554-D468-417C-B33F-4311D5A26E49}" dt="2024-05-19T08:37:30.304" v="8600" actId="478"/>
          <ac:spMkLst>
            <pc:docMk/>
            <pc:sldMk cId="2912872484" sldId="278"/>
            <ac:spMk id="18" creationId="{03FC43ED-2AC2-FA80-C90B-0617FBF60235}"/>
          </ac:spMkLst>
        </pc:spChg>
        <pc:spChg chg="add mod">
          <ac:chgData name="Uni Heidelberg" userId="63381bc8-74ad-49df-bab6-c1d9d05e17c2" providerId="ADAL" clId="{BF74E554-D468-417C-B33F-4311D5A26E49}" dt="2024-05-19T08:37:32.756" v="8602" actId="1076"/>
          <ac:spMkLst>
            <pc:docMk/>
            <pc:sldMk cId="2912872484" sldId="278"/>
            <ac:spMk id="20" creationId="{76C4D888-4BA1-5E48-CBEF-43BE938D1FCE}"/>
          </ac:spMkLst>
        </pc:spChg>
        <pc:spChg chg="add mod">
          <ac:chgData name="Uni Heidelberg" userId="63381bc8-74ad-49df-bab6-c1d9d05e17c2" providerId="ADAL" clId="{BF74E554-D468-417C-B33F-4311D5A26E49}" dt="2024-05-19T08:37:32.756" v="8602" actId="1076"/>
          <ac:spMkLst>
            <pc:docMk/>
            <pc:sldMk cId="2912872484" sldId="278"/>
            <ac:spMk id="21" creationId="{AE32B28F-CA0D-8185-3CC1-FAA2A2B57397}"/>
          </ac:spMkLst>
        </pc:spChg>
        <pc:spChg chg="add mod">
          <ac:chgData name="Uni Heidelberg" userId="63381bc8-74ad-49df-bab6-c1d9d05e17c2" providerId="ADAL" clId="{BF74E554-D468-417C-B33F-4311D5A26E49}" dt="2024-05-19T08:37:32.756" v="8602" actId="1076"/>
          <ac:spMkLst>
            <pc:docMk/>
            <pc:sldMk cId="2912872484" sldId="278"/>
            <ac:spMk id="22" creationId="{B8D48E4F-9090-49DB-80F4-9220FE4F0873}"/>
          </ac:spMkLst>
        </pc:spChg>
        <pc:spChg chg="add mod">
          <ac:chgData name="Uni Heidelberg" userId="63381bc8-74ad-49df-bab6-c1d9d05e17c2" providerId="ADAL" clId="{BF74E554-D468-417C-B33F-4311D5A26E49}" dt="2024-05-19T08:37:32.756" v="8602" actId="1076"/>
          <ac:spMkLst>
            <pc:docMk/>
            <pc:sldMk cId="2912872484" sldId="278"/>
            <ac:spMk id="24" creationId="{68D195FA-F298-6F98-8A5F-1C9A5B88BBD2}"/>
          </ac:spMkLst>
        </pc:spChg>
        <pc:spChg chg="add mod">
          <ac:chgData name="Uni Heidelberg" userId="63381bc8-74ad-49df-bab6-c1d9d05e17c2" providerId="ADAL" clId="{BF74E554-D468-417C-B33F-4311D5A26E49}" dt="2024-05-19T08:37:32.756" v="8602" actId="1076"/>
          <ac:spMkLst>
            <pc:docMk/>
            <pc:sldMk cId="2912872484" sldId="278"/>
            <ac:spMk id="25" creationId="{373B2B8A-07EC-05BC-080F-874BD468E7E5}"/>
          </ac:spMkLst>
        </pc:spChg>
        <pc:spChg chg="mod">
          <ac:chgData name="Uni Heidelberg" userId="63381bc8-74ad-49df-bab6-c1d9d05e17c2" providerId="ADAL" clId="{BF74E554-D468-417C-B33F-4311D5A26E49}" dt="2024-05-19T08:38:04.559" v="8657" actId="27636"/>
          <ac:spMkLst>
            <pc:docMk/>
            <pc:sldMk cId="2912872484" sldId="278"/>
            <ac:spMk id="33" creationId="{8B162088-2473-6F08-AFF2-D32B24C8C066}"/>
          </ac:spMkLst>
        </pc:spChg>
        <pc:picChg chg="del">
          <ac:chgData name="Uni Heidelberg" userId="63381bc8-74ad-49df-bab6-c1d9d05e17c2" providerId="ADAL" clId="{BF74E554-D468-417C-B33F-4311D5A26E49}" dt="2024-05-19T08:35:28.913" v="8544" actId="478"/>
          <ac:picMkLst>
            <pc:docMk/>
            <pc:sldMk cId="2912872484" sldId="278"/>
            <ac:picMk id="8" creationId="{760792FF-035B-78F0-79CD-E69D7A5815AD}"/>
          </ac:picMkLst>
        </pc:picChg>
        <pc:cxnChg chg="add mod">
          <ac:chgData name="Uni Heidelberg" userId="63381bc8-74ad-49df-bab6-c1d9d05e17c2" providerId="ADAL" clId="{BF74E554-D468-417C-B33F-4311D5A26E49}" dt="2024-05-18T17:57:10.353" v="5005" actId="1076"/>
          <ac:cxnSpMkLst>
            <pc:docMk/>
            <pc:sldMk cId="2912872484" sldId="278"/>
            <ac:cxnSpMk id="11" creationId="{8679F6D3-DEF1-E71E-4A67-60688EC978F4}"/>
          </ac:cxnSpMkLst>
        </pc:cxnChg>
        <pc:cxnChg chg="add del mod">
          <ac:chgData name="Uni Heidelberg" userId="63381bc8-74ad-49df-bab6-c1d9d05e17c2" providerId="ADAL" clId="{BF74E554-D468-417C-B33F-4311D5A26E49}" dt="2024-05-19T08:37:30.304" v="8600" actId="478"/>
          <ac:cxnSpMkLst>
            <pc:docMk/>
            <pc:sldMk cId="2912872484" sldId="278"/>
            <ac:cxnSpMk id="16" creationId="{3EC0AC4D-7D5A-7FC0-711C-49C4EFB9093A}"/>
          </ac:cxnSpMkLst>
        </pc:cxnChg>
        <pc:cxnChg chg="mod">
          <ac:chgData name="Uni Heidelberg" userId="63381bc8-74ad-49df-bab6-c1d9d05e17c2" providerId="ADAL" clId="{BF74E554-D468-417C-B33F-4311D5A26E49}" dt="2024-05-18T17:57:10.353" v="5005" actId="1076"/>
          <ac:cxnSpMkLst>
            <pc:docMk/>
            <pc:sldMk cId="2912872484" sldId="278"/>
            <ac:cxnSpMk id="19" creationId="{1888AE79-72E4-D2BF-75FC-60295689A6EC}"/>
          </ac:cxnSpMkLst>
        </pc:cxnChg>
        <pc:cxnChg chg="add mod">
          <ac:chgData name="Uni Heidelberg" userId="63381bc8-74ad-49df-bab6-c1d9d05e17c2" providerId="ADAL" clId="{BF74E554-D468-417C-B33F-4311D5A26E49}" dt="2024-05-19T08:37:32.756" v="8602" actId="1076"/>
          <ac:cxnSpMkLst>
            <pc:docMk/>
            <pc:sldMk cId="2912872484" sldId="278"/>
            <ac:cxnSpMk id="23" creationId="{9EFFADD4-DF8D-0FA8-7ADF-DAC4F6038401}"/>
          </ac:cxnSpMkLst>
        </pc:cxnChg>
      </pc:sldChg>
      <pc:sldChg chg="addSp delSp modSp add mod modNotesTx">
        <pc:chgData name="Uni Heidelberg" userId="63381bc8-74ad-49df-bab6-c1d9d05e17c2" providerId="ADAL" clId="{BF74E554-D468-417C-B33F-4311D5A26E49}" dt="2024-05-19T09:20:16.167" v="9473" actId="20577"/>
        <pc:sldMkLst>
          <pc:docMk/>
          <pc:sldMk cId="1942384702" sldId="279"/>
        </pc:sldMkLst>
        <pc:spChg chg="mod">
          <ac:chgData name="Uni Heidelberg" userId="63381bc8-74ad-49df-bab6-c1d9d05e17c2" providerId="ADAL" clId="{BF74E554-D468-417C-B33F-4311D5A26E49}" dt="2024-05-19T09:13:52.577" v="9276" actId="20577"/>
          <ac:spMkLst>
            <pc:docMk/>
            <pc:sldMk cId="1942384702" sldId="279"/>
            <ac:spMk id="2" creationId="{EF44878C-DA17-E34E-57B6-D681C10C79BA}"/>
          </ac:spMkLst>
        </pc:spChg>
        <pc:spChg chg="del">
          <ac:chgData name="Uni Heidelberg" userId="63381bc8-74ad-49df-bab6-c1d9d05e17c2" providerId="ADAL" clId="{BF74E554-D468-417C-B33F-4311D5A26E49}" dt="2024-05-18T17:58:54.530" v="5048" actId="478"/>
          <ac:spMkLst>
            <pc:docMk/>
            <pc:sldMk cId="1942384702" sldId="279"/>
            <ac:spMk id="3" creationId="{E5E365CE-01EB-A908-9C71-EB18403FC006}"/>
          </ac:spMkLst>
        </pc:spChg>
        <pc:spChg chg="mod">
          <ac:chgData name="Uni Heidelberg" userId="63381bc8-74ad-49df-bab6-c1d9d05e17c2" providerId="ADAL" clId="{BF74E554-D468-417C-B33F-4311D5A26E49}" dt="2024-05-19T08:04:57.068" v="7261" actId="207"/>
          <ac:spMkLst>
            <pc:docMk/>
            <pc:sldMk cId="1942384702" sldId="279"/>
            <ac:spMk id="4" creationId="{3B0AE770-864F-57F9-91C5-EE123F0233A9}"/>
          </ac:spMkLst>
        </pc:spChg>
        <pc:spChg chg="mod">
          <ac:chgData name="Uni Heidelberg" userId="63381bc8-74ad-49df-bab6-c1d9d05e17c2" providerId="ADAL" clId="{BF74E554-D468-417C-B33F-4311D5A26E49}" dt="2024-05-18T18:00:05.585" v="5212" actId="1076"/>
          <ac:spMkLst>
            <pc:docMk/>
            <pc:sldMk cId="1942384702" sldId="279"/>
            <ac:spMk id="6" creationId="{C8D1A272-3697-84F2-3996-BC9F03D8EEBA}"/>
          </ac:spMkLst>
        </pc:spChg>
        <pc:spChg chg="del">
          <ac:chgData name="Uni Heidelberg" userId="63381bc8-74ad-49df-bab6-c1d9d05e17c2" providerId="ADAL" clId="{BF74E554-D468-417C-B33F-4311D5A26E49}" dt="2024-05-18T17:58:56.194" v="5049" actId="478"/>
          <ac:spMkLst>
            <pc:docMk/>
            <pc:sldMk cId="1942384702" sldId="279"/>
            <ac:spMk id="7" creationId="{B620D066-584E-B564-F484-B1251213A01A}"/>
          </ac:spMkLst>
        </pc:spChg>
        <pc:spChg chg="add del mod">
          <ac:chgData name="Uni Heidelberg" userId="63381bc8-74ad-49df-bab6-c1d9d05e17c2" providerId="ADAL" clId="{BF74E554-D468-417C-B33F-4311D5A26E49}" dt="2024-05-19T09:17:39.775" v="9434" actId="478"/>
          <ac:spMkLst>
            <pc:docMk/>
            <pc:sldMk cId="1942384702" sldId="279"/>
            <ac:spMk id="8" creationId="{22317D1D-CB17-EF2A-3D16-2B2CA459B51C}"/>
          </ac:spMkLst>
        </pc:spChg>
        <pc:spChg chg="del">
          <ac:chgData name="Uni Heidelberg" userId="63381bc8-74ad-49df-bab6-c1d9d05e17c2" providerId="ADAL" clId="{BF74E554-D468-417C-B33F-4311D5A26E49}" dt="2024-05-18T17:58:56.194" v="5049" actId="478"/>
          <ac:spMkLst>
            <pc:docMk/>
            <pc:sldMk cId="1942384702" sldId="279"/>
            <ac:spMk id="9" creationId="{1D1A1E8E-F1F3-1701-4804-1B7A31967132}"/>
          </ac:spMkLst>
        </pc:spChg>
        <pc:spChg chg="add del mod">
          <ac:chgData name="Uni Heidelberg" userId="63381bc8-74ad-49df-bab6-c1d9d05e17c2" providerId="ADAL" clId="{BF74E554-D468-417C-B33F-4311D5A26E49}" dt="2024-05-19T09:17:40.616" v="9435" actId="478"/>
          <ac:spMkLst>
            <pc:docMk/>
            <pc:sldMk cId="1942384702" sldId="279"/>
            <ac:spMk id="9" creationId="{2CDD81B1-3219-C5A5-0E27-8A0B9D4B59FD}"/>
          </ac:spMkLst>
        </pc:spChg>
        <pc:spChg chg="mod">
          <ac:chgData name="Uni Heidelberg" userId="63381bc8-74ad-49df-bab6-c1d9d05e17c2" providerId="ADAL" clId="{BF74E554-D468-417C-B33F-4311D5A26E49}" dt="2024-05-18T18:00:05.585" v="5212" actId="1076"/>
          <ac:spMkLst>
            <pc:docMk/>
            <pc:sldMk cId="1942384702" sldId="279"/>
            <ac:spMk id="10" creationId="{26D16AEF-886F-82A9-CA80-569EBA3255F2}"/>
          </ac:spMkLst>
        </pc:spChg>
        <pc:spChg chg="add del mod">
          <ac:chgData name="Uni Heidelberg" userId="63381bc8-74ad-49df-bab6-c1d9d05e17c2" providerId="ADAL" clId="{BF74E554-D468-417C-B33F-4311D5A26E49}" dt="2024-05-19T09:17:38.806" v="9433" actId="478"/>
          <ac:spMkLst>
            <pc:docMk/>
            <pc:sldMk cId="1942384702" sldId="279"/>
            <ac:spMk id="11" creationId="{0C4588F6-A9BB-A356-1E01-684842CF8E54}"/>
          </ac:spMkLst>
        </pc:spChg>
        <pc:spChg chg="add mod">
          <ac:chgData name="Uni Heidelberg" userId="63381bc8-74ad-49df-bab6-c1d9d05e17c2" providerId="ADAL" clId="{BF74E554-D468-417C-B33F-4311D5A26E49}" dt="2024-05-18T17:59:05.850" v="5074" actId="767"/>
          <ac:spMkLst>
            <pc:docMk/>
            <pc:sldMk cId="1942384702" sldId="279"/>
            <ac:spMk id="14" creationId="{20ED5A23-EF92-B06B-7B60-0F77F5283B43}"/>
          </ac:spMkLst>
        </pc:spChg>
        <pc:spChg chg="add mod">
          <ac:chgData name="Uni Heidelberg" userId="63381bc8-74ad-49df-bab6-c1d9d05e17c2" providerId="ADAL" clId="{BF74E554-D468-417C-B33F-4311D5A26E49}" dt="2024-05-19T09:18:55.379" v="9454" actId="2085"/>
          <ac:spMkLst>
            <pc:docMk/>
            <pc:sldMk cId="1942384702" sldId="279"/>
            <ac:spMk id="18" creationId="{7C4FBDEF-E18A-9537-B945-345DBE832B71}"/>
          </ac:spMkLst>
        </pc:spChg>
        <pc:spChg chg="mod">
          <ac:chgData name="Uni Heidelberg" userId="63381bc8-74ad-49df-bab6-c1d9d05e17c2" providerId="ADAL" clId="{BF74E554-D468-417C-B33F-4311D5A26E49}" dt="2024-05-18T18:00:07.627" v="5225" actId="20577"/>
          <ac:spMkLst>
            <pc:docMk/>
            <pc:sldMk cId="1942384702" sldId="279"/>
            <ac:spMk id="33" creationId="{8B162088-2473-6F08-AFF2-D32B24C8C066}"/>
          </ac:spMkLst>
        </pc:spChg>
        <pc:picChg chg="del">
          <ac:chgData name="Uni Heidelberg" userId="63381bc8-74ad-49df-bab6-c1d9d05e17c2" providerId="ADAL" clId="{BF74E554-D468-417C-B33F-4311D5A26E49}" dt="2024-05-18T17:58:08.219" v="5007" actId="478"/>
          <ac:picMkLst>
            <pc:docMk/>
            <pc:sldMk cId="1942384702" sldId="279"/>
            <ac:picMk id="8" creationId="{760792FF-035B-78F0-79CD-E69D7A5815AD}"/>
          </ac:picMkLst>
        </pc:picChg>
        <pc:picChg chg="add del mod">
          <ac:chgData name="Uni Heidelberg" userId="63381bc8-74ad-49df-bab6-c1d9d05e17c2" providerId="ADAL" clId="{BF74E554-D468-417C-B33F-4311D5A26E49}" dt="2024-05-19T09:12:49.207" v="9259" actId="478"/>
          <ac:picMkLst>
            <pc:docMk/>
            <pc:sldMk cId="1942384702" sldId="279"/>
            <ac:picMk id="13" creationId="{5F701FC5-F8FF-EFCB-952C-4C9D47D22FD0}"/>
          </ac:picMkLst>
        </pc:picChg>
        <pc:cxnChg chg="add mod ord">
          <ac:chgData name="Uni Heidelberg" userId="63381bc8-74ad-49df-bab6-c1d9d05e17c2" providerId="ADAL" clId="{BF74E554-D468-417C-B33F-4311D5A26E49}" dt="2024-05-19T09:18:43.629" v="9449" actId="14100"/>
          <ac:cxnSpMkLst>
            <pc:docMk/>
            <pc:sldMk cId="1942384702" sldId="279"/>
            <ac:cxnSpMk id="3" creationId="{73E38D0F-2330-1B4E-1FF2-50404F46EBF8}"/>
          </ac:cxnSpMkLst>
        </pc:cxnChg>
        <pc:cxnChg chg="add mod ord">
          <ac:chgData name="Uni Heidelberg" userId="63381bc8-74ad-49df-bab6-c1d9d05e17c2" providerId="ADAL" clId="{BF74E554-D468-417C-B33F-4311D5A26E49}" dt="2024-05-19T09:18:44.979" v="9450" actId="14100"/>
          <ac:cxnSpMkLst>
            <pc:docMk/>
            <pc:sldMk cId="1942384702" sldId="279"/>
            <ac:cxnSpMk id="7" creationId="{5EB8DE35-600B-032D-F052-9B5E02850810}"/>
          </ac:cxnSpMkLst>
        </pc:cxnChg>
        <pc:cxnChg chg="del">
          <ac:chgData name="Uni Heidelberg" userId="63381bc8-74ad-49df-bab6-c1d9d05e17c2" providerId="ADAL" clId="{BF74E554-D468-417C-B33F-4311D5A26E49}" dt="2024-05-18T17:58:56.194" v="5049" actId="478"/>
          <ac:cxnSpMkLst>
            <pc:docMk/>
            <pc:sldMk cId="1942384702" sldId="279"/>
            <ac:cxnSpMk id="11" creationId="{8679F6D3-DEF1-E71E-4A67-60688EC978F4}"/>
          </ac:cxnSpMkLst>
        </pc:cxnChg>
        <pc:cxnChg chg="mod">
          <ac:chgData name="Uni Heidelberg" userId="63381bc8-74ad-49df-bab6-c1d9d05e17c2" providerId="ADAL" clId="{BF74E554-D468-417C-B33F-4311D5A26E49}" dt="2024-05-18T18:00:05.585" v="5212" actId="1076"/>
          <ac:cxnSpMkLst>
            <pc:docMk/>
            <pc:sldMk cId="1942384702" sldId="279"/>
            <ac:cxnSpMk id="19" creationId="{1888AE79-72E4-D2BF-75FC-60295689A6EC}"/>
          </ac:cxnSpMkLst>
        </pc:cxnChg>
      </pc:sldChg>
      <pc:sldChg chg="addSp delSp modSp add mod">
        <pc:chgData name="Uni Heidelberg" userId="63381bc8-74ad-49df-bab6-c1d9d05e17c2" providerId="ADAL" clId="{BF74E554-D468-417C-B33F-4311D5A26E49}" dt="2024-05-19T09:14:26.026" v="9287" actId="21"/>
        <pc:sldMkLst>
          <pc:docMk/>
          <pc:sldMk cId="4267673943" sldId="280"/>
        </pc:sldMkLst>
        <pc:spChg chg="mod">
          <ac:chgData name="Uni Heidelberg" userId="63381bc8-74ad-49df-bab6-c1d9d05e17c2" providerId="ADAL" clId="{BF74E554-D468-417C-B33F-4311D5A26E49}" dt="2024-05-19T09:14:05.577" v="9283" actId="20577"/>
          <ac:spMkLst>
            <pc:docMk/>
            <pc:sldMk cId="4267673943" sldId="280"/>
            <ac:spMk id="2" creationId="{EF44878C-DA17-E34E-57B6-D681C10C79BA}"/>
          </ac:spMkLst>
        </pc:spChg>
        <pc:spChg chg="add mod">
          <ac:chgData name="Uni Heidelberg" userId="63381bc8-74ad-49df-bab6-c1d9d05e17c2" providerId="ADAL" clId="{BF74E554-D468-417C-B33F-4311D5A26E49}" dt="2024-05-18T18:01:39.251" v="5407" actId="1036"/>
          <ac:spMkLst>
            <pc:docMk/>
            <pc:sldMk cId="4267673943" sldId="280"/>
            <ac:spMk id="3" creationId="{7F8F188F-378B-678A-1545-29C42FB7CD70}"/>
          </ac:spMkLst>
        </pc:spChg>
        <pc:spChg chg="mod">
          <ac:chgData name="Uni Heidelberg" userId="63381bc8-74ad-49df-bab6-c1d9d05e17c2" providerId="ADAL" clId="{BF74E554-D468-417C-B33F-4311D5A26E49}" dt="2024-05-19T08:05:01.857" v="7262" actId="207"/>
          <ac:spMkLst>
            <pc:docMk/>
            <pc:sldMk cId="4267673943" sldId="280"/>
            <ac:spMk id="4" creationId="{3B0AE770-864F-57F9-91C5-EE123F0233A9}"/>
          </ac:spMkLst>
        </pc:spChg>
        <pc:spChg chg="mod">
          <ac:chgData name="Uni Heidelberg" userId="63381bc8-74ad-49df-bab6-c1d9d05e17c2" providerId="ADAL" clId="{BF74E554-D468-417C-B33F-4311D5A26E49}" dt="2024-05-18T18:00:11.745" v="5227" actId="1076"/>
          <ac:spMkLst>
            <pc:docMk/>
            <pc:sldMk cId="4267673943" sldId="280"/>
            <ac:spMk id="6" creationId="{C8D1A272-3697-84F2-3996-BC9F03D8EEBA}"/>
          </ac:spMkLst>
        </pc:spChg>
        <pc:spChg chg="add mod">
          <ac:chgData name="Uni Heidelberg" userId="63381bc8-74ad-49df-bab6-c1d9d05e17c2" providerId="ADAL" clId="{BF74E554-D468-417C-B33F-4311D5A26E49}" dt="2024-05-18T18:00:32.913" v="5273"/>
          <ac:spMkLst>
            <pc:docMk/>
            <pc:sldMk cId="4267673943" sldId="280"/>
            <ac:spMk id="7" creationId="{D225BDC5-465D-7C62-8F75-2A1321362605}"/>
          </ac:spMkLst>
        </pc:spChg>
        <pc:spChg chg="add del mod">
          <ac:chgData name="Uni Heidelberg" userId="63381bc8-74ad-49df-bab6-c1d9d05e17c2" providerId="ADAL" clId="{BF74E554-D468-417C-B33F-4311D5A26E49}" dt="2024-05-19T09:14:26.026" v="9287" actId="21"/>
          <ac:spMkLst>
            <pc:docMk/>
            <pc:sldMk cId="4267673943" sldId="280"/>
            <ac:spMk id="7" creationId="{FAD66B9E-CE9E-0260-179C-6A116939B741}"/>
          </ac:spMkLst>
        </pc:spChg>
        <pc:spChg chg="add mod">
          <ac:chgData name="Uni Heidelberg" userId="63381bc8-74ad-49df-bab6-c1d9d05e17c2" providerId="ADAL" clId="{BF74E554-D468-417C-B33F-4311D5A26E49}" dt="2024-05-18T18:01:28.423" v="5398" actId="114"/>
          <ac:spMkLst>
            <pc:docMk/>
            <pc:sldMk cId="4267673943" sldId="280"/>
            <ac:spMk id="8" creationId="{670B145A-6761-D6F1-5C3E-84FA704C498A}"/>
          </ac:spMkLst>
        </pc:spChg>
        <pc:spChg chg="mod">
          <ac:chgData name="Uni Heidelberg" userId="63381bc8-74ad-49df-bab6-c1d9d05e17c2" providerId="ADAL" clId="{BF74E554-D468-417C-B33F-4311D5A26E49}" dt="2024-05-18T18:00:11.745" v="5227" actId="1076"/>
          <ac:spMkLst>
            <pc:docMk/>
            <pc:sldMk cId="4267673943" sldId="280"/>
            <ac:spMk id="10" creationId="{26D16AEF-886F-82A9-CA80-569EBA3255F2}"/>
          </ac:spMkLst>
        </pc:spChg>
        <pc:picChg chg="del">
          <ac:chgData name="Uni Heidelberg" userId="63381bc8-74ad-49df-bab6-c1d9d05e17c2" providerId="ADAL" clId="{BF74E554-D468-417C-B33F-4311D5A26E49}" dt="2024-05-19T09:12:50.254" v="9260" actId="478"/>
          <ac:picMkLst>
            <pc:docMk/>
            <pc:sldMk cId="4267673943" sldId="280"/>
            <ac:picMk id="13" creationId="{5F701FC5-F8FF-EFCB-952C-4C9D47D22FD0}"/>
          </ac:picMkLst>
        </pc:picChg>
        <pc:cxnChg chg="mod">
          <ac:chgData name="Uni Heidelberg" userId="63381bc8-74ad-49df-bab6-c1d9d05e17c2" providerId="ADAL" clId="{BF74E554-D468-417C-B33F-4311D5A26E49}" dt="2024-05-18T18:00:11.745" v="5227" actId="1076"/>
          <ac:cxnSpMkLst>
            <pc:docMk/>
            <pc:sldMk cId="4267673943" sldId="280"/>
            <ac:cxnSpMk id="19" creationId="{1888AE79-72E4-D2BF-75FC-60295689A6EC}"/>
          </ac:cxnSpMkLst>
        </pc:cxnChg>
      </pc:sldChg>
      <pc:sldChg chg="addSp delSp modSp add del mod">
        <pc:chgData name="Uni Heidelberg" userId="63381bc8-74ad-49df-bab6-c1d9d05e17c2" providerId="ADAL" clId="{BF74E554-D468-417C-B33F-4311D5A26E49}" dt="2024-05-18T18:15:51.694" v="6338" actId="47"/>
        <pc:sldMkLst>
          <pc:docMk/>
          <pc:sldMk cId="6578255" sldId="281"/>
        </pc:sldMkLst>
        <pc:spChg chg="mod">
          <ac:chgData name="Uni Heidelberg" userId="63381bc8-74ad-49df-bab6-c1d9d05e17c2" providerId="ADAL" clId="{BF74E554-D468-417C-B33F-4311D5A26E49}" dt="2024-05-18T18:15:38.436" v="6336" actId="1036"/>
          <ac:spMkLst>
            <pc:docMk/>
            <pc:sldMk cId="6578255" sldId="281"/>
            <ac:spMk id="2" creationId="{EF44878C-DA17-E34E-57B6-D681C10C79BA}"/>
          </ac:spMkLst>
        </pc:spChg>
        <pc:spChg chg="mod">
          <ac:chgData name="Uni Heidelberg" userId="63381bc8-74ad-49df-bab6-c1d9d05e17c2" providerId="ADAL" clId="{BF74E554-D468-417C-B33F-4311D5A26E49}" dt="2024-05-18T18:15:38.436" v="6336" actId="1036"/>
          <ac:spMkLst>
            <pc:docMk/>
            <pc:sldMk cId="6578255" sldId="281"/>
            <ac:spMk id="3" creationId="{7F8F188F-378B-678A-1545-29C42FB7CD70}"/>
          </ac:spMkLst>
        </pc:spChg>
        <pc:spChg chg="mod">
          <ac:chgData name="Uni Heidelberg" userId="63381bc8-74ad-49df-bab6-c1d9d05e17c2" providerId="ADAL" clId="{BF74E554-D468-417C-B33F-4311D5A26E49}" dt="2024-05-18T18:14:52.439" v="6292" actId="14100"/>
          <ac:spMkLst>
            <pc:docMk/>
            <pc:sldMk cId="6578255" sldId="281"/>
            <ac:spMk id="4" creationId="{3B0AE770-864F-57F9-91C5-EE123F0233A9}"/>
          </ac:spMkLst>
        </pc:spChg>
        <pc:spChg chg="mod">
          <ac:chgData name="Uni Heidelberg" userId="63381bc8-74ad-49df-bab6-c1d9d05e17c2" providerId="ADAL" clId="{BF74E554-D468-417C-B33F-4311D5A26E49}" dt="2024-05-18T18:15:38.436" v="6336" actId="1036"/>
          <ac:spMkLst>
            <pc:docMk/>
            <pc:sldMk cId="6578255" sldId="281"/>
            <ac:spMk id="6" creationId="{C8D1A272-3697-84F2-3996-BC9F03D8EEBA}"/>
          </ac:spMkLst>
        </pc:spChg>
        <pc:spChg chg="del">
          <ac:chgData name="Uni Heidelberg" userId="63381bc8-74ad-49df-bab6-c1d9d05e17c2" providerId="ADAL" clId="{BF74E554-D468-417C-B33F-4311D5A26E49}" dt="2024-05-18T18:13:00.508" v="5984" actId="478"/>
          <ac:spMkLst>
            <pc:docMk/>
            <pc:sldMk cId="6578255" sldId="281"/>
            <ac:spMk id="8" creationId="{670B145A-6761-D6F1-5C3E-84FA704C498A}"/>
          </ac:spMkLst>
        </pc:spChg>
        <pc:spChg chg="mod">
          <ac:chgData name="Uni Heidelberg" userId="63381bc8-74ad-49df-bab6-c1d9d05e17c2" providerId="ADAL" clId="{BF74E554-D468-417C-B33F-4311D5A26E49}" dt="2024-05-18T18:15:12.304" v="6324" actId="1076"/>
          <ac:spMkLst>
            <pc:docMk/>
            <pc:sldMk cId="6578255" sldId="281"/>
            <ac:spMk id="10" creationId="{26D16AEF-886F-82A9-CA80-569EBA3255F2}"/>
          </ac:spMkLst>
        </pc:spChg>
        <pc:spChg chg="add mod">
          <ac:chgData name="Uni Heidelberg" userId="63381bc8-74ad-49df-bab6-c1d9d05e17c2" providerId="ADAL" clId="{BF74E554-D468-417C-B33F-4311D5A26E49}" dt="2024-05-18T18:09:35.863" v="5632" actId="20577"/>
          <ac:spMkLst>
            <pc:docMk/>
            <pc:sldMk cId="6578255" sldId="281"/>
            <ac:spMk id="11" creationId="{EF476576-F9E0-4701-9AB1-66AA917CB6A7}"/>
          </ac:spMkLst>
        </pc:spChg>
        <pc:spChg chg="add mod">
          <ac:chgData name="Uni Heidelberg" userId="63381bc8-74ad-49df-bab6-c1d9d05e17c2" providerId="ADAL" clId="{BF74E554-D468-417C-B33F-4311D5A26E49}" dt="2024-05-18T18:12:21.199" v="5866" actId="20577"/>
          <ac:spMkLst>
            <pc:docMk/>
            <pc:sldMk cId="6578255" sldId="281"/>
            <ac:spMk id="15" creationId="{6175994A-C18A-86DC-1D18-AE65DD3752A4}"/>
          </ac:spMkLst>
        </pc:spChg>
        <pc:spChg chg="add mod">
          <ac:chgData name="Uni Heidelberg" userId="63381bc8-74ad-49df-bab6-c1d9d05e17c2" providerId="ADAL" clId="{BF74E554-D468-417C-B33F-4311D5A26E49}" dt="2024-05-18T18:12:34.535" v="5923" actId="20577"/>
          <ac:spMkLst>
            <pc:docMk/>
            <pc:sldMk cId="6578255" sldId="281"/>
            <ac:spMk id="16" creationId="{55E12593-69FD-524D-64CA-8C9B06198FB7}"/>
          </ac:spMkLst>
        </pc:spChg>
        <pc:spChg chg="add mod">
          <ac:chgData name="Uni Heidelberg" userId="63381bc8-74ad-49df-bab6-c1d9d05e17c2" providerId="ADAL" clId="{BF74E554-D468-417C-B33F-4311D5A26E49}" dt="2024-05-18T18:12:40.961" v="5965" actId="767"/>
          <ac:spMkLst>
            <pc:docMk/>
            <pc:sldMk cId="6578255" sldId="281"/>
            <ac:spMk id="17" creationId="{20F8C429-72B2-B6A2-2EDE-7562F412675D}"/>
          </ac:spMkLst>
        </pc:spChg>
        <pc:spChg chg="add mod">
          <ac:chgData name="Uni Heidelberg" userId="63381bc8-74ad-49df-bab6-c1d9d05e17c2" providerId="ADAL" clId="{BF74E554-D468-417C-B33F-4311D5A26E49}" dt="2024-05-18T18:13:24.904" v="6049"/>
          <ac:spMkLst>
            <pc:docMk/>
            <pc:sldMk cId="6578255" sldId="281"/>
            <ac:spMk id="18" creationId="{5B85117B-5FAD-AD80-0939-CFC81C14FF31}"/>
          </ac:spMkLst>
        </pc:spChg>
        <pc:spChg chg="add mod">
          <ac:chgData name="Uni Heidelberg" userId="63381bc8-74ad-49df-bab6-c1d9d05e17c2" providerId="ADAL" clId="{BF74E554-D468-417C-B33F-4311D5A26E49}" dt="2024-05-18T18:15:38.436" v="6336" actId="1036"/>
          <ac:spMkLst>
            <pc:docMk/>
            <pc:sldMk cId="6578255" sldId="281"/>
            <ac:spMk id="20" creationId="{92689A75-0963-C095-E56F-BCFE9B0461DB}"/>
          </ac:spMkLst>
        </pc:spChg>
        <pc:spChg chg="add mod">
          <ac:chgData name="Uni Heidelberg" userId="63381bc8-74ad-49df-bab6-c1d9d05e17c2" providerId="ADAL" clId="{BF74E554-D468-417C-B33F-4311D5A26E49}" dt="2024-05-18T18:13:30.001" v="6058" actId="20577"/>
          <ac:spMkLst>
            <pc:docMk/>
            <pc:sldMk cId="6578255" sldId="281"/>
            <ac:spMk id="21" creationId="{FEB15AA5-C924-6E1A-D59E-7C8B080E885B}"/>
          </ac:spMkLst>
        </pc:spChg>
        <pc:spChg chg="add mod">
          <ac:chgData name="Uni Heidelberg" userId="63381bc8-74ad-49df-bab6-c1d9d05e17c2" providerId="ADAL" clId="{BF74E554-D468-417C-B33F-4311D5A26E49}" dt="2024-05-18T18:13:41.618" v="6117" actId="20577"/>
          <ac:spMkLst>
            <pc:docMk/>
            <pc:sldMk cId="6578255" sldId="281"/>
            <ac:spMk id="22" creationId="{E5DC8E33-3293-8129-C2C8-4AC58ECECA80}"/>
          </ac:spMkLst>
        </pc:spChg>
        <pc:spChg chg="mod">
          <ac:chgData name="Uni Heidelberg" userId="63381bc8-74ad-49df-bab6-c1d9d05e17c2" providerId="ADAL" clId="{BF74E554-D468-417C-B33F-4311D5A26E49}" dt="2024-05-18T18:05:07.067" v="5482" actId="20577"/>
          <ac:spMkLst>
            <pc:docMk/>
            <pc:sldMk cId="6578255" sldId="281"/>
            <ac:spMk id="33" creationId="{8B162088-2473-6F08-AFF2-D32B24C8C066}"/>
          </ac:spMkLst>
        </pc:spChg>
        <pc:picChg chg="add mod">
          <ac:chgData name="Uni Heidelberg" userId="63381bc8-74ad-49df-bab6-c1d9d05e17c2" providerId="ADAL" clId="{BF74E554-D468-417C-B33F-4311D5A26E49}" dt="2024-05-18T18:05:21.289" v="5485" actId="1076"/>
          <ac:picMkLst>
            <pc:docMk/>
            <pc:sldMk cId="6578255" sldId="281"/>
            <ac:picMk id="9" creationId="{EDD5C861-B5C3-F1CF-DBC4-3AF3676DB2FD}"/>
          </ac:picMkLst>
        </pc:picChg>
        <pc:picChg chg="del">
          <ac:chgData name="Uni Heidelberg" userId="63381bc8-74ad-49df-bab6-c1d9d05e17c2" providerId="ADAL" clId="{BF74E554-D468-417C-B33F-4311D5A26E49}" dt="2024-05-18T18:05:19.107" v="5483" actId="478"/>
          <ac:picMkLst>
            <pc:docMk/>
            <pc:sldMk cId="6578255" sldId="281"/>
            <ac:picMk id="13" creationId="{5F701FC5-F8FF-EFCB-952C-4C9D47D22FD0}"/>
          </ac:picMkLst>
        </pc:picChg>
        <pc:cxnChg chg="mod">
          <ac:chgData name="Uni Heidelberg" userId="63381bc8-74ad-49df-bab6-c1d9d05e17c2" providerId="ADAL" clId="{BF74E554-D468-417C-B33F-4311D5A26E49}" dt="2024-05-18T18:14:44.447" v="6290" actId="1076"/>
          <ac:cxnSpMkLst>
            <pc:docMk/>
            <pc:sldMk cId="6578255" sldId="281"/>
            <ac:cxnSpMk id="19" creationId="{1888AE79-72E4-D2BF-75FC-60295689A6EC}"/>
          </ac:cxnSpMkLst>
        </pc:cxnChg>
        <pc:cxnChg chg="add mod">
          <ac:chgData name="Uni Heidelberg" userId="63381bc8-74ad-49df-bab6-c1d9d05e17c2" providerId="ADAL" clId="{BF74E554-D468-417C-B33F-4311D5A26E49}" dt="2024-05-18T18:15:15.738" v="6325" actId="1076"/>
          <ac:cxnSpMkLst>
            <pc:docMk/>
            <pc:sldMk cId="6578255" sldId="281"/>
            <ac:cxnSpMk id="23" creationId="{DDB3CE9C-C535-EFE8-4B1B-12EBC2BD2761}"/>
          </ac:cxnSpMkLst>
        </pc:cxnChg>
        <pc:cxnChg chg="add mod">
          <ac:chgData name="Uni Heidelberg" userId="63381bc8-74ad-49df-bab6-c1d9d05e17c2" providerId="ADAL" clId="{BF74E554-D468-417C-B33F-4311D5A26E49}" dt="2024-05-18T18:14:57.548" v="6294" actId="1076"/>
          <ac:cxnSpMkLst>
            <pc:docMk/>
            <pc:sldMk cId="6578255" sldId="281"/>
            <ac:cxnSpMk id="24" creationId="{88B87AFB-0BCE-6EBC-394B-A2DF324C4198}"/>
          </ac:cxnSpMkLst>
        </pc:cxnChg>
      </pc:sldChg>
      <pc:sldChg chg="modSp add del mod">
        <pc:chgData name="Uni Heidelberg" userId="63381bc8-74ad-49df-bab6-c1d9d05e17c2" providerId="ADAL" clId="{BF74E554-D468-417C-B33F-4311D5A26E49}" dt="2024-05-18T18:17:52.084" v="6373" actId="47"/>
        <pc:sldMkLst>
          <pc:docMk/>
          <pc:sldMk cId="2353003244" sldId="282"/>
        </pc:sldMkLst>
        <pc:spChg chg="mod">
          <ac:chgData name="Uni Heidelberg" userId="63381bc8-74ad-49df-bab6-c1d9d05e17c2" providerId="ADAL" clId="{BF74E554-D468-417C-B33F-4311D5A26E49}" dt="2024-05-18T18:16:14.530" v="6342" actId="113"/>
          <ac:spMkLst>
            <pc:docMk/>
            <pc:sldMk cId="2353003244" sldId="282"/>
            <ac:spMk id="2" creationId="{EF44878C-DA17-E34E-57B6-D681C10C79BA}"/>
          </ac:spMkLst>
        </pc:spChg>
        <pc:spChg chg="mod">
          <ac:chgData name="Uni Heidelberg" userId="63381bc8-74ad-49df-bab6-c1d9d05e17c2" providerId="ADAL" clId="{BF74E554-D468-417C-B33F-4311D5A26E49}" dt="2024-05-18T18:16:36.595" v="6343" actId="113"/>
          <ac:spMkLst>
            <pc:docMk/>
            <pc:sldMk cId="2353003244" sldId="282"/>
            <ac:spMk id="3" creationId="{7F8F188F-378B-678A-1545-29C42FB7CD70}"/>
          </ac:spMkLst>
        </pc:spChg>
        <pc:spChg chg="mod">
          <ac:chgData name="Uni Heidelberg" userId="63381bc8-74ad-49df-bab6-c1d9d05e17c2" providerId="ADAL" clId="{BF74E554-D468-417C-B33F-4311D5A26E49}" dt="2024-05-18T18:15:58.908" v="6341" actId="20577"/>
          <ac:spMkLst>
            <pc:docMk/>
            <pc:sldMk cId="2353003244" sldId="282"/>
            <ac:spMk id="6" creationId="{C8D1A272-3697-84F2-3996-BC9F03D8EEBA}"/>
          </ac:spMkLst>
        </pc:spChg>
        <pc:spChg chg="mod">
          <ac:chgData name="Uni Heidelberg" userId="63381bc8-74ad-49df-bab6-c1d9d05e17c2" providerId="ADAL" clId="{BF74E554-D468-417C-B33F-4311D5A26E49}" dt="2024-05-18T18:16:47.478" v="6355" actId="20577"/>
          <ac:spMkLst>
            <pc:docMk/>
            <pc:sldMk cId="2353003244" sldId="282"/>
            <ac:spMk id="20" creationId="{92689A75-0963-C095-E56F-BCFE9B0461DB}"/>
          </ac:spMkLst>
        </pc:spChg>
      </pc:sldChg>
      <pc:sldChg chg="addSp delSp modSp add mod modAnim modNotesTx">
        <pc:chgData name="Uni Heidelberg" userId="63381bc8-74ad-49df-bab6-c1d9d05e17c2" providerId="ADAL" clId="{BF74E554-D468-417C-B33F-4311D5A26E49}" dt="2024-05-19T22:04:24.629" v="16162" actId="1076"/>
        <pc:sldMkLst>
          <pc:docMk/>
          <pc:sldMk cId="2973953080" sldId="283"/>
        </pc:sldMkLst>
        <pc:spChg chg="mod">
          <ac:chgData name="Uni Heidelberg" userId="63381bc8-74ad-49df-bab6-c1d9d05e17c2" providerId="ADAL" clId="{BF74E554-D468-417C-B33F-4311D5A26E49}" dt="2024-05-19T09:48:45.649" v="10802" actId="20577"/>
          <ac:spMkLst>
            <pc:docMk/>
            <pc:sldMk cId="2973953080" sldId="283"/>
            <ac:spMk id="3" creationId="{7F8F188F-378B-678A-1545-29C42FB7CD70}"/>
          </ac:spMkLst>
        </pc:spChg>
        <pc:spChg chg="mod">
          <ac:chgData name="Uni Heidelberg" userId="63381bc8-74ad-49df-bab6-c1d9d05e17c2" providerId="ADAL" clId="{BF74E554-D468-417C-B33F-4311D5A26E49}" dt="2024-05-19T21:16:35.674" v="14084" actId="1076"/>
          <ac:spMkLst>
            <pc:docMk/>
            <pc:sldMk cId="2973953080" sldId="283"/>
            <ac:spMk id="4" creationId="{3B0AE770-864F-57F9-91C5-EE123F0233A9}"/>
          </ac:spMkLst>
        </pc:spChg>
        <pc:spChg chg="mod">
          <ac:chgData name="Uni Heidelberg" userId="63381bc8-74ad-49df-bab6-c1d9d05e17c2" providerId="ADAL" clId="{BF74E554-D468-417C-B33F-4311D5A26E49}" dt="2024-05-19T21:16:35.674" v="14084" actId="1076"/>
          <ac:spMkLst>
            <pc:docMk/>
            <pc:sldMk cId="2973953080" sldId="283"/>
            <ac:spMk id="6" creationId="{C8D1A272-3697-84F2-3996-BC9F03D8EEBA}"/>
          </ac:spMkLst>
        </pc:spChg>
        <pc:spChg chg="add del mod">
          <ac:chgData name="Uni Heidelberg" userId="63381bc8-74ad-49df-bab6-c1d9d05e17c2" providerId="ADAL" clId="{BF74E554-D468-417C-B33F-4311D5A26E49}" dt="2024-05-19T09:24:10.031" v="9719" actId="478"/>
          <ac:spMkLst>
            <pc:docMk/>
            <pc:sldMk cId="2973953080" sldId="283"/>
            <ac:spMk id="7" creationId="{58F3FD20-AC71-DCD1-103C-1390CD1EE4E5}"/>
          </ac:spMkLst>
        </pc:spChg>
        <pc:spChg chg="add mod modVis">
          <ac:chgData name="Uni Heidelberg" userId="63381bc8-74ad-49df-bab6-c1d9d05e17c2" providerId="ADAL" clId="{BF74E554-D468-417C-B33F-4311D5A26E49}" dt="2024-05-19T09:27:33.330" v="9823" actId="14861"/>
          <ac:spMkLst>
            <pc:docMk/>
            <pc:sldMk cId="2973953080" sldId="283"/>
            <ac:spMk id="8" creationId="{B70903BA-5BD2-1F9D-1E4A-FE39D8AAC8BC}"/>
          </ac:spMkLst>
        </pc:spChg>
        <pc:spChg chg="add mod">
          <ac:chgData name="Uni Heidelberg" userId="63381bc8-74ad-49df-bab6-c1d9d05e17c2" providerId="ADAL" clId="{BF74E554-D468-417C-B33F-4311D5A26E49}" dt="2024-05-19T22:04:24.629" v="16162" actId="1076"/>
          <ac:spMkLst>
            <pc:docMk/>
            <pc:sldMk cId="2973953080" sldId="283"/>
            <ac:spMk id="11" creationId="{A8711E37-FA5A-EE05-6D69-2223258E823A}"/>
          </ac:spMkLst>
        </pc:spChg>
        <pc:picChg chg="del mod">
          <ac:chgData name="Uni Heidelberg" userId="63381bc8-74ad-49df-bab6-c1d9d05e17c2" providerId="ADAL" clId="{BF74E554-D468-417C-B33F-4311D5A26E49}" dt="2024-05-19T09:13:01.368" v="9263" actId="478"/>
          <ac:picMkLst>
            <pc:docMk/>
            <pc:sldMk cId="2973953080" sldId="283"/>
            <ac:picMk id="9" creationId="{EDD5C861-B5C3-F1CF-DBC4-3AF3676DB2FD}"/>
          </ac:picMkLst>
        </pc:picChg>
        <pc:cxnChg chg="mod">
          <ac:chgData name="Uni Heidelberg" userId="63381bc8-74ad-49df-bab6-c1d9d05e17c2" providerId="ADAL" clId="{BF74E554-D468-417C-B33F-4311D5A26E49}" dt="2024-05-19T21:16:35.674" v="14084" actId="1076"/>
          <ac:cxnSpMkLst>
            <pc:docMk/>
            <pc:sldMk cId="2973953080" sldId="283"/>
            <ac:cxnSpMk id="19" creationId="{1888AE79-72E4-D2BF-75FC-60295689A6EC}"/>
          </ac:cxnSpMkLst>
        </pc:cxnChg>
        <pc:cxnChg chg="mod">
          <ac:chgData name="Uni Heidelberg" userId="63381bc8-74ad-49df-bab6-c1d9d05e17c2" providerId="ADAL" clId="{BF74E554-D468-417C-B33F-4311D5A26E49}" dt="2024-05-18T18:20:27.555" v="6409" actId="1036"/>
          <ac:cxnSpMkLst>
            <pc:docMk/>
            <pc:sldMk cId="2973953080" sldId="283"/>
            <ac:cxnSpMk id="23" creationId="{DDB3CE9C-C535-EFE8-4B1B-12EBC2BD2761}"/>
          </ac:cxnSpMkLst>
        </pc:cxnChg>
        <pc:cxnChg chg="mod">
          <ac:chgData name="Uni Heidelberg" userId="63381bc8-74ad-49df-bab6-c1d9d05e17c2" providerId="ADAL" clId="{BF74E554-D468-417C-B33F-4311D5A26E49}" dt="2024-05-18T18:20:01.027" v="6398" actId="1036"/>
          <ac:cxnSpMkLst>
            <pc:docMk/>
            <pc:sldMk cId="2973953080" sldId="283"/>
            <ac:cxnSpMk id="24" creationId="{88B87AFB-0BCE-6EBC-394B-A2DF324C4198}"/>
          </ac:cxnSpMkLst>
        </pc:cxnChg>
      </pc:sldChg>
      <pc:sldChg chg="delSp modSp add mod ord">
        <pc:chgData name="Uni Heidelberg" userId="63381bc8-74ad-49df-bab6-c1d9d05e17c2" providerId="ADAL" clId="{BF74E554-D468-417C-B33F-4311D5A26E49}" dt="2024-05-19T09:48:53.688" v="10817" actId="20577"/>
        <pc:sldMkLst>
          <pc:docMk/>
          <pc:sldMk cId="2728227575" sldId="284"/>
        </pc:sldMkLst>
        <pc:spChg chg="mod">
          <ac:chgData name="Uni Heidelberg" userId="63381bc8-74ad-49df-bab6-c1d9d05e17c2" providerId="ADAL" clId="{BF74E554-D468-417C-B33F-4311D5A26E49}" dt="2024-05-18T18:17:16.778" v="6361" actId="1076"/>
          <ac:spMkLst>
            <pc:docMk/>
            <pc:sldMk cId="2728227575" sldId="284"/>
            <ac:spMk id="2" creationId="{EF44878C-DA17-E34E-57B6-D681C10C79BA}"/>
          </ac:spMkLst>
        </pc:spChg>
        <pc:spChg chg="mod">
          <ac:chgData name="Uni Heidelberg" userId="63381bc8-74ad-49df-bab6-c1d9d05e17c2" providerId="ADAL" clId="{BF74E554-D468-417C-B33F-4311D5A26E49}" dt="2024-05-19T09:48:53.688" v="10817" actId="20577"/>
          <ac:spMkLst>
            <pc:docMk/>
            <pc:sldMk cId="2728227575" sldId="284"/>
            <ac:spMk id="3" creationId="{7F8F188F-378B-678A-1545-29C42FB7CD70}"/>
          </ac:spMkLst>
        </pc:spChg>
        <pc:spChg chg="mod">
          <ac:chgData name="Uni Heidelberg" userId="63381bc8-74ad-49df-bab6-c1d9d05e17c2" providerId="ADAL" clId="{BF74E554-D468-417C-B33F-4311D5A26E49}" dt="2024-05-19T09:23:15.269" v="9711" actId="207"/>
          <ac:spMkLst>
            <pc:docMk/>
            <pc:sldMk cId="2728227575" sldId="284"/>
            <ac:spMk id="4" creationId="{3B0AE770-864F-57F9-91C5-EE123F0233A9}"/>
          </ac:spMkLst>
        </pc:spChg>
        <pc:spChg chg="mod">
          <ac:chgData name="Uni Heidelberg" userId="63381bc8-74ad-49df-bab6-c1d9d05e17c2" providerId="ADAL" clId="{BF74E554-D468-417C-B33F-4311D5A26E49}" dt="2024-05-18T18:17:16.778" v="6361" actId="1076"/>
          <ac:spMkLst>
            <pc:docMk/>
            <pc:sldMk cId="2728227575" sldId="284"/>
            <ac:spMk id="6" creationId="{C8D1A272-3697-84F2-3996-BC9F03D8EEBA}"/>
          </ac:spMkLst>
        </pc:spChg>
        <pc:spChg chg="mod">
          <ac:chgData name="Uni Heidelberg" userId="63381bc8-74ad-49df-bab6-c1d9d05e17c2" providerId="ADAL" clId="{BF74E554-D468-417C-B33F-4311D5A26E49}" dt="2024-05-18T18:17:16.778" v="6361" actId="1076"/>
          <ac:spMkLst>
            <pc:docMk/>
            <pc:sldMk cId="2728227575" sldId="284"/>
            <ac:spMk id="10" creationId="{26D16AEF-886F-82A9-CA80-569EBA3255F2}"/>
          </ac:spMkLst>
        </pc:spChg>
        <pc:spChg chg="mod">
          <ac:chgData name="Uni Heidelberg" userId="63381bc8-74ad-49df-bab6-c1d9d05e17c2" providerId="ADAL" clId="{BF74E554-D468-417C-B33F-4311D5A26E49}" dt="2024-05-18T18:17:03.834" v="6358" actId="1076"/>
          <ac:spMkLst>
            <pc:docMk/>
            <pc:sldMk cId="2728227575" sldId="284"/>
            <ac:spMk id="20" creationId="{92689A75-0963-C095-E56F-BCFE9B0461DB}"/>
          </ac:spMkLst>
        </pc:spChg>
        <pc:picChg chg="del">
          <ac:chgData name="Uni Heidelberg" userId="63381bc8-74ad-49df-bab6-c1d9d05e17c2" providerId="ADAL" clId="{BF74E554-D468-417C-B33F-4311D5A26E49}" dt="2024-05-19T09:12:59.214" v="9262" actId="478"/>
          <ac:picMkLst>
            <pc:docMk/>
            <pc:sldMk cId="2728227575" sldId="284"/>
            <ac:picMk id="9" creationId="{EDD5C861-B5C3-F1CF-DBC4-3AF3676DB2FD}"/>
          </ac:picMkLst>
        </pc:picChg>
        <pc:cxnChg chg="mod">
          <ac:chgData name="Uni Heidelberg" userId="63381bc8-74ad-49df-bab6-c1d9d05e17c2" providerId="ADAL" clId="{BF74E554-D468-417C-B33F-4311D5A26E49}" dt="2024-05-18T18:17:16.778" v="6361" actId="1076"/>
          <ac:cxnSpMkLst>
            <pc:docMk/>
            <pc:sldMk cId="2728227575" sldId="284"/>
            <ac:cxnSpMk id="19" creationId="{1888AE79-72E4-D2BF-75FC-60295689A6EC}"/>
          </ac:cxnSpMkLst>
        </pc:cxnChg>
        <pc:cxnChg chg="mod">
          <ac:chgData name="Uni Heidelberg" userId="63381bc8-74ad-49df-bab6-c1d9d05e17c2" providerId="ADAL" clId="{BF74E554-D468-417C-B33F-4311D5A26E49}" dt="2024-05-18T18:20:06.861" v="6402" actId="1036"/>
          <ac:cxnSpMkLst>
            <pc:docMk/>
            <pc:sldMk cId="2728227575" sldId="284"/>
            <ac:cxnSpMk id="23" creationId="{DDB3CE9C-C535-EFE8-4B1B-12EBC2BD2761}"/>
          </ac:cxnSpMkLst>
        </pc:cxnChg>
        <pc:cxnChg chg="mod">
          <ac:chgData name="Uni Heidelberg" userId="63381bc8-74ad-49df-bab6-c1d9d05e17c2" providerId="ADAL" clId="{BF74E554-D468-417C-B33F-4311D5A26E49}" dt="2024-05-18T18:17:07.653" v="6359" actId="1076"/>
          <ac:cxnSpMkLst>
            <pc:docMk/>
            <pc:sldMk cId="2728227575" sldId="284"/>
            <ac:cxnSpMk id="24" creationId="{88B87AFB-0BCE-6EBC-394B-A2DF324C4198}"/>
          </ac:cxnSpMkLst>
        </pc:cxnChg>
      </pc:sldChg>
      <pc:sldChg chg="delSp modSp add mod modNotesTx">
        <pc:chgData name="Uni Heidelberg" userId="63381bc8-74ad-49df-bab6-c1d9d05e17c2" providerId="ADAL" clId="{BF74E554-D468-417C-B33F-4311D5A26E49}" dt="2024-05-19T10:37:16.241" v="12691" actId="20577"/>
        <pc:sldMkLst>
          <pc:docMk/>
          <pc:sldMk cId="2862548261" sldId="285"/>
        </pc:sldMkLst>
        <pc:spChg chg="mod">
          <ac:chgData name="Uni Heidelberg" userId="63381bc8-74ad-49df-bab6-c1d9d05e17c2" providerId="ADAL" clId="{BF74E554-D468-417C-B33F-4311D5A26E49}" dt="2024-05-18T18:17:37.805" v="6370" actId="1076"/>
          <ac:spMkLst>
            <pc:docMk/>
            <pc:sldMk cId="2862548261" sldId="285"/>
            <ac:spMk id="2" creationId="{EF44878C-DA17-E34E-57B6-D681C10C79BA}"/>
          </ac:spMkLst>
        </pc:spChg>
        <pc:spChg chg="mod">
          <ac:chgData name="Uni Heidelberg" userId="63381bc8-74ad-49df-bab6-c1d9d05e17c2" providerId="ADAL" clId="{BF74E554-D468-417C-B33F-4311D5A26E49}" dt="2024-05-18T18:17:33.873" v="6369" actId="1076"/>
          <ac:spMkLst>
            <pc:docMk/>
            <pc:sldMk cId="2862548261" sldId="285"/>
            <ac:spMk id="3" creationId="{7F8F188F-378B-678A-1545-29C42FB7CD70}"/>
          </ac:spMkLst>
        </pc:spChg>
        <pc:spChg chg="mod">
          <ac:chgData name="Uni Heidelberg" userId="63381bc8-74ad-49df-bab6-c1d9d05e17c2" providerId="ADAL" clId="{BF74E554-D468-417C-B33F-4311D5A26E49}" dt="2024-05-19T09:23:18.203" v="9712" actId="207"/>
          <ac:spMkLst>
            <pc:docMk/>
            <pc:sldMk cId="2862548261" sldId="285"/>
            <ac:spMk id="4" creationId="{3B0AE770-864F-57F9-91C5-EE123F0233A9}"/>
          </ac:spMkLst>
        </pc:spChg>
        <pc:spChg chg="mod">
          <ac:chgData name="Uni Heidelberg" userId="63381bc8-74ad-49df-bab6-c1d9d05e17c2" providerId="ADAL" clId="{BF74E554-D468-417C-B33F-4311D5A26E49}" dt="2024-05-18T18:17:37.805" v="6370" actId="1076"/>
          <ac:spMkLst>
            <pc:docMk/>
            <pc:sldMk cId="2862548261" sldId="285"/>
            <ac:spMk id="6" creationId="{C8D1A272-3697-84F2-3996-BC9F03D8EEBA}"/>
          </ac:spMkLst>
        </pc:spChg>
        <pc:spChg chg="mod">
          <ac:chgData name="Uni Heidelberg" userId="63381bc8-74ad-49df-bab6-c1d9d05e17c2" providerId="ADAL" clId="{BF74E554-D468-417C-B33F-4311D5A26E49}" dt="2024-05-18T18:17:37.805" v="6370" actId="1076"/>
          <ac:spMkLst>
            <pc:docMk/>
            <pc:sldMk cId="2862548261" sldId="285"/>
            <ac:spMk id="10" creationId="{26D16AEF-886F-82A9-CA80-569EBA3255F2}"/>
          </ac:spMkLst>
        </pc:spChg>
        <pc:spChg chg="del">
          <ac:chgData name="Uni Heidelberg" userId="63381bc8-74ad-49df-bab6-c1d9d05e17c2" providerId="ADAL" clId="{BF74E554-D468-417C-B33F-4311D5A26E49}" dt="2024-05-18T18:17:28.468" v="6366" actId="478"/>
          <ac:spMkLst>
            <pc:docMk/>
            <pc:sldMk cId="2862548261" sldId="285"/>
            <ac:spMk id="20" creationId="{92689A75-0963-C095-E56F-BCFE9B0461DB}"/>
          </ac:spMkLst>
        </pc:spChg>
        <pc:picChg chg="del">
          <ac:chgData name="Uni Heidelberg" userId="63381bc8-74ad-49df-bab6-c1d9d05e17c2" providerId="ADAL" clId="{BF74E554-D468-417C-B33F-4311D5A26E49}" dt="2024-05-19T09:12:52.870" v="9261" actId="478"/>
          <ac:picMkLst>
            <pc:docMk/>
            <pc:sldMk cId="2862548261" sldId="285"/>
            <ac:picMk id="9" creationId="{EDD5C861-B5C3-F1CF-DBC4-3AF3676DB2FD}"/>
          </ac:picMkLst>
        </pc:picChg>
        <pc:cxnChg chg="mod">
          <ac:chgData name="Uni Heidelberg" userId="63381bc8-74ad-49df-bab6-c1d9d05e17c2" providerId="ADAL" clId="{BF74E554-D468-417C-B33F-4311D5A26E49}" dt="2024-05-18T18:17:37.805" v="6370" actId="1076"/>
          <ac:cxnSpMkLst>
            <pc:docMk/>
            <pc:sldMk cId="2862548261" sldId="285"/>
            <ac:cxnSpMk id="19" creationId="{1888AE79-72E4-D2BF-75FC-60295689A6EC}"/>
          </ac:cxnSpMkLst>
        </pc:cxnChg>
        <pc:cxnChg chg="mod">
          <ac:chgData name="Uni Heidelberg" userId="63381bc8-74ad-49df-bab6-c1d9d05e17c2" providerId="ADAL" clId="{BF74E554-D468-417C-B33F-4311D5A26E49}" dt="2024-05-18T18:17:24.449" v="6364" actId="1076"/>
          <ac:cxnSpMkLst>
            <pc:docMk/>
            <pc:sldMk cId="2862548261" sldId="285"/>
            <ac:cxnSpMk id="23" creationId="{DDB3CE9C-C535-EFE8-4B1B-12EBC2BD2761}"/>
          </ac:cxnSpMkLst>
        </pc:cxnChg>
        <pc:cxnChg chg="del">
          <ac:chgData name="Uni Heidelberg" userId="63381bc8-74ad-49df-bab6-c1d9d05e17c2" providerId="ADAL" clId="{BF74E554-D468-417C-B33F-4311D5A26E49}" dt="2024-05-18T18:17:31.787" v="6368" actId="478"/>
          <ac:cxnSpMkLst>
            <pc:docMk/>
            <pc:sldMk cId="2862548261" sldId="285"/>
            <ac:cxnSpMk id="24" creationId="{88B87AFB-0BCE-6EBC-394B-A2DF324C4198}"/>
          </ac:cxnSpMkLst>
        </pc:cxnChg>
      </pc:sldChg>
      <pc:sldChg chg="addSp delSp modSp add del mod modNotesTx">
        <pc:chgData name="Uni Heidelberg" userId="63381bc8-74ad-49df-bab6-c1d9d05e17c2" providerId="ADAL" clId="{BF74E554-D468-417C-B33F-4311D5A26E49}" dt="2024-05-19T09:37:20.703" v="10402" actId="47"/>
        <pc:sldMkLst>
          <pc:docMk/>
          <pc:sldMk cId="3729598836" sldId="286"/>
        </pc:sldMkLst>
        <pc:spChg chg="mod">
          <ac:chgData name="Uni Heidelberg" userId="63381bc8-74ad-49df-bab6-c1d9d05e17c2" providerId="ADAL" clId="{BF74E554-D468-417C-B33F-4311D5A26E49}" dt="2024-05-18T19:01:59.392" v="7094" actId="20577"/>
          <ac:spMkLst>
            <pc:docMk/>
            <pc:sldMk cId="3729598836" sldId="286"/>
            <ac:spMk id="2" creationId="{EF44878C-DA17-E34E-57B6-D681C10C79BA}"/>
          </ac:spMkLst>
        </pc:spChg>
        <pc:spChg chg="del">
          <ac:chgData name="Uni Heidelberg" userId="63381bc8-74ad-49df-bab6-c1d9d05e17c2" providerId="ADAL" clId="{BF74E554-D468-417C-B33F-4311D5A26E49}" dt="2024-05-18T18:53:10.738" v="6522" actId="478"/>
          <ac:spMkLst>
            <pc:docMk/>
            <pc:sldMk cId="3729598836" sldId="286"/>
            <ac:spMk id="3" creationId="{7F8F188F-378B-678A-1545-29C42FB7CD70}"/>
          </ac:spMkLst>
        </pc:spChg>
        <pc:spChg chg="mod">
          <ac:chgData name="Uni Heidelberg" userId="63381bc8-74ad-49df-bab6-c1d9d05e17c2" providerId="ADAL" clId="{BF74E554-D468-417C-B33F-4311D5A26E49}" dt="2024-05-18T19:01:50.431" v="7076" actId="14100"/>
          <ac:spMkLst>
            <pc:docMk/>
            <pc:sldMk cId="3729598836" sldId="286"/>
            <ac:spMk id="4" creationId="{3B0AE770-864F-57F9-91C5-EE123F0233A9}"/>
          </ac:spMkLst>
        </pc:spChg>
        <pc:spChg chg="mod">
          <ac:chgData name="Uni Heidelberg" userId="63381bc8-74ad-49df-bab6-c1d9d05e17c2" providerId="ADAL" clId="{BF74E554-D468-417C-B33F-4311D5A26E49}" dt="2024-05-19T09:34:31.495" v="10346" actId="20577"/>
          <ac:spMkLst>
            <pc:docMk/>
            <pc:sldMk cId="3729598836" sldId="286"/>
            <ac:spMk id="6" creationId="{C8D1A272-3697-84F2-3996-BC9F03D8EEBA}"/>
          </ac:spMkLst>
        </pc:spChg>
        <pc:spChg chg="add del mod">
          <ac:chgData name="Uni Heidelberg" userId="63381bc8-74ad-49df-bab6-c1d9d05e17c2" providerId="ADAL" clId="{BF74E554-D468-417C-B33F-4311D5A26E49}" dt="2024-05-18T18:53:05.249" v="6519" actId="478"/>
          <ac:spMkLst>
            <pc:docMk/>
            <pc:sldMk cId="3729598836" sldId="286"/>
            <ac:spMk id="7" creationId="{844FACE8-4D38-D9DB-68E0-17FAAC4A4F60}"/>
          </ac:spMkLst>
        </pc:spChg>
        <pc:spChg chg="del mod">
          <ac:chgData name="Uni Heidelberg" userId="63381bc8-74ad-49df-bab6-c1d9d05e17c2" providerId="ADAL" clId="{BF74E554-D468-417C-B33F-4311D5A26E49}" dt="2024-05-18T19:01:48.385" v="7075" actId="478"/>
          <ac:spMkLst>
            <pc:docMk/>
            <pc:sldMk cId="3729598836" sldId="286"/>
            <ac:spMk id="10" creationId="{26D16AEF-886F-82A9-CA80-569EBA3255F2}"/>
          </ac:spMkLst>
        </pc:spChg>
        <pc:spChg chg="add mod">
          <ac:chgData name="Uni Heidelberg" userId="63381bc8-74ad-49df-bab6-c1d9d05e17c2" providerId="ADAL" clId="{BF74E554-D468-417C-B33F-4311D5A26E49}" dt="2024-05-18T18:53:25.228" v="6535" actId="20577"/>
          <ac:spMkLst>
            <pc:docMk/>
            <pc:sldMk cId="3729598836" sldId="286"/>
            <ac:spMk id="12" creationId="{DFFDA761-92EC-3927-BEF7-BA28497CA3C9}"/>
          </ac:spMkLst>
        </pc:spChg>
        <pc:spChg chg="add mod">
          <ac:chgData name="Uni Heidelberg" userId="63381bc8-74ad-49df-bab6-c1d9d05e17c2" providerId="ADAL" clId="{BF74E554-D468-417C-B33F-4311D5A26E49}" dt="2024-05-18T18:59:01.581" v="6993" actId="14100"/>
          <ac:spMkLst>
            <pc:docMk/>
            <pc:sldMk cId="3729598836" sldId="286"/>
            <ac:spMk id="17" creationId="{C2A9B4D6-C178-5F4B-45E7-BE805A56648D}"/>
          </ac:spMkLst>
        </pc:spChg>
        <pc:spChg chg="add mod">
          <ac:chgData name="Uni Heidelberg" userId="63381bc8-74ad-49df-bab6-c1d9d05e17c2" providerId="ADAL" clId="{BF74E554-D468-417C-B33F-4311D5A26E49}" dt="2024-05-19T09:32:42.981" v="10266" actId="1076"/>
          <ac:spMkLst>
            <pc:docMk/>
            <pc:sldMk cId="3729598836" sldId="286"/>
            <ac:spMk id="18" creationId="{7FA94ECD-B7FA-44C2-78E9-178487902796}"/>
          </ac:spMkLst>
        </pc:spChg>
        <pc:spChg chg="del">
          <ac:chgData name="Uni Heidelberg" userId="63381bc8-74ad-49df-bab6-c1d9d05e17c2" providerId="ADAL" clId="{BF74E554-D468-417C-B33F-4311D5A26E49}" dt="2024-05-18T18:53:08.873" v="6520" actId="478"/>
          <ac:spMkLst>
            <pc:docMk/>
            <pc:sldMk cId="3729598836" sldId="286"/>
            <ac:spMk id="20" creationId="{92689A75-0963-C095-E56F-BCFE9B0461DB}"/>
          </ac:spMkLst>
        </pc:spChg>
        <pc:spChg chg="add del mod">
          <ac:chgData name="Uni Heidelberg" userId="63381bc8-74ad-49df-bab6-c1d9d05e17c2" providerId="ADAL" clId="{BF74E554-D468-417C-B33F-4311D5A26E49}" dt="2024-05-18T18:57:15.992" v="6913" actId="478"/>
          <ac:spMkLst>
            <pc:docMk/>
            <pc:sldMk cId="3729598836" sldId="286"/>
            <ac:spMk id="21" creationId="{33F1F182-D242-8BE6-5482-E87E99E146AA}"/>
          </ac:spMkLst>
        </pc:spChg>
        <pc:spChg chg="add mod ord">
          <ac:chgData name="Uni Heidelberg" userId="63381bc8-74ad-49df-bab6-c1d9d05e17c2" providerId="ADAL" clId="{BF74E554-D468-417C-B33F-4311D5A26E49}" dt="2024-05-18T18:59:53.537" v="7037" actId="166"/>
          <ac:spMkLst>
            <pc:docMk/>
            <pc:sldMk cId="3729598836" sldId="286"/>
            <ac:spMk id="22" creationId="{EF1F2642-7AA1-2971-542B-7839D1954459}"/>
          </ac:spMkLst>
        </pc:spChg>
        <pc:spChg chg="add mod ord">
          <ac:chgData name="Uni Heidelberg" userId="63381bc8-74ad-49df-bab6-c1d9d05e17c2" providerId="ADAL" clId="{BF74E554-D468-417C-B33F-4311D5A26E49}" dt="2024-05-18T18:59:53.537" v="7037" actId="166"/>
          <ac:spMkLst>
            <pc:docMk/>
            <pc:sldMk cId="3729598836" sldId="286"/>
            <ac:spMk id="26" creationId="{F03EFF76-295B-EFFF-8B01-00D1EF64A117}"/>
          </ac:spMkLst>
        </pc:spChg>
        <pc:spChg chg="add mod">
          <ac:chgData name="Uni Heidelberg" userId="63381bc8-74ad-49df-bab6-c1d9d05e17c2" providerId="ADAL" clId="{BF74E554-D468-417C-B33F-4311D5A26E49}" dt="2024-05-19T09:32:56.030" v="10271" actId="1076"/>
          <ac:spMkLst>
            <pc:docMk/>
            <pc:sldMk cId="3729598836" sldId="286"/>
            <ac:spMk id="28" creationId="{F11D67FF-6190-2207-78D1-4EC13E305E1A}"/>
          </ac:spMkLst>
        </pc:spChg>
        <pc:spChg chg="add mod">
          <ac:chgData name="Uni Heidelberg" userId="63381bc8-74ad-49df-bab6-c1d9d05e17c2" providerId="ADAL" clId="{BF74E554-D468-417C-B33F-4311D5A26E49}" dt="2024-05-19T09:32:53.361" v="10270" actId="403"/>
          <ac:spMkLst>
            <pc:docMk/>
            <pc:sldMk cId="3729598836" sldId="286"/>
            <ac:spMk id="29" creationId="{2CCB6098-B8A6-AC95-A4F0-35F8A1B9FF65}"/>
          </ac:spMkLst>
        </pc:spChg>
        <pc:spChg chg="add mod">
          <ac:chgData name="Uni Heidelberg" userId="63381bc8-74ad-49df-bab6-c1d9d05e17c2" providerId="ADAL" clId="{BF74E554-D468-417C-B33F-4311D5A26E49}" dt="2024-05-19T09:33:05.708" v="10274" actId="1076"/>
          <ac:spMkLst>
            <pc:docMk/>
            <pc:sldMk cId="3729598836" sldId="286"/>
            <ac:spMk id="32" creationId="{AA8E5C38-0034-1187-9412-531A6FD0D778}"/>
          </ac:spMkLst>
        </pc:spChg>
        <pc:spChg chg="mod">
          <ac:chgData name="Uni Heidelberg" userId="63381bc8-74ad-49df-bab6-c1d9d05e17c2" providerId="ADAL" clId="{BF74E554-D468-417C-B33F-4311D5A26E49}" dt="2024-05-18T18:56:17.057" v="6872" actId="20577"/>
          <ac:spMkLst>
            <pc:docMk/>
            <pc:sldMk cId="3729598836" sldId="286"/>
            <ac:spMk id="33" creationId="{8B162088-2473-6F08-AFF2-D32B24C8C066}"/>
          </ac:spMkLst>
        </pc:spChg>
        <pc:spChg chg="add del mod">
          <ac:chgData name="Uni Heidelberg" userId="63381bc8-74ad-49df-bab6-c1d9d05e17c2" providerId="ADAL" clId="{BF74E554-D468-417C-B33F-4311D5A26E49}" dt="2024-05-18T19:02:34.291" v="7130" actId="1076"/>
          <ac:spMkLst>
            <pc:docMk/>
            <pc:sldMk cId="3729598836" sldId="286"/>
            <ac:spMk id="35" creationId="{6944ACA7-AADC-5861-AB6A-3A6C156CE68E}"/>
          </ac:spMkLst>
        </pc:spChg>
        <pc:spChg chg="add del mod">
          <ac:chgData name="Uni Heidelberg" userId="63381bc8-74ad-49df-bab6-c1d9d05e17c2" providerId="ADAL" clId="{BF74E554-D468-417C-B33F-4311D5A26E49}" dt="2024-05-18T19:02:39.290" v="7132" actId="478"/>
          <ac:spMkLst>
            <pc:docMk/>
            <pc:sldMk cId="3729598836" sldId="286"/>
            <ac:spMk id="36" creationId="{EF758825-F5A8-00B3-5C48-C52B2C2AE83B}"/>
          </ac:spMkLst>
        </pc:spChg>
        <pc:spChg chg="add mod">
          <ac:chgData name="Uni Heidelberg" userId="63381bc8-74ad-49df-bab6-c1d9d05e17c2" providerId="ADAL" clId="{BF74E554-D468-417C-B33F-4311D5A26E49}" dt="2024-05-18T19:00:09.669" v="7045"/>
          <ac:spMkLst>
            <pc:docMk/>
            <pc:sldMk cId="3729598836" sldId="286"/>
            <ac:spMk id="37" creationId="{A0A5CC49-DB39-27F7-43F9-3440383CA034}"/>
          </ac:spMkLst>
        </pc:spChg>
        <pc:spChg chg="add mod">
          <ac:chgData name="Uni Heidelberg" userId="63381bc8-74ad-49df-bab6-c1d9d05e17c2" providerId="ADAL" clId="{BF74E554-D468-417C-B33F-4311D5A26E49}" dt="2024-05-18T19:00:30.042" v="7055" actId="767"/>
          <ac:spMkLst>
            <pc:docMk/>
            <pc:sldMk cId="3729598836" sldId="286"/>
            <ac:spMk id="43" creationId="{D5469DE5-9F74-CF42-B4A7-0EF72505DC63}"/>
          </ac:spMkLst>
        </pc:spChg>
        <pc:spChg chg="add mod ord">
          <ac:chgData name="Uni Heidelberg" userId="63381bc8-74ad-49df-bab6-c1d9d05e17c2" providerId="ADAL" clId="{BF74E554-D468-417C-B33F-4311D5A26E49}" dt="2024-05-18T19:02:50.477" v="7135" actId="167"/>
          <ac:spMkLst>
            <pc:docMk/>
            <pc:sldMk cId="3729598836" sldId="286"/>
            <ac:spMk id="44" creationId="{03CDB325-4766-D0C1-2A92-6E1E465E5C01}"/>
          </ac:spMkLst>
        </pc:spChg>
        <pc:spChg chg="add mod">
          <ac:chgData name="Uni Heidelberg" userId="63381bc8-74ad-49df-bab6-c1d9d05e17c2" providerId="ADAL" clId="{BF74E554-D468-417C-B33F-4311D5A26E49}" dt="2024-05-18T19:02:01.349" v="7096"/>
          <ac:spMkLst>
            <pc:docMk/>
            <pc:sldMk cId="3729598836" sldId="286"/>
            <ac:spMk id="45" creationId="{0470BB66-51EA-E119-2301-3B8E0EC43F02}"/>
          </ac:spMkLst>
        </pc:spChg>
        <pc:spChg chg="add mod">
          <ac:chgData name="Uni Heidelberg" userId="63381bc8-74ad-49df-bab6-c1d9d05e17c2" providerId="ADAL" clId="{BF74E554-D468-417C-B33F-4311D5A26E49}" dt="2024-05-18T19:02:19.114" v="7126" actId="20577"/>
          <ac:spMkLst>
            <pc:docMk/>
            <pc:sldMk cId="3729598836" sldId="286"/>
            <ac:spMk id="46" creationId="{5301D7C4-7F96-9644-ED93-39EAD25280F7}"/>
          </ac:spMkLst>
        </pc:spChg>
        <pc:picChg chg="del">
          <ac:chgData name="Uni Heidelberg" userId="63381bc8-74ad-49df-bab6-c1d9d05e17c2" providerId="ADAL" clId="{BF74E554-D468-417C-B33F-4311D5A26E49}" dt="2024-05-18T18:53:20.089" v="6525" actId="478"/>
          <ac:picMkLst>
            <pc:docMk/>
            <pc:sldMk cId="3729598836" sldId="286"/>
            <ac:picMk id="9" creationId="{EDD5C861-B5C3-F1CF-DBC4-3AF3676DB2FD}"/>
          </ac:picMkLst>
        </pc:picChg>
        <pc:picChg chg="add mod">
          <ac:chgData name="Uni Heidelberg" userId="63381bc8-74ad-49df-bab6-c1d9d05e17c2" providerId="ADAL" clId="{BF74E554-D468-417C-B33F-4311D5A26E49}" dt="2024-05-18T18:53:21.944" v="6527" actId="1076"/>
          <ac:picMkLst>
            <pc:docMk/>
            <pc:sldMk cId="3729598836" sldId="286"/>
            <ac:picMk id="11" creationId="{040615C3-177F-09EF-07C8-8851A625BFA1}"/>
          </ac:picMkLst>
        </pc:picChg>
        <pc:picChg chg="add del">
          <ac:chgData name="Uni Heidelberg" userId="63381bc8-74ad-49df-bab6-c1d9d05e17c2" providerId="ADAL" clId="{BF74E554-D468-417C-B33F-4311D5A26E49}" dt="2024-05-18T18:54:10.762" v="6724" actId="22"/>
          <ac:picMkLst>
            <pc:docMk/>
            <pc:sldMk cId="3729598836" sldId="286"/>
            <ac:picMk id="14" creationId="{BD2FDDD5-4506-10B4-6A39-0CCC566C1F58}"/>
          </ac:picMkLst>
        </pc:picChg>
        <pc:cxnChg chg="mod">
          <ac:chgData name="Uni Heidelberg" userId="63381bc8-74ad-49df-bab6-c1d9d05e17c2" providerId="ADAL" clId="{BF74E554-D468-417C-B33F-4311D5A26E49}" dt="2024-05-18T18:58:56.085" v="6992" actId="1076"/>
          <ac:cxnSpMkLst>
            <pc:docMk/>
            <pc:sldMk cId="3729598836" sldId="286"/>
            <ac:cxnSpMk id="19" creationId="{1888AE79-72E4-D2BF-75FC-60295689A6EC}"/>
          </ac:cxnSpMkLst>
        </pc:cxnChg>
        <pc:cxnChg chg="del">
          <ac:chgData name="Uni Heidelberg" userId="63381bc8-74ad-49df-bab6-c1d9d05e17c2" providerId="ADAL" clId="{BF74E554-D468-417C-B33F-4311D5A26E49}" dt="2024-05-18T18:53:11.177" v="6523" actId="478"/>
          <ac:cxnSpMkLst>
            <pc:docMk/>
            <pc:sldMk cId="3729598836" sldId="286"/>
            <ac:cxnSpMk id="23" creationId="{DDB3CE9C-C535-EFE8-4B1B-12EBC2BD2761}"/>
          </ac:cxnSpMkLst>
        </pc:cxnChg>
        <pc:cxnChg chg="del">
          <ac:chgData name="Uni Heidelberg" userId="63381bc8-74ad-49df-bab6-c1d9d05e17c2" providerId="ADAL" clId="{BF74E554-D468-417C-B33F-4311D5A26E49}" dt="2024-05-18T18:53:09.506" v="6521" actId="478"/>
          <ac:cxnSpMkLst>
            <pc:docMk/>
            <pc:sldMk cId="3729598836" sldId="286"/>
            <ac:cxnSpMk id="24" creationId="{88B87AFB-0BCE-6EBC-394B-A2DF324C4198}"/>
          </ac:cxnSpMkLst>
        </pc:cxnChg>
        <pc:cxnChg chg="add mod">
          <ac:chgData name="Uni Heidelberg" userId="63381bc8-74ad-49df-bab6-c1d9d05e17c2" providerId="ADAL" clId="{BF74E554-D468-417C-B33F-4311D5A26E49}" dt="2024-05-19T09:33:19.992" v="10276" actId="14100"/>
          <ac:cxnSpMkLst>
            <pc:docMk/>
            <pc:sldMk cId="3729598836" sldId="286"/>
            <ac:cxnSpMk id="25" creationId="{5CACA6C4-D1CA-1FDD-2799-17B49F80F7FC}"/>
          </ac:cxnSpMkLst>
        </pc:cxnChg>
        <pc:cxnChg chg="add del mod">
          <ac:chgData name="Uni Heidelberg" userId="63381bc8-74ad-49df-bab6-c1d9d05e17c2" providerId="ADAL" clId="{BF74E554-D468-417C-B33F-4311D5A26E49}" dt="2024-05-18T18:58:04.104" v="6965" actId="478"/>
          <ac:cxnSpMkLst>
            <pc:docMk/>
            <pc:sldMk cId="3729598836" sldId="286"/>
            <ac:cxnSpMk id="27" creationId="{1708620F-AA17-775D-1D91-181F156A0B01}"/>
          </ac:cxnSpMkLst>
        </pc:cxnChg>
        <pc:cxnChg chg="add mod">
          <ac:chgData name="Uni Heidelberg" userId="63381bc8-74ad-49df-bab6-c1d9d05e17c2" providerId="ADAL" clId="{BF74E554-D468-417C-B33F-4311D5A26E49}" dt="2024-05-18T19:00:10.998" v="7048"/>
          <ac:cxnSpMkLst>
            <pc:docMk/>
            <pc:sldMk cId="3729598836" sldId="286"/>
            <ac:cxnSpMk id="38" creationId="{516F0EEC-121E-6F7F-3461-C158BE253B1C}"/>
          </ac:cxnSpMkLst>
        </pc:cxnChg>
        <pc:cxnChg chg="add del mod">
          <ac:chgData name="Uni Heidelberg" userId="63381bc8-74ad-49df-bab6-c1d9d05e17c2" providerId="ADAL" clId="{BF74E554-D468-417C-B33F-4311D5A26E49}" dt="2024-05-18T19:02:28.073" v="7127" actId="478"/>
          <ac:cxnSpMkLst>
            <pc:docMk/>
            <pc:sldMk cId="3729598836" sldId="286"/>
            <ac:cxnSpMk id="39" creationId="{C12346E3-0130-95E5-E730-36D53D8876C3}"/>
          </ac:cxnSpMkLst>
        </pc:cxnChg>
      </pc:sldChg>
      <pc:sldChg chg="addSp delSp modSp add mod modNotesTx">
        <pc:chgData name="Uni Heidelberg" userId="63381bc8-74ad-49df-bab6-c1d9d05e17c2" providerId="ADAL" clId="{BF74E554-D468-417C-B33F-4311D5A26E49}" dt="2024-05-19T10:05:47.701" v="11163" actId="20577"/>
        <pc:sldMkLst>
          <pc:docMk/>
          <pc:sldMk cId="3331707709" sldId="287"/>
        </pc:sldMkLst>
        <pc:spChg chg="mod">
          <ac:chgData name="Uni Heidelberg" userId="63381bc8-74ad-49df-bab6-c1d9d05e17c2" providerId="ADAL" clId="{BF74E554-D468-417C-B33F-4311D5A26E49}" dt="2024-05-19T09:37:50.673" v="10416" actId="1076"/>
          <ac:spMkLst>
            <pc:docMk/>
            <pc:sldMk cId="3331707709" sldId="287"/>
            <ac:spMk id="2" creationId="{EF44878C-DA17-E34E-57B6-D681C10C79BA}"/>
          </ac:spMkLst>
        </pc:spChg>
        <pc:spChg chg="mod">
          <ac:chgData name="Uni Heidelberg" userId="63381bc8-74ad-49df-bab6-c1d9d05e17c2" providerId="ADAL" clId="{BF74E554-D468-417C-B33F-4311D5A26E49}" dt="2024-05-19T09:37:52.386" v="10417" actId="14100"/>
          <ac:spMkLst>
            <pc:docMk/>
            <pc:sldMk cId="3331707709" sldId="287"/>
            <ac:spMk id="4" creationId="{3B0AE770-864F-57F9-91C5-EE123F0233A9}"/>
          </ac:spMkLst>
        </pc:spChg>
        <pc:spChg chg="mod">
          <ac:chgData name="Uni Heidelberg" userId="63381bc8-74ad-49df-bab6-c1d9d05e17c2" providerId="ADAL" clId="{BF74E554-D468-417C-B33F-4311D5A26E49}" dt="2024-05-19T10:05:47.701" v="11163" actId="20577"/>
          <ac:spMkLst>
            <pc:docMk/>
            <pc:sldMk cId="3331707709" sldId="287"/>
            <ac:spMk id="6" creationId="{C8D1A272-3697-84F2-3996-BC9F03D8EEBA}"/>
          </ac:spMkLst>
        </pc:spChg>
        <pc:spChg chg="del">
          <ac:chgData name="Uni Heidelberg" userId="63381bc8-74ad-49df-bab6-c1d9d05e17c2" providerId="ADAL" clId="{BF74E554-D468-417C-B33F-4311D5A26E49}" dt="2024-05-19T09:37:13.655" v="10400" actId="478"/>
          <ac:spMkLst>
            <pc:docMk/>
            <pc:sldMk cId="3331707709" sldId="287"/>
            <ac:spMk id="10" creationId="{26D16AEF-886F-82A9-CA80-569EBA3255F2}"/>
          </ac:spMkLst>
        </pc:spChg>
        <pc:spChg chg="add del mod">
          <ac:chgData name="Uni Heidelberg" userId="63381bc8-74ad-49df-bab6-c1d9d05e17c2" providerId="ADAL" clId="{BF74E554-D468-417C-B33F-4311D5A26E49}" dt="2024-05-19T09:37:49.123" v="10414" actId="1076"/>
          <ac:spMkLst>
            <pc:docMk/>
            <pc:sldMk cId="3331707709" sldId="287"/>
            <ac:spMk id="12" creationId="{62901F94-507D-FD1B-B296-493AEC06A208}"/>
          </ac:spMkLst>
        </pc:spChg>
        <pc:spChg chg="mod">
          <ac:chgData name="Uni Heidelberg" userId="63381bc8-74ad-49df-bab6-c1d9d05e17c2" providerId="ADAL" clId="{BF74E554-D468-417C-B33F-4311D5A26E49}" dt="2024-05-19T09:35:37.178" v="10373" actId="14100"/>
          <ac:spMkLst>
            <pc:docMk/>
            <pc:sldMk cId="3331707709" sldId="287"/>
            <ac:spMk id="17" creationId="{C2A9B4D6-C178-5F4B-45E7-BE805A56648D}"/>
          </ac:spMkLst>
        </pc:spChg>
        <pc:spChg chg="mod">
          <ac:chgData name="Uni Heidelberg" userId="63381bc8-74ad-49df-bab6-c1d9d05e17c2" providerId="ADAL" clId="{BF74E554-D468-417C-B33F-4311D5A26E49}" dt="2024-05-19T09:36:44.087" v="10397" actId="1076"/>
          <ac:spMkLst>
            <pc:docMk/>
            <pc:sldMk cId="3331707709" sldId="287"/>
            <ac:spMk id="18" creationId="{7FA94ECD-B7FA-44C2-78E9-178487902796}"/>
          </ac:spMkLst>
        </pc:spChg>
        <pc:spChg chg="ord">
          <ac:chgData name="Uni Heidelberg" userId="63381bc8-74ad-49df-bab6-c1d9d05e17c2" providerId="ADAL" clId="{BF74E554-D468-417C-B33F-4311D5A26E49}" dt="2024-05-19T09:35:58.838" v="10379" actId="166"/>
          <ac:spMkLst>
            <pc:docMk/>
            <pc:sldMk cId="3331707709" sldId="287"/>
            <ac:spMk id="22" creationId="{EF1F2642-7AA1-2971-542B-7839D1954459}"/>
          </ac:spMkLst>
        </pc:spChg>
        <pc:spChg chg="del ord">
          <ac:chgData name="Uni Heidelberg" userId="63381bc8-74ad-49df-bab6-c1d9d05e17c2" providerId="ADAL" clId="{BF74E554-D468-417C-B33F-4311D5A26E49}" dt="2024-05-19T09:37:57.199" v="10420" actId="478"/>
          <ac:spMkLst>
            <pc:docMk/>
            <pc:sldMk cId="3331707709" sldId="287"/>
            <ac:spMk id="26" creationId="{F03EFF76-295B-EFFF-8B01-00D1EF64A117}"/>
          </ac:spMkLst>
        </pc:spChg>
        <pc:spChg chg="mod">
          <ac:chgData name="Uni Heidelberg" userId="63381bc8-74ad-49df-bab6-c1d9d05e17c2" providerId="ADAL" clId="{BF74E554-D468-417C-B33F-4311D5A26E49}" dt="2024-05-19T09:36:38.132" v="10395" actId="1076"/>
          <ac:spMkLst>
            <pc:docMk/>
            <pc:sldMk cId="3331707709" sldId="287"/>
            <ac:spMk id="28" creationId="{F11D67FF-6190-2207-78D1-4EC13E305E1A}"/>
          </ac:spMkLst>
        </pc:spChg>
        <pc:spChg chg="del mod">
          <ac:chgData name="Uni Heidelberg" userId="63381bc8-74ad-49df-bab6-c1d9d05e17c2" providerId="ADAL" clId="{BF74E554-D468-417C-B33F-4311D5A26E49}" dt="2024-05-19T09:37:58.199" v="10421" actId="478"/>
          <ac:spMkLst>
            <pc:docMk/>
            <pc:sldMk cId="3331707709" sldId="287"/>
            <ac:spMk id="29" creationId="{2CCB6098-B8A6-AC95-A4F0-35F8A1B9FF65}"/>
          </ac:spMkLst>
        </pc:spChg>
        <pc:spChg chg="del mod">
          <ac:chgData name="Uni Heidelberg" userId="63381bc8-74ad-49df-bab6-c1d9d05e17c2" providerId="ADAL" clId="{BF74E554-D468-417C-B33F-4311D5A26E49}" dt="2024-05-19T09:37:55.936" v="10418" actId="478"/>
          <ac:spMkLst>
            <pc:docMk/>
            <pc:sldMk cId="3331707709" sldId="287"/>
            <ac:spMk id="32" creationId="{AA8E5C38-0034-1187-9412-531A6FD0D778}"/>
          </ac:spMkLst>
        </pc:spChg>
        <pc:spChg chg="del ord">
          <ac:chgData name="Uni Heidelberg" userId="63381bc8-74ad-49df-bab6-c1d9d05e17c2" providerId="ADAL" clId="{BF74E554-D468-417C-B33F-4311D5A26E49}" dt="2024-05-19T09:37:25.728" v="10406" actId="478"/>
          <ac:spMkLst>
            <pc:docMk/>
            <pc:sldMk cId="3331707709" sldId="287"/>
            <ac:spMk id="35" creationId="{6944ACA7-AADC-5861-AB6A-3A6C156CE68E}"/>
          </ac:spMkLst>
        </pc:spChg>
        <pc:spChg chg="del mod">
          <ac:chgData name="Uni Heidelberg" userId="63381bc8-74ad-49df-bab6-c1d9d05e17c2" providerId="ADAL" clId="{BF74E554-D468-417C-B33F-4311D5A26E49}" dt="2024-05-19T09:37:26.542" v="10407" actId="478"/>
          <ac:spMkLst>
            <pc:docMk/>
            <pc:sldMk cId="3331707709" sldId="287"/>
            <ac:spMk id="36" creationId="{EF758825-F5A8-00B3-5C48-C52B2C2AE83B}"/>
          </ac:spMkLst>
        </pc:spChg>
        <pc:spChg chg="del mod">
          <ac:chgData name="Uni Heidelberg" userId="63381bc8-74ad-49df-bab6-c1d9d05e17c2" providerId="ADAL" clId="{BF74E554-D468-417C-B33F-4311D5A26E49}" dt="2024-05-19T09:37:24.408" v="10404" actId="478"/>
          <ac:spMkLst>
            <pc:docMk/>
            <pc:sldMk cId="3331707709" sldId="287"/>
            <ac:spMk id="44" creationId="{03CDB325-4766-D0C1-2A92-6E1E465E5C01}"/>
          </ac:spMkLst>
        </pc:spChg>
        <pc:picChg chg="del">
          <ac:chgData name="Uni Heidelberg" userId="63381bc8-74ad-49df-bab6-c1d9d05e17c2" providerId="ADAL" clId="{BF74E554-D468-417C-B33F-4311D5A26E49}" dt="2024-05-19T09:33:46.583" v="10277" actId="478"/>
          <ac:picMkLst>
            <pc:docMk/>
            <pc:sldMk cId="3331707709" sldId="287"/>
            <ac:picMk id="11" creationId="{040615C3-177F-09EF-07C8-8851A625BFA1}"/>
          </ac:picMkLst>
        </pc:picChg>
        <pc:cxnChg chg="mod">
          <ac:chgData name="Uni Heidelberg" userId="63381bc8-74ad-49df-bab6-c1d9d05e17c2" providerId="ADAL" clId="{BF74E554-D468-417C-B33F-4311D5A26E49}" dt="2024-05-19T09:33:55.014" v="10279" actId="14100"/>
          <ac:cxnSpMkLst>
            <pc:docMk/>
            <pc:sldMk cId="3331707709" sldId="287"/>
            <ac:cxnSpMk id="19" creationId="{1888AE79-72E4-D2BF-75FC-60295689A6EC}"/>
          </ac:cxnSpMkLst>
        </pc:cxnChg>
        <pc:cxnChg chg="del mod">
          <ac:chgData name="Uni Heidelberg" userId="63381bc8-74ad-49df-bab6-c1d9d05e17c2" providerId="ADAL" clId="{BF74E554-D468-417C-B33F-4311D5A26E49}" dt="2024-05-19T09:37:56.657" v="10419" actId="478"/>
          <ac:cxnSpMkLst>
            <pc:docMk/>
            <pc:sldMk cId="3331707709" sldId="287"/>
            <ac:cxnSpMk id="25" creationId="{5CACA6C4-D1CA-1FDD-2799-17B49F80F7FC}"/>
          </ac:cxnSpMkLst>
        </pc:cxnChg>
        <pc:cxnChg chg="del mod">
          <ac:chgData name="Uni Heidelberg" userId="63381bc8-74ad-49df-bab6-c1d9d05e17c2" providerId="ADAL" clId="{BF74E554-D468-417C-B33F-4311D5A26E49}" dt="2024-05-19T09:37:25.124" v="10405" actId="478"/>
          <ac:cxnSpMkLst>
            <pc:docMk/>
            <pc:sldMk cId="3331707709" sldId="287"/>
            <ac:cxnSpMk id="39" creationId="{C12346E3-0130-95E5-E730-36D53D8876C3}"/>
          </ac:cxnSpMkLst>
        </pc:cxnChg>
      </pc:sldChg>
      <pc:sldChg chg="addSp delSp modSp add del mod">
        <pc:chgData name="Uni Heidelberg" userId="63381bc8-74ad-49df-bab6-c1d9d05e17c2" providerId="ADAL" clId="{BF74E554-D468-417C-B33F-4311D5A26E49}" dt="2024-05-19T09:57:55.878" v="11044" actId="47"/>
        <pc:sldMkLst>
          <pc:docMk/>
          <pc:sldMk cId="2742088631" sldId="288"/>
        </pc:sldMkLst>
        <pc:spChg chg="mod">
          <ac:chgData name="Uni Heidelberg" userId="63381bc8-74ad-49df-bab6-c1d9d05e17c2" providerId="ADAL" clId="{BF74E554-D468-417C-B33F-4311D5A26E49}" dt="2024-05-18T19:04:35.369" v="7171" actId="20577"/>
          <ac:spMkLst>
            <pc:docMk/>
            <pc:sldMk cId="2742088631" sldId="288"/>
            <ac:spMk id="2" creationId="{EF44878C-DA17-E34E-57B6-D681C10C79BA}"/>
          </ac:spMkLst>
        </pc:spChg>
        <pc:spChg chg="mod">
          <ac:chgData name="Uni Heidelberg" userId="63381bc8-74ad-49df-bab6-c1d9d05e17c2" providerId="ADAL" clId="{BF74E554-D468-417C-B33F-4311D5A26E49}" dt="2024-05-18T19:04:32.106" v="7167" actId="20577"/>
          <ac:spMkLst>
            <pc:docMk/>
            <pc:sldMk cId="2742088631" sldId="288"/>
            <ac:spMk id="6" creationId="{C8D1A272-3697-84F2-3996-BC9F03D8EEBA}"/>
          </ac:spMkLst>
        </pc:spChg>
        <pc:spChg chg="mod">
          <ac:chgData name="Uni Heidelberg" userId="63381bc8-74ad-49df-bab6-c1d9d05e17c2" providerId="ADAL" clId="{BF74E554-D468-417C-B33F-4311D5A26E49}" dt="2024-05-18T19:04:36.724" v="7175" actId="20577"/>
          <ac:spMkLst>
            <pc:docMk/>
            <pc:sldMk cId="2742088631" sldId="288"/>
            <ac:spMk id="10" creationId="{26D16AEF-886F-82A9-CA80-569EBA3255F2}"/>
          </ac:spMkLst>
        </pc:spChg>
        <pc:picChg chg="add mod">
          <ac:chgData name="Uni Heidelberg" userId="63381bc8-74ad-49df-bab6-c1d9d05e17c2" providerId="ADAL" clId="{BF74E554-D468-417C-B33F-4311D5A26E49}" dt="2024-05-18T19:04:26.315" v="7139" actId="1076"/>
          <ac:picMkLst>
            <pc:docMk/>
            <pc:sldMk cId="2742088631" sldId="288"/>
            <ac:picMk id="7" creationId="{B6445B35-5DD5-31D8-B31D-ED8D60892BFC}"/>
          </ac:picMkLst>
        </pc:picChg>
        <pc:picChg chg="del">
          <ac:chgData name="Uni Heidelberg" userId="63381bc8-74ad-49df-bab6-c1d9d05e17c2" providerId="ADAL" clId="{BF74E554-D468-417C-B33F-4311D5A26E49}" dt="2024-05-18T19:04:24.242" v="7137" actId="478"/>
          <ac:picMkLst>
            <pc:docMk/>
            <pc:sldMk cId="2742088631" sldId="288"/>
            <ac:picMk id="11" creationId="{040615C3-177F-09EF-07C8-8851A625BFA1}"/>
          </ac:picMkLst>
        </pc:picChg>
      </pc:sldChg>
      <pc:sldChg chg="modSp new del mod">
        <pc:chgData name="Uni Heidelberg" userId="63381bc8-74ad-49df-bab6-c1d9d05e17c2" providerId="ADAL" clId="{BF74E554-D468-417C-B33F-4311D5A26E49}" dt="2024-05-19T08:14:25.815" v="7283" actId="47"/>
        <pc:sldMkLst>
          <pc:docMk/>
          <pc:sldMk cId="1165672207" sldId="289"/>
        </pc:sldMkLst>
        <pc:spChg chg="mod">
          <ac:chgData name="Uni Heidelberg" userId="63381bc8-74ad-49df-bab6-c1d9d05e17c2" providerId="ADAL" clId="{BF74E554-D468-417C-B33F-4311D5A26E49}" dt="2024-05-19T08:14:19.215" v="7279" actId="20577"/>
          <ac:spMkLst>
            <pc:docMk/>
            <pc:sldMk cId="1165672207" sldId="289"/>
            <ac:spMk id="2" creationId="{1242E68E-21A0-F431-DC44-9B98D1127DDF}"/>
          </ac:spMkLst>
        </pc:spChg>
      </pc:sldChg>
      <pc:sldChg chg="addSp delSp modSp add mod ord modShow modNotesTx">
        <pc:chgData name="Uni Heidelberg" userId="63381bc8-74ad-49df-bab6-c1d9d05e17c2" providerId="ADAL" clId="{BF74E554-D468-417C-B33F-4311D5A26E49}" dt="2024-05-19T11:01:14.165" v="13681"/>
        <pc:sldMkLst>
          <pc:docMk/>
          <pc:sldMk cId="499277791" sldId="290"/>
        </pc:sldMkLst>
        <pc:spChg chg="mod topLvl">
          <ac:chgData name="Uni Heidelberg" userId="63381bc8-74ad-49df-bab6-c1d9d05e17c2" providerId="ADAL" clId="{BF74E554-D468-417C-B33F-4311D5A26E49}" dt="2024-05-19T08:21:27.705" v="7946" actId="165"/>
          <ac:spMkLst>
            <pc:docMk/>
            <pc:sldMk cId="499277791" sldId="290"/>
            <ac:spMk id="2" creationId="{EF44878C-DA17-E34E-57B6-D681C10C79BA}"/>
          </ac:spMkLst>
        </pc:spChg>
        <pc:spChg chg="del">
          <ac:chgData name="Uni Heidelberg" userId="63381bc8-74ad-49df-bab6-c1d9d05e17c2" providerId="ADAL" clId="{BF74E554-D468-417C-B33F-4311D5A26E49}" dt="2024-05-19T08:19:39.209" v="7901" actId="478"/>
          <ac:spMkLst>
            <pc:docMk/>
            <pc:sldMk cId="499277791" sldId="290"/>
            <ac:spMk id="3" creationId="{7F8F188F-378B-678A-1545-29C42FB7CD70}"/>
          </ac:spMkLst>
        </pc:spChg>
        <pc:spChg chg="mod topLvl">
          <ac:chgData name="Uni Heidelberg" userId="63381bc8-74ad-49df-bab6-c1d9d05e17c2" providerId="ADAL" clId="{BF74E554-D468-417C-B33F-4311D5A26E49}" dt="2024-05-19T08:21:27.705" v="7946" actId="165"/>
          <ac:spMkLst>
            <pc:docMk/>
            <pc:sldMk cId="499277791" sldId="290"/>
            <ac:spMk id="4" creationId="{3B0AE770-864F-57F9-91C5-EE123F0233A9}"/>
          </ac:spMkLst>
        </pc:spChg>
        <pc:spChg chg="mod topLvl">
          <ac:chgData name="Uni Heidelberg" userId="63381bc8-74ad-49df-bab6-c1d9d05e17c2" providerId="ADAL" clId="{BF74E554-D468-417C-B33F-4311D5A26E49}" dt="2024-05-19T08:21:27.705" v="7946" actId="165"/>
          <ac:spMkLst>
            <pc:docMk/>
            <pc:sldMk cId="499277791" sldId="290"/>
            <ac:spMk id="6" creationId="{C8D1A272-3697-84F2-3996-BC9F03D8EEBA}"/>
          </ac:spMkLst>
        </pc:spChg>
        <pc:spChg chg="add mod">
          <ac:chgData name="Uni Heidelberg" userId="63381bc8-74ad-49df-bab6-c1d9d05e17c2" providerId="ADAL" clId="{BF74E554-D468-417C-B33F-4311D5A26E49}" dt="2024-05-19T08:14:52.570" v="7336" actId="20577"/>
          <ac:spMkLst>
            <pc:docMk/>
            <pc:sldMk cId="499277791" sldId="290"/>
            <ac:spMk id="7" creationId="{3F1C03BD-70EC-DC43-41EE-E09DF46DD29C}"/>
          </ac:spMkLst>
        </pc:spChg>
        <pc:spChg chg="add mod">
          <ac:chgData name="Uni Heidelberg" userId="63381bc8-74ad-49df-bab6-c1d9d05e17c2" providerId="ADAL" clId="{BF74E554-D468-417C-B33F-4311D5A26E49}" dt="2024-05-19T08:15:15.242" v="7409" actId="20577"/>
          <ac:spMkLst>
            <pc:docMk/>
            <pc:sldMk cId="499277791" sldId="290"/>
            <ac:spMk id="8" creationId="{AB2C2EE3-FE28-FFEB-E9C4-4E2E589A7088}"/>
          </ac:spMkLst>
        </pc:spChg>
        <pc:spChg chg="del">
          <ac:chgData name="Uni Heidelberg" userId="63381bc8-74ad-49df-bab6-c1d9d05e17c2" providerId="ADAL" clId="{BF74E554-D468-417C-B33F-4311D5A26E49}" dt="2024-05-19T08:16:48.682" v="7529" actId="478"/>
          <ac:spMkLst>
            <pc:docMk/>
            <pc:sldMk cId="499277791" sldId="290"/>
            <ac:spMk id="10" creationId="{26D16AEF-886F-82A9-CA80-569EBA3255F2}"/>
          </ac:spMkLst>
        </pc:spChg>
        <pc:spChg chg="add mod">
          <ac:chgData name="Uni Heidelberg" userId="63381bc8-74ad-49df-bab6-c1d9d05e17c2" providerId="ADAL" clId="{BF74E554-D468-417C-B33F-4311D5A26E49}" dt="2024-05-19T08:17:21.465" v="7701" actId="20577"/>
          <ac:spMkLst>
            <pc:docMk/>
            <pc:sldMk cId="499277791" sldId="290"/>
            <ac:spMk id="11" creationId="{4D7FA8C7-2BC3-6BAA-9A53-C3A138951E8B}"/>
          </ac:spMkLst>
        </pc:spChg>
        <pc:spChg chg="mod">
          <ac:chgData name="Uni Heidelberg" userId="63381bc8-74ad-49df-bab6-c1d9d05e17c2" providerId="ADAL" clId="{BF74E554-D468-417C-B33F-4311D5A26E49}" dt="2024-05-19T08:14:32.336" v="7292" actId="20577"/>
          <ac:spMkLst>
            <pc:docMk/>
            <pc:sldMk cId="499277791" sldId="290"/>
            <ac:spMk id="33" creationId="{8B162088-2473-6F08-AFF2-D32B24C8C066}"/>
          </ac:spMkLst>
        </pc:spChg>
        <pc:grpChg chg="add del mod">
          <ac:chgData name="Uni Heidelberg" userId="63381bc8-74ad-49df-bab6-c1d9d05e17c2" providerId="ADAL" clId="{BF74E554-D468-417C-B33F-4311D5A26E49}" dt="2024-05-19T08:18:54.922" v="7896" actId="165"/>
          <ac:grpSpMkLst>
            <pc:docMk/>
            <pc:sldMk cId="499277791" sldId="290"/>
            <ac:grpSpMk id="13" creationId="{B3103C30-2043-E795-FABB-1C945667202A}"/>
          </ac:grpSpMkLst>
        </pc:grpChg>
        <pc:grpChg chg="add del mod">
          <ac:chgData name="Uni Heidelberg" userId="63381bc8-74ad-49df-bab6-c1d9d05e17c2" providerId="ADAL" clId="{BF74E554-D468-417C-B33F-4311D5A26E49}" dt="2024-05-19T08:21:27.705" v="7946" actId="165"/>
          <ac:grpSpMkLst>
            <pc:docMk/>
            <pc:sldMk cId="499277791" sldId="290"/>
            <ac:grpSpMk id="15" creationId="{FB1FC972-7C8B-3C66-3FF5-2CE19BDDC290}"/>
          </ac:grpSpMkLst>
        </pc:grpChg>
        <pc:picChg chg="del">
          <ac:chgData name="Uni Heidelberg" userId="63381bc8-74ad-49df-bab6-c1d9d05e17c2" providerId="ADAL" clId="{BF74E554-D468-417C-B33F-4311D5A26E49}" dt="2024-05-19T08:19:39.592" v="7902" actId="478"/>
          <ac:picMkLst>
            <pc:docMk/>
            <pc:sldMk cId="499277791" sldId="290"/>
            <ac:picMk id="9" creationId="{EDD5C861-B5C3-F1CF-DBC4-3AF3676DB2FD}"/>
          </ac:picMkLst>
        </pc:picChg>
        <pc:cxnChg chg="mod topLvl">
          <ac:chgData name="Uni Heidelberg" userId="63381bc8-74ad-49df-bab6-c1d9d05e17c2" providerId="ADAL" clId="{BF74E554-D468-417C-B33F-4311D5A26E49}" dt="2024-05-19T08:21:27.705" v="7946" actId="165"/>
          <ac:cxnSpMkLst>
            <pc:docMk/>
            <pc:sldMk cId="499277791" sldId="290"/>
            <ac:cxnSpMk id="19" creationId="{1888AE79-72E4-D2BF-75FC-60295689A6EC}"/>
          </ac:cxnSpMkLst>
        </pc:cxnChg>
        <pc:cxnChg chg="del">
          <ac:chgData name="Uni Heidelberg" userId="63381bc8-74ad-49df-bab6-c1d9d05e17c2" providerId="ADAL" clId="{BF74E554-D468-417C-B33F-4311D5A26E49}" dt="2024-05-19T08:19:38.152" v="7900" actId="478"/>
          <ac:cxnSpMkLst>
            <pc:docMk/>
            <pc:sldMk cId="499277791" sldId="290"/>
            <ac:cxnSpMk id="23" creationId="{DDB3CE9C-C535-EFE8-4B1B-12EBC2BD2761}"/>
          </ac:cxnSpMkLst>
        </pc:cxnChg>
      </pc:sldChg>
      <pc:sldChg chg="addSp delSp modSp add mod ord delAnim modAnim modShow">
        <pc:chgData name="Uni Heidelberg" userId="63381bc8-74ad-49df-bab6-c1d9d05e17c2" providerId="ADAL" clId="{BF74E554-D468-417C-B33F-4311D5A26E49}" dt="2024-05-19T11:01:14.165" v="13681"/>
        <pc:sldMkLst>
          <pc:docMk/>
          <pc:sldMk cId="3017508941" sldId="291"/>
        </pc:sldMkLst>
        <pc:spChg chg="mod">
          <ac:chgData name="Uni Heidelberg" userId="63381bc8-74ad-49df-bab6-c1d9d05e17c2" providerId="ADAL" clId="{BF74E554-D468-417C-B33F-4311D5A26E49}" dt="2024-05-19T08:20:32.090" v="7924" actId="1076"/>
          <ac:spMkLst>
            <pc:docMk/>
            <pc:sldMk cId="3017508941" sldId="291"/>
            <ac:spMk id="2" creationId="{EF44878C-DA17-E34E-57B6-D681C10C79BA}"/>
          </ac:spMkLst>
        </pc:spChg>
        <pc:spChg chg="mod">
          <ac:chgData name="Uni Heidelberg" userId="63381bc8-74ad-49df-bab6-c1d9d05e17c2" providerId="ADAL" clId="{BF74E554-D468-417C-B33F-4311D5A26E49}" dt="2024-05-19T08:20:32.090" v="7924" actId="1076"/>
          <ac:spMkLst>
            <pc:docMk/>
            <pc:sldMk cId="3017508941" sldId="291"/>
            <ac:spMk id="4" creationId="{3B0AE770-864F-57F9-91C5-EE123F0233A9}"/>
          </ac:spMkLst>
        </pc:spChg>
        <pc:spChg chg="mod">
          <ac:chgData name="Uni Heidelberg" userId="63381bc8-74ad-49df-bab6-c1d9d05e17c2" providerId="ADAL" clId="{BF74E554-D468-417C-B33F-4311D5A26E49}" dt="2024-05-19T08:20:32.090" v="7924" actId="1076"/>
          <ac:spMkLst>
            <pc:docMk/>
            <pc:sldMk cId="3017508941" sldId="291"/>
            <ac:spMk id="6" creationId="{C8D1A272-3697-84F2-3996-BC9F03D8EEBA}"/>
          </ac:spMkLst>
        </pc:spChg>
        <pc:picChg chg="add mod">
          <ac:chgData name="Uni Heidelberg" userId="63381bc8-74ad-49df-bab6-c1d9d05e17c2" providerId="ADAL" clId="{BF74E554-D468-417C-B33F-4311D5A26E49}" dt="2024-05-19T08:20:52.733" v="7931" actId="108"/>
          <ac:picMkLst>
            <pc:docMk/>
            <pc:sldMk cId="3017508941" sldId="291"/>
            <ac:picMk id="7" creationId="{E6B6B81F-9810-A00E-B7B6-16B9EC57A599}"/>
          </ac:picMkLst>
        </pc:picChg>
        <pc:picChg chg="add del mod">
          <ac:chgData name="Uni Heidelberg" userId="63381bc8-74ad-49df-bab6-c1d9d05e17c2" providerId="ADAL" clId="{BF74E554-D468-417C-B33F-4311D5A26E49}" dt="2024-05-19T08:20:53.727" v="7932" actId="478"/>
          <ac:picMkLst>
            <pc:docMk/>
            <pc:sldMk cId="3017508941" sldId="291"/>
            <ac:picMk id="9" creationId="{795FD541-ACE9-5D1D-FAA9-C7A087716141}"/>
          </ac:picMkLst>
        </pc:picChg>
        <pc:cxnChg chg="mod">
          <ac:chgData name="Uni Heidelberg" userId="63381bc8-74ad-49df-bab6-c1d9d05e17c2" providerId="ADAL" clId="{BF74E554-D468-417C-B33F-4311D5A26E49}" dt="2024-05-19T08:20:17.094" v="7918" actId="14100"/>
          <ac:cxnSpMkLst>
            <pc:docMk/>
            <pc:sldMk cId="3017508941" sldId="291"/>
            <ac:cxnSpMk id="19" creationId="{1888AE79-72E4-D2BF-75FC-60295689A6EC}"/>
          </ac:cxnSpMkLst>
        </pc:cxnChg>
      </pc:sldChg>
      <pc:sldChg chg="addSp delSp modSp add mod delAnim modNotesTx">
        <pc:chgData name="Uni Heidelberg" userId="63381bc8-74ad-49df-bab6-c1d9d05e17c2" providerId="ADAL" clId="{BF74E554-D468-417C-B33F-4311D5A26E49}" dt="2024-05-19T09:22:15.560" v="9705" actId="167"/>
        <pc:sldMkLst>
          <pc:docMk/>
          <pc:sldMk cId="3564195878" sldId="292"/>
        </pc:sldMkLst>
        <pc:spChg chg="mod">
          <ac:chgData name="Uni Heidelberg" userId="63381bc8-74ad-49df-bab6-c1d9d05e17c2" providerId="ADAL" clId="{BF74E554-D468-417C-B33F-4311D5A26E49}" dt="2024-05-19T08:28:40.999" v="8184" actId="1076"/>
          <ac:spMkLst>
            <pc:docMk/>
            <pc:sldMk cId="3564195878" sldId="292"/>
            <ac:spMk id="2" creationId="{EF44878C-DA17-E34E-57B6-D681C10C79BA}"/>
          </ac:spMkLst>
        </pc:spChg>
        <pc:spChg chg="mod">
          <ac:chgData name="Uni Heidelberg" userId="63381bc8-74ad-49df-bab6-c1d9d05e17c2" providerId="ADAL" clId="{BF74E554-D468-417C-B33F-4311D5A26E49}" dt="2024-05-19T08:29:36.245" v="8240" actId="1076"/>
          <ac:spMkLst>
            <pc:docMk/>
            <pc:sldMk cId="3564195878" sldId="292"/>
            <ac:spMk id="3" creationId="{E5E365CE-01EB-A908-9C71-EB18403FC006}"/>
          </ac:spMkLst>
        </pc:spChg>
        <pc:spChg chg="mod">
          <ac:chgData name="Uni Heidelberg" userId="63381bc8-74ad-49df-bab6-c1d9d05e17c2" providerId="ADAL" clId="{BF74E554-D468-417C-B33F-4311D5A26E49}" dt="2024-05-19T08:28:40.999" v="8184" actId="1076"/>
          <ac:spMkLst>
            <pc:docMk/>
            <pc:sldMk cId="3564195878" sldId="292"/>
            <ac:spMk id="4" creationId="{3B0AE770-864F-57F9-91C5-EE123F0233A9}"/>
          </ac:spMkLst>
        </pc:spChg>
        <pc:spChg chg="mod">
          <ac:chgData name="Uni Heidelberg" userId="63381bc8-74ad-49df-bab6-c1d9d05e17c2" providerId="ADAL" clId="{BF74E554-D468-417C-B33F-4311D5A26E49}" dt="2024-05-19T08:28:40.999" v="8184" actId="1076"/>
          <ac:spMkLst>
            <pc:docMk/>
            <pc:sldMk cId="3564195878" sldId="292"/>
            <ac:spMk id="6" creationId="{C8D1A272-3697-84F2-3996-BC9F03D8EEBA}"/>
          </ac:spMkLst>
        </pc:spChg>
        <pc:spChg chg="mod">
          <ac:chgData name="Uni Heidelberg" userId="63381bc8-74ad-49df-bab6-c1d9d05e17c2" providerId="ADAL" clId="{BF74E554-D468-417C-B33F-4311D5A26E49}" dt="2024-05-19T08:38:54.049" v="8668" actId="1037"/>
          <ac:spMkLst>
            <pc:docMk/>
            <pc:sldMk cId="3564195878" sldId="292"/>
            <ac:spMk id="7" creationId="{B620D066-584E-B564-F484-B1251213A01A}"/>
          </ac:spMkLst>
        </pc:spChg>
        <pc:spChg chg="mod">
          <ac:chgData name="Uni Heidelberg" userId="63381bc8-74ad-49df-bab6-c1d9d05e17c2" providerId="ADAL" clId="{BF74E554-D468-417C-B33F-4311D5A26E49}" dt="2024-05-19T08:38:54.049" v="8668" actId="1037"/>
          <ac:spMkLst>
            <pc:docMk/>
            <pc:sldMk cId="3564195878" sldId="292"/>
            <ac:spMk id="9" creationId="{1D1A1E8E-F1F3-1701-4804-1B7A31967132}"/>
          </ac:spMkLst>
        </pc:spChg>
        <pc:spChg chg="mod">
          <ac:chgData name="Uni Heidelberg" userId="63381bc8-74ad-49df-bab6-c1d9d05e17c2" providerId="ADAL" clId="{BF74E554-D468-417C-B33F-4311D5A26E49}" dt="2024-05-19T08:28:40.999" v="8184" actId="1076"/>
          <ac:spMkLst>
            <pc:docMk/>
            <pc:sldMk cId="3564195878" sldId="292"/>
            <ac:spMk id="10" creationId="{26D16AEF-886F-82A9-CA80-569EBA3255F2}"/>
          </ac:spMkLst>
        </pc:spChg>
        <pc:spChg chg="del mod">
          <ac:chgData name="Uni Heidelberg" userId="63381bc8-74ad-49df-bab6-c1d9d05e17c2" providerId="ADAL" clId="{BF74E554-D468-417C-B33F-4311D5A26E49}" dt="2024-05-19T08:30:48.201" v="8363" actId="478"/>
          <ac:spMkLst>
            <pc:docMk/>
            <pc:sldMk cId="3564195878" sldId="292"/>
            <ac:spMk id="12" creationId="{F85AEDF9-99B3-1C39-9BE9-5AAAB60DE052}"/>
          </ac:spMkLst>
        </pc:spChg>
        <pc:spChg chg="add mod modVis">
          <ac:chgData name="Uni Heidelberg" userId="63381bc8-74ad-49df-bab6-c1d9d05e17c2" providerId="ADAL" clId="{BF74E554-D468-417C-B33F-4311D5A26E49}" dt="2024-05-19T08:38:45.010" v="8662" actId="14100"/>
          <ac:spMkLst>
            <pc:docMk/>
            <pc:sldMk cId="3564195878" sldId="292"/>
            <ac:spMk id="13" creationId="{31DD499A-550D-15E0-3855-F3D0C2FE9F6C}"/>
          </ac:spMkLst>
        </pc:spChg>
        <pc:spChg chg="add del mod modVis">
          <ac:chgData name="Uni Heidelberg" userId="63381bc8-74ad-49df-bab6-c1d9d05e17c2" providerId="ADAL" clId="{BF74E554-D468-417C-B33F-4311D5A26E49}" dt="2024-05-19T08:38:54.049" v="8668" actId="1037"/>
          <ac:spMkLst>
            <pc:docMk/>
            <pc:sldMk cId="3564195878" sldId="292"/>
            <ac:spMk id="14" creationId="{FEC6F0DB-B1E3-E7FF-3A41-BD09ED16903B}"/>
          </ac:spMkLst>
        </pc:spChg>
        <pc:spChg chg="add mod">
          <ac:chgData name="Uni Heidelberg" userId="63381bc8-74ad-49df-bab6-c1d9d05e17c2" providerId="ADAL" clId="{BF74E554-D468-417C-B33F-4311D5A26E49}" dt="2024-05-19T08:38:54.049" v="8668" actId="1037"/>
          <ac:spMkLst>
            <pc:docMk/>
            <pc:sldMk cId="3564195878" sldId="292"/>
            <ac:spMk id="15" creationId="{311D460C-EFC2-3EE8-8F8B-EF00D948F4E0}"/>
          </ac:spMkLst>
        </pc:spChg>
        <pc:spChg chg="add mod">
          <ac:chgData name="Uni Heidelberg" userId="63381bc8-74ad-49df-bab6-c1d9d05e17c2" providerId="ADAL" clId="{BF74E554-D468-417C-B33F-4311D5A26E49}" dt="2024-05-19T08:27:42.322" v="8013" actId="767"/>
          <ac:spMkLst>
            <pc:docMk/>
            <pc:sldMk cId="3564195878" sldId="292"/>
            <ac:spMk id="17" creationId="{A771A62C-D6A7-4520-A32D-6DB313B9DDE4}"/>
          </ac:spMkLst>
        </pc:spChg>
        <pc:spChg chg="add mod">
          <ac:chgData name="Uni Heidelberg" userId="63381bc8-74ad-49df-bab6-c1d9d05e17c2" providerId="ADAL" clId="{BF74E554-D468-417C-B33F-4311D5A26E49}" dt="2024-05-19T08:37:14.713" v="8599" actId="1036"/>
          <ac:spMkLst>
            <pc:docMk/>
            <pc:sldMk cId="3564195878" sldId="292"/>
            <ac:spMk id="18" creationId="{A363099A-7BD6-9F1B-5666-6FA259E2A7F4}"/>
          </ac:spMkLst>
        </pc:spChg>
        <pc:spChg chg="add mod">
          <ac:chgData name="Uni Heidelberg" userId="63381bc8-74ad-49df-bab6-c1d9d05e17c2" providerId="ADAL" clId="{BF74E554-D468-417C-B33F-4311D5A26E49}" dt="2024-05-19T08:29:40.120" v="8243"/>
          <ac:spMkLst>
            <pc:docMk/>
            <pc:sldMk cId="3564195878" sldId="292"/>
            <ac:spMk id="20" creationId="{06853A42-835B-2368-FD42-0B240914B6B9}"/>
          </ac:spMkLst>
        </pc:spChg>
        <pc:spChg chg="add mod">
          <ac:chgData name="Uni Heidelberg" userId="63381bc8-74ad-49df-bab6-c1d9d05e17c2" providerId="ADAL" clId="{BF74E554-D468-417C-B33F-4311D5A26E49}" dt="2024-05-19T08:38:54.049" v="8668" actId="1037"/>
          <ac:spMkLst>
            <pc:docMk/>
            <pc:sldMk cId="3564195878" sldId="292"/>
            <ac:spMk id="21" creationId="{90728FD1-26BE-EF87-0A5D-5E2C585C2B02}"/>
          </ac:spMkLst>
        </pc:spChg>
        <pc:spChg chg="add mod">
          <ac:chgData name="Uni Heidelberg" userId="63381bc8-74ad-49df-bab6-c1d9d05e17c2" providerId="ADAL" clId="{BF74E554-D468-417C-B33F-4311D5A26E49}" dt="2024-05-19T08:30:11.069" v="8336" actId="767"/>
          <ac:spMkLst>
            <pc:docMk/>
            <pc:sldMk cId="3564195878" sldId="292"/>
            <ac:spMk id="22" creationId="{976094AD-AE5E-4566-DE37-B90A7503ED66}"/>
          </ac:spMkLst>
        </pc:spChg>
        <pc:spChg chg="add mod ord">
          <ac:chgData name="Uni Heidelberg" userId="63381bc8-74ad-49df-bab6-c1d9d05e17c2" providerId="ADAL" clId="{BF74E554-D468-417C-B33F-4311D5A26E49}" dt="2024-05-19T09:22:15.560" v="9705" actId="167"/>
          <ac:spMkLst>
            <pc:docMk/>
            <pc:sldMk cId="3564195878" sldId="292"/>
            <ac:spMk id="23" creationId="{F87D754F-518F-828E-3A90-1B8166CE2EDE}"/>
          </ac:spMkLst>
        </pc:spChg>
        <pc:spChg chg="mod">
          <ac:chgData name="Uni Heidelberg" userId="63381bc8-74ad-49df-bab6-c1d9d05e17c2" providerId="ADAL" clId="{BF74E554-D468-417C-B33F-4311D5A26E49}" dt="2024-05-19T08:38:06.791" v="8660" actId="27636"/>
          <ac:spMkLst>
            <pc:docMk/>
            <pc:sldMk cId="3564195878" sldId="292"/>
            <ac:spMk id="33" creationId="{8B162088-2473-6F08-AFF2-D32B24C8C066}"/>
          </ac:spMkLst>
        </pc:spChg>
        <pc:picChg chg="del">
          <ac:chgData name="Uni Heidelberg" userId="63381bc8-74ad-49df-bab6-c1d9d05e17c2" providerId="ADAL" clId="{BF74E554-D468-417C-B33F-4311D5A26E49}" dt="2024-05-19T08:35:24.529" v="8543" actId="478"/>
          <ac:picMkLst>
            <pc:docMk/>
            <pc:sldMk cId="3564195878" sldId="292"/>
            <ac:picMk id="8" creationId="{760792FF-035B-78F0-79CD-E69D7A5815AD}"/>
          </ac:picMkLst>
        </pc:picChg>
        <pc:cxnChg chg="mod">
          <ac:chgData name="Uni Heidelberg" userId="63381bc8-74ad-49df-bab6-c1d9d05e17c2" providerId="ADAL" clId="{BF74E554-D468-417C-B33F-4311D5A26E49}" dt="2024-05-19T08:29:36.245" v="8240" actId="1076"/>
          <ac:cxnSpMkLst>
            <pc:docMk/>
            <pc:sldMk cId="3564195878" sldId="292"/>
            <ac:cxnSpMk id="11" creationId="{8679F6D3-DEF1-E71E-4A67-60688EC978F4}"/>
          </ac:cxnSpMkLst>
        </pc:cxnChg>
        <pc:cxnChg chg="add mod">
          <ac:chgData name="Uni Heidelberg" userId="63381bc8-74ad-49df-bab6-c1d9d05e17c2" providerId="ADAL" clId="{BF74E554-D468-417C-B33F-4311D5A26E49}" dt="2024-05-19T08:29:36.245" v="8240" actId="1076"/>
          <ac:cxnSpMkLst>
            <pc:docMk/>
            <pc:sldMk cId="3564195878" sldId="292"/>
            <ac:cxnSpMk id="16" creationId="{AE82112C-C818-683E-46FF-06E6698DEE3F}"/>
          </ac:cxnSpMkLst>
        </pc:cxnChg>
        <pc:cxnChg chg="mod">
          <ac:chgData name="Uni Heidelberg" userId="63381bc8-74ad-49df-bab6-c1d9d05e17c2" providerId="ADAL" clId="{BF74E554-D468-417C-B33F-4311D5A26E49}" dt="2024-05-19T08:28:40.999" v="8184" actId="1076"/>
          <ac:cxnSpMkLst>
            <pc:docMk/>
            <pc:sldMk cId="3564195878" sldId="292"/>
            <ac:cxnSpMk id="19" creationId="{1888AE79-72E4-D2BF-75FC-60295689A6EC}"/>
          </ac:cxnSpMkLst>
        </pc:cxnChg>
      </pc:sldChg>
      <pc:sldChg chg="addSp delSp modSp add mod modTransition modNotesTx">
        <pc:chgData name="Uni Heidelberg" userId="63381bc8-74ad-49df-bab6-c1d9d05e17c2" providerId="ADAL" clId="{BF74E554-D468-417C-B33F-4311D5A26E49}" dt="2024-05-19T09:21:17.167" v="9599" actId="20577"/>
        <pc:sldMkLst>
          <pc:docMk/>
          <pc:sldMk cId="2381149744" sldId="293"/>
        </pc:sldMkLst>
        <pc:spChg chg="mod">
          <ac:chgData name="Uni Heidelberg" userId="63381bc8-74ad-49df-bab6-c1d9d05e17c2" providerId="ADAL" clId="{BF74E554-D468-417C-B33F-4311D5A26E49}" dt="2024-05-19T09:15:05.213" v="9313" actId="1076"/>
          <ac:spMkLst>
            <pc:docMk/>
            <pc:sldMk cId="2381149744" sldId="293"/>
            <ac:spMk id="2" creationId="{EF44878C-DA17-E34E-57B6-D681C10C79BA}"/>
          </ac:spMkLst>
        </pc:spChg>
        <pc:spChg chg="add mod">
          <ac:chgData name="Uni Heidelberg" userId="63381bc8-74ad-49df-bab6-c1d9d05e17c2" providerId="ADAL" clId="{BF74E554-D468-417C-B33F-4311D5A26E49}" dt="2024-05-19T09:14:32.625" v="9292"/>
          <ac:spMkLst>
            <pc:docMk/>
            <pc:sldMk cId="2381149744" sldId="293"/>
            <ac:spMk id="3" creationId="{D207E396-CF1A-EEC8-5547-FC2A40005FF2}"/>
          </ac:spMkLst>
        </pc:spChg>
        <pc:spChg chg="mod">
          <ac:chgData name="Uni Heidelberg" userId="63381bc8-74ad-49df-bab6-c1d9d05e17c2" providerId="ADAL" clId="{BF74E554-D468-417C-B33F-4311D5A26E49}" dt="2024-05-19T09:15:05.213" v="9313" actId="1076"/>
          <ac:spMkLst>
            <pc:docMk/>
            <pc:sldMk cId="2381149744" sldId="293"/>
            <ac:spMk id="4" creationId="{3B0AE770-864F-57F9-91C5-EE123F0233A9}"/>
          </ac:spMkLst>
        </pc:spChg>
        <pc:spChg chg="mod">
          <ac:chgData name="Uni Heidelberg" userId="63381bc8-74ad-49df-bab6-c1d9d05e17c2" providerId="ADAL" clId="{BF74E554-D468-417C-B33F-4311D5A26E49}" dt="2024-05-19T09:15:05.213" v="9313" actId="1076"/>
          <ac:spMkLst>
            <pc:docMk/>
            <pc:sldMk cId="2381149744" sldId="293"/>
            <ac:spMk id="6" creationId="{C8D1A272-3697-84F2-3996-BC9F03D8EEBA}"/>
          </ac:spMkLst>
        </pc:spChg>
        <pc:spChg chg="add del mod">
          <ac:chgData name="Uni Heidelberg" userId="63381bc8-74ad-49df-bab6-c1d9d05e17c2" providerId="ADAL" clId="{BF74E554-D468-417C-B33F-4311D5A26E49}" dt="2024-05-19T09:16:44.326" v="9406" actId="478"/>
          <ac:spMkLst>
            <pc:docMk/>
            <pc:sldMk cId="2381149744" sldId="293"/>
            <ac:spMk id="7" creationId="{FAD66B9E-CE9E-0260-179C-6A116939B741}"/>
          </ac:spMkLst>
        </pc:spChg>
        <pc:spChg chg="mod">
          <ac:chgData name="Uni Heidelberg" userId="63381bc8-74ad-49df-bab6-c1d9d05e17c2" providerId="ADAL" clId="{BF74E554-D468-417C-B33F-4311D5A26E49}" dt="2024-05-19T09:15:05.213" v="9313" actId="1076"/>
          <ac:spMkLst>
            <pc:docMk/>
            <pc:sldMk cId="2381149744" sldId="293"/>
            <ac:spMk id="10" creationId="{26D16AEF-886F-82A9-CA80-569EBA3255F2}"/>
          </ac:spMkLst>
        </pc:spChg>
        <pc:spChg chg="add mod">
          <ac:chgData name="Uni Heidelberg" userId="63381bc8-74ad-49df-bab6-c1d9d05e17c2" providerId="ADAL" clId="{BF74E554-D468-417C-B33F-4311D5A26E49}" dt="2024-05-19T09:19:30.458" v="9464" actId="1076"/>
          <ac:spMkLst>
            <pc:docMk/>
            <pc:sldMk cId="2381149744" sldId="293"/>
            <ac:spMk id="26" creationId="{1BEB3141-4A5D-882F-1183-6B640609AA60}"/>
          </ac:spMkLst>
        </pc:spChg>
        <pc:spChg chg="add del mod">
          <ac:chgData name="Uni Heidelberg" userId="63381bc8-74ad-49df-bab6-c1d9d05e17c2" providerId="ADAL" clId="{BF74E554-D468-417C-B33F-4311D5A26E49}" dt="2024-05-19T09:19:47.174" v="9469" actId="478"/>
          <ac:spMkLst>
            <pc:docMk/>
            <pc:sldMk cId="2381149744" sldId="293"/>
            <ac:spMk id="27" creationId="{C8524C9F-BD16-28A3-826F-D49A06F4B67F}"/>
          </ac:spMkLst>
        </pc:spChg>
        <pc:spChg chg="add mod">
          <ac:chgData name="Uni Heidelberg" userId="63381bc8-74ad-49df-bab6-c1d9d05e17c2" providerId="ADAL" clId="{BF74E554-D468-417C-B33F-4311D5A26E49}" dt="2024-05-19T09:19:49.435" v="9471" actId="1076"/>
          <ac:spMkLst>
            <pc:docMk/>
            <pc:sldMk cId="2381149744" sldId="293"/>
            <ac:spMk id="28" creationId="{B1BBC797-2E2D-C57A-1CF7-D3626F3EB6DD}"/>
          </ac:spMkLst>
        </pc:spChg>
        <pc:spChg chg="add mod">
          <ac:chgData name="Uni Heidelberg" userId="63381bc8-74ad-49df-bab6-c1d9d05e17c2" providerId="ADAL" clId="{BF74E554-D468-417C-B33F-4311D5A26E49}" dt="2024-05-19T09:19:47.476" v="9470"/>
          <ac:spMkLst>
            <pc:docMk/>
            <pc:sldMk cId="2381149744" sldId="293"/>
            <ac:spMk id="29" creationId="{91969549-CAAA-773A-35CE-A230E8249D88}"/>
          </ac:spMkLst>
        </pc:spChg>
        <pc:cxnChg chg="add mod">
          <ac:chgData name="Uni Heidelberg" userId="63381bc8-74ad-49df-bab6-c1d9d05e17c2" providerId="ADAL" clId="{BF74E554-D468-417C-B33F-4311D5A26E49}" dt="2024-05-19T09:15:40.022" v="9334" actId="14100"/>
          <ac:cxnSpMkLst>
            <pc:docMk/>
            <pc:sldMk cId="2381149744" sldId="293"/>
            <ac:cxnSpMk id="9" creationId="{C24F613C-10BF-3B50-84DA-2017DEE3CF83}"/>
          </ac:cxnSpMkLst>
        </pc:cxnChg>
        <pc:cxnChg chg="add mod">
          <ac:chgData name="Uni Heidelberg" userId="63381bc8-74ad-49df-bab6-c1d9d05e17c2" providerId="ADAL" clId="{BF74E554-D468-417C-B33F-4311D5A26E49}" dt="2024-05-19T09:15:45.168" v="9337" actId="14100"/>
          <ac:cxnSpMkLst>
            <pc:docMk/>
            <pc:sldMk cId="2381149744" sldId="293"/>
            <ac:cxnSpMk id="15" creationId="{CB49E793-0270-F188-0840-5289256A24B0}"/>
          </ac:cxnSpMkLst>
        </pc:cxnChg>
        <pc:cxnChg chg="mod">
          <ac:chgData name="Uni Heidelberg" userId="63381bc8-74ad-49df-bab6-c1d9d05e17c2" providerId="ADAL" clId="{BF74E554-D468-417C-B33F-4311D5A26E49}" dt="2024-05-19T09:15:05.213" v="9313" actId="1076"/>
          <ac:cxnSpMkLst>
            <pc:docMk/>
            <pc:sldMk cId="2381149744" sldId="293"/>
            <ac:cxnSpMk id="19" creationId="{1888AE79-72E4-D2BF-75FC-60295689A6EC}"/>
          </ac:cxnSpMkLst>
        </pc:cxnChg>
      </pc:sldChg>
      <pc:sldChg chg="modSp add mod modTransition modNotesTx">
        <pc:chgData name="Uni Heidelberg" userId="63381bc8-74ad-49df-bab6-c1d9d05e17c2" providerId="ADAL" clId="{BF74E554-D468-417C-B33F-4311D5A26E49}" dt="2024-05-19T09:21:57.463" v="9703" actId="20577"/>
        <pc:sldMkLst>
          <pc:docMk/>
          <pc:sldMk cId="433088333" sldId="294"/>
        </pc:sldMkLst>
        <pc:spChg chg="mod">
          <ac:chgData name="Uni Heidelberg" userId="63381bc8-74ad-49df-bab6-c1d9d05e17c2" providerId="ADAL" clId="{BF74E554-D468-417C-B33F-4311D5A26E49}" dt="2024-05-19T09:17:04.738" v="9415" actId="1076"/>
          <ac:spMkLst>
            <pc:docMk/>
            <pc:sldMk cId="433088333" sldId="294"/>
            <ac:spMk id="26" creationId="{1BEB3141-4A5D-882F-1183-6B640609AA60}"/>
          </ac:spMkLst>
        </pc:spChg>
        <pc:spChg chg="mod">
          <ac:chgData name="Uni Heidelberg" userId="63381bc8-74ad-49df-bab6-c1d9d05e17c2" providerId="ADAL" clId="{BF74E554-D468-417C-B33F-4311D5A26E49}" dt="2024-05-19T09:19:44.319" v="9468" actId="1076"/>
          <ac:spMkLst>
            <pc:docMk/>
            <pc:sldMk cId="433088333" sldId="294"/>
            <ac:spMk id="27" creationId="{C8524C9F-BD16-28A3-826F-D49A06F4B67F}"/>
          </ac:spMkLst>
        </pc:spChg>
        <pc:spChg chg="mod">
          <ac:chgData name="Uni Heidelberg" userId="63381bc8-74ad-49df-bab6-c1d9d05e17c2" providerId="ADAL" clId="{BF74E554-D468-417C-B33F-4311D5A26E49}" dt="2024-05-19T09:17:19.008" v="9421" actId="1076"/>
          <ac:spMkLst>
            <pc:docMk/>
            <pc:sldMk cId="433088333" sldId="294"/>
            <ac:spMk id="28" creationId="{B1BBC797-2E2D-C57A-1CF7-D3626F3EB6DD}"/>
          </ac:spMkLst>
        </pc:spChg>
        <pc:cxnChg chg="mod">
          <ac:chgData name="Uni Heidelberg" userId="63381bc8-74ad-49df-bab6-c1d9d05e17c2" providerId="ADAL" clId="{BF74E554-D468-417C-B33F-4311D5A26E49}" dt="2024-05-19T09:19:39.826" v="9467" actId="1076"/>
          <ac:cxnSpMkLst>
            <pc:docMk/>
            <pc:sldMk cId="433088333" sldId="294"/>
            <ac:cxnSpMk id="15" creationId="{CB49E793-0270-F188-0840-5289256A24B0}"/>
          </ac:cxnSpMkLst>
        </pc:cxnChg>
      </pc:sldChg>
      <pc:sldChg chg="addSp delSp modSp add mod">
        <pc:chgData name="Uni Heidelberg" userId="63381bc8-74ad-49df-bab6-c1d9d05e17c2" providerId="ADAL" clId="{BF74E554-D468-417C-B33F-4311D5A26E49}" dt="2024-05-19T10:05:56.609" v="11166" actId="20577"/>
        <pc:sldMkLst>
          <pc:docMk/>
          <pc:sldMk cId="3170416532" sldId="295"/>
        </pc:sldMkLst>
        <pc:spChg chg="add del mod">
          <ac:chgData name="Uni Heidelberg" userId="63381bc8-74ad-49df-bab6-c1d9d05e17c2" providerId="ADAL" clId="{BF74E554-D468-417C-B33F-4311D5A26E49}" dt="2024-05-19T09:41:35.072" v="10478" actId="478"/>
          <ac:spMkLst>
            <pc:docMk/>
            <pc:sldMk cId="3170416532" sldId="295"/>
            <ac:spMk id="3" creationId="{7805B6F0-422D-D1BE-97AB-AAB046A1F135}"/>
          </ac:spMkLst>
        </pc:spChg>
        <pc:spChg chg="mod">
          <ac:chgData name="Uni Heidelberg" userId="63381bc8-74ad-49df-bab6-c1d9d05e17c2" providerId="ADAL" clId="{BF74E554-D468-417C-B33F-4311D5A26E49}" dt="2024-05-19T10:05:56.609" v="11166" actId="20577"/>
          <ac:spMkLst>
            <pc:docMk/>
            <pc:sldMk cId="3170416532" sldId="295"/>
            <ac:spMk id="6" creationId="{C8D1A272-3697-84F2-3996-BC9F03D8EEBA}"/>
          </ac:spMkLst>
        </pc:spChg>
        <pc:spChg chg="add mod">
          <ac:chgData name="Uni Heidelberg" userId="63381bc8-74ad-49df-bab6-c1d9d05e17c2" providerId="ADAL" clId="{BF74E554-D468-417C-B33F-4311D5A26E49}" dt="2024-05-19T09:41:55.052" v="10504"/>
          <ac:spMkLst>
            <pc:docMk/>
            <pc:sldMk cId="3170416532" sldId="295"/>
            <ac:spMk id="7" creationId="{AABA3688-ADE0-F2E9-6B21-AF15D3424BC7}"/>
          </ac:spMkLst>
        </pc:spChg>
        <pc:spChg chg="del mod">
          <ac:chgData name="Uni Heidelberg" userId="63381bc8-74ad-49df-bab6-c1d9d05e17c2" providerId="ADAL" clId="{BF74E554-D468-417C-B33F-4311D5A26E49}" dt="2024-05-19T09:41:54.888" v="10503" actId="478"/>
          <ac:spMkLst>
            <pc:docMk/>
            <pc:sldMk cId="3170416532" sldId="295"/>
            <ac:spMk id="10" creationId="{26D16AEF-886F-82A9-CA80-569EBA3255F2}"/>
          </ac:spMkLst>
        </pc:spChg>
        <pc:spChg chg="del">
          <ac:chgData name="Uni Heidelberg" userId="63381bc8-74ad-49df-bab6-c1d9d05e17c2" providerId="ADAL" clId="{BF74E554-D468-417C-B33F-4311D5A26E49}" dt="2024-05-19T09:39:57.124" v="10469" actId="478"/>
          <ac:spMkLst>
            <pc:docMk/>
            <pc:sldMk cId="3170416532" sldId="295"/>
            <ac:spMk id="35" creationId="{6944ACA7-AADC-5861-AB6A-3A6C156CE68E}"/>
          </ac:spMkLst>
        </pc:spChg>
        <pc:spChg chg="del">
          <ac:chgData name="Uni Heidelberg" userId="63381bc8-74ad-49df-bab6-c1d9d05e17c2" providerId="ADAL" clId="{BF74E554-D468-417C-B33F-4311D5A26E49}" dt="2024-05-19T09:39:56.791" v="10468" actId="478"/>
          <ac:spMkLst>
            <pc:docMk/>
            <pc:sldMk cId="3170416532" sldId="295"/>
            <ac:spMk id="36" creationId="{EF758825-F5A8-00B3-5C48-C52B2C2AE83B}"/>
          </ac:spMkLst>
        </pc:spChg>
        <pc:spChg chg="del">
          <ac:chgData name="Uni Heidelberg" userId="63381bc8-74ad-49df-bab6-c1d9d05e17c2" providerId="ADAL" clId="{BF74E554-D468-417C-B33F-4311D5A26E49}" dt="2024-05-19T09:39:54.551" v="10466" actId="478"/>
          <ac:spMkLst>
            <pc:docMk/>
            <pc:sldMk cId="3170416532" sldId="295"/>
            <ac:spMk id="44" creationId="{03CDB325-4766-D0C1-2A92-6E1E465E5C01}"/>
          </ac:spMkLst>
        </pc:spChg>
        <pc:cxnChg chg="del mod">
          <ac:chgData name="Uni Heidelberg" userId="63381bc8-74ad-49df-bab6-c1d9d05e17c2" providerId="ADAL" clId="{BF74E554-D468-417C-B33F-4311D5A26E49}" dt="2024-05-19T09:39:55.294" v="10467" actId="478"/>
          <ac:cxnSpMkLst>
            <pc:docMk/>
            <pc:sldMk cId="3170416532" sldId="295"/>
            <ac:cxnSpMk id="39" creationId="{C12346E3-0130-95E5-E730-36D53D8876C3}"/>
          </ac:cxnSpMkLst>
        </pc:cxnChg>
      </pc:sldChg>
      <pc:sldChg chg="addSp delSp modSp add mod modTransition modNotesTx">
        <pc:chgData name="Uni Heidelberg" userId="63381bc8-74ad-49df-bab6-c1d9d05e17c2" providerId="ADAL" clId="{BF74E554-D468-417C-B33F-4311D5A26E49}" dt="2024-05-19T10:05:51.705" v="11164" actId="20577"/>
        <pc:sldMkLst>
          <pc:docMk/>
          <pc:sldMk cId="3477568630" sldId="296"/>
        </pc:sldMkLst>
        <pc:spChg chg="mod">
          <ac:chgData name="Uni Heidelberg" userId="63381bc8-74ad-49df-bab6-c1d9d05e17c2" providerId="ADAL" clId="{BF74E554-D468-417C-B33F-4311D5A26E49}" dt="2024-05-19T09:38:19.224" v="10429" actId="20577"/>
          <ac:spMkLst>
            <pc:docMk/>
            <pc:sldMk cId="3477568630" sldId="296"/>
            <ac:spMk id="2" creationId="{EF44878C-DA17-E34E-57B6-D681C10C79BA}"/>
          </ac:spMkLst>
        </pc:spChg>
        <pc:spChg chg="mod">
          <ac:chgData name="Uni Heidelberg" userId="63381bc8-74ad-49df-bab6-c1d9d05e17c2" providerId="ADAL" clId="{BF74E554-D468-417C-B33F-4311D5A26E49}" dt="2024-05-19T09:38:22.972" v="10431" actId="14100"/>
          <ac:spMkLst>
            <pc:docMk/>
            <pc:sldMk cId="3477568630" sldId="296"/>
            <ac:spMk id="4" creationId="{3B0AE770-864F-57F9-91C5-EE123F0233A9}"/>
          </ac:spMkLst>
        </pc:spChg>
        <pc:spChg chg="mod">
          <ac:chgData name="Uni Heidelberg" userId="63381bc8-74ad-49df-bab6-c1d9d05e17c2" providerId="ADAL" clId="{BF74E554-D468-417C-B33F-4311D5A26E49}" dt="2024-05-19T10:05:51.705" v="11164" actId="20577"/>
          <ac:spMkLst>
            <pc:docMk/>
            <pc:sldMk cId="3477568630" sldId="296"/>
            <ac:spMk id="6" creationId="{C8D1A272-3697-84F2-3996-BC9F03D8EEBA}"/>
          </ac:spMkLst>
        </pc:spChg>
        <pc:spChg chg="add del mod">
          <ac:chgData name="Uni Heidelberg" userId="63381bc8-74ad-49df-bab6-c1d9d05e17c2" providerId="ADAL" clId="{BF74E554-D468-417C-B33F-4311D5A26E49}" dt="2024-05-19T09:38:21.441" v="10430" actId="1076"/>
          <ac:spMkLst>
            <pc:docMk/>
            <pc:sldMk cId="3477568630" sldId="296"/>
            <ac:spMk id="12" creationId="{62901F94-507D-FD1B-B296-493AEC06A208}"/>
          </ac:spMkLst>
        </pc:spChg>
        <pc:spChg chg="del">
          <ac:chgData name="Uni Heidelberg" userId="63381bc8-74ad-49df-bab6-c1d9d05e17c2" providerId="ADAL" clId="{BF74E554-D468-417C-B33F-4311D5A26E49}" dt="2024-05-19T09:39:17.288" v="10456" actId="478"/>
          <ac:spMkLst>
            <pc:docMk/>
            <pc:sldMk cId="3477568630" sldId="296"/>
            <ac:spMk id="32" creationId="{AA8E5C38-0034-1187-9412-531A6FD0D778}"/>
          </ac:spMkLst>
        </pc:spChg>
        <pc:cxnChg chg="mod">
          <ac:chgData name="Uni Heidelberg" userId="63381bc8-74ad-49df-bab6-c1d9d05e17c2" providerId="ADAL" clId="{BF74E554-D468-417C-B33F-4311D5A26E49}" dt="2024-05-19T09:40:20.633" v="10471" actId="692"/>
          <ac:cxnSpMkLst>
            <pc:docMk/>
            <pc:sldMk cId="3477568630" sldId="296"/>
            <ac:cxnSpMk id="25" creationId="{5CACA6C4-D1CA-1FDD-2799-17B49F80F7FC}"/>
          </ac:cxnSpMkLst>
        </pc:cxnChg>
      </pc:sldChg>
      <pc:sldChg chg="addSp delSp modSp add mod modTransition modNotesTx">
        <pc:chgData name="Uni Heidelberg" userId="63381bc8-74ad-49df-bab6-c1d9d05e17c2" providerId="ADAL" clId="{BF74E554-D468-417C-B33F-4311D5A26E49}" dt="2024-05-19T10:05:53.973" v="11165" actId="20577"/>
        <pc:sldMkLst>
          <pc:docMk/>
          <pc:sldMk cId="1046579603" sldId="297"/>
        </pc:sldMkLst>
        <pc:spChg chg="add del mod ord">
          <ac:chgData name="Uni Heidelberg" userId="63381bc8-74ad-49df-bab6-c1d9d05e17c2" providerId="ADAL" clId="{BF74E554-D468-417C-B33F-4311D5A26E49}" dt="2024-05-19T09:41:30.736" v="10477" actId="478"/>
          <ac:spMkLst>
            <pc:docMk/>
            <pc:sldMk cId="1046579603" sldId="297"/>
            <ac:spMk id="3" creationId="{0A77BBCC-D794-4BC3-0741-B04AD75FC169}"/>
          </ac:spMkLst>
        </pc:spChg>
        <pc:spChg chg="mod">
          <ac:chgData name="Uni Heidelberg" userId="63381bc8-74ad-49df-bab6-c1d9d05e17c2" providerId="ADAL" clId="{BF74E554-D468-417C-B33F-4311D5A26E49}" dt="2024-05-19T10:05:53.973" v="11165" actId="20577"/>
          <ac:spMkLst>
            <pc:docMk/>
            <pc:sldMk cId="1046579603" sldId="297"/>
            <ac:spMk id="6" creationId="{C8D1A272-3697-84F2-3996-BC9F03D8EEBA}"/>
          </ac:spMkLst>
        </pc:spChg>
        <pc:spChg chg="del">
          <ac:chgData name="Uni Heidelberg" userId="63381bc8-74ad-49df-bab6-c1d9d05e17c2" providerId="ADAL" clId="{BF74E554-D468-417C-B33F-4311D5A26E49}" dt="2024-05-19T09:40:00.311" v="10470" actId="478"/>
          <ac:spMkLst>
            <pc:docMk/>
            <pc:sldMk cId="1046579603" sldId="297"/>
            <ac:spMk id="32" creationId="{AA8E5C38-0034-1187-9412-531A6FD0D778}"/>
          </ac:spMkLst>
        </pc:spChg>
      </pc:sldChg>
      <pc:sldChg chg="addSp delSp modSp add mod modTransition modNotesTx">
        <pc:chgData name="Uni Heidelberg" userId="63381bc8-74ad-49df-bab6-c1d9d05e17c2" providerId="ADAL" clId="{BF74E554-D468-417C-B33F-4311D5A26E49}" dt="2024-05-19T10:05:58.889" v="11167" actId="20577"/>
        <pc:sldMkLst>
          <pc:docMk/>
          <pc:sldMk cId="210752012" sldId="298"/>
        </pc:sldMkLst>
        <pc:spChg chg="add del mod">
          <ac:chgData name="Uni Heidelberg" userId="63381bc8-74ad-49df-bab6-c1d9d05e17c2" providerId="ADAL" clId="{BF74E554-D468-417C-B33F-4311D5A26E49}" dt="2024-05-19T09:41:52.555" v="10502" actId="21"/>
          <ac:spMkLst>
            <pc:docMk/>
            <pc:sldMk cId="210752012" sldId="298"/>
            <ac:spMk id="3" creationId="{AABA3688-ADE0-F2E9-6B21-AF15D3424BC7}"/>
          </ac:spMkLst>
        </pc:spChg>
        <pc:spChg chg="mod">
          <ac:chgData name="Uni Heidelberg" userId="63381bc8-74ad-49df-bab6-c1d9d05e17c2" providerId="ADAL" clId="{BF74E554-D468-417C-B33F-4311D5A26E49}" dt="2024-05-19T10:05:58.889" v="11167" actId="20577"/>
          <ac:spMkLst>
            <pc:docMk/>
            <pc:sldMk cId="210752012" sldId="298"/>
            <ac:spMk id="6" creationId="{C8D1A272-3697-84F2-3996-BC9F03D8EEBA}"/>
          </ac:spMkLst>
        </pc:spChg>
        <pc:spChg chg="add mod">
          <ac:chgData name="Uni Heidelberg" userId="63381bc8-74ad-49df-bab6-c1d9d05e17c2" providerId="ADAL" clId="{BF74E554-D468-417C-B33F-4311D5A26E49}" dt="2024-05-19T09:43:02.266" v="10550" actId="1076"/>
          <ac:spMkLst>
            <pc:docMk/>
            <pc:sldMk cId="210752012" sldId="298"/>
            <ac:spMk id="7" creationId="{079164D1-61AF-A559-78B9-593B335C1A0E}"/>
          </ac:spMkLst>
        </pc:spChg>
        <pc:spChg chg="mod">
          <ac:chgData name="Uni Heidelberg" userId="63381bc8-74ad-49df-bab6-c1d9d05e17c2" providerId="ADAL" clId="{BF74E554-D468-417C-B33F-4311D5A26E49}" dt="2024-05-19T09:42:47.489" v="10528" actId="20577"/>
          <ac:spMkLst>
            <pc:docMk/>
            <pc:sldMk cId="210752012" sldId="298"/>
            <ac:spMk id="36" creationId="{EF758825-F5A8-00B3-5C48-C52B2C2AE83B}"/>
          </ac:spMkLst>
        </pc:spChg>
      </pc:sldChg>
      <pc:sldChg chg="addSp delSp modSp add mod modAnim modNotesTx">
        <pc:chgData name="Uni Heidelberg" userId="63381bc8-74ad-49df-bab6-c1d9d05e17c2" providerId="ADAL" clId="{BF74E554-D468-417C-B33F-4311D5A26E49}" dt="2024-05-19T10:06:01.097" v="11168" actId="20577"/>
        <pc:sldMkLst>
          <pc:docMk/>
          <pc:sldMk cId="2203818405" sldId="299"/>
        </pc:sldMkLst>
        <pc:spChg chg="mod">
          <ac:chgData name="Uni Heidelberg" userId="63381bc8-74ad-49df-bab6-c1d9d05e17c2" providerId="ADAL" clId="{BF74E554-D468-417C-B33F-4311D5A26E49}" dt="2024-05-19T10:06:01.097" v="11168" actId="20577"/>
          <ac:spMkLst>
            <pc:docMk/>
            <pc:sldMk cId="2203818405" sldId="299"/>
            <ac:spMk id="6" creationId="{C8D1A272-3697-84F2-3996-BC9F03D8EEBA}"/>
          </ac:spMkLst>
        </pc:spChg>
        <pc:spChg chg="add del mod">
          <ac:chgData name="Uni Heidelberg" userId="63381bc8-74ad-49df-bab6-c1d9d05e17c2" providerId="ADAL" clId="{BF74E554-D468-417C-B33F-4311D5A26E49}" dt="2024-05-19T10:02:46.668" v="11121"/>
          <ac:spMkLst>
            <pc:docMk/>
            <pc:sldMk cId="2203818405" sldId="299"/>
            <ac:spMk id="12" creationId="{CBD24FAD-74A4-EA8B-D202-4C70915719A7}"/>
          </ac:spMkLst>
        </pc:spChg>
        <pc:spChg chg="add del mod">
          <ac:chgData name="Uni Heidelberg" userId="63381bc8-74ad-49df-bab6-c1d9d05e17c2" providerId="ADAL" clId="{BF74E554-D468-417C-B33F-4311D5A26E49}" dt="2024-05-19T09:53:52.890" v="10887" actId="164"/>
          <ac:spMkLst>
            <pc:docMk/>
            <pc:sldMk cId="2203818405" sldId="299"/>
            <ac:spMk id="13" creationId="{9DA35BBE-C297-266F-1393-62FD06714A3E}"/>
          </ac:spMkLst>
        </pc:spChg>
        <pc:spChg chg="mod">
          <ac:chgData name="Uni Heidelberg" userId="63381bc8-74ad-49df-bab6-c1d9d05e17c2" providerId="ADAL" clId="{BF74E554-D468-417C-B33F-4311D5A26E49}" dt="2024-05-19T09:53:48.812" v="10886"/>
          <ac:spMkLst>
            <pc:docMk/>
            <pc:sldMk cId="2203818405" sldId="299"/>
            <ac:spMk id="14" creationId="{A39A798B-61E6-E228-2717-962E8C1D2F9F}"/>
          </ac:spMkLst>
        </pc:spChg>
        <pc:spChg chg="mod">
          <ac:chgData name="Uni Heidelberg" userId="63381bc8-74ad-49df-bab6-c1d9d05e17c2" providerId="ADAL" clId="{BF74E554-D468-417C-B33F-4311D5A26E49}" dt="2024-05-19T09:50:26.965" v="10847" actId="1076"/>
          <ac:spMkLst>
            <pc:docMk/>
            <pc:sldMk cId="2203818405" sldId="299"/>
            <ac:spMk id="18" creationId="{7FA94ECD-B7FA-44C2-78E9-178487902796}"/>
          </ac:spMkLst>
        </pc:spChg>
        <pc:grpChg chg="add mod">
          <ac:chgData name="Uni Heidelberg" userId="63381bc8-74ad-49df-bab6-c1d9d05e17c2" providerId="ADAL" clId="{BF74E554-D468-417C-B33F-4311D5A26E49}" dt="2024-05-19T09:53:52.890" v="10887" actId="164"/>
          <ac:grpSpMkLst>
            <pc:docMk/>
            <pc:sldMk cId="2203818405" sldId="299"/>
            <ac:grpSpMk id="15" creationId="{4B5196C7-5FB9-9CB9-4628-7CE8E215097E}"/>
          </ac:grpSpMkLst>
        </pc:grpChg>
        <pc:cxnChg chg="add mod">
          <ac:chgData name="Uni Heidelberg" userId="63381bc8-74ad-49df-bab6-c1d9d05e17c2" providerId="ADAL" clId="{BF74E554-D468-417C-B33F-4311D5A26E49}" dt="2024-05-19T09:51:27.448" v="10861" actId="14861"/>
          <ac:cxnSpMkLst>
            <pc:docMk/>
            <pc:sldMk cId="2203818405" sldId="299"/>
            <ac:cxnSpMk id="8" creationId="{136DACFC-A480-F280-DED3-B23933EFA8C9}"/>
          </ac:cxnSpMkLst>
        </pc:cxnChg>
      </pc:sldChg>
      <pc:sldChg chg="addSp delSp modSp add mod modTransition delAnim modNotesTx">
        <pc:chgData name="Uni Heidelberg" userId="63381bc8-74ad-49df-bab6-c1d9d05e17c2" providerId="ADAL" clId="{BF74E554-D468-417C-B33F-4311D5A26E49}" dt="2024-05-19T10:06:03.817" v="11169" actId="20577"/>
        <pc:sldMkLst>
          <pc:docMk/>
          <pc:sldMk cId="1589042811" sldId="300"/>
        </pc:sldMkLst>
        <pc:spChg chg="del">
          <ac:chgData name="Uni Heidelberg" userId="63381bc8-74ad-49df-bab6-c1d9d05e17c2" providerId="ADAL" clId="{BF74E554-D468-417C-B33F-4311D5A26E49}" dt="2024-05-19T09:59:28.823" v="11074" actId="478"/>
          <ac:spMkLst>
            <pc:docMk/>
            <pc:sldMk cId="1589042811" sldId="300"/>
            <ac:spMk id="2" creationId="{EF44878C-DA17-E34E-57B6-D681C10C79BA}"/>
          </ac:spMkLst>
        </pc:spChg>
        <pc:spChg chg="mod">
          <ac:chgData name="Uni Heidelberg" userId="63381bc8-74ad-49df-bab6-c1d9d05e17c2" providerId="ADAL" clId="{BF74E554-D468-417C-B33F-4311D5A26E49}" dt="2024-05-19T10:06:03.817" v="11169" actId="20577"/>
          <ac:spMkLst>
            <pc:docMk/>
            <pc:sldMk cId="1589042811" sldId="300"/>
            <ac:spMk id="6" creationId="{C8D1A272-3697-84F2-3996-BC9F03D8EEBA}"/>
          </ac:spMkLst>
        </pc:spChg>
        <pc:spChg chg="add mod">
          <ac:chgData name="Uni Heidelberg" userId="63381bc8-74ad-49df-bab6-c1d9d05e17c2" providerId="ADAL" clId="{BF74E554-D468-417C-B33F-4311D5A26E49}" dt="2024-05-19T09:59:29.092" v="11075"/>
          <ac:spMkLst>
            <pc:docMk/>
            <pc:sldMk cId="1589042811" sldId="300"/>
            <ac:spMk id="9" creationId="{A53AECE6-EC64-E9C8-D69A-A4ADD161FAF3}"/>
          </ac:spMkLst>
        </pc:spChg>
        <pc:spChg chg="del topLvl">
          <ac:chgData name="Uni Heidelberg" userId="63381bc8-74ad-49df-bab6-c1d9d05e17c2" providerId="ADAL" clId="{BF74E554-D468-417C-B33F-4311D5A26E49}" dt="2024-05-19T09:55:18.665" v="10904" actId="478"/>
          <ac:spMkLst>
            <pc:docMk/>
            <pc:sldMk cId="1589042811" sldId="300"/>
            <ac:spMk id="12" creationId="{CBD24FAD-74A4-EA8B-D202-4C70915719A7}"/>
          </ac:spMkLst>
        </pc:spChg>
        <pc:spChg chg="del topLvl">
          <ac:chgData name="Uni Heidelberg" userId="63381bc8-74ad-49df-bab6-c1d9d05e17c2" providerId="ADAL" clId="{BF74E554-D468-417C-B33F-4311D5A26E49}" dt="2024-05-19T09:55:20.081" v="10905" actId="478"/>
          <ac:spMkLst>
            <pc:docMk/>
            <pc:sldMk cId="1589042811" sldId="300"/>
            <ac:spMk id="13" creationId="{9DA35BBE-C297-266F-1393-62FD06714A3E}"/>
          </ac:spMkLst>
        </pc:spChg>
        <pc:spChg chg="mod">
          <ac:chgData name="Uni Heidelberg" userId="63381bc8-74ad-49df-bab6-c1d9d05e17c2" providerId="ADAL" clId="{BF74E554-D468-417C-B33F-4311D5A26E49}" dt="2024-05-19T09:56:07.394" v="10922" actId="20577"/>
          <ac:spMkLst>
            <pc:docMk/>
            <pc:sldMk cId="1589042811" sldId="300"/>
            <ac:spMk id="28" creationId="{F11D67FF-6190-2207-78D1-4EC13E305E1A}"/>
          </ac:spMkLst>
        </pc:spChg>
        <pc:spChg chg="mod">
          <ac:chgData name="Uni Heidelberg" userId="63381bc8-74ad-49df-bab6-c1d9d05e17c2" providerId="ADAL" clId="{BF74E554-D468-417C-B33F-4311D5A26E49}" dt="2024-05-19T09:56:08.447" v="10923" actId="20577"/>
          <ac:spMkLst>
            <pc:docMk/>
            <pc:sldMk cId="1589042811" sldId="300"/>
            <ac:spMk id="32" creationId="{AA8E5C38-0034-1187-9412-531A6FD0D778}"/>
          </ac:spMkLst>
        </pc:spChg>
        <pc:spChg chg="mod">
          <ac:chgData name="Uni Heidelberg" userId="63381bc8-74ad-49df-bab6-c1d9d05e17c2" providerId="ADAL" clId="{BF74E554-D468-417C-B33F-4311D5A26E49}" dt="2024-05-19T09:56:04.915" v="10919" actId="20577"/>
          <ac:spMkLst>
            <pc:docMk/>
            <pc:sldMk cId="1589042811" sldId="300"/>
            <ac:spMk id="44" creationId="{03CDB325-4766-D0C1-2A92-6E1E465E5C01}"/>
          </ac:spMkLst>
        </pc:spChg>
        <pc:grpChg chg="del">
          <ac:chgData name="Uni Heidelberg" userId="63381bc8-74ad-49df-bab6-c1d9d05e17c2" providerId="ADAL" clId="{BF74E554-D468-417C-B33F-4311D5A26E49}" dt="2024-05-19T09:55:18.665" v="10904" actId="478"/>
          <ac:grpSpMkLst>
            <pc:docMk/>
            <pc:sldMk cId="1589042811" sldId="300"/>
            <ac:grpSpMk id="15" creationId="{4B5196C7-5FB9-9CB9-4628-7CE8E215097E}"/>
          </ac:grpSpMkLst>
        </pc:grpChg>
        <pc:cxnChg chg="mod">
          <ac:chgData name="Uni Heidelberg" userId="63381bc8-74ad-49df-bab6-c1d9d05e17c2" providerId="ADAL" clId="{BF74E554-D468-417C-B33F-4311D5A26E49}" dt="2024-05-19T09:55:32.793" v="10912" actId="1076"/>
          <ac:cxnSpMkLst>
            <pc:docMk/>
            <pc:sldMk cId="1589042811" sldId="300"/>
            <ac:cxnSpMk id="8" creationId="{136DACFC-A480-F280-DED3-B23933EFA8C9}"/>
          </ac:cxnSpMkLst>
        </pc:cxnChg>
      </pc:sldChg>
      <pc:sldChg chg="addSp modSp add mod modAnim modNotesTx">
        <pc:chgData name="Uni Heidelberg" userId="63381bc8-74ad-49df-bab6-c1d9d05e17c2" providerId="ADAL" clId="{BF74E554-D468-417C-B33F-4311D5A26E49}" dt="2024-05-19T10:06:06.888" v="11170" actId="20577"/>
        <pc:sldMkLst>
          <pc:docMk/>
          <pc:sldMk cId="2710709063" sldId="301"/>
        </pc:sldMkLst>
        <pc:spChg chg="mod">
          <ac:chgData name="Uni Heidelberg" userId="63381bc8-74ad-49df-bab6-c1d9d05e17c2" providerId="ADAL" clId="{BF74E554-D468-417C-B33F-4311D5A26E49}" dt="2024-05-19T10:06:06.888" v="11170" actId="20577"/>
          <ac:spMkLst>
            <pc:docMk/>
            <pc:sldMk cId="2710709063" sldId="301"/>
            <ac:spMk id="6" creationId="{C8D1A272-3697-84F2-3996-BC9F03D8EEBA}"/>
          </ac:spMkLst>
        </pc:spChg>
        <pc:grpChg chg="add mod">
          <ac:chgData name="Uni Heidelberg" userId="63381bc8-74ad-49df-bab6-c1d9d05e17c2" providerId="ADAL" clId="{BF74E554-D468-417C-B33F-4311D5A26E49}" dt="2024-05-19T10:00:27.661" v="11077" actId="1076"/>
          <ac:grpSpMkLst>
            <pc:docMk/>
            <pc:sldMk cId="2710709063" sldId="301"/>
            <ac:grpSpMk id="3" creationId="{CE72E9B2-A0B5-8D43-C3D5-F2BC2F20E5DB}"/>
          </ac:grpSpMkLst>
        </pc:grpChg>
        <pc:cxnChg chg="mod">
          <ac:chgData name="Uni Heidelberg" userId="63381bc8-74ad-49df-bab6-c1d9d05e17c2" providerId="ADAL" clId="{BF74E554-D468-417C-B33F-4311D5A26E49}" dt="2024-05-19T10:00:34.854" v="11079" actId="208"/>
          <ac:cxnSpMkLst>
            <pc:docMk/>
            <pc:sldMk cId="2710709063" sldId="301"/>
            <ac:cxnSpMk id="9" creationId="{F32762F0-416F-86FE-3CAC-51F74AF3BC89}"/>
          </ac:cxnSpMkLst>
        </pc:cxnChg>
        <pc:cxnChg chg="mod">
          <ac:chgData name="Uni Heidelberg" userId="63381bc8-74ad-49df-bab6-c1d9d05e17c2" providerId="ADAL" clId="{BF74E554-D468-417C-B33F-4311D5A26E49}" dt="2024-05-19T10:00:34.854" v="11079" actId="208"/>
          <ac:cxnSpMkLst>
            <pc:docMk/>
            <pc:sldMk cId="2710709063" sldId="301"/>
            <ac:cxnSpMk id="11" creationId="{769CC73F-F685-53C3-FD19-FDEC10FB3C97}"/>
          </ac:cxnSpMkLst>
        </pc:cxnChg>
        <pc:cxnChg chg="mod">
          <ac:chgData name="Uni Heidelberg" userId="63381bc8-74ad-49df-bab6-c1d9d05e17c2" providerId="ADAL" clId="{BF74E554-D468-417C-B33F-4311D5A26E49}" dt="2024-05-19T10:00:34.854" v="11079" actId="208"/>
          <ac:cxnSpMkLst>
            <pc:docMk/>
            <pc:sldMk cId="2710709063" sldId="301"/>
            <ac:cxnSpMk id="12" creationId="{B027405E-DD4E-B8EE-15D2-93F191DC8576}"/>
          </ac:cxnSpMkLst>
        </pc:cxnChg>
        <pc:cxnChg chg="mod">
          <ac:chgData name="Uni Heidelberg" userId="63381bc8-74ad-49df-bab6-c1d9d05e17c2" providerId="ADAL" clId="{BF74E554-D468-417C-B33F-4311D5A26E49}" dt="2024-05-19T10:00:34.854" v="11079" actId="208"/>
          <ac:cxnSpMkLst>
            <pc:docMk/>
            <pc:sldMk cId="2710709063" sldId="301"/>
            <ac:cxnSpMk id="13" creationId="{6F9EA196-39F2-E4A0-2023-C1A84B050714}"/>
          </ac:cxnSpMkLst>
        </pc:cxnChg>
        <pc:cxnChg chg="mod">
          <ac:chgData name="Uni Heidelberg" userId="63381bc8-74ad-49df-bab6-c1d9d05e17c2" providerId="ADAL" clId="{BF74E554-D468-417C-B33F-4311D5A26E49}" dt="2024-05-19T10:00:34.854" v="11079" actId="208"/>
          <ac:cxnSpMkLst>
            <pc:docMk/>
            <pc:sldMk cId="2710709063" sldId="301"/>
            <ac:cxnSpMk id="14" creationId="{17F8DE78-392C-B31D-F0F1-6BF0D529D762}"/>
          </ac:cxnSpMkLst>
        </pc:cxnChg>
        <pc:cxnChg chg="mod">
          <ac:chgData name="Uni Heidelberg" userId="63381bc8-74ad-49df-bab6-c1d9d05e17c2" providerId="ADAL" clId="{BF74E554-D468-417C-B33F-4311D5A26E49}" dt="2024-05-19T10:00:34.854" v="11079" actId="208"/>
          <ac:cxnSpMkLst>
            <pc:docMk/>
            <pc:sldMk cId="2710709063" sldId="301"/>
            <ac:cxnSpMk id="15" creationId="{02E7F510-1D20-4C55-91AC-A95E134AE6EF}"/>
          </ac:cxnSpMkLst>
        </pc:cxnChg>
        <pc:cxnChg chg="mod">
          <ac:chgData name="Uni Heidelberg" userId="63381bc8-74ad-49df-bab6-c1d9d05e17c2" providerId="ADAL" clId="{BF74E554-D468-417C-B33F-4311D5A26E49}" dt="2024-05-19T10:00:34.854" v="11079" actId="208"/>
          <ac:cxnSpMkLst>
            <pc:docMk/>
            <pc:sldMk cId="2710709063" sldId="301"/>
            <ac:cxnSpMk id="16" creationId="{7CD0922D-750C-B6A0-AD86-DDB867A7684F}"/>
          </ac:cxnSpMkLst>
        </pc:cxnChg>
        <pc:cxnChg chg="mod">
          <ac:chgData name="Uni Heidelberg" userId="63381bc8-74ad-49df-bab6-c1d9d05e17c2" providerId="ADAL" clId="{BF74E554-D468-417C-B33F-4311D5A26E49}" dt="2024-05-19T10:00:34.854" v="11079" actId="208"/>
          <ac:cxnSpMkLst>
            <pc:docMk/>
            <pc:sldMk cId="2710709063" sldId="301"/>
            <ac:cxnSpMk id="20" creationId="{45D25DB4-8C8F-A719-1DF5-F90CFB59ACFA}"/>
          </ac:cxnSpMkLst>
        </pc:cxnChg>
        <pc:cxnChg chg="mod">
          <ac:chgData name="Uni Heidelberg" userId="63381bc8-74ad-49df-bab6-c1d9d05e17c2" providerId="ADAL" clId="{BF74E554-D468-417C-B33F-4311D5A26E49}" dt="2024-05-19T10:00:34.854" v="11079" actId="208"/>
          <ac:cxnSpMkLst>
            <pc:docMk/>
            <pc:sldMk cId="2710709063" sldId="301"/>
            <ac:cxnSpMk id="21" creationId="{D15D9DDC-21C3-C1CD-5BF8-1C49B859BE8C}"/>
          </ac:cxnSpMkLst>
        </pc:cxnChg>
      </pc:sldChg>
      <pc:sldChg chg="addSp modSp add mod modTransition modAnim modNotesTx">
        <pc:chgData name="Uni Heidelberg" userId="63381bc8-74ad-49df-bab6-c1d9d05e17c2" providerId="ADAL" clId="{BF74E554-D468-417C-B33F-4311D5A26E49}" dt="2024-05-19T10:06:58.214" v="11198" actId="20577"/>
        <pc:sldMkLst>
          <pc:docMk/>
          <pc:sldMk cId="1787027562" sldId="302"/>
        </pc:sldMkLst>
        <pc:spChg chg="mod">
          <ac:chgData name="Uni Heidelberg" userId="63381bc8-74ad-49df-bab6-c1d9d05e17c2" providerId="ADAL" clId="{BF74E554-D468-417C-B33F-4311D5A26E49}" dt="2024-05-19T10:06:08.851" v="11171" actId="20577"/>
          <ac:spMkLst>
            <pc:docMk/>
            <pc:sldMk cId="1787027562" sldId="302"/>
            <ac:spMk id="6" creationId="{C8D1A272-3697-84F2-3996-BC9F03D8EEBA}"/>
          </ac:spMkLst>
        </pc:spChg>
        <pc:grpChg chg="add mod">
          <ac:chgData name="Uni Heidelberg" userId="63381bc8-74ad-49df-bab6-c1d9d05e17c2" providerId="ADAL" clId="{BF74E554-D468-417C-B33F-4311D5A26E49}" dt="2024-05-19T10:00:38.101" v="11080"/>
          <ac:grpSpMkLst>
            <pc:docMk/>
            <pc:sldMk cId="1787027562" sldId="302"/>
            <ac:grpSpMk id="3" creationId="{CACFA26F-F1E2-D373-57B6-9B5ABF280FA5}"/>
          </ac:grpSpMkLst>
        </pc:grpChg>
        <pc:cxnChg chg="mod">
          <ac:chgData name="Uni Heidelberg" userId="63381bc8-74ad-49df-bab6-c1d9d05e17c2" providerId="ADAL" clId="{BF74E554-D468-417C-B33F-4311D5A26E49}" dt="2024-05-19T09:57:50" v="11042" actId="1036"/>
          <ac:cxnSpMkLst>
            <pc:docMk/>
            <pc:sldMk cId="1787027562" sldId="302"/>
            <ac:cxnSpMk id="8" creationId="{136DACFC-A480-F280-DED3-B23933EFA8C9}"/>
          </ac:cxnSpMkLst>
        </pc:cxnChg>
        <pc:cxnChg chg="mod">
          <ac:chgData name="Uni Heidelberg" userId="63381bc8-74ad-49df-bab6-c1d9d05e17c2" providerId="ADAL" clId="{BF74E554-D468-417C-B33F-4311D5A26E49}" dt="2024-05-19T10:00:38.101" v="11080"/>
          <ac:cxnSpMkLst>
            <pc:docMk/>
            <pc:sldMk cId="1787027562" sldId="302"/>
            <ac:cxnSpMk id="9" creationId="{34F2CBF6-1969-E84E-347A-354F97B40AF9}"/>
          </ac:cxnSpMkLst>
        </pc:cxnChg>
        <pc:cxnChg chg="mod">
          <ac:chgData name="Uni Heidelberg" userId="63381bc8-74ad-49df-bab6-c1d9d05e17c2" providerId="ADAL" clId="{BF74E554-D468-417C-B33F-4311D5A26E49}" dt="2024-05-19T10:00:38.101" v="11080"/>
          <ac:cxnSpMkLst>
            <pc:docMk/>
            <pc:sldMk cId="1787027562" sldId="302"/>
            <ac:cxnSpMk id="11" creationId="{FE45DF2C-6D56-F570-CDA1-339460C58611}"/>
          </ac:cxnSpMkLst>
        </pc:cxnChg>
        <pc:cxnChg chg="mod">
          <ac:chgData name="Uni Heidelberg" userId="63381bc8-74ad-49df-bab6-c1d9d05e17c2" providerId="ADAL" clId="{BF74E554-D468-417C-B33F-4311D5A26E49}" dt="2024-05-19T10:00:38.101" v="11080"/>
          <ac:cxnSpMkLst>
            <pc:docMk/>
            <pc:sldMk cId="1787027562" sldId="302"/>
            <ac:cxnSpMk id="12" creationId="{630C1E32-4FF9-C237-B6B8-F919AF6634D4}"/>
          </ac:cxnSpMkLst>
        </pc:cxnChg>
        <pc:cxnChg chg="mod">
          <ac:chgData name="Uni Heidelberg" userId="63381bc8-74ad-49df-bab6-c1d9d05e17c2" providerId="ADAL" clId="{BF74E554-D468-417C-B33F-4311D5A26E49}" dt="2024-05-19T10:00:38.101" v="11080"/>
          <ac:cxnSpMkLst>
            <pc:docMk/>
            <pc:sldMk cId="1787027562" sldId="302"/>
            <ac:cxnSpMk id="13" creationId="{3AA1FD7C-E565-8828-429F-F49A16DE58D2}"/>
          </ac:cxnSpMkLst>
        </pc:cxnChg>
        <pc:cxnChg chg="mod">
          <ac:chgData name="Uni Heidelberg" userId="63381bc8-74ad-49df-bab6-c1d9d05e17c2" providerId="ADAL" clId="{BF74E554-D468-417C-B33F-4311D5A26E49}" dt="2024-05-19T10:00:38.101" v="11080"/>
          <ac:cxnSpMkLst>
            <pc:docMk/>
            <pc:sldMk cId="1787027562" sldId="302"/>
            <ac:cxnSpMk id="14" creationId="{C0F667A8-3611-C49D-BFAE-2568D4497B7A}"/>
          </ac:cxnSpMkLst>
        </pc:cxnChg>
        <pc:cxnChg chg="mod">
          <ac:chgData name="Uni Heidelberg" userId="63381bc8-74ad-49df-bab6-c1d9d05e17c2" providerId="ADAL" clId="{BF74E554-D468-417C-B33F-4311D5A26E49}" dt="2024-05-19T10:00:38.101" v="11080"/>
          <ac:cxnSpMkLst>
            <pc:docMk/>
            <pc:sldMk cId="1787027562" sldId="302"/>
            <ac:cxnSpMk id="15" creationId="{66DD0F72-6E0A-156D-3142-5275022388E2}"/>
          </ac:cxnSpMkLst>
        </pc:cxnChg>
        <pc:cxnChg chg="mod">
          <ac:chgData name="Uni Heidelberg" userId="63381bc8-74ad-49df-bab6-c1d9d05e17c2" providerId="ADAL" clId="{BF74E554-D468-417C-B33F-4311D5A26E49}" dt="2024-05-19T10:00:38.101" v="11080"/>
          <ac:cxnSpMkLst>
            <pc:docMk/>
            <pc:sldMk cId="1787027562" sldId="302"/>
            <ac:cxnSpMk id="16" creationId="{E5F7EDC2-6A77-6D82-5A39-BC6751606E73}"/>
          </ac:cxnSpMkLst>
        </pc:cxnChg>
        <pc:cxnChg chg="mod">
          <ac:chgData name="Uni Heidelberg" userId="63381bc8-74ad-49df-bab6-c1d9d05e17c2" providerId="ADAL" clId="{BF74E554-D468-417C-B33F-4311D5A26E49}" dt="2024-05-19T10:00:38.101" v="11080"/>
          <ac:cxnSpMkLst>
            <pc:docMk/>
            <pc:sldMk cId="1787027562" sldId="302"/>
            <ac:cxnSpMk id="20" creationId="{E51F238A-2F75-2DBD-F73C-F19D99F8FD7F}"/>
          </ac:cxnSpMkLst>
        </pc:cxnChg>
        <pc:cxnChg chg="mod">
          <ac:chgData name="Uni Heidelberg" userId="63381bc8-74ad-49df-bab6-c1d9d05e17c2" providerId="ADAL" clId="{BF74E554-D468-417C-B33F-4311D5A26E49}" dt="2024-05-19T10:00:38.101" v="11080"/>
          <ac:cxnSpMkLst>
            <pc:docMk/>
            <pc:sldMk cId="1787027562" sldId="302"/>
            <ac:cxnSpMk id="21" creationId="{42CBA6D2-0024-724D-5E9E-9DEBA5639FB8}"/>
          </ac:cxnSpMkLst>
        </pc:cxnChg>
      </pc:sldChg>
      <pc:sldChg chg="addSp delSp modSp add mod modTransition modAnim modNotesTx">
        <pc:chgData name="Uni Heidelberg" userId="63381bc8-74ad-49df-bab6-c1d9d05e17c2" providerId="ADAL" clId="{BF74E554-D468-417C-B33F-4311D5A26E49}" dt="2024-05-19T10:20:08.826" v="11876" actId="1076"/>
        <pc:sldMkLst>
          <pc:docMk/>
          <pc:sldMk cId="21863411" sldId="303"/>
        </pc:sldMkLst>
        <pc:spChg chg="mod ord">
          <ac:chgData name="Uni Heidelberg" userId="63381bc8-74ad-49df-bab6-c1d9d05e17c2" providerId="ADAL" clId="{BF74E554-D468-417C-B33F-4311D5A26E49}" dt="2024-05-19T10:19:46.703" v="11873" actId="166"/>
          <ac:spMkLst>
            <pc:docMk/>
            <pc:sldMk cId="21863411" sldId="303"/>
            <ac:spMk id="2" creationId="{EF44878C-DA17-E34E-57B6-D681C10C79BA}"/>
          </ac:spMkLst>
        </pc:spChg>
        <pc:spChg chg="mod ord">
          <ac:chgData name="Uni Heidelberg" userId="63381bc8-74ad-49df-bab6-c1d9d05e17c2" providerId="ADAL" clId="{BF74E554-D468-417C-B33F-4311D5A26E49}" dt="2024-05-19T10:20:08.826" v="11876" actId="1076"/>
          <ac:spMkLst>
            <pc:docMk/>
            <pc:sldMk cId="21863411" sldId="303"/>
            <ac:spMk id="4" creationId="{3B0AE770-864F-57F9-91C5-EE123F0233A9}"/>
          </ac:spMkLst>
        </pc:spChg>
        <pc:spChg chg="mod ord">
          <ac:chgData name="Uni Heidelberg" userId="63381bc8-74ad-49df-bab6-c1d9d05e17c2" providerId="ADAL" clId="{BF74E554-D468-417C-B33F-4311D5A26E49}" dt="2024-05-19T10:19:46.703" v="11873" actId="166"/>
          <ac:spMkLst>
            <pc:docMk/>
            <pc:sldMk cId="21863411" sldId="303"/>
            <ac:spMk id="6" creationId="{C8D1A272-3697-84F2-3996-BC9F03D8EEBA}"/>
          </ac:spMkLst>
        </pc:spChg>
        <pc:spChg chg="mod">
          <ac:chgData name="Uni Heidelberg" userId="63381bc8-74ad-49df-bab6-c1d9d05e17c2" providerId="ADAL" clId="{BF74E554-D468-417C-B33F-4311D5A26E49}" dt="2024-05-19T09:58:20.957" v="11058" actId="20577"/>
          <ac:spMkLst>
            <pc:docMk/>
            <pc:sldMk cId="21863411" sldId="303"/>
            <ac:spMk id="7" creationId="{079164D1-61AF-A559-78B9-593B335C1A0E}"/>
          </ac:spMkLst>
        </pc:spChg>
        <pc:spChg chg="mod ord">
          <ac:chgData name="Uni Heidelberg" userId="63381bc8-74ad-49df-bab6-c1d9d05e17c2" providerId="ADAL" clId="{BF74E554-D468-417C-B33F-4311D5A26E49}" dt="2024-05-19T10:19:46.703" v="11873" actId="166"/>
          <ac:spMkLst>
            <pc:docMk/>
            <pc:sldMk cId="21863411" sldId="303"/>
            <ac:spMk id="10" creationId="{26D16AEF-886F-82A9-CA80-569EBA3255F2}"/>
          </ac:spMkLst>
        </pc:spChg>
        <pc:spChg chg="add mod">
          <ac:chgData name="Uni Heidelberg" userId="63381bc8-74ad-49df-bab6-c1d9d05e17c2" providerId="ADAL" clId="{BF74E554-D468-417C-B33F-4311D5A26E49}" dt="2024-05-19T10:12:07.290" v="11672" actId="164"/>
          <ac:spMkLst>
            <pc:docMk/>
            <pc:sldMk cId="21863411" sldId="303"/>
            <ac:spMk id="24" creationId="{63ED4967-B60A-0B94-3484-533B2A397488}"/>
          </ac:spMkLst>
        </pc:spChg>
        <pc:spChg chg="mod">
          <ac:chgData name="Uni Heidelberg" userId="63381bc8-74ad-49df-bab6-c1d9d05e17c2" providerId="ADAL" clId="{BF74E554-D468-417C-B33F-4311D5A26E49}" dt="2024-05-19T09:58:11.433" v="11049" actId="20577"/>
          <ac:spMkLst>
            <pc:docMk/>
            <pc:sldMk cId="21863411" sldId="303"/>
            <ac:spMk id="29" creationId="{2CCB6098-B8A6-AC95-A4F0-35F8A1B9FF65}"/>
          </ac:spMkLst>
        </pc:spChg>
        <pc:spChg chg="mod ord topLvl">
          <ac:chgData name="Uni Heidelberg" userId="63381bc8-74ad-49df-bab6-c1d9d05e17c2" providerId="ADAL" clId="{BF74E554-D468-417C-B33F-4311D5A26E49}" dt="2024-05-19T10:12:07.290" v="11672" actId="164"/>
          <ac:spMkLst>
            <pc:docMk/>
            <pc:sldMk cId="21863411" sldId="303"/>
            <ac:spMk id="30" creationId="{2C69D3D8-1281-D9B8-4925-2602880D525C}"/>
          </ac:spMkLst>
        </pc:spChg>
        <pc:spChg chg="del mod topLvl">
          <ac:chgData name="Uni Heidelberg" userId="63381bc8-74ad-49df-bab6-c1d9d05e17c2" providerId="ADAL" clId="{BF74E554-D468-417C-B33F-4311D5A26E49}" dt="2024-05-19T10:01:51.927" v="11102" actId="478"/>
          <ac:spMkLst>
            <pc:docMk/>
            <pc:sldMk cId="21863411" sldId="303"/>
            <ac:spMk id="31" creationId="{05C0481A-4572-EA5B-BD54-3C4D42A50813}"/>
          </ac:spMkLst>
        </pc:spChg>
        <pc:spChg chg="mod">
          <ac:chgData name="Uni Heidelberg" userId="63381bc8-74ad-49df-bab6-c1d9d05e17c2" providerId="ADAL" clId="{BF74E554-D468-417C-B33F-4311D5A26E49}" dt="2024-05-19T09:58:32.088" v="11059" actId="14100"/>
          <ac:spMkLst>
            <pc:docMk/>
            <pc:sldMk cId="21863411" sldId="303"/>
            <ac:spMk id="32" creationId="{AA8E5C38-0034-1187-9412-531A6FD0D778}"/>
          </ac:spMkLst>
        </pc:spChg>
        <pc:grpChg chg="add mod">
          <ac:chgData name="Uni Heidelberg" userId="63381bc8-74ad-49df-bab6-c1d9d05e17c2" providerId="ADAL" clId="{BF74E554-D468-417C-B33F-4311D5A26E49}" dt="2024-05-19T10:00:41.005" v="11081"/>
          <ac:grpSpMkLst>
            <pc:docMk/>
            <pc:sldMk cId="21863411" sldId="303"/>
            <ac:grpSpMk id="3" creationId="{DA366DEB-7533-7858-213B-E7731EC4EC9F}"/>
          </ac:grpSpMkLst>
        </pc:grpChg>
        <pc:grpChg chg="add del mod">
          <ac:chgData name="Uni Heidelberg" userId="63381bc8-74ad-49df-bab6-c1d9d05e17c2" providerId="ADAL" clId="{BF74E554-D468-417C-B33F-4311D5A26E49}" dt="2024-05-19T10:01:50.229" v="11101" actId="165"/>
          <ac:grpSpMkLst>
            <pc:docMk/>
            <pc:sldMk cId="21863411" sldId="303"/>
            <ac:grpSpMk id="27" creationId="{BAE90AC9-BFD4-FC8D-0796-FABBD8BB0C6D}"/>
          </ac:grpSpMkLst>
        </pc:grpChg>
        <pc:grpChg chg="add mod">
          <ac:chgData name="Uni Heidelberg" userId="63381bc8-74ad-49df-bab6-c1d9d05e17c2" providerId="ADAL" clId="{BF74E554-D468-417C-B33F-4311D5A26E49}" dt="2024-05-19T10:12:07.290" v="11672" actId="164"/>
          <ac:grpSpMkLst>
            <pc:docMk/>
            <pc:sldMk cId="21863411" sldId="303"/>
            <ac:grpSpMk id="34" creationId="{D7EA2959-E97A-3FC9-3158-3BFB5F216DCC}"/>
          </ac:grpSpMkLst>
        </pc:grpChg>
        <pc:cxnChg chg="mod">
          <ac:chgData name="Uni Heidelberg" userId="63381bc8-74ad-49df-bab6-c1d9d05e17c2" providerId="ADAL" clId="{BF74E554-D468-417C-B33F-4311D5A26E49}" dt="2024-05-19T10:00:41.005" v="11081"/>
          <ac:cxnSpMkLst>
            <pc:docMk/>
            <pc:sldMk cId="21863411" sldId="303"/>
            <ac:cxnSpMk id="9" creationId="{027752C1-D11F-9E1E-29D1-EE0616F45C9D}"/>
          </ac:cxnSpMkLst>
        </pc:cxnChg>
        <pc:cxnChg chg="mod">
          <ac:chgData name="Uni Heidelberg" userId="63381bc8-74ad-49df-bab6-c1d9d05e17c2" providerId="ADAL" clId="{BF74E554-D468-417C-B33F-4311D5A26E49}" dt="2024-05-19T10:00:41.005" v="11081"/>
          <ac:cxnSpMkLst>
            <pc:docMk/>
            <pc:sldMk cId="21863411" sldId="303"/>
            <ac:cxnSpMk id="11" creationId="{ECE609EA-ACD6-8DA8-DDC9-21BF1A98F940}"/>
          </ac:cxnSpMkLst>
        </pc:cxnChg>
        <pc:cxnChg chg="mod">
          <ac:chgData name="Uni Heidelberg" userId="63381bc8-74ad-49df-bab6-c1d9d05e17c2" providerId="ADAL" clId="{BF74E554-D468-417C-B33F-4311D5A26E49}" dt="2024-05-19T10:00:41.005" v="11081"/>
          <ac:cxnSpMkLst>
            <pc:docMk/>
            <pc:sldMk cId="21863411" sldId="303"/>
            <ac:cxnSpMk id="12" creationId="{55AA6EEE-8A5E-C1C0-7575-278300F94816}"/>
          </ac:cxnSpMkLst>
        </pc:cxnChg>
        <pc:cxnChg chg="mod">
          <ac:chgData name="Uni Heidelberg" userId="63381bc8-74ad-49df-bab6-c1d9d05e17c2" providerId="ADAL" clId="{BF74E554-D468-417C-B33F-4311D5A26E49}" dt="2024-05-19T10:00:41.005" v="11081"/>
          <ac:cxnSpMkLst>
            <pc:docMk/>
            <pc:sldMk cId="21863411" sldId="303"/>
            <ac:cxnSpMk id="13" creationId="{CC04F14F-E52B-8DB1-32FF-F67D697D3CC8}"/>
          </ac:cxnSpMkLst>
        </pc:cxnChg>
        <pc:cxnChg chg="mod">
          <ac:chgData name="Uni Heidelberg" userId="63381bc8-74ad-49df-bab6-c1d9d05e17c2" providerId="ADAL" clId="{BF74E554-D468-417C-B33F-4311D5A26E49}" dt="2024-05-19T10:00:41.005" v="11081"/>
          <ac:cxnSpMkLst>
            <pc:docMk/>
            <pc:sldMk cId="21863411" sldId="303"/>
            <ac:cxnSpMk id="14" creationId="{7B4F8AE9-DE21-040B-7F61-B8F2BE3CD4AC}"/>
          </ac:cxnSpMkLst>
        </pc:cxnChg>
        <pc:cxnChg chg="mod">
          <ac:chgData name="Uni Heidelberg" userId="63381bc8-74ad-49df-bab6-c1d9d05e17c2" providerId="ADAL" clId="{BF74E554-D468-417C-B33F-4311D5A26E49}" dt="2024-05-19T10:00:41.005" v="11081"/>
          <ac:cxnSpMkLst>
            <pc:docMk/>
            <pc:sldMk cId="21863411" sldId="303"/>
            <ac:cxnSpMk id="15" creationId="{1BB04F73-620F-3B64-8916-421E4997397A}"/>
          </ac:cxnSpMkLst>
        </pc:cxnChg>
        <pc:cxnChg chg="mod">
          <ac:chgData name="Uni Heidelberg" userId="63381bc8-74ad-49df-bab6-c1d9d05e17c2" providerId="ADAL" clId="{BF74E554-D468-417C-B33F-4311D5A26E49}" dt="2024-05-19T10:00:41.005" v="11081"/>
          <ac:cxnSpMkLst>
            <pc:docMk/>
            <pc:sldMk cId="21863411" sldId="303"/>
            <ac:cxnSpMk id="16" creationId="{9DC9E008-8BE0-4D66-9153-9F99376543B2}"/>
          </ac:cxnSpMkLst>
        </pc:cxnChg>
        <pc:cxnChg chg="mod ord">
          <ac:chgData name="Uni Heidelberg" userId="63381bc8-74ad-49df-bab6-c1d9d05e17c2" providerId="ADAL" clId="{BF74E554-D468-417C-B33F-4311D5A26E49}" dt="2024-05-19T10:19:46.703" v="11873" actId="166"/>
          <ac:cxnSpMkLst>
            <pc:docMk/>
            <pc:sldMk cId="21863411" sldId="303"/>
            <ac:cxnSpMk id="19" creationId="{1888AE79-72E4-D2BF-75FC-60295689A6EC}"/>
          </ac:cxnSpMkLst>
        </pc:cxnChg>
        <pc:cxnChg chg="mod">
          <ac:chgData name="Uni Heidelberg" userId="63381bc8-74ad-49df-bab6-c1d9d05e17c2" providerId="ADAL" clId="{BF74E554-D468-417C-B33F-4311D5A26E49}" dt="2024-05-19T10:00:41.005" v="11081"/>
          <ac:cxnSpMkLst>
            <pc:docMk/>
            <pc:sldMk cId="21863411" sldId="303"/>
            <ac:cxnSpMk id="20" creationId="{53B5DE95-F8A2-FDD4-BB74-C95E3D898368}"/>
          </ac:cxnSpMkLst>
        </pc:cxnChg>
        <pc:cxnChg chg="mod">
          <ac:chgData name="Uni Heidelberg" userId="63381bc8-74ad-49df-bab6-c1d9d05e17c2" providerId="ADAL" clId="{BF74E554-D468-417C-B33F-4311D5A26E49}" dt="2024-05-19T10:00:41.005" v="11081"/>
          <ac:cxnSpMkLst>
            <pc:docMk/>
            <pc:sldMk cId="21863411" sldId="303"/>
            <ac:cxnSpMk id="21" creationId="{1DFAADAF-5434-49E2-CF03-D223E2E96BCB}"/>
          </ac:cxnSpMkLst>
        </pc:cxnChg>
      </pc:sldChg>
      <pc:sldChg chg="modSp add del mod">
        <pc:chgData name="Uni Heidelberg" userId="63381bc8-74ad-49df-bab6-c1d9d05e17c2" providerId="ADAL" clId="{BF74E554-D468-417C-B33F-4311D5A26E49}" dt="2024-05-19T09:57:52.266" v="11043" actId="47"/>
        <pc:sldMkLst>
          <pc:docMk/>
          <pc:sldMk cId="2718024518" sldId="303"/>
        </pc:sldMkLst>
        <pc:spChg chg="mod">
          <ac:chgData name="Uni Heidelberg" userId="63381bc8-74ad-49df-bab6-c1d9d05e17c2" providerId="ADAL" clId="{BF74E554-D468-417C-B33F-4311D5A26E49}" dt="2024-05-19T09:57:45.868" v="11037" actId="20577"/>
          <ac:spMkLst>
            <pc:docMk/>
            <pc:sldMk cId="2718024518" sldId="303"/>
            <ac:spMk id="29" creationId="{2CCB6098-B8A6-AC95-A4F0-35F8A1B9FF65}"/>
          </ac:spMkLst>
        </pc:spChg>
        <pc:cxnChg chg="mod">
          <ac:chgData name="Uni Heidelberg" userId="63381bc8-74ad-49df-bab6-c1d9d05e17c2" providerId="ADAL" clId="{BF74E554-D468-417C-B33F-4311D5A26E49}" dt="2024-05-19T09:57:43.138" v="11033" actId="1076"/>
          <ac:cxnSpMkLst>
            <pc:docMk/>
            <pc:sldMk cId="2718024518" sldId="303"/>
            <ac:cxnSpMk id="8" creationId="{136DACFC-A480-F280-DED3-B23933EFA8C9}"/>
          </ac:cxnSpMkLst>
        </pc:cxnChg>
      </pc:sldChg>
      <pc:sldChg chg="addSp delSp modSp add del mod delAnim modNotesTx">
        <pc:chgData name="Uni Heidelberg" userId="63381bc8-74ad-49df-bab6-c1d9d05e17c2" providerId="ADAL" clId="{BF74E554-D468-417C-B33F-4311D5A26E49}" dt="2024-05-19T10:11:54.596" v="11671" actId="47"/>
        <pc:sldMkLst>
          <pc:docMk/>
          <pc:sldMk cId="182399327" sldId="304"/>
        </pc:sldMkLst>
        <pc:spChg chg="add del mod">
          <ac:chgData name="Uni Heidelberg" userId="63381bc8-74ad-49df-bab6-c1d9d05e17c2" providerId="ADAL" clId="{BF74E554-D468-417C-B33F-4311D5A26E49}" dt="2024-05-19T10:11:24.859" v="11667" actId="20577"/>
          <ac:spMkLst>
            <pc:docMk/>
            <pc:sldMk cId="182399327" sldId="304"/>
            <ac:spMk id="2" creationId="{EF44878C-DA17-E34E-57B6-D681C10C79BA}"/>
          </ac:spMkLst>
        </pc:spChg>
        <pc:spChg chg="add del mod">
          <ac:chgData name="Uni Heidelberg" userId="63381bc8-74ad-49df-bab6-c1d9d05e17c2" providerId="ADAL" clId="{BF74E554-D468-417C-B33F-4311D5A26E49}" dt="2024-05-19T10:05:40.880" v="11162" actId="20577"/>
          <ac:spMkLst>
            <pc:docMk/>
            <pc:sldMk cId="182399327" sldId="304"/>
            <ac:spMk id="6" creationId="{C8D1A272-3697-84F2-3996-BC9F03D8EEBA}"/>
          </ac:spMkLst>
        </pc:spChg>
        <pc:spChg chg="del">
          <ac:chgData name="Uni Heidelberg" userId="63381bc8-74ad-49df-bab6-c1d9d05e17c2" providerId="ADAL" clId="{BF74E554-D468-417C-B33F-4311D5A26E49}" dt="2024-05-19T10:04:45.324" v="11123" actId="478"/>
          <ac:spMkLst>
            <pc:docMk/>
            <pc:sldMk cId="182399327" sldId="304"/>
            <ac:spMk id="24" creationId="{63ED4967-B60A-0B94-3484-533B2A397488}"/>
          </ac:spMkLst>
        </pc:spChg>
        <pc:spChg chg="del">
          <ac:chgData name="Uni Heidelberg" userId="63381bc8-74ad-49df-bab6-c1d9d05e17c2" providerId="ADAL" clId="{BF74E554-D468-417C-B33F-4311D5A26E49}" dt="2024-05-19T10:04:46.507" v="11124" actId="478"/>
          <ac:spMkLst>
            <pc:docMk/>
            <pc:sldMk cId="182399327" sldId="304"/>
            <ac:spMk id="30" creationId="{2C69D3D8-1281-D9B8-4925-2602880D525C}"/>
          </ac:spMkLst>
        </pc:spChg>
        <pc:spChg chg="del">
          <ac:chgData name="Uni Heidelberg" userId="63381bc8-74ad-49df-bab6-c1d9d05e17c2" providerId="ADAL" clId="{BF74E554-D468-417C-B33F-4311D5A26E49}" dt="2024-05-19T10:11:29.112" v="11668" actId="478"/>
          <ac:spMkLst>
            <pc:docMk/>
            <pc:sldMk cId="182399327" sldId="304"/>
            <ac:spMk id="44" creationId="{03CDB325-4766-D0C1-2A92-6E1E465E5C01}"/>
          </ac:spMkLst>
        </pc:spChg>
      </pc:sldChg>
      <pc:sldChg chg="addSp delSp modSp add mod ord modTransition">
        <pc:chgData name="Uni Heidelberg" userId="63381bc8-74ad-49df-bab6-c1d9d05e17c2" providerId="ADAL" clId="{BF74E554-D468-417C-B33F-4311D5A26E49}" dt="2024-05-19T10:25:16.588" v="12152" actId="1076"/>
        <pc:sldMkLst>
          <pc:docMk/>
          <pc:sldMk cId="3384062275" sldId="305"/>
        </pc:sldMkLst>
        <pc:spChg chg="mod ord modVis">
          <ac:chgData name="Uni Heidelberg" userId="63381bc8-74ad-49df-bab6-c1d9d05e17c2" providerId="ADAL" clId="{BF74E554-D468-417C-B33F-4311D5A26E49}" dt="2024-05-19T10:20:53.179" v="11891" actId="14429"/>
          <ac:spMkLst>
            <pc:docMk/>
            <pc:sldMk cId="3384062275" sldId="305"/>
            <ac:spMk id="2" creationId="{EF44878C-DA17-E34E-57B6-D681C10C79BA}"/>
          </ac:spMkLst>
        </pc:spChg>
        <pc:spChg chg="add mod ord modVis">
          <ac:chgData name="Uni Heidelberg" userId="63381bc8-74ad-49df-bab6-c1d9d05e17c2" providerId="ADAL" clId="{BF74E554-D468-417C-B33F-4311D5A26E49}" dt="2024-05-19T10:20:58.996" v="11895" actId="14430"/>
          <ac:spMkLst>
            <pc:docMk/>
            <pc:sldMk cId="3384062275" sldId="305"/>
            <ac:spMk id="3" creationId="{84F4F340-B888-1EDF-5976-EC4EF18E5315}"/>
          </ac:spMkLst>
        </pc:spChg>
        <pc:spChg chg="mod ord modVis">
          <ac:chgData name="Uni Heidelberg" userId="63381bc8-74ad-49df-bab6-c1d9d05e17c2" providerId="ADAL" clId="{BF74E554-D468-417C-B33F-4311D5A26E49}" dt="2024-05-19T10:20:36.175" v="11887" actId="14429"/>
          <ac:spMkLst>
            <pc:docMk/>
            <pc:sldMk cId="3384062275" sldId="305"/>
            <ac:spMk id="4" creationId="{3B0AE770-864F-57F9-91C5-EE123F0233A9}"/>
          </ac:spMkLst>
        </pc:spChg>
        <pc:spChg chg="mod ord">
          <ac:chgData name="Uni Heidelberg" userId="63381bc8-74ad-49df-bab6-c1d9d05e17c2" providerId="ADAL" clId="{BF74E554-D468-417C-B33F-4311D5A26E49}" dt="2024-05-19T10:19:50.204" v="11874" actId="166"/>
          <ac:spMkLst>
            <pc:docMk/>
            <pc:sldMk cId="3384062275" sldId="305"/>
            <ac:spMk id="6" creationId="{C8D1A272-3697-84F2-3996-BC9F03D8EEBA}"/>
          </ac:spMkLst>
        </pc:spChg>
        <pc:spChg chg="del">
          <ac:chgData name="Uni Heidelberg" userId="63381bc8-74ad-49df-bab6-c1d9d05e17c2" providerId="ADAL" clId="{BF74E554-D468-417C-B33F-4311D5A26E49}" dt="2024-05-19T10:13:01.264" v="11729" actId="478"/>
          <ac:spMkLst>
            <pc:docMk/>
            <pc:sldMk cId="3384062275" sldId="305"/>
            <ac:spMk id="7" creationId="{079164D1-61AF-A559-78B9-593B335C1A0E}"/>
          </ac:spMkLst>
        </pc:spChg>
        <pc:spChg chg="add mod ord modVis">
          <ac:chgData name="Uni Heidelberg" userId="63381bc8-74ad-49df-bab6-c1d9d05e17c2" providerId="ADAL" clId="{BF74E554-D468-417C-B33F-4311D5A26E49}" dt="2024-05-19T10:21:06.611" v="11897" actId="14430"/>
          <ac:spMkLst>
            <pc:docMk/>
            <pc:sldMk cId="3384062275" sldId="305"/>
            <ac:spMk id="8" creationId="{368D447B-053B-2041-BDB9-876CCCC8A4FC}"/>
          </ac:spMkLst>
        </pc:spChg>
        <pc:spChg chg="add mod ord modVis">
          <ac:chgData name="Uni Heidelberg" userId="63381bc8-74ad-49df-bab6-c1d9d05e17c2" providerId="ADAL" clId="{BF74E554-D468-417C-B33F-4311D5A26E49}" dt="2024-05-19T10:20:31.940" v="11884" actId="14430"/>
          <ac:spMkLst>
            <pc:docMk/>
            <pc:sldMk cId="3384062275" sldId="305"/>
            <ac:spMk id="9" creationId="{D551DB2A-8599-77B6-FBA4-AB61D5E60AF9}"/>
          </ac:spMkLst>
        </pc:spChg>
        <pc:spChg chg="mod ord modVis">
          <ac:chgData name="Uni Heidelberg" userId="63381bc8-74ad-49df-bab6-c1d9d05e17c2" providerId="ADAL" clId="{BF74E554-D468-417C-B33F-4311D5A26E49}" dt="2024-05-19T10:20:57.279" v="11893" actId="14429"/>
          <ac:spMkLst>
            <pc:docMk/>
            <pc:sldMk cId="3384062275" sldId="305"/>
            <ac:spMk id="10" creationId="{26D16AEF-886F-82A9-CA80-569EBA3255F2}"/>
          </ac:spMkLst>
        </pc:spChg>
        <pc:spChg chg="add mod">
          <ac:chgData name="Uni Heidelberg" userId="63381bc8-74ad-49df-bab6-c1d9d05e17c2" providerId="ADAL" clId="{BF74E554-D468-417C-B33F-4311D5A26E49}" dt="2024-05-19T10:19:03.213" v="11850"/>
          <ac:spMkLst>
            <pc:docMk/>
            <pc:sldMk cId="3384062275" sldId="305"/>
            <ac:spMk id="11" creationId="{FA54E4AF-F65A-AD6D-C3D4-19ABE80E77B0}"/>
          </ac:spMkLst>
        </pc:spChg>
        <pc:spChg chg="add mod">
          <ac:chgData name="Uni Heidelberg" userId="63381bc8-74ad-49df-bab6-c1d9d05e17c2" providerId="ADAL" clId="{BF74E554-D468-417C-B33F-4311D5A26E49}" dt="2024-05-19T10:19:03.213" v="11850"/>
          <ac:spMkLst>
            <pc:docMk/>
            <pc:sldMk cId="3384062275" sldId="305"/>
            <ac:spMk id="12" creationId="{31BCB7AF-E597-D4A1-857F-E2BE30933906}"/>
          </ac:spMkLst>
        </pc:spChg>
        <pc:spChg chg="mod">
          <ac:chgData name="Uni Heidelberg" userId="63381bc8-74ad-49df-bab6-c1d9d05e17c2" providerId="ADAL" clId="{BF74E554-D468-417C-B33F-4311D5A26E49}" dt="2024-05-19T10:15:57.549" v="11803" actId="1076"/>
          <ac:spMkLst>
            <pc:docMk/>
            <pc:sldMk cId="3384062275" sldId="305"/>
            <ac:spMk id="17" creationId="{C2A9B4D6-C178-5F4B-45E7-BE805A56648D}"/>
          </ac:spMkLst>
        </pc:spChg>
        <pc:spChg chg="mod">
          <ac:chgData name="Uni Heidelberg" userId="63381bc8-74ad-49df-bab6-c1d9d05e17c2" providerId="ADAL" clId="{BF74E554-D468-417C-B33F-4311D5A26E49}" dt="2024-05-19T10:15:57.549" v="11803" actId="1076"/>
          <ac:spMkLst>
            <pc:docMk/>
            <pc:sldMk cId="3384062275" sldId="305"/>
            <ac:spMk id="18" creationId="{7FA94ECD-B7FA-44C2-78E9-178487902796}"/>
          </ac:spMkLst>
        </pc:spChg>
        <pc:spChg chg="mod">
          <ac:chgData name="Uni Heidelberg" userId="63381bc8-74ad-49df-bab6-c1d9d05e17c2" providerId="ADAL" clId="{BF74E554-D468-417C-B33F-4311D5A26E49}" dt="2024-05-19T10:15:57.549" v="11803" actId="1076"/>
          <ac:spMkLst>
            <pc:docMk/>
            <pc:sldMk cId="3384062275" sldId="305"/>
            <ac:spMk id="22" creationId="{EF1F2642-7AA1-2971-542B-7839D1954459}"/>
          </ac:spMkLst>
        </pc:spChg>
        <pc:spChg chg="mod">
          <ac:chgData name="Uni Heidelberg" userId="63381bc8-74ad-49df-bab6-c1d9d05e17c2" providerId="ADAL" clId="{BF74E554-D468-417C-B33F-4311D5A26E49}" dt="2024-05-19T10:15:57.549" v="11803" actId="1076"/>
          <ac:spMkLst>
            <pc:docMk/>
            <pc:sldMk cId="3384062275" sldId="305"/>
            <ac:spMk id="26" creationId="{F03EFF76-295B-EFFF-8B01-00D1EF64A117}"/>
          </ac:spMkLst>
        </pc:spChg>
        <pc:spChg chg="del mod">
          <ac:chgData name="Uni Heidelberg" userId="63381bc8-74ad-49df-bab6-c1d9d05e17c2" providerId="ADAL" clId="{BF74E554-D468-417C-B33F-4311D5A26E49}" dt="2024-05-19T10:19:02.904" v="11849" actId="478"/>
          <ac:spMkLst>
            <pc:docMk/>
            <pc:sldMk cId="3384062275" sldId="305"/>
            <ac:spMk id="28" creationId="{F11D67FF-6190-2207-78D1-4EC13E305E1A}"/>
          </ac:spMkLst>
        </pc:spChg>
        <pc:spChg chg="del mod">
          <ac:chgData name="Uni Heidelberg" userId="63381bc8-74ad-49df-bab6-c1d9d05e17c2" providerId="ADAL" clId="{BF74E554-D468-417C-B33F-4311D5A26E49}" dt="2024-05-19T10:19:02.904" v="11849" actId="478"/>
          <ac:spMkLst>
            <pc:docMk/>
            <pc:sldMk cId="3384062275" sldId="305"/>
            <ac:spMk id="29" creationId="{2CCB6098-B8A6-AC95-A4F0-35F8A1B9FF65}"/>
          </ac:spMkLst>
        </pc:spChg>
        <pc:spChg chg="del">
          <ac:chgData name="Uni Heidelberg" userId="63381bc8-74ad-49df-bab6-c1d9d05e17c2" providerId="ADAL" clId="{BF74E554-D468-417C-B33F-4311D5A26E49}" dt="2024-05-19T10:13:53.320" v="11790" actId="478"/>
          <ac:spMkLst>
            <pc:docMk/>
            <pc:sldMk cId="3384062275" sldId="305"/>
            <ac:spMk id="32" creationId="{AA8E5C38-0034-1187-9412-531A6FD0D778}"/>
          </ac:spMkLst>
        </pc:spChg>
        <pc:spChg chg="del">
          <ac:chgData name="Uni Heidelberg" userId="63381bc8-74ad-49df-bab6-c1d9d05e17c2" providerId="ADAL" clId="{BF74E554-D468-417C-B33F-4311D5A26E49}" dt="2024-05-19T10:12:59.192" v="11728" actId="478"/>
          <ac:spMkLst>
            <pc:docMk/>
            <pc:sldMk cId="3384062275" sldId="305"/>
            <ac:spMk id="35" creationId="{6944ACA7-AADC-5861-AB6A-3A6C156CE68E}"/>
          </ac:spMkLst>
        </pc:spChg>
        <pc:spChg chg="del">
          <ac:chgData name="Uni Heidelberg" userId="63381bc8-74ad-49df-bab6-c1d9d05e17c2" providerId="ADAL" clId="{BF74E554-D468-417C-B33F-4311D5A26E49}" dt="2024-05-19T10:13:02.497" v="11730" actId="478"/>
          <ac:spMkLst>
            <pc:docMk/>
            <pc:sldMk cId="3384062275" sldId="305"/>
            <ac:spMk id="36" creationId="{EF758825-F5A8-00B3-5C48-C52B2C2AE83B}"/>
          </ac:spMkLst>
        </pc:spChg>
        <pc:spChg chg="del">
          <ac:chgData name="Uni Heidelberg" userId="63381bc8-74ad-49df-bab6-c1d9d05e17c2" providerId="ADAL" clId="{BF74E554-D468-417C-B33F-4311D5A26E49}" dt="2024-05-19T10:12:57.337" v="11726" actId="478"/>
          <ac:spMkLst>
            <pc:docMk/>
            <pc:sldMk cId="3384062275" sldId="305"/>
            <ac:spMk id="44" creationId="{03CDB325-4766-D0C1-2A92-6E1E465E5C01}"/>
          </ac:spMkLst>
        </pc:spChg>
        <pc:cxnChg chg="add mod">
          <ac:chgData name="Uni Heidelberg" userId="63381bc8-74ad-49df-bab6-c1d9d05e17c2" providerId="ADAL" clId="{BF74E554-D468-417C-B33F-4311D5A26E49}" dt="2024-05-19T10:25:16.588" v="12152" actId="1076"/>
          <ac:cxnSpMkLst>
            <pc:docMk/>
            <pc:sldMk cId="3384062275" sldId="305"/>
            <ac:cxnSpMk id="13" creationId="{E85418CD-189E-971A-2352-847AFDED816E}"/>
          </ac:cxnSpMkLst>
        </pc:cxnChg>
        <pc:cxnChg chg="add mod">
          <ac:chgData name="Uni Heidelberg" userId="63381bc8-74ad-49df-bab6-c1d9d05e17c2" providerId="ADAL" clId="{BF74E554-D468-417C-B33F-4311D5A26E49}" dt="2024-05-19T10:25:16.588" v="12152" actId="1076"/>
          <ac:cxnSpMkLst>
            <pc:docMk/>
            <pc:sldMk cId="3384062275" sldId="305"/>
            <ac:cxnSpMk id="14" creationId="{A5C35D93-0307-FCAC-A4C2-CE10A241E358}"/>
          </ac:cxnSpMkLst>
        </pc:cxnChg>
        <pc:cxnChg chg="ord">
          <ac:chgData name="Uni Heidelberg" userId="63381bc8-74ad-49df-bab6-c1d9d05e17c2" providerId="ADAL" clId="{BF74E554-D468-417C-B33F-4311D5A26E49}" dt="2024-05-19T10:19:50.204" v="11874" actId="166"/>
          <ac:cxnSpMkLst>
            <pc:docMk/>
            <pc:sldMk cId="3384062275" sldId="305"/>
            <ac:cxnSpMk id="19" creationId="{1888AE79-72E4-D2BF-75FC-60295689A6EC}"/>
          </ac:cxnSpMkLst>
        </pc:cxnChg>
        <pc:cxnChg chg="mod">
          <ac:chgData name="Uni Heidelberg" userId="63381bc8-74ad-49df-bab6-c1d9d05e17c2" providerId="ADAL" clId="{BF74E554-D468-417C-B33F-4311D5A26E49}" dt="2024-05-19T10:15:57.549" v="11803" actId="1076"/>
          <ac:cxnSpMkLst>
            <pc:docMk/>
            <pc:sldMk cId="3384062275" sldId="305"/>
            <ac:cxnSpMk id="25" creationId="{5CACA6C4-D1CA-1FDD-2799-17B49F80F7FC}"/>
          </ac:cxnSpMkLst>
        </pc:cxnChg>
        <pc:cxnChg chg="del mod">
          <ac:chgData name="Uni Heidelberg" userId="63381bc8-74ad-49df-bab6-c1d9d05e17c2" providerId="ADAL" clId="{BF74E554-D468-417C-B33F-4311D5A26E49}" dt="2024-05-19T10:12:58.200" v="11727" actId="478"/>
          <ac:cxnSpMkLst>
            <pc:docMk/>
            <pc:sldMk cId="3384062275" sldId="305"/>
            <ac:cxnSpMk id="39" creationId="{C12346E3-0130-95E5-E730-36D53D8876C3}"/>
          </ac:cxnSpMkLst>
        </pc:cxnChg>
      </pc:sldChg>
      <pc:sldChg chg="addSp delSp modSp add mod modTransition">
        <pc:chgData name="Uni Heidelberg" userId="63381bc8-74ad-49df-bab6-c1d9d05e17c2" providerId="ADAL" clId="{BF74E554-D468-417C-B33F-4311D5A26E49}" dt="2024-05-19T10:25:08.273" v="12150" actId="1076"/>
        <pc:sldMkLst>
          <pc:docMk/>
          <pc:sldMk cId="3953712602" sldId="306"/>
        </pc:sldMkLst>
        <pc:spChg chg="add mod">
          <ac:chgData name="Uni Heidelberg" userId="63381bc8-74ad-49df-bab6-c1d9d05e17c2" providerId="ADAL" clId="{BF74E554-D468-417C-B33F-4311D5A26E49}" dt="2024-05-19T10:16:31.725" v="11808" actId="1076"/>
          <ac:spMkLst>
            <pc:docMk/>
            <pc:sldMk cId="3953712602" sldId="306"/>
            <ac:spMk id="7" creationId="{F33519F7-468B-34E2-C47D-2501BECD2296}"/>
          </ac:spMkLst>
        </pc:spChg>
        <pc:spChg chg="add mod">
          <ac:chgData name="Uni Heidelberg" userId="63381bc8-74ad-49df-bab6-c1d9d05e17c2" providerId="ADAL" clId="{BF74E554-D468-417C-B33F-4311D5A26E49}" dt="2024-05-19T10:18:41.495" v="11845" actId="1076"/>
          <ac:spMkLst>
            <pc:docMk/>
            <pc:sldMk cId="3953712602" sldId="306"/>
            <ac:spMk id="11" creationId="{88DA0D3D-BB6B-D83F-B570-ADA00E4EBE5E}"/>
          </ac:spMkLst>
        </pc:spChg>
        <pc:spChg chg="add mod">
          <ac:chgData name="Uni Heidelberg" userId="63381bc8-74ad-49df-bab6-c1d9d05e17c2" providerId="ADAL" clId="{BF74E554-D468-417C-B33F-4311D5A26E49}" dt="2024-05-19T10:18:37.686" v="11844" actId="207"/>
          <ac:spMkLst>
            <pc:docMk/>
            <pc:sldMk cId="3953712602" sldId="306"/>
            <ac:spMk id="24" creationId="{830562D7-4976-F2B5-36AB-33056262D4A6}"/>
          </ac:spMkLst>
        </pc:spChg>
        <pc:spChg chg="add del mod">
          <ac:chgData name="Uni Heidelberg" userId="63381bc8-74ad-49df-bab6-c1d9d05e17c2" providerId="ADAL" clId="{BF74E554-D468-417C-B33F-4311D5A26E49}" dt="2024-05-19T10:17:53.328" v="11838" actId="478"/>
          <ac:spMkLst>
            <pc:docMk/>
            <pc:sldMk cId="3953712602" sldId="306"/>
            <ac:spMk id="27" creationId="{18ACB2BA-E14E-B13D-D653-7DA43E4F7016}"/>
          </ac:spMkLst>
        </pc:spChg>
        <pc:spChg chg="mod">
          <ac:chgData name="Uni Heidelberg" userId="63381bc8-74ad-49df-bab6-c1d9d05e17c2" providerId="ADAL" clId="{BF74E554-D468-417C-B33F-4311D5A26E49}" dt="2024-05-19T10:18:58.518" v="11848" actId="1076"/>
          <ac:spMkLst>
            <pc:docMk/>
            <pc:sldMk cId="3953712602" sldId="306"/>
            <ac:spMk id="28" creationId="{F11D67FF-6190-2207-78D1-4EC13E305E1A}"/>
          </ac:spMkLst>
        </pc:spChg>
        <pc:spChg chg="mod">
          <ac:chgData name="Uni Heidelberg" userId="63381bc8-74ad-49df-bab6-c1d9d05e17c2" providerId="ADAL" clId="{BF74E554-D468-417C-B33F-4311D5A26E49}" dt="2024-05-19T10:18:43.006" v="11846" actId="1076"/>
          <ac:spMkLst>
            <pc:docMk/>
            <pc:sldMk cId="3953712602" sldId="306"/>
            <ac:spMk id="29" creationId="{2CCB6098-B8A6-AC95-A4F0-35F8A1B9FF65}"/>
          </ac:spMkLst>
        </pc:spChg>
        <pc:cxnChg chg="add mod">
          <ac:chgData name="Uni Heidelberg" userId="63381bc8-74ad-49df-bab6-c1d9d05e17c2" providerId="ADAL" clId="{BF74E554-D468-417C-B33F-4311D5A26E49}" dt="2024-05-19T10:17:03.904" v="11825" actId="1076"/>
          <ac:cxnSpMkLst>
            <pc:docMk/>
            <pc:sldMk cId="3953712602" sldId="306"/>
            <ac:cxnSpMk id="12" creationId="{BD0A9FF1-CE3F-DFBA-71E0-AFC979005669}"/>
          </ac:cxnSpMkLst>
        </pc:cxnChg>
        <pc:cxnChg chg="mod">
          <ac:chgData name="Uni Heidelberg" userId="63381bc8-74ad-49df-bab6-c1d9d05e17c2" providerId="ADAL" clId="{BF74E554-D468-417C-B33F-4311D5A26E49}" dt="2024-05-19T10:25:08.273" v="12150" actId="1076"/>
          <ac:cxnSpMkLst>
            <pc:docMk/>
            <pc:sldMk cId="3953712602" sldId="306"/>
            <ac:cxnSpMk id="19" creationId="{1888AE79-72E4-D2BF-75FC-60295689A6EC}"/>
          </ac:cxnSpMkLst>
        </pc:cxnChg>
        <pc:cxnChg chg="mod">
          <ac:chgData name="Uni Heidelberg" userId="63381bc8-74ad-49df-bab6-c1d9d05e17c2" providerId="ADAL" clId="{BF74E554-D468-417C-B33F-4311D5A26E49}" dt="2024-05-19T10:17:12.366" v="11829" actId="14100"/>
          <ac:cxnSpMkLst>
            <pc:docMk/>
            <pc:sldMk cId="3953712602" sldId="306"/>
            <ac:cxnSpMk id="25" creationId="{5CACA6C4-D1CA-1FDD-2799-17B49F80F7FC}"/>
          </ac:cxnSpMkLst>
        </pc:cxnChg>
        <pc:cxnChg chg="add mod">
          <ac:chgData name="Uni Heidelberg" userId="63381bc8-74ad-49df-bab6-c1d9d05e17c2" providerId="ADAL" clId="{BF74E554-D468-417C-B33F-4311D5A26E49}" dt="2024-05-19T10:18:00.634" v="11842" actId="14100"/>
          <ac:cxnSpMkLst>
            <pc:docMk/>
            <pc:sldMk cId="3953712602" sldId="306"/>
            <ac:cxnSpMk id="30" creationId="{2FC48E6B-2FCD-B2EE-EFE1-5BACE118EB09}"/>
          </ac:cxnSpMkLst>
        </pc:cxnChg>
      </pc:sldChg>
      <pc:sldChg chg="addSp delSp modSp add mod modTransition">
        <pc:chgData name="Uni Heidelberg" userId="63381bc8-74ad-49df-bab6-c1d9d05e17c2" providerId="ADAL" clId="{BF74E554-D468-417C-B33F-4311D5A26E49}" dt="2024-05-19T10:25:24.569" v="12158"/>
        <pc:sldMkLst>
          <pc:docMk/>
          <pc:sldMk cId="727564068" sldId="307"/>
        </pc:sldMkLst>
        <pc:spChg chg="del">
          <ac:chgData name="Uni Heidelberg" userId="63381bc8-74ad-49df-bab6-c1d9d05e17c2" providerId="ADAL" clId="{BF74E554-D468-417C-B33F-4311D5A26E49}" dt="2024-05-19T10:22:40.529" v="11902" actId="478"/>
          <ac:spMkLst>
            <pc:docMk/>
            <pc:sldMk cId="727564068" sldId="307"/>
            <ac:spMk id="3" creationId="{84F4F340-B888-1EDF-5976-EC4EF18E5315}"/>
          </ac:spMkLst>
        </pc:spChg>
        <pc:spChg chg="mod">
          <ac:chgData name="Uni Heidelberg" userId="63381bc8-74ad-49df-bab6-c1d9d05e17c2" providerId="ADAL" clId="{BF74E554-D468-417C-B33F-4311D5A26E49}" dt="2024-05-19T10:24:21.874" v="12110" actId="14100"/>
          <ac:spMkLst>
            <pc:docMk/>
            <pc:sldMk cId="727564068" sldId="307"/>
            <ac:spMk id="4" creationId="{3B0AE770-864F-57F9-91C5-EE123F0233A9}"/>
          </ac:spMkLst>
        </pc:spChg>
        <pc:spChg chg="mod modVis">
          <ac:chgData name="Uni Heidelberg" userId="63381bc8-74ad-49df-bab6-c1d9d05e17c2" providerId="ADAL" clId="{BF74E554-D468-417C-B33F-4311D5A26E49}" dt="2024-05-19T10:22:37.195" v="11901" actId="14429"/>
          <ac:spMkLst>
            <pc:docMk/>
            <pc:sldMk cId="727564068" sldId="307"/>
            <ac:spMk id="6" creationId="{C8D1A272-3697-84F2-3996-BC9F03D8EEBA}"/>
          </ac:spMkLst>
        </pc:spChg>
        <pc:spChg chg="del">
          <ac:chgData name="Uni Heidelberg" userId="63381bc8-74ad-49df-bab6-c1d9d05e17c2" providerId="ADAL" clId="{BF74E554-D468-417C-B33F-4311D5A26E49}" dt="2024-05-19T10:22:43.608" v="11904" actId="478"/>
          <ac:spMkLst>
            <pc:docMk/>
            <pc:sldMk cId="727564068" sldId="307"/>
            <ac:spMk id="8" creationId="{368D447B-053B-2041-BDB9-876CCCC8A4FC}"/>
          </ac:spMkLst>
        </pc:spChg>
        <pc:spChg chg="del">
          <ac:chgData name="Uni Heidelberg" userId="63381bc8-74ad-49df-bab6-c1d9d05e17c2" providerId="ADAL" clId="{BF74E554-D468-417C-B33F-4311D5A26E49}" dt="2024-05-19T10:22:42.618" v="11903" actId="478"/>
          <ac:spMkLst>
            <pc:docMk/>
            <pc:sldMk cId="727564068" sldId="307"/>
            <ac:spMk id="9" creationId="{D551DB2A-8599-77B6-FBA4-AB61D5E60AF9}"/>
          </ac:spMkLst>
        </pc:spChg>
        <pc:spChg chg="add mod">
          <ac:chgData name="Uni Heidelberg" userId="63381bc8-74ad-49df-bab6-c1d9d05e17c2" providerId="ADAL" clId="{BF74E554-D468-417C-B33F-4311D5A26E49}" dt="2024-05-19T10:24:18.732" v="12108" actId="1076"/>
          <ac:spMkLst>
            <pc:docMk/>
            <pc:sldMk cId="727564068" sldId="307"/>
            <ac:spMk id="13" creationId="{ECCE8FDB-C20C-3A4E-FD33-84FBA892733C}"/>
          </ac:spMkLst>
        </pc:spChg>
        <pc:spChg chg="add mod">
          <ac:chgData name="Uni Heidelberg" userId="63381bc8-74ad-49df-bab6-c1d9d05e17c2" providerId="ADAL" clId="{BF74E554-D468-417C-B33F-4311D5A26E49}" dt="2024-05-19T10:24:20.174" v="12109" actId="1076"/>
          <ac:spMkLst>
            <pc:docMk/>
            <pc:sldMk cId="727564068" sldId="307"/>
            <ac:spMk id="14" creationId="{95E6DFA9-3A22-BD45-1430-82382FED1EE7}"/>
          </ac:spMkLst>
        </pc:spChg>
        <pc:spChg chg="add mod">
          <ac:chgData name="Uni Heidelberg" userId="63381bc8-74ad-49df-bab6-c1d9d05e17c2" providerId="ADAL" clId="{BF74E554-D468-417C-B33F-4311D5A26E49}" dt="2024-05-19T10:24:34.219" v="12140" actId="1076"/>
          <ac:spMkLst>
            <pc:docMk/>
            <pc:sldMk cId="727564068" sldId="307"/>
            <ac:spMk id="15" creationId="{345788BF-FE69-E370-BEA5-DD2CEE6DAF31}"/>
          </ac:spMkLst>
        </pc:spChg>
      </pc:sldChg>
      <pc:sldChg chg="addSp delSp modSp add mod modTransition delAnim modAnim modNotesTx">
        <pc:chgData name="Uni Heidelberg" userId="63381bc8-74ad-49df-bab6-c1d9d05e17c2" providerId="ADAL" clId="{BF74E554-D468-417C-B33F-4311D5A26E49}" dt="2024-05-19T10:56:14.233" v="13404" actId="478"/>
        <pc:sldMkLst>
          <pc:docMk/>
          <pc:sldMk cId="3910908144" sldId="308"/>
        </pc:sldMkLst>
        <pc:spChg chg="mod">
          <ac:chgData name="Uni Heidelberg" userId="63381bc8-74ad-49df-bab6-c1d9d05e17c2" providerId="ADAL" clId="{BF74E554-D468-417C-B33F-4311D5A26E49}" dt="2024-05-19T10:40:17.160" v="12922" actId="207"/>
          <ac:spMkLst>
            <pc:docMk/>
            <pc:sldMk cId="3910908144" sldId="308"/>
            <ac:spMk id="2" creationId="{EF44878C-DA17-E34E-57B6-D681C10C79BA}"/>
          </ac:spMkLst>
        </pc:spChg>
        <pc:spChg chg="add mod">
          <ac:chgData name="Uni Heidelberg" userId="63381bc8-74ad-49df-bab6-c1d9d05e17c2" providerId="ADAL" clId="{BF74E554-D468-417C-B33F-4311D5A26E49}" dt="2024-05-19T10:39:02.543" v="12858" actId="14100"/>
          <ac:spMkLst>
            <pc:docMk/>
            <pc:sldMk cId="3910908144" sldId="308"/>
            <ac:spMk id="3" creationId="{219B45EC-DDC1-86C9-2D14-0E519B8E9696}"/>
          </ac:spMkLst>
        </pc:spChg>
        <pc:spChg chg="mod">
          <ac:chgData name="Uni Heidelberg" userId="63381bc8-74ad-49df-bab6-c1d9d05e17c2" providerId="ADAL" clId="{BF74E554-D468-417C-B33F-4311D5A26E49}" dt="2024-05-19T10:40:23.779" v="12926" actId="1076"/>
          <ac:spMkLst>
            <pc:docMk/>
            <pc:sldMk cId="3910908144" sldId="308"/>
            <ac:spMk id="4" creationId="{3B0AE770-864F-57F9-91C5-EE123F0233A9}"/>
          </ac:spMkLst>
        </pc:spChg>
        <pc:spChg chg="add mod">
          <ac:chgData name="Uni Heidelberg" userId="63381bc8-74ad-49df-bab6-c1d9d05e17c2" providerId="ADAL" clId="{BF74E554-D468-417C-B33F-4311D5A26E49}" dt="2024-05-19T10:38:55.736" v="12856" actId="1076"/>
          <ac:spMkLst>
            <pc:docMk/>
            <pc:sldMk cId="3910908144" sldId="308"/>
            <ac:spMk id="8" creationId="{344B1974-9946-71AF-003D-A5FF45A1BBB4}"/>
          </ac:spMkLst>
        </pc:spChg>
        <pc:spChg chg="mod">
          <ac:chgData name="Uni Heidelberg" userId="63381bc8-74ad-49df-bab6-c1d9d05e17c2" providerId="ADAL" clId="{BF74E554-D468-417C-B33F-4311D5A26E49}" dt="2024-05-19T10:35:58.984" v="12584" actId="1035"/>
          <ac:spMkLst>
            <pc:docMk/>
            <pc:sldMk cId="3910908144" sldId="308"/>
            <ac:spMk id="10" creationId="{26D16AEF-886F-82A9-CA80-569EBA3255F2}"/>
          </ac:spMkLst>
        </pc:spChg>
        <pc:spChg chg="mod">
          <ac:chgData name="Uni Heidelberg" userId="63381bc8-74ad-49df-bab6-c1d9d05e17c2" providerId="ADAL" clId="{BF74E554-D468-417C-B33F-4311D5A26E49}" dt="2024-05-19T10:33:23.220" v="12560" actId="20577"/>
          <ac:spMkLst>
            <pc:docMk/>
            <pc:sldMk cId="3910908144" sldId="308"/>
            <ac:spMk id="13" creationId="{ECCE8FDB-C20C-3A4E-FD33-84FBA892733C}"/>
          </ac:spMkLst>
        </pc:spChg>
        <pc:spChg chg="mod">
          <ac:chgData name="Uni Heidelberg" userId="63381bc8-74ad-49df-bab6-c1d9d05e17c2" providerId="ADAL" clId="{BF74E554-D468-417C-B33F-4311D5A26E49}" dt="2024-05-19T10:36:28.920" v="12603" actId="1038"/>
          <ac:spMkLst>
            <pc:docMk/>
            <pc:sldMk cId="3910908144" sldId="308"/>
            <ac:spMk id="14" creationId="{95E6DFA9-3A22-BD45-1430-82382FED1EE7}"/>
          </ac:spMkLst>
        </pc:spChg>
        <pc:spChg chg="del mod">
          <ac:chgData name="Uni Heidelberg" userId="63381bc8-74ad-49df-bab6-c1d9d05e17c2" providerId="ADAL" clId="{BF74E554-D468-417C-B33F-4311D5A26E49}" dt="2024-05-19T10:31:57.016" v="12473" actId="478"/>
          <ac:spMkLst>
            <pc:docMk/>
            <pc:sldMk cId="3910908144" sldId="308"/>
            <ac:spMk id="15" creationId="{345788BF-FE69-E370-BEA5-DD2CEE6DAF31}"/>
          </ac:spMkLst>
        </pc:spChg>
        <pc:spChg chg="mod topLvl">
          <ac:chgData name="Uni Heidelberg" userId="63381bc8-74ad-49df-bab6-c1d9d05e17c2" providerId="ADAL" clId="{BF74E554-D468-417C-B33F-4311D5A26E49}" dt="2024-05-19T10:41:58.987" v="12944" actId="164"/>
          <ac:spMkLst>
            <pc:docMk/>
            <pc:sldMk cId="3910908144" sldId="308"/>
            <ac:spMk id="16" creationId="{02C97550-5DE0-0E12-CCE8-72ED90265B33}"/>
          </ac:spMkLst>
        </pc:spChg>
        <pc:spChg chg="mod">
          <ac:chgData name="Uni Heidelberg" userId="63381bc8-74ad-49df-bab6-c1d9d05e17c2" providerId="ADAL" clId="{BF74E554-D468-417C-B33F-4311D5A26E49}" dt="2024-05-19T10:31:54.403" v="12471" actId="1076"/>
          <ac:spMkLst>
            <pc:docMk/>
            <pc:sldMk cId="3910908144" sldId="308"/>
            <ac:spMk id="18" creationId="{7FA94ECD-B7FA-44C2-78E9-178487902796}"/>
          </ac:spMkLst>
        </pc:spChg>
        <pc:spChg chg="del mod topLvl">
          <ac:chgData name="Uni Heidelberg" userId="63381bc8-74ad-49df-bab6-c1d9d05e17c2" providerId="ADAL" clId="{BF74E554-D468-417C-B33F-4311D5A26E49}" dt="2024-05-19T10:41:52.791" v="12941" actId="478"/>
          <ac:spMkLst>
            <pc:docMk/>
            <pc:sldMk cId="3910908144" sldId="308"/>
            <ac:spMk id="20" creationId="{5F954434-69B3-0A39-8B2A-6D147051D0D0}"/>
          </ac:spMkLst>
        </pc:spChg>
        <pc:spChg chg="add mod">
          <ac:chgData name="Uni Heidelberg" userId="63381bc8-74ad-49df-bab6-c1d9d05e17c2" providerId="ADAL" clId="{BF74E554-D468-417C-B33F-4311D5A26E49}" dt="2024-05-19T10:41:58.987" v="12944" actId="164"/>
          <ac:spMkLst>
            <pc:docMk/>
            <pc:sldMk cId="3910908144" sldId="308"/>
            <ac:spMk id="21" creationId="{84617C4D-F774-EDD7-0731-C64770A6CE49}"/>
          </ac:spMkLst>
        </pc:spChg>
        <pc:spChg chg="mod">
          <ac:chgData name="Uni Heidelberg" userId="63381bc8-74ad-49df-bab6-c1d9d05e17c2" providerId="ADAL" clId="{BF74E554-D468-417C-B33F-4311D5A26E49}" dt="2024-05-19T10:31:35.641" v="12436" actId="20577"/>
          <ac:spMkLst>
            <pc:docMk/>
            <pc:sldMk cId="3910908144" sldId="308"/>
            <ac:spMk id="28" creationId="{F11D67FF-6190-2207-78D1-4EC13E305E1A}"/>
          </ac:spMkLst>
        </pc:spChg>
        <pc:spChg chg="mod">
          <ac:chgData name="Uni Heidelberg" userId="63381bc8-74ad-49df-bab6-c1d9d05e17c2" providerId="ADAL" clId="{BF74E554-D468-417C-B33F-4311D5A26E49}" dt="2024-05-19T10:34:42.331" v="12580" actId="1076"/>
          <ac:spMkLst>
            <pc:docMk/>
            <pc:sldMk cId="3910908144" sldId="308"/>
            <ac:spMk id="29" creationId="{2CCB6098-B8A6-AC95-A4F0-35F8A1B9FF65}"/>
          </ac:spMkLst>
        </pc:spChg>
        <pc:grpChg chg="add del mod">
          <ac:chgData name="Uni Heidelberg" userId="63381bc8-74ad-49df-bab6-c1d9d05e17c2" providerId="ADAL" clId="{BF74E554-D468-417C-B33F-4311D5A26E49}" dt="2024-05-19T10:41:52.791" v="12941" actId="478"/>
          <ac:grpSpMkLst>
            <pc:docMk/>
            <pc:sldMk cId="3910908144" sldId="308"/>
            <ac:grpSpMk id="9" creationId="{C736C080-6247-DEBB-647A-B562C40FE00B}"/>
          </ac:grpSpMkLst>
        </pc:grpChg>
        <pc:grpChg chg="add mod">
          <ac:chgData name="Uni Heidelberg" userId="63381bc8-74ad-49df-bab6-c1d9d05e17c2" providerId="ADAL" clId="{BF74E554-D468-417C-B33F-4311D5A26E49}" dt="2024-05-19T10:41:58.987" v="12944" actId="164"/>
          <ac:grpSpMkLst>
            <pc:docMk/>
            <pc:sldMk cId="3910908144" sldId="308"/>
            <ac:grpSpMk id="23" creationId="{97966360-6C49-C005-808A-46159948718B}"/>
          </ac:grpSpMkLst>
        </pc:grpChg>
        <pc:picChg chg="add del mod">
          <ac:chgData name="Uni Heidelberg" userId="63381bc8-74ad-49df-bab6-c1d9d05e17c2" providerId="ADAL" clId="{BF74E554-D468-417C-B33F-4311D5A26E49}" dt="2024-05-19T10:56:14.233" v="13404" actId="478"/>
          <ac:picMkLst>
            <pc:docMk/>
            <pc:sldMk cId="3910908144" sldId="308"/>
            <ac:picMk id="31" creationId="{C2A4E3D1-C467-69BE-7B8C-535B750833E5}"/>
          </ac:picMkLst>
        </pc:picChg>
      </pc:sldChg>
      <pc:sldChg chg="addSp delSp modSp add mod modTransition delAnim modAnim modNotesTx">
        <pc:chgData name="Uni Heidelberg" userId="63381bc8-74ad-49df-bab6-c1d9d05e17c2" providerId="ADAL" clId="{BF74E554-D468-417C-B33F-4311D5A26E49}" dt="2024-05-19T21:12:08.833" v="14040"/>
        <pc:sldMkLst>
          <pc:docMk/>
          <pc:sldMk cId="3156430853" sldId="309"/>
        </pc:sldMkLst>
        <pc:spChg chg="add mod">
          <ac:chgData name="Uni Heidelberg" userId="63381bc8-74ad-49df-bab6-c1d9d05e17c2" providerId="ADAL" clId="{BF74E554-D468-417C-B33F-4311D5A26E49}" dt="2024-05-19T21:11:49.473" v="14038" actId="1076"/>
          <ac:spMkLst>
            <pc:docMk/>
            <pc:sldMk cId="3156430853" sldId="309"/>
            <ac:spMk id="2" creationId="{3D3C6124-07D9-0353-5B0E-E212649F3A64}"/>
          </ac:spMkLst>
        </pc:spChg>
        <pc:spChg chg="del">
          <ac:chgData name="Uni Heidelberg" userId="63381bc8-74ad-49df-bab6-c1d9d05e17c2" providerId="ADAL" clId="{BF74E554-D468-417C-B33F-4311D5A26E49}" dt="2024-05-19T10:43:39.137" v="12960" actId="478"/>
          <ac:spMkLst>
            <pc:docMk/>
            <pc:sldMk cId="3156430853" sldId="309"/>
            <ac:spMk id="2" creationId="{EF44878C-DA17-E34E-57B6-D681C10C79BA}"/>
          </ac:spMkLst>
        </pc:spChg>
        <pc:spChg chg="del">
          <ac:chgData name="Uni Heidelberg" userId="63381bc8-74ad-49df-bab6-c1d9d05e17c2" providerId="ADAL" clId="{BF74E554-D468-417C-B33F-4311D5A26E49}" dt="2024-05-19T10:43:31.443" v="12954" actId="478"/>
          <ac:spMkLst>
            <pc:docMk/>
            <pc:sldMk cId="3156430853" sldId="309"/>
            <ac:spMk id="3" creationId="{219B45EC-DDC1-86C9-2D14-0E519B8E9696}"/>
          </ac:spMkLst>
        </pc:spChg>
        <pc:spChg chg="del mod">
          <ac:chgData name="Uni Heidelberg" userId="63381bc8-74ad-49df-bab6-c1d9d05e17c2" providerId="ADAL" clId="{BF74E554-D468-417C-B33F-4311D5A26E49}" dt="2024-05-19T10:43:37.449" v="12958" actId="478"/>
          <ac:spMkLst>
            <pc:docMk/>
            <pc:sldMk cId="3156430853" sldId="309"/>
            <ac:spMk id="4" creationId="{3B0AE770-864F-57F9-91C5-EE123F0233A9}"/>
          </ac:spMkLst>
        </pc:spChg>
        <pc:spChg chg="del">
          <ac:chgData name="Uni Heidelberg" userId="63381bc8-74ad-49df-bab6-c1d9d05e17c2" providerId="ADAL" clId="{BF74E554-D468-417C-B33F-4311D5A26E49}" dt="2024-05-19T10:43:37.017" v="12957" actId="478"/>
          <ac:spMkLst>
            <pc:docMk/>
            <pc:sldMk cId="3156430853" sldId="309"/>
            <ac:spMk id="6" creationId="{C8D1A272-3697-84F2-3996-BC9F03D8EEBA}"/>
          </ac:spMkLst>
        </pc:spChg>
        <pc:spChg chg="del">
          <ac:chgData name="Uni Heidelberg" userId="63381bc8-74ad-49df-bab6-c1d9d05e17c2" providerId="ADAL" clId="{BF74E554-D468-417C-B33F-4311D5A26E49}" dt="2024-05-19T10:43:30.650" v="12953" actId="478"/>
          <ac:spMkLst>
            <pc:docMk/>
            <pc:sldMk cId="3156430853" sldId="309"/>
            <ac:spMk id="8" creationId="{344B1974-9946-71AF-003D-A5FF45A1BBB4}"/>
          </ac:spMkLst>
        </pc:spChg>
        <pc:spChg chg="add mod">
          <ac:chgData name="Uni Heidelberg" userId="63381bc8-74ad-49df-bab6-c1d9d05e17c2" providerId="ADAL" clId="{BF74E554-D468-417C-B33F-4311D5A26E49}" dt="2024-05-19T10:47:17.931" v="13215" actId="1076"/>
          <ac:spMkLst>
            <pc:docMk/>
            <pc:sldMk cId="3156430853" sldId="309"/>
            <ac:spMk id="9" creationId="{F6267A82-0488-36DD-94CB-C608259E77D4}"/>
          </ac:spMkLst>
        </pc:spChg>
        <pc:spChg chg="del">
          <ac:chgData name="Uni Heidelberg" userId="63381bc8-74ad-49df-bab6-c1d9d05e17c2" providerId="ADAL" clId="{BF74E554-D468-417C-B33F-4311D5A26E49}" dt="2024-05-19T10:43:29.098" v="12952" actId="478"/>
          <ac:spMkLst>
            <pc:docMk/>
            <pc:sldMk cId="3156430853" sldId="309"/>
            <ac:spMk id="10" creationId="{26D16AEF-886F-82A9-CA80-569EBA3255F2}"/>
          </ac:spMkLst>
        </pc:spChg>
        <pc:spChg chg="del">
          <ac:chgData name="Uni Heidelberg" userId="63381bc8-74ad-49df-bab6-c1d9d05e17c2" providerId="ADAL" clId="{BF74E554-D468-417C-B33F-4311D5A26E49}" dt="2024-05-19T10:43:33.553" v="12955" actId="478"/>
          <ac:spMkLst>
            <pc:docMk/>
            <pc:sldMk cId="3156430853" sldId="309"/>
            <ac:spMk id="13" creationId="{ECCE8FDB-C20C-3A4E-FD33-84FBA892733C}"/>
          </ac:spMkLst>
        </pc:spChg>
        <pc:spChg chg="del mod">
          <ac:chgData name="Uni Heidelberg" userId="63381bc8-74ad-49df-bab6-c1d9d05e17c2" providerId="ADAL" clId="{BF74E554-D468-417C-B33F-4311D5A26E49}" dt="2024-05-19T10:51:21.858" v="13315" actId="478"/>
          <ac:spMkLst>
            <pc:docMk/>
            <pc:sldMk cId="3156430853" sldId="309"/>
            <ac:spMk id="14" creationId="{95E6DFA9-3A22-BD45-1430-82382FED1EE7}"/>
          </ac:spMkLst>
        </pc:spChg>
        <pc:spChg chg="add mod">
          <ac:chgData name="Uni Heidelberg" userId="63381bc8-74ad-49df-bab6-c1d9d05e17c2" providerId="ADAL" clId="{BF74E554-D468-417C-B33F-4311D5A26E49}" dt="2024-05-19T10:47:17.931" v="13215" actId="1076"/>
          <ac:spMkLst>
            <pc:docMk/>
            <pc:sldMk cId="3156430853" sldId="309"/>
            <ac:spMk id="15" creationId="{2FF63045-1B1D-50D6-5B62-4ED38E73F230}"/>
          </ac:spMkLst>
        </pc:spChg>
        <pc:spChg chg="add mod">
          <ac:chgData name="Uni Heidelberg" userId="63381bc8-74ad-49df-bab6-c1d9d05e17c2" providerId="ADAL" clId="{BF74E554-D468-417C-B33F-4311D5A26E49}" dt="2024-05-19T10:53:51.944" v="13376" actId="1076"/>
          <ac:spMkLst>
            <pc:docMk/>
            <pc:sldMk cId="3156430853" sldId="309"/>
            <ac:spMk id="20" creationId="{17DFF59D-638F-989D-180E-57BCDC682988}"/>
          </ac:spMkLst>
        </pc:spChg>
        <pc:spChg chg="del">
          <ac:chgData name="Uni Heidelberg" userId="63381bc8-74ad-49df-bab6-c1d9d05e17c2" providerId="ADAL" clId="{BF74E554-D468-417C-B33F-4311D5A26E49}" dt="2024-05-19T10:43:26.593" v="12951" actId="478"/>
          <ac:spMkLst>
            <pc:docMk/>
            <pc:sldMk cId="3156430853" sldId="309"/>
            <ac:spMk id="24" creationId="{830562D7-4976-F2B5-36AB-33056262D4A6}"/>
          </ac:spMkLst>
        </pc:spChg>
        <pc:spChg chg="add mod">
          <ac:chgData name="Uni Heidelberg" userId="63381bc8-74ad-49df-bab6-c1d9d05e17c2" providerId="ADAL" clId="{BF74E554-D468-417C-B33F-4311D5A26E49}" dt="2024-05-19T10:51:22.090" v="13316"/>
          <ac:spMkLst>
            <pc:docMk/>
            <pc:sldMk cId="3156430853" sldId="309"/>
            <ac:spMk id="27" creationId="{1E5764FC-4849-75C4-6CA7-F72D035714EB}"/>
          </ac:spMkLst>
        </pc:spChg>
        <pc:picChg chg="del">
          <ac:chgData name="Uni Heidelberg" userId="63381bc8-74ad-49df-bab6-c1d9d05e17c2" providerId="ADAL" clId="{BF74E554-D468-417C-B33F-4311D5A26E49}" dt="2024-05-19T10:53:42.707" v="13374" actId="478"/>
          <ac:picMkLst>
            <pc:docMk/>
            <pc:sldMk cId="3156430853" sldId="309"/>
            <ac:picMk id="31" creationId="{C2A4E3D1-C467-69BE-7B8C-535B750833E5}"/>
          </ac:picMkLst>
        </pc:picChg>
        <pc:cxnChg chg="del">
          <ac:chgData name="Uni Heidelberg" userId="63381bc8-74ad-49df-bab6-c1d9d05e17c2" providerId="ADAL" clId="{BF74E554-D468-417C-B33F-4311D5A26E49}" dt="2024-05-19T10:43:38.225" v="12959" actId="478"/>
          <ac:cxnSpMkLst>
            <pc:docMk/>
            <pc:sldMk cId="3156430853" sldId="309"/>
            <ac:cxnSpMk id="19" creationId="{1888AE79-72E4-D2BF-75FC-60295689A6EC}"/>
          </ac:cxnSpMkLst>
        </pc:cxnChg>
      </pc:sldChg>
      <pc:sldChg chg="addSp delSp modSp add mod modTransition delAnim modAnim modNotesTx">
        <pc:chgData name="Uni Heidelberg" userId="63381bc8-74ad-49df-bab6-c1d9d05e17c2" providerId="ADAL" clId="{BF74E554-D468-417C-B33F-4311D5A26E49}" dt="2024-05-19T21:20:39.476" v="14689" actId="113"/>
        <pc:sldMkLst>
          <pc:docMk/>
          <pc:sldMk cId="2230279947" sldId="310"/>
        </pc:sldMkLst>
        <pc:spChg chg="add mod">
          <ac:chgData name="Uni Heidelberg" userId="63381bc8-74ad-49df-bab6-c1d9d05e17c2" providerId="ADAL" clId="{BF74E554-D468-417C-B33F-4311D5A26E49}" dt="2024-05-19T10:51:09.278" v="13312" actId="1076"/>
          <ac:spMkLst>
            <pc:docMk/>
            <pc:sldMk cId="2230279947" sldId="310"/>
            <ac:spMk id="2" creationId="{3AAED4CE-5CFF-0AB6-7879-8EF953553E6F}"/>
          </ac:spMkLst>
        </pc:spChg>
        <pc:spChg chg="add mod">
          <ac:chgData name="Uni Heidelberg" userId="63381bc8-74ad-49df-bab6-c1d9d05e17c2" providerId="ADAL" clId="{BF74E554-D468-417C-B33F-4311D5A26E49}" dt="2024-05-19T10:51:11.313" v="13313" actId="1076"/>
          <ac:spMkLst>
            <pc:docMk/>
            <pc:sldMk cId="2230279947" sldId="310"/>
            <ac:spMk id="3" creationId="{CEE84C15-98E2-70CD-073A-2570EA64CA31}"/>
          </ac:spMkLst>
        </pc:spChg>
        <pc:spChg chg="add del mod">
          <ac:chgData name="Uni Heidelberg" userId="63381bc8-74ad-49df-bab6-c1d9d05e17c2" providerId="ADAL" clId="{BF74E554-D468-417C-B33F-4311D5A26E49}" dt="2024-05-19T21:14:26.606" v="14056" actId="478"/>
          <ac:spMkLst>
            <pc:docMk/>
            <pc:sldMk cId="2230279947" sldId="310"/>
            <ac:spMk id="4" creationId="{2CDEF74D-596E-D581-8F01-27BCBC655AE1}"/>
          </ac:spMkLst>
        </pc:spChg>
        <pc:spChg chg="add del mod">
          <ac:chgData name="Uni Heidelberg" userId="63381bc8-74ad-49df-bab6-c1d9d05e17c2" providerId="ADAL" clId="{BF74E554-D468-417C-B33F-4311D5A26E49}" dt="2024-05-19T10:54:45.896" v="13389" actId="21"/>
          <ac:spMkLst>
            <pc:docMk/>
            <pc:sldMk cId="2230279947" sldId="310"/>
            <ac:spMk id="6" creationId="{30D89AB5-258D-8690-C3CB-E69FCE9DE012}"/>
          </ac:spMkLst>
        </pc:spChg>
        <pc:spChg chg="add mod">
          <ac:chgData name="Uni Heidelberg" userId="63381bc8-74ad-49df-bab6-c1d9d05e17c2" providerId="ADAL" clId="{BF74E554-D468-417C-B33F-4311D5A26E49}" dt="2024-05-19T10:58:49.984" v="13444" actId="14100"/>
          <ac:spMkLst>
            <pc:docMk/>
            <pc:sldMk cId="2230279947" sldId="310"/>
            <ac:spMk id="8" creationId="{877E2352-1F6B-6304-4972-A10F5DE229F0}"/>
          </ac:spMkLst>
        </pc:spChg>
        <pc:spChg chg="mod">
          <ac:chgData name="Uni Heidelberg" userId="63381bc8-74ad-49df-bab6-c1d9d05e17c2" providerId="ADAL" clId="{BF74E554-D468-417C-B33F-4311D5A26E49}" dt="2024-05-19T10:50:18.348" v="13299" actId="1076"/>
          <ac:spMkLst>
            <pc:docMk/>
            <pc:sldMk cId="2230279947" sldId="310"/>
            <ac:spMk id="9" creationId="{F6267A82-0488-36DD-94CB-C608259E77D4}"/>
          </ac:spMkLst>
        </pc:spChg>
        <pc:spChg chg="add del mod">
          <ac:chgData name="Uni Heidelberg" userId="63381bc8-74ad-49df-bab6-c1d9d05e17c2" providerId="ADAL" clId="{BF74E554-D468-417C-B33F-4311D5A26E49}" dt="2024-05-19T10:58:11.722" v="13429" actId="478"/>
          <ac:spMkLst>
            <pc:docMk/>
            <pc:sldMk cId="2230279947" sldId="310"/>
            <ac:spMk id="10" creationId="{71DE9257-912B-0886-22D0-0264834C3AFB}"/>
          </ac:spMkLst>
        </pc:spChg>
        <pc:spChg chg="add mod">
          <ac:chgData name="Uni Heidelberg" userId="63381bc8-74ad-49df-bab6-c1d9d05e17c2" providerId="ADAL" clId="{BF74E554-D468-417C-B33F-4311D5A26E49}" dt="2024-05-19T10:58:39.826" v="13441" actId="20577"/>
          <ac:spMkLst>
            <pc:docMk/>
            <pc:sldMk cId="2230279947" sldId="310"/>
            <ac:spMk id="13" creationId="{02880330-2549-DB55-26DA-F8F633127020}"/>
          </ac:spMkLst>
        </pc:spChg>
        <pc:spChg chg="mod">
          <ac:chgData name="Uni Heidelberg" userId="63381bc8-74ad-49df-bab6-c1d9d05e17c2" providerId="ADAL" clId="{BF74E554-D468-417C-B33F-4311D5A26E49}" dt="2024-05-19T10:51:16.626" v="13314" actId="1076"/>
          <ac:spMkLst>
            <pc:docMk/>
            <pc:sldMk cId="2230279947" sldId="310"/>
            <ac:spMk id="15" creationId="{2FF63045-1B1D-50D6-5B62-4ED38E73F230}"/>
          </ac:spMkLst>
        </pc:spChg>
        <pc:spChg chg="del">
          <ac:chgData name="Uni Heidelberg" userId="63381bc8-74ad-49df-bab6-c1d9d05e17c2" providerId="ADAL" clId="{BF74E554-D468-417C-B33F-4311D5A26E49}" dt="2024-05-19T10:47:28.171" v="13218" actId="478"/>
          <ac:spMkLst>
            <pc:docMk/>
            <pc:sldMk cId="2230279947" sldId="310"/>
            <ac:spMk id="20" creationId="{17DFF59D-638F-989D-180E-57BCDC682988}"/>
          </ac:spMkLst>
        </pc:spChg>
        <pc:spChg chg="add mod">
          <ac:chgData name="Uni Heidelberg" userId="63381bc8-74ad-49df-bab6-c1d9d05e17c2" providerId="ADAL" clId="{BF74E554-D468-417C-B33F-4311D5A26E49}" dt="2024-05-19T10:58:47.512" v="13443" actId="1076"/>
          <ac:spMkLst>
            <pc:docMk/>
            <pc:sldMk cId="2230279947" sldId="310"/>
            <ac:spMk id="24" creationId="{2DFE8587-FAC1-C4AD-0815-8EFA25214D9D}"/>
          </ac:spMkLst>
        </pc:spChg>
        <pc:spChg chg="mod">
          <ac:chgData name="Uni Heidelberg" userId="63381bc8-74ad-49df-bab6-c1d9d05e17c2" providerId="ADAL" clId="{BF74E554-D468-417C-B33F-4311D5A26E49}" dt="2024-05-19T11:01:02.332" v="13679" actId="20577"/>
          <ac:spMkLst>
            <pc:docMk/>
            <pc:sldMk cId="2230279947" sldId="310"/>
            <ac:spMk id="33" creationId="{8B162088-2473-6F08-AFF2-D32B24C8C066}"/>
          </ac:spMkLst>
        </pc:spChg>
        <pc:spChg chg="add mod">
          <ac:chgData name="Uni Heidelberg" userId="63381bc8-74ad-49df-bab6-c1d9d05e17c2" providerId="ADAL" clId="{BF74E554-D468-417C-B33F-4311D5A26E49}" dt="2024-05-19T11:00:01.165" v="13477" actId="1076"/>
          <ac:spMkLst>
            <pc:docMk/>
            <pc:sldMk cId="2230279947" sldId="310"/>
            <ac:spMk id="35" creationId="{91FA1302-FE72-76F7-B206-336D271DCA87}"/>
          </ac:spMkLst>
        </pc:spChg>
        <pc:grpChg chg="add mod">
          <ac:chgData name="Uni Heidelberg" userId="63381bc8-74ad-49df-bab6-c1d9d05e17c2" providerId="ADAL" clId="{BF74E554-D468-417C-B33F-4311D5A26E49}" dt="2024-05-19T11:00:04.355" v="13478" actId="1076"/>
          <ac:grpSpMkLst>
            <pc:docMk/>
            <pc:sldMk cId="2230279947" sldId="310"/>
            <ac:grpSpMk id="32" creationId="{708550BE-2B58-E86A-14AD-3705744D7063}"/>
          </ac:grpSpMkLst>
        </pc:grpChg>
        <pc:picChg chg="del">
          <ac:chgData name="Uni Heidelberg" userId="63381bc8-74ad-49df-bab6-c1d9d05e17c2" providerId="ADAL" clId="{BF74E554-D468-417C-B33F-4311D5A26E49}" dt="2024-05-19T10:53:41.092" v="13373" actId="478"/>
          <ac:picMkLst>
            <pc:docMk/>
            <pc:sldMk cId="2230279947" sldId="310"/>
            <ac:picMk id="31" creationId="{C2A4E3D1-C467-69BE-7B8C-535B750833E5}"/>
          </ac:picMkLst>
        </pc:picChg>
        <pc:cxnChg chg="add del mod">
          <ac:chgData name="Uni Heidelberg" userId="63381bc8-74ad-49df-bab6-c1d9d05e17c2" providerId="ADAL" clId="{BF74E554-D468-417C-B33F-4311D5A26E49}" dt="2024-05-19T10:58:45.185" v="13442" actId="478"/>
          <ac:cxnSpMkLst>
            <pc:docMk/>
            <pc:sldMk cId="2230279947" sldId="310"/>
            <ac:cxnSpMk id="19" creationId="{96B63F67-8E72-C683-A054-DE43FBBBC0B9}"/>
          </ac:cxnSpMkLst>
        </pc:cxnChg>
      </pc:sldChg>
      <pc:sldChg chg="addSp delSp modSp add mod modTransition addAnim delAnim modAnim">
        <pc:chgData name="Uni Heidelberg" userId="63381bc8-74ad-49df-bab6-c1d9d05e17c2" providerId="ADAL" clId="{BF74E554-D468-417C-B33F-4311D5A26E49}" dt="2024-05-19T21:13:34.517" v="14050"/>
        <pc:sldMkLst>
          <pc:docMk/>
          <pc:sldMk cId="1680248333" sldId="311"/>
        </pc:sldMkLst>
        <pc:spChg chg="add mod ord">
          <ac:chgData name="Uni Heidelberg" userId="63381bc8-74ad-49df-bab6-c1d9d05e17c2" providerId="ADAL" clId="{BF74E554-D468-417C-B33F-4311D5A26E49}" dt="2024-05-19T21:13:12.566" v="14047" actId="207"/>
          <ac:spMkLst>
            <pc:docMk/>
            <pc:sldMk cId="1680248333" sldId="311"/>
            <ac:spMk id="2" creationId="{A763252C-42E6-D3F9-91C7-EAD6BF969CF1}"/>
          </ac:spMkLst>
        </pc:spChg>
        <pc:spChg chg="add mod ord">
          <ac:chgData name="Uni Heidelberg" userId="63381bc8-74ad-49df-bab6-c1d9d05e17c2" providerId="ADAL" clId="{BF74E554-D468-417C-B33F-4311D5A26E49}" dt="2024-05-19T21:12:31.839" v="14043" actId="167"/>
          <ac:spMkLst>
            <pc:docMk/>
            <pc:sldMk cId="1680248333" sldId="311"/>
            <ac:spMk id="3" creationId="{57202946-6BBA-33FA-6515-D7635E1C6D27}"/>
          </ac:spMkLst>
        </pc:spChg>
        <pc:spChg chg="add mod ord">
          <ac:chgData name="Uni Heidelberg" userId="63381bc8-74ad-49df-bab6-c1d9d05e17c2" providerId="ADAL" clId="{BF74E554-D468-417C-B33F-4311D5A26E49}" dt="2024-05-19T10:56:41.112" v="13407" actId="1076"/>
          <ac:spMkLst>
            <pc:docMk/>
            <pc:sldMk cId="1680248333" sldId="311"/>
            <ac:spMk id="6" creationId="{30D89AB5-258D-8690-C3CB-E69FCE9DE012}"/>
          </ac:spMkLst>
        </pc:spChg>
        <pc:spChg chg="add del mod">
          <ac:chgData name="Uni Heidelberg" userId="63381bc8-74ad-49df-bab6-c1d9d05e17c2" providerId="ADAL" clId="{BF74E554-D468-417C-B33F-4311D5A26E49}" dt="2024-05-19T10:52:02.132" v="13351"/>
          <ac:spMkLst>
            <pc:docMk/>
            <pc:sldMk cId="1680248333" sldId="311"/>
            <ac:spMk id="9" creationId="{F6267A82-0488-36DD-94CB-C608259E77D4}"/>
          </ac:spMkLst>
        </pc:spChg>
        <pc:spChg chg="mod">
          <ac:chgData name="Uni Heidelberg" userId="63381bc8-74ad-49df-bab6-c1d9d05e17c2" providerId="ADAL" clId="{BF74E554-D468-417C-B33F-4311D5A26E49}" dt="2024-05-19T10:52:06.131" v="13352" actId="1076"/>
          <ac:spMkLst>
            <pc:docMk/>
            <pc:sldMk cId="1680248333" sldId="311"/>
            <ac:spMk id="15" creationId="{2FF63045-1B1D-50D6-5B62-4ED38E73F230}"/>
          </ac:spMkLst>
        </pc:spChg>
        <pc:spChg chg="add del mod">
          <ac:chgData name="Uni Heidelberg" userId="63381bc8-74ad-49df-bab6-c1d9d05e17c2" providerId="ADAL" clId="{BF74E554-D468-417C-B33F-4311D5A26E49}" dt="2024-05-19T10:51:47.811" v="13327" actId="478"/>
          <ac:spMkLst>
            <pc:docMk/>
            <pc:sldMk cId="1680248333" sldId="311"/>
            <ac:spMk id="20" creationId="{17DFF59D-638F-989D-180E-57BCDC682988}"/>
          </ac:spMkLst>
        </pc:spChg>
        <pc:picChg chg="del">
          <ac:chgData name="Uni Heidelberg" userId="63381bc8-74ad-49df-bab6-c1d9d05e17c2" providerId="ADAL" clId="{BF74E554-D468-417C-B33F-4311D5A26E49}" dt="2024-05-19T10:53:39.385" v="13372" actId="478"/>
          <ac:picMkLst>
            <pc:docMk/>
            <pc:sldMk cId="1680248333" sldId="311"/>
            <ac:picMk id="31" creationId="{C2A4E3D1-C467-69BE-7B8C-535B750833E5}"/>
          </ac:picMkLst>
        </pc:picChg>
      </pc:sldChg>
      <pc:sldChg chg="addSp delSp modSp new mod ord modClrScheme chgLayout">
        <pc:chgData name="Uni Heidelberg" userId="63381bc8-74ad-49df-bab6-c1d9d05e17c2" providerId="ADAL" clId="{BF74E554-D468-417C-B33F-4311D5A26E49}" dt="2024-05-19T21:35:11.886" v="15672"/>
        <pc:sldMkLst>
          <pc:docMk/>
          <pc:sldMk cId="2028423701" sldId="312"/>
        </pc:sldMkLst>
        <pc:spChg chg="mod ord">
          <ac:chgData name="Uni Heidelberg" userId="63381bc8-74ad-49df-bab6-c1d9d05e17c2" providerId="ADAL" clId="{BF74E554-D468-417C-B33F-4311D5A26E49}" dt="2024-05-19T21:34:27.868" v="15486" actId="20577"/>
          <ac:spMkLst>
            <pc:docMk/>
            <pc:sldMk cId="2028423701" sldId="312"/>
            <ac:spMk id="2" creationId="{304E8AD9-6A3E-AC5E-9F7A-DB0613F226FF}"/>
          </ac:spMkLst>
        </pc:spChg>
        <pc:spChg chg="add del mod ord">
          <ac:chgData name="Uni Heidelberg" userId="63381bc8-74ad-49df-bab6-c1d9d05e17c2" providerId="ADAL" clId="{BF74E554-D468-417C-B33F-4311D5A26E49}" dt="2024-05-19T11:01:42.901" v="13698" actId="700"/>
          <ac:spMkLst>
            <pc:docMk/>
            <pc:sldMk cId="2028423701" sldId="312"/>
            <ac:spMk id="3" creationId="{6C5C8367-77F5-DD49-E1EF-98E695956284}"/>
          </ac:spMkLst>
        </pc:spChg>
        <pc:spChg chg="add mod">
          <ac:chgData name="Uni Heidelberg" userId="63381bc8-74ad-49df-bab6-c1d9d05e17c2" providerId="ADAL" clId="{BF74E554-D468-417C-B33F-4311D5A26E49}" dt="2024-05-19T21:34:53.916" v="15667" actId="5793"/>
          <ac:spMkLst>
            <pc:docMk/>
            <pc:sldMk cId="2028423701" sldId="312"/>
            <ac:spMk id="4" creationId="{070E930C-F72A-3707-B700-5994EF7FC3CD}"/>
          </ac:spMkLst>
        </pc:spChg>
        <pc:spChg chg="add mod">
          <ac:chgData name="Uni Heidelberg" userId="63381bc8-74ad-49df-bab6-c1d9d05e17c2" providerId="ADAL" clId="{BF74E554-D468-417C-B33F-4311D5A26E49}" dt="2024-05-19T11:01:46.836" v="13704"/>
          <ac:spMkLst>
            <pc:docMk/>
            <pc:sldMk cId="2028423701" sldId="312"/>
            <ac:spMk id="5" creationId="{187C401C-8429-AA20-0912-7FBCC024CBEB}"/>
          </ac:spMkLst>
        </pc:spChg>
        <pc:spChg chg="add mod">
          <ac:chgData name="Uni Heidelberg" userId="63381bc8-74ad-49df-bab6-c1d9d05e17c2" providerId="ADAL" clId="{BF74E554-D468-417C-B33F-4311D5A26E49}" dt="2024-05-19T11:01:46.836" v="13704"/>
          <ac:spMkLst>
            <pc:docMk/>
            <pc:sldMk cId="2028423701" sldId="312"/>
            <ac:spMk id="6" creationId="{8BBE8062-E5B2-494D-EBB9-913813B8A1ED}"/>
          </ac:spMkLst>
        </pc:spChg>
        <pc:spChg chg="add mod">
          <ac:chgData name="Uni Heidelberg" userId="63381bc8-74ad-49df-bab6-c1d9d05e17c2" providerId="ADAL" clId="{BF74E554-D468-417C-B33F-4311D5A26E49}" dt="2024-05-19T11:01:46.836" v="13704"/>
          <ac:spMkLst>
            <pc:docMk/>
            <pc:sldMk cId="2028423701" sldId="312"/>
            <ac:spMk id="7" creationId="{A2DC1201-84BA-832B-56F1-B29EF32A3611}"/>
          </ac:spMkLst>
        </pc:spChg>
        <pc:spChg chg="add mod">
          <ac:chgData name="Uni Heidelberg" userId="63381bc8-74ad-49df-bab6-c1d9d05e17c2" providerId="ADAL" clId="{BF74E554-D468-417C-B33F-4311D5A26E49}" dt="2024-05-19T11:01:46.836" v="13704"/>
          <ac:spMkLst>
            <pc:docMk/>
            <pc:sldMk cId="2028423701" sldId="312"/>
            <ac:spMk id="9" creationId="{19FC21DC-279A-359C-38D9-8836DA723AEA}"/>
          </ac:spMkLst>
        </pc:spChg>
        <pc:cxnChg chg="add mod">
          <ac:chgData name="Uni Heidelberg" userId="63381bc8-74ad-49df-bab6-c1d9d05e17c2" providerId="ADAL" clId="{BF74E554-D468-417C-B33F-4311D5A26E49}" dt="2024-05-19T11:01:46.836" v="13704"/>
          <ac:cxnSpMkLst>
            <pc:docMk/>
            <pc:sldMk cId="2028423701" sldId="312"/>
            <ac:cxnSpMk id="8" creationId="{352EB8B7-BB77-6073-AA6C-B6716823D6C4}"/>
          </ac:cxnSpMkLst>
        </pc:cxnChg>
      </pc:sldChg>
      <pc:sldChg chg="addSp delSp modSp add mod modTransition delAnim modAnim">
        <pc:chgData name="Uni Heidelberg" userId="63381bc8-74ad-49df-bab6-c1d9d05e17c2" providerId="ADAL" clId="{BF74E554-D468-417C-B33F-4311D5A26E49}" dt="2024-05-19T21:31:04.174" v="15094"/>
        <pc:sldMkLst>
          <pc:docMk/>
          <pc:sldMk cId="2082297712" sldId="313"/>
        </pc:sldMkLst>
        <pc:spChg chg="mod">
          <ac:chgData name="Uni Heidelberg" userId="63381bc8-74ad-49df-bab6-c1d9d05e17c2" providerId="ADAL" clId="{BF74E554-D468-417C-B33F-4311D5A26E49}" dt="2024-05-19T21:25:54.179" v="15028" actId="1076"/>
          <ac:spMkLst>
            <pc:docMk/>
            <pc:sldMk cId="2082297712" sldId="313"/>
            <ac:spMk id="2" creationId="{3AAED4CE-5CFF-0AB6-7879-8EF953553E6F}"/>
          </ac:spMkLst>
        </pc:spChg>
        <pc:spChg chg="mod">
          <ac:chgData name="Uni Heidelberg" userId="63381bc8-74ad-49df-bab6-c1d9d05e17c2" providerId="ADAL" clId="{BF74E554-D468-417C-B33F-4311D5A26E49}" dt="2024-05-19T21:30:27.594" v="15081" actId="207"/>
          <ac:spMkLst>
            <pc:docMk/>
            <pc:sldMk cId="2082297712" sldId="313"/>
            <ac:spMk id="3" creationId="{CEE84C15-98E2-70CD-073A-2570EA64CA31}"/>
          </ac:spMkLst>
        </pc:spChg>
        <pc:spChg chg="add mod">
          <ac:chgData name="Uni Heidelberg" userId="63381bc8-74ad-49df-bab6-c1d9d05e17c2" providerId="ADAL" clId="{BF74E554-D468-417C-B33F-4311D5A26E49}" dt="2024-05-19T21:25:54.179" v="15028" actId="1076"/>
          <ac:spMkLst>
            <pc:docMk/>
            <pc:sldMk cId="2082297712" sldId="313"/>
            <ac:spMk id="4" creationId="{7DDEDFED-2C5A-C04A-5393-BE6672DE9F48}"/>
          </ac:spMkLst>
        </pc:spChg>
        <pc:spChg chg="del">
          <ac:chgData name="Uni Heidelberg" userId="63381bc8-74ad-49df-bab6-c1d9d05e17c2" providerId="ADAL" clId="{BF74E554-D468-417C-B33F-4311D5A26E49}" dt="2024-05-19T21:05:09.017" v="13764" actId="478"/>
          <ac:spMkLst>
            <pc:docMk/>
            <pc:sldMk cId="2082297712" sldId="313"/>
            <ac:spMk id="7" creationId="{F33519F7-468B-34E2-C47D-2501BECD2296}"/>
          </ac:spMkLst>
        </pc:spChg>
        <pc:spChg chg="del topLvl">
          <ac:chgData name="Uni Heidelberg" userId="63381bc8-74ad-49df-bab6-c1d9d05e17c2" providerId="ADAL" clId="{BF74E554-D468-417C-B33F-4311D5A26E49}" dt="2024-05-19T21:04:37.864" v="13742" actId="478"/>
          <ac:spMkLst>
            <pc:docMk/>
            <pc:sldMk cId="2082297712" sldId="313"/>
            <ac:spMk id="8" creationId="{877E2352-1F6B-6304-4972-A10F5DE229F0}"/>
          </ac:spMkLst>
        </pc:spChg>
        <pc:spChg chg="del">
          <ac:chgData name="Uni Heidelberg" userId="63381bc8-74ad-49df-bab6-c1d9d05e17c2" providerId="ADAL" clId="{BF74E554-D468-417C-B33F-4311D5A26E49}" dt="2024-05-19T21:04:24.046" v="13731" actId="478"/>
          <ac:spMkLst>
            <pc:docMk/>
            <pc:sldMk cId="2082297712" sldId="313"/>
            <ac:spMk id="9" creationId="{F6267A82-0488-36DD-94CB-C608259E77D4}"/>
          </ac:spMkLst>
        </pc:spChg>
        <pc:spChg chg="del">
          <ac:chgData name="Uni Heidelberg" userId="63381bc8-74ad-49df-bab6-c1d9d05e17c2" providerId="ADAL" clId="{BF74E554-D468-417C-B33F-4311D5A26E49}" dt="2024-05-19T21:05:08.514" v="13763" actId="478"/>
          <ac:spMkLst>
            <pc:docMk/>
            <pc:sldMk cId="2082297712" sldId="313"/>
            <ac:spMk id="11" creationId="{88DA0D3D-BB6B-D83F-B570-ADA00E4EBE5E}"/>
          </ac:spMkLst>
        </pc:spChg>
        <pc:spChg chg="del topLvl">
          <ac:chgData name="Uni Heidelberg" userId="63381bc8-74ad-49df-bab6-c1d9d05e17c2" providerId="ADAL" clId="{BF74E554-D468-417C-B33F-4311D5A26E49}" dt="2024-05-19T21:04:37.443" v="13741" actId="478"/>
          <ac:spMkLst>
            <pc:docMk/>
            <pc:sldMk cId="2082297712" sldId="313"/>
            <ac:spMk id="13" creationId="{02880330-2549-DB55-26DA-F8F633127020}"/>
          </ac:spMkLst>
        </pc:spChg>
        <pc:spChg chg="del">
          <ac:chgData name="Uni Heidelberg" userId="63381bc8-74ad-49df-bab6-c1d9d05e17c2" providerId="ADAL" clId="{BF74E554-D468-417C-B33F-4311D5A26E49}" dt="2024-05-19T21:04:39.154" v="13743" actId="478"/>
          <ac:spMkLst>
            <pc:docMk/>
            <pc:sldMk cId="2082297712" sldId="313"/>
            <ac:spMk id="14" creationId="{95E6DFA9-3A22-BD45-1430-82382FED1EE7}"/>
          </ac:spMkLst>
        </pc:spChg>
        <pc:spChg chg="del">
          <ac:chgData name="Uni Heidelberg" userId="63381bc8-74ad-49df-bab6-c1d9d05e17c2" providerId="ADAL" clId="{BF74E554-D468-417C-B33F-4311D5A26E49}" dt="2024-05-19T21:04:41.913" v="13744" actId="478"/>
          <ac:spMkLst>
            <pc:docMk/>
            <pc:sldMk cId="2082297712" sldId="313"/>
            <ac:spMk id="15" creationId="{2FF63045-1B1D-50D6-5B62-4ED38E73F230}"/>
          </ac:spMkLst>
        </pc:spChg>
        <pc:spChg chg="mod">
          <ac:chgData name="Uni Heidelberg" userId="63381bc8-74ad-49df-bab6-c1d9d05e17c2" providerId="ADAL" clId="{BF74E554-D468-417C-B33F-4311D5A26E49}" dt="2024-05-19T21:05:17.669" v="13766" actId="14100"/>
          <ac:spMkLst>
            <pc:docMk/>
            <pc:sldMk cId="2082297712" sldId="313"/>
            <ac:spMk id="17" creationId="{C2A9B4D6-C178-5F4B-45E7-BE805A56648D}"/>
          </ac:spMkLst>
        </pc:spChg>
        <pc:spChg chg="mod">
          <ac:chgData name="Uni Heidelberg" userId="63381bc8-74ad-49df-bab6-c1d9d05e17c2" providerId="ADAL" clId="{BF74E554-D468-417C-B33F-4311D5A26E49}" dt="2024-05-19T21:05:14.653" v="13765" actId="1076"/>
          <ac:spMkLst>
            <pc:docMk/>
            <pc:sldMk cId="2082297712" sldId="313"/>
            <ac:spMk id="18" creationId="{7FA94ECD-B7FA-44C2-78E9-178487902796}"/>
          </ac:spMkLst>
        </pc:spChg>
        <pc:spChg chg="mod">
          <ac:chgData name="Uni Heidelberg" userId="63381bc8-74ad-49df-bab6-c1d9d05e17c2" providerId="ADAL" clId="{BF74E554-D468-417C-B33F-4311D5A26E49}" dt="2024-05-19T21:05:14.653" v="13765" actId="1076"/>
          <ac:spMkLst>
            <pc:docMk/>
            <pc:sldMk cId="2082297712" sldId="313"/>
            <ac:spMk id="22" creationId="{EF1F2642-7AA1-2971-542B-7839D1954459}"/>
          </ac:spMkLst>
        </pc:spChg>
        <pc:spChg chg="del">
          <ac:chgData name="Uni Heidelberg" userId="63381bc8-74ad-49df-bab6-c1d9d05e17c2" providerId="ADAL" clId="{BF74E554-D468-417C-B33F-4311D5A26E49}" dt="2024-05-19T21:04:36.178" v="13740" actId="478"/>
          <ac:spMkLst>
            <pc:docMk/>
            <pc:sldMk cId="2082297712" sldId="313"/>
            <ac:spMk id="24" creationId="{2DFE8587-FAC1-C4AD-0815-8EFA25214D9D}"/>
          </ac:spMkLst>
        </pc:spChg>
        <pc:spChg chg="mod">
          <ac:chgData name="Uni Heidelberg" userId="63381bc8-74ad-49df-bab6-c1d9d05e17c2" providerId="ADAL" clId="{BF74E554-D468-417C-B33F-4311D5A26E49}" dt="2024-05-19T21:05:14.653" v="13765" actId="1076"/>
          <ac:spMkLst>
            <pc:docMk/>
            <pc:sldMk cId="2082297712" sldId="313"/>
            <ac:spMk id="26" creationId="{F03EFF76-295B-EFFF-8B01-00D1EF64A117}"/>
          </ac:spMkLst>
        </pc:spChg>
        <pc:spChg chg="add mod ord">
          <ac:chgData name="Uni Heidelberg" userId="63381bc8-74ad-49df-bab6-c1d9d05e17c2" providerId="ADAL" clId="{BF74E554-D468-417C-B33F-4311D5A26E49}" dt="2024-05-19T21:25:54.179" v="15028" actId="1076"/>
          <ac:spMkLst>
            <pc:docMk/>
            <pc:sldMk cId="2082297712" sldId="313"/>
            <ac:spMk id="27" creationId="{3489B775-1E2B-7AC9-5EB7-0A1C3F6E72FB}"/>
          </ac:spMkLst>
        </pc:spChg>
        <pc:spChg chg="mod">
          <ac:chgData name="Uni Heidelberg" userId="63381bc8-74ad-49df-bab6-c1d9d05e17c2" providerId="ADAL" clId="{BF74E554-D468-417C-B33F-4311D5A26E49}" dt="2024-05-19T21:05:14.653" v="13765" actId="1076"/>
          <ac:spMkLst>
            <pc:docMk/>
            <pc:sldMk cId="2082297712" sldId="313"/>
            <ac:spMk id="28" creationId="{F11D67FF-6190-2207-78D1-4EC13E305E1A}"/>
          </ac:spMkLst>
        </pc:spChg>
        <pc:spChg chg="mod">
          <ac:chgData name="Uni Heidelberg" userId="63381bc8-74ad-49df-bab6-c1d9d05e17c2" providerId="ADAL" clId="{BF74E554-D468-417C-B33F-4311D5A26E49}" dt="2024-05-19T21:05:14.653" v="13765" actId="1076"/>
          <ac:spMkLst>
            <pc:docMk/>
            <pc:sldMk cId="2082297712" sldId="313"/>
            <ac:spMk id="29" creationId="{2CCB6098-B8A6-AC95-A4F0-35F8A1B9FF65}"/>
          </ac:spMkLst>
        </pc:spChg>
        <pc:spChg chg="del">
          <ac:chgData name="Uni Heidelberg" userId="63381bc8-74ad-49df-bab6-c1d9d05e17c2" providerId="ADAL" clId="{BF74E554-D468-417C-B33F-4311D5A26E49}" dt="2024-05-19T21:04:34.355" v="13739" actId="478"/>
          <ac:spMkLst>
            <pc:docMk/>
            <pc:sldMk cId="2082297712" sldId="313"/>
            <ac:spMk id="35" creationId="{91FA1302-FE72-76F7-B206-336D271DCA87}"/>
          </ac:spMkLst>
        </pc:spChg>
        <pc:grpChg chg="del">
          <ac:chgData name="Uni Heidelberg" userId="63381bc8-74ad-49df-bab6-c1d9d05e17c2" providerId="ADAL" clId="{BF74E554-D468-417C-B33F-4311D5A26E49}" dt="2024-05-19T21:04:37.443" v="13741" actId="478"/>
          <ac:grpSpMkLst>
            <pc:docMk/>
            <pc:sldMk cId="2082297712" sldId="313"/>
            <ac:grpSpMk id="32" creationId="{708550BE-2B58-E86A-14AD-3705744D7063}"/>
          </ac:grpSpMkLst>
        </pc:grpChg>
        <pc:cxnChg chg="add del mod">
          <ac:chgData name="Uni Heidelberg" userId="63381bc8-74ad-49df-bab6-c1d9d05e17c2" providerId="ADAL" clId="{BF74E554-D468-417C-B33F-4311D5A26E49}" dt="2024-05-19T21:14:39.891" v="14057" actId="478"/>
          <ac:cxnSpMkLst>
            <pc:docMk/>
            <pc:sldMk cId="2082297712" sldId="313"/>
            <ac:cxnSpMk id="6" creationId="{84C2E526-5B65-A3DE-E1FF-14D3A8528637}"/>
          </ac:cxnSpMkLst>
        </pc:cxnChg>
        <pc:cxnChg chg="del">
          <ac:chgData name="Uni Heidelberg" userId="63381bc8-74ad-49df-bab6-c1d9d05e17c2" providerId="ADAL" clId="{BF74E554-D468-417C-B33F-4311D5A26E49}" dt="2024-05-19T21:05:06.416" v="13761" actId="478"/>
          <ac:cxnSpMkLst>
            <pc:docMk/>
            <pc:sldMk cId="2082297712" sldId="313"/>
            <ac:cxnSpMk id="12" creationId="{BD0A9FF1-CE3F-DFBA-71E0-AFC979005669}"/>
          </ac:cxnSpMkLst>
        </pc:cxnChg>
        <pc:cxnChg chg="add mod">
          <ac:chgData name="Uni Heidelberg" userId="63381bc8-74ad-49df-bab6-c1d9d05e17c2" providerId="ADAL" clId="{BF74E554-D468-417C-B33F-4311D5A26E49}" dt="2024-05-19T21:25:54.179" v="15028" actId="1076"/>
          <ac:cxnSpMkLst>
            <pc:docMk/>
            <pc:sldMk cId="2082297712" sldId="313"/>
            <ac:cxnSpMk id="19" creationId="{9439AA8E-DEA8-625D-E7D7-A08C2BFFB8CA}"/>
          </ac:cxnSpMkLst>
        </pc:cxnChg>
        <pc:cxnChg chg="mod">
          <ac:chgData name="Uni Heidelberg" userId="63381bc8-74ad-49df-bab6-c1d9d05e17c2" providerId="ADAL" clId="{BF74E554-D468-417C-B33F-4311D5A26E49}" dt="2024-05-19T21:06:14.874" v="13850" actId="692"/>
          <ac:cxnSpMkLst>
            <pc:docMk/>
            <pc:sldMk cId="2082297712" sldId="313"/>
            <ac:cxnSpMk id="25" creationId="{5CACA6C4-D1CA-1FDD-2799-17B49F80F7FC}"/>
          </ac:cxnSpMkLst>
        </pc:cxnChg>
        <pc:cxnChg chg="del">
          <ac:chgData name="Uni Heidelberg" userId="63381bc8-74ad-49df-bab6-c1d9d05e17c2" providerId="ADAL" clId="{BF74E554-D468-417C-B33F-4311D5A26E49}" dt="2024-05-19T21:05:07.281" v="13762" actId="478"/>
          <ac:cxnSpMkLst>
            <pc:docMk/>
            <pc:sldMk cId="2082297712" sldId="313"/>
            <ac:cxnSpMk id="30" creationId="{2FC48E6B-2FCD-B2EE-EFE1-5BACE118EB09}"/>
          </ac:cxnSpMkLst>
        </pc:cxnChg>
      </pc:sldChg>
      <pc:sldChg chg="addSp delSp modSp add mod modTransition modAnim">
        <pc:chgData name="Uni Heidelberg" userId="63381bc8-74ad-49df-bab6-c1d9d05e17c2" providerId="ADAL" clId="{BF74E554-D468-417C-B33F-4311D5A26E49}" dt="2024-05-19T21:31:45.045" v="15122"/>
        <pc:sldMkLst>
          <pc:docMk/>
          <pc:sldMk cId="3763093773" sldId="314"/>
        </pc:sldMkLst>
        <pc:spChg chg="del mod">
          <ac:chgData name="Uni Heidelberg" userId="63381bc8-74ad-49df-bab6-c1d9d05e17c2" providerId="ADAL" clId="{BF74E554-D468-417C-B33F-4311D5A26E49}" dt="2024-05-19T21:15:05.210" v="14066" actId="478"/>
          <ac:spMkLst>
            <pc:docMk/>
            <pc:sldMk cId="3763093773" sldId="314"/>
            <ac:spMk id="4" creationId="{7DDEDFED-2C5A-C04A-5393-BE6672DE9F48}"/>
          </ac:spMkLst>
        </pc:spChg>
        <pc:spChg chg="add mod">
          <ac:chgData name="Uni Heidelberg" userId="63381bc8-74ad-49df-bab6-c1d9d05e17c2" providerId="ADAL" clId="{BF74E554-D468-417C-B33F-4311D5A26E49}" dt="2024-05-19T21:21:48.016" v="14872" actId="20577"/>
          <ac:spMkLst>
            <pc:docMk/>
            <pc:sldMk cId="3763093773" sldId="314"/>
            <ac:spMk id="8" creationId="{C73E6954-0A0F-824A-0B43-A14227A2B562}"/>
          </ac:spMkLst>
        </pc:spChg>
        <pc:spChg chg="add mod">
          <ac:chgData name="Uni Heidelberg" userId="63381bc8-74ad-49df-bab6-c1d9d05e17c2" providerId="ADAL" clId="{BF74E554-D468-417C-B33F-4311D5A26E49}" dt="2024-05-19T21:09:47.533" v="14010" actId="14861"/>
          <ac:spMkLst>
            <pc:docMk/>
            <pc:sldMk cId="3763093773" sldId="314"/>
            <ac:spMk id="9" creationId="{EF43DD7E-3CD3-2DF9-D9AB-3C9E1868955C}"/>
          </ac:spMkLst>
        </pc:spChg>
        <pc:spChg chg="add mod">
          <ac:chgData name="Uni Heidelberg" userId="63381bc8-74ad-49df-bab6-c1d9d05e17c2" providerId="ADAL" clId="{BF74E554-D468-417C-B33F-4311D5A26E49}" dt="2024-05-19T21:15:05.361" v="14067"/>
          <ac:spMkLst>
            <pc:docMk/>
            <pc:sldMk cId="3763093773" sldId="314"/>
            <ac:spMk id="11" creationId="{5E0A6EB9-EC7B-B9B6-B651-09D9DFDBB5F8}"/>
          </ac:spMkLst>
        </pc:spChg>
        <pc:spChg chg="add mod">
          <ac:chgData name="Uni Heidelberg" userId="63381bc8-74ad-49df-bab6-c1d9d05e17c2" providerId="ADAL" clId="{BF74E554-D468-417C-B33F-4311D5A26E49}" dt="2024-05-19T21:31:39.763" v="15121" actId="1076"/>
          <ac:spMkLst>
            <pc:docMk/>
            <pc:sldMk cId="3763093773" sldId="314"/>
            <ac:spMk id="14" creationId="{2D495959-B8BD-33D7-3DF3-57A04BB65FCD}"/>
          </ac:spMkLst>
        </pc:spChg>
        <pc:picChg chg="add del">
          <ac:chgData name="Uni Heidelberg" userId="63381bc8-74ad-49df-bab6-c1d9d05e17c2" providerId="ADAL" clId="{BF74E554-D468-417C-B33F-4311D5A26E49}" dt="2024-05-19T21:16:15.487" v="14075" actId="21"/>
          <ac:picMkLst>
            <pc:docMk/>
            <pc:sldMk cId="3763093773" sldId="314"/>
            <ac:picMk id="13" creationId="{8D458CE8-DE82-8976-84EF-C493BFA8659C}"/>
          </ac:picMkLst>
        </pc:picChg>
        <pc:cxnChg chg="del mod">
          <ac:chgData name="Uni Heidelberg" userId="63381bc8-74ad-49df-bab6-c1d9d05e17c2" providerId="ADAL" clId="{BF74E554-D468-417C-B33F-4311D5A26E49}" dt="2024-05-19T21:14:48.625" v="14058" actId="478"/>
          <ac:cxnSpMkLst>
            <pc:docMk/>
            <pc:sldMk cId="3763093773" sldId="314"/>
            <ac:cxnSpMk id="6" creationId="{84C2E526-5B65-A3DE-E1FF-14D3A8528637}"/>
          </ac:cxnSpMkLst>
        </pc:cxnChg>
        <pc:cxnChg chg="del mod">
          <ac:chgData name="Uni Heidelberg" userId="63381bc8-74ad-49df-bab6-c1d9d05e17c2" providerId="ADAL" clId="{BF74E554-D468-417C-B33F-4311D5A26E49}" dt="2024-05-19T21:09:24.257" v="13981" actId="478"/>
          <ac:cxnSpMkLst>
            <pc:docMk/>
            <pc:sldMk cId="3763093773" sldId="314"/>
            <ac:cxnSpMk id="19" creationId="{9439AA8E-DEA8-625D-E7D7-A08C2BFFB8CA}"/>
          </ac:cxnSpMkLst>
        </pc:cxnChg>
      </pc:sldChg>
      <pc:sldChg chg="addSp delSp modSp add del mod modTransition modNotesTx">
        <pc:chgData name="Uni Heidelberg" userId="63381bc8-74ad-49df-bab6-c1d9d05e17c2" providerId="ADAL" clId="{BF74E554-D468-417C-B33F-4311D5A26E49}" dt="2024-05-19T21:25:03.736" v="15010" actId="47"/>
        <pc:sldMkLst>
          <pc:docMk/>
          <pc:sldMk cId="3573938951" sldId="315"/>
        </pc:sldMkLst>
        <pc:spChg chg="del mod">
          <ac:chgData name="Uni Heidelberg" userId="63381bc8-74ad-49df-bab6-c1d9d05e17c2" providerId="ADAL" clId="{BF74E554-D468-417C-B33F-4311D5A26E49}" dt="2024-05-19T21:16:52.889" v="14089" actId="478"/>
          <ac:spMkLst>
            <pc:docMk/>
            <pc:sldMk cId="3573938951" sldId="315"/>
            <ac:spMk id="2" creationId="{3AAED4CE-5CFF-0AB6-7879-8EF953553E6F}"/>
          </ac:spMkLst>
        </pc:spChg>
        <pc:spChg chg="del">
          <ac:chgData name="Uni Heidelberg" userId="63381bc8-74ad-49df-bab6-c1d9d05e17c2" providerId="ADAL" clId="{BF74E554-D468-417C-B33F-4311D5A26E49}" dt="2024-05-19T21:16:51.176" v="14087" actId="478"/>
          <ac:spMkLst>
            <pc:docMk/>
            <pc:sldMk cId="3573938951" sldId="315"/>
            <ac:spMk id="3" creationId="{CEE84C15-98E2-70CD-073A-2570EA64CA31}"/>
          </ac:spMkLst>
        </pc:spChg>
        <pc:spChg chg="add mod">
          <ac:chgData name="Uni Heidelberg" userId="63381bc8-74ad-49df-bab6-c1d9d05e17c2" providerId="ADAL" clId="{BF74E554-D468-417C-B33F-4311D5A26E49}" dt="2024-05-19T21:23:39.843" v="14964" actId="1076"/>
          <ac:spMkLst>
            <pc:docMk/>
            <pc:sldMk cId="3573938951" sldId="315"/>
            <ac:spMk id="4" creationId="{05DFA967-DFF2-C70C-6721-EFA8F62ADD78}"/>
          </ac:spMkLst>
        </pc:spChg>
        <pc:spChg chg="add mod">
          <ac:chgData name="Uni Heidelberg" userId="63381bc8-74ad-49df-bab6-c1d9d05e17c2" providerId="ADAL" clId="{BF74E554-D468-417C-B33F-4311D5A26E49}" dt="2024-05-19T21:23:39.843" v="14964" actId="1076"/>
          <ac:spMkLst>
            <pc:docMk/>
            <pc:sldMk cId="3573938951" sldId="315"/>
            <ac:spMk id="6" creationId="{171CBD49-C559-5E68-F485-4D58877D0E71}"/>
          </ac:spMkLst>
        </pc:spChg>
        <pc:spChg chg="del">
          <ac:chgData name="Uni Heidelberg" userId="63381bc8-74ad-49df-bab6-c1d9d05e17c2" providerId="ADAL" clId="{BF74E554-D468-417C-B33F-4311D5A26E49}" dt="2024-05-19T21:16:49.393" v="14085" actId="478"/>
          <ac:spMkLst>
            <pc:docMk/>
            <pc:sldMk cId="3573938951" sldId="315"/>
            <ac:spMk id="8" creationId="{C73E6954-0A0F-824A-0B43-A14227A2B562}"/>
          </ac:spMkLst>
        </pc:spChg>
        <pc:spChg chg="del">
          <ac:chgData name="Uni Heidelberg" userId="63381bc8-74ad-49df-bab6-c1d9d05e17c2" providerId="ADAL" clId="{BF74E554-D468-417C-B33F-4311D5A26E49}" dt="2024-05-19T21:16:49.393" v="14085" actId="478"/>
          <ac:spMkLst>
            <pc:docMk/>
            <pc:sldMk cId="3573938951" sldId="315"/>
            <ac:spMk id="9" creationId="{EF43DD7E-3CD3-2DF9-D9AB-3C9E1868955C}"/>
          </ac:spMkLst>
        </pc:spChg>
        <pc:spChg chg="add del mod">
          <ac:chgData name="Uni Heidelberg" userId="63381bc8-74ad-49df-bab6-c1d9d05e17c2" providerId="ADAL" clId="{BF74E554-D468-417C-B33F-4311D5A26E49}" dt="2024-05-19T21:17:14.634" v="14128" actId="478"/>
          <ac:spMkLst>
            <pc:docMk/>
            <pc:sldMk cId="3573938951" sldId="315"/>
            <ac:spMk id="10" creationId="{5C5AC3F6-9C0F-69AA-832C-87427D1744EB}"/>
          </ac:spMkLst>
        </pc:spChg>
        <pc:spChg chg="del">
          <ac:chgData name="Uni Heidelberg" userId="63381bc8-74ad-49df-bab6-c1d9d05e17c2" providerId="ADAL" clId="{BF74E554-D468-417C-B33F-4311D5A26E49}" dt="2024-05-19T21:16:50.282" v="14086" actId="478"/>
          <ac:spMkLst>
            <pc:docMk/>
            <pc:sldMk cId="3573938951" sldId="315"/>
            <ac:spMk id="11" creationId="{5E0A6EB9-EC7B-B9B6-B651-09D9DFDBB5F8}"/>
          </ac:spMkLst>
        </pc:spChg>
        <pc:spChg chg="add mod">
          <ac:chgData name="Uni Heidelberg" userId="63381bc8-74ad-49df-bab6-c1d9d05e17c2" providerId="ADAL" clId="{BF74E554-D468-417C-B33F-4311D5A26E49}" dt="2024-05-19T21:23:39.843" v="14964" actId="1076"/>
          <ac:spMkLst>
            <pc:docMk/>
            <pc:sldMk cId="3573938951" sldId="315"/>
            <ac:spMk id="12" creationId="{A963C90D-805A-1E89-A793-96C8152C689C}"/>
          </ac:spMkLst>
        </pc:spChg>
        <pc:spChg chg="add mod">
          <ac:chgData name="Uni Heidelberg" userId="63381bc8-74ad-49df-bab6-c1d9d05e17c2" providerId="ADAL" clId="{BF74E554-D468-417C-B33F-4311D5A26E49}" dt="2024-05-19T21:17:29.925" v="14138" actId="767"/>
          <ac:spMkLst>
            <pc:docMk/>
            <pc:sldMk cId="3573938951" sldId="315"/>
            <ac:spMk id="14" creationId="{143E6721-8196-6A30-48C1-70A948C56300}"/>
          </ac:spMkLst>
        </pc:spChg>
        <pc:spChg chg="mod">
          <ac:chgData name="Uni Heidelberg" userId="63381bc8-74ad-49df-bab6-c1d9d05e17c2" providerId="ADAL" clId="{BF74E554-D468-417C-B33F-4311D5A26E49}" dt="2024-05-19T21:16:55.698" v="14090" actId="1076"/>
          <ac:spMkLst>
            <pc:docMk/>
            <pc:sldMk cId="3573938951" sldId="315"/>
            <ac:spMk id="17" creationId="{C2A9B4D6-C178-5F4B-45E7-BE805A56648D}"/>
          </ac:spMkLst>
        </pc:spChg>
        <pc:spChg chg="mod">
          <ac:chgData name="Uni Heidelberg" userId="63381bc8-74ad-49df-bab6-c1d9d05e17c2" providerId="ADAL" clId="{BF74E554-D468-417C-B33F-4311D5A26E49}" dt="2024-05-19T21:16:55.698" v="14090" actId="1076"/>
          <ac:spMkLst>
            <pc:docMk/>
            <pc:sldMk cId="3573938951" sldId="315"/>
            <ac:spMk id="18" creationId="{7FA94ECD-B7FA-44C2-78E9-178487902796}"/>
          </ac:spMkLst>
        </pc:spChg>
        <pc:spChg chg="add mod">
          <ac:chgData name="Uni Heidelberg" userId="63381bc8-74ad-49df-bab6-c1d9d05e17c2" providerId="ADAL" clId="{BF74E554-D468-417C-B33F-4311D5A26E49}" dt="2024-05-19T21:18:20.784" v="14281" actId="767"/>
          <ac:spMkLst>
            <pc:docMk/>
            <pc:sldMk cId="3573938951" sldId="315"/>
            <ac:spMk id="19" creationId="{43A627CE-3DDB-44CD-CAF5-970BA3431EA1}"/>
          </ac:spMkLst>
        </pc:spChg>
        <pc:spChg chg="add del mod">
          <ac:chgData name="Uni Heidelberg" userId="63381bc8-74ad-49df-bab6-c1d9d05e17c2" providerId="ADAL" clId="{BF74E554-D468-417C-B33F-4311D5A26E49}" dt="2024-05-19T21:23:39.843" v="14964" actId="1076"/>
          <ac:spMkLst>
            <pc:docMk/>
            <pc:sldMk cId="3573938951" sldId="315"/>
            <ac:spMk id="20" creationId="{FFA8B19E-2472-425A-0BBE-64D7F0213513}"/>
          </ac:spMkLst>
        </pc:spChg>
        <pc:spChg chg="mod">
          <ac:chgData name="Uni Heidelberg" userId="63381bc8-74ad-49df-bab6-c1d9d05e17c2" providerId="ADAL" clId="{BF74E554-D468-417C-B33F-4311D5A26E49}" dt="2024-05-19T21:16:55.698" v="14090" actId="1076"/>
          <ac:spMkLst>
            <pc:docMk/>
            <pc:sldMk cId="3573938951" sldId="315"/>
            <ac:spMk id="22" creationId="{EF1F2642-7AA1-2971-542B-7839D1954459}"/>
          </ac:spMkLst>
        </pc:spChg>
        <pc:spChg chg="add mod">
          <ac:chgData name="Uni Heidelberg" userId="63381bc8-74ad-49df-bab6-c1d9d05e17c2" providerId="ADAL" clId="{BF74E554-D468-417C-B33F-4311D5A26E49}" dt="2024-05-19T21:19:24.292" v="14441"/>
          <ac:spMkLst>
            <pc:docMk/>
            <pc:sldMk cId="3573938951" sldId="315"/>
            <ac:spMk id="24" creationId="{34E6DADA-D20C-910E-1CA6-2FA14E14F6DA}"/>
          </ac:spMkLst>
        </pc:spChg>
        <pc:spChg chg="mod">
          <ac:chgData name="Uni Heidelberg" userId="63381bc8-74ad-49df-bab6-c1d9d05e17c2" providerId="ADAL" clId="{BF74E554-D468-417C-B33F-4311D5A26E49}" dt="2024-05-19T21:16:55.698" v="14090" actId="1076"/>
          <ac:spMkLst>
            <pc:docMk/>
            <pc:sldMk cId="3573938951" sldId="315"/>
            <ac:spMk id="26" creationId="{F03EFF76-295B-EFFF-8B01-00D1EF64A117}"/>
          </ac:spMkLst>
        </pc:spChg>
        <pc:spChg chg="add mod">
          <ac:chgData name="Uni Heidelberg" userId="63381bc8-74ad-49df-bab6-c1d9d05e17c2" providerId="ADAL" clId="{BF74E554-D468-417C-B33F-4311D5A26E49}" dt="2024-05-19T21:23:39.843" v="14964" actId="1076"/>
          <ac:spMkLst>
            <pc:docMk/>
            <pc:sldMk cId="3573938951" sldId="315"/>
            <ac:spMk id="27" creationId="{97DFC12A-08BF-D60A-733B-76234F67FDF9}"/>
          </ac:spMkLst>
        </pc:spChg>
        <pc:spChg chg="mod">
          <ac:chgData name="Uni Heidelberg" userId="63381bc8-74ad-49df-bab6-c1d9d05e17c2" providerId="ADAL" clId="{BF74E554-D468-417C-B33F-4311D5A26E49}" dt="2024-05-19T21:16:55.698" v="14090" actId="1076"/>
          <ac:spMkLst>
            <pc:docMk/>
            <pc:sldMk cId="3573938951" sldId="315"/>
            <ac:spMk id="28" creationId="{F11D67FF-6190-2207-78D1-4EC13E305E1A}"/>
          </ac:spMkLst>
        </pc:spChg>
        <pc:spChg chg="mod">
          <ac:chgData name="Uni Heidelberg" userId="63381bc8-74ad-49df-bab6-c1d9d05e17c2" providerId="ADAL" clId="{BF74E554-D468-417C-B33F-4311D5A26E49}" dt="2024-05-19T21:16:55.698" v="14090" actId="1076"/>
          <ac:spMkLst>
            <pc:docMk/>
            <pc:sldMk cId="3573938951" sldId="315"/>
            <ac:spMk id="29" creationId="{2CCB6098-B8A6-AC95-A4F0-35F8A1B9FF65}"/>
          </ac:spMkLst>
        </pc:spChg>
        <pc:spChg chg="add mod">
          <ac:chgData name="Uni Heidelberg" userId="63381bc8-74ad-49df-bab6-c1d9d05e17c2" providerId="ADAL" clId="{BF74E554-D468-417C-B33F-4311D5A26E49}" dt="2024-05-19T21:23:39.843" v="14964" actId="1076"/>
          <ac:spMkLst>
            <pc:docMk/>
            <pc:sldMk cId="3573938951" sldId="315"/>
            <ac:spMk id="30" creationId="{C2ACDD27-33BA-5804-414F-01BBECB1B0EA}"/>
          </ac:spMkLst>
        </pc:spChg>
        <pc:picChg chg="add del mod">
          <ac:chgData name="Uni Heidelberg" userId="63381bc8-74ad-49df-bab6-c1d9d05e17c2" providerId="ADAL" clId="{BF74E554-D468-417C-B33F-4311D5A26E49}" dt="2024-05-19T21:23:57.290" v="14974" actId="478"/>
          <ac:picMkLst>
            <pc:docMk/>
            <pc:sldMk cId="3573938951" sldId="315"/>
            <ac:picMk id="13" creationId="{8D458CE8-DE82-8976-84EF-C493BFA8659C}"/>
          </ac:picMkLst>
        </pc:picChg>
        <pc:cxnChg chg="add mod">
          <ac:chgData name="Uni Heidelberg" userId="63381bc8-74ad-49df-bab6-c1d9d05e17c2" providerId="ADAL" clId="{BF74E554-D468-417C-B33F-4311D5A26E49}" dt="2024-05-19T21:23:39.843" v="14964" actId="1076"/>
          <ac:cxnSpMkLst>
            <pc:docMk/>
            <pc:sldMk cId="3573938951" sldId="315"/>
            <ac:cxnSpMk id="7" creationId="{63723192-EC5F-0442-0F5F-DF8845B94652}"/>
          </ac:cxnSpMkLst>
        </pc:cxnChg>
        <pc:cxnChg chg="mod">
          <ac:chgData name="Uni Heidelberg" userId="63381bc8-74ad-49df-bab6-c1d9d05e17c2" providerId="ADAL" clId="{BF74E554-D468-417C-B33F-4311D5A26E49}" dt="2024-05-19T21:16:55.698" v="14090" actId="1076"/>
          <ac:cxnSpMkLst>
            <pc:docMk/>
            <pc:sldMk cId="3573938951" sldId="315"/>
            <ac:cxnSpMk id="25" creationId="{5CACA6C4-D1CA-1FDD-2799-17B49F80F7FC}"/>
          </ac:cxnSpMkLst>
        </pc:cxnChg>
      </pc:sldChg>
      <pc:sldChg chg="add del">
        <pc:chgData name="Uni Heidelberg" userId="63381bc8-74ad-49df-bab6-c1d9d05e17c2" providerId="ADAL" clId="{BF74E554-D468-417C-B33F-4311D5A26E49}" dt="2024-05-19T21:25:03.736" v="15010" actId="47"/>
        <pc:sldMkLst>
          <pc:docMk/>
          <pc:sldMk cId="1979656601" sldId="316"/>
        </pc:sldMkLst>
      </pc:sldChg>
      <pc:sldChg chg="addSp delSp modSp add mod modTransition">
        <pc:chgData name="Uni Heidelberg" userId="63381bc8-74ad-49df-bab6-c1d9d05e17c2" providerId="ADAL" clId="{BF74E554-D468-417C-B33F-4311D5A26E49}" dt="2024-05-19T21:27:27.427" v="15055"/>
        <pc:sldMkLst>
          <pc:docMk/>
          <pc:sldMk cId="56807156" sldId="317"/>
        </pc:sldMkLst>
        <pc:spChg chg="add del mod">
          <ac:chgData name="Uni Heidelberg" userId="63381bc8-74ad-49df-bab6-c1d9d05e17c2" providerId="ADAL" clId="{BF74E554-D468-417C-B33F-4311D5A26E49}" dt="2024-05-19T21:25:20.408" v="15020" actId="14100"/>
          <ac:spMkLst>
            <pc:docMk/>
            <pc:sldMk cId="56807156" sldId="317"/>
            <ac:spMk id="4" creationId="{05DFA967-DFF2-C70C-6721-EFA8F62ADD78}"/>
          </ac:spMkLst>
        </pc:spChg>
        <pc:spChg chg="mod">
          <ac:chgData name="Uni Heidelberg" userId="63381bc8-74ad-49df-bab6-c1d9d05e17c2" providerId="ADAL" clId="{BF74E554-D468-417C-B33F-4311D5A26E49}" dt="2024-05-19T21:24:45.579" v="15005" actId="1076"/>
          <ac:spMkLst>
            <pc:docMk/>
            <pc:sldMk cId="56807156" sldId="317"/>
            <ac:spMk id="6" creationId="{171CBD49-C559-5E68-F485-4D58877D0E71}"/>
          </ac:spMkLst>
        </pc:spChg>
        <pc:spChg chg="mod">
          <ac:chgData name="Uni Heidelberg" userId="63381bc8-74ad-49df-bab6-c1d9d05e17c2" providerId="ADAL" clId="{BF74E554-D468-417C-B33F-4311D5A26E49}" dt="2024-05-19T21:25:18.194" v="15019" actId="20577"/>
          <ac:spMkLst>
            <pc:docMk/>
            <pc:sldMk cId="56807156" sldId="317"/>
            <ac:spMk id="12" creationId="{A963C90D-805A-1E89-A793-96C8152C689C}"/>
          </ac:spMkLst>
        </pc:spChg>
        <pc:spChg chg="add del mod">
          <ac:chgData name="Uni Heidelberg" userId="63381bc8-74ad-49df-bab6-c1d9d05e17c2" providerId="ADAL" clId="{BF74E554-D468-417C-B33F-4311D5A26E49}" dt="2024-05-19T21:25:10.970" v="15013" actId="478"/>
          <ac:spMkLst>
            <pc:docMk/>
            <pc:sldMk cId="56807156" sldId="317"/>
            <ac:spMk id="20" creationId="{FFA8B19E-2472-425A-0BBE-64D7F0213513}"/>
          </ac:spMkLst>
        </pc:spChg>
        <pc:spChg chg="add del mod">
          <ac:chgData name="Uni Heidelberg" userId="63381bc8-74ad-49df-bab6-c1d9d05e17c2" providerId="ADAL" clId="{BF74E554-D468-417C-B33F-4311D5A26E49}" dt="2024-05-19T21:25:14.962" v="15016" actId="478"/>
          <ac:spMkLst>
            <pc:docMk/>
            <pc:sldMk cId="56807156" sldId="317"/>
            <ac:spMk id="27" creationId="{97DFC12A-08BF-D60A-733B-76234F67FDF9}"/>
          </ac:spMkLst>
        </pc:spChg>
        <pc:spChg chg="add del mod">
          <ac:chgData name="Uni Heidelberg" userId="63381bc8-74ad-49df-bab6-c1d9d05e17c2" providerId="ADAL" clId="{BF74E554-D468-417C-B33F-4311D5A26E49}" dt="2024-05-19T21:25:10.970" v="15013" actId="478"/>
          <ac:spMkLst>
            <pc:docMk/>
            <pc:sldMk cId="56807156" sldId="317"/>
            <ac:spMk id="30" creationId="{C2ACDD27-33BA-5804-414F-01BBECB1B0EA}"/>
          </ac:spMkLst>
        </pc:spChg>
        <pc:cxnChg chg="add mod">
          <ac:chgData name="Uni Heidelberg" userId="63381bc8-74ad-49df-bab6-c1d9d05e17c2" providerId="ADAL" clId="{BF74E554-D468-417C-B33F-4311D5A26E49}" dt="2024-05-19T21:26:40.814" v="15048"/>
          <ac:cxnSpMkLst>
            <pc:docMk/>
            <pc:sldMk cId="56807156" sldId="317"/>
            <ac:cxnSpMk id="2" creationId="{7E3C494A-98B0-8ADA-688F-02FE4667924C}"/>
          </ac:cxnSpMkLst>
        </pc:cxnChg>
        <pc:cxnChg chg="del mod">
          <ac:chgData name="Uni Heidelberg" userId="63381bc8-74ad-49df-bab6-c1d9d05e17c2" providerId="ADAL" clId="{BF74E554-D468-417C-B33F-4311D5A26E49}" dt="2024-05-19T21:26:40.618" v="15047" actId="478"/>
          <ac:cxnSpMkLst>
            <pc:docMk/>
            <pc:sldMk cId="56807156" sldId="317"/>
            <ac:cxnSpMk id="7" creationId="{63723192-EC5F-0442-0F5F-DF8845B94652}"/>
          </ac:cxnSpMkLst>
        </pc:cxnChg>
      </pc:sldChg>
      <pc:sldChg chg="delSp modSp add mod modTransition">
        <pc:chgData name="Uni Heidelberg" userId="63381bc8-74ad-49df-bab6-c1d9d05e17c2" providerId="ADAL" clId="{BF74E554-D468-417C-B33F-4311D5A26E49}" dt="2024-05-19T21:26:45.970" v="15050" actId="478"/>
        <pc:sldMkLst>
          <pc:docMk/>
          <pc:sldMk cId="2165697686" sldId="318"/>
        </pc:sldMkLst>
        <pc:spChg chg="mod">
          <ac:chgData name="Uni Heidelberg" userId="63381bc8-74ad-49df-bab6-c1d9d05e17c2" providerId="ADAL" clId="{BF74E554-D468-417C-B33F-4311D5A26E49}" dt="2024-05-19T21:25:33.448" v="15025" actId="14100"/>
          <ac:spMkLst>
            <pc:docMk/>
            <pc:sldMk cId="2165697686" sldId="318"/>
            <ac:spMk id="4" creationId="{05DFA967-DFF2-C70C-6721-EFA8F62ADD78}"/>
          </ac:spMkLst>
        </pc:spChg>
        <pc:spChg chg="del">
          <ac:chgData name="Uni Heidelberg" userId="63381bc8-74ad-49df-bab6-c1d9d05e17c2" providerId="ADAL" clId="{BF74E554-D468-417C-B33F-4311D5A26E49}" dt="2024-05-19T21:26:45.970" v="15050" actId="478"/>
          <ac:spMkLst>
            <pc:docMk/>
            <pc:sldMk cId="2165697686" sldId="318"/>
            <ac:spMk id="17" creationId="{C2A9B4D6-C178-5F4B-45E7-BE805A56648D}"/>
          </ac:spMkLst>
        </pc:spChg>
        <pc:spChg chg="del">
          <ac:chgData name="Uni Heidelberg" userId="63381bc8-74ad-49df-bab6-c1d9d05e17c2" providerId="ADAL" clId="{BF74E554-D468-417C-B33F-4311D5A26E49}" dt="2024-05-19T21:26:45.203" v="15049" actId="478"/>
          <ac:spMkLst>
            <pc:docMk/>
            <pc:sldMk cId="2165697686" sldId="318"/>
            <ac:spMk id="18" creationId="{7FA94ECD-B7FA-44C2-78E9-178487902796}"/>
          </ac:spMkLst>
        </pc:spChg>
        <pc:spChg chg="mod">
          <ac:chgData name="Uni Heidelberg" userId="63381bc8-74ad-49df-bab6-c1d9d05e17c2" providerId="ADAL" clId="{BF74E554-D468-417C-B33F-4311D5A26E49}" dt="2024-05-19T21:25:38.155" v="15026" actId="207"/>
          <ac:spMkLst>
            <pc:docMk/>
            <pc:sldMk cId="2165697686" sldId="318"/>
            <ac:spMk id="20" creationId="{FFA8B19E-2472-425A-0BBE-64D7F0213513}"/>
          </ac:spMkLst>
        </pc:spChg>
        <pc:spChg chg="del">
          <ac:chgData name="Uni Heidelberg" userId="63381bc8-74ad-49df-bab6-c1d9d05e17c2" providerId="ADAL" clId="{BF74E554-D468-417C-B33F-4311D5A26E49}" dt="2024-05-19T21:26:45.203" v="15049" actId="478"/>
          <ac:spMkLst>
            <pc:docMk/>
            <pc:sldMk cId="2165697686" sldId="318"/>
            <ac:spMk id="22" creationId="{EF1F2642-7AA1-2971-542B-7839D1954459}"/>
          </ac:spMkLst>
        </pc:spChg>
        <pc:spChg chg="del">
          <ac:chgData name="Uni Heidelberg" userId="63381bc8-74ad-49df-bab6-c1d9d05e17c2" providerId="ADAL" clId="{BF74E554-D468-417C-B33F-4311D5A26E49}" dt="2024-05-19T21:26:45.203" v="15049" actId="478"/>
          <ac:spMkLst>
            <pc:docMk/>
            <pc:sldMk cId="2165697686" sldId="318"/>
            <ac:spMk id="26" creationId="{F03EFF76-295B-EFFF-8B01-00D1EF64A117}"/>
          </ac:spMkLst>
        </pc:spChg>
        <pc:spChg chg="del">
          <ac:chgData name="Uni Heidelberg" userId="63381bc8-74ad-49df-bab6-c1d9d05e17c2" providerId="ADAL" clId="{BF74E554-D468-417C-B33F-4311D5A26E49}" dt="2024-05-19T21:25:28.177" v="15021" actId="478"/>
          <ac:spMkLst>
            <pc:docMk/>
            <pc:sldMk cId="2165697686" sldId="318"/>
            <ac:spMk id="27" creationId="{97DFC12A-08BF-D60A-733B-76234F67FDF9}"/>
          </ac:spMkLst>
        </pc:spChg>
        <pc:spChg chg="del">
          <ac:chgData name="Uni Heidelberg" userId="63381bc8-74ad-49df-bab6-c1d9d05e17c2" providerId="ADAL" clId="{BF74E554-D468-417C-B33F-4311D5A26E49}" dt="2024-05-19T21:26:45.203" v="15049" actId="478"/>
          <ac:spMkLst>
            <pc:docMk/>
            <pc:sldMk cId="2165697686" sldId="318"/>
            <ac:spMk id="28" creationId="{F11D67FF-6190-2207-78D1-4EC13E305E1A}"/>
          </ac:spMkLst>
        </pc:spChg>
        <pc:spChg chg="del">
          <ac:chgData name="Uni Heidelberg" userId="63381bc8-74ad-49df-bab6-c1d9d05e17c2" providerId="ADAL" clId="{BF74E554-D468-417C-B33F-4311D5A26E49}" dt="2024-05-19T21:26:45.203" v="15049" actId="478"/>
          <ac:spMkLst>
            <pc:docMk/>
            <pc:sldMk cId="2165697686" sldId="318"/>
            <ac:spMk id="29" creationId="{2CCB6098-B8A6-AC95-A4F0-35F8A1B9FF65}"/>
          </ac:spMkLst>
        </pc:spChg>
        <pc:spChg chg="del">
          <ac:chgData name="Uni Heidelberg" userId="63381bc8-74ad-49df-bab6-c1d9d05e17c2" providerId="ADAL" clId="{BF74E554-D468-417C-B33F-4311D5A26E49}" dt="2024-05-19T21:25:29.346" v="15022" actId="478"/>
          <ac:spMkLst>
            <pc:docMk/>
            <pc:sldMk cId="2165697686" sldId="318"/>
            <ac:spMk id="30" creationId="{C2ACDD27-33BA-5804-414F-01BBECB1B0EA}"/>
          </ac:spMkLst>
        </pc:spChg>
        <pc:cxnChg chg="mod">
          <ac:chgData name="Uni Heidelberg" userId="63381bc8-74ad-49df-bab6-c1d9d05e17c2" providerId="ADAL" clId="{BF74E554-D468-417C-B33F-4311D5A26E49}" dt="2024-05-19T21:26:33.998" v="15044" actId="1076"/>
          <ac:cxnSpMkLst>
            <pc:docMk/>
            <pc:sldMk cId="2165697686" sldId="318"/>
            <ac:cxnSpMk id="7" creationId="{63723192-EC5F-0442-0F5F-DF8845B94652}"/>
          </ac:cxnSpMkLst>
        </pc:cxnChg>
        <pc:cxnChg chg="del">
          <ac:chgData name="Uni Heidelberg" userId="63381bc8-74ad-49df-bab6-c1d9d05e17c2" providerId="ADAL" clId="{BF74E554-D468-417C-B33F-4311D5A26E49}" dt="2024-05-19T21:26:45.203" v="15049" actId="478"/>
          <ac:cxnSpMkLst>
            <pc:docMk/>
            <pc:sldMk cId="2165697686" sldId="318"/>
            <ac:cxnSpMk id="25" creationId="{5CACA6C4-D1CA-1FDD-2799-17B49F80F7FC}"/>
          </ac:cxnSpMkLst>
        </pc:cxnChg>
      </pc:sldChg>
      <pc:sldChg chg="addSp delSp modSp add mod modTransition">
        <pc:chgData name="Uni Heidelberg" userId="63381bc8-74ad-49df-bab6-c1d9d05e17c2" providerId="ADAL" clId="{BF74E554-D468-417C-B33F-4311D5A26E49}" dt="2024-05-19T21:26:50.394" v="15052" actId="478"/>
        <pc:sldMkLst>
          <pc:docMk/>
          <pc:sldMk cId="2733334306" sldId="319"/>
        </pc:sldMkLst>
        <pc:spChg chg="del">
          <ac:chgData name="Uni Heidelberg" userId="63381bc8-74ad-49df-bab6-c1d9d05e17c2" providerId="ADAL" clId="{BF74E554-D468-417C-B33F-4311D5A26E49}" dt="2024-05-19T21:26:50.394" v="15052" actId="478"/>
          <ac:spMkLst>
            <pc:docMk/>
            <pc:sldMk cId="2733334306" sldId="319"/>
            <ac:spMk id="17" creationId="{C2A9B4D6-C178-5F4B-45E7-BE805A56648D}"/>
          </ac:spMkLst>
        </pc:spChg>
        <pc:spChg chg="del">
          <ac:chgData name="Uni Heidelberg" userId="63381bc8-74ad-49df-bab6-c1d9d05e17c2" providerId="ADAL" clId="{BF74E554-D468-417C-B33F-4311D5A26E49}" dt="2024-05-19T21:26:49.467" v="15051" actId="478"/>
          <ac:spMkLst>
            <pc:docMk/>
            <pc:sldMk cId="2733334306" sldId="319"/>
            <ac:spMk id="18" creationId="{7FA94ECD-B7FA-44C2-78E9-178487902796}"/>
          </ac:spMkLst>
        </pc:spChg>
        <pc:spChg chg="del">
          <ac:chgData name="Uni Heidelberg" userId="63381bc8-74ad-49df-bab6-c1d9d05e17c2" providerId="ADAL" clId="{BF74E554-D468-417C-B33F-4311D5A26E49}" dt="2024-05-19T21:26:49.467" v="15051" actId="478"/>
          <ac:spMkLst>
            <pc:docMk/>
            <pc:sldMk cId="2733334306" sldId="319"/>
            <ac:spMk id="22" creationId="{EF1F2642-7AA1-2971-542B-7839D1954459}"/>
          </ac:spMkLst>
        </pc:spChg>
        <pc:spChg chg="del">
          <ac:chgData name="Uni Heidelberg" userId="63381bc8-74ad-49df-bab6-c1d9d05e17c2" providerId="ADAL" clId="{BF74E554-D468-417C-B33F-4311D5A26E49}" dt="2024-05-19T21:26:49.467" v="15051" actId="478"/>
          <ac:spMkLst>
            <pc:docMk/>
            <pc:sldMk cId="2733334306" sldId="319"/>
            <ac:spMk id="26" creationId="{F03EFF76-295B-EFFF-8B01-00D1EF64A117}"/>
          </ac:spMkLst>
        </pc:spChg>
        <pc:spChg chg="del">
          <ac:chgData name="Uni Heidelberg" userId="63381bc8-74ad-49df-bab6-c1d9d05e17c2" providerId="ADAL" clId="{BF74E554-D468-417C-B33F-4311D5A26E49}" dt="2024-05-19T21:26:49.467" v="15051" actId="478"/>
          <ac:spMkLst>
            <pc:docMk/>
            <pc:sldMk cId="2733334306" sldId="319"/>
            <ac:spMk id="28" creationId="{F11D67FF-6190-2207-78D1-4EC13E305E1A}"/>
          </ac:spMkLst>
        </pc:spChg>
        <pc:spChg chg="del">
          <ac:chgData name="Uni Heidelberg" userId="63381bc8-74ad-49df-bab6-c1d9d05e17c2" providerId="ADAL" clId="{BF74E554-D468-417C-B33F-4311D5A26E49}" dt="2024-05-19T21:26:49.467" v="15051" actId="478"/>
          <ac:spMkLst>
            <pc:docMk/>
            <pc:sldMk cId="2733334306" sldId="319"/>
            <ac:spMk id="29" creationId="{2CCB6098-B8A6-AC95-A4F0-35F8A1B9FF65}"/>
          </ac:spMkLst>
        </pc:spChg>
        <pc:cxnChg chg="add mod">
          <ac:chgData name="Uni Heidelberg" userId="63381bc8-74ad-49df-bab6-c1d9d05e17c2" providerId="ADAL" clId="{BF74E554-D468-417C-B33F-4311D5A26E49}" dt="2024-05-19T21:26:37.598" v="15046"/>
          <ac:cxnSpMkLst>
            <pc:docMk/>
            <pc:sldMk cId="2733334306" sldId="319"/>
            <ac:cxnSpMk id="2" creationId="{33EB66F2-80E8-6315-FBE6-E70D096036A3}"/>
          </ac:cxnSpMkLst>
        </pc:cxnChg>
        <pc:cxnChg chg="del">
          <ac:chgData name="Uni Heidelberg" userId="63381bc8-74ad-49df-bab6-c1d9d05e17c2" providerId="ADAL" clId="{BF74E554-D468-417C-B33F-4311D5A26E49}" dt="2024-05-19T21:26:37.289" v="15045" actId="478"/>
          <ac:cxnSpMkLst>
            <pc:docMk/>
            <pc:sldMk cId="2733334306" sldId="319"/>
            <ac:cxnSpMk id="7" creationId="{63723192-EC5F-0442-0F5F-DF8845B94652}"/>
          </ac:cxnSpMkLst>
        </pc:cxnChg>
        <pc:cxnChg chg="del">
          <ac:chgData name="Uni Heidelberg" userId="63381bc8-74ad-49df-bab6-c1d9d05e17c2" providerId="ADAL" clId="{BF74E554-D468-417C-B33F-4311D5A26E49}" dt="2024-05-19T21:26:49.467" v="15051" actId="478"/>
          <ac:cxnSpMkLst>
            <pc:docMk/>
            <pc:sldMk cId="2733334306" sldId="319"/>
            <ac:cxnSpMk id="25" creationId="{5CACA6C4-D1CA-1FDD-2799-17B49F80F7FC}"/>
          </ac:cxnSpMkLst>
        </pc:cxnChg>
      </pc:sldChg>
      <pc:sldChg chg="addSp delSp modSp add del mod modTransition modAnim">
        <pc:chgData name="Uni Heidelberg" userId="63381bc8-74ad-49df-bab6-c1d9d05e17c2" providerId="ADAL" clId="{BF74E554-D468-417C-B33F-4311D5A26E49}" dt="2024-05-19T22:02:31.877" v="16144" actId="47"/>
        <pc:sldMkLst>
          <pc:docMk/>
          <pc:sldMk cId="2325118930" sldId="320"/>
        </pc:sldMkLst>
        <pc:spChg chg="del">
          <ac:chgData name="Uni Heidelberg" userId="63381bc8-74ad-49df-bab6-c1d9d05e17c2" providerId="ADAL" clId="{BF74E554-D468-417C-B33F-4311D5A26E49}" dt="2024-05-19T21:32:17.034" v="15125" actId="478"/>
          <ac:spMkLst>
            <pc:docMk/>
            <pc:sldMk cId="2325118930" sldId="320"/>
            <ac:spMk id="4" creationId="{05DFA967-DFF2-C70C-6721-EFA8F62ADD78}"/>
          </ac:spMkLst>
        </pc:spChg>
        <pc:spChg chg="del">
          <ac:chgData name="Uni Heidelberg" userId="63381bc8-74ad-49df-bab6-c1d9d05e17c2" providerId="ADAL" clId="{BF74E554-D468-417C-B33F-4311D5A26E49}" dt="2024-05-19T21:32:14.962" v="15123" actId="478"/>
          <ac:spMkLst>
            <pc:docMk/>
            <pc:sldMk cId="2325118930" sldId="320"/>
            <ac:spMk id="6" creationId="{171CBD49-C559-5E68-F485-4D58877D0E71}"/>
          </ac:spMkLst>
        </pc:spChg>
        <pc:spChg chg="del">
          <ac:chgData name="Uni Heidelberg" userId="63381bc8-74ad-49df-bab6-c1d9d05e17c2" providerId="ADAL" clId="{BF74E554-D468-417C-B33F-4311D5A26E49}" dt="2024-05-19T21:32:14.962" v="15123" actId="478"/>
          <ac:spMkLst>
            <pc:docMk/>
            <pc:sldMk cId="2325118930" sldId="320"/>
            <ac:spMk id="12" creationId="{A963C90D-805A-1E89-A793-96C8152C689C}"/>
          </ac:spMkLst>
        </pc:spChg>
        <pc:spChg chg="mod">
          <ac:chgData name="Uni Heidelberg" userId="63381bc8-74ad-49df-bab6-c1d9d05e17c2" providerId="ADAL" clId="{BF74E554-D468-417C-B33F-4311D5A26E49}" dt="2024-05-19T21:33:21.033" v="15146" actId="1076"/>
          <ac:spMkLst>
            <pc:docMk/>
            <pc:sldMk cId="2325118930" sldId="320"/>
            <ac:spMk id="16" creationId="{02C97550-5DE0-0E12-CCE8-72ED90265B33}"/>
          </ac:spMkLst>
        </pc:spChg>
        <pc:spChg chg="mod">
          <ac:chgData name="Uni Heidelberg" userId="63381bc8-74ad-49df-bab6-c1d9d05e17c2" providerId="ADAL" clId="{BF74E554-D468-417C-B33F-4311D5A26E49}" dt="2024-05-19T21:46:58.139" v="15901" actId="1076"/>
          <ac:spMkLst>
            <pc:docMk/>
            <pc:sldMk cId="2325118930" sldId="320"/>
            <ac:spMk id="20" creationId="{FFA8B19E-2472-425A-0BBE-64D7F0213513}"/>
          </ac:spMkLst>
        </pc:spChg>
        <pc:spChg chg="mod">
          <ac:chgData name="Uni Heidelberg" userId="63381bc8-74ad-49df-bab6-c1d9d05e17c2" providerId="ADAL" clId="{BF74E554-D468-417C-B33F-4311D5A26E49}" dt="2024-05-19T21:33:23.770" v="15147" actId="1076"/>
          <ac:spMkLst>
            <pc:docMk/>
            <pc:sldMk cId="2325118930" sldId="320"/>
            <ac:spMk id="21" creationId="{84617C4D-F774-EDD7-0731-C64770A6CE49}"/>
          </ac:spMkLst>
        </pc:spChg>
        <pc:spChg chg="del">
          <ac:chgData name="Uni Heidelberg" userId="63381bc8-74ad-49df-bab6-c1d9d05e17c2" providerId="ADAL" clId="{BF74E554-D468-417C-B33F-4311D5A26E49}" dt="2024-05-19T21:32:21.025" v="15128" actId="478"/>
          <ac:spMkLst>
            <pc:docMk/>
            <pc:sldMk cId="2325118930" sldId="320"/>
            <ac:spMk id="27" creationId="{97DFC12A-08BF-D60A-733B-76234F67FDF9}"/>
          </ac:spMkLst>
        </pc:spChg>
        <pc:spChg chg="mod">
          <ac:chgData name="Uni Heidelberg" userId="63381bc8-74ad-49df-bab6-c1d9d05e17c2" providerId="ADAL" clId="{BF74E554-D468-417C-B33F-4311D5A26E49}" dt="2024-05-19T21:46:58.139" v="15901" actId="1076"/>
          <ac:spMkLst>
            <pc:docMk/>
            <pc:sldMk cId="2325118930" sldId="320"/>
            <ac:spMk id="30" creationId="{C2ACDD27-33BA-5804-414F-01BBECB1B0EA}"/>
          </ac:spMkLst>
        </pc:spChg>
        <pc:spChg chg="mod">
          <ac:chgData name="Uni Heidelberg" userId="63381bc8-74ad-49df-bab6-c1d9d05e17c2" providerId="ADAL" clId="{BF74E554-D468-417C-B33F-4311D5A26E49}" dt="2024-05-19T21:33:53.706" v="15322" actId="20577"/>
          <ac:spMkLst>
            <pc:docMk/>
            <pc:sldMk cId="2325118930" sldId="320"/>
            <ac:spMk id="33" creationId="{8B162088-2473-6F08-AFF2-D32B24C8C066}"/>
          </ac:spMkLst>
        </pc:spChg>
        <pc:spChg chg="add mod">
          <ac:chgData name="Uni Heidelberg" userId="63381bc8-74ad-49df-bab6-c1d9d05e17c2" providerId="ADAL" clId="{BF74E554-D468-417C-B33F-4311D5A26E49}" dt="2024-05-19T21:49:04.590" v="15931" actId="1076"/>
          <ac:spMkLst>
            <pc:docMk/>
            <pc:sldMk cId="2325118930" sldId="320"/>
            <ac:spMk id="34" creationId="{55CF5A64-A97A-149F-DB2E-91051B1150FE}"/>
          </ac:spMkLst>
        </pc:spChg>
        <pc:spChg chg="add mod">
          <ac:chgData name="Uni Heidelberg" userId="63381bc8-74ad-49df-bab6-c1d9d05e17c2" providerId="ADAL" clId="{BF74E554-D468-417C-B33F-4311D5A26E49}" dt="2024-05-19T21:49:04.590" v="15931" actId="1076"/>
          <ac:spMkLst>
            <pc:docMk/>
            <pc:sldMk cId="2325118930" sldId="320"/>
            <ac:spMk id="37" creationId="{F1C8A576-E17B-8D6F-9BF8-D76AE98C9E3D}"/>
          </ac:spMkLst>
        </pc:spChg>
        <pc:spChg chg="add mod">
          <ac:chgData name="Uni Heidelberg" userId="63381bc8-74ad-49df-bab6-c1d9d05e17c2" providerId="ADAL" clId="{BF74E554-D468-417C-B33F-4311D5A26E49}" dt="2024-05-19T21:49:04.590" v="15931" actId="1076"/>
          <ac:spMkLst>
            <pc:docMk/>
            <pc:sldMk cId="2325118930" sldId="320"/>
            <ac:spMk id="38" creationId="{69EF76CD-CE7E-AC99-0F79-789FA1D7B262}"/>
          </ac:spMkLst>
        </pc:spChg>
        <pc:spChg chg="add mod">
          <ac:chgData name="Uni Heidelberg" userId="63381bc8-74ad-49df-bab6-c1d9d05e17c2" providerId="ADAL" clId="{BF74E554-D468-417C-B33F-4311D5A26E49}" dt="2024-05-19T21:49:04.590" v="15931" actId="1076"/>
          <ac:spMkLst>
            <pc:docMk/>
            <pc:sldMk cId="2325118930" sldId="320"/>
            <ac:spMk id="39" creationId="{03604958-7F86-242B-4029-229319A2AFA8}"/>
          </ac:spMkLst>
        </pc:spChg>
        <pc:spChg chg="add mod">
          <ac:chgData name="Uni Heidelberg" userId="63381bc8-74ad-49df-bab6-c1d9d05e17c2" providerId="ADAL" clId="{BF74E554-D468-417C-B33F-4311D5A26E49}" dt="2024-05-19T21:49:08.254" v="15932" actId="1076"/>
          <ac:spMkLst>
            <pc:docMk/>
            <pc:sldMk cId="2325118930" sldId="320"/>
            <ac:spMk id="41" creationId="{6C9DDA6C-AC0D-DA6F-E7DD-10FA2AD3EF3D}"/>
          </ac:spMkLst>
        </pc:spChg>
        <pc:spChg chg="add del mod">
          <ac:chgData name="Uni Heidelberg" userId="63381bc8-74ad-49df-bab6-c1d9d05e17c2" providerId="ADAL" clId="{BF74E554-D468-417C-B33F-4311D5A26E49}" dt="2024-05-19T21:46:27.727" v="15892" actId="22"/>
          <ac:spMkLst>
            <pc:docMk/>
            <pc:sldMk cId="2325118930" sldId="320"/>
            <ac:spMk id="43" creationId="{51D9DF97-9B1D-B257-80A4-27DA852F4F9A}"/>
          </ac:spMkLst>
        </pc:spChg>
        <pc:spChg chg="add mod">
          <ac:chgData name="Uni Heidelberg" userId="63381bc8-74ad-49df-bab6-c1d9d05e17c2" providerId="ADAL" clId="{BF74E554-D468-417C-B33F-4311D5A26E49}" dt="2024-05-19T21:55:41.507" v="16031" actId="14861"/>
          <ac:spMkLst>
            <pc:docMk/>
            <pc:sldMk cId="2325118930" sldId="320"/>
            <ac:spMk id="45" creationId="{3A4FEED4-CC21-CCD7-C54E-EB545F3B604E}"/>
          </ac:spMkLst>
        </pc:spChg>
        <pc:spChg chg="add del mod">
          <ac:chgData name="Uni Heidelberg" userId="63381bc8-74ad-49df-bab6-c1d9d05e17c2" providerId="ADAL" clId="{BF74E554-D468-417C-B33F-4311D5A26E49}" dt="2024-05-19T21:48:22.546" v="15929" actId="478"/>
          <ac:spMkLst>
            <pc:docMk/>
            <pc:sldMk cId="2325118930" sldId="320"/>
            <ac:spMk id="47" creationId="{CA2A758F-8E72-3D21-89F7-6A8E4CDFC9F6}"/>
          </ac:spMkLst>
        </pc:spChg>
        <pc:spChg chg="add mod ord">
          <ac:chgData name="Uni Heidelberg" userId="63381bc8-74ad-49df-bab6-c1d9d05e17c2" providerId="ADAL" clId="{BF74E554-D468-417C-B33F-4311D5A26E49}" dt="2024-05-19T21:53:26.237" v="16010" actId="207"/>
          <ac:spMkLst>
            <pc:docMk/>
            <pc:sldMk cId="2325118930" sldId="320"/>
            <ac:spMk id="48" creationId="{DBA7B982-2E80-C923-105D-B955D3E1321B}"/>
          </ac:spMkLst>
        </pc:spChg>
        <pc:spChg chg="add mod ord">
          <ac:chgData name="Uni Heidelberg" userId="63381bc8-74ad-49df-bab6-c1d9d05e17c2" providerId="ADAL" clId="{BF74E554-D468-417C-B33F-4311D5A26E49}" dt="2024-05-19T21:53:45.477" v="16013" actId="207"/>
          <ac:spMkLst>
            <pc:docMk/>
            <pc:sldMk cId="2325118930" sldId="320"/>
            <ac:spMk id="49" creationId="{FB7E3461-9F42-EA03-5199-5DAB01F3045D}"/>
          </ac:spMkLst>
        </pc:spChg>
        <pc:spChg chg="add mod ord">
          <ac:chgData name="Uni Heidelberg" userId="63381bc8-74ad-49df-bab6-c1d9d05e17c2" providerId="ADAL" clId="{BF74E554-D468-417C-B33F-4311D5A26E49}" dt="2024-05-19T21:55:54.359" v="16036" actId="14100"/>
          <ac:spMkLst>
            <pc:docMk/>
            <pc:sldMk cId="2325118930" sldId="320"/>
            <ac:spMk id="50" creationId="{7A0BBB0F-A534-073B-1026-1BAE1A1A6A16}"/>
          </ac:spMkLst>
        </pc:spChg>
        <pc:cxnChg chg="del">
          <ac:chgData name="Uni Heidelberg" userId="63381bc8-74ad-49df-bab6-c1d9d05e17c2" providerId="ADAL" clId="{BF74E554-D468-417C-B33F-4311D5A26E49}" dt="2024-05-19T21:32:18.162" v="15126" actId="478"/>
          <ac:cxnSpMkLst>
            <pc:docMk/>
            <pc:sldMk cId="2325118930" sldId="320"/>
            <ac:cxnSpMk id="2" creationId="{33EB66F2-80E8-6315-FBE6-E70D096036A3}"/>
          </ac:cxnSpMkLst>
        </pc:cxnChg>
        <pc:cxnChg chg="add mod">
          <ac:chgData name="Uni Heidelberg" userId="63381bc8-74ad-49df-bab6-c1d9d05e17c2" providerId="ADAL" clId="{BF74E554-D468-417C-B33F-4311D5A26E49}" dt="2024-05-19T21:49:04.590" v="15931" actId="1076"/>
          <ac:cxnSpMkLst>
            <pc:docMk/>
            <pc:sldMk cId="2325118930" sldId="320"/>
            <ac:cxnSpMk id="7" creationId="{73B0A118-DCCE-32CA-74AD-200C7ECEE5D8}"/>
          </ac:cxnSpMkLst>
        </pc:cxnChg>
        <pc:cxnChg chg="add mod">
          <ac:chgData name="Uni Heidelberg" userId="63381bc8-74ad-49df-bab6-c1d9d05e17c2" providerId="ADAL" clId="{BF74E554-D468-417C-B33F-4311D5A26E49}" dt="2024-05-19T21:49:04.590" v="15931" actId="1076"/>
          <ac:cxnSpMkLst>
            <pc:docMk/>
            <pc:sldMk cId="2325118930" sldId="320"/>
            <ac:cxnSpMk id="9" creationId="{050AC1E4-8E50-C186-4B19-B298BA2AA840}"/>
          </ac:cxnSpMkLst>
        </pc:cxnChg>
        <pc:cxnChg chg="add mod">
          <ac:chgData name="Uni Heidelberg" userId="63381bc8-74ad-49df-bab6-c1d9d05e17c2" providerId="ADAL" clId="{BF74E554-D468-417C-B33F-4311D5A26E49}" dt="2024-05-19T21:49:04.590" v="15931" actId="1076"/>
          <ac:cxnSpMkLst>
            <pc:docMk/>
            <pc:sldMk cId="2325118930" sldId="320"/>
            <ac:cxnSpMk id="14" creationId="{84E1B3E4-91CD-93C5-37CE-DAB4451BCC1C}"/>
          </ac:cxnSpMkLst>
        </pc:cxnChg>
        <pc:cxnChg chg="add mod">
          <ac:chgData name="Uni Heidelberg" userId="63381bc8-74ad-49df-bab6-c1d9d05e17c2" providerId="ADAL" clId="{BF74E554-D468-417C-B33F-4311D5A26E49}" dt="2024-05-19T21:49:04.590" v="15931" actId="1076"/>
          <ac:cxnSpMkLst>
            <pc:docMk/>
            <pc:sldMk cId="2325118930" sldId="320"/>
            <ac:cxnSpMk id="19" creationId="{F83CDBFF-602F-EB56-BD40-15EC965C9F34}"/>
          </ac:cxnSpMkLst>
        </pc:cxnChg>
        <pc:cxnChg chg="add del mod">
          <ac:chgData name="Uni Heidelberg" userId="63381bc8-74ad-49df-bab6-c1d9d05e17c2" providerId="ADAL" clId="{BF74E554-D468-417C-B33F-4311D5A26E49}" dt="2024-05-19T21:38:15.322" v="15738" actId="478"/>
          <ac:cxnSpMkLst>
            <pc:docMk/>
            <pc:sldMk cId="2325118930" sldId="320"/>
            <ac:cxnSpMk id="26" creationId="{3377AB3E-CDC3-4FB2-4453-E84732ED6610}"/>
          </ac:cxnSpMkLst>
        </pc:cxnChg>
        <pc:cxnChg chg="add del mod">
          <ac:chgData name="Uni Heidelberg" userId="63381bc8-74ad-49df-bab6-c1d9d05e17c2" providerId="ADAL" clId="{BF74E554-D468-417C-B33F-4311D5A26E49}" dt="2024-05-19T21:38:26.473" v="15743" actId="478"/>
          <ac:cxnSpMkLst>
            <pc:docMk/>
            <pc:sldMk cId="2325118930" sldId="320"/>
            <ac:cxnSpMk id="28" creationId="{D7020A3D-FCB8-F89C-A668-22428BFAAD3F}"/>
          </ac:cxnSpMkLst>
        </pc:cxnChg>
        <pc:cxnChg chg="add mod">
          <ac:chgData name="Uni Heidelberg" userId="63381bc8-74ad-49df-bab6-c1d9d05e17c2" providerId="ADAL" clId="{BF74E554-D468-417C-B33F-4311D5A26E49}" dt="2024-05-19T21:49:04.590" v="15931" actId="1076"/>
          <ac:cxnSpMkLst>
            <pc:docMk/>
            <pc:sldMk cId="2325118930" sldId="320"/>
            <ac:cxnSpMk id="32" creationId="{EE6A5DA8-87F4-49DB-7127-FC9983F27BAC}"/>
          </ac:cxnSpMkLst>
        </pc:cxnChg>
        <pc:cxnChg chg="add mod">
          <ac:chgData name="Uni Heidelberg" userId="63381bc8-74ad-49df-bab6-c1d9d05e17c2" providerId="ADAL" clId="{BF74E554-D468-417C-B33F-4311D5A26E49}" dt="2024-05-19T21:49:04.590" v="15931" actId="1076"/>
          <ac:cxnSpMkLst>
            <pc:docMk/>
            <pc:sldMk cId="2325118930" sldId="320"/>
            <ac:cxnSpMk id="35" creationId="{2EF5CA85-0F0F-2B4B-26D3-01290F3D13BC}"/>
          </ac:cxnSpMkLst>
        </pc:cxnChg>
      </pc:sldChg>
      <pc:sldChg chg="new del">
        <pc:chgData name="Uni Heidelberg" userId="63381bc8-74ad-49df-bab6-c1d9d05e17c2" providerId="ADAL" clId="{BF74E554-D468-417C-B33F-4311D5A26E49}" dt="2024-05-19T21:28:25.132" v="15062" actId="47"/>
        <pc:sldMkLst>
          <pc:docMk/>
          <pc:sldMk cId="3735492082" sldId="320"/>
        </pc:sldMkLst>
      </pc:sldChg>
      <pc:sldChg chg="addSp delSp modSp add mod">
        <pc:chgData name="Uni Heidelberg" userId="63381bc8-74ad-49df-bab6-c1d9d05e17c2" providerId="ADAL" clId="{BF74E554-D468-417C-B33F-4311D5A26E49}" dt="2024-05-19T21:29:32.906" v="15077" actId="478"/>
        <pc:sldMkLst>
          <pc:docMk/>
          <pc:sldMk cId="3477811925" sldId="321"/>
        </pc:sldMkLst>
        <pc:spChg chg="mod">
          <ac:chgData name="Uni Heidelberg" userId="63381bc8-74ad-49df-bab6-c1d9d05e17c2" providerId="ADAL" clId="{BF74E554-D468-417C-B33F-4311D5A26E49}" dt="2024-05-19T21:29:13.654" v="15070" actId="108"/>
          <ac:spMkLst>
            <pc:docMk/>
            <pc:sldMk cId="3477811925" sldId="321"/>
            <ac:spMk id="2" creationId="{9E5072D3-CAC2-64F5-969A-AAFEAD91B8E8}"/>
          </ac:spMkLst>
        </pc:spChg>
        <pc:spChg chg="add del mod">
          <ac:chgData name="Uni Heidelberg" userId="63381bc8-74ad-49df-bab6-c1d9d05e17c2" providerId="ADAL" clId="{BF74E554-D468-417C-B33F-4311D5A26E49}" dt="2024-05-19T21:29:32.906" v="15077" actId="478"/>
          <ac:spMkLst>
            <pc:docMk/>
            <pc:sldMk cId="3477811925" sldId="321"/>
            <ac:spMk id="3" creationId="{FD9EE7B6-AD61-AFC1-5538-DD9759974633}"/>
          </ac:spMkLst>
        </pc:spChg>
      </pc:sldChg>
      <pc:sldChg chg="addSp modSp add mod modAnim">
        <pc:chgData name="Uni Heidelberg" userId="63381bc8-74ad-49df-bab6-c1d9d05e17c2" providerId="ADAL" clId="{BF74E554-D468-417C-B33F-4311D5A26E49}" dt="2024-05-19T22:32:58.735" v="16918"/>
        <pc:sldMkLst>
          <pc:docMk/>
          <pc:sldMk cId="920108090" sldId="322"/>
        </pc:sldMkLst>
        <pc:spChg chg="mod">
          <ac:chgData name="Uni Heidelberg" userId="63381bc8-74ad-49df-bab6-c1d9d05e17c2" providerId="ADAL" clId="{BF74E554-D468-417C-B33F-4311D5A26E49}" dt="2024-05-19T21:29:24.262" v="15074" actId="108"/>
          <ac:spMkLst>
            <pc:docMk/>
            <pc:sldMk cId="920108090" sldId="322"/>
            <ac:spMk id="12" creationId="{87AF5EC3-3C07-7D1E-FDA2-D1CA419327D7}"/>
          </ac:spMkLst>
        </pc:spChg>
        <pc:picChg chg="add mod">
          <ac:chgData name="Uni Heidelberg" userId="63381bc8-74ad-49df-bab6-c1d9d05e17c2" providerId="ADAL" clId="{BF74E554-D468-417C-B33F-4311D5A26E49}" dt="2024-05-19T22:32:57.869" v="16917"/>
          <ac:picMkLst>
            <pc:docMk/>
            <pc:sldMk cId="920108090" sldId="322"/>
            <ac:picMk id="3" creationId="{41F944A9-F3A2-833C-B205-37E72565C034}"/>
          </ac:picMkLst>
        </pc:picChg>
      </pc:sldChg>
      <pc:sldChg chg="add del">
        <pc:chgData name="Uni Heidelberg" userId="63381bc8-74ad-49df-bab6-c1d9d05e17c2" providerId="ADAL" clId="{BF74E554-D468-417C-B33F-4311D5A26E49}" dt="2024-05-19T21:32:57.420" v="15143" actId="47"/>
        <pc:sldMkLst>
          <pc:docMk/>
          <pc:sldMk cId="652819290" sldId="323"/>
        </pc:sldMkLst>
      </pc:sldChg>
      <pc:sldChg chg="add ord">
        <pc:chgData name="Uni Heidelberg" userId="63381bc8-74ad-49df-bab6-c1d9d05e17c2" providerId="ADAL" clId="{BF74E554-D468-417C-B33F-4311D5A26E49}" dt="2024-05-19T21:35:11.886" v="15672"/>
        <pc:sldMkLst>
          <pc:docMk/>
          <pc:sldMk cId="1502711530" sldId="323"/>
        </pc:sldMkLst>
      </pc:sldChg>
      <pc:sldChg chg="new del">
        <pc:chgData name="Uni Heidelberg" userId="63381bc8-74ad-49df-bab6-c1d9d05e17c2" providerId="ADAL" clId="{BF74E554-D468-417C-B33F-4311D5A26E49}" dt="2024-05-19T21:30:09.680" v="15079" actId="47"/>
        <pc:sldMkLst>
          <pc:docMk/>
          <pc:sldMk cId="3578612589" sldId="323"/>
        </pc:sldMkLst>
      </pc:sldChg>
      <pc:sldChg chg="delSp modSp add del mod modTransition modAnim">
        <pc:chgData name="Uni Heidelberg" userId="63381bc8-74ad-49df-bab6-c1d9d05e17c2" providerId="ADAL" clId="{BF74E554-D468-417C-B33F-4311D5A26E49}" dt="2024-05-19T22:02:31.877" v="16144" actId="47"/>
        <pc:sldMkLst>
          <pc:docMk/>
          <pc:sldMk cId="2088408841" sldId="324"/>
        </pc:sldMkLst>
        <pc:spChg chg="mod">
          <ac:chgData name="Uni Heidelberg" userId="63381bc8-74ad-49df-bab6-c1d9d05e17c2" providerId="ADAL" clId="{BF74E554-D468-417C-B33F-4311D5A26E49}" dt="2024-05-19T21:52:43.932" v="15998" actId="20577"/>
          <ac:spMkLst>
            <pc:docMk/>
            <pc:sldMk cId="2088408841" sldId="324"/>
            <ac:spMk id="45" creationId="{3A4FEED4-CC21-CCD7-C54E-EB545F3B604E}"/>
          </ac:spMkLst>
        </pc:spChg>
        <pc:grpChg chg="del">
          <ac:chgData name="Uni Heidelberg" userId="63381bc8-74ad-49df-bab6-c1d9d05e17c2" providerId="ADAL" clId="{BF74E554-D468-417C-B33F-4311D5A26E49}" dt="2024-05-19T21:52:33.984" v="15995" actId="478"/>
          <ac:grpSpMkLst>
            <pc:docMk/>
            <pc:sldMk cId="2088408841" sldId="324"/>
            <ac:grpSpMk id="23" creationId="{97966360-6C49-C005-808A-46159948718B}"/>
          </ac:grpSpMkLst>
        </pc:grpChg>
      </pc:sldChg>
      <pc:sldChg chg="addSp delSp modSp add del mod modAnim">
        <pc:chgData name="Uni Heidelberg" userId="63381bc8-74ad-49df-bab6-c1d9d05e17c2" providerId="ADAL" clId="{BF74E554-D468-417C-B33F-4311D5A26E49}" dt="2024-05-19T22:01:27.766" v="16127" actId="47"/>
        <pc:sldMkLst>
          <pc:docMk/>
          <pc:sldMk cId="3312874960" sldId="325"/>
        </pc:sldMkLst>
        <pc:spChg chg="add mod ord modVis">
          <ac:chgData name="Uni Heidelberg" userId="63381bc8-74ad-49df-bab6-c1d9d05e17c2" providerId="ADAL" clId="{BF74E554-D468-417C-B33F-4311D5A26E49}" dt="2024-05-19T22:00:09.182" v="16081" actId="1076"/>
          <ac:spMkLst>
            <pc:docMk/>
            <pc:sldMk cId="3312874960" sldId="325"/>
            <ac:spMk id="2" creationId="{8E7C2BC7-3566-C18C-3918-A1E589BE459C}"/>
          </ac:spMkLst>
        </pc:spChg>
        <pc:spChg chg="add del mod">
          <ac:chgData name="Uni Heidelberg" userId="63381bc8-74ad-49df-bab6-c1d9d05e17c2" providerId="ADAL" clId="{BF74E554-D468-417C-B33F-4311D5A26E49}" dt="2024-05-19T22:00:18.755" v="16093" actId="21"/>
          <ac:spMkLst>
            <pc:docMk/>
            <pc:sldMk cId="3312874960" sldId="325"/>
            <ac:spMk id="3" creationId="{C159B3F6-DE01-1A8D-5A80-20C3F9E3EC09}"/>
          </ac:spMkLst>
        </pc:spChg>
        <pc:spChg chg="mod">
          <ac:chgData name="Uni Heidelberg" userId="63381bc8-74ad-49df-bab6-c1d9d05e17c2" providerId="ADAL" clId="{BF74E554-D468-417C-B33F-4311D5A26E49}" dt="2024-05-19T21:57:42.166" v="16077" actId="20577"/>
          <ac:spMkLst>
            <pc:docMk/>
            <pc:sldMk cId="3312874960" sldId="325"/>
            <ac:spMk id="45" creationId="{3A4FEED4-CC21-CCD7-C54E-EB545F3B604E}"/>
          </ac:spMkLst>
        </pc:spChg>
        <pc:grpChg chg="del">
          <ac:chgData name="Uni Heidelberg" userId="63381bc8-74ad-49df-bab6-c1d9d05e17c2" providerId="ADAL" clId="{BF74E554-D468-417C-B33F-4311D5A26E49}" dt="2024-05-19T21:52:30.392" v="15994" actId="478"/>
          <ac:grpSpMkLst>
            <pc:docMk/>
            <pc:sldMk cId="3312874960" sldId="325"/>
            <ac:grpSpMk id="23" creationId="{97966360-6C49-C005-808A-46159948718B}"/>
          </ac:grpSpMkLst>
        </pc:grpChg>
      </pc:sldChg>
      <pc:sldChg chg="addSp delSp modSp add mod modTransition modAnim modNotesTx">
        <pc:chgData name="Uni Heidelberg" userId="63381bc8-74ad-49df-bab6-c1d9d05e17c2" providerId="ADAL" clId="{BF74E554-D468-417C-B33F-4311D5A26E49}" dt="2024-05-19T22:47:52.001" v="17343" actId="20577"/>
        <pc:sldMkLst>
          <pc:docMk/>
          <pc:sldMk cId="1380642097" sldId="326"/>
        </pc:sldMkLst>
        <pc:spChg chg="del">
          <ac:chgData name="Uni Heidelberg" userId="63381bc8-74ad-49df-bab6-c1d9d05e17c2" providerId="ADAL" clId="{BF74E554-D468-417C-B33F-4311D5A26E49}" dt="2024-05-19T22:00:51.534" v="16112" actId="478"/>
          <ac:spMkLst>
            <pc:docMk/>
            <pc:sldMk cId="1380642097" sldId="326"/>
            <ac:spMk id="2" creationId="{8E7C2BC7-3566-C18C-3918-A1E589BE459C}"/>
          </ac:spMkLst>
        </pc:spChg>
        <pc:spChg chg="add del mod ord">
          <ac:chgData name="Uni Heidelberg" userId="63381bc8-74ad-49df-bab6-c1d9d05e17c2" providerId="ADAL" clId="{BF74E554-D468-417C-B33F-4311D5A26E49}" dt="2024-05-19T22:02:35.348" v="16145" actId="14100"/>
          <ac:spMkLst>
            <pc:docMk/>
            <pc:sldMk cId="1380642097" sldId="326"/>
            <ac:spMk id="3" creationId="{C159B3F6-DE01-1A8D-5A80-20C3F9E3EC09}"/>
          </ac:spMkLst>
        </pc:spChg>
        <pc:spChg chg="mod">
          <ac:chgData name="Uni Heidelberg" userId="63381bc8-74ad-49df-bab6-c1d9d05e17c2" providerId="ADAL" clId="{BF74E554-D468-417C-B33F-4311D5A26E49}" dt="2024-05-19T22:01:54.629" v="16140" actId="20577"/>
          <ac:spMkLst>
            <pc:docMk/>
            <pc:sldMk cId="1380642097" sldId="326"/>
            <ac:spMk id="45" creationId="{3A4FEED4-CC21-CCD7-C54E-EB545F3B604E}"/>
          </ac:spMkLst>
        </pc:spChg>
      </pc:sldChg>
      <pc:sldChg chg="addSp delSp modSp add mod modTransition delAnim modAnim modNotesTx">
        <pc:chgData name="Uni Heidelberg" userId="63381bc8-74ad-49df-bab6-c1d9d05e17c2" providerId="ADAL" clId="{BF74E554-D468-417C-B33F-4311D5A26E49}" dt="2024-05-19T22:47:29.572" v="17336" actId="20577"/>
        <pc:sldMkLst>
          <pc:docMk/>
          <pc:sldMk cId="3051641659" sldId="327"/>
        </pc:sldMkLst>
        <pc:spChg chg="add del mod modVis">
          <ac:chgData name="Uni Heidelberg" userId="63381bc8-74ad-49df-bab6-c1d9d05e17c2" providerId="ADAL" clId="{BF74E554-D468-417C-B33F-4311D5A26E49}" dt="2024-05-19T22:07:39.506" v="16426" actId="21"/>
          <ac:spMkLst>
            <pc:docMk/>
            <pc:sldMk cId="3051641659" sldId="327"/>
            <ac:spMk id="2" creationId="{5ADCAD42-A1F6-A31E-8E19-794AD5E7DFFD}"/>
          </ac:spMkLst>
        </pc:spChg>
        <pc:spChg chg="mod ord">
          <ac:chgData name="Uni Heidelberg" userId="63381bc8-74ad-49df-bab6-c1d9d05e17c2" providerId="ADAL" clId="{BF74E554-D468-417C-B33F-4311D5A26E49}" dt="2024-05-19T22:05:56.021" v="16259" actId="166"/>
          <ac:spMkLst>
            <pc:docMk/>
            <pc:sldMk cId="3051641659" sldId="327"/>
            <ac:spMk id="3" creationId="{C159B3F6-DE01-1A8D-5A80-20C3F9E3EC09}"/>
          </ac:spMkLst>
        </pc:spChg>
        <pc:spChg chg="add del mod ord">
          <ac:chgData name="Uni Heidelberg" userId="63381bc8-74ad-49df-bab6-c1d9d05e17c2" providerId="ADAL" clId="{BF74E554-D468-417C-B33F-4311D5A26E49}" dt="2024-05-19T22:17:50.883" v="16535" actId="478"/>
          <ac:spMkLst>
            <pc:docMk/>
            <pc:sldMk cId="3051641659" sldId="327"/>
            <ac:spMk id="4" creationId="{2B972477-37B3-CA06-6F1A-A44C2BCD3162}"/>
          </ac:spMkLst>
        </pc:spChg>
        <pc:spChg chg="add del mod">
          <ac:chgData name="Uni Heidelberg" userId="63381bc8-74ad-49df-bab6-c1d9d05e17c2" providerId="ADAL" clId="{BF74E554-D468-417C-B33F-4311D5A26E49}" dt="2024-05-19T22:17:51.211" v="16536" actId="478"/>
          <ac:spMkLst>
            <pc:docMk/>
            <pc:sldMk cId="3051641659" sldId="327"/>
            <ac:spMk id="6" creationId="{D70663F2-3526-7A7E-D85F-2A711E9C76A5}"/>
          </ac:spMkLst>
        </pc:spChg>
        <pc:spChg chg="add mod">
          <ac:chgData name="Uni Heidelberg" userId="63381bc8-74ad-49df-bab6-c1d9d05e17c2" providerId="ADAL" clId="{BF74E554-D468-417C-B33F-4311D5A26E49}" dt="2024-05-19T22:22:10.415" v="16560" actId="14100"/>
          <ac:spMkLst>
            <pc:docMk/>
            <pc:sldMk cId="3051641659" sldId="327"/>
            <ac:spMk id="8" creationId="{648FA9A9-6B8A-0EBE-D1B2-21926249FF86}"/>
          </ac:spMkLst>
        </pc:spChg>
        <pc:spChg chg="add mod">
          <ac:chgData name="Uni Heidelberg" userId="63381bc8-74ad-49df-bab6-c1d9d05e17c2" providerId="ADAL" clId="{BF74E554-D468-417C-B33F-4311D5A26E49}" dt="2024-05-19T22:27:09.905" v="16915" actId="14100"/>
          <ac:spMkLst>
            <pc:docMk/>
            <pc:sldMk cId="3051641659" sldId="327"/>
            <ac:spMk id="10" creationId="{9E8BC435-62B0-3E09-14A0-171F77A82353}"/>
          </ac:spMkLst>
        </pc:spChg>
        <pc:cxnChg chg="add mod">
          <ac:chgData name="Uni Heidelberg" userId="63381bc8-74ad-49df-bab6-c1d9d05e17c2" providerId="ADAL" clId="{BF74E554-D468-417C-B33F-4311D5A26E49}" dt="2024-05-19T22:42:25.148" v="17249" actId="1076"/>
          <ac:cxnSpMkLst>
            <pc:docMk/>
            <pc:sldMk cId="3051641659" sldId="327"/>
            <ac:cxnSpMk id="11" creationId="{C73E2D78-776D-CBF8-9884-9E1ADADF0206}"/>
          </ac:cxnSpMkLst>
        </pc:cxnChg>
      </pc:sldChg>
      <pc:sldChg chg="addSp modSp add mod modTransition modAnim modNotesTx">
        <pc:chgData name="Uni Heidelberg" userId="63381bc8-74ad-49df-bab6-c1d9d05e17c2" providerId="ADAL" clId="{BF74E554-D468-417C-B33F-4311D5A26E49}" dt="2024-05-19T22:47:49.260" v="17342" actId="20577"/>
        <pc:sldMkLst>
          <pc:docMk/>
          <pc:sldMk cId="2216140251" sldId="328"/>
        </pc:sldMkLst>
        <pc:spChg chg="add mod">
          <ac:chgData name="Uni Heidelberg" userId="63381bc8-74ad-49df-bab6-c1d9d05e17c2" providerId="ADAL" clId="{BF74E554-D468-417C-B33F-4311D5A26E49}" dt="2024-05-19T22:10:45.972" v="16465" actId="14100"/>
          <ac:spMkLst>
            <pc:docMk/>
            <pc:sldMk cId="2216140251" sldId="328"/>
            <ac:spMk id="2" creationId="{023199B8-16C7-B5F6-5F4E-246CFEE547DB}"/>
          </ac:spMkLst>
        </pc:spChg>
        <pc:spChg chg="add mod">
          <ac:chgData name="Uni Heidelberg" userId="63381bc8-74ad-49df-bab6-c1d9d05e17c2" providerId="ADAL" clId="{BF74E554-D468-417C-B33F-4311D5A26E49}" dt="2024-05-19T22:10:58.509" v="16469" actId="14100"/>
          <ac:spMkLst>
            <pc:docMk/>
            <pc:sldMk cId="2216140251" sldId="328"/>
            <ac:spMk id="4" creationId="{E9945E14-3668-6E91-CF8D-26AD60FDF5AC}"/>
          </ac:spMkLst>
        </pc:spChg>
        <pc:spChg chg="add mod">
          <ac:chgData name="Uni Heidelberg" userId="63381bc8-74ad-49df-bab6-c1d9d05e17c2" providerId="ADAL" clId="{BF74E554-D468-417C-B33F-4311D5A26E49}" dt="2024-05-19T22:16:25.621" v="16521" actId="14100"/>
          <ac:spMkLst>
            <pc:docMk/>
            <pc:sldMk cId="2216140251" sldId="328"/>
            <ac:spMk id="6" creationId="{5ADCAD42-A1F6-A31E-8E19-794AD5E7DFFD}"/>
          </ac:spMkLst>
        </pc:spChg>
        <pc:spChg chg="add mod">
          <ac:chgData name="Uni Heidelberg" userId="63381bc8-74ad-49df-bab6-c1d9d05e17c2" providerId="ADAL" clId="{BF74E554-D468-417C-B33F-4311D5A26E49}" dt="2024-05-19T22:12:10.673" v="16476" actId="14838"/>
          <ac:spMkLst>
            <pc:docMk/>
            <pc:sldMk cId="2216140251" sldId="328"/>
            <ac:spMk id="10" creationId="{71B8918E-8A3C-AC0B-3EC0-9038E855AC56}"/>
          </ac:spMkLst>
        </pc:spChg>
        <pc:spChg chg="mod">
          <ac:chgData name="Uni Heidelberg" userId="63381bc8-74ad-49df-bab6-c1d9d05e17c2" providerId="ADAL" clId="{BF74E554-D468-417C-B33F-4311D5A26E49}" dt="2024-05-19T22:12:29.942" v="16479" actId="113"/>
          <ac:spMkLst>
            <pc:docMk/>
            <pc:sldMk cId="2216140251" sldId="328"/>
            <ac:spMk id="20" creationId="{FFA8B19E-2472-425A-0BBE-64D7F0213513}"/>
          </ac:spMkLst>
        </pc:spChg>
        <pc:cxnChg chg="add mod">
          <ac:chgData name="Uni Heidelberg" userId="63381bc8-74ad-49df-bab6-c1d9d05e17c2" providerId="ADAL" clId="{BF74E554-D468-417C-B33F-4311D5A26E49}" dt="2024-05-19T22:13:55.388" v="16488" actId="1076"/>
          <ac:cxnSpMkLst>
            <pc:docMk/>
            <pc:sldMk cId="2216140251" sldId="328"/>
            <ac:cxnSpMk id="11" creationId="{B3CAC2B3-410B-422B-318F-B37654EE9FBA}"/>
          </ac:cxnSpMkLst>
        </pc:cxnChg>
      </pc:sldChg>
      <pc:sldChg chg="addSp delSp modSp add mod modTransition addAnim delAnim modAnim modNotesTx">
        <pc:chgData name="Uni Heidelberg" userId="63381bc8-74ad-49df-bab6-c1d9d05e17c2" providerId="ADAL" clId="{BF74E554-D468-417C-B33F-4311D5A26E49}" dt="2024-05-19T22:47:31.043" v="17337" actId="20577"/>
        <pc:sldMkLst>
          <pc:docMk/>
          <pc:sldMk cId="2618352470" sldId="329"/>
        </pc:sldMkLst>
        <pc:spChg chg="mod">
          <ac:chgData name="Uni Heidelberg" userId="63381bc8-74ad-49df-bab6-c1d9d05e17c2" providerId="ADAL" clId="{BF74E554-D468-417C-B33F-4311D5A26E49}" dt="2024-05-19T22:17:42.580" v="16534" actId="14100"/>
          <ac:spMkLst>
            <pc:docMk/>
            <pc:sldMk cId="2618352470" sldId="329"/>
            <ac:spMk id="2" creationId="{023199B8-16C7-B5F6-5F4E-246CFEE547DB}"/>
          </ac:spMkLst>
        </pc:spChg>
        <pc:spChg chg="add del mod">
          <ac:chgData name="Uni Heidelberg" userId="63381bc8-74ad-49df-bab6-c1d9d05e17c2" providerId="ADAL" clId="{BF74E554-D468-417C-B33F-4311D5A26E49}" dt="2024-05-19T22:25:07.567" v="16904" actId="14100"/>
          <ac:spMkLst>
            <pc:docMk/>
            <pc:sldMk cId="2618352470" sldId="329"/>
            <ac:spMk id="4" creationId="{E9945E14-3668-6E91-CF8D-26AD60FDF5AC}"/>
          </ac:spMkLst>
        </pc:spChg>
        <pc:spChg chg="mod">
          <ac:chgData name="Uni Heidelberg" userId="63381bc8-74ad-49df-bab6-c1d9d05e17c2" providerId="ADAL" clId="{BF74E554-D468-417C-B33F-4311D5A26E49}" dt="2024-05-19T22:09:00.071" v="16450" actId="14100"/>
          <ac:spMkLst>
            <pc:docMk/>
            <pc:sldMk cId="2618352470" sldId="329"/>
            <ac:spMk id="6" creationId="{5ADCAD42-A1F6-A31E-8E19-794AD5E7DFFD}"/>
          </ac:spMkLst>
        </pc:spChg>
        <pc:cxnChg chg="add mod">
          <ac:chgData name="Uni Heidelberg" userId="63381bc8-74ad-49df-bab6-c1d9d05e17c2" providerId="ADAL" clId="{BF74E554-D468-417C-B33F-4311D5A26E49}" dt="2024-05-19T22:21:31.366" v="16547" actId="1076"/>
          <ac:cxnSpMkLst>
            <pc:docMk/>
            <pc:sldMk cId="2618352470" sldId="329"/>
            <ac:cxnSpMk id="8" creationId="{76817335-6FDF-6B13-A758-3EA3ECDD7624}"/>
          </ac:cxnSpMkLst>
        </pc:cxnChg>
      </pc:sldChg>
      <pc:sldChg chg="add modTransition modAnim modNotesTx">
        <pc:chgData name="Uni Heidelberg" userId="63381bc8-74ad-49df-bab6-c1d9d05e17c2" providerId="ADAL" clId="{BF74E554-D468-417C-B33F-4311D5A26E49}" dt="2024-05-19T22:47:40.312" v="17339" actId="20577"/>
        <pc:sldMkLst>
          <pc:docMk/>
          <pc:sldMk cId="851449886" sldId="330"/>
        </pc:sldMkLst>
      </pc:sldChg>
      <pc:sldChg chg="add del">
        <pc:chgData name="Uni Heidelberg" userId="63381bc8-74ad-49df-bab6-c1d9d05e17c2" providerId="ADAL" clId="{BF74E554-D468-417C-B33F-4311D5A26E49}" dt="2024-05-19T22:10:37.459" v="16462" actId="2890"/>
        <pc:sldMkLst>
          <pc:docMk/>
          <pc:sldMk cId="1535810496" sldId="330"/>
        </pc:sldMkLst>
      </pc:sldChg>
      <pc:sldChg chg="addSp delSp modSp add mod modTransition modAnim modNotesTx">
        <pc:chgData name="Uni Heidelberg" userId="63381bc8-74ad-49df-bab6-c1d9d05e17c2" providerId="ADAL" clId="{BF74E554-D468-417C-B33F-4311D5A26E49}" dt="2024-05-19T22:47:46.693" v="17341" actId="20577"/>
        <pc:sldMkLst>
          <pc:docMk/>
          <pc:sldMk cId="3426660601" sldId="331"/>
        </pc:sldMkLst>
        <pc:spChg chg="del">
          <ac:chgData name="Uni Heidelberg" userId="63381bc8-74ad-49df-bab6-c1d9d05e17c2" providerId="ADAL" clId="{BF74E554-D468-417C-B33F-4311D5A26E49}" dt="2024-05-19T22:16:35.040" v="16523" actId="478"/>
          <ac:spMkLst>
            <pc:docMk/>
            <pc:sldMk cId="3426660601" sldId="331"/>
            <ac:spMk id="6" creationId="{5ADCAD42-A1F6-A31E-8E19-794AD5E7DFFD}"/>
          </ac:spMkLst>
        </pc:spChg>
        <pc:spChg chg="add mod">
          <ac:chgData name="Uni Heidelberg" userId="63381bc8-74ad-49df-bab6-c1d9d05e17c2" providerId="ADAL" clId="{BF74E554-D468-417C-B33F-4311D5A26E49}" dt="2024-05-19T22:16:32.119" v="16522"/>
          <ac:spMkLst>
            <pc:docMk/>
            <pc:sldMk cId="3426660601" sldId="331"/>
            <ac:spMk id="13" creationId="{4D2E9F31-EE41-7D4C-ABFB-F38A76C22228}"/>
          </ac:spMkLst>
        </pc:spChg>
        <pc:cxnChg chg="mod ord">
          <ac:chgData name="Uni Heidelberg" userId="63381bc8-74ad-49df-bab6-c1d9d05e17c2" providerId="ADAL" clId="{BF74E554-D468-417C-B33F-4311D5A26E49}" dt="2024-05-19T22:16:44.304" v="16527" actId="166"/>
          <ac:cxnSpMkLst>
            <pc:docMk/>
            <pc:sldMk cId="3426660601" sldId="331"/>
            <ac:cxnSpMk id="11" creationId="{B3CAC2B3-410B-422B-318F-B37654EE9FBA}"/>
          </ac:cxnSpMkLst>
        </pc:cxnChg>
      </pc:sldChg>
      <pc:sldChg chg="addSp delSp modSp add mod modTransition modAnim modNotesTx">
        <pc:chgData name="Uni Heidelberg" userId="63381bc8-74ad-49df-bab6-c1d9d05e17c2" providerId="ADAL" clId="{BF74E554-D468-417C-B33F-4311D5A26E49}" dt="2024-05-19T22:47:42.348" v="17340" actId="20577"/>
        <pc:sldMkLst>
          <pc:docMk/>
          <pc:sldMk cId="3379422011" sldId="332"/>
        </pc:sldMkLst>
        <pc:spChg chg="del">
          <ac:chgData name="Uni Heidelberg" userId="63381bc8-74ad-49df-bab6-c1d9d05e17c2" providerId="ADAL" clId="{BF74E554-D468-417C-B33F-4311D5A26E49}" dt="2024-05-19T22:16:50.115" v="16530" actId="478"/>
          <ac:spMkLst>
            <pc:docMk/>
            <pc:sldMk cId="3379422011" sldId="332"/>
            <ac:spMk id="6" creationId="{5ADCAD42-A1F6-A31E-8E19-794AD5E7DFFD}"/>
          </ac:spMkLst>
        </pc:spChg>
        <pc:spChg chg="add mod">
          <ac:chgData name="Uni Heidelberg" userId="63381bc8-74ad-49df-bab6-c1d9d05e17c2" providerId="ADAL" clId="{BF74E554-D468-417C-B33F-4311D5A26E49}" dt="2024-05-19T22:16:47.225" v="16528"/>
          <ac:spMkLst>
            <pc:docMk/>
            <pc:sldMk cId="3379422011" sldId="332"/>
            <ac:spMk id="15" creationId="{D264F121-F0D4-1F0F-7EB4-35767D51399D}"/>
          </ac:spMkLst>
        </pc:spChg>
        <pc:cxnChg chg="mod">
          <ac:chgData name="Uni Heidelberg" userId="63381bc8-74ad-49df-bab6-c1d9d05e17c2" providerId="ADAL" clId="{BF74E554-D468-417C-B33F-4311D5A26E49}" dt="2024-05-19T22:16:54.813" v="16533" actId="1076"/>
          <ac:cxnSpMkLst>
            <pc:docMk/>
            <pc:sldMk cId="3379422011" sldId="332"/>
            <ac:cxnSpMk id="11" creationId="{B3CAC2B3-410B-422B-318F-B37654EE9FBA}"/>
          </ac:cxnSpMkLst>
        </pc:cxnChg>
      </pc:sldChg>
      <pc:sldChg chg="add del">
        <pc:chgData name="Uni Heidelberg" userId="63381bc8-74ad-49df-bab6-c1d9d05e17c2" providerId="ADAL" clId="{BF74E554-D468-417C-B33F-4311D5A26E49}" dt="2024-05-19T22:19:31.127" v="16545" actId="2890"/>
        <pc:sldMkLst>
          <pc:docMk/>
          <pc:sldMk cId="902739348" sldId="333"/>
        </pc:sldMkLst>
      </pc:sldChg>
      <pc:sldChg chg="addSp delSp modSp add mod delAnim modAnim modNotesTx">
        <pc:chgData name="Uni Heidelberg" userId="63381bc8-74ad-49df-bab6-c1d9d05e17c2" providerId="ADAL" clId="{BF74E554-D468-417C-B33F-4311D5A26E49}" dt="2024-05-19T22:47:28.109" v="17335" actId="20577"/>
        <pc:sldMkLst>
          <pc:docMk/>
          <pc:sldMk cId="1551534303" sldId="333"/>
        </pc:sldMkLst>
        <pc:spChg chg="mod">
          <ac:chgData name="Uni Heidelberg" userId="63381bc8-74ad-49df-bab6-c1d9d05e17c2" providerId="ADAL" clId="{BF74E554-D468-417C-B33F-4311D5A26E49}" dt="2024-05-19T22:26:57.850" v="16914" actId="14100"/>
          <ac:spMkLst>
            <pc:docMk/>
            <pc:sldMk cId="1551534303" sldId="333"/>
            <ac:spMk id="10" creationId="{9E8BC435-62B0-3E09-14A0-171F77A82353}"/>
          </ac:spMkLst>
        </pc:spChg>
        <pc:picChg chg="add mod modCrop">
          <ac:chgData name="Uni Heidelberg" userId="63381bc8-74ad-49df-bab6-c1d9d05e17c2" providerId="ADAL" clId="{BF74E554-D468-417C-B33F-4311D5A26E49}" dt="2024-05-19T22:45:32.128" v="17294" actId="1076"/>
          <ac:picMkLst>
            <pc:docMk/>
            <pc:sldMk cId="1551534303" sldId="333"/>
            <ac:picMk id="11" creationId="{3B756737-20AB-16EA-0553-25EA165549FE}"/>
          </ac:picMkLst>
        </pc:picChg>
        <pc:picChg chg="add del mod">
          <ac:chgData name="Uni Heidelberg" userId="63381bc8-74ad-49df-bab6-c1d9d05e17c2" providerId="ADAL" clId="{BF74E554-D468-417C-B33F-4311D5A26E49}" dt="2024-05-19T22:33:02.374" v="16921" actId="478"/>
          <ac:picMkLst>
            <pc:docMk/>
            <pc:sldMk cId="1551534303" sldId="333"/>
            <ac:picMk id="12" creationId="{B1D00767-54A1-6EDC-8C14-B338011C07C2}"/>
          </ac:picMkLst>
        </pc:picChg>
        <pc:cxnChg chg="add mod ord">
          <ac:chgData name="Uni Heidelberg" userId="63381bc8-74ad-49df-bab6-c1d9d05e17c2" providerId="ADAL" clId="{BF74E554-D468-417C-B33F-4311D5A26E49}" dt="2024-05-19T22:34:01.914" v="16936" actId="166"/>
          <ac:cxnSpMkLst>
            <pc:docMk/>
            <pc:sldMk cId="1551534303" sldId="333"/>
            <ac:cxnSpMk id="2" creationId="{B8A99EEA-3809-57B3-747A-9BBF64D4A43F}"/>
          </ac:cxnSpMkLst>
        </pc:cxnChg>
      </pc:sldChg>
      <pc:sldChg chg="addSp delSp modSp add mod addAnim delAnim modAnim modNotesTx">
        <pc:chgData name="Uni Heidelberg" userId="63381bc8-74ad-49df-bab6-c1d9d05e17c2" providerId="ADAL" clId="{BF74E554-D468-417C-B33F-4311D5A26E49}" dt="2024-05-19T22:49:30.660" v="17365" actId="1076"/>
        <pc:sldMkLst>
          <pc:docMk/>
          <pc:sldMk cId="799943770" sldId="334"/>
        </pc:sldMkLst>
        <pc:spChg chg="mod">
          <ac:chgData name="Uni Heidelberg" userId="63381bc8-74ad-49df-bab6-c1d9d05e17c2" providerId="ADAL" clId="{BF74E554-D468-417C-B33F-4311D5A26E49}" dt="2024-05-19T22:41:52.292" v="17243" actId="207"/>
          <ac:spMkLst>
            <pc:docMk/>
            <pc:sldMk cId="799943770" sldId="334"/>
            <ac:spMk id="8" creationId="{648FA9A9-6B8A-0EBE-D1B2-21926249FF86}"/>
          </ac:spMkLst>
        </pc:spChg>
        <pc:spChg chg="add del">
          <ac:chgData name="Uni Heidelberg" userId="63381bc8-74ad-49df-bab6-c1d9d05e17c2" providerId="ADAL" clId="{BF74E554-D468-417C-B33F-4311D5A26E49}" dt="2024-05-19T22:43:40.265" v="17255" actId="478"/>
          <ac:spMkLst>
            <pc:docMk/>
            <pc:sldMk cId="799943770" sldId="334"/>
            <ac:spMk id="10" creationId="{9E8BC435-62B0-3E09-14A0-171F77A82353}"/>
          </ac:spMkLst>
        </pc:spChg>
        <pc:spChg chg="add mod">
          <ac:chgData name="Uni Heidelberg" userId="63381bc8-74ad-49df-bab6-c1d9d05e17c2" providerId="ADAL" clId="{BF74E554-D468-417C-B33F-4311D5A26E49}" dt="2024-05-19T22:49:30.660" v="17365" actId="1076"/>
          <ac:spMkLst>
            <pc:docMk/>
            <pc:sldMk cId="799943770" sldId="334"/>
            <ac:spMk id="15" creationId="{9EA9B3AE-B9E0-D37F-DD75-3F6A47B41030}"/>
          </ac:spMkLst>
        </pc:spChg>
        <pc:spChg chg="add mod ord">
          <ac:chgData name="Uni Heidelberg" userId="63381bc8-74ad-49df-bab6-c1d9d05e17c2" providerId="ADAL" clId="{BF74E554-D468-417C-B33F-4311D5A26E49}" dt="2024-05-19T22:39:43.982" v="17195" actId="207"/>
          <ac:spMkLst>
            <pc:docMk/>
            <pc:sldMk cId="799943770" sldId="334"/>
            <ac:spMk id="16" creationId="{0E5119ED-2539-78ED-744E-E90FE5F0F725}"/>
          </ac:spMkLst>
        </pc:spChg>
        <pc:graphicFrameChg chg="add del mod ord modGraphic">
          <ac:chgData name="Uni Heidelberg" userId="63381bc8-74ad-49df-bab6-c1d9d05e17c2" providerId="ADAL" clId="{BF74E554-D468-417C-B33F-4311D5A26E49}" dt="2024-05-19T22:37:30.372" v="17011" actId="478"/>
          <ac:graphicFrameMkLst>
            <pc:docMk/>
            <pc:sldMk cId="799943770" sldId="334"/>
            <ac:graphicFrameMk id="13" creationId="{CE7117D6-6B12-13E9-5087-FC3589FF759D}"/>
          </ac:graphicFrameMkLst>
        </pc:graphicFrameChg>
        <pc:picChg chg="add del">
          <ac:chgData name="Uni Heidelberg" userId="63381bc8-74ad-49df-bab6-c1d9d05e17c2" providerId="ADAL" clId="{BF74E554-D468-417C-B33F-4311D5A26E49}" dt="2024-05-19T22:45:31.776" v="17292" actId="478"/>
          <ac:picMkLst>
            <pc:docMk/>
            <pc:sldMk cId="799943770" sldId="334"/>
            <ac:picMk id="11" creationId="{3B756737-20AB-16EA-0553-25EA165549FE}"/>
          </ac:picMkLst>
        </pc:picChg>
        <pc:picChg chg="add mod">
          <ac:chgData name="Uni Heidelberg" userId="63381bc8-74ad-49df-bab6-c1d9d05e17c2" providerId="ADAL" clId="{BF74E554-D468-417C-B33F-4311D5A26E49}" dt="2024-05-19T22:45:28.213" v="17279" actId="1076"/>
          <ac:picMkLst>
            <pc:docMk/>
            <pc:sldMk cId="799943770" sldId="334"/>
            <ac:picMk id="17" creationId="{D7A0F09F-AEC0-FBBA-42EB-4761721B6A7F}"/>
          </ac:picMkLst>
        </pc:picChg>
        <pc:picChg chg="add mod">
          <ac:chgData name="Uni Heidelberg" userId="63381bc8-74ad-49df-bab6-c1d9d05e17c2" providerId="ADAL" clId="{BF74E554-D468-417C-B33F-4311D5A26E49}" dt="2024-05-19T22:43:57.203" v="17258"/>
          <ac:picMkLst>
            <pc:docMk/>
            <pc:sldMk cId="799943770" sldId="334"/>
            <ac:picMk id="18" creationId="{D4EFB4B0-82D8-FE4F-AA98-2C562F983881}"/>
          </ac:picMkLst>
        </pc:picChg>
        <pc:cxnChg chg="mod ord">
          <ac:chgData name="Uni Heidelberg" userId="63381bc8-74ad-49df-bab6-c1d9d05e17c2" providerId="ADAL" clId="{BF74E554-D468-417C-B33F-4311D5A26E49}" dt="2024-05-19T22:45:29.981" v="17286" actId="14100"/>
          <ac:cxnSpMkLst>
            <pc:docMk/>
            <pc:sldMk cId="799943770" sldId="334"/>
            <ac:cxnSpMk id="2" creationId="{B8A99EEA-3809-57B3-747A-9BBF64D4A43F}"/>
          </ac:cxnSpMkLst>
        </pc:cxnChg>
      </pc:sldChg>
      <pc:sldChg chg="delSp modSp add mod ord modAnim modShow modNotesTx">
        <pc:chgData name="Uni Heidelberg" userId="63381bc8-74ad-49df-bab6-c1d9d05e17c2" providerId="ADAL" clId="{BF74E554-D468-417C-B33F-4311D5A26E49}" dt="2024-05-19T22:56:59.934" v="17606" actId="729"/>
        <pc:sldMkLst>
          <pc:docMk/>
          <pc:sldMk cId="4275080342" sldId="335"/>
        </pc:sldMkLst>
        <pc:spChg chg="del">
          <ac:chgData name="Uni Heidelberg" userId="63381bc8-74ad-49df-bab6-c1d9d05e17c2" providerId="ADAL" clId="{BF74E554-D468-417C-B33F-4311D5A26E49}" dt="2024-05-19T22:46:27.660" v="17302" actId="478"/>
          <ac:spMkLst>
            <pc:docMk/>
            <pc:sldMk cId="4275080342" sldId="335"/>
            <ac:spMk id="8" creationId="{648FA9A9-6B8A-0EBE-D1B2-21926249FF86}"/>
          </ac:spMkLst>
        </pc:spChg>
        <pc:spChg chg="del">
          <ac:chgData name="Uni Heidelberg" userId="63381bc8-74ad-49df-bab6-c1d9d05e17c2" providerId="ADAL" clId="{BF74E554-D468-417C-B33F-4311D5A26E49}" dt="2024-05-19T22:46:28.068" v="17303" actId="478"/>
          <ac:spMkLst>
            <pc:docMk/>
            <pc:sldMk cId="4275080342" sldId="335"/>
            <ac:spMk id="10" creationId="{9E8BC435-62B0-3E09-14A0-171F77A82353}"/>
          </ac:spMkLst>
        </pc:spChg>
        <pc:cxnChg chg="mod">
          <ac:chgData name="Uni Heidelberg" userId="63381bc8-74ad-49df-bab6-c1d9d05e17c2" providerId="ADAL" clId="{BF74E554-D468-417C-B33F-4311D5A26E49}" dt="2024-05-19T22:46:24.746" v="17300" actId="1076"/>
          <ac:cxnSpMkLst>
            <pc:docMk/>
            <pc:sldMk cId="4275080342" sldId="335"/>
            <ac:cxnSpMk id="11" creationId="{C73E2D78-776D-CBF8-9884-9E1ADADF0206}"/>
          </ac:cxnSpMkLst>
        </pc:cxnChg>
      </pc:sldChg>
      <pc:sldChg chg="addSp delSp modSp add mod delAnim modAnim">
        <pc:chgData name="Uni Heidelberg" userId="63381bc8-74ad-49df-bab6-c1d9d05e17c2" providerId="ADAL" clId="{BF74E554-D468-417C-B33F-4311D5A26E49}" dt="2024-05-19T22:57:59.055" v="17638" actId="166"/>
        <pc:sldMkLst>
          <pc:docMk/>
          <pc:sldMk cId="693281497" sldId="336"/>
        </pc:sldMkLst>
        <pc:spChg chg="del">
          <ac:chgData name="Uni Heidelberg" userId="63381bc8-74ad-49df-bab6-c1d9d05e17c2" providerId="ADAL" clId="{BF74E554-D468-417C-B33F-4311D5A26E49}" dt="2024-05-19T22:51:40.093" v="17378" actId="478"/>
          <ac:spMkLst>
            <pc:docMk/>
            <pc:sldMk cId="693281497" sldId="336"/>
            <ac:spMk id="3" creationId="{C159B3F6-DE01-1A8D-5A80-20C3F9E3EC09}"/>
          </ac:spMkLst>
        </pc:spChg>
        <pc:spChg chg="add del mod topLvl">
          <ac:chgData name="Uni Heidelberg" userId="63381bc8-74ad-49df-bab6-c1d9d05e17c2" providerId="ADAL" clId="{BF74E554-D468-417C-B33F-4311D5A26E49}" dt="2024-05-19T22:53:18.971" v="17425" actId="478"/>
          <ac:spMkLst>
            <pc:docMk/>
            <pc:sldMk cId="693281497" sldId="336"/>
            <ac:spMk id="10" creationId="{572BF25B-9D93-094D-3593-FD3FD6BEF30C}"/>
          </ac:spMkLst>
        </pc:spChg>
        <pc:spChg chg="del mod topLvl">
          <ac:chgData name="Uni Heidelberg" userId="63381bc8-74ad-49df-bab6-c1d9d05e17c2" providerId="ADAL" clId="{BF74E554-D468-417C-B33F-4311D5A26E49}" dt="2024-05-19T22:52:24.741" v="17403" actId="478"/>
          <ac:spMkLst>
            <pc:docMk/>
            <pc:sldMk cId="693281497" sldId="336"/>
            <ac:spMk id="13" creationId="{1EAEA5FC-42B8-A091-8050-BD035B55A392}"/>
          </ac:spMkLst>
        </pc:spChg>
        <pc:spChg chg="mod">
          <ac:chgData name="Uni Heidelberg" userId="63381bc8-74ad-49df-bab6-c1d9d05e17c2" providerId="ADAL" clId="{BF74E554-D468-417C-B33F-4311D5A26E49}" dt="2024-05-19T22:53:30.272" v="17431" actId="165"/>
          <ac:spMkLst>
            <pc:docMk/>
            <pc:sldMk cId="693281497" sldId="336"/>
            <ac:spMk id="17" creationId="{AE1080AF-5857-50CF-D95F-7B70777E3FD9}"/>
          </ac:spMkLst>
        </pc:spChg>
        <pc:spChg chg="mod">
          <ac:chgData name="Uni Heidelberg" userId="63381bc8-74ad-49df-bab6-c1d9d05e17c2" providerId="ADAL" clId="{BF74E554-D468-417C-B33F-4311D5A26E49}" dt="2024-05-19T22:53:30.272" v="17431" actId="165"/>
          <ac:spMkLst>
            <pc:docMk/>
            <pc:sldMk cId="693281497" sldId="336"/>
            <ac:spMk id="21" creationId="{0C84A1D5-E293-1318-2AC6-D0B1B3D228BA}"/>
          </ac:spMkLst>
        </pc:spChg>
        <pc:spChg chg="mod">
          <ac:chgData name="Uni Heidelberg" userId="63381bc8-74ad-49df-bab6-c1d9d05e17c2" providerId="ADAL" clId="{BF74E554-D468-417C-B33F-4311D5A26E49}" dt="2024-05-19T22:53:30.272" v="17431" actId="165"/>
          <ac:spMkLst>
            <pc:docMk/>
            <pc:sldMk cId="693281497" sldId="336"/>
            <ac:spMk id="22" creationId="{06D8DA3D-DAA6-F4DA-705B-141BAEEB3DA4}"/>
          </ac:spMkLst>
        </pc:spChg>
        <pc:spChg chg="mod">
          <ac:chgData name="Uni Heidelberg" userId="63381bc8-74ad-49df-bab6-c1d9d05e17c2" providerId="ADAL" clId="{BF74E554-D468-417C-B33F-4311D5A26E49}" dt="2024-05-19T22:53:30.272" v="17431" actId="165"/>
          <ac:spMkLst>
            <pc:docMk/>
            <pc:sldMk cId="693281497" sldId="336"/>
            <ac:spMk id="23" creationId="{5CDA5339-4D97-AC06-E34F-B9A80E540C85}"/>
          </ac:spMkLst>
        </pc:spChg>
        <pc:spChg chg="mod">
          <ac:chgData name="Uni Heidelberg" userId="63381bc8-74ad-49df-bab6-c1d9d05e17c2" providerId="ADAL" clId="{BF74E554-D468-417C-B33F-4311D5A26E49}" dt="2024-05-19T22:53:30.272" v="17431" actId="165"/>
          <ac:spMkLst>
            <pc:docMk/>
            <pc:sldMk cId="693281497" sldId="336"/>
            <ac:spMk id="25" creationId="{CC4581AE-069F-7658-E68A-1C162E56DAFA}"/>
          </ac:spMkLst>
        </pc:spChg>
        <pc:spChg chg="mod">
          <ac:chgData name="Uni Heidelberg" userId="63381bc8-74ad-49df-bab6-c1d9d05e17c2" providerId="ADAL" clId="{BF74E554-D468-417C-B33F-4311D5A26E49}" dt="2024-05-19T22:53:30.272" v="17431" actId="165"/>
          <ac:spMkLst>
            <pc:docMk/>
            <pc:sldMk cId="693281497" sldId="336"/>
            <ac:spMk id="27" creationId="{ECF51A86-9522-56F0-193C-6ADD6B317403}"/>
          </ac:spMkLst>
        </pc:spChg>
        <pc:spChg chg="mod">
          <ac:chgData name="Uni Heidelberg" userId="63381bc8-74ad-49df-bab6-c1d9d05e17c2" providerId="ADAL" clId="{BF74E554-D468-417C-B33F-4311D5A26E49}" dt="2024-05-19T22:53:30.272" v="17431" actId="165"/>
          <ac:spMkLst>
            <pc:docMk/>
            <pc:sldMk cId="693281497" sldId="336"/>
            <ac:spMk id="28" creationId="{A18BC7C1-FD30-304F-7FE1-36BF514AF279}"/>
          </ac:spMkLst>
        </pc:spChg>
        <pc:spChg chg="mod">
          <ac:chgData name="Uni Heidelberg" userId="63381bc8-74ad-49df-bab6-c1d9d05e17c2" providerId="ADAL" clId="{BF74E554-D468-417C-B33F-4311D5A26E49}" dt="2024-05-19T22:53:30.272" v="17431" actId="165"/>
          <ac:spMkLst>
            <pc:docMk/>
            <pc:sldMk cId="693281497" sldId="336"/>
            <ac:spMk id="29" creationId="{8237DA87-CCB1-29C3-348D-4A4F8FB9A576}"/>
          </ac:spMkLst>
        </pc:spChg>
        <pc:spChg chg="mod">
          <ac:chgData name="Uni Heidelberg" userId="63381bc8-74ad-49df-bab6-c1d9d05e17c2" providerId="ADAL" clId="{BF74E554-D468-417C-B33F-4311D5A26E49}" dt="2024-05-19T22:53:20.837" v="17427" actId="1076"/>
          <ac:spMkLst>
            <pc:docMk/>
            <pc:sldMk cId="693281497" sldId="336"/>
            <ac:spMk id="30" creationId="{C2ACDD27-33BA-5804-414F-01BBECB1B0EA}"/>
          </ac:spMkLst>
        </pc:spChg>
        <pc:spChg chg="mod">
          <ac:chgData name="Uni Heidelberg" userId="63381bc8-74ad-49df-bab6-c1d9d05e17c2" providerId="ADAL" clId="{BF74E554-D468-417C-B33F-4311D5A26E49}" dt="2024-05-19T22:53:30.272" v="17431" actId="165"/>
          <ac:spMkLst>
            <pc:docMk/>
            <pc:sldMk cId="693281497" sldId="336"/>
            <ac:spMk id="36" creationId="{5A45CE74-F6AC-908A-F2DA-7F8C90A13CC1}"/>
          </ac:spMkLst>
        </pc:spChg>
        <pc:spChg chg="mod">
          <ac:chgData name="Uni Heidelberg" userId="63381bc8-74ad-49df-bab6-c1d9d05e17c2" providerId="ADAL" clId="{BF74E554-D468-417C-B33F-4311D5A26E49}" dt="2024-05-19T22:53:30.272" v="17431" actId="165"/>
          <ac:spMkLst>
            <pc:docMk/>
            <pc:sldMk cId="693281497" sldId="336"/>
            <ac:spMk id="42" creationId="{AFB9E702-5B3E-910B-1A31-3BDA359E47CA}"/>
          </ac:spMkLst>
        </pc:spChg>
        <pc:spChg chg="mod">
          <ac:chgData name="Uni Heidelberg" userId="63381bc8-74ad-49df-bab6-c1d9d05e17c2" providerId="ADAL" clId="{BF74E554-D468-417C-B33F-4311D5A26E49}" dt="2024-05-19T22:53:30.272" v="17431" actId="165"/>
          <ac:spMkLst>
            <pc:docMk/>
            <pc:sldMk cId="693281497" sldId="336"/>
            <ac:spMk id="43" creationId="{5BCAF465-39FA-12A8-BE7B-8434DE57F9FC}"/>
          </ac:spMkLst>
        </pc:spChg>
        <pc:spChg chg="mod">
          <ac:chgData name="Uni Heidelberg" userId="63381bc8-74ad-49df-bab6-c1d9d05e17c2" providerId="ADAL" clId="{BF74E554-D468-417C-B33F-4311D5A26E49}" dt="2024-05-19T22:53:30.272" v="17431" actId="165"/>
          <ac:spMkLst>
            <pc:docMk/>
            <pc:sldMk cId="693281497" sldId="336"/>
            <ac:spMk id="44" creationId="{AD071D40-2BA5-FC71-AC3B-787391EE5007}"/>
          </ac:spMkLst>
        </pc:spChg>
        <pc:spChg chg="del">
          <ac:chgData name="Uni Heidelberg" userId="63381bc8-74ad-49df-bab6-c1d9d05e17c2" providerId="ADAL" clId="{BF74E554-D468-417C-B33F-4311D5A26E49}" dt="2024-05-19T22:51:41.716" v="17379" actId="478"/>
          <ac:spMkLst>
            <pc:docMk/>
            <pc:sldMk cId="693281497" sldId="336"/>
            <ac:spMk id="45" creationId="{3A4FEED4-CC21-CCD7-C54E-EB545F3B604E}"/>
          </ac:spMkLst>
        </pc:spChg>
        <pc:spChg chg="mod">
          <ac:chgData name="Uni Heidelberg" userId="63381bc8-74ad-49df-bab6-c1d9d05e17c2" providerId="ADAL" clId="{BF74E554-D468-417C-B33F-4311D5A26E49}" dt="2024-05-19T22:53:30.272" v="17431" actId="165"/>
          <ac:spMkLst>
            <pc:docMk/>
            <pc:sldMk cId="693281497" sldId="336"/>
            <ac:spMk id="47" creationId="{590AEB99-43D0-7082-DA72-3B0A71B5795C}"/>
          </ac:spMkLst>
        </pc:spChg>
        <pc:spChg chg="mod">
          <ac:chgData name="Uni Heidelberg" userId="63381bc8-74ad-49df-bab6-c1d9d05e17c2" providerId="ADAL" clId="{BF74E554-D468-417C-B33F-4311D5A26E49}" dt="2024-05-19T22:53:30.272" v="17431" actId="165"/>
          <ac:spMkLst>
            <pc:docMk/>
            <pc:sldMk cId="693281497" sldId="336"/>
            <ac:spMk id="49" creationId="{0F69C609-DA39-89FB-C35F-7EE7E7603EB8}"/>
          </ac:spMkLst>
        </pc:spChg>
        <pc:spChg chg="mod">
          <ac:chgData name="Uni Heidelberg" userId="63381bc8-74ad-49df-bab6-c1d9d05e17c2" providerId="ADAL" clId="{BF74E554-D468-417C-B33F-4311D5A26E49}" dt="2024-05-19T22:53:30.272" v="17431" actId="165"/>
          <ac:spMkLst>
            <pc:docMk/>
            <pc:sldMk cId="693281497" sldId="336"/>
            <ac:spMk id="50" creationId="{8274E0A2-3BFC-955F-D26F-FFA6234921C3}"/>
          </ac:spMkLst>
        </pc:spChg>
        <pc:spChg chg="mod">
          <ac:chgData name="Uni Heidelberg" userId="63381bc8-74ad-49df-bab6-c1d9d05e17c2" providerId="ADAL" clId="{BF74E554-D468-417C-B33F-4311D5A26E49}" dt="2024-05-19T22:53:30.272" v="17431" actId="165"/>
          <ac:spMkLst>
            <pc:docMk/>
            <pc:sldMk cId="693281497" sldId="336"/>
            <ac:spMk id="52" creationId="{64E05760-DA14-3A10-E996-3D72EE83ACD6}"/>
          </ac:spMkLst>
        </pc:spChg>
        <pc:spChg chg="mod">
          <ac:chgData name="Uni Heidelberg" userId="63381bc8-74ad-49df-bab6-c1d9d05e17c2" providerId="ADAL" clId="{BF74E554-D468-417C-B33F-4311D5A26E49}" dt="2024-05-19T22:53:30.272" v="17431" actId="165"/>
          <ac:spMkLst>
            <pc:docMk/>
            <pc:sldMk cId="693281497" sldId="336"/>
            <ac:spMk id="53" creationId="{8B40762A-FA4E-ED1E-DA6B-CF75238B911B}"/>
          </ac:spMkLst>
        </pc:spChg>
        <pc:spChg chg="mod">
          <ac:chgData name="Uni Heidelberg" userId="63381bc8-74ad-49df-bab6-c1d9d05e17c2" providerId="ADAL" clId="{BF74E554-D468-417C-B33F-4311D5A26E49}" dt="2024-05-19T22:53:30.272" v="17431" actId="165"/>
          <ac:spMkLst>
            <pc:docMk/>
            <pc:sldMk cId="693281497" sldId="336"/>
            <ac:spMk id="55" creationId="{397BB279-F58C-E12A-86C4-B7623F014668}"/>
          </ac:spMkLst>
        </pc:spChg>
        <pc:spChg chg="mod">
          <ac:chgData name="Uni Heidelberg" userId="63381bc8-74ad-49df-bab6-c1d9d05e17c2" providerId="ADAL" clId="{BF74E554-D468-417C-B33F-4311D5A26E49}" dt="2024-05-19T22:53:30.272" v="17431" actId="165"/>
          <ac:spMkLst>
            <pc:docMk/>
            <pc:sldMk cId="693281497" sldId="336"/>
            <ac:spMk id="56" creationId="{58037057-EDBB-D456-70F8-306AFF5FEA74}"/>
          </ac:spMkLst>
        </pc:spChg>
        <pc:spChg chg="mod">
          <ac:chgData name="Uni Heidelberg" userId="63381bc8-74ad-49df-bab6-c1d9d05e17c2" providerId="ADAL" clId="{BF74E554-D468-417C-B33F-4311D5A26E49}" dt="2024-05-19T22:53:30.272" v="17431" actId="165"/>
          <ac:spMkLst>
            <pc:docMk/>
            <pc:sldMk cId="693281497" sldId="336"/>
            <ac:spMk id="58" creationId="{DB8B4FC5-487D-F934-AEFC-D25D88823043}"/>
          </ac:spMkLst>
        </pc:spChg>
        <pc:spChg chg="mod">
          <ac:chgData name="Uni Heidelberg" userId="63381bc8-74ad-49df-bab6-c1d9d05e17c2" providerId="ADAL" clId="{BF74E554-D468-417C-B33F-4311D5A26E49}" dt="2024-05-19T22:53:30.272" v="17431" actId="165"/>
          <ac:spMkLst>
            <pc:docMk/>
            <pc:sldMk cId="693281497" sldId="336"/>
            <ac:spMk id="60" creationId="{9E200064-A3F3-0B6F-2EA2-00D154633062}"/>
          </ac:spMkLst>
        </pc:spChg>
        <pc:spChg chg="mod">
          <ac:chgData name="Uni Heidelberg" userId="63381bc8-74ad-49df-bab6-c1d9d05e17c2" providerId="ADAL" clId="{BF74E554-D468-417C-B33F-4311D5A26E49}" dt="2024-05-19T22:53:30.272" v="17431" actId="165"/>
          <ac:spMkLst>
            <pc:docMk/>
            <pc:sldMk cId="693281497" sldId="336"/>
            <ac:spMk id="61" creationId="{E855030E-DCE1-E34D-C073-D97829DF5A46}"/>
          </ac:spMkLst>
        </pc:spChg>
        <pc:spChg chg="mod">
          <ac:chgData name="Uni Heidelberg" userId="63381bc8-74ad-49df-bab6-c1d9d05e17c2" providerId="ADAL" clId="{BF74E554-D468-417C-B33F-4311D5A26E49}" dt="2024-05-19T22:53:30.272" v="17431" actId="165"/>
          <ac:spMkLst>
            <pc:docMk/>
            <pc:sldMk cId="693281497" sldId="336"/>
            <ac:spMk id="63" creationId="{8595C37E-6AF6-6006-21EE-2CD62F48A4FA}"/>
          </ac:spMkLst>
        </pc:spChg>
        <pc:spChg chg="mod">
          <ac:chgData name="Uni Heidelberg" userId="63381bc8-74ad-49df-bab6-c1d9d05e17c2" providerId="ADAL" clId="{BF74E554-D468-417C-B33F-4311D5A26E49}" dt="2024-05-19T22:53:30.272" v="17431" actId="165"/>
          <ac:spMkLst>
            <pc:docMk/>
            <pc:sldMk cId="693281497" sldId="336"/>
            <ac:spMk id="65" creationId="{A4F99884-9053-8EF6-8999-23F488104526}"/>
          </ac:spMkLst>
        </pc:spChg>
        <pc:spChg chg="mod">
          <ac:chgData name="Uni Heidelberg" userId="63381bc8-74ad-49df-bab6-c1d9d05e17c2" providerId="ADAL" clId="{BF74E554-D468-417C-B33F-4311D5A26E49}" dt="2024-05-19T22:53:30.272" v="17431" actId="165"/>
          <ac:spMkLst>
            <pc:docMk/>
            <pc:sldMk cId="693281497" sldId="336"/>
            <ac:spMk id="66" creationId="{EE996EAB-AE8C-CA56-54EF-8B7D4CE114A9}"/>
          </ac:spMkLst>
        </pc:spChg>
        <pc:spChg chg="mod">
          <ac:chgData name="Uni Heidelberg" userId="63381bc8-74ad-49df-bab6-c1d9d05e17c2" providerId="ADAL" clId="{BF74E554-D468-417C-B33F-4311D5A26E49}" dt="2024-05-19T22:53:30.272" v="17431" actId="165"/>
          <ac:spMkLst>
            <pc:docMk/>
            <pc:sldMk cId="693281497" sldId="336"/>
            <ac:spMk id="68" creationId="{9FA24A4E-3A5C-91D2-494E-54E91D260017}"/>
          </ac:spMkLst>
        </pc:spChg>
        <pc:spChg chg="mod">
          <ac:chgData name="Uni Heidelberg" userId="63381bc8-74ad-49df-bab6-c1d9d05e17c2" providerId="ADAL" clId="{BF74E554-D468-417C-B33F-4311D5A26E49}" dt="2024-05-19T22:53:30.272" v="17431" actId="165"/>
          <ac:spMkLst>
            <pc:docMk/>
            <pc:sldMk cId="693281497" sldId="336"/>
            <ac:spMk id="70" creationId="{122FB67C-4222-2762-9BCB-4C5D82358D60}"/>
          </ac:spMkLst>
        </pc:spChg>
        <pc:spChg chg="mod">
          <ac:chgData name="Uni Heidelberg" userId="63381bc8-74ad-49df-bab6-c1d9d05e17c2" providerId="ADAL" clId="{BF74E554-D468-417C-B33F-4311D5A26E49}" dt="2024-05-19T22:53:30.272" v="17431" actId="165"/>
          <ac:spMkLst>
            <pc:docMk/>
            <pc:sldMk cId="693281497" sldId="336"/>
            <ac:spMk id="71" creationId="{1B344CC6-E4A1-0A19-B80C-78BF79B023CF}"/>
          </ac:spMkLst>
        </pc:spChg>
        <pc:spChg chg="mod">
          <ac:chgData name="Uni Heidelberg" userId="63381bc8-74ad-49df-bab6-c1d9d05e17c2" providerId="ADAL" clId="{BF74E554-D468-417C-B33F-4311D5A26E49}" dt="2024-05-19T22:53:34.070" v="17435" actId="403"/>
          <ac:spMkLst>
            <pc:docMk/>
            <pc:sldMk cId="693281497" sldId="336"/>
            <ac:spMk id="73" creationId="{E5031F1D-D5CF-7E9D-B850-ABF4DD6E141B}"/>
          </ac:spMkLst>
        </pc:spChg>
        <pc:spChg chg="mod">
          <ac:chgData name="Uni Heidelberg" userId="63381bc8-74ad-49df-bab6-c1d9d05e17c2" providerId="ADAL" clId="{BF74E554-D468-417C-B33F-4311D5A26E49}" dt="2024-05-19T22:53:34.070" v="17435" actId="403"/>
          <ac:spMkLst>
            <pc:docMk/>
            <pc:sldMk cId="693281497" sldId="336"/>
            <ac:spMk id="74" creationId="{0BD9B3E9-1B38-54CC-006C-0F30C87529D7}"/>
          </ac:spMkLst>
        </pc:spChg>
        <pc:spChg chg="mod">
          <ac:chgData name="Uni Heidelberg" userId="63381bc8-74ad-49df-bab6-c1d9d05e17c2" providerId="ADAL" clId="{BF74E554-D468-417C-B33F-4311D5A26E49}" dt="2024-05-19T22:53:34.070" v="17435" actId="403"/>
          <ac:spMkLst>
            <pc:docMk/>
            <pc:sldMk cId="693281497" sldId="336"/>
            <ac:spMk id="75" creationId="{2F828184-2774-E326-8C7A-46031491C021}"/>
          </ac:spMkLst>
        </pc:spChg>
        <pc:spChg chg="mod">
          <ac:chgData name="Uni Heidelberg" userId="63381bc8-74ad-49df-bab6-c1d9d05e17c2" providerId="ADAL" clId="{BF74E554-D468-417C-B33F-4311D5A26E49}" dt="2024-05-19T22:53:34.070" v="17435" actId="403"/>
          <ac:spMkLst>
            <pc:docMk/>
            <pc:sldMk cId="693281497" sldId="336"/>
            <ac:spMk id="76" creationId="{5A97C7E3-75E2-D68F-EC95-18A05C7B95DB}"/>
          </ac:spMkLst>
        </pc:spChg>
        <pc:spChg chg="mod">
          <ac:chgData name="Uni Heidelberg" userId="63381bc8-74ad-49df-bab6-c1d9d05e17c2" providerId="ADAL" clId="{BF74E554-D468-417C-B33F-4311D5A26E49}" dt="2024-05-19T22:53:34.070" v="17435" actId="403"/>
          <ac:spMkLst>
            <pc:docMk/>
            <pc:sldMk cId="693281497" sldId="336"/>
            <ac:spMk id="77" creationId="{1C37A2BC-6D0C-3296-409E-5AC6EA981D3D}"/>
          </ac:spMkLst>
        </pc:spChg>
        <pc:spChg chg="mod">
          <ac:chgData name="Uni Heidelberg" userId="63381bc8-74ad-49df-bab6-c1d9d05e17c2" providerId="ADAL" clId="{BF74E554-D468-417C-B33F-4311D5A26E49}" dt="2024-05-19T22:53:34.070" v="17435" actId="403"/>
          <ac:spMkLst>
            <pc:docMk/>
            <pc:sldMk cId="693281497" sldId="336"/>
            <ac:spMk id="78" creationId="{12DE1FC3-AEBF-FFFF-E4CF-1726126DF3AD}"/>
          </ac:spMkLst>
        </pc:spChg>
        <pc:spChg chg="mod">
          <ac:chgData name="Uni Heidelberg" userId="63381bc8-74ad-49df-bab6-c1d9d05e17c2" providerId="ADAL" clId="{BF74E554-D468-417C-B33F-4311D5A26E49}" dt="2024-05-19T22:53:34.070" v="17435" actId="403"/>
          <ac:spMkLst>
            <pc:docMk/>
            <pc:sldMk cId="693281497" sldId="336"/>
            <ac:spMk id="79" creationId="{EE52558B-2BBF-699B-0366-1E89991EEA7E}"/>
          </ac:spMkLst>
        </pc:spChg>
        <pc:spChg chg="mod">
          <ac:chgData name="Uni Heidelberg" userId="63381bc8-74ad-49df-bab6-c1d9d05e17c2" providerId="ADAL" clId="{BF74E554-D468-417C-B33F-4311D5A26E49}" dt="2024-05-19T22:53:34.070" v="17435" actId="403"/>
          <ac:spMkLst>
            <pc:docMk/>
            <pc:sldMk cId="693281497" sldId="336"/>
            <ac:spMk id="80" creationId="{215A8682-5049-D470-18C3-3DFD28AE9C3B}"/>
          </ac:spMkLst>
        </pc:spChg>
        <pc:spChg chg="mod">
          <ac:chgData name="Uni Heidelberg" userId="63381bc8-74ad-49df-bab6-c1d9d05e17c2" providerId="ADAL" clId="{BF74E554-D468-417C-B33F-4311D5A26E49}" dt="2024-05-19T22:53:34.070" v="17435" actId="403"/>
          <ac:spMkLst>
            <pc:docMk/>
            <pc:sldMk cId="693281497" sldId="336"/>
            <ac:spMk id="81" creationId="{FC812C72-5876-4ECB-DB53-2258AC3E257E}"/>
          </ac:spMkLst>
        </pc:spChg>
        <pc:spChg chg="mod">
          <ac:chgData name="Uni Heidelberg" userId="63381bc8-74ad-49df-bab6-c1d9d05e17c2" providerId="ADAL" clId="{BF74E554-D468-417C-B33F-4311D5A26E49}" dt="2024-05-19T22:53:34.070" v="17435" actId="403"/>
          <ac:spMkLst>
            <pc:docMk/>
            <pc:sldMk cId="693281497" sldId="336"/>
            <ac:spMk id="82" creationId="{1F5014C5-EC92-B3EE-A9FC-DDDB77E4F37B}"/>
          </ac:spMkLst>
        </pc:spChg>
        <pc:spChg chg="mod">
          <ac:chgData name="Uni Heidelberg" userId="63381bc8-74ad-49df-bab6-c1d9d05e17c2" providerId="ADAL" clId="{BF74E554-D468-417C-B33F-4311D5A26E49}" dt="2024-05-19T22:53:34.070" v="17435" actId="403"/>
          <ac:spMkLst>
            <pc:docMk/>
            <pc:sldMk cId="693281497" sldId="336"/>
            <ac:spMk id="83" creationId="{C1D3C359-F003-71A5-17E9-CF97D8F91AB1}"/>
          </ac:spMkLst>
        </pc:spChg>
        <pc:spChg chg="mod">
          <ac:chgData name="Uni Heidelberg" userId="63381bc8-74ad-49df-bab6-c1d9d05e17c2" providerId="ADAL" clId="{BF74E554-D468-417C-B33F-4311D5A26E49}" dt="2024-05-19T22:53:34.070" v="17435" actId="403"/>
          <ac:spMkLst>
            <pc:docMk/>
            <pc:sldMk cId="693281497" sldId="336"/>
            <ac:spMk id="84" creationId="{341E9544-D62E-30B4-2A09-16A8CD328C41}"/>
          </ac:spMkLst>
        </pc:spChg>
        <pc:spChg chg="mod">
          <ac:chgData name="Uni Heidelberg" userId="63381bc8-74ad-49df-bab6-c1d9d05e17c2" providerId="ADAL" clId="{BF74E554-D468-417C-B33F-4311D5A26E49}" dt="2024-05-19T22:53:34.070" v="17435" actId="403"/>
          <ac:spMkLst>
            <pc:docMk/>
            <pc:sldMk cId="693281497" sldId="336"/>
            <ac:spMk id="85" creationId="{729AEAA3-9C1F-1207-CC22-3EEBD5B06BF0}"/>
          </ac:spMkLst>
        </pc:spChg>
        <pc:spChg chg="mod">
          <ac:chgData name="Uni Heidelberg" userId="63381bc8-74ad-49df-bab6-c1d9d05e17c2" providerId="ADAL" clId="{BF74E554-D468-417C-B33F-4311D5A26E49}" dt="2024-05-19T22:53:34.070" v="17435" actId="403"/>
          <ac:spMkLst>
            <pc:docMk/>
            <pc:sldMk cId="693281497" sldId="336"/>
            <ac:spMk id="86" creationId="{27C804F9-9AC5-BB2F-F63B-DC8DC50C5F84}"/>
          </ac:spMkLst>
        </pc:spChg>
        <pc:spChg chg="mod">
          <ac:chgData name="Uni Heidelberg" userId="63381bc8-74ad-49df-bab6-c1d9d05e17c2" providerId="ADAL" clId="{BF74E554-D468-417C-B33F-4311D5A26E49}" dt="2024-05-19T22:53:53.350" v="17463" actId="165"/>
          <ac:spMkLst>
            <pc:docMk/>
            <pc:sldMk cId="693281497" sldId="336"/>
            <ac:spMk id="89" creationId="{7D2FFEFC-2E71-3E82-0C31-A31B0DA2212B}"/>
          </ac:spMkLst>
        </pc:spChg>
        <pc:spChg chg="mod">
          <ac:chgData name="Uni Heidelberg" userId="63381bc8-74ad-49df-bab6-c1d9d05e17c2" providerId="ADAL" clId="{BF74E554-D468-417C-B33F-4311D5A26E49}" dt="2024-05-19T22:53:53.350" v="17463" actId="165"/>
          <ac:spMkLst>
            <pc:docMk/>
            <pc:sldMk cId="693281497" sldId="336"/>
            <ac:spMk id="91" creationId="{6EC5D17B-43D9-3429-8F75-713A4CCB1DED}"/>
          </ac:spMkLst>
        </pc:spChg>
        <pc:spChg chg="mod">
          <ac:chgData name="Uni Heidelberg" userId="63381bc8-74ad-49df-bab6-c1d9d05e17c2" providerId="ADAL" clId="{BF74E554-D468-417C-B33F-4311D5A26E49}" dt="2024-05-19T22:53:53.350" v="17463" actId="165"/>
          <ac:spMkLst>
            <pc:docMk/>
            <pc:sldMk cId="693281497" sldId="336"/>
            <ac:spMk id="92" creationId="{6257B95C-F3C0-5C06-29BA-A097C1D1130D}"/>
          </ac:spMkLst>
        </pc:spChg>
        <pc:spChg chg="mod">
          <ac:chgData name="Uni Heidelberg" userId="63381bc8-74ad-49df-bab6-c1d9d05e17c2" providerId="ADAL" clId="{BF74E554-D468-417C-B33F-4311D5A26E49}" dt="2024-05-19T22:53:53.350" v="17463" actId="165"/>
          <ac:spMkLst>
            <pc:docMk/>
            <pc:sldMk cId="693281497" sldId="336"/>
            <ac:spMk id="93" creationId="{4B7F410A-0C24-6567-6A52-265CFA5B1548}"/>
          </ac:spMkLst>
        </pc:spChg>
        <pc:spChg chg="mod">
          <ac:chgData name="Uni Heidelberg" userId="63381bc8-74ad-49df-bab6-c1d9d05e17c2" providerId="ADAL" clId="{BF74E554-D468-417C-B33F-4311D5A26E49}" dt="2024-05-19T22:53:53.350" v="17463" actId="165"/>
          <ac:spMkLst>
            <pc:docMk/>
            <pc:sldMk cId="693281497" sldId="336"/>
            <ac:spMk id="95" creationId="{64356FAC-5C5B-F5B1-EE96-935739343DF0}"/>
          </ac:spMkLst>
        </pc:spChg>
        <pc:spChg chg="mod">
          <ac:chgData name="Uni Heidelberg" userId="63381bc8-74ad-49df-bab6-c1d9d05e17c2" providerId="ADAL" clId="{BF74E554-D468-417C-B33F-4311D5A26E49}" dt="2024-05-19T22:53:53.350" v="17463" actId="165"/>
          <ac:spMkLst>
            <pc:docMk/>
            <pc:sldMk cId="693281497" sldId="336"/>
            <ac:spMk id="97" creationId="{F2C8F7B6-91BE-693B-223C-0491A72CC50D}"/>
          </ac:spMkLst>
        </pc:spChg>
        <pc:spChg chg="mod">
          <ac:chgData name="Uni Heidelberg" userId="63381bc8-74ad-49df-bab6-c1d9d05e17c2" providerId="ADAL" clId="{BF74E554-D468-417C-B33F-4311D5A26E49}" dt="2024-05-19T22:53:53.350" v="17463" actId="165"/>
          <ac:spMkLst>
            <pc:docMk/>
            <pc:sldMk cId="693281497" sldId="336"/>
            <ac:spMk id="98" creationId="{A6A0F783-621D-CE40-D268-08AA166F662E}"/>
          </ac:spMkLst>
        </pc:spChg>
        <pc:spChg chg="mod">
          <ac:chgData name="Uni Heidelberg" userId="63381bc8-74ad-49df-bab6-c1d9d05e17c2" providerId="ADAL" clId="{BF74E554-D468-417C-B33F-4311D5A26E49}" dt="2024-05-19T22:53:53.350" v="17463" actId="165"/>
          <ac:spMkLst>
            <pc:docMk/>
            <pc:sldMk cId="693281497" sldId="336"/>
            <ac:spMk id="99" creationId="{ABEC025A-91FC-91B8-A4E5-CBB7EFD5CE80}"/>
          </ac:spMkLst>
        </pc:spChg>
        <pc:spChg chg="mod">
          <ac:chgData name="Uni Heidelberg" userId="63381bc8-74ad-49df-bab6-c1d9d05e17c2" providerId="ADAL" clId="{BF74E554-D468-417C-B33F-4311D5A26E49}" dt="2024-05-19T22:53:53.350" v="17463" actId="165"/>
          <ac:spMkLst>
            <pc:docMk/>
            <pc:sldMk cId="693281497" sldId="336"/>
            <ac:spMk id="101" creationId="{9ED068E5-70AF-6303-C1F4-4984456D7748}"/>
          </ac:spMkLst>
        </pc:spChg>
        <pc:spChg chg="mod">
          <ac:chgData name="Uni Heidelberg" userId="63381bc8-74ad-49df-bab6-c1d9d05e17c2" providerId="ADAL" clId="{BF74E554-D468-417C-B33F-4311D5A26E49}" dt="2024-05-19T22:53:53.350" v="17463" actId="165"/>
          <ac:spMkLst>
            <pc:docMk/>
            <pc:sldMk cId="693281497" sldId="336"/>
            <ac:spMk id="103" creationId="{F60A2D29-0FC2-212F-1B3F-1C5FACD8BB7A}"/>
          </ac:spMkLst>
        </pc:spChg>
        <pc:spChg chg="mod">
          <ac:chgData name="Uni Heidelberg" userId="63381bc8-74ad-49df-bab6-c1d9d05e17c2" providerId="ADAL" clId="{BF74E554-D468-417C-B33F-4311D5A26E49}" dt="2024-05-19T22:53:53.350" v="17463" actId="165"/>
          <ac:spMkLst>
            <pc:docMk/>
            <pc:sldMk cId="693281497" sldId="336"/>
            <ac:spMk id="104" creationId="{798AB7A4-F29F-BA35-234C-BC7CE7FF25E3}"/>
          </ac:spMkLst>
        </pc:spChg>
        <pc:spChg chg="mod">
          <ac:chgData name="Uni Heidelberg" userId="63381bc8-74ad-49df-bab6-c1d9d05e17c2" providerId="ADAL" clId="{BF74E554-D468-417C-B33F-4311D5A26E49}" dt="2024-05-19T22:53:53.350" v="17463" actId="165"/>
          <ac:spMkLst>
            <pc:docMk/>
            <pc:sldMk cId="693281497" sldId="336"/>
            <ac:spMk id="105" creationId="{0E8E1F6B-B8E0-754A-4A6A-105A849435E4}"/>
          </ac:spMkLst>
        </pc:spChg>
        <pc:spChg chg="mod">
          <ac:chgData name="Uni Heidelberg" userId="63381bc8-74ad-49df-bab6-c1d9d05e17c2" providerId="ADAL" clId="{BF74E554-D468-417C-B33F-4311D5A26E49}" dt="2024-05-19T22:53:53.350" v="17463" actId="165"/>
          <ac:spMkLst>
            <pc:docMk/>
            <pc:sldMk cId="693281497" sldId="336"/>
            <ac:spMk id="107" creationId="{4AA9CA94-36C3-C5B5-1A86-2DF6C072742E}"/>
          </ac:spMkLst>
        </pc:spChg>
        <pc:spChg chg="mod">
          <ac:chgData name="Uni Heidelberg" userId="63381bc8-74ad-49df-bab6-c1d9d05e17c2" providerId="ADAL" clId="{BF74E554-D468-417C-B33F-4311D5A26E49}" dt="2024-05-19T22:53:53.350" v="17463" actId="165"/>
          <ac:spMkLst>
            <pc:docMk/>
            <pc:sldMk cId="693281497" sldId="336"/>
            <ac:spMk id="109" creationId="{0F396420-D6E8-3DC7-FDE8-02210C0AA144}"/>
          </ac:spMkLst>
        </pc:spChg>
        <pc:spChg chg="mod">
          <ac:chgData name="Uni Heidelberg" userId="63381bc8-74ad-49df-bab6-c1d9d05e17c2" providerId="ADAL" clId="{BF74E554-D468-417C-B33F-4311D5A26E49}" dt="2024-05-19T22:53:53.350" v="17463" actId="165"/>
          <ac:spMkLst>
            <pc:docMk/>
            <pc:sldMk cId="693281497" sldId="336"/>
            <ac:spMk id="110" creationId="{EA4CB97A-7428-0E11-0254-39C3E73E2FD3}"/>
          </ac:spMkLst>
        </pc:spChg>
        <pc:spChg chg="mod">
          <ac:chgData name="Uni Heidelberg" userId="63381bc8-74ad-49df-bab6-c1d9d05e17c2" providerId="ADAL" clId="{BF74E554-D468-417C-B33F-4311D5A26E49}" dt="2024-05-19T22:53:53.350" v="17463" actId="165"/>
          <ac:spMkLst>
            <pc:docMk/>
            <pc:sldMk cId="693281497" sldId="336"/>
            <ac:spMk id="111" creationId="{34A582E8-D094-6870-0679-55C31D3E923D}"/>
          </ac:spMkLst>
        </pc:spChg>
        <pc:spChg chg="mod">
          <ac:chgData name="Uni Heidelberg" userId="63381bc8-74ad-49df-bab6-c1d9d05e17c2" providerId="ADAL" clId="{BF74E554-D468-417C-B33F-4311D5A26E49}" dt="2024-05-19T22:53:53.350" v="17463" actId="165"/>
          <ac:spMkLst>
            <pc:docMk/>
            <pc:sldMk cId="693281497" sldId="336"/>
            <ac:spMk id="113" creationId="{196667A3-914F-E577-4B65-E3962F2AE3F9}"/>
          </ac:spMkLst>
        </pc:spChg>
        <pc:spChg chg="mod">
          <ac:chgData name="Uni Heidelberg" userId="63381bc8-74ad-49df-bab6-c1d9d05e17c2" providerId="ADAL" clId="{BF74E554-D468-417C-B33F-4311D5A26E49}" dt="2024-05-19T22:53:53.350" v="17463" actId="165"/>
          <ac:spMkLst>
            <pc:docMk/>
            <pc:sldMk cId="693281497" sldId="336"/>
            <ac:spMk id="115" creationId="{26782363-FC5A-717B-676F-F7B145894FA9}"/>
          </ac:spMkLst>
        </pc:spChg>
        <pc:spChg chg="mod">
          <ac:chgData name="Uni Heidelberg" userId="63381bc8-74ad-49df-bab6-c1d9d05e17c2" providerId="ADAL" clId="{BF74E554-D468-417C-B33F-4311D5A26E49}" dt="2024-05-19T22:53:53.350" v="17463" actId="165"/>
          <ac:spMkLst>
            <pc:docMk/>
            <pc:sldMk cId="693281497" sldId="336"/>
            <ac:spMk id="116" creationId="{92DF570D-A47C-ABBC-E7B9-0CE7286409B1}"/>
          </ac:spMkLst>
        </pc:spChg>
        <pc:spChg chg="mod">
          <ac:chgData name="Uni Heidelberg" userId="63381bc8-74ad-49df-bab6-c1d9d05e17c2" providerId="ADAL" clId="{BF74E554-D468-417C-B33F-4311D5A26E49}" dt="2024-05-19T22:53:53.350" v="17463" actId="165"/>
          <ac:spMkLst>
            <pc:docMk/>
            <pc:sldMk cId="693281497" sldId="336"/>
            <ac:spMk id="117" creationId="{F025DD99-C59F-341E-968F-3D444C8EDA51}"/>
          </ac:spMkLst>
        </pc:spChg>
        <pc:spChg chg="mod">
          <ac:chgData name="Uni Heidelberg" userId="63381bc8-74ad-49df-bab6-c1d9d05e17c2" providerId="ADAL" clId="{BF74E554-D468-417C-B33F-4311D5A26E49}" dt="2024-05-19T22:53:53.350" v="17463" actId="165"/>
          <ac:spMkLst>
            <pc:docMk/>
            <pc:sldMk cId="693281497" sldId="336"/>
            <ac:spMk id="119" creationId="{37FC15A1-D974-6A81-8C82-A9143A67B793}"/>
          </ac:spMkLst>
        </pc:spChg>
        <pc:spChg chg="mod">
          <ac:chgData name="Uni Heidelberg" userId="63381bc8-74ad-49df-bab6-c1d9d05e17c2" providerId="ADAL" clId="{BF74E554-D468-417C-B33F-4311D5A26E49}" dt="2024-05-19T22:53:53.350" v="17463" actId="165"/>
          <ac:spMkLst>
            <pc:docMk/>
            <pc:sldMk cId="693281497" sldId="336"/>
            <ac:spMk id="121" creationId="{FDCC1742-8628-CA5A-D953-3E68037331FD}"/>
          </ac:spMkLst>
        </pc:spChg>
        <pc:spChg chg="mod">
          <ac:chgData name="Uni Heidelberg" userId="63381bc8-74ad-49df-bab6-c1d9d05e17c2" providerId="ADAL" clId="{BF74E554-D468-417C-B33F-4311D5A26E49}" dt="2024-05-19T22:53:53.350" v="17463" actId="165"/>
          <ac:spMkLst>
            <pc:docMk/>
            <pc:sldMk cId="693281497" sldId="336"/>
            <ac:spMk id="122" creationId="{26AAF021-F6CC-F23E-E84E-60C6DB05E445}"/>
          </ac:spMkLst>
        </pc:spChg>
        <pc:spChg chg="mod">
          <ac:chgData name="Uni Heidelberg" userId="63381bc8-74ad-49df-bab6-c1d9d05e17c2" providerId="ADAL" clId="{BF74E554-D468-417C-B33F-4311D5A26E49}" dt="2024-05-19T22:53:53.350" v="17463" actId="165"/>
          <ac:spMkLst>
            <pc:docMk/>
            <pc:sldMk cId="693281497" sldId="336"/>
            <ac:spMk id="123" creationId="{ACC865C0-702E-5B16-E813-D2DB792ED996}"/>
          </ac:spMkLst>
        </pc:spChg>
        <pc:spChg chg="mod">
          <ac:chgData name="Uni Heidelberg" userId="63381bc8-74ad-49df-bab6-c1d9d05e17c2" providerId="ADAL" clId="{BF74E554-D468-417C-B33F-4311D5A26E49}" dt="2024-05-19T22:53:53.350" v="17463" actId="165"/>
          <ac:spMkLst>
            <pc:docMk/>
            <pc:sldMk cId="693281497" sldId="336"/>
            <ac:spMk id="125" creationId="{8CF561CB-AC6F-9F73-999C-8CF082C53B55}"/>
          </ac:spMkLst>
        </pc:spChg>
        <pc:spChg chg="mod">
          <ac:chgData name="Uni Heidelberg" userId="63381bc8-74ad-49df-bab6-c1d9d05e17c2" providerId="ADAL" clId="{BF74E554-D468-417C-B33F-4311D5A26E49}" dt="2024-05-19T22:53:53.350" v="17463" actId="165"/>
          <ac:spMkLst>
            <pc:docMk/>
            <pc:sldMk cId="693281497" sldId="336"/>
            <ac:spMk id="127" creationId="{DCF071B0-C078-610C-FD50-621980C6088A}"/>
          </ac:spMkLst>
        </pc:spChg>
        <pc:spChg chg="mod">
          <ac:chgData name="Uni Heidelberg" userId="63381bc8-74ad-49df-bab6-c1d9d05e17c2" providerId="ADAL" clId="{BF74E554-D468-417C-B33F-4311D5A26E49}" dt="2024-05-19T22:53:53.350" v="17463" actId="165"/>
          <ac:spMkLst>
            <pc:docMk/>
            <pc:sldMk cId="693281497" sldId="336"/>
            <ac:spMk id="128" creationId="{BD5F32DD-A440-87C6-26F2-2231E69D4B9C}"/>
          </ac:spMkLst>
        </pc:spChg>
        <pc:spChg chg="mod">
          <ac:chgData name="Uni Heidelberg" userId="63381bc8-74ad-49df-bab6-c1d9d05e17c2" providerId="ADAL" clId="{BF74E554-D468-417C-B33F-4311D5A26E49}" dt="2024-05-19T22:53:53.350" v="17463" actId="165"/>
          <ac:spMkLst>
            <pc:docMk/>
            <pc:sldMk cId="693281497" sldId="336"/>
            <ac:spMk id="129" creationId="{952221F5-E203-0A95-92A2-7C47BED7D5FA}"/>
          </ac:spMkLst>
        </pc:spChg>
        <pc:spChg chg="mod">
          <ac:chgData name="Uni Heidelberg" userId="63381bc8-74ad-49df-bab6-c1d9d05e17c2" providerId="ADAL" clId="{BF74E554-D468-417C-B33F-4311D5A26E49}" dt="2024-05-19T22:53:53.350" v="17463" actId="165"/>
          <ac:spMkLst>
            <pc:docMk/>
            <pc:sldMk cId="693281497" sldId="336"/>
            <ac:spMk id="131" creationId="{0E84FEA3-7CA5-3E0A-46BA-E0036E054682}"/>
          </ac:spMkLst>
        </pc:spChg>
        <pc:spChg chg="mod">
          <ac:chgData name="Uni Heidelberg" userId="63381bc8-74ad-49df-bab6-c1d9d05e17c2" providerId="ADAL" clId="{BF74E554-D468-417C-B33F-4311D5A26E49}" dt="2024-05-19T22:53:53.350" v="17463" actId="165"/>
          <ac:spMkLst>
            <pc:docMk/>
            <pc:sldMk cId="693281497" sldId="336"/>
            <ac:spMk id="132" creationId="{A9AAAF80-DBAB-4B7A-FB33-8E10B7D18E08}"/>
          </ac:spMkLst>
        </pc:spChg>
        <pc:spChg chg="mod">
          <ac:chgData name="Uni Heidelberg" userId="63381bc8-74ad-49df-bab6-c1d9d05e17c2" providerId="ADAL" clId="{BF74E554-D468-417C-B33F-4311D5A26E49}" dt="2024-05-19T22:53:53.350" v="17463" actId="165"/>
          <ac:spMkLst>
            <pc:docMk/>
            <pc:sldMk cId="693281497" sldId="336"/>
            <ac:spMk id="133" creationId="{7A031766-DC22-AEFB-48D2-A5CFC5FB79DC}"/>
          </ac:spMkLst>
        </pc:spChg>
        <pc:spChg chg="mod">
          <ac:chgData name="Uni Heidelberg" userId="63381bc8-74ad-49df-bab6-c1d9d05e17c2" providerId="ADAL" clId="{BF74E554-D468-417C-B33F-4311D5A26E49}" dt="2024-05-19T22:53:53.350" v="17463" actId="165"/>
          <ac:spMkLst>
            <pc:docMk/>
            <pc:sldMk cId="693281497" sldId="336"/>
            <ac:spMk id="134" creationId="{D2CF8A63-13AF-57E7-17C1-9685D23D6DFE}"/>
          </ac:spMkLst>
        </pc:spChg>
        <pc:spChg chg="mod">
          <ac:chgData name="Uni Heidelberg" userId="63381bc8-74ad-49df-bab6-c1d9d05e17c2" providerId="ADAL" clId="{BF74E554-D468-417C-B33F-4311D5A26E49}" dt="2024-05-19T22:53:53.350" v="17463" actId="165"/>
          <ac:spMkLst>
            <pc:docMk/>
            <pc:sldMk cId="693281497" sldId="336"/>
            <ac:spMk id="135" creationId="{2AF3CCD1-6402-61C0-9B41-86FD4DB7F688}"/>
          </ac:spMkLst>
        </pc:spChg>
        <pc:spChg chg="mod">
          <ac:chgData name="Uni Heidelberg" userId="63381bc8-74ad-49df-bab6-c1d9d05e17c2" providerId="ADAL" clId="{BF74E554-D468-417C-B33F-4311D5A26E49}" dt="2024-05-19T22:53:53.350" v="17463" actId="165"/>
          <ac:spMkLst>
            <pc:docMk/>
            <pc:sldMk cId="693281497" sldId="336"/>
            <ac:spMk id="136" creationId="{01551B0C-46E6-1B26-6856-A24F8FEE6D63}"/>
          </ac:spMkLst>
        </pc:spChg>
        <pc:spChg chg="mod">
          <ac:chgData name="Uni Heidelberg" userId="63381bc8-74ad-49df-bab6-c1d9d05e17c2" providerId="ADAL" clId="{BF74E554-D468-417C-B33F-4311D5A26E49}" dt="2024-05-19T22:53:53.350" v="17463" actId="165"/>
          <ac:spMkLst>
            <pc:docMk/>
            <pc:sldMk cId="693281497" sldId="336"/>
            <ac:spMk id="137" creationId="{4F119987-7F95-5418-AC11-3544220176E4}"/>
          </ac:spMkLst>
        </pc:spChg>
        <pc:spChg chg="mod">
          <ac:chgData name="Uni Heidelberg" userId="63381bc8-74ad-49df-bab6-c1d9d05e17c2" providerId="ADAL" clId="{BF74E554-D468-417C-B33F-4311D5A26E49}" dt="2024-05-19T22:53:53.350" v="17463" actId="165"/>
          <ac:spMkLst>
            <pc:docMk/>
            <pc:sldMk cId="693281497" sldId="336"/>
            <ac:spMk id="138" creationId="{5C1F068A-1FEC-8C31-3CCE-6449C2548227}"/>
          </ac:spMkLst>
        </pc:spChg>
        <pc:spChg chg="mod">
          <ac:chgData name="Uni Heidelberg" userId="63381bc8-74ad-49df-bab6-c1d9d05e17c2" providerId="ADAL" clId="{BF74E554-D468-417C-B33F-4311D5A26E49}" dt="2024-05-19T22:53:53.350" v="17463" actId="165"/>
          <ac:spMkLst>
            <pc:docMk/>
            <pc:sldMk cId="693281497" sldId="336"/>
            <ac:spMk id="139" creationId="{18AAA03C-4F89-2CF6-42CE-45179ADD4F5F}"/>
          </ac:spMkLst>
        </pc:spChg>
        <pc:spChg chg="mod">
          <ac:chgData name="Uni Heidelberg" userId="63381bc8-74ad-49df-bab6-c1d9d05e17c2" providerId="ADAL" clId="{BF74E554-D468-417C-B33F-4311D5A26E49}" dt="2024-05-19T22:55:41.544" v="17599" actId="208"/>
          <ac:spMkLst>
            <pc:docMk/>
            <pc:sldMk cId="693281497" sldId="336"/>
            <ac:spMk id="141" creationId="{AD0C239B-08DF-A940-8988-8565A5F860F4}"/>
          </ac:spMkLst>
        </pc:spChg>
        <pc:spChg chg="mod">
          <ac:chgData name="Uni Heidelberg" userId="63381bc8-74ad-49df-bab6-c1d9d05e17c2" providerId="ADAL" clId="{BF74E554-D468-417C-B33F-4311D5A26E49}" dt="2024-05-19T22:55:41.544" v="17599" actId="208"/>
          <ac:spMkLst>
            <pc:docMk/>
            <pc:sldMk cId="693281497" sldId="336"/>
            <ac:spMk id="142" creationId="{DFFAC3E5-F35E-442F-1DC4-07B945544987}"/>
          </ac:spMkLst>
        </pc:spChg>
        <pc:spChg chg="mod">
          <ac:chgData name="Uni Heidelberg" userId="63381bc8-74ad-49df-bab6-c1d9d05e17c2" providerId="ADAL" clId="{BF74E554-D468-417C-B33F-4311D5A26E49}" dt="2024-05-19T22:55:41.544" v="17599" actId="208"/>
          <ac:spMkLst>
            <pc:docMk/>
            <pc:sldMk cId="693281497" sldId="336"/>
            <ac:spMk id="143" creationId="{E6BD2837-351B-3068-3959-CD50AD5002EE}"/>
          </ac:spMkLst>
        </pc:spChg>
        <pc:spChg chg="mod">
          <ac:chgData name="Uni Heidelberg" userId="63381bc8-74ad-49df-bab6-c1d9d05e17c2" providerId="ADAL" clId="{BF74E554-D468-417C-B33F-4311D5A26E49}" dt="2024-05-19T22:55:41.544" v="17599" actId="208"/>
          <ac:spMkLst>
            <pc:docMk/>
            <pc:sldMk cId="693281497" sldId="336"/>
            <ac:spMk id="144" creationId="{6FC4A1D9-EF3A-13F7-9438-0415A8D5F730}"/>
          </ac:spMkLst>
        </pc:spChg>
        <pc:spChg chg="mod">
          <ac:chgData name="Uni Heidelberg" userId="63381bc8-74ad-49df-bab6-c1d9d05e17c2" providerId="ADAL" clId="{BF74E554-D468-417C-B33F-4311D5A26E49}" dt="2024-05-19T22:55:41.544" v="17599" actId="208"/>
          <ac:spMkLst>
            <pc:docMk/>
            <pc:sldMk cId="693281497" sldId="336"/>
            <ac:spMk id="145" creationId="{A2FF60DA-9EC2-48A7-0F50-8F86703C7500}"/>
          </ac:spMkLst>
        </pc:spChg>
        <pc:spChg chg="mod">
          <ac:chgData name="Uni Heidelberg" userId="63381bc8-74ad-49df-bab6-c1d9d05e17c2" providerId="ADAL" clId="{BF74E554-D468-417C-B33F-4311D5A26E49}" dt="2024-05-19T22:55:41.544" v="17599" actId="208"/>
          <ac:spMkLst>
            <pc:docMk/>
            <pc:sldMk cId="693281497" sldId="336"/>
            <ac:spMk id="146" creationId="{D75CF6B8-7CC2-8BFC-BC85-F63227E5F79A}"/>
          </ac:spMkLst>
        </pc:spChg>
        <pc:spChg chg="mod">
          <ac:chgData name="Uni Heidelberg" userId="63381bc8-74ad-49df-bab6-c1d9d05e17c2" providerId="ADAL" clId="{BF74E554-D468-417C-B33F-4311D5A26E49}" dt="2024-05-19T22:55:41.544" v="17599" actId="208"/>
          <ac:spMkLst>
            <pc:docMk/>
            <pc:sldMk cId="693281497" sldId="336"/>
            <ac:spMk id="147" creationId="{20203730-0838-7A21-AFB0-A9064B281C3E}"/>
          </ac:spMkLst>
        </pc:spChg>
        <pc:spChg chg="mod">
          <ac:chgData name="Uni Heidelberg" userId="63381bc8-74ad-49df-bab6-c1d9d05e17c2" providerId="ADAL" clId="{BF74E554-D468-417C-B33F-4311D5A26E49}" dt="2024-05-19T22:55:41.544" v="17599" actId="208"/>
          <ac:spMkLst>
            <pc:docMk/>
            <pc:sldMk cId="693281497" sldId="336"/>
            <ac:spMk id="148" creationId="{F627D9EA-F8DC-C5E4-F66E-5942B9345263}"/>
          </ac:spMkLst>
        </pc:spChg>
        <pc:spChg chg="mod">
          <ac:chgData name="Uni Heidelberg" userId="63381bc8-74ad-49df-bab6-c1d9d05e17c2" providerId="ADAL" clId="{BF74E554-D468-417C-B33F-4311D5A26E49}" dt="2024-05-19T22:55:41.544" v="17599" actId="208"/>
          <ac:spMkLst>
            <pc:docMk/>
            <pc:sldMk cId="693281497" sldId="336"/>
            <ac:spMk id="149" creationId="{C5B48F37-24BB-D981-EEBA-A897E027C77B}"/>
          </ac:spMkLst>
        </pc:spChg>
        <pc:spChg chg="mod">
          <ac:chgData name="Uni Heidelberg" userId="63381bc8-74ad-49df-bab6-c1d9d05e17c2" providerId="ADAL" clId="{BF74E554-D468-417C-B33F-4311D5A26E49}" dt="2024-05-19T22:55:41.544" v="17599" actId="208"/>
          <ac:spMkLst>
            <pc:docMk/>
            <pc:sldMk cId="693281497" sldId="336"/>
            <ac:spMk id="150" creationId="{098B3EC7-5E58-0AEB-1F2A-91D3D289CD7D}"/>
          </ac:spMkLst>
        </pc:spChg>
        <pc:spChg chg="mod">
          <ac:chgData name="Uni Heidelberg" userId="63381bc8-74ad-49df-bab6-c1d9d05e17c2" providerId="ADAL" clId="{BF74E554-D468-417C-B33F-4311D5A26E49}" dt="2024-05-19T22:55:41.544" v="17599" actId="208"/>
          <ac:spMkLst>
            <pc:docMk/>
            <pc:sldMk cId="693281497" sldId="336"/>
            <ac:spMk id="151" creationId="{E34209C8-190B-CA2F-4F79-07345EA62891}"/>
          </ac:spMkLst>
        </pc:spChg>
        <pc:spChg chg="mod">
          <ac:chgData name="Uni Heidelberg" userId="63381bc8-74ad-49df-bab6-c1d9d05e17c2" providerId="ADAL" clId="{BF74E554-D468-417C-B33F-4311D5A26E49}" dt="2024-05-19T22:55:41.544" v="17599" actId="208"/>
          <ac:spMkLst>
            <pc:docMk/>
            <pc:sldMk cId="693281497" sldId="336"/>
            <ac:spMk id="152" creationId="{E66DF8DF-A456-6820-5D7C-DFF214685CBE}"/>
          </ac:spMkLst>
        </pc:spChg>
        <pc:spChg chg="mod">
          <ac:chgData name="Uni Heidelberg" userId="63381bc8-74ad-49df-bab6-c1d9d05e17c2" providerId="ADAL" clId="{BF74E554-D468-417C-B33F-4311D5A26E49}" dt="2024-05-19T22:55:41.544" v="17599" actId="208"/>
          <ac:spMkLst>
            <pc:docMk/>
            <pc:sldMk cId="693281497" sldId="336"/>
            <ac:spMk id="153" creationId="{024D1C25-7308-D3E4-2C1B-2DE5FC66D3A4}"/>
          </ac:spMkLst>
        </pc:spChg>
        <pc:spChg chg="mod">
          <ac:chgData name="Uni Heidelberg" userId="63381bc8-74ad-49df-bab6-c1d9d05e17c2" providerId="ADAL" clId="{BF74E554-D468-417C-B33F-4311D5A26E49}" dt="2024-05-19T22:55:41.544" v="17599" actId="208"/>
          <ac:spMkLst>
            <pc:docMk/>
            <pc:sldMk cId="693281497" sldId="336"/>
            <ac:spMk id="154" creationId="{2F9739A3-2017-28CB-8A2A-CE5CF8748EEA}"/>
          </ac:spMkLst>
        </pc:spChg>
        <pc:spChg chg="mod">
          <ac:chgData name="Uni Heidelberg" userId="63381bc8-74ad-49df-bab6-c1d9d05e17c2" providerId="ADAL" clId="{BF74E554-D468-417C-B33F-4311D5A26E49}" dt="2024-05-19T22:55:41.544" v="17599" actId="208"/>
          <ac:spMkLst>
            <pc:docMk/>
            <pc:sldMk cId="693281497" sldId="336"/>
            <ac:spMk id="155" creationId="{6BD2011B-3BD7-7FEB-EECC-B523809779BA}"/>
          </ac:spMkLst>
        </pc:spChg>
        <pc:spChg chg="mod">
          <ac:chgData name="Uni Heidelberg" userId="63381bc8-74ad-49df-bab6-c1d9d05e17c2" providerId="ADAL" clId="{BF74E554-D468-417C-B33F-4311D5A26E49}" dt="2024-05-19T22:55:41.544" v="17599" actId="208"/>
          <ac:spMkLst>
            <pc:docMk/>
            <pc:sldMk cId="693281497" sldId="336"/>
            <ac:spMk id="156" creationId="{86BF390C-D6B0-2C1D-197C-49CBFB6EF22A}"/>
          </ac:spMkLst>
        </pc:spChg>
        <pc:spChg chg="mod">
          <ac:chgData name="Uni Heidelberg" userId="63381bc8-74ad-49df-bab6-c1d9d05e17c2" providerId="ADAL" clId="{BF74E554-D468-417C-B33F-4311D5A26E49}" dt="2024-05-19T22:55:41.544" v="17599" actId="208"/>
          <ac:spMkLst>
            <pc:docMk/>
            <pc:sldMk cId="693281497" sldId="336"/>
            <ac:spMk id="157" creationId="{2C921E9C-A1D9-FD05-6FFC-F29C43425F9C}"/>
          </ac:spMkLst>
        </pc:spChg>
        <pc:spChg chg="mod">
          <ac:chgData name="Uni Heidelberg" userId="63381bc8-74ad-49df-bab6-c1d9d05e17c2" providerId="ADAL" clId="{BF74E554-D468-417C-B33F-4311D5A26E49}" dt="2024-05-19T22:55:41.544" v="17599" actId="208"/>
          <ac:spMkLst>
            <pc:docMk/>
            <pc:sldMk cId="693281497" sldId="336"/>
            <ac:spMk id="158" creationId="{7A280A0B-518D-77BE-9B29-C8430141ACF4}"/>
          </ac:spMkLst>
        </pc:spChg>
        <pc:spChg chg="mod">
          <ac:chgData name="Uni Heidelberg" userId="63381bc8-74ad-49df-bab6-c1d9d05e17c2" providerId="ADAL" clId="{BF74E554-D468-417C-B33F-4311D5A26E49}" dt="2024-05-19T22:55:41.544" v="17599" actId="208"/>
          <ac:spMkLst>
            <pc:docMk/>
            <pc:sldMk cId="693281497" sldId="336"/>
            <ac:spMk id="159" creationId="{4FC58860-C861-7D39-151F-B0C4C55DE58A}"/>
          </ac:spMkLst>
        </pc:spChg>
        <pc:spChg chg="mod">
          <ac:chgData name="Uni Heidelberg" userId="63381bc8-74ad-49df-bab6-c1d9d05e17c2" providerId="ADAL" clId="{BF74E554-D468-417C-B33F-4311D5A26E49}" dt="2024-05-19T22:55:41.544" v="17599" actId="208"/>
          <ac:spMkLst>
            <pc:docMk/>
            <pc:sldMk cId="693281497" sldId="336"/>
            <ac:spMk id="160" creationId="{DEFDB2D6-858D-1522-DA8C-50192B433413}"/>
          </ac:spMkLst>
        </pc:spChg>
        <pc:spChg chg="mod">
          <ac:chgData name="Uni Heidelberg" userId="63381bc8-74ad-49df-bab6-c1d9d05e17c2" providerId="ADAL" clId="{BF74E554-D468-417C-B33F-4311D5A26E49}" dt="2024-05-19T22:55:41.544" v="17599" actId="208"/>
          <ac:spMkLst>
            <pc:docMk/>
            <pc:sldMk cId="693281497" sldId="336"/>
            <ac:spMk id="161" creationId="{74761A00-3559-C299-D747-6F5FC3AE0510}"/>
          </ac:spMkLst>
        </pc:spChg>
        <pc:spChg chg="mod">
          <ac:chgData name="Uni Heidelberg" userId="63381bc8-74ad-49df-bab6-c1d9d05e17c2" providerId="ADAL" clId="{BF74E554-D468-417C-B33F-4311D5A26E49}" dt="2024-05-19T22:55:41.544" v="17599" actId="208"/>
          <ac:spMkLst>
            <pc:docMk/>
            <pc:sldMk cId="693281497" sldId="336"/>
            <ac:spMk id="162" creationId="{8E6A2585-F8AC-EBD1-1D2E-0CE4E835FE2F}"/>
          </ac:spMkLst>
        </pc:spChg>
        <pc:spChg chg="mod">
          <ac:chgData name="Uni Heidelberg" userId="63381bc8-74ad-49df-bab6-c1d9d05e17c2" providerId="ADAL" clId="{BF74E554-D468-417C-B33F-4311D5A26E49}" dt="2024-05-19T22:55:41.544" v="17599" actId="208"/>
          <ac:spMkLst>
            <pc:docMk/>
            <pc:sldMk cId="693281497" sldId="336"/>
            <ac:spMk id="163" creationId="{1765A7D0-8473-9584-4F34-C7517A8E4310}"/>
          </ac:spMkLst>
        </pc:spChg>
        <pc:spChg chg="mod">
          <ac:chgData name="Uni Heidelberg" userId="63381bc8-74ad-49df-bab6-c1d9d05e17c2" providerId="ADAL" clId="{BF74E554-D468-417C-B33F-4311D5A26E49}" dt="2024-05-19T22:55:41.544" v="17599" actId="208"/>
          <ac:spMkLst>
            <pc:docMk/>
            <pc:sldMk cId="693281497" sldId="336"/>
            <ac:spMk id="164" creationId="{E2AD667D-D376-B57C-528A-1A9F87659FC2}"/>
          </ac:spMkLst>
        </pc:spChg>
        <pc:spChg chg="mod">
          <ac:chgData name="Uni Heidelberg" userId="63381bc8-74ad-49df-bab6-c1d9d05e17c2" providerId="ADAL" clId="{BF74E554-D468-417C-B33F-4311D5A26E49}" dt="2024-05-19T22:55:41.544" v="17599" actId="208"/>
          <ac:spMkLst>
            <pc:docMk/>
            <pc:sldMk cId="693281497" sldId="336"/>
            <ac:spMk id="165" creationId="{4FD1F26E-5BE7-E4DD-1F82-9EC124003A3F}"/>
          </ac:spMkLst>
        </pc:spChg>
        <pc:spChg chg="mod">
          <ac:chgData name="Uni Heidelberg" userId="63381bc8-74ad-49df-bab6-c1d9d05e17c2" providerId="ADAL" clId="{BF74E554-D468-417C-B33F-4311D5A26E49}" dt="2024-05-19T22:55:41.544" v="17599" actId="208"/>
          <ac:spMkLst>
            <pc:docMk/>
            <pc:sldMk cId="693281497" sldId="336"/>
            <ac:spMk id="166" creationId="{F12EC05A-DCE0-5FA9-9331-DE782724C988}"/>
          </ac:spMkLst>
        </pc:spChg>
        <pc:spChg chg="mod">
          <ac:chgData name="Uni Heidelberg" userId="63381bc8-74ad-49df-bab6-c1d9d05e17c2" providerId="ADAL" clId="{BF74E554-D468-417C-B33F-4311D5A26E49}" dt="2024-05-19T22:55:41.544" v="17599" actId="208"/>
          <ac:spMkLst>
            <pc:docMk/>
            <pc:sldMk cId="693281497" sldId="336"/>
            <ac:spMk id="167" creationId="{0BD842D6-04D0-08D4-0107-FAB82B0D472D}"/>
          </ac:spMkLst>
        </pc:spChg>
        <pc:spChg chg="mod">
          <ac:chgData name="Uni Heidelberg" userId="63381bc8-74ad-49df-bab6-c1d9d05e17c2" providerId="ADAL" clId="{BF74E554-D468-417C-B33F-4311D5A26E49}" dt="2024-05-19T22:55:41.544" v="17599" actId="208"/>
          <ac:spMkLst>
            <pc:docMk/>
            <pc:sldMk cId="693281497" sldId="336"/>
            <ac:spMk id="168" creationId="{19E4389C-0D57-2DF3-E58A-68771380A472}"/>
          </ac:spMkLst>
        </pc:spChg>
        <pc:spChg chg="mod">
          <ac:chgData name="Uni Heidelberg" userId="63381bc8-74ad-49df-bab6-c1d9d05e17c2" providerId="ADAL" clId="{BF74E554-D468-417C-B33F-4311D5A26E49}" dt="2024-05-19T22:55:41.544" v="17599" actId="208"/>
          <ac:spMkLst>
            <pc:docMk/>
            <pc:sldMk cId="693281497" sldId="336"/>
            <ac:spMk id="169" creationId="{5F92FE75-2DC4-703C-5DEA-DA7151C7959D}"/>
          </ac:spMkLst>
        </pc:spChg>
        <pc:spChg chg="mod">
          <ac:chgData name="Uni Heidelberg" userId="63381bc8-74ad-49df-bab6-c1d9d05e17c2" providerId="ADAL" clId="{BF74E554-D468-417C-B33F-4311D5A26E49}" dt="2024-05-19T22:55:41.544" v="17599" actId="208"/>
          <ac:spMkLst>
            <pc:docMk/>
            <pc:sldMk cId="693281497" sldId="336"/>
            <ac:spMk id="170" creationId="{B6A3B02C-F6D2-2FF5-71A2-B4A4F8C598FE}"/>
          </ac:spMkLst>
        </pc:spChg>
        <pc:spChg chg="mod">
          <ac:chgData name="Uni Heidelberg" userId="63381bc8-74ad-49df-bab6-c1d9d05e17c2" providerId="ADAL" clId="{BF74E554-D468-417C-B33F-4311D5A26E49}" dt="2024-05-19T22:55:41.544" v="17599" actId="208"/>
          <ac:spMkLst>
            <pc:docMk/>
            <pc:sldMk cId="693281497" sldId="336"/>
            <ac:spMk id="171" creationId="{FD414686-AFAD-42CD-4A7D-B748A3DA63E4}"/>
          </ac:spMkLst>
        </pc:spChg>
        <pc:spChg chg="mod">
          <ac:chgData name="Uni Heidelberg" userId="63381bc8-74ad-49df-bab6-c1d9d05e17c2" providerId="ADAL" clId="{BF74E554-D468-417C-B33F-4311D5A26E49}" dt="2024-05-19T22:55:41.544" v="17599" actId="208"/>
          <ac:spMkLst>
            <pc:docMk/>
            <pc:sldMk cId="693281497" sldId="336"/>
            <ac:spMk id="172" creationId="{1C072681-D2F7-F00C-AAD5-2676D2FECCED}"/>
          </ac:spMkLst>
        </pc:spChg>
        <pc:spChg chg="mod">
          <ac:chgData name="Uni Heidelberg" userId="63381bc8-74ad-49df-bab6-c1d9d05e17c2" providerId="ADAL" clId="{BF74E554-D468-417C-B33F-4311D5A26E49}" dt="2024-05-19T22:55:41.544" v="17599" actId="208"/>
          <ac:spMkLst>
            <pc:docMk/>
            <pc:sldMk cId="693281497" sldId="336"/>
            <ac:spMk id="173" creationId="{212EBF5A-72C6-3FF1-05A8-5D2052078E8B}"/>
          </ac:spMkLst>
        </pc:spChg>
        <pc:spChg chg="mod">
          <ac:chgData name="Uni Heidelberg" userId="63381bc8-74ad-49df-bab6-c1d9d05e17c2" providerId="ADAL" clId="{BF74E554-D468-417C-B33F-4311D5A26E49}" dt="2024-05-19T22:55:41.544" v="17599" actId="208"/>
          <ac:spMkLst>
            <pc:docMk/>
            <pc:sldMk cId="693281497" sldId="336"/>
            <ac:spMk id="174" creationId="{B455A949-6938-BA11-1DF9-2B52D6EFDE8B}"/>
          </ac:spMkLst>
        </pc:spChg>
        <pc:spChg chg="mod">
          <ac:chgData name="Uni Heidelberg" userId="63381bc8-74ad-49df-bab6-c1d9d05e17c2" providerId="ADAL" clId="{BF74E554-D468-417C-B33F-4311D5A26E49}" dt="2024-05-19T22:55:41.544" v="17599" actId="208"/>
          <ac:spMkLst>
            <pc:docMk/>
            <pc:sldMk cId="693281497" sldId="336"/>
            <ac:spMk id="175" creationId="{A19801FC-9FC7-56D4-B608-3E26AD135DCA}"/>
          </ac:spMkLst>
        </pc:spChg>
        <pc:spChg chg="mod">
          <ac:chgData name="Uni Heidelberg" userId="63381bc8-74ad-49df-bab6-c1d9d05e17c2" providerId="ADAL" clId="{BF74E554-D468-417C-B33F-4311D5A26E49}" dt="2024-05-19T22:55:41.544" v="17599" actId="208"/>
          <ac:spMkLst>
            <pc:docMk/>
            <pc:sldMk cId="693281497" sldId="336"/>
            <ac:spMk id="176" creationId="{44F19C6D-FFF7-8314-4BB1-4F9A34D209F0}"/>
          </ac:spMkLst>
        </pc:spChg>
        <pc:spChg chg="mod">
          <ac:chgData name="Uni Heidelberg" userId="63381bc8-74ad-49df-bab6-c1d9d05e17c2" providerId="ADAL" clId="{BF74E554-D468-417C-B33F-4311D5A26E49}" dt="2024-05-19T22:55:41.544" v="17599" actId="208"/>
          <ac:spMkLst>
            <pc:docMk/>
            <pc:sldMk cId="693281497" sldId="336"/>
            <ac:spMk id="177" creationId="{510672F4-8CFC-FA83-7663-508978957054}"/>
          </ac:spMkLst>
        </pc:spChg>
        <pc:spChg chg="mod">
          <ac:chgData name="Uni Heidelberg" userId="63381bc8-74ad-49df-bab6-c1d9d05e17c2" providerId="ADAL" clId="{BF74E554-D468-417C-B33F-4311D5A26E49}" dt="2024-05-19T22:55:41.544" v="17599" actId="208"/>
          <ac:spMkLst>
            <pc:docMk/>
            <pc:sldMk cId="693281497" sldId="336"/>
            <ac:spMk id="178" creationId="{6C115636-6728-D98D-2202-6843BA1DDB8D}"/>
          </ac:spMkLst>
        </pc:spChg>
        <pc:spChg chg="mod">
          <ac:chgData name="Uni Heidelberg" userId="63381bc8-74ad-49df-bab6-c1d9d05e17c2" providerId="ADAL" clId="{BF74E554-D468-417C-B33F-4311D5A26E49}" dt="2024-05-19T22:55:41.544" v="17599" actId="208"/>
          <ac:spMkLst>
            <pc:docMk/>
            <pc:sldMk cId="693281497" sldId="336"/>
            <ac:spMk id="179" creationId="{E4446089-4614-A16C-A590-CF02ED8B7807}"/>
          </ac:spMkLst>
        </pc:spChg>
        <pc:spChg chg="mod">
          <ac:chgData name="Uni Heidelberg" userId="63381bc8-74ad-49df-bab6-c1d9d05e17c2" providerId="ADAL" clId="{BF74E554-D468-417C-B33F-4311D5A26E49}" dt="2024-05-19T22:55:41.544" v="17599" actId="208"/>
          <ac:spMkLst>
            <pc:docMk/>
            <pc:sldMk cId="693281497" sldId="336"/>
            <ac:spMk id="180" creationId="{BC683B55-A382-52D4-006E-A7E8B294E3DA}"/>
          </ac:spMkLst>
        </pc:spChg>
        <pc:spChg chg="mod">
          <ac:chgData name="Uni Heidelberg" userId="63381bc8-74ad-49df-bab6-c1d9d05e17c2" providerId="ADAL" clId="{BF74E554-D468-417C-B33F-4311D5A26E49}" dt="2024-05-19T22:55:41.544" v="17599" actId="208"/>
          <ac:spMkLst>
            <pc:docMk/>
            <pc:sldMk cId="693281497" sldId="336"/>
            <ac:spMk id="181" creationId="{C62F2CF9-7BB2-49FC-E709-FE9C5C42C060}"/>
          </ac:spMkLst>
        </pc:spChg>
        <pc:spChg chg="mod">
          <ac:chgData name="Uni Heidelberg" userId="63381bc8-74ad-49df-bab6-c1d9d05e17c2" providerId="ADAL" clId="{BF74E554-D468-417C-B33F-4311D5A26E49}" dt="2024-05-19T22:56:21.728" v="17604" actId="207"/>
          <ac:spMkLst>
            <pc:docMk/>
            <pc:sldMk cId="693281497" sldId="336"/>
            <ac:spMk id="183" creationId="{E744E643-073E-2231-8C14-48DFF0C6C6EB}"/>
          </ac:spMkLst>
        </pc:spChg>
        <pc:spChg chg="mod">
          <ac:chgData name="Uni Heidelberg" userId="63381bc8-74ad-49df-bab6-c1d9d05e17c2" providerId="ADAL" clId="{BF74E554-D468-417C-B33F-4311D5A26E49}" dt="2024-05-19T22:56:21.728" v="17604" actId="207"/>
          <ac:spMkLst>
            <pc:docMk/>
            <pc:sldMk cId="693281497" sldId="336"/>
            <ac:spMk id="184" creationId="{B00ED300-4192-15EE-EC0E-AEB553758B75}"/>
          </ac:spMkLst>
        </pc:spChg>
        <pc:spChg chg="mod">
          <ac:chgData name="Uni Heidelberg" userId="63381bc8-74ad-49df-bab6-c1d9d05e17c2" providerId="ADAL" clId="{BF74E554-D468-417C-B33F-4311D5A26E49}" dt="2024-05-19T22:56:21.728" v="17604" actId="207"/>
          <ac:spMkLst>
            <pc:docMk/>
            <pc:sldMk cId="693281497" sldId="336"/>
            <ac:spMk id="185" creationId="{2FC53078-C1D0-4E57-549F-7BC4E97E11DE}"/>
          </ac:spMkLst>
        </pc:spChg>
        <pc:spChg chg="mod">
          <ac:chgData name="Uni Heidelberg" userId="63381bc8-74ad-49df-bab6-c1d9d05e17c2" providerId="ADAL" clId="{BF74E554-D468-417C-B33F-4311D5A26E49}" dt="2024-05-19T22:56:21.728" v="17604" actId="207"/>
          <ac:spMkLst>
            <pc:docMk/>
            <pc:sldMk cId="693281497" sldId="336"/>
            <ac:spMk id="186" creationId="{0F51E292-8933-4545-0D15-2DEDA11DB5B1}"/>
          </ac:spMkLst>
        </pc:spChg>
        <pc:spChg chg="mod">
          <ac:chgData name="Uni Heidelberg" userId="63381bc8-74ad-49df-bab6-c1d9d05e17c2" providerId="ADAL" clId="{BF74E554-D468-417C-B33F-4311D5A26E49}" dt="2024-05-19T22:56:21.728" v="17604" actId="207"/>
          <ac:spMkLst>
            <pc:docMk/>
            <pc:sldMk cId="693281497" sldId="336"/>
            <ac:spMk id="187" creationId="{64264BC6-460F-A905-8BB8-BE8F3E9ABC10}"/>
          </ac:spMkLst>
        </pc:spChg>
        <pc:spChg chg="mod">
          <ac:chgData name="Uni Heidelberg" userId="63381bc8-74ad-49df-bab6-c1d9d05e17c2" providerId="ADAL" clId="{BF74E554-D468-417C-B33F-4311D5A26E49}" dt="2024-05-19T22:56:21.728" v="17604" actId="207"/>
          <ac:spMkLst>
            <pc:docMk/>
            <pc:sldMk cId="693281497" sldId="336"/>
            <ac:spMk id="188" creationId="{749402E7-233A-38A2-A949-8FCD6F23CE98}"/>
          </ac:spMkLst>
        </pc:spChg>
        <pc:spChg chg="mod">
          <ac:chgData name="Uni Heidelberg" userId="63381bc8-74ad-49df-bab6-c1d9d05e17c2" providerId="ADAL" clId="{BF74E554-D468-417C-B33F-4311D5A26E49}" dt="2024-05-19T22:56:21.728" v="17604" actId="207"/>
          <ac:spMkLst>
            <pc:docMk/>
            <pc:sldMk cId="693281497" sldId="336"/>
            <ac:spMk id="189" creationId="{CD3F0CB9-D284-7927-B681-7CD0A879E058}"/>
          </ac:spMkLst>
        </pc:spChg>
        <pc:spChg chg="mod">
          <ac:chgData name="Uni Heidelberg" userId="63381bc8-74ad-49df-bab6-c1d9d05e17c2" providerId="ADAL" clId="{BF74E554-D468-417C-B33F-4311D5A26E49}" dt="2024-05-19T22:56:21.728" v="17604" actId="207"/>
          <ac:spMkLst>
            <pc:docMk/>
            <pc:sldMk cId="693281497" sldId="336"/>
            <ac:spMk id="190" creationId="{5F07F43D-21CA-1E4A-D62D-F0FE00F4734F}"/>
          </ac:spMkLst>
        </pc:spChg>
        <pc:spChg chg="mod">
          <ac:chgData name="Uni Heidelberg" userId="63381bc8-74ad-49df-bab6-c1d9d05e17c2" providerId="ADAL" clId="{BF74E554-D468-417C-B33F-4311D5A26E49}" dt="2024-05-19T22:56:21.728" v="17604" actId="207"/>
          <ac:spMkLst>
            <pc:docMk/>
            <pc:sldMk cId="693281497" sldId="336"/>
            <ac:spMk id="191" creationId="{89E84C93-568D-7EA1-93E7-4B3A36040DCA}"/>
          </ac:spMkLst>
        </pc:spChg>
        <pc:spChg chg="mod">
          <ac:chgData name="Uni Heidelberg" userId="63381bc8-74ad-49df-bab6-c1d9d05e17c2" providerId="ADAL" clId="{BF74E554-D468-417C-B33F-4311D5A26E49}" dt="2024-05-19T22:56:21.728" v="17604" actId="207"/>
          <ac:spMkLst>
            <pc:docMk/>
            <pc:sldMk cId="693281497" sldId="336"/>
            <ac:spMk id="192" creationId="{411ED890-BF0A-4370-76A7-356F99E7992B}"/>
          </ac:spMkLst>
        </pc:spChg>
        <pc:spChg chg="mod">
          <ac:chgData name="Uni Heidelberg" userId="63381bc8-74ad-49df-bab6-c1d9d05e17c2" providerId="ADAL" clId="{BF74E554-D468-417C-B33F-4311D5A26E49}" dt="2024-05-19T22:56:21.728" v="17604" actId="207"/>
          <ac:spMkLst>
            <pc:docMk/>
            <pc:sldMk cId="693281497" sldId="336"/>
            <ac:spMk id="193" creationId="{C739FDBE-7F2A-0F0C-0A3C-DB8CBAD40D96}"/>
          </ac:spMkLst>
        </pc:spChg>
        <pc:spChg chg="mod">
          <ac:chgData name="Uni Heidelberg" userId="63381bc8-74ad-49df-bab6-c1d9d05e17c2" providerId="ADAL" clId="{BF74E554-D468-417C-B33F-4311D5A26E49}" dt="2024-05-19T22:56:21.728" v="17604" actId="207"/>
          <ac:spMkLst>
            <pc:docMk/>
            <pc:sldMk cId="693281497" sldId="336"/>
            <ac:spMk id="194" creationId="{2B7C38BD-56E5-5001-4A0D-C629090D998E}"/>
          </ac:spMkLst>
        </pc:spChg>
        <pc:spChg chg="mod">
          <ac:chgData name="Uni Heidelberg" userId="63381bc8-74ad-49df-bab6-c1d9d05e17c2" providerId="ADAL" clId="{BF74E554-D468-417C-B33F-4311D5A26E49}" dt="2024-05-19T22:56:21.728" v="17604" actId="207"/>
          <ac:spMkLst>
            <pc:docMk/>
            <pc:sldMk cId="693281497" sldId="336"/>
            <ac:spMk id="195" creationId="{7E1A98C2-E0DB-71D9-491C-AAEFAC3EAD45}"/>
          </ac:spMkLst>
        </pc:spChg>
        <pc:spChg chg="mod">
          <ac:chgData name="Uni Heidelberg" userId="63381bc8-74ad-49df-bab6-c1d9d05e17c2" providerId="ADAL" clId="{BF74E554-D468-417C-B33F-4311D5A26E49}" dt="2024-05-19T22:56:21.728" v="17604" actId="207"/>
          <ac:spMkLst>
            <pc:docMk/>
            <pc:sldMk cId="693281497" sldId="336"/>
            <ac:spMk id="196" creationId="{33E5A7C0-A8F7-E2CE-4BAD-6011ADD42BE3}"/>
          </ac:spMkLst>
        </pc:spChg>
        <pc:spChg chg="mod">
          <ac:chgData name="Uni Heidelberg" userId="63381bc8-74ad-49df-bab6-c1d9d05e17c2" providerId="ADAL" clId="{BF74E554-D468-417C-B33F-4311D5A26E49}" dt="2024-05-19T22:56:21.728" v="17604" actId="207"/>
          <ac:spMkLst>
            <pc:docMk/>
            <pc:sldMk cId="693281497" sldId="336"/>
            <ac:spMk id="197" creationId="{26521EC1-8422-432D-2BB6-C7405577E36B}"/>
          </ac:spMkLst>
        </pc:spChg>
        <pc:spChg chg="mod">
          <ac:chgData name="Uni Heidelberg" userId="63381bc8-74ad-49df-bab6-c1d9d05e17c2" providerId="ADAL" clId="{BF74E554-D468-417C-B33F-4311D5A26E49}" dt="2024-05-19T22:56:21.728" v="17604" actId="207"/>
          <ac:spMkLst>
            <pc:docMk/>
            <pc:sldMk cId="693281497" sldId="336"/>
            <ac:spMk id="198" creationId="{9320D3DB-42DD-9739-6E2C-F82E4E1D45D9}"/>
          </ac:spMkLst>
        </pc:spChg>
        <pc:spChg chg="mod">
          <ac:chgData name="Uni Heidelberg" userId="63381bc8-74ad-49df-bab6-c1d9d05e17c2" providerId="ADAL" clId="{BF74E554-D468-417C-B33F-4311D5A26E49}" dt="2024-05-19T22:56:21.728" v="17604" actId="207"/>
          <ac:spMkLst>
            <pc:docMk/>
            <pc:sldMk cId="693281497" sldId="336"/>
            <ac:spMk id="199" creationId="{364BFE3B-B95F-2396-B525-738F204C2ADF}"/>
          </ac:spMkLst>
        </pc:spChg>
        <pc:spChg chg="mod">
          <ac:chgData name="Uni Heidelberg" userId="63381bc8-74ad-49df-bab6-c1d9d05e17c2" providerId="ADAL" clId="{BF74E554-D468-417C-B33F-4311D5A26E49}" dt="2024-05-19T22:56:21.728" v="17604" actId="207"/>
          <ac:spMkLst>
            <pc:docMk/>
            <pc:sldMk cId="693281497" sldId="336"/>
            <ac:spMk id="200" creationId="{C284ADE7-36B1-5A70-5A12-243C02710C61}"/>
          </ac:spMkLst>
        </pc:spChg>
        <pc:spChg chg="mod">
          <ac:chgData name="Uni Heidelberg" userId="63381bc8-74ad-49df-bab6-c1d9d05e17c2" providerId="ADAL" clId="{BF74E554-D468-417C-B33F-4311D5A26E49}" dt="2024-05-19T22:56:21.728" v="17604" actId="207"/>
          <ac:spMkLst>
            <pc:docMk/>
            <pc:sldMk cId="693281497" sldId="336"/>
            <ac:spMk id="201" creationId="{F63BF076-0477-77A6-E4CC-10441007A0F4}"/>
          </ac:spMkLst>
        </pc:spChg>
        <pc:spChg chg="mod">
          <ac:chgData name="Uni Heidelberg" userId="63381bc8-74ad-49df-bab6-c1d9d05e17c2" providerId="ADAL" clId="{BF74E554-D468-417C-B33F-4311D5A26E49}" dt="2024-05-19T22:56:21.728" v="17604" actId="207"/>
          <ac:spMkLst>
            <pc:docMk/>
            <pc:sldMk cId="693281497" sldId="336"/>
            <ac:spMk id="202" creationId="{C4CB233F-42D6-FF2C-87AA-037A6D1DC721}"/>
          </ac:spMkLst>
        </pc:spChg>
        <pc:spChg chg="mod">
          <ac:chgData name="Uni Heidelberg" userId="63381bc8-74ad-49df-bab6-c1d9d05e17c2" providerId="ADAL" clId="{BF74E554-D468-417C-B33F-4311D5A26E49}" dt="2024-05-19T22:56:21.728" v="17604" actId="207"/>
          <ac:spMkLst>
            <pc:docMk/>
            <pc:sldMk cId="693281497" sldId="336"/>
            <ac:spMk id="203" creationId="{C19B3DFA-6BD3-04D5-2451-6FB323FC1BCA}"/>
          </ac:spMkLst>
        </pc:spChg>
        <pc:spChg chg="mod">
          <ac:chgData name="Uni Heidelberg" userId="63381bc8-74ad-49df-bab6-c1d9d05e17c2" providerId="ADAL" clId="{BF74E554-D468-417C-B33F-4311D5A26E49}" dt="2024-05-19T22:56:21.728" v="17604" actId="207"/>
          <ac:spMkLst>
            <pc:docMk/>
            <pc:sldMk cId="693281497" sldId="336"/>
            <ac:spMk id="204" creationId="{5D800AEE-98F6-83D7-90CF-EFE1416697EA}"/>
          </ac:spMkLst>
        </pc:spChg>
        <pc:spChg chg="mod">
          <ac:chgData name="Uni Heidelberg" userId="63381bc8-74ad-49df-bab6-c1d9d05e17c2" providerId="ADAL" clId="{BF74E554-D468-417C-B33F-4311D5A26E49}" dt="2024-05-19T22:56:21.728" v="17604" actId="207"/>
          <ac:spMkLst>
            <pc:docMk/>
            <pc:sldMk cId="693281497" sldId="336"/>
            <ac:spMk id="205" creationId="{D3E18CF1-4955-1627-D5A4-92CB715438BE}"/>
          </ac:spMkLst>
        </pc:spChg>
        <pc:spChg chg="mod">
          <ac:chgData name="Uni Heidelberg" userId="63381bc8-74ad-49df-bab6-c1d9d05e17c2" providerId="ADAL" clId="{BF74E554-D468-417C-B33F-4311D5A26E49}" dt="2024-05-19T22:56:21.728" v="17604" actId="207"/>
          <ac:spMkLst>
            <pc:docMk/>
            <pc:sldMk cId="693281497" sldId="336"/>
            <ac:spMk id="206" creationId="{B5D2B3BD-ED6F-2574-6187-D690BBCBB070}"/>
          </ac:spMkLst>
        </pc:spChg>
        <pc:spChg chg="mod">
          <ac:chgData name="Uni Heidelberg" userId="63381bc8-74ad-49df-bab6-c1d9d05e17c2" providerId="ADAL" clId="{BF74E554-D468-417C-B33F-4311D5A26E49}" dt="2024-05-19T22:56:21.728" v="17604" actId="207"/>
          <ac:spMkLst>
            <pc:docMk/>
            <pc:sldMk cId="693281497" sldId="336"/>
            <ac:spMk id="207" creationId="{463AB714-1192-9C2C-5DD9-67686C5CE558}"/>
          </ac:spMkLst>
        </pc:spChg>
        <pc:spChg chg="mod">
          <ac:chgData name="Uni Heidelberg" userId="63381bc8-74ad-49df-bab6-c1d9d05e17c2" providerId="ADAL" clId="{BF74E554-D468-417C-B33F-4311D5A26E49}" dt="2024-05-19T22:56:21.728" v="17604" actId="207"/>
          <ac:spMkLst>
            <pc:docMk/>
            <pc:sldMk cId="693281497" sldId="336"/>
            <ac:spMk id="208" creationId="{58FE7032-86C0-9CBE-6CCC-2BB2C592575E}"/>
          </ac:spMkLst>
        </pc:spChg>
        <pc:spChg chg="mod">
          <ac:chgData name="Uni Heidelberg" userId="63381bc8-74ad-49df-bab6-c1d9d05e17c2" providerId="ADAL" clId="{BF74E554-D468-417C-B33F-4311D5A26E49}" dt="2024-05-19T22:56:21.728" v="17604" actId="207"/>
          <ac:spMkLst>
            <pc:docMk/>
            <pc:sldMk cId="693281497" sldId="336"/>
            <ac:spMk id="209" creationId="{0F73EACF-60AC-A36C-1185-857707F894C8}"/>
          </ac:spMkLst>
        </pc:spChg>
        <pc:spChg chg="mod">
          <ac:chgData name="Uni Heidelberg" userId="63381bc8-74ad-49df-bab6-c1d9d05e17c2" providerId="ADAL" clId="{BF74E554-D468-417C-B33F-4311D5A26E49}" dt="2024-05-19T22:56:21.728" v="17604" actId="207"/>
          <ac:spMkLst>
            <pc:docMk/>
            <pc:sldMk cId="693281497" sldId="336"/>
            <ac:spMk id="210" creationId="{62FC9610-5390-7982-8A54-401D9539A63E}"/>
          </ac:spMkLst>
        </pc:spChg>
        <pc:spChg chg="mod">
          <ac:chgData name="Uni Heidelberg" userId="63381bc8-74ad-49df-bab6-c1d9d05e17c2" providerId="ADAL" clId="{BF74E554-D468-417C-B33F-4311D5A26E49}" dt="2024-05-19T22:56:21.728" v="17604" actId="207"/>
          <ac:spMkLst>
            <pc:docMk/>
            <pc:sldMk cId="693281497" sldId="336"/>
            <ac:spMk id="211" creationId="{C3A9B2CA-6730-73AF-F2DC-26453C41D788}"/>
          </ac:spMkLst>
        </pc:spChg>
        <pc:spChg chg="mod">
          <ac:chgData name="Uni Heidelberg" userId="63381bc8-74ad-49df-bab6-c1d9d05e17c2" providerId="ADAL" clId="{BF74E554-D468-417C-B33F-4311D5A26E49}" dt="2024-05-19T22:56:21.728" v="17604" actId="207"/>
          <ac:spMkLst>
            <pc:docMk/>
            <pc:sldMk cId="693281497" sldId="336"/>
            <ac:spMk id="212" creationId="{3606972E-6E9E-962C-E406-324A27047BD8}"/>
          </ac:spMkLst>
        </pc:spChg>
        <pc:spChg chg="mod">
          <ac:chgData name="Uni Heidelberg" userId="63381bc8-74ad-49df-bab6-c1d9d05e17c2" providerId="ADAL" clId="{BF74E554-D468-417C-B33F-4311D5A26E49}" dt="2024-05-19T22:56:21.728" v="17604" actId="207"/>
          <ac:spMkLst>
            <pc:docMk/>
            <pc:sldMk cId="693281497" sldId="336"/>
            <ac:spMk id="213" creationId="{2094FFB5-0FB1-A0A7-EA68-6F47C145119D}"/>
          </ac:spMkLst>
        </pc:spChg>
        <pc:spChg chg="mod">
          <ac:chgData name="Uni Heidelberg" userId="63381bc8-74ad-49df-bab6-c1d9d05e17c2" providerId="ADAL" clId="{BF74E554-D468-417C-B33F-4311D5A26E49}" dt="2024-05-19T22:56:21.728" v="17604" actId="207"/>
          <ac:spMkLst>
            <pc:docMk/>
            <pc:sldMk cId="693281497" sldId="336"/>
            <ac:spMk id="214" creationId="{2DDFA69C-7A16-0470-9738-0D95BD0BD228}"/>
          </ac:spMkLst>
        </pc:spChg>
        <pc:spChg chg="mod">
          <ac:chgData name="Uni Heidelberg" userId="63381bc8-74ad-49df-bab6-c1d9d05e17c2" providerId="ADAL" clId="{BF74E554-D468-417C-B33F-4311D5A26E49}" dt="2024-05-19T22:56:21.728" v="17604" actId="207"/>
          <ac:spMkLst>
            <pc:docMk/>
            <pc:sldMk cId="693281497" sldId="336"/>
            <ac:spMk id="215" creationId="{8FCAA5C7-EEA0-95E8-D0C4-19FBBEE96F93}"/>
          </ac:spMkLst>
        </pc:spChg>
        <pc:spChg chg="mod">
          <ac:chgData name="Uni Heidelberg" userId="63381bc8-74ad-49df-bab6-c1d9d05e17c2" providerId="ADAL" clId="{BF74E554-D468-417C-B33F-4311D5A26E49}" dt="2024-05-19T22:56:21.728" v="17604" actId="207"/>
          <ac:spMkLst>
            <pc:docMk/>
            <pc:sldMk cId="693281497" sldId="336"/>
            <ac:spMk id="216" creationId="{C1D4FD25-583F-E75D-8DB1-F440AC9D9AD9}"/>
          </ac:spMkLst>
        </pc:spChg>
        <pc:spChg chg="mod">
          <ac:chgData name="Uni Heidelberg" userId="63381bc8-74ad-49df-bab6-c1d9d05e17c2" providerId="ADAL" clId="{BF74E554-D468-417C-B33F-4311D5A26E49}" dt="2024-05-19T22:56:21.728" v="17604" actId="207"/>
          <ac:spMkLst>
            <pc:docMk/>
            <pc:sldMk cId="693281497" sldId="336"/>
            <ac:spMk id="217" creationId="{D3C890BA-0F46-4958-0753-7789051A2FB9}"/>
          </ac:spMkLst>
        </pc:spChg>
        <pc:spChg chg="mod">
          <ac:chgData name="Uni Heidelberg" userId="63381bc8-74ad-49df-bab6-c1d9d05e17c2" providerId="ADAL" clId="{BF74E554-D468-417C-B33F-4311D5A26E49}" dt="2024-05-19T22:56:21.728" v="17604" actId="207"/>
          <ac:spMkLst>
            <pc:docMk/>
            <pc:sldMk cId="693281497" sldId="336"/>
            <ac:spMk id="218" creationId="{01B280D0-7411-AB2F-8A66-25005DC083E4}"/>
          </ac:spMkLst>
        </pc:spChg>
        <pc:spChg chg="mod">
          <ac:chgData name="Uni Heidelberg" userId="63381bc8-74ad-49df-bab6-c1d9d05e17c2" providerId="ADAL" clId="{BF74E554-D468-417C-B33F-4311D5A26E49}" dt="2024-05-19T22:56:21.728" v="17604" actId="207"/>
          <ac:spMkLst>
            <pc:docMk/>
            <pc:sldMk cId="693281497" sldId="336"/>
            <ac:spMk id="219" creationId="{DC4F5174-14DA-D9A3-4A49-F287441A844E}"/>
          </ac:spMkLst>
        </pc:spChg>
        <pc:spChg chg="mod">
          <ac:chgData name="Uni Heidelberg" userId="63381bc8-74ad-49df-bab6-c1d9d05e17c2" providerId="ADAL" clId="{BF74E554-D468-417C-B33F-4311D5A26E49}" dt="2024-05-19T22:56:21.728" v="17604" actId="207"/>
          <ac:spMkLst>
            <pc:docMk/>
            <pc:sldMk cId="693281497" sldId="336"/>
            <ac:spMk id="220" creationId="{E489D2D3-6EDD-BC99-3BE2-670051862D51}"/>
          </ac:spMkLst>
        </pc:spChg>
        <pc:spChg chg="mod">
          <ac:chgData name="Uni Heidelberg" userId="63381bc8-74ad-49df-bab6-c1d9d05e17c2" providerId="ADAL" clId="{BF74E554-D468-417C-B33F-4311D5A26E49}" dt="2024-05-19T22:56:21.728" v="17604" actId="207"/>
          <ac:spMkLst>
            <pc:docMk/>
            <pc:sldMk cId="693281497" sldId="336"/>
            <ac:spMk id="221" creationId="{B465BFE7-1738-DD58-EF97-332835D536B5}"/>
          </ac:spMkLst>
        </pc:spChg>
        <pc:spChg chg="mod">
          <ac:chgData name="Uni Heidelberg" userId="63381bc8-74ad-49df-bab6-c1d9d05e17c2" providerId="ADAL" clId="{BF74E554-D468-417C-B33F-4311D5A26E49}" dt="2024-05-19T22:56:21.728" v="17604" actId="207"/>
          <ac:spMkLst>
            <pc:docMk/>
            <pc:sldMk cId="693281497" sldId="336"/>
            <ac:spMk id="222" creationId="{BA14A45A-FBBA-81F8-E069-D40B89C67D2C}"/>
          </ac:spMkLst>
        </pc:spChg>
        <pc:spChg chg="mod">
          <ac:chgData name="Uni Heidelberg" userId="63381bc8-74ad-49df-bab6-c1d9d05e17c2" providerId="ADAL" clId="{BF74E554-D468-417C-B33F-4311D5A26E49}" dt="2024-05-19T22:56:21.728" v="17604" actId="207"/>
          <ac:spMkLst>
            <pc:docMk/>
            <pc:sldMk cId="693281497" sldId="336"/>
            <ac:spMk id="223" creationId="{055FA3B5-B83F-B8CB-1F8C-43F6EC9E5265}"/>
          </ac:spMkLst>
        </pc:spChg>
        <pc:spChg chg="mod topLvl">
          <ac:chgData name="Uni Heidelberg" userId="63381bc8-74ad-49df-bab6-c1d9d05e17c2" providerId="ADAL" clId="{BF74E554-D468-417C-B33F-4311D5A26E49}" dt="2024-05-19T22:53:27.123" v="17428" actId="1076"/>
          <ac:spMkLst>
            <pc:docMk/>
            <pc:sldMk cId="693281497" sldId="336"/>
            <ac:spMk id="224" creationId="{DACA2183-FE2B-2916-6838-8E972DC4538F}"/>
          </ac:spMkLst>
        </pc:spChg>
        <pc:spChg chg="mod topLvl">
          <ac:chgData name="Uni Heidelberg" userId="63381bc8-74ad-49df-bab6-c1d9d05e17c2" providerId="ADAL" clId="{BF74E554-D468-417C-B33F-4311D5A26E49}" dt="2024-05-19T22:53:27.123" v="17428" actId="1076"/>
          <ac:spMkLst>
            <pc:docMk/>
            <pc:sldMk cId="693281497" sldId="336"/>
            <ac:spMk id="225" creationId="{15965A6C-B531-E158-E756-E11A5031B0EC}"/>
          </ac:spMkLst>
        </pc:spChg>
        <pc:spChg chg="mod topLvl">
          <ac:chgData name="Uni Heidelberg" userId="63381bc8-74ad-49df-bab6-c1d9d05e17c2" providerId="ADAL" clId="{BF74E554-D468-417C-B33F-4311D5A26E49}" dt="2024-05-19T22:53:27.123" v="17428" actId="1076"/>
          <ac:spMkLst>
            <pc:docMk/>
            <pc:sldMk cId="693281497" sldId="336"/>
            <ac:spMk id="226" creationId="{D17DAFE2-FCD0-4854-5D60-F1196A4CAEFD}"/>
          </ac:spMkLst>
        </pc:spChg>
        <pc:spChg chg="mod topLvl">
          <ac:chgData name="Uni Heidelberg" userId="63381bc8-74ad-49df-bab6-c1d9d05e17c2" providerId="ADAL" clId="{BF74E554-D468-417C-B33F-4311D5A26E49}" dt="2024-05-19T22:53:27.123" v="17428" actId="1076"/>
          <ac:spMkLst>
            <pc:docMk/>
            <pc:sldMk cId="693281497" sldId="336"/>
            <ac:spMk id="227" creationId="{9F9DD7B2-592A-24BA-5071-A72712F055B4}"/>
          </ac:spMkLst>
        </pc:spChg>
        <pc:spChg chg="mod">
          <ac:chgData name="Uni Heidelberg" userId="63381bc8-74ad-49df-bab6-c1d9d05e17c2" providerId="ADAL" clId="{BF74E554-D468-417C-B33F-4311D5A26E49}" dt="2024-05-19T22:52:38.567" v="17408" actId="207"/>
          <ac:spMkLst>
            <pc:docMk/>
            <pc:sldMk cId="693281497" sldId="336"/>
            <ac:spMk id="229" creationId="{8D72401B-900E-0C9D-1492-FDB493F8D1F8}"/>
          </ac:spMkLst>
        </pc:spChg>
        <pc:spChg chg="mod">
          <ac:chgData name="Uni Heidelberg" userId="63381bc8-74ad-49df-bab6-c1d9d05e17c2" providerId="ADAL" clId="{BF74E554-D468-417C-B33F-4311D5A26E49}" dt="2024-05-19T22:52:38.567" v="17408" actId="207"/>
          <ac:spMkLst>
            <pc:docMk/>
            <pc:sldMk cId="693281497" sldId="336"/>
            <ac:spMk id="230" creationId="{A6E31235-4AF0-B91E-3630-54DAED5814ED}"/>
          </ac:spMkLst>
        </pc:spChg>
        <pc:spChg chg="mod">
          <ac:chgData name="Uni Heidelberg" userId="63381bc8-74ad-49df-bab6-c1d9d05e17c2" providerId="ADAL" clId="{BF74E554-D468-417C-B33F-4311D5A26E49}" dt="2024-05-19T22:52:38.567" v="17408" actId="207"/>
          <ac:spMkLst>
            <pc:docMk/>
            <pc:sldMk cId="693281497" sldId="336"/>
            <ac:spMk id="231" creationId="{8158A4B6-6693-E8FA-0D0D-B6847E152683}"/>
          </ac:spMkLst>
        </pc:spChg>
        <pc:spChg chg="mod">
          <ac:chgData name="Uni Heidelberg" userId="63381bc8-74ad-49df-bab6-c1d9d05e17c2" providerId="ADAL" clId="{BF74E554-D468-417C-B33F-4311D5A26E49}" dt="2024-05-19T22:52:38.567" v="17408" actId="207"/>
          <ac:spMkLst>
            <pc:docMk/>
            <pc:sldMk cId="693281497" sldId="336"/>
            <ac:spMk id="232" creationId="{AB34834E-DF3B-A6DC-36A0-195DE8B52F89}"/>
          </ac:spMkLst>
        </pc:spChg>
        <pc:spChg chg="mod">
          <ac:chgData name="Uni Heidelberg" userId="63381bc8-74ad-49df-bab6-c1d9d05e17c2" providerId="ADAL" clId="{BF74E554-D468-417C-B33F-4311D5A26E49}" dt="2024-05-19T22:52:38.567" v="17408" actId="207"/>
          <ac:spMkLst>
            <pc:docMk/>
            <pc:sldMk cId="693281497" sldId="336"/>
            <ac:spMk id="233" creationId="{A2A8D9AC-6B01-CC2B-AB31-5014CD2D554F}"/>
          </ac:spMkLst>
        </pc:spChg>
        <pc:spChg chg="mod">
          <ac:chgData name="Uni Heidelberg" userId="63381bc8-74ad-49df-bab6-c1d9d05e17c2" providerId="ADAL" clId="{BF74E554-D468-417C-B33F-4311D5A26E49}" dt="2024-05-19T22:52:38.567" v="17408" actId="207"/>
          <ac:spMkLst>
            <pc:docMk/>
            <pc:sldMk cId="693281497" sldId="336"/>
            <ac:spMk id="234" creationId="{DF0DBEE3-9AF8-819A-2427-E0A3A56B435D}"/>
          </ac:spMkLst>
        </pc:spChg>
        <pc:spChg chg="mod">
          <ac:chgData name="Uni Heidelberg" userId="63381bc8-74ad-49df-bab6-c1d9d05e17c2" providerId="ADAL" clId="{BF74E554-D468-417C-B33F-4311D5A26E49}" dt="2024-05-19T22:52:38.567" v="17408" actId="207"/>
          <ac:spMkLst>
            <pc:docMk/>
            <pc:sldMk cId="693281497" sldId="336"/>
            <ac:spMk id="235" creationId="{B0E1F6B7-B9BD-85F1-5571-9F99A20FB101}"/>
          </ac:spMkLst>
        </pc:spChg>
        <pc:spChg chg="mod">
          <ac:chgData name="Uni Heidelberg" userId="63381bc8-74ad-49df-bab6-c1d9d05e17c2" providerId="ADAL" clId="{BF74E554-D468-417C-B33F-4311D5A26E49}" dt="2024-05-19T22:52:38.567" v="17408" actId="207"/>
          <ac:spMkLst>
            <pc:docMk/>
            <pc:sldMk cId="693281497" sldId="336"/>
            <ac:spMk id="236" creationId="{221CB1E6-37BF-04AD-28B6-FADA7E7EBE5A}"/>
          </ac:spMkLst>
        </pc:spChg>
        <pc:spChg chg="mod">
          <ac:chgData name="Uni Heidelberg" userId="63381bc8-74ad-49df-bab6-c1d9d05e17c2" providerId="ADAL" clId="{BF74E554-D468-417C-B33F-4311D5A26E49}" dt="2024-05-19T22:52:38.567" v="17408" actId="207"/>
          <ac:spMkLst>
            <pc:docMk/>
            <pc:sldMk cId="693281497" sldId="336"/>
            <ac:spMk id="237" creationId="{F9E15CF5-A18B-8750-0A80-648D63C3D26B}"/>
          </ac:spMkLst>
        </pc:spChg>
        <pc:spChg chg="mod">
          <ac:chgData name="Uni Heidelberg" userId="63381bc8-74ad-49df-bab6-c1d9d05e17c2" providerId="ADAL" clId="{BF74E554-D468-417C-B33F-4311D5A26E49}" dt="2024-05-19T22:52:38.567" v="17408" actId="207"/>
          <ac:spMkLst>
            <pc:docMk/>
            <pc:sldMk cId="693281497" sldId="336"/>
            <ac:spMk id="238" creationId="{F1D2F05D-5FB2-83B9-0E59-0C67036E2437}"/>
          </ac:spMkLst>
        </pc:spChg>
        <pc:spChg chg="mod">
          <ac:chgData name="Uni Heidelberg" userId="63381bc8-74ad-49df-bab6-c1d9d05e17c2" providerId="ADAL" clId="{BF74E554-D468-417C-B33F-4311D5A26E49}" dt="2024-05-19T22:52:38.567" v="17408" actId="207"/>
          <ac:spMkLst>
            <pc:docMk/>
            <pc:sldMk cId="693281497" sldId="336"/>
            <ac:spMk id="239" creationId="{DEEB3C3D-2154-CAF3-8AC5-433A13FBF3CD}"/>
          </ac:spMkLst>
        </pc:spChg>
        <pc:spChg chg="mod">
          <ac:chgData name="Uni Heidelberg" userId="63381bc8-74ad-49df-bab6-c1d9d05e17c2" providerId="ADAL" clId="{BF74E554-D468-417C-B33F-4311D5A26E49}" dt="2024-05-19T22:52:38.567" v="17408" actId="207"/>
          <ac:spMkLst>
            <pc:docMk/>
            <pc:sldMk cId="693281497" sldId="336"/>
            <ac:spMk id="240" creationId="{8A44347F-643C-FDA3-E5AB-06099BF40135}"/>
          </ac:spMkLst>
        </pc:spChg>
        <pc:spChg chg="mod">
          <ac:chgData name="Uni Heidelberg" userId="63381bc8-74ad-49df-bab6-c1d9d05e17c2" providerId="ADAL" clId="{BF74E554-D468-417C-B33F-4311D5A26E49}" dt="2024-05-19T22:52:38.567" v="17408" actId="207"/>
          <ac:spMkLst>
            <pc:docMk/>
            <pc:sldMk cId="693281497" sldId="336"/>
            <ac:spMk id="241" creationId="{964678A5-7AEE-A993-C67A-5ED9528158F8}"/>
          </ac:spMkLst>
        </pc:spChg>
        <pc:spChg chg="mod">
          <ac:chgData name="Uni Heidelberg" userId="63381bc8-74ad-49df-bab6-c1d9d05e17c2" providerId="ADAL" clId="{BF74E554-D468-417C-B33F-4311D5A26E49}" dt="2024-05-19T22:52:38.567" v="17408" actId="207"/>
          <ac:spMkLst>
            <pc:docMk/>
            <pc:sldMk cId="693281497" sldId="336"/>
            <ac:spMk id="242" creationId="{DBDA24B1-22F9-3BD7-C14B-A389A86B3653}"/>
          </ac:spMkLst>
        </pc:spChg>
        <pc:spChg chg="mod">
          <ac:chgData name="Uni Heidelberg" userId="63381bc8-74ad-49df-bab6-c1d9d05e17c2" providerId="ADAL" clId="{BF74E554-D468-417C-B33F-4311D5A26E49}" dt="2024-05-19T22:52:38.567" v="17408" actId="207"/>
          <ac:spMkLst>
            <pc:docMk/>
            <pc:sldMk cId="693281497" sldId="336"/>
            <ac:spMk id="243" creationId="{0735EF5C-FAAA-49FC-961A-5E0FF6ED7EE1}"/>
          </ac:spMkLst>
        </pc:spChg>
        <pc:spChg chg="mod">
          <ac:chgData name="Uni Heidelberg" userId="63381bc8-74ad-49df-bab6-c1d9d05e17c2" providerId="ADAL" clId="{BF74E554-D468-417C-B33F-4311D5A26E49}" dt="2024-05-19T22:52:38.567" v="17408" actId="207"/>
          <ac:spMkLst>
            <pc:docMk/>
            <pc:sldMk cId="693281497" sldId="336"/>
            <ac:spMk id="244" creationId="{9E39F247-D214-7777-D6D0-4F5FECF4F30D}"/>
          </ac:spMkLst>
        </pc:spChg>
        <pc:spChg chg="mod">
          <ac:chgData name="Uni Heidelberg" userId="63381bc8-74ad-49df-bab6-c1d9d05e17c2" providerId="ADAL" clId="{BF74E554-D468-417C-B33F-4311D5A26E49}" dt="2024-05-19T22:52:38.567" v="17408" actId="207"/>
          <ac:spMkLst>
            <pc:docMk/>
            <pc:sldMk cId="693281497" sldId="336"/>
            <ac:spMk id="245" creationId="{8A3C1572-89D9-0B6C-DD66-57334909413C}"/>
          </ac:spMkLst>
        </pc:spChg>
        <pc:spChg chg="mod">
          <ac:chgData name="Uni Heidelberg" userId="63381bc8-74ad-49df-bab6-c1d9d05e17c2" providerId="ADAL" clId="{BF74E554-D468-417C-B33F-4311D5A26E49}" dt="2024-05-19T22:52:38.567" v="17408" actId="207"/>
          <ac:spMkLst>
            <pc:docMk/>
            <pc:sldMk cId="693281497" sldId="336"/>
            <ac:spMk id="246" creationId="{D3DC5D12-716B-8202-E3E7-2D98C7F106B7}"/>
          </ac:spMkLst>
        </pc:spChg>
        <pc:spChg chg="mod">
          <ac:chgData name="Uni Heidelberg" userId="63381bc8-74ad-49df-bab6-c1d9d05e17c2" providerId="ADAL" clId="{BF74E554-D468-417C-B33F-4311D5A26E49}" dt="2024-05-19T22:52:38.567" v="17408" actId="207"/>
          <ac:spMkLst>
            <pc:docMk/>
            <pc:sldMk cId="693281497" sldId="336"/>
            <ac:spMk id="247" creationId="{7332D92D-7A5B-688F-596D-0EAE1E0B33CB}"/>
          </ac:spMkLst>
        </pc:spChg>
        <pc:spChg chg="mod">
          <ac:chgData name="Uni Heidelberg" userId="63381bc8-74ad-49df-bab6-c1d9d05e17c2" providerId="ADAL" clId="{BF74E554-D468-417C-B33F-4311D5A26E49}" dt="2024-05-19T22:52:38.567" v="17408" actId="207"/>
          <ac:spMkLst>
            <pc:docMk/>
            <pc:sldMk cId="693281497" sldId="336"/>
            <ac:spMk id="248" creationId="{5C384E4F-A6E1-74F0-8514-BB14A7225D76}"/>
          </ac:spMkLst>
        </pc:spChg>
        <pc:spChg chg="mod">
          <ac:chgData name="Uni Heidelberg" userId="63381bc8-74ad-49df-bab6-c1d9d05e17c2" providerId="ADAL" clId="{BF74E554-D468-417C-B33F-4311D5A26E49}" dt="2024-05-19T22:52:38.567" v="17408" actId="207"/>
          <ac:spMkLst>
            <pc:docMk/>
            <pc:sldMk cId="693281497" sldId="336"/>
            <ac:spMk id="249" creationId="{8EA22851-CB48-20FF-8443-07FEA08F8918}"/>
          </ac:spMkLst>
        </pc:spChg>
        <pc:spChg chg="mod">
          <ac:chgData name="Uni Heidelberg" userId="63381bc8-74ad-49df-bab6-c1d9d05e17c2" providerId="ADAL" clId="{BF74E554-D468-417C-B33F-4311D5A26E49}" dt="2024-05-19T22:52:38.567" v="17408" actId="207"/>
          <ac:spMkLst>
            <pc:docMk/>
            <pc:sldMk cId="693281497" sldId="336"/>
            <ac:spMk id="250" creationId="{606A5C30-217D-92C7-9417-63E27568710F}"/>
          </ac:spMkLst>
        </pc:spChg>
        <pc:spChg chg="mod">
          <ac:chgData name="Uni Heidelberg" userId="63381bc8-74ad-49df-bab6-c1d9d05e17c2" providerId="ADAL" clId="{BF74E554-D468-417C-B33F-4311D5A26E49}" dt="2024-05-19T22:52:38.567" v="17408" actId="207"/>
          <ac:spMkLst>
            <pc:docMk/>
            <pc:sldMk cId="693281497" sldId="336"/>
            <ac:spMk id="251" creationId="{2C542EDF-2D32-E73E-F27F-5F2CC9545CAB}"/>
          </ac:spMkLst>
        </pc:spChg>
        <pc:spChg chg="mod">
          <ac:chgData name="Uni Heidelberg" userId="63381bc8-74ad-49df-bab6-c1d9d05e17c2" providerId="ADAL" clId="{BF74E554-D468-417C-B33F-4311D5A26E49}" dt="2024-05-19T22:52:38.567" v="17408" actId="207"/>
          <ac:spMkLst>
            <pc:docMk/>
            <pc:sldMk cId="693281497" sldId="336"/>
            <ac:spMk id="252" creationId="{6FCD7C94-2B9C-C9BE-5622-09FB8E7C9A27}"/>
          </ac:spMkLst>
        </pc:spChg>
        <pc:spChg chg="mod">
          <ac:chgData name="Uni Heidelberg" userId="63381bc8-74ad-49df-bab6-c1d9d05e17c2" providerId="ADAL" clId="{BF74E554-D468-417C-B33F-4311D5A26E49}" dt="2024-05-19T22:52:38.567" v="17408" actId="207"/>
          <ac:spMkLst>
            <pc:docMk/>
            <pc:sldMk cId="693281497" sldId="336"/>
            <ac:spMk id="253" creationId="{F473D36F-B152-3951-5130-31B83074CF4E}"/>
          </ac:spMkLst>
        </pc:spChg>
        <pc:spChg chg="mod">
          <ac:chgData name="Uni Heidelberg" userId="63381bc8-74ad-49df-bab6-c1d9d05e17c2" providerId="ADAL" clId="{BF74E554-D468-417C-B33F-4311D5A26E49}" dt="2024-05-19T22:52:38.567" v="17408" actId="207"/>
          <ac:spMkLst>
            <pc:docMk/>
            <pc:sldMk cId="693281497" sldId="336"/>
            <ac:spMk id="254" creationId="{D914DF2B-D902-4E17-7EDC-B42C63DDA051}"/>
          </ac:spMkLst>
        </pc:spChg>
        <pc:spChg chg="mod">
          <ac:chgData name="Uni Heidelberg" userId="63381bc8-74ad-49df-bab6-c1d9d05e17c2" providerId="ADAL" clId="{BF74E554-D468-417C-B33F-4311D5A26E49}" dt="2024-05-19T22:52:38.567" v="17408" actId="207"/>
          <ac:spMkLst>
            <pc:docMk/>
            <pc:sldMk cId="693281497" sldId="336"/>
            <ac:spMk id="255" creationId="{3C32F7AB-A4B3-1B05-5371-0B4CC93A6B8E}"/>
          </ac:spMkLst>
        </pc:spChg>
        <pc:spChg chg="mod">
          <ac:chgData name="Uni Heidelberg" userId="63381bc8-74ad-49df-bab6-c1d9d05e17c2" providerId="ADAL" clId="{BF74E554-D468-417C-B33F-4311D5A26E49}" dt="2024-05-19T22:52:38.567" v="17408" actId="207"/>
          <ac:spMkLst>
            <pc:docMk/>
            <pc:sldMk cId="693281497" sldId="336"/>
            <ac:spMk id="256" creationId="{AA7AA89B-CF43-D7FD-AF81-70372D095B7F}"/>
          </ac:spMkLst>
        </pc:spChg>
        <pc:spChg chg="add mod">
          <ac:chgData name="Uni Heidelberg" userId="63381bc8-74ad-49df-bab6-c1d9d05e17c2" providerId="ADAL" clId="{BF74E554-D468-417C-B33F-4311D5A26E49}" dt="2024-05-19T22:54:57.062" v="17596" actId="1076"/>
          <ac:spMkLst>
            <pc:docMk/>
            <pc:sldMk cId="693281497" sldId="336"/>
            <ac:spMk id="257" creationId="{6820EFED-144E-C28B-01FC-EF10933E91EF}"/>
          </ac:spMkLst>
        </pc:spChg>
        <pc:spChg chg="add mod">
          <ac:chgData name="Uni Heidelberg" userId="63381bc8-74ad-49df-bab6-c1d9d05e17c2" providerId="ADAL" clId="{BF74E554-D468-417C-B33F-4311D5A26E49}" dt="2024-05-19T22:54:14.583" v="17484" actId="1076"/>
          <ac:spMkLst>
            <pc:docMk/>
            <pc:sldMk cId="693281497" sldId="336"/>
            <ac:spMk id="258" creationId="{E810F23D-FF19-92D8-2E72-FA95BA049BA9}"/>
          </ac:spMkLst>
        </pc:spChg>
        <pc:spChg chg="add mod">
          <ac:chgData name="Uni Heidelberg" userId="63381bc8-74ad-49df-bab6-c1d9d05e17c2" providerId="ADAL" clId="{BF74E554-D468-417C-B33F-4311D5A26E49}" dt="2024-05-19T22:56:36.463" v="17605" actId="1076"/>
          <ac:spMkLst>
            <pc:docMk/>
            <pc:sldMk cId="693281497" sldId="336"/>
            <ac:spMk id="259" creationId="{A1F0E30F-6DBC-475A-458A-6F9BC8EE2458}"/>
          </ac:spMkLst>
        </pc:spChg>
        <pc:grpChg chg="del mod">
          <ac:chgData name="Uni Heidelberg" userId="63381bc8-74ad-49df-bab6-c1d9d05e17c2" providerId="ADAL" clId="{BF74E554-D468-417C-B33F-4311D5A26E49}" dt="2024-05-19T22:52:08.848" v="17392" actId="165"/>
          <ac:grpSpMkLst>
            <pc:docMk/>
            <pc:sldMk cId="693281497" sldId="336"/>
            <ac:grpSpMk id="8" creationId="{AAA9812E-8748-A0C8-B7EB-C6CA054877F1}"/>
          </ac:grpSpMkLst>
        </pc:grpChg>
        <pc:grpChg chg="add del mod topLvl">
          <ac:chgData name="Uni Heidelberg" userId="63381bc8-74ad-49df-bab6-c1d9d05e17c2" providerId="ADAL" clId="{BF74E554-D468-417C-B33F-4311D5A26E49}" dt="2024-05-19T22:52:21.690" v="17401" actId="165"/>
          <ac:grpSpMkLst>
            <pc:docMk/>
            <pc:sldMk cId="693281497" sldId="336"/>
            <ac:grpSpMk id="12" creationId="{56591627-7A11-ED5B-FA6F-2555AEBF22D5}"/>
          </ac:grpSpMkLst>
        </pc:grpChg>
        <pc:grpChg chg="del mod topLvl">
          <ac:chgData name="Uni Heidelberg" userId="63381bc8-74ad-49df-bab6-c1d9d05e17c2" providerId="ADAL" clId="{BF74E554-D468-417C-B33F-4311D5A26E49}" dt="2024-05-19T22:53:30.272" v="17431" actId="165"/>
          <ac:grpSpMkLst>
            <pc:docMk/>
            <pc:sldMk cId="693281497" sldId="336"/>
            <ac:grpSpMk id="15" creationId="{60EA0548-2BD8-009F-6DB1-C5FDABE229C4}"/>
          </ac:grpSpMkLst>
        </pc:grpChg>
        <pc:grpChg chg="mod topLvl">
          <ac:chgData name="Uni Heidelberg" userId="63381bc8-74ad-49df-bab6-c1d9d05e17c2" providerId="ADAL" clId="{BF74E554-D468-417C-B33F-4311D5A26E49}" dt="2024-05-19T22:53:30.272" v="17431" actId="165"/>
          <ac:grpSpMkLst>
            <pc:docMk/>
            <pc:sldMk cId="693281497" sldId="336"/>
            <ac:grpSpMk id="16" creationId="{CD30B074-2FAE-AED2-0AB7-DE95FDCC970A}"/>
          </ac:grpSpMkLst>
        </pc:grpChg>
        <pc:grpChg chg="mod">
          <ac:chgData name="Uni Heidelberg" userId="63381bc8-74ad-49df-bab6-c1d9d05e17c2" providerId="ADAL" clId="{BF74E554-D468-417C-B33F-4311D5A26E49}" dt="2024-05-19T22:53:30.272" v="17431" actId="165"/>
          <ac:grpSpMkLst>
            <pc:docMk/>
            <pc:sldMk cId="693281497" sldId="336"/>
            <ac:grpSpMk id="18" creationId="{32D615A0-C4D5-06C2-E240-E868325435CD}"/>
          </ac:grpSpMkLst>
        </pc:grpChg>
        <pc:grpChg chg="mod topLvl">
          <ac:chgData name="Uni Heidelberg" userId="63381bc8-74ad-49df-bab6-c1d9d05e17c2" providerId="ADAL" clId="{BF74E554-D468-417C-B33F-4311D5A26E49}" dt="2024-05-19T22:53:30.272" v="17431" actId="165"/>
          <ac:grpSpMkLst>
            <pc:docMk/>
            <pc:sldMk cId="693281497" sldId="336"/>
            <ac:grpSpMk id="24" creationId="{819FCC35-04D2-D0EB-3F84-DBE71FB67DA1}"/>
          </ac:grpSpMkLst>
        </pc:grpChg>
        <pc:grpChg chg="mod">
          <ac:chgData name="Uni Heidelberg" userId="63381bc8-74ad-49df-bab6-c1d9d05e17c2" providerId="ADAL" clId="{BF74E554-D468-417C-B33F-4311D5A26E49}" dt="2024-05-19T22:53:30.272" v="17431" actId="165"/>
          <ac:grpSpMkLst>
            <pc:docMk/>
            <pc:sldMk cId="693281497" sldId="336"/>
            <ac:grpSpMk id="26" creationId="{CA9C39BE-2522-D7EF-425E-18E8B0C5555B}"/>
          </ac:grpSpMkLst>
        </pc:grpChg>
        <pc:grpChg chg="mod topLvl">
          <ac:chgData name="Uni Heidelberg" userId="63381bc8-74ad-49df-bab6-c1d9d05e17c2" providerId="ADAL" clId="{BF74E554-D468-417C-B33F-4311D5A26E49}" dt="2024-05-19T22:53:30.272" v="17431" actId="165"/>
          <ac:grpSpMkLst>
            <pc:docMk/>
            <pc:sldMk cId="693281497" sldId="336"/>
            <ac:grpSpMk id="31" creationId="{7D708726-5BE8-92E3-1ED8-09FC2FB27E65}"/>
          </ac:grpSpMkLst>
        </pc:grpChg>
        <pc:grpChg chg="mod">
          <ac:chgData name="Uni Heidelberg" userId="63381bc8-74ad-49df-bab6-c1d9d05e17c2" providerId="ADAL" clId="{BF74E554-D468-417C-B33F-4311D5A26E49}" dt="2024-05-19T22:53:30.272" v="17431" actId="165"/>
          <ac:grpSpMkLst>
            <pc:docMk/>
            <pc:sldMk cId="693281497" sldId="336"/>
            <ac:grpSpMk id="40" creationId="{73F96126-D366-A35A-5BC5-3B0D8880DF43}"/>
          </ac:grpSpMkLst>
        </pc:grpChg>
        <pc:grpChg chg="mod topLvl">
          <ac:chgData name="Uni Heidelberg" userId="63381bc8-74ad-49df-bab6-c1d9d05e17c2" providerId="ADAL" clId="{BF74E554-D468-417C-B33F-4311D5A26E49}" dt="2024-05-19T22:53:30.272" v="17431" actId="165"/>
          <ac:grpSpMkLst>
            <pc:docMk/>
            <pc:sldMk cId="693281497" sldId="336"/>
            <ac:grpSpMk id="46" creationId="{7FF171B0-C512-6386-F8E4-699AF52CB7DD}"/>
          </ac:grpSpMkLst>
        </pc:grpChg>
        <pc:grpChg chg="mod">
          <ac:chgData name="Uni Heidelberg" userId="63381bc8-74ad-49df-bab6-c1d9d05e17c2" providerId="ADAL" clId="{BF74E554-D468-417C-B33F-4311D5A26E49}" dt="2024-05-19T22:53:30.272" v="17431" actId="165"/>
          <ac:grpSpMkLst>
            <pc:docMk/>
            <pc:sldMk cId="693281497" sldId="336"/>
            <ac:grpSpMk id="48" creationId="{A191D2F0-DAC4-2781-6485-3897AD02A7FE}"/>
          </ac:grpSpMkLst>
        </pc:grpChg>
        <pc:grpChg chg="mod topLvl">
          <ac:chgData name="Uni Heidelberg" userId="63381bc8-74ad-49df-bab6-c1d9d05e17c2" providerId="ADAL" clId="{BF74E554-D468-417C-B33F-4311D5A26E49}" dt="2024-05-19T22:53:30.272" v="17431" actId="165"/>
          <ac:grpSpMkLst>
            <pc:docMk/>
            <pc:sldMk cId="693281497" sldId="336"/>
            <ac:grpSpMk id="51" creationId="{D134F8E8-E708-42FA-2E71-47C4C76EFB76}"/>
          </ac:grpSpMkLst>
        </pc:grpChg>
        <pc:grpChg chg="mod topLvl">
          <ac:chgData name="Uni Heidelberg" userId="63381bc8-74ad-49df-bab6-c1d9d05e17c2" providerId="ADAL" clId="{BF74E554-D468-417C-B33F-4311D5A26E49}" dt="2024-05-19T22:53:30.272" v="17431" actId="165"/>
          <ac:grpSpMkLst>
            <pc:docMk/>
            <pc:sldMk cId="693281497" sldId="336"/>
            <ac:grpSpMk id="54" creationId="{E1CB5538-98C4-A3CF-329C-24F249879B3A}"/>
          </ac:grpSpMkLst>
        </pc:grpChg>
        <pc:grpChg chg="mod topLvl">
          <ac:chgData name="Uni Heidelberg" userId="63381bc8-74ad-49df-bab6-c1d9d05e17c2" providerId="ADAL" clId="{BF74E554-D468-417C-B33F-4311D5A26E49}" dt="2024-05-19T22:53:30.272" v="17431" actId="165"/>
          <ac:grpSpMkLst>
            <pc:docMk/>
            <pc:sldMk cId="693281497" sldId="336"/>
            <ac:grpSpMk id="57" creationId="{0A501DFD-CEBB-0A0E-B0F4-11DDE2780CBA}"/>
          </ac:grpSpMkLst>
        </pc:grpChg>
        <pc:grpChg chg="mod">
          <ac:chgData name="Uni Heidelberg" userId="63381bc8-74ad-49df-bab6-c1d9d05e17c2" providerId="ADAL" clId="{BF74E554-D468-417C-B33F-4311D5A26E49}" dt="2024-05-19T22:53:30.272" v="17431" actId="165"/>
          <ac:grpSpMkLst>
            <pc:docMk/>
            <pc:sldMk cId="693281497" sldId="336"/>
            <ac:grpSpMk id="59" creationId="{752D3E96-F6FE-1961-5E17-ECCFDD4AD4EB}"/>
          </ac:grpSpMkLst>
        </pc:grpChg>
        <pc:grpChg chg="mod topLvl">
          <ac:chgData name="Uni Heidelberg" userId="63381bc8-74ad-49df-bab6-c1d9d05e17c2" providerId="ADAL" clId="{BF74E554-D468-417C-B33F-4311D5A26E49}" dt="2024-05-19T22:53:30.272" v="17431" actId="165"/>
          <ac:grpSpMkLst>
            <pc:docMk/>
            <pc:sldMk cId="693281497" sldId="336"/>
            <ac:grpSpMk id="62" creationId="{7AED9E49-E96F-AB03-AEBB-7DFDD6F7F95B}"/>
          </ac:grpSpMkLst>
        </pc:grpChg>
        <pc:grpChg chg="mod">
          <ac:chgData name="Uni Heidelberg" userId="63381bc8-74ad-49df-bab6-c1d9d05e17c2" providerId="ADAL" clId="{BF74E554-D468-417C-B33F-4311D5A26E49}" dt="2024-05-19T22:53:30.272" v="17431" actId="165"/>
          <ac:grpSpMkLst>
            <pc:docMk/>
            <pc:sldMk cId="693281497" sldId="336"/>
            <ac:grpSpMk id="64" creationId="{3136559A-472A-67CE-5B7C-8BDE1FAEC7CE}"/>
          </ac:grpSpMkLst>
        </pc:grpChg>
        <pc:grpChg chg="mod topLvl">
          <ac:chgData name="Uni Heidelberg" userId="63381bc8-74ad-49df-bab6-c1d9d05e17c2" providerId="ADAL" clId="{BF74E554-D468-417C-B33F-4311D5A26E49}" dt="2024-05-19T22:53:30.272" v="17431" actId="165"/>
          <ac:grpSpMkLst>
            <pc:docMk/>
            <pc:sldMk cId="693281497" sldId="336"/>
            <ac:grpSpMk id="67" creationId="{67981197-01C4-EDBC-F7FB-7D63C6C8890B}"/>
          </ac:grpSpMkLst>
        </pc:grpChg>
        <pc:grpChg chg="mod">
          <ac:chgData name="Uni Heidelberg" userId="63381bc8-74ad-49df-bab6-c1d9d05e17c2" providerId="ADAL" clId="{BF74E554-D468-417C-B33F-4311D5A26E49}" dt="2024-05-19T22:53:30.272" v="17431" actId="165"/>
          <ac:grpSpMkLst>
            <pc:docMk/>
            <pc:sldMk cId="693281497" sldId="336"/>
            <ac:grpSpMk id="69" creationId="{6B043FB3-3B2E-E3C5-F24D-D238CF4918D6}"/>
          </ac:grpSpMkLst>
        </pc:grpChg>
        <pc:grpChg chg="del mod topLvl">
          <ac:chgData name="Uni Heidelberg" userId="63381bc8-74ad-49df-bab6-c1d9d05e17c2" providerId="ADAL" clId="{BF74E554-D468-417C-B33F-4311D5A26E49}" dt="2024-05-19T22:53:48.492" v="17461" actId="478"/>
          <ac:grpSpMkLst>
            <pc:docMk/>
            <pc:sldMk cId="693281497" sldId="336"/>
            <ac:grpSpMk id="72" creationId="{0EA2038B-6A5D-8DA9-FE9F-CE07B20C9135}"/>
          </ac:grpSpMkLst>
        </pc:grpChg>
        <pc:grpChg chg="del mod topLvl">
          <ac:chgData name="Uni Heidelberg" userId="63381bc8-74ad-49df-bab6-c1d9d05e17c2" providerId="ADAL" clId="{BF74E554-D468-417C-B33F-4311D5A26E49}" dt="2024-05-19T22:53:53.350" v="17463" actId="165"/>
          <ac:grpSpMkLst>
            <pc:docMk/>
            <pc:sldMk cId="693281497" sldId="336"/>
            <ac:grpSpMk id="87" creationId="{314141E7-0C3A-EFDD-C74E-10A493E91998}"/>
          </ac:grpSpMkLst>
        </pc:grpChg>
        <pc:grpChg chg="mod topLvl">
          <ac:chgData name="Uni Heidelberg" userId="63381bc8-74ad-49df-bab6-c1d9d05e17c2" providerId="ADAL" clId="{BF74E554-D468-417C-B33F-4311D5A26E49}" dt="2024-05-19T22:53:53.350" v="17463" actId="165"/>
          <ac:grpSpMkLst>
            <pc:docMk/>
            <pc:sldMk cId="693281497" sldId="336"/>
            <ac:grpSpMk id="88" creationId="{8878F0AD-123A-DEAB-C226-3FF4643B115D}"/>
          </ac:grpSpMkLst>
        </pc:grpChg>
        <pc:grpChg chg="mod">
          <ac:chgData name="Uni Heidelberg" userId="63381bc8-74ad-49df-bab6-c1d9d05e17c2" providerId="ADAL" clId="{BF74E554-D468-417C-B33F-4311D5A26E49}" dt="2024-05-19T22:53:53.350" v="17463" actId="165"/>
          <ac:grpSpMkLst>
            <pc:docMk/>
            <pc:sldMk cId="693281497" sldId="336"/>
            <ac:grpSpMk id="90" creationId="{6B2432B9-5D25-BDEC-A0EC-3B2E4FEF1F9B}"/>
          </ac:grpSpMkLst>
        </pc:grpChg>
        <pc:grpChg chg="mod topLvl">
          <ac:chgData name="Uni Heidelberg" userId="63381bc8-74ad-49df-bab6-c1d9d05e17c2" providerId="ADAL" clId="{BF74E554-D468-417C-B33F-4311D5A26E49}" dt="2024-05-19T22:53:53.350" v="17463" actId="165"/>
          <ac:grpSpMkLst>
            <pc:docMk/>
            <pc:sldMk cId="693281497" sldId="336"/>
            <ac:grpSpMk id="94" creationId="{BD23BA6F-202B-E105-E924-5C0806C2A881}"/>
          </ac:grpSpMkLst>
        </pc:grpChg>
        <pc:grpChg chg="mod">
          <ac:chgData name="Uni Heidelberg" userId="63381bc8-74ad-49df-bab6-c1d9d05e17c2" providerId="ADAL" clId="{BF74E554-D468-417C-B33F-4311D5A26E49}" dt="2024-05-19T22:53:53.350" v="17463" actId="165"/>
          <ac:grpSpMkLst>
            <pc:docMk/>
            <pc:sldMk cId="693281497" sldId="336"/>
            <ac:grpSpMk id="96" creationId="{64C9059A-8499-A9BC-2A0D-0DAB41C9209D}"/>
          </ac:grpSpMkLst>
        </pc:grpChg>
        <pc:grpChg chg="mod topLvl">
          <ac:chgData name="Uni Heidelberg" userId="63381bc8-74ad-49df-bab6-c1d9d05e17c2" providerId="ADAL" clId="{BF74E554-D468-417C-B33F-4311D5A26E49}" dt="2024-05-19T22:53:53.350" v="17463" actId="165"/>
          <ac:grpSpMkLst>
            <pc:docMk/>
            <pc:sldMk cId="693281497" sldId="336"/>
            <ac:grpSpMk id="100" creationId="{ACC2DD85-4957-4918-4108-356B513AA7F3}"/>
          </ac:grpSpMkLst>
        </pc:grpChg>
        <pc:grpChg chg="mod">
          <ac:chgData name="Uni Heidelberg" userId="63381bc8-74ad-49df-bab6-c1d9d05e17c2" providerId="ADAL" clId="{BF74E554-D468-417C-B33F-4311D5A26E49}" dt="2024-05-19T22:53:53.350" v="17463" actId="165"/>
          <ac:grpSpMkLst>
            <pc:docMk/>
            <pc:sldMk cId="693281497" sldId="336"/>
            <ac:grpSpMk id="102" creationId="{62E72B98-F9BD-33C5-8187-BAC3F51DE994}"/>
          </ac:grpSpMkLst>
        </pc:grpChg>
        <pc:grpChg chg="mod topLvl">
          <ac:chgData name="Uni Heidelberg" userId="63381bc8-74ad-49df-bab6-c1d9d05e17c2" providerId="ADAL" clId="{BF74E554-D468-417C-B33F-4311D5A26E49}" dt="2024-05-19T22:53:53.350" v="17463" actId="165"/>
          <ac:grpSpMkLst>
            <pc:docMk/>
            <pc:sldMk cId="693281497" sldId="336"/>
            <ac:grpSpMk id="106" creationId="{BADCFF23-B3BA-D3DC-3807-059F984C5AA9}"/>
          </ac:grpSpMkLst>
        </pc:grpChg>
        <pc:grpChg chg="mod">
          <ac:chgData name="Uni Heidelberg" userId="63381bc8-74ad-49df-bab6-c1d9d05e17c2" providerId="ADAL" clId="{BF74E554-D468-417C-B33F-4311D5A26E49}" dt="2024-05-19T22:53:53.350" v="17463" actId="165"/>
          <ac:grpSpMkLst>
            <pc:docMk/>
            <pc:sldMk cId="693281497" sldId="336"/>
            <ac:grpSpMk id="108" creationId="{96FFC2A1-67FE-C72A-BFFF-25AC2F2097B5}"/>
          </ac:grpSpMkLst>
        </pc:grpChg>
        <pc:grpChg chg="mod topLvl">
          <ac:chgData name="Uni Heidelberg" userId="63381bc8-74ad-49df-bab6-c1d9d05e17c2" providerId="ADAL" clId="{BF74E554-D468-417C-B33F-4311D5A26E49}" dt="2024-05-19T22:53:53.350" v="17463" actId="165"/>
          <ac:grpSpMkLst>
            <pc:docMk/>
            <pc:sldMk cId="693281497" sldId="336"/>
            <ac:grpSpMk id="112" creationId="{E5CEF9C1-F178-A68A-063F-F84FCB232D7B}"/>
          </ac:grpSpMkLst>
        </pc:grpChg>
        <pc:grpChg chg="mod">
          <ac:chgData name="Uni Heidelberg" userId="63381bc8-74ad-49df-bab6-c1d9d05e17c2" providerId="ADAL" clId="{BF74E554-D468-417C-B33F-4311D5A26E49}" dt="2024-05-19T22:53:53.350" v="17463" actId="165"/>
          <ac:grpSpMkLst>
            <pc:docMk/>
            <pc:sldMk cId="693281497" sldId="336"/>
            <ac:grpSpMk id="114" creationId="{8EBF9B2E-1080-7835-E419-C4EC41212EC3}"/>
          </ac:grpSpMkLst>
        </pc:grpChg>
        <pc:grpChg chg="mod topLvl">
          <ac:chgData name="Uni Heidelberg" userId="63381bc8-74ad-49df-bab6-c1d9d05e17c2" providerId="ADAL" clId="{BF74E554-D468-417C-B33F-4311D5A26E49}" dt="2024-05-19T22:53:53.350" v="17463" actId="165"/>
          <ac:grpSpMkLst>
            <pc:docMk/>
            <pc:sldMk cId="693281497" sldId="336"/>
            <ac:grpSpMk id="118" creationId="{8BBDF598-5EB6-107D-2FF9-DABE5B5BACB5}"/>
          </ac:grpSpMkLst>
        </pc:grpChg>
        <pc:grpChg chg="mod">
          <ac:chgData name="Uni Heidelberg" userId="63381bc8-74ad-49df-bab6-c1d9d05e17c2" providerId="ADAL" clId="{BF74E554-D468-417C-B33F-4311D5A26E49}" dt="2024-05-19T22:53:53.350" v="17463" actId="165"/>
          <ac:grpSpMkLst>
            <pc:docMk/>
            <pc:sldMk cId="693281497" sldId="336"/>
            <ac:grpSpMk id="120" creationId="{83CFA355-E534-07C2-18E9-C58627542EF2}"/>
          </ac:grpSpMkLst>
        </pc:grpChg>
        <pc:grpChg chg="mod topLvl">
          <ac:chgData name="Uni Heidelberg" userId="63381bc8-74ad-49df-bab6-c1d9d05e17c2" providerId="ADAL" clId="{BF74E554-D468-417C-B33F-4311D5A26E49}" dt="2024-05-19T22:53:53.350" v="17463" actId="165"/>
          <ac:grpSpMkLst>
            <pc:docMk/>
            <pc:sldMk cId="693281497" sldId="336"/>
            <ac:grpSpMk id="124" creationId="{BCEDF88B-3A31-5761-0B3C-9630BA03DCF0}"/>
          </ac:grpSpMkLst>
        </pc:grpChg>
        <pc:grpChg chg="mod">
          <ac:chgData name="Uni Heidelberg" userId="63381bc8-74ad-49df-bab6-c1d9d05e17c2" providerId="ADAL" clId="{BF74E554-D468-417C-B33F-4311D5A26E49}" dt="2024-05-19T22:53:53.350" v="17463" actId="165"/>
          <ac:grpSpMkLst>
            <pc:docMk/>
            <pc:sldMk cId="693281497" sldId="336"/>
            <ac:grpSpMk id="126" creationId="{7F1CD9E3-323D-3A07-A098-28C64FBA4D3B}"/>
          </ac:grpSpMkLst>
        </pc:grpChg>
        <pc:grpChg chg="del mod topLvl">
          <ac:chgData name="Uni Heidelberg" userId="63381bc8-74ad-49df-bab6-c1d9d05e17c2" providerId="ADAL" clId="{BF74E554-D468-417C-B33F-4311D5A26E49}" dt="2024-05-19T22:53:54.749" v="17464" actId="478"/>
          <ac:grpSpMkLst>
            <pc:docMk/>
            <pc:sldMk cId="693281497" sldId="336"/>
            <ac:grpSpMk id="130" creationId="{B24C15E1-98D2-2476-8CC0-DED3A56CA572}"/>
          </ac:grpSpMkLst>
        </pc:grpChg>
        <pc:grpChg chg="mod topLvl">
          <ac:chgData name="Uni Heidelberg" userId="63381bc8-74ad-49df-bab6-c1d9d05e17c2" providerId="ADAL" clId="{BF74E554-D468-417C-B33F-4311D5A26E49}" dt="2024-05-19T22:53:27.123" v="17428" actId="1076"/>
          <ac:grpSpMkLst>
            <pc:docMk/>
            <pc:sldMk cId="693281497" sldId="336"/>
            <ac:grpSpMk id="140" creationId="{0A17D008-0D8A-63CC-CF2B-6A44441D3C85}"/>
          </ac:grpSpMkLst>
        </pc:grpChg>
        <pc:grpChg chg="mod topLvl">
          <ac:chgData name="Uni Heidelberg" userId="63381bc8-74ad-49df-bab6-c1d9d05e17c2" providerId="ADAL" clId="{BF74E554-D468-417C-B33F-4311D5A26E49}" dt="2024-05-19T22:53:27.123" v="17428" actId="1076"/>
          <ac:grpSpMkLst>
            <pc:docMk/>
            <pc:sldMk cId="693281497" sldId="336"/>
            <ac:grpSpMk id="182" creationId="{0B748E53-AC1A-4F53-5E9E-3258323ECFA8}"/>
          </ac:grpSpMkLst>
        </pc:grpChg>
        <pc:grpChg chg="del mod topLvl">
          <ac:chgData name="Uni Heidelberg" userId="63381bc8-74ad-49df-bab6-c1d9d05e17c2" providerId="ADAL" clId="{BF74E554-D468-417C-B33F-4311D5A26E49}" dt="2024-05-19T22:54:17.981" v="17486" actId="478"/>
          <ac:grpSpMkLst>
            <pc:docMk/>
            <pc:sldMk cId="693281497" sldId="336"/>
            <ac:grpSpMk id="228" creationId="{FD2C7B1D-C81F-C947-71C6-82CAB42D5A8C}"/>
          </ac:grpSpMkLst>
        </pc:grpChg>
        <pc:picChg chg="add del mod modCrop">
          <ac:chgData name="Uni Heidelberg" userId="63381bc8-74ad-49df-bab6-c1d9d05e17c2" providerId="ADAL" clId="{BF74E554-D468-417C-B33F-4311D5A26E49}" dt="2024-05-19T22:52:05.389" v="17390" actId="27803"/>
          <ac:picMkLst>
            <pc:docMk/>
            <pc:sldMk cId="693281497" sldId="336"/>
            <ac:picMk id="4" creationId="{6843A507-3792-786F-6015-287DE1C3DAD6}"/>
          </ac:picMkLst>
        </pc:picChg>
        <pc:picChg chg="add del mod">
          <ac:chgData name="Uni Heidelberg" userId="63381bc8-74ad-49df-bab6-c1d9d05e17c2" providerId="ADAL" clId="{BF74E554-D468-417C-B33F-4311D5A26E49}" dt="2024-05-19T22:52:14.341" v="17395" actId="478"/>
          <ac:picMkLst>
            <pc:docMk/>
            <pc:sldMk cId="693281497" sldId="336"/>
            <ac:picMk id="6" creationId="{B3315D51-508E-ABD6-5EEE-0AD668A4D2A7}"/>
          </ac:picMkLst>
        </pc:picChg>
        <pc:cxnChg chg="mod ord">
          <ac:chgData name="Uni Heidelberg" userId="63381bc8-74ad-49df-bab6-c1d9d05e17c2" providerId="ADAL" clId="{BF74E554-D468-417C-B33F-4311D5A26E49}" dt="2024-05-19T22:57:59.055" v="17638" actId="166"/>
          <ac:cxnSpMkLst>
            <pc:docMk/>
            <pc:sldMk cId="693281497" sldId="336"/>
            <ac:cxnSpMk id="11" creationId="{C73E2D78-776D-CBF8-9884-9E1ADADF0206}"/>
          </ac:cxnSpMkLst>
        </pc:cxnChg>
        <pc:cxnChg chg="add del mod">
          <ac:chgData name="Uni Heidelberg" userId="63381bc8-74ad-49df-bab6-c1d9d05e17c2" providerId="ADAL" clId="{BF74E554-D468-417C-B33F-4311D5A26E49}" dt="2024-05-19T22:57:16.293" v="17610" actId="478"/>
          <ac:cxnSpMkLst>
            <pc:docMk/>
            <pc:sldMk cId="693281497" sldId="336"/>
            <ac:cxnSpMk id="260" creationId="{C53BD572-8A19-1589-CB9D-CA2AF13888B7}"/>
          </ac:cxnSpMkLst>
        </pc:cxnChg>
      </pc:sldChg>
      <pc:sldChg chg="modSp add mod">
        <pc:chgData name="Uni Heidelberg" userId="63381bc8-74ad-49df-bab6-c1d9d05e17c2" providerId="ADAL" clId="{BF74E554-D468-417C-B33F-4311D5A26E49}" dt="2024-05-19T22:57:56.615" v="17637" actId="166"/>
        <pc:sldMkLst>
          <pc:docMk/>
          <pc:sldMk cId="370596255" sldId="337"/>
        </pc:sldMkLst>
        <pc:spChg chg="mod">
          <ac:chgData name="Uni Heidelberg" userId="63381bc8-74ad-49df-bab6-c1d9d05e17c2" providerId="ADAL" clId="{BF74E554-D468-417C-B33F-4311D5A26E49}" dt="2024-05-19T22:57:30.484" v="17620" actId="1076"/>
          <ac:spMkLst>
            <pc:docMk/>
            <pc:sldMk cId="370596255" sldId="337"/>
            <ac:spMk id="257" creationId="{6820EFED-144E-C28B-01FC-EF10933E91EF}"/>
          </ac:spMkLst>
        </pc:spChg>
        <pc:cxnChg chg="mod ord">
          <ac:chgData name="Uni Heidelberg" userId="63381bc8-74ad-49df-bab6-c1d9d05e17c2" providerId="ADAL" clId="{BF74E554-D468-417C-B33F-4311D5A26E49}" dt="2024-05-19T22:57:56.615" v="17637" actId="166"/>
          <ac:cxnSpMkLst>
            <pc:docMk/>
            <pc:sldMk cId="370596255" sldId="337"/>
            <ac:cxnSpMk id="11" creationId="{C73E2D78-776D-CBF8-9884-9E1ADADF0206}"/>
          </ac:cxnSpMkLst>
        </pc:cxnChg>
      </pc:sldChg>
      <pc:sldChg chg="add del">
        <pc:chgData name="Uni Heidelberg" userId="63381bc8-74ad-49df-bab6-c1d9d05e17c2" providerId="ADAL" clId="{BF74E554-D468-417C-B33F-4311D5A26E49}" dt="2024-05-19T22:57:24.209" v="17615" actId="2890"/>
        <pc:sldMkLst>
          <pc:docMk/>
          <pc:sldMk cId="854548943" sldId="337"/>
        </pc:sldMkLst>
      </pc:sldChg>
      <pc:sldChg chg="modSp add mod">
        <pc:chgData name="Uni Heidelberg" userId="63381bc8-74ad-49df-bab6-c1d9d05e17c2" providerId="ADAL" clId="{BF74E554-D468-417C-B33F-4311D5A26E49}" dt="2024-05-19T22:57:54.127" v="17636" actId="166"/>
        <pc:sldMkLst>
          <pc:docMk/>
          <pc:sldMk cId="1854805439" sldId="338"/>
        </pc:sldMkLst>
        <pc:cxnChg chg="mod ord">
          <ac:chgData name="Uni Heidelberg" userId="63381bc8-74ad-49df-bab6-c1d9d05e17c2" providerId="ADAL" clId="{BF74E554-D468-417C-B33F-4311D5A26E49}" dt="2024-05-19T22:57:54.127" v="17636" actId="166"/>
          <ac:cxnSpMkLst>
            <pc:docMk/>
            <pc:sldMk cId="1854805439" sldId="338"/>
            <ac:cxnSpMk id="11" creationId="{C73E2D78-776D-CBF8-9884-9E1ADADF0206}"/>
          </ac:cxnSpMkLst>
        </pc:cxnChg>
      </pc:sldChg>
      <pc:sldChg chg="addSp modSp add mod modAnim">
        <pc:chgData name="Uni Heidelberg" userId="63381bc8-74ad-49df-bab6-c1d9d05e17c2" providerId="ADAL" clId="{BF74E554-D468-417C-B33F-4311D5A26E49}" dt="2024-05-19T23:01:03.340" v="17744" actId="1076"/>
        <pc:sldMkLst>
          <pc:docMk/>
          <pc:sldMk cId="3280042085" sldId="339"/>
        </pc:sldMkLst>
        <pc:spChg chg="mod">
          <ac:chgData name="Uni Heidelberg" userId="63381bc8-74ad-49df-bab6-c1d9d05e17c2" providerId="ADAL" clId="{BF74E554-D468-417C-B33F-4311D5A26E49}" dt="2024-05-19T22:58:20.901" v="17706" actId="20577"/>
          <ac:spMkLst>
            <pc:docMk/>
            <pc:sldMk cId="3280042085" sldId="339"/>
            <ac:spMk id="259" creationId="{A1F0E30F-6DBC-475A-458A-6F9BC8EE2458}"/>
          </ac:spMkLst>
        </pc:spChg>
        <pc:picChg chg="add mod">
          <ac:chgData name="Uni Heidelberg" userId="63381bc8-74ad-49df-bab6-c1d9d05e17c2" providerId="ADAL" clId="{BF74E554-D468-417C-B33F-4311D5A26E49}" dt="2024-05-19T22:58:37.182" v="17708" actId="1076"/>
          <ac:picMkLst>
            <pc:docMk/>
            <pc:sldMk cId="3280042085" sldId="339"/>
            <ac:picMk id="4" creationId="{D86F26CC-838E-585C-18B2-75E26FE63FD0}"/>
          </ac:picMkLst>
        </pc:picChg>
        <pc:cxnChg chg="add mod">
          <ac:chgData name="Uni Heidelberg" userId="63381bc8-74ad-49df-bab6-c1d9d05e17c2" providerId="ADAL" clId="{BF74E554-D468-417C-B33F-4311D5A26E49}" dt="2024-05-19T22:59:19.617" v="17713"/>
          <ac:cxnSpMkLst>
            <pc:docMk/>
            <pc:sldMk cId="3280042085" sldId="339"/>
            <ac:cxnSpMk id="6" creationId="{DAC002E6-7A91-9120-4036-BA0D49BBBEC5}"/>
          </ac:cxnSpMkLst>
        </pc:cxnChg>
        <pc:cxnChg chg="add mod">
          <ac:chgData name="Uni Heidelberg" userId="63381bc8-74ad-49df-bab6-c1d9d05e17c2" providerId="ADAL" clId="{BF74E554-D468-417C-B33F-4311D5A26E49}" dt="2024-05-19T23:01:03.340" v="17744" actId="1076"/>
          <ac:cxnSpMkLst>
            <pc:docMk/>
            <pc:sldMk cId="3280042085" sldId="339"/>
            <ac:cxnSpMk id="8" creationId="{7FBF1E67-82D3-9F5E-ACF7-F6E34B0F4B22}"/>
          </ac:cxnSpMkLst>
        </pc:cxnChg>
        <pc:cxnChg chg="mod ord">
          <ac:chgData name="Uni Heidelberg" userId="63381bc8-74ad-49df-bab6-c1d9d05e17c2" providerId="ADAL" clId="{BF74E554-D468-417C-B33F-4311D5A26E49}" dt="2024-05-19T22:58:09.256" v="17639" actId="14100"/>
          <ac:cxnSpMkLst>
            <pc:docMk/>
            <pc:sldMk cId="3280042085" sldId="339"/>
            <ac:cxnSpMk id="11" creationId="{C73E2D78-776D-CBF8-9884-9E1ADADF0206}"/>
          </ac:cxnSpMkLst>
        </pc:cxnChg>
      </pc:sldChg>
      <pc:sldChg chg="modSp add del mod modAnim">
        <pc:chgData name="Uni Heidelberg" userId="63381bc8-74ad-49df-bab6-c1d9d05e17c2" providerId="ADAL" clId="{BF74E554-D468-417C-B33F-4311D5A26E49}" dt="2024-05-19T23:00:06.801" v="17731" actId="47"/>
        <pc:sldMkLst>
          <pc:docMk/>
          <pc:sldMk cId="753805469" sldId="340"/>
        </pc:sldMkLst>
        <pc:grpChg chg="mod modVis">
          <ac:chgData name="Uni Heidelberg" userId="63381bc8-74ad-49df-bab6-c1d9d05e17c2" providerId="ADAL" clId="{BF74E554-D468-417C-B33F-4311D5A26E49}" dt="2024-05-19T22:59:34.308" v="17719" actId="14429"/>
          <ac:grpSpMkLst>
            <pc:docMk/>
            <pc:sldMk cId="753805469" sldId="340"/>
            <ac:grpSpMk id="182" creationId="{0B748E53-AC1A-4F53-5E9E-3258323ECFA8}"/>
          </ac:grpSpMkLst>
        </pc:grpChg>
        <pc:picChg chg="mod modVis">
          <ac:chgData name="Uni Heidelberg" userId="63381bc8-74ad-49df-bab6-c1d9d05e17c2" providerId="ADAL" clId="{BF74E554-D468-417C-B33F-4311D5A26E49}" dt="2024-05-19T22:59:39.318" v="17722" actId="14429"/>
          <ac:picMkLst>
            <pc:docMk/>
            <pc:sldMk cId="753805469" sldId="340"/>
            <ac:picMk id="4" creationId="{D86F26CC-838E-585C-18B2-75E26FE63FD0}"/>
          </ac:picMkLst>
        </pc:picChg>
        <pc:cxnChg chg="mod ord">
          <ac:chgData name="Uni Heidelberg" userId="63381bc8-74ad-49df-bab6-c1d9d05e17c2" providerId="ADAL" clId="{BF74E554-D468-417C-B33F-4311D5A26E49}" dt="2024-05-19T22:59:45.061" v="17727" actId="1076"/>
          <ac:cxnSpMkLst>
            <pc:docMk/>
            <pc:sldMk cId="753805469" sldId="340"/>
            <ac:cxnSpMk id="11" creationId="{C73E2D78-776D-CBF8-9884-9E1ADADF0206}"/>
          </ac:cxnSpMkLst>
        </pc:cxnChg>
      </pc:sldChg>
      <pc:sldChg chg="modSp add mod modAnim">
        <pc:chgData name="Uni Heidelberg" userId="63381bc8-74ad-49df-bab6-c1d9d05e17c2" providerId="ADAL" clId="{BF74E554-D468-417C-B33F-4311D5A26E49}" dt="2024-05-19T23:00:54.616" v="17741" actId="1076"/>
        <pc:sldMkLst>
          <pc:docMk/>
          <pc:sldMk cId="2209077445" sldId="340"/>
        </pc:sldMkLst>
        <pc:cxnChg chg="mod">
          <ac:chgData name="Uni Heidelberg" userId="63381bc8-74ad-49df-bab6-c1d9d05e17c2" providerId="ADAL" clId="{BF74E554-D468-417C-B33F-4311D5A26E49}" dt="2024-05-19T23:00:54.616" v="17741" actId="1076"/>
          <ac:cxnSpMkLst>
            <pc:docMk/>
            <pc:sldMk cId="2209077445" sldId="340"/>
            <ac:cxnSpMk id="8" creationId="{7FBF1E67-82D3-9F5E-ACF7-F6E34B0F4B22}"/>
          </ac:cxnSpMkLst>
        </pc:cxnChg>
      </pc:sldChg>
      <pc:sldMasterChg chg="addSldLayout modSldLayout">
        <pc:chgData name="Uni Heidelberg" userId="63381bc8-74ad-49df-bab6-c1d9d05e17c2" providerId="ADAL" clId="{BF74E554-D468-417C-B33F-4311D5A26E49}" dt="2024-05-18T16:23:20.601" v="2333" actId="1076"/>
        <pc:sldMasterMkLst>
          <pc:docMk/>
          <pc:sldMasterMk cId="2921524372" sldId="2147483672"/>
        </pc:sldMasterMkLst>
        <pc:sldLayoutChg chg="modSp mod">
          <pc:chgData name="Uni Heidelberg" userId="63381bc8-74ad-49df-bab6-c1d9d05e17c2" providerId="ADAL" clId="{BF74E554-D468-417C-B33F-4311D5A26E49}" dt="2024-05-18T16:20:35.769" v="2270" actId="1076"/>
          <pc:sldLayoutMkLst>
            <pc:docMk/>
            <pc:sldMasterMk cId="2921524372" sldId="2147483672"/>
            <pc:sldLayoutMk cId="3407050741" sldId="2147483678"/>
          </pc:sldLayoutMkLst>
          <pc:spChg chg="mod">
            <ac:chgData name="Uni Heidelberg" userId="63381bc8-74ad-49df-bab6-c1d9d05e17c2" providerId="ADAL" clId="{BF74E554-D468-417C-B33F-4311D5A26E49}" dt="2024-05-18T16:20:35.769" v="2270" actId="1076"/>
            <ac:spMkLst>
              <pc:docMk/>
              <pc:sldMasterMk cId="2921524372" sldId="2147483672"/>
              <pc:sldLayoutMk cId="3407050741" sldId="2147483678"/>
              <ac:spMk id="2" creationId="{00000000-0000-0000-0000-000000000000}"/>
            </ac:spMkLst>
          </pc:spChg>
        </pc:sldLayoutChg>
        <pc:sldLayoutChg chg="modSp add mod modTransition">
          <pc:chgData name="Uni Heidelberg" userId="63381bc8-74ad-49df-bab6-c1d9d05e17c2" providerId="ADAL" clId="{BF74E554-D468-417C-B33F-4311D5A26E49}" dt="2024-05-18T16:23:20.601" v="2333" actId="1076"/>
          <pc:sldLayoutMkLst>
            <pc:docMk/>
            <pc:sldMasterMk cId="2921524372" sldId="2147483672"/>
            <pc:sldLayoutMk cId="1971196217" sldId="2147483684"/>
          </pc:sldLayoutMkLst>
          <pc:spChg chg="mod">
            <ac:chgData name="Uni Heidelberg" userId="63381bc8-74ad-49df-bab6-c1d9d05e17c2" providerId="ADAL" clId="{BF74E554-D468-417C-B33F-4311D5A26E49}" dt="2024-05-18T16:23:20.601" v="2333" actId="1076"/>
            <ac:spMkLst>
              <pc:docMk/>
              <pc:sldMasterMk cId="2921524372" sldId="2147483672"/>
              <pc:sldLayoutMk cId="1971196217" sldId="2147483684"/>
              <ac:spMk id="2"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A2A3E-69B8-495E-AA82-0B0879547056}" type="datetimeFigureOut">
              <a:rPr lang="en-US" smtClean="0"/>
              <a:t>5/28/2024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6DA0C-B475-4288-AF67-BC915EFEE59F}" type="slidenum">
              <a:rPr lang="en-US" smtClean="0"/>
              <a:t>‹#›</a:t>
            </a:fld>
            <a:endParaRPr lang="en-US"/>
          </a:p>
        </p:txBody>
      </p:sp>
    </p:spTree>
    <p:extLst>
      <p:ext uri="{BB962C8B-B14F-4D97-AF65-F5344CB8AC3E}">
        <p14:creationId xmlns:p14="http://schemas.microsoft.com/office/powerpoint/2010/main" val="1752506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1</a:t>
            </a:fld>
            <a:endParaRPr lang="en-US"/>
          </a:p>
        </p:txBody>
      </p:sp>
    </p:spTree>
    <p:extLst>
      <p:ext uri="{BB962C8B-B14F-4D97-AF65-F5344CB8AC3E}">
        <p14:creationId xmlns:p14="http://schemas.microsoft.com/office/powerpoint/2010/main" val="930828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how general we </a:t>
            </a:r>
            <a:r>
              <a:rPr lang="en-US" dirty="0" err="1"/>
              <a:t>allo</a:t>
            </a:r>
            <a:endParaRPr lang="en-US" dirty="0"/>
          </a:p>
          <a:p>
            <a:endParaRPr lang="en-US" dirty="0"/>
          </a:p>
          <a:p>
            <a:r>
              <a:rPr lang="en-US" dirty="0"/>
              <a:t>https://services.math.duke.edu/~jtwong/math356-2019/lectures/PDE1_Fourier.pdfw our function to be</a:t>
            </a:r>
          </a:p>
          <a:p>
            <a:endParaRPr lang="en-US" dirty="0"/>
          </a:p>
          <a:p>
            <a:r>
              <a:rPr lang="en-US" dirty="0"/>
              <a:t>we assume all functions to be at least square-integrable in the following</a:t>
            </a:r>
          </a:p>
          <a:p>
            <a:endParaRPr lang="en-US" dirty="0"/>
          </a:p>
          <a:p>
            <a:r>
              <a:rPr lang="en-US" dirty="0"/>
              <a:t>(</a:t>
            </a:r>
            <a:r>
              <a:rPr lang="en-US" b="0" i="0" dirty="0">
                <a:solidFill>
                  <a:srgbClr val="ECECEC"/>
                </a:solidFill>
                <a:effectLst/>
                <a:highlight>
                  <a:srgbClr val="212121"/>
                </a:highlight>
                <a:latin typeface="Söhne"/>
              </a:rPr>
              <a:t>Continuity is a stronger condition than square-integrability, and functions in </a:t>
            </a:r>
            <a:r>
              <a:rPr lang="en-US" b="0" i="0" dirty="0">
                <a:solidFill>
                  <a:srgbClr val="ECECEC"/>
                </a:solidFill>
                <a:effectLst/>
                <a:highlight>
                  <a:srgbClr val="212121"/>
                </a:highlight>
                <a:latin typeface="KaTeX_Main"/>
              </a:rPr>
              <a:t>𝐿2</a:t>
            </a:r>
            <a:r>
              <a:rPr lang="en-US" b="0" i="1" dirty="0">
                <a:solidFill>
                  <a:srgbClr val="ECECEC"/>
                </a:solidFill>
                <a:effectLst/>
                <a:highlight>
                  <a:srgbClr val="212121"/>
                </a:highlight>
                <a:latin typeface="KaTeX_Math"/>
              </a:rPr>
              <a:t>L</a:t>
            </a:r>
            <a:r>
              <a:rPr lang="en-US" b="0" i="0" dirty="0">
                <a:solidFill>
                  <a:srgbClr val="ECECEC"/>
                </a:solidFill>
                <a:effectLst/>
                <a:highlight>
                  <a:srgbClr val="212121"/>
                </a:highlight>
                <a:latin typeface="KaTeX_Main"/>
              </a:rPr>
              <a:t>2</a:t>
            </a:r>
            <a:r>
              <a:rPr lang="en-US" b="0" i="0" dirty="0">
                <a:solidFill>
                  <a:srgbClr val="ECECEC"/>
                </a:solidFill>
                <a:effectLst/>
                <a:highlight>
                  <a:srgbClr val="212121"/>
                </a:highlight>
                <a:latin typeface="Söhne"/>
              </a:rPr>
              <a:t> need not meet this condition.)</a:t>
            </a:r>
          </a:p>
          <a:p>
            <a:endParaRPr lang="en-US" b="0" i="0" dirty="0">
              <a:solidFill>
                <a:srgbClr val="ECECEC"/>
              </a:solidFill>
              <a:effectLst/>
              <a:highlight>
                <a:srgbClr val="212121"/>
              </a:highlight>
              <a:latin typeface="Söhne"/>
            </a:endParaRPr>
          </a:p>
          <a:p>
            <a:endParaRPr lang="en-US" b="0" i="0" dirty="0">
              <a:solidFill>
                <a:srgbClr val="ECECEC"/>
              </a:solidFill>
              <a:effectLst/>
              <a:highlight>
                <a:srgbClr val="212121"/>
              </a:highlight>
              <a:latin typeface="Söhne"/>
            </a:endParaRPr>
          </a:p>
          <a:p>
            <a:endParaRPr lang="en-US" b="0" i="0" dirty="0">
              <a:solidFill>
                <a:srgbClr val="ECECEC"/>
              </a:solidFill>
              <a:effectLst/>
              <a:highlight>
                <a:srgbClr val="212121"/>
              </a:highlight>
              <a:latin typeface="Söhne"/>
            </a:endParaRPr>
          </a:p>
          <a:p>
            <a:pPr marL="171450" indent="-171450">
              <a:buFontTx/>
              <a:buChar char="-"/>
            </a:pPr>
            <a:r>
              <a:rPr lang="en-US" b="0" i="0" dirty="0">
                <a:solidFill>
                  <a:srgbClr val="ECECEC"/>
                </a:solidFill>
                <a:effectLst/>
                <a:highlight>
                  <a:srgbClr val="212121"/>
                </a:highlight>
                <a:latin typeface="Söhne"/>
              </a:rPr>
              <a:t>we only work with periodic and continuous functions </a:t>
            </a:r>
            <a:r>
              <a:rPr lang="en-US" b="0" i="0" dirty="0">
                <a:solidFill>
                  <a:srgbClr val="ECECEC"/>
                </a:solidFill>
                <a:effectLst/>
                <a:highlight>
                  <a:srgbClr val="212121"/>
                </a:highlight>
                <a:latin typeface="Söhne"/>
                <a:sym typeface="Wingdings" panose="05000000000000000000" pitchFamily="2" charset="2"/>
              </a:rPr>
              <a:t> L^2</a:t>
            </a:r>
          </a:p>
          <a:p>
            <a:pPr marL="0" indent="0">
              <a:buFontTx/>
              <a:buNone/>
            </a:pPr>
            <a:r>
              <a:rPr lang="en-US" b="0" i="0" dirty="0">
                <a:solidFill>
                  <a:srgbClr val="ECECEC"/>
                </a:solidFill>
                <a:effectLst/>
                <a:highlight>
                  <a:srgbClr val="212121"/>
                </a:highlight>
                <a:latin typeface="Söhne"/>
                <a:sym typeface="Wingdings" panose="05000000000000000000" pitchFamily="2" charset="2"/>
              </a:rPr>
              <a:t>square integrable </a:t>
            </a:r>
            <a:r>
              <a:rPr lang="en-US" b="0" i="0" dirty="0" err="1">
                <a:solidFill>
                  <a:srgbClr val="ECECEC"/>
                </a:solidFill>
                <a:effectLst/>
                <a:highlight>
                  <a:srgbClr val="212121"/>
                </a:highlight>
                <a:latin typeface="Söhne"/>
                <a:sym typeface="Wingdings" panose="05000000000000000000" pitchFamily="2" charset="2"/>
              </a:rPr>
              <a:t>etwas</a:t>
            </a:r>
            <a:r>
              <a:rPr lang="en-US" b="0" i="0" dirty="0">
                <a:solidFill>
                  <a:srgbClr val="ECECEC"/>
                </a:solidFill>
                <a:effectLst/>
                <a:highlight>
                  <a:srgbClr val="212121"/>
                </a:highlight>
                <a:latin typeface="Söhne"/>
                <a:sym typeface="Wingdings" panose="05000000000000000000" pitchFamily="2" charset="2"/>
              </a:rPr>
              <a:t> </a:t>
            </a:r>
            <a:r>
              <a:rPr lang="en-US" b="0" i="0" dirty="0" err="1">
                <a:solidFill>
                  <a:srgbClr val="ECECEC"/>
                </a:solidFill>
                <a:effectLst/>
                <a:highlight>
                  <a:srgbClr val="212121"/>
                </a:highlight>
                <a:latin typeface="Söhne"/>
                <a:sym typeface="Wingdings" panose="05000000000000000000" pitchFamily="2" charset="2"/>
              </a:rPr>
              <a:t>verheddert</a:t>
            </a:r>
            <a:r>
              <a:rPr lang="en-US" b="0" i="0" dirty="0">
                <a:solidFill>
                  <a:srgbClr val="ECECEC"/>
                </a:solidFill>
                <a:effectLst/>
                <a:highlight>
                  <a:srgbClr val="212121"/>
                </a:highlight>
                <a:latin typeface="Söhne"/>
                <a:sym typeface="Wingdings" panose="05000000000000000000" pitchFamily="2" charset="2"/>
              </a:rPr>
              <a:t> -&gt; L^2</a:t>
            </a:r>
          </a:p>
          <a:p>
            <a:pPr marL="0" indent="0">
              <a:buFontTx/>
              <a:buNone/>
            </a:pPr>
            <a:r>
              <a:rPr lang="en-US" b="0" i="0" dirty="0">
                <a:solidFill>
                  <a:srgbClr val="ECECEC"/>
                </a:solidFill>
                <a:effectLst/>
                <a:highlight>
                  <a:srgbClr val="212121"/>
                </a:highlight>
                <a:latin typeface="Söhne"/>
                <a:sym typeface="Wingdings" panose="05000000000000000000" pitchFamily="2" charset="2"/>
              </a:rPr>
              <a:t>just think of continuous functions if you haven’t heard L^2[0,T], just think of a continuous function</a:t>
            </a:r>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16</a:t>
            </a:fld>
            <a:endParaRPr lang="en-US"/>
          </a:p>
        </p:txBody>
      </p:sp>
    </p:spTree>
    <p:extLst>
      <p:ext uri="{BB962C8B-B14F-4D97-AF65-F5344CB8AC3E}">
        <p14:creationId xmlns:p14="http://schemas.microsoft.com/office/powerpoint/2010/main" val="10897706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strike="sngStrike" dirty="0">
                    <a:solidFill>
                      <a:srgbClr val="1F2328"/>
                    </a:solidFill>
                    <a:effectLst/>
                    <a:highlight>
                      <a:srgbClr val="FFFFFF"/>
                    </a:highlight>
                    <a:latin typeface="Fira Code" panose="020B0809050000020004" pitchFamily="49" charset="0"/>
                  </a:rPr>
                  <a:t>Here, </a:t>
                </a:r>
                <a14:m>
                  <m:oMath xmlns:m="http://schemas.openxmlformats.org/officeDocument/2006/math">
                    <m:bar>
                      <m:barPr>
                        <m:pos m:val="top"/>
                        <m:ctrlPr>
                          <a:rPr lang="de-DE" b="0" i="1" strike="sngStrike" smtClean="0">
                            <a:solidFill>
                              <a:srgbClr val="1F2328"/>
                            </a:solidFill>
                            <a:effectLst/>
                            <a:highlight>
                              <a:srgbClr val="FFFFFF"/>
                            </a:highlight>
                            <a:latin typeface="Cambria Math" panose="02040503050406030204" pitchFamily="18" charset="0"/>
                          </a:rPr>
                        </m:ctrlPr>
                      </m:barPr>
                      <m:e>
                        <m:r>
                          <a:rPr lang="de-DE" b="0" i="1" strike="sngStrike" smtClean="0">
                            <a:solidFill>
                              <a:srgbClr val="1F2328"/>
                            </a:solidFill>
                            <a:effectLst/>
                            <a:highlight>
                              <a:srgbClr val="FFFFFF"/>
                            </a:highlight>
                            <a:latin typeface="Cambria Math" panose="02040503050406030204" pitchFamily="18" charset="0"/>
                          </a:rPr>
                          <m:t>𝑔</m:t>
                        </m:r>
                        <m:r>
                          <a:rPr lang="de-DE" b="0" i="1" strike="sngStrike" smtClean="0">
                            <a:solidFill>
                              <a:srgbClr val="1F2328"/>
                            </a:solidFill>
                            <a:effectLst/>
                            <a:highlight>
                              <a:srgbClr val="FFFFFF"/>
                            </a:highlight>
                            <a:latin typeface="Cambria Math" panose="02040503050406030204" pitchFamily="18" charset="0"/>
                          </a:rPr>
                          <m:t>(</m:t>
                        </m:r>
                        <m:r>
                          <a:rPr lang="de-DE" b="0" i="1" strike="sngStrike" smtClean="0">
                            <a:solidFill>
                              <a:srgbClr val="1F2328"/>
                            </a:solidFill>
                            <a:effectLst/>
                            <a:highlight>
                              <a:srgbClr val="FFFFFF"/>
                            </a:highlight>
                            <a:latin typeface="Cambria Math" panose="02040503050406030204" pitchFamily="18" charset="0"/>
                          </a:rPr>
                          <m:t>𝑡</m:t>
                        </m:r>
                        <m:r>
                          <a:rPr lang="de-DE" b="0" i="1" strike="sngStrike" smtClean="0">
                            <a:solidFill>
                              <a:srgbClr val="1F2328"/>
                            </a:solidFill>
                            <a:effectLst/>
                            <a:highlight>
                              <a:srgbClr val="FFFFFF"/>
                            </a:highlight>
                            <a:latin typeface="Cambria Math" panose="02040503050406030204" pitchFamily="18" charset="0"/>
                          </a:rPr>
                          <m:t>)</m:t>
                        </m:r>
                      </m:e>
                    </m:bar>
                  </m:oMath>
                </a14:m>
                <a:r>
                  <a:rPr lang="en-US" b="0" strike="sngStrike" dirty="0">
                    <a:solidFill>
                      <a:srgbClr val="1F2328"/>
                    </a:solidFill>
                    <a:effectLst/>
                    <a:highlight>
                      <a:srgbClr val="FFFFFF"/>
                    </a:highlight>
                    <a:latin typeface="Fira Code" panose="020B0809050000020004" pitchFamily="49" charset="0"/>
                  </a:rPr>
                  <a:t> is the complex conjugate of </a:t>
                </a:r>
                <a14:m>
                  <m:oMath xmlns:m="http://schemas.openxmlformats.org/officeDocument/2006/math">
                    <m:r>
                      <a:rPr lang="de-DE" b="0" i="1" strike="sngStrike" smtClean="0">
                        <a:solidFill>
                          <a:srgbClr val="1F2328"/>
                        </a:solidFill>
                        <a:effectLst/>
                        <a:highlight>
                          <a:srgbClr val="FFFFFF"/>
                        </a:highlight>
                        <a:latin typeface="Cambria Math" panose="02040503050406030204" pitchFamily="18" charset="0"/>
                      </a:rPr>
                      <m:t>𝑔</m:t>
                    </m:r>
                    <m:d>
                      <m:dPr>
                        <m:ctrlPr>
                          <a:rPr lang="de-DE" b="0" i="1" strike="sngStrike" smtClean="0">
                            <a:solidFill>
                              <a:srgbClr val="1F2328"/>
                            </a:solidFill>
                            <a:effectLst/>
                            <a:highlight>
                              <a:srgbClr val="FFFFFF"/>
                            </a:highlight>
                            <a:latin typeface="Cambria Math" panose="02040503050406030204" pitchFamily="18" charset="0"/>
                          </a:rPr>
                        </m:ctrlPr>
                      </m:dPr>
                      <m:e>
                        <m:r>
                          <a:rPr lang="de-DE" b="0" i="1" strike="sngStrike" smtClean="0">
                            <a:solidFill>
                              <a:srgbClr val="1F2328"/>
                            </a:solidFill>
                            <a:effectLst/>
                            <a:highlight>
                              <a:srgbClr val="FFFFFF"/>
                            </a:highlight>
                            <a:latin typeface="Cambria Math" panose="02040503050406030204" pitchFamily="18" charset="0"/>
                          </a:rPr>
                          <m:t>𝑡</m:t>
                        </m:r>
                      </m:e>
                    </m:d>
                  </m:oMath>
                </a14:m>
                <a:r>
                  <a:rPr lang="en-US" b="0" strike="sngStrike" dirty="0">
                    <a:solidFill>
                      <a:srgbClr val="1F2328"/>
                    </a:solidFill>
                    <a:effectLst/>
                    <a:highlight>
                      <a:srgbClr val="FFFFFF"/>
                    </a:highlight>
                    <a:latin typeface="Fira Code" panose="020B0809050000020004" pitchFamily="49" charset="0"/>
                  </a:rPr>
                  <a:t>. The normalizing factor </a:t>
                </a:r>
                <a14:m>
                  <m:oMath xmlns:m="http://schemas.openxmlformats.org/officeDocument/2006/math">
                    <m:f>
                      <m:fPr>
                        <m:ctrlPr>
                          <a:rPr lang="de-DE" b="0" i="1" strike="sngStrike" smtClean="0">
                            <a:solidFill>
                              <a:srgbClr val="1F2328"/>
                            </a:solidFill>
                            <a:effectLst/>
                            <a:highlight>
                              <a:srgbClr val="FFFFFF"/>
                            </a:highlight>
                            <a:latin typeface="Cambria Math" panose="02040503050406030204" pitchFamily="18" charset="0"/>
                          </a:rPr>
                        </m:ctrlPr>
                      </m:fPr>
                      <m:num>
                        <m:r>
                          <a:rPr lang="de-DE" b="0" i="1" strike="sngStrike" smtClean="0">
                            <a:solidFill>
                              <a:srgbClr val="1F2328"/>
                            </a:solidFill>
                            <a:effectLst/>
                            <a:highlight>
                              <a:srgbClr val="FFFFFF"/>
                            </a:highlight>
                            <a:latin typeface="Cambria Math" panose="02040503050406030204" pitchFamily="18" charset="0"/>
                          </a:rPr>
                          <m:t>1</m:t>
                        </m:r>
                      </m:num>
                      <m:den>
                        <m:r>
                          <a:rPr lang="de-DE" b="0" i="1" strike="sngStrike" smtClean="0">
                            <a:solidFill>
                              <a:srgbClr val="1F2328"/>
                            </a:solidFill>
                            <a:effectLst/>
                            <a:highlight>
                              <a:srgbClr val="FFFFFF"/>
                            </a:highlight>
                            <a:latin typeface="Cambria Math" panose="02040503050406030204" pitchFamily="18" charset="0"/>
                          </a:rPr>
                          <m:t>𝑇</m:t>
                        </m:r>
                      </m:den>
                    </m:f>
                  </m:oMath>
                </a14:m>
                <a:r>
                  <a:rPr lang="en-US" b="0" strike="sngStrike" dirty="0">
                    <a:solidFill>
                      <a:srgbClr val="1F2328"/>
                    </a:solidFill>
                    <a:effectLst/>
                    <a:highlight>
                      <a:srgbClr val="FFFFFF"/>
                    </a:highlight>
                    <a:latin typeface="Fira Code" panose="020B0809050000020004" pitchFamily="49" charset="0"/>
                  </a:rPr>
                  <a:t> is just needed to ensure the constant function </a:t>
                </a:r>
                <a14:m>
                  <m:oMath xmlns:m="http://schemas.openxmlformats.org/officeDocument/2006/math">
                    <m:r>
                      <a:rPr lang="de-DE" b="0" i="1" strike="sngStrike" smtClean="0">
                        <a:solidFill>
                          <a:srgbClr val="1F2328"/>
                        </a:solidFill>
                        <a:effectLst/>
                        <a:highlight>
                          <a:srgbClr val="FFFFFF"/>
                        </a:highlight>
                        <a:latin typeface="Cambria Math" panose="02040503050406030204" pitchFamily="18" charset="0"/>
                      </a:rPr>
                      <m:t>𝑓</m:t>
                    </m:r>
                    <m:d>
                      <m:dPr>
                        <m:ctrlPr>
                          <a:rPr lang="de-DE" b="0" i="1" strike="sngStrike" smtClean="0">
                            <a:solidFill>
                              <a:srgbClr val="1F2328"/>
                            </a:solidFill>
                            <a:effectLst/>
                            <a:highlight>
                              <a:srgbClr val="FFFFFF"/>
                            </a:highlight>
                            <a:latin typeface="Cambria Math" panose="02040503050406030204" pitchFamily="18" charset="0"/>
                          </a:rPr>
                        </m:ctrlPr>
                      </m:dPr>
                      <m:e>
                        <m:r>
                          <a:rPr lang="de-DE" b="0" i="1" strike="sngStrike" smtClean="0">
                            <a:solidFill>
                              <a:srgbClr val="1F2328"/>
                            </a:solidFill>
                            <a:effectLst/>
                            <a:highlight>
                              <a:srgbClr val="FFFFFF"/>
                            </a:highlight>
                            <a:latin typeface="Cambria Math" panose="02040503050406030204" pitchFamily="18" charset="0"/>
                          </a:rPr>
                          <m:t>𝑡</m:t>
                        </m:r>
                      </m:e>
                    </m:d>
                    <m:r>
                      <a:rPr lang="de-DE" b="0" i="1" strike="sngStrike" smtClean="0">
                        <a:solidFill>
                          <a:srgbClr val="1F2328"/>
                        </a:solidFill>
                        <a:effectLst/>
                        <a:highlight>
                          <a:srgbClr val="FFFFFF"/>
                        </a:highlight>
                        <a:latin typeface="Cambria Math" panose="02040503050406030204" pitchFamily="18" charset="0"/>
                      </a:rPr>
                      <m:t>=1</m:t>
                    </m:r>
                  </m:oMath>
                </a14:m>
                <a:r>
                  <a:rPr lang="en-US" b="0" strike="sngStrike" dirty="0">
                    <a:solidFill>
                      <a:srgbClr val="1F2328"/>
                    </a:solidFill>
                    <a:effectLst/>
                    <a:highlight>
                      <a:srgbClr val="FFFFFF"/>
                    </a:highlight>
                    <a:latin typeface="Fira Code" panose="020B0809050000020004" pitchFamily="49" charset="0"/>
                  </a:rPr>
                  <a:t> has norm</a:t>
                </a:r>
                <a:r>
                  <a:rPr lang="en-US" b="0" strike="sngStrike" baseline="0" dirty="0">
                    <a:solidFill>
                      <a:srgbClr val="1F2328"/>
                    </a:solidFill>
                    <a:effectLst/>
                    <a:highlight>
                      <a:srgbClr val="FFFFFF"/>
                    </a:highlight>
                    <a:latin typeface="Fira Code" panose="020B0809050000020004" pitchFamily="49" charset="0"/>
                  </a:rPr>
                  <a:t> </a:t>
                </a:r>
                <a14:m>
                  <m:oMath xmlns:m="http://schemas.openxmlformats.org/officeDocument/2006/math">
                    <m:r>
                      <a:rPr lang="de-DE" b="0" i="1" strike="sngStrike" baseline="0" smtClean="0">
                        <a:solidFill>
                          <a:srgbClr val="1F2328"/>
                        </a:solidFill>
                        <a:effectLst/>
                        <a:highlight>
                          <a:srgbClr val="FFFFFF"/>
                        </a:highlight>
                        <a:latin typeface="Cambria Math" panose="02040503050406030204" pitchFamily="18" charset="0"/>
                      </a:rPr>
                      <m:t>1</m:t>
                    </m:r>
                  </m:oMath>
                </a14:m>
                <a:r>
                  <a:rPr lang="en-US" b="0" strike="sngStrike" dirty="0">
                    <a:solidFill>
                      <a:srgbClr val="1F2328"/>
                    </a:solidFill>
                    <a:effectLst/>
                    <a:highlight>
                      <a:srgbClr val="FFFFFF"/>
                    </a:highlight>
                    <a:latin typeface="Fira Code" panose="020B0809050000020004" pitchFamily="49" charset="0"/>
                  </a:rPr>
                  <a:t>.</a:t>
                </a:r>
              </a:p>
              <a:p>
                <a:endParaRPr lang="en-US" strike="sngStrike" dirty="0"/>
              </a:p>
              <a:p>
                <a:endParaRPr lang="en-US" dirty="0"/>
              </a:p>
              <a:p>
                <a:r>
                  <a:rPr lang="en-US" dirty="0"/>
                  <a:t>given by “this expression”</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1F2328"/>
                    </a:solidFill>
                    <a:effectLst/>
                    <a:highlight>
                      <a:srgbClr val="FFFFFF"/>
                    </a:highlight>
                    <a:latin typeface="Fira Code" panose="020B0809050000020004" pitchFamily="49" charset="0"/>
                  </a:rPr>
                  <a:t>Here, </a:t>
                </a:r>
                <a:r>
                  <a:rPr lang="de-DE" b="0" i="0">
                    <a:solidFill>
                      <a:srgbClr val="1F2328"/>
                    </a:solidFill>
                    <a:effectLst/>
                    <a:highlight>
                      <a:srgbClr val="FFFFFF"/>
                    </a:highlight>
                    <a:latin typeface="Cambria Math" panose="02040503050406030204" pitchFamily="18" charset="0"/>
                  </a:rPr>
                  <a:t>¯(𝑔(𝑡))</a:t>
                </a:r>
                <a:r>
                  <a:rPr lang="en-US" b="0" dirty="0">
                    <a:solidFill>
                      <a:srgbClr val="1F2328"/>
                    </a:solidFill>
                    <a:effectLst/>
                    <a:highlight>
                      <a:srgbClr val="FFFFFF"/>
                    </a:highlight>
                    <a:latin typeface="Fira Code" panose="020B0809050000020004" pitchFamily="49" charset="0"/>
                  </a:rPr>
                  <a:t> is the complex conjugate of </a:t>
                </a:r>
                <a:r>
                  <a:rPr lang="de-DE" b="0" i="0">
                    <a:solidFill>
                      <a:srgbClr val="1F2328"/>
                    </a:solidFill>
                    <a:effectLst/>
                    <a:highlight>
                      <a:srgbClr val="FFFFFF"/>
                    </a:highlight>
                    <a:latin typeface="Cambria Math" panose="02040503050406030204" pitchFamily="18" charset="0"/>
                  </a:rPr>
                  <a:t>𝑔(𝑡)</a:t>
                </a:r>
                <a:r>
                  <a:rPr lang="en-US" b="0" dirty="0">
                    <a:solidFill>
                      <a:srgbClr val="1F2328"/>
                    </a:solidFill>
                    <a:effectLst/>
                    <a:highlight>
                      <a:srgbClr val="FFFFFF"/>
                    </a:highlight>
                    <a:latin typeface="Fira Code" panose="020B0809050000020004" pitchFamily="49" charset="0"/>
                  </a:rPr>
                  <a:t>. The normalizing factor </a:t>
                </a:r>
                <a:r>
                  <a:rPr lang="de-DE" b="0" i="0">
                    <a:solidFill>
                      <a:srgbClr val="1F2328"/>
                    </a:solidFill>
                    <a:effectLst/>
                    <a:highlight>
                      <a:srgbClr val="FFFFFF"/>
                    </a:highlight>
                    <a:latin typeface="Cambria Math" panose="02040503050406030204" pitchFamily="18" charset="0"/>
                  </a:rPr>
                  <a:t>1/𝑇</a:t>
                </a:r>
                <a:r>
                  <a:rPr lang="en-US" b="0" dirty="0">
                    <a:solidFill>
                      <a:srgbClr val="1F2328"/>
                    </a:solidFill>
                    <a:effectLst/>
                    <a:highlight>
                      <a:srgbClr val="FFFFFF"/>
                    </a:highlight>
                    <a:latin typeface="Fira Code" panose="020B0809050000020004" pitchFamily="49" charset="0"/>
                  </a:rPr>
                  <a:t> is just needed to ensure the constant function </a:t>
                </a:r>
                <a:r>
                  <a:rPr lang="de-DE" b="0" i="0">
                    <a:solidFill>
                      <a:srgbClr val="1F2328"/>
                    </a:solidFill>
                    <a:effectLst/>
                    <a:highlight>
                      <a:srgbClr val="FFFFFF"/>
                    </a:highlight>
                    <a:latin typeface="Cambria Math" panose="02040503050406030204" pitchFamily="18" charset="0"/>
                  </a:rPr>
                  <a:t>𝑓(𝑡)=1</a:t>
                </a:r>
                <a:r>
                  <a:rPr lang="en-US" b="0" dirty="0">
                    <a:solidFill>
                      <a:srgbClr val="1F2328"/>
                    </a:solidFill>
                    <a:effectLst/>
                    <a:highlight>
                      <a:srgbClr val="FFFFFF"/>
                    </a:highlight>
                    <a:latin typeface="Fira Code" panose="020B0809050000020004" pitchFamily="49" charset="0"/>
                  </a:rPr>
                  <a:t> has norm</a:t>
                </a:r>
                <a:r>
                  <a:rPr lang="en-US" b="0" baseline="0" dirty="0">
                    <a:solidFill>
                      <a:srgbClr val="1F2328"/>
                    </a:solidFill>
                    <a:effectLst/>
                    <a:highlight>
                      <a:srgbClr val="FFFFFF"/>
                    </a:highlight>
                    <a:latin typeface="Fira Code" panose="020B0809050000020004" pitchFamily="49" charset="0"/>
                  </a:rPr>
                  <a:t> </a:t>
                </a:r>
                <a:r>
                  <a:rPr lang="de-DE" b="0" i="0" baseline="0">
                    <a:solidFill>
                      <a:srgbClr val="1F2328"/>
                    </a:solidFill>
                    <a:effectLst/>
                    <a:highlight>
                      <a:srgbClr val="FFFFFF"/>
                    </a:highlight>
                    <a:latin typeface="Cambria Math" panose="02040503050406030204" pitchFamily="18" charset="0"/>
                  </a:rPr>
                  <a:t>1</a:t>
                </a:r>
                <a:r>
                  <a:rPr lang="en-US" b="0" dirty="0">
                    <a:solidFill>
                      <a:srgbClr val="1F2328"/>
                    </a:solidFill>
                    <a:effectLst/>
                    <a:highlight>
                      <a:srgbClr val="FFFFFF"/>
                    </a:highlight>
                    <a:latin typeface="Fira Code" panose="020B0809050000020004" pitchFamily="49" charset="0"/>
                  </a:rPr>
                  <a:t>.</a:t>
                </a:r>
              </a:p>
              <a:p>
                <a:endParaRPr lang="en-US" dirty="0"/>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17</a:t>
            </a:fld>
            <a:endParaRPr lang="en-US"/>
          </a:p>
        </p:txBody>
      </p:sp>
    </p:spTree>
    <p:extLst>
      <p:ext uri="{BB962C8B-B14F-4D97-AF65-F5344CB8AC3E}">
        <p14:creationId xmlns:p14="http://schemas.microsoft.com/office/powerpoint/2010/main" val="33790643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And note how we can measure some kind of orthogonality with the inner product. For example, in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ℝ</m:t>
                        </m:r>
                      </m:e>
                      <m:sup>
                        <m:r>
                          <a:rPr lang="de-DE" b="0" i="1" smtClean="0">
                            <a:latin typeface="Cambria Math" panose="02040503050406030204" pitchFamily="18" charset="0"/>
                          </a:rPr>
                          <m:t>2</m:t>
                        </m:r>
                      </m:sup>
                    </m:sSup>
                  </m:oMath>
                </a14:m>
                <a:r>
                  <a:rPr lang="en-US" dirty="0"/>
                  <a:t>, given two vectors, their scalar product (defined for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ℝ</m:t>
                        </m:r>
                      </m:e>
                      <m:sup>
                        <m:r>
                          <a:rPr lang="de-DE" b="0" i="1" smtClean="0">
                            <a:latin typeface="Cambria Math" panose="02040503050406030204" pitchFamily="18" charset="0"/>
                          </a:rPr>
                          <m:t>2</m:t>
                        </m:r>
                      </m:sup>
                    </m:sSup>
                  </m:oMath>
                </a14:m>
                <a:r>
                  <a:rPr lang="en-US" dirty="0"/>
                  <a:t>) might have</a:t>
                </a:r>
                <a:r>
                  <a:rPr lang="en-US" baseline="0" dirty="0"/>
                  <a:t> a specific value.</a:t>
                </a:r>
                <a:endParaRPr lang="en-US" dirty="0"/>
              </a:p>
            </p:txBody>
          </p:sp>
        </mc:Choice>
        <mc:Fallback xmlns="">
          <p:sp>
            <p:nvSpPr>
              <p:cNvPr id="3" name="Notes Placeholder 2"/>
              <p:cNvSpPr>
                <a:spLocks noGrp="1"/>
              </p:cNvSpPr>
              <p:nvPr>
                <p:ph type="body" idx="1"/>
              </p:nvPr>
            </p:nvSpPr>
            <p:spPr/>
            <p:txBody>
              <a:bodyPr/>
              <a:lstStyle/>
              <a:p>
                <a:r>
                  <a:rPr lang="en-US" dirty="0"/>
                  <a:t>And note how we can measure some kind of orthogonality with the inner product. For example, in </a:t>
                </a:r>
                <a:r>
                  <a:rPr lang="de-DE" b="0" i="0">
                    <a:latin typeface="Cambria Math" panose="02040503050406030204" pitchFamily="18" charset="0"/>
                  </a:rPr>
                  <a:t>ℝ^2</a:t>
                </a:r>
                <a:r>
                  <a:rPr lang="en-US" dirty="0"/>
                  <a:t>, given two vectors, their scalar product (defined for </a:t>
                </a:r>
                <a:r>
                  <a:rPr lang="de-DE" b="0" i="0">
                    <a:latin typeface="Cambria Math" panose="02040503050406030204" pitchFamily="18" charset="0"/>
                  </a:rPr>
                  <a:t>ℝ^2</a:t>
                </a:r>
                <a:r>
                  <a:rPr lang="en-US" dirty="0"/>
                  <a:t>) might have</a:t>
                </a:r>
                <a:r>
                  <a:rPr lang="en-US" baseline="0" dirty="0"/>
                  <a:t> a specific value.</a:t>
                </a:r>
                <a:endParaRPr lang="en-US" dirty="0"/>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18</a:t>
            </a:fld>
            <a:endParaRPr lang="en-US"/>
          </a:p>
        </p:txBody>
      </p:sp>
    </p:spTree>
    <p:extLst>
      <p:ext uri="{BB962C8B-B14F-4D97-AF65-F5344CB8AC3E}">
        <p14:creationId xmlns:p14="http://schemas.microsoft.com/office/powerpoint/2010/main" val="1479074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evaluates to 0 when the vectors are orthogonal to each other</a:t>
            </a:r>
          </a:p>
        </p:txBody>
      </p:sp>
      <p:sp>
        <p:nvSpPr>
          <p:cNvPr id="4" name="Slide Number Placeholder 3"/>
          <p:cNvSpPr>
            <a:spLocks noGrp="1"/>
          </p:cNvSpPr>
          <p:nvPr>
            <p:ph type="sldNum" sz="quarter" idx="5"/>
          </p:nvPr>
        </p:nvSpPr>
        <p:spPr/>
        <p:txBody>
          <a:bodyPr/>
          <a:lstStyle/>
          <a:p>
            <a:fld id="{28C6DA0C-B475-4288-AF67-BC915EFEE59F}" type="slidenum">
              <a:rPr lang="en-US" smtClean="0"/>
              <a:t>19</a:t>
            </a:fld>
            <a:endParaRPr lang="en-US"/>
          </a:p>
        </p:txBody>
      </p:sp>
    </p:spTree>
    <p:extLst>
      <p:ext uri="{BB962C8B-B14F-4D97-AF65-F5344CB8AC3E}">
        <p14:creationId xmlns:p14="http://schemas.microsoft.com/office/powerpoint/2010/main" val="42624277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kürzer</a:t>
            </a:r>
            <a:r>
              <a:rPr lang="en-US" dirty="0"/>
              <a:t> (!)</a:t>
            </a:r>
          </a:p>
          <a:p>
            <a:r>
              <a:rPr lang="en-US" dirty="0" err="1"/>
              <a:t>drübergehen</a:t>
            </a:r>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20</a:t>
            </a:fld>
            <a:endParaRPr lang="en-US"/>
          </a:p>
        </p:txBody>
      </p:sp>
    </p:spTree>
    <p:extLst>
      <p:ext uri="{BB962C8B-B14F-4D97-AF65-F5344CB8AC3E}">
        <p14:creationId xmlns:p14="http://schemas.microsoft.com/office/powerpoint/2010/main" val="27190825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core of this talk</a:t>
            </a:r>
          </a:p>
          <a:p>
            <a:endParaRPr lang="en-US" dirty="0"/>
          </a:p>
          <a:p>
            <a:r>
              <a:rPr lang="en-US" dirty="0"/>
              <a:t>this is indeed a orthogonal, and even orthonormal basis</a:t>
            </a:r>
          </a:p>
        </p:txBody>
      </p:sp>
      <p:sp>
        <p:nvSpPr>
          <p:cNvPr id="4" name="Slide Number Placeholder 3"/>
          <p:cNvSpPr>
            <a:spLocks noGrp="1"/>
          </p:cNvSpPr>
          <p:nvPr>
            <p:ph type="sldNum" sz="quarter" idx="5"/>
          </p:nvPr>
        </p:nvSpPr>
        <p:spPr/>
        <p:txBody>
          <a:bodyPr/>
          <a:lstStyle/>
          <a:p>
            <a:fld id="{28C6DA0C-B475-4288-AF67-BC915EFEE59F}" type="slidenum">
              <a:rPr lang="en-US" smtClean="0"/>
              <a:t>21</a:t>
            </a:fld>
            <a:endParaRPr lang="en-US"/>
          </a:p>
        </p:txBody>
      </p:sp>
    </p:spTree>
    <p:extLst>
      <p:ext uri="{BB962C8B-B14F-4D97-AF65-F5344CB8AC3E}">
        <p14:creationId xmlns:p14="http://schemas.microsoft.com/office/powerpoint/2010/main" val="3940506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1F2328"/>
                    </a:solidFill>
                    <a:effectLst/>
                    <a:highlight>
                      <a:srgbClr val="FFFFFF"/>
                    </a:highlight>
                    <a:latin typeface="Fira Code" panose="020B0809050000020004" pitchFamily="49" charset="0"/>
                  </a:rPr>
                  <a:t>It's not difficult to see that the functions </a:t>
                </a:r>
                <a14:m>
                  <m:oMath xmlns:m="http://schemas.openxmlformats.org/officeDocument/2006/math">
                    <m:sSup>
                      <m:sSupPr>
                        <m:ctrlPr>
                          <a:rPr lang="de-DE" b="0" i="1" smtClean="0">
                            <a:solidFill>
                              <a:srgbClr val="1F2328"/>
                            </a:solidFill>
                            <a:effectLst/>
                            <a:highlight>
                              <a:srgbClr val="FFFFFF"/>
                            </a:highlight>
                            <a:latin typeface="Cambria Math" panose="02040503050406030204" pitchFamily="18" charset="0"/>
                          </a:rPr>
                        </m:ctrlPr>
                      </m:sSupPr>
                      <m:e>
                        <m:r>
                          <a:rPr lang="de-DE" b="0" i="1" smtClean="0">
                            <a:solidFill>
                              <a:srgbClr val="1F2328"/>
                            </a:solidFill>
                            <a:effectLst/>
                            <a:highlight>
                              <a:srgbClr val="FFFFFF"/>
                            </a:highlight>
                            <a:latin typeface="Cambria Math" panose="02040503050406030204" pitchFamily="18" charset="0"/>
                          </a:rPr>
                          <m:t>𝑒</m:t>
                        </m:r>
                      </m:e>
                      <m:sup>
                        <m:r>
                          <a:rPr lang="de-DE" b="0" i="1" smtClean="0">
                            <a:solidFill>
                              <a:srgbClr val="1F2328"/>
                            </a:solidFill>
                            <a:effectLst/>
                            <a:highlight>
                              <a:srgbClr val="FFFFFF"/>
                            </a:highlight>
                            <a:latin typeface="Cambria Math" panose="02040503050406030204" pitchFamily="18" charset="0"/>
                          </a:rPr>
                          <m:t>2</m:t>
                        </m:r>
                        <m:r>
                          <a:rPr lang="de-DE" b="0" i="1" smtClean="0">
                            <a:solidFill>
                              <a:srgbClr val="1F2328"/>
                            </a:solidFill>
                            <a:effectLst/>
                            <a:highlight>
                              <a:srgbClr val="FFFFFF"/>
                            </a:highlight>
                            <a:latin typeface="Cambria Math" panose="02040503050406030204" pitchFamily="18" charset="0"/>
                          </a:rPr>
                          <m:t>𝜋</m:t>
                        </m:r>
                        <m:r>
                          <a:rPr lang="de-DE" b="0" i="1" smtClean="0">
                            <a:solidFill>
                              <a:srgbClr val="1F2328"/>
                            </a:solidFill>
                            <a:effectLst/>
                            <a:highlight>
                              <a:srgbClr val="FFFFFF"/>
                            </a:highlight>
                            <a:latin typeface="Cambria Math" panose="02040503050406030204" pitchFamily="18" charset="0"/>
                          </a:rPr>
                          <m:t>𝑖</m:t>
                        </m:r>
                        <m:r>
                          <a:rPr lang="de-DE" b="0" i="1" smtClean="0">
                            <a:solidFill>
                              <a:srgbClr val="1F2328"/>
                            </a:solidFill>
                            <a:effectLst/>
                            <a:highlight>
                              <a:srgbClr val="FFFFFF"/>
                            </a:highlight>
                            <a:latin typeface="Cambria Math" panose="02040503050406030204" pitchFamily="18" charset="0"/>
                          </a:rPr>
                          <m:t> </m:t>
                        </m:r>
                        <m:r>
                          <a:rPr lang="de-DE" b="0" i="1" smtClean="0">
                            <a:solidFill>
                              <a:srgbClr val="1F2328"/>
                            </a:solidFill>
                            <a:effectLst/>
                            <a:highlight>
                              <a:srgbClr val="FFFFFF"/>
                            </a:highlight>
                            <a:latin typeface="Cambria Math" panose="02040503050406030204" pitchFamily="18" charset="0"/>
                          </a:rPr>
                          <m:t>𝑛𝑡</m:t>
                        </m:r>
                        <m:r>
                          <a:rPr lang="de-DE" b="0" i="1" smtClean="0">
                            <a:solidFill>
                              <a:srgbClr val="1F2328"/>
                            </a:solidFill>
                            <a:effectLst/>
                            <a:highlight>
                              <a:srgbClr val="FFFFFF"/>
                            </a:highlight>
                            <a:latin typeface="Cambria Math" panose="02040503050406030204" pitchFamily="18" charset="0"/>
                          </a:rPr>
                          <m:t>/</m:t>
                        </m:r>
                        <m:r>
                          <a:rPr lang="de-DE" b="0" i="1" smtClean="0">
                            <a:solidFill>
                              <a:srgbClr val="1F2328"/>
                            </a:solidFill>
                            <a:effectLst/>
                            <a:highlight>
                              <a:srgbClr val="FFFFFF"/>
                            </a:highlight>
                            <a:latin typeface="Cambria Math" panose="02040503050406030204" pitchFamily="18" charset="0"/>
                          </a:rPr>
                          <m:t>𝑇</m:t>
                        </m:r>
                      </m:sup>
                    </m:sSup>
                  </m:oMath>
                </a14:m>
                <a:r>
                  <a:rPr lang="en-US" b="0" dirty="0">
                    <a:solidFill>
                      <a:srgbClr val="1F2328"/>
                    </a:solidFill>
                    <a:effectLst/>
                    <a:highlight>
                      <a:srgbClr val="FFFFFF"/>
                    </a:highlight>
                    <a:latin typeface="Fira Code" panose="020B0809050000020004" pitchFamily="49" charset="0"/>
                  </a:rPr>
                  <a:t> are </a:t>
                </a:r>
                <a:r>
                  <a:rPr lang="en-US" b="1" dirty="0">
                    <a:solidFill>
                      <a:srgbClr val="1F2328"/>
                    </a:solidFill>
                    <a:effectLst/>
                    <a:highlight>
                      <a:srgbClr val="FFFFFF"/>
                    </a:highlight>
                    <a:latin typeface="Fira Code" panose="020B0809050000020004" pitchFamily="49" charset="0"/>
                  </a:rPr>
                  <a:t>orthonormal</a:t>
                </a:r>
                <a:r>
                  <a:rPr lang="en-US" b="0" dirty="0">
                    <a:solidFill>
                      <a:srgbClr val="1F2328"/>
                    </a:solidFill>
                    <a:effectLst/>
                    <a:highlight>
                      <a:srgbClr val="FFFFFF"/>
                    </a:highlight>
                    <a:latin typeface="Fira Code" panose="020B0809050000020004" pitchFamily="49" charset="0"/>
                  </a:rPr>
                  <a:t> with respect to the inner product defined above</a:t>
                </a:r>
              </a:p>
              <a:p>
                <a:pPr marL="171450" indent="-171450">
                  <a:buFont typeface="Arial" panose="020B0604020202020204" pitchFamily="34" charset="0"/>
                  <a:buChar char="•"/>
                </a:pPr>
                <a14:m>
                  <m:oMath xmlns:m="http://schemas.openxmlformats.org/officeDocument/2006/math">
                    <m:sSub>
                      <m:sSubPr>
                        <m:ctrlPr>
                          <a:rPr lang="de-DE" b="0" i="1" smtClean="0">
                            <a:solidFill>
                              <a:srgbClr val="1F2328"/>
                            </a:solidFill>
                            <a:effectLst/>
                            <a:highlight>
                              <a:srgbClr val="FFFFFF"/>
                            </a:highlight>
                            <a:latin typeface="Cambria Math" panose="02040503050406030204" pitchFamily="18" charset="0"/>
                          </a:rPr>
                        </m:ctrlPr>
                      </m:sSubPr>
                      <m:e>
                        <m:r>
                          <a:rPr lang="de-DE" b="0" i="1" smtClean="0">
                            <a:solidFill>
                              <a:srgbClr val="1F2328"/>
                            </a:solidFill>
                            <a:effectLst/>
                            <a:highlight>
                              <a:srgbClr val="FFFFFF"/>
                            </a:highlight>
                            <a:latin typeface="Cambria Math" panose="02040503050406030204" pitchFamily="18" charset="0"/>
                          </a:rPr>
                          <m:t>𝑓</m:t>
                        </m:r>
                      </m:e>
                      <m:sub>
                        <m:r>
                          <a:rPr lang="de-DE" b="0" i="1" smtClean="0">
                            <a:solidFill>
                              <a:srgbClr val="1F2328"/>
                            </a:solidFill>
                            <a:effectLst/>
                            <a:highlight>
                              <a:srgbClr val="FFFFFF"/>
                            </a:highlight>
                            <a:latin typeface="Cambria Math" panose="02040503050406030204" pitchFamily="18" charset="0"/>
                          </a:rPr>
                          <m:t>𝑁</m:t>
                        </m:r>
                      </m:sub>
                    </m:sSub>
                  </m:oMath>
                </a14:m>
                <a:r>
                  <a:rPr lang="en-US" b="0" dirty="0">
                    <a:solidFill>
                      <a:srgbClr val="1F2328"/>
                    </a:solidFill>
                    <a:effectLst/>
                    <a:highlight>
                      <a:srgbClr val="FFFFFF"/>
                    </a:highlight>
                    <a:latin typeface="Fira Code" panose="020B0809050000020004" pitchFamily="49" charset="0"/>
                  </a:rPr>
                  <a:t> is defined as the best approximation of </a:t>
                </a:r>
                <a14:m>
                  <m:oMath xmlns:m="http://schemas.openxmlformats.org/officeDocument/2006/math">
                    <m:r>
                      <a:rPr lang="de-DE" b="0" i="1" smtClean="0">
                        <a:solidFill>
                          <a:srgbClr val="1F2328"/>
                        </a:solidFill>
                        <a:effectLst/>
                        <a:highlight>
                          <a:srgbClr val="FFFFFF"/>
                        </a:highlight>
                        <a:latin typeface="Cambria Math" panose="02040503050406030204" pitchFamily="18" charset="0"/>
                      </a:rPr>
                      <m:t>𝑓</m:t>
                    </m:r>
                  </m:oMath>
                </a14:m>
                <a:r>
                  <a:rPr lang="en-US" b="0" dirty="0">
                    <a:solidFill>
                      <a:srgbClr val="1F2328"/>
                    </a:solidFill>
                    <a:effectLst/>
                    <a:highlight>
                      <a:srgbClr val="FFFFFF"/>
                    </a:highlight>
                    <a:latin typeface="Fira Code" panose="020B0809050000020004" pitchFamily="49" charset="0"/>
                  </a:rPr>
                  <a:t> from </a:t>
                </a:r>
                <a14:m>
                  <m:oMath xmlns:m="http://schemas.openxmlformats.org/officeDocument/2006/math">
                    <m:sSub>
                      <m:sSubPr>
                        <m:ctrlPr>
                          <a:rPr lang="de-DE" b="0" i="1" smtClean="0">
                            <a:solidFill>
                              <a:srgbClr val="1F2328"/>
                            </a:solidFill>
                            <a:effectLst/>
                            <a:highlight>
                              <a:srgbClr val="FFFFFF"/>
                            </a:highlight>
                            <a:latin typeface="Cambria Math" panose="02040503050406030204" pitchFamily="18" charset="0"/>
                          </a:rPr>
                        </m:ctrlPr>
                      </m:sSubPr>
                      <m:e>
                        <m:r>
                          <a:rPr lang="de-DE" b="0" i="1" smtClean="0">
                            <a:solidFill>
                              <a:srgbClr val="1F2328"/>
                            </a:solidFill>
                            <a:effectLst/>
                            <a:highlight>
                              <a:srgbClr val="FFFFFF"/>
                            </a:highlight>
                            <a:latin typeface="Cambria Math" panose="02040503050406030204" pitchFamily="18" charset="0"/>
                          </a:rPr>
                          <m:t>𝑉</m:t>
                        </m:r>
                      </m:e>
                      <m:sub>
                        <m:r>
                          <a:rPr lang="de-DE" b="0" i="1" smtClean="0">
                            <a:solidFill>
                              <a:srgbClr val="1F2328"/>
                            </a:solidFill>
                            <a:effectLst/>
                            <a:highlight>
                              <a:srgbClr val="FFFFFF"/>
                            </a:highlight>
                            <a:latin typeface="Cambria Math" panose="02040503050406030204" pitchFamily="18" charset="0"/>
                          </a:rPr>
                          <m:t>𝑁</m:t>
                        </m:r>
                        <m:r>
                          <a:rPr lang="de-DE" b="0" i="1" smtClean="0">
                            <a:solidFill>
                              <a:srgbClr val="1F2328"/>
                            </a:solidFill>
                            <a:effectLst/>
                            <a:highlight>
                              <a:srgbClr val="FFFFFF"/>
                            </a:highlight>
                            <a:latin typeface="Cambria Math" panose="02040503050406030204" pitchFamily="18" charset="0"/>
                          </a:rPr>
                          <m:t>,</m:t>
                        </m:r>
                        <m:r>
                          <a:rPr lang="de-DE" b="0" i="1" smtClean="0">
                            <a:solidFill>
                              <a:srgbClr val="1F2328"/>
                            </a:solidFill>
                            <a:effectLst/>
                            <a:highlight>
                              <a:srgbClr val="FFFFFF"/>
                            </a:highlight>
                            <a:latin typeface="Cambria Math" panose="02040503050406030204" pitchFamily="18" charset="0"/>
                          </a:rPr>
                          <m:t>𝑇</m:t>
                        </m:r>
                      </m:sub>
                    </m:sSub>
                  </m:oMath>
                </a14:m>
                <a:r>
                  <a:rPr lang="en-US" b="0" dirty="0">
                    <a:solidFill>
                      <a:srgbClr val="1F2328"/>
                    </a:solidFill>
                    <a:effectLst/>
                    <a:highlight>
                      <a:srgbClr val="FFFFFF"/>
                    </a:highlight>
                    <a:latin typeface="Fira Code" panose="020B0809050000020004" pitchFamily="49" charset="0"/>
                  </a:rPr>
                  <a:t> with respect to the inner product defined above.</a:t>
                </a:r>
              </a:p>
              <a:p>
                <a:pPr marL="0" indent="0">
                  <a:buFont typeface="Arial" panose="020B0604020202020204" pitchFamily="34" charset="0"/>
                  <a:buNone/>
                </a:pPr>
                <a:r>
                  <a:rPr lang="en-US" b="0" dirty="0">
                    <a:solidFill>
                      <a:srgbClr val="1F2328"/>
                    </a:solidFill>
                    <a:effectLst/>
                    <a:highlight>
                      <a:srgbClr val="FFFFFF"/>
                    </a:highlight>
                    <a:latin typeface="Fira Code" panose="020B0809050000020004" pitchFamily="49" charset="0"/>
                  </a:rPr>
                  <a:t>What's a </a:t>
                </a:r>
                <a:r>
                  <a:rPr lang="en-US" b="1" dirty="0">
                    <a:solidFill>
                      <a:srgbClr val="1F2328"/>
                    </a:solidFill>
                    <a:effectLst/>
                    <a:highlight>
                      <a:srgbClr val="FFFFFF"/>
                    </a:highlight>
                    <a:latin typeface="Fira Code" panose="020B0809050000020004" pitchFamily="49" charset="0"/>
                  </a:rPr>
                  <a:t>best approximation</a:t>
                </a:r>
                <a:r>
                  <a:rPr lang="en-US" b="0" dirty="0">
                    <a:solidFill>
                      <a:srgbClr val="1F2328"/>
                    </a:solidFill>
                    <a:effectLst/>
                    <a:highlight>
                      <a:srgbClr val="FFFFFF"/>
                    </a:highlight>
                    <a:latin typeface="Fira Code" panose="020B0809050000020004" pitchFamily="49" charset="0"/>
                  </a:rPr>
                  <a:t>? Let's consult linear algebra:</a:t>
                </a:r>
              </a:p>
              <a:p>
                <a:endParaRPr lang="en-US" dirty="0"/>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0" dirty="0">
                    <a:solidFill>
                      <a:srgbClr val="1F2328"/>
                    </a:solidFill>
                    <a:effectLst/>
                    <a:highlight>
                      <a:srgbClr val="FFFFFF"/>
                    </a:highlight>
                    <a:latin typeface="Fira Code" panose="020B0809050000020004" pitchFamily="49" charset="0"/>
                  </a:rPr>
                  <a:t>It's not difficult to see that the functions </a:t>
                </a:r>
                <a:r>
                  <a:rPr lang="de-DE" b="0" i="0">
                    <a:solidFill>
                      <a:srgbClr val="1F2328"/>
                    </a:solidFill>
                    <a:effectLst/>
                    <a:highlight>
                      <a:srgbClr val="FFFFFF"/>
                    </a:highlight>
                    <a:latin typeface="Cambria Math" panose="02040503050406030204" pitchFamily="18" charset="0"/>
                  </a:rPr>
                  <a:t>𝑒^(2𝜋𝑖 𝑛𝑡/𝑇)</a:t>
                </a:r>
                <a:r>
                  <a:rPr lang="en-US" b="0" dirty="0">
                    <a:solidFill>
                      <a:srgbClr val="1F2328"/>
                    </a:solidFill>
                    <a:effectLst/>
                    <a:highlight>
                      <a:srgbClr val="FFFFFF"/>
                    </a:highlight>
                    <a:latin typeface="Fira Code" panose="020B0809050000020004" pitchFamily="49" charset="0"/>
                  </a:rPr>
                  <a:t> are </a:t>
                </a:r>
                <a:r>
                  <a:rPr lang="en-US" b="1" dirty="0">
                    <a:solidFill>
                      <a:srgbClr val="1F2328"/>
                    </a:solidFill>
                    <a:effectLst/>
                    <a:highlight>
                      <a:srgbClr val="FFFFFF"/>
                    </a:highlight>
                    <a:latin typeface="Fira Code" panose="020B0809050000020004" pitchFamily="49" charset="0"/>
                  </a:rPr>
                  <a:t>orthonormal</a:t>
                </a:r>
                <a:r>
                  <a:rPr lang="en-US" b="0" dirty="0">
                    <a:solidFill>
                      <a:srgbClr val="1F2328"/>
                    </a:solidFill>
                    <a:effectLst/>
                    <a:highlight>
                      <a:srgbClr val="FFFFFF"/>
                    </a:highlight>
                    <a:latin typeface="Fira Code" panose="020B0809050000020004" pitchFamily="49" charset="0"/>
                  </a:rPr>
                  <a:t> with respect to the inner product defined above</a:t>
                </a:r>
              </a:p>
              <a:p>
                <a:pPr marL="171450" indent="-171450">
                  <a:buFont typeface="Arial" panose="020B0604020202020204" pitchFamily="34" charset="0"/>
                  <a:buChar char="•"/>
                </a:pPr>
                <a:r>
                  <a:rPr lang="de-DE" b="0" i="0">
                    <a:solidFill>
                      <a:srgbClr val="1F2328"/>
                    </a:solidFill>
                    <a:effectLst/>
                    <a:highlight>
                      <a:srgbClr val="FFFFFF"/>
                    </a:highlight>
                    <a:latin typeface="Cambria Math" panose="02040503050406030204" pitchFamily="18" charset="0"/>
                  </a:rPr>
                  <a:t>𝑓_𝑁</a:t>
                </a:r>
                <a:r>
                  <a:rPr lang="en-US" b="0" dirty="0">
                    <a:solidFill>
                      <a:srgbClr val="1F2328"/>
                    </a:solidFill>
                    <a:effectLst/>
                    <a:highlight>
                      <a:srgbClr val="FFFFFF"/>
                    </a:highlight>
                    <a:latin typeface="Fira Code" panose="020B0809050000020004" pitchFamily="49" charset="0"/>
                  </a:rPr>
                  <a:t> is defined as the best approximation of </a:t>
                </a:r>
                <a:r>
                  <a:rPr lang="de-DE" b="0" i="0">
                    <a:solidFill>
                      <a:srgbClr val="1F2328"/>
                    </a:solidFill>
                    <a:effectLst/>
                    <a:highlight>
                      <a:srgbClr val="FFFFFF"/>
                    </a:highlight>
                    <a:latin typeface="Cambria Math" panose="02040503050406030204" pitchFamily="18" charset="0"/>
                  </a:rPr>
                  <a:t>𝑓</a:t>
                </a:r>
                <a:r>
                  <a:rPr lang="en-US" b="0" dirty="0">
                    <a:solidFill>
                      <a:srgbClr val="1F2328"/>
                    </a:solidFill>
                    <a:effectLst/>
                    <a:highlight>
                      <a:srgbClr val="FFFFFF"/>
                    </a:highlight>
                    <a:latin typeface="Fira Code" panose="020B0809050000020004" pitchFamily="49" charset="0"/>
                  </a:rPr>
                  <a:t> from </a:t>
                </a:r>
                <a:r>
                  <a:rPr lang="de-DE" b="0" i="0">
                    <a:solidFill>
                      <a:srgbClr val="1F2328"/>
                    </a:solidFill>
                    <a:effectLst/>
                    <a:highlight>
                      <a:srgbClr val="FFFFFF"/>
                    </a:highlight>
                    <a:latin typeface="Cambria Math" panose="02040503050406030204" pitchFamily="18" charset="0"/>
                  </a:rPr>
                  <a:t>𝑉_(𝑁,𝑇)</a:t>
                </a:r>
                <a:r>
                  <a:rPr lang="en-US" b="0" dirty="0">
                    <a:solidFill>
                      <a:srgbClr val="1F2328"/>
                    </a:solidFill>
                    <a:effectLst/>
                    <a:highlight>
                      <a:srgbClr val="FFFFFF"/>
                    </a:highlight>
                    <a:latin typeface="Fira Code" panose="020B0809050000020004" pitchFamily="49" charset="0"/>
                  </a:rPr>
                  <a:t> with respect to the inner product defined above.</a:t>
                </a:r>
              </a:p>
              <a:p>
                <a:pPr marL="0" indent="0">
                  <a:buFont typeface="Arial" panose="020B0604020202020204" pitchFamily="34" charset="0"/>
                  <a:buNone/>
                </a:pPr>
                <a:r>
                  <a:rPr lang="en-US" b="0" dirty="0">
                    <a:solidFill>
                      <a:srgbClr val="1F2328"/>
                    </a:solidFill>
                    <a:effectLst/>
                    <a:highlight>
                      <a:srgbClr val="FFFFFF"/>
                    </a:highlight>
                    <a:latin typeface="Fira Code" panose="020B0809050000020004" pitchFamily="49" charset="0"/>
                  </a:rPr>
                  <a:t>What's a </a:t>
                </a:r>
                <a:r>
                  <a:rPr lang="en-US" b="1" dirty="0">
                    <a:solidFill>
                      <a:srgbClr val="1F2328"/>
                    </a:solidFill>
                    <a:effectLst/>
                    <a:highlight>
                      <a:srgbClr val="FFFFFF"/>
                    </a:highlight>
                    <a:latin typeface="Fira Code" panose="020B0809050000020004" pitchFamily="49" charset="0"/>
                  </a:rPr>
                  <a:t>best approximation</a:t>
                </a:r>
                <a:r>
                  <a:rPr lang="en-US" b="0" dirty="0">
                    <a:solidFill>
                      <a:srgbClr val="1F2328"/>
                    </a:solidFill>
                    <a:effectLst/>
                    <a:highlight>
                      <a:srgbClr val="FFFFFF"/>
                    </a:highlight>
                    <a:latin typeface="Fira Code" panose="020B0809050000020004" pitchFamily="49" charset="0"/>
                  </a:rPr>
                  <a:t>? Let's consult linear algebra:</a:t>
                </a:r>
              </a:p>
              <a:p>
                <a:endParaRPr lang="en-US" dirty="0"/>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23</a:t>
            </a:fld>
            <a:endParaRPr lang="en-US"/>
          </a:p>
        </p:txBody>
      </p:sp>
    </p:spTree>
    <p:extLst>
      <p:ext uri="{BB962C8B-B14F-4D97-AF65-F5344CB8AC3E}">
        <p14:creationId xmlns:p14="http://schemas.microsoft.com/office/powerpoint/2010/main" val="2907516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24</a:t>
            </a:fld>
            <a:endParaRPr lang="en-US"/>
          </a:p>
        </p:txBody>
      </p:sp>
    </p:spTree>
    <p:extLst>
      <p:ext uri="{BB962C8B-B14F-4D97-AF65-F5344CB8AC3E}">
        <p14:creationId xmlns:p14="http://schemas.microsoft.com/office/powerpoint/2010/main" val="13972278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25</a:t>
            </a:fld>
            <a:endParaRPr lang="en-US"/>
          </a:p>
        </p:txBody>
      </p:sp>
    </p:spTree>
    <p:extLst>
      <p:ext uri="{BB962C8B-B14F-4D97-AF65-F5344CB8AC3E}">
        <p14:creationId xmlns:p14="http://schemas.microsoft.com/office/powerpoint/2010/main" val="1214596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26</a:t>
            </a:fld>
            <a:endParaRPr lang="en-US"/>
          </a:p>
        </p:txBody>
      </p:sp>
    </p:spTree>
    <p:extLst>
      <p:ext uri="{BB962C8B-B14F-4D97-AF65-F5344CB8AC3E}">
        <p14:creationId xmlns:p14="http://schemas.microsoft.com/office/powerpoint/2010/main" val="38122968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end: what is sound really?</a:t>
            </a:r>
          </a:p>
          <a:p>
            <a:pPr marL="342900" lvl="0" indent="-342900" rtl="0">
              <a:lnSpc>
                <a:spcPct val="107000"/>
              </a:lnSpc>
              <a:buFont typeface="Symbol" panose="05050102010706020507" pitchFamily="18" charset="2"/>
              <a:buChar char=""/>
              <a:tabLst>
                <a:tab pos="228600" algn="l"/>
              </a:tabLst>
            </a:pPr>
            <a:r>
              <a:rPr lang="de-DE" sz="1200" kern="100" dirty="0" err="1">
                <a:effectLst/>
                <a:latin typeface="Calibri" panose="020F0502020204030204" pitchFamily="34" charset="0"/>
                <a:ea typeface="Calibri" panose="020F0502020204030204" pitchFamily="34" charset="0"/>
                <a:cs typeface="Arial" panose="020B0604020202020204" pitchFamily="34" charset="0"/>
              </a:rPr>
              <a:t>everyday</a:t>
            </a:r>
            <a:r>
              <a:rPr lang="de-DE" sz="1200" kern="100" dirty="0">
                <a:effectLst/>
                <a:latin typeface="Calibri" panose="020F0502020204030204" pitchFamily="34" charset="0"/>
                <a:ea typeface="Calibri" panose="020F0502020204030204" pitchFamily="34" charset="0"/>
                <a:cs typeface="Arial" panose="020B0604020202020204" pitchFamily="34" charset="0"/>
              </a:rPr>
              <a:t> </a:t>
            </a:r>
            <a:r>
              <a:rPr lang="de-DE" sz="1200" kern="100" dirty="0" err="1">
                <a:effectLst/>
                <a:latin typeface="Calibri" panose="020F0502020204030204" pitchFamily="34" charset="0"/>
                <a:ea typeface="Calibri" panose="020F0502020204030204" pitchFamily="34" charset="0"/>
                <a:cs typeface="Arial" panose="020B0604020202020204" pitchFamily="34" charset="0"/>
              </a:rPr>
              <a:t>phenomenon</a:t>
            </a:r>
            <a:endParaRPr lang="de-DE" sz="12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buFont typeface="Symbol" panose="05050102010706020507" pitchFamily="18" charset="2"/>
              <a:buChar char=""/>
              <a:tabLst>
                <a:tab pos="228600" algn="l"/>
              </a:tabLst>
            </a:pPr>
            <a:r>
              <a:rPr lang="en-US" sz="1200" kern="100" dirty="0">
                <a:effectLst/>
                <a:latin typeface="Calibri" panose="020F0502020204030204" pitchFamily="34" charset="0"/>
                <a:ea typeface="Calibri" panose="020F0502020204030204" pitchFamily="34" charset="0"/>
                <a:cs typeface="Arial" panose="020B0604020202020204" pitchFamily="34" charset="0"/>
              </a:rPr>
              <a:t>Physical origin: variations in air pressure near the ear</a:t>
            </a:r>
            <a:endParaRPr lang="de-DE" sz="1200" kern="100" dirty="0">
              <a:effectLst/>
              <a:latin typeface="Calibri" panose="020F0502020204030204" pitchFamily="34" charset="0"/>
              <a:ea typeface="Calibri" panose="020F0502020204030204" pitchFamily="34" charset="0"/>
              <a:cs typeface="Arial" panose="020B0604020202020204" pitchFamily="34" charset="0"/>
            </a:endParaRPr>
          </a:p>
          <a:p>
            <a:pPr marL="342900" lvl="0" indent="-342900">
              <a:lnSpc>
                <a:spcPct val="107000"/>
              </a:lnSpc>
              <a:spcAft>
                <a:spcPts val="800"/>
              </a:spcAft>
              <a:buFont typeface="Symbol" panose="05050102010706020507" pitchFamily="18" charset="2"/>
              <a:buChar char=""/>
              <a:tabLst>
                <a:tab pos="228600" algn="l"/>
              </a:tabLst>
            </a:pPr>
            <a:r>
              <a:rPr lang="en-US" sz="1200" kern="100" dirty="0">
                <a:effectLst/>
                <a:latin typeface="Calibri" panose="020F0502020204030204" pitchFamily="34" charset="0"/>
                <a:ea typeface="Calibri" panose="020F0502020204030204" pitchFamily="34" charset="0"/>
                <a:cs typeface="Arial" panose="020B0604020202020204" pitchFamily="34" charset="0"/>
              </a:rPr>
              <a:t>Human with good hearing: number of variations per seconds must be in range 20 to 20.000</a:t>
            </a:r>
            <a:endParaRPr lang="de-DE" sz="1200" kern="100" dirty="0">
              <a:effectLst/>
              <a:latin typeface="Calibri" panose="020F0502020204030204" pitchFamily="34" charset="0"/>
              <a:ea typeface="Calibri" panose="020F050202020403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4</a:t>
            </a:fld>
            <a:endParaRPr lang="en-US"/>
          </a:p>
        </p:txBody>
      </p:sp>
    </p:spTree>
    <p:extLst>
      <p:ext uri="{BB962C8B-B14F-4D97-AF65-F5344CB8AC3E}">
        <p14:creationId xmlns:p14="http://schemas.microsoft.com/office/powerpoint/2010/main" val="41878876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In our case,</a:t>
                </a:r>
                <a:r>
                  <a:rPr lang="en-US" baseline="0" dirty="0"/>
                  <a:t> we don’t consider</a:t>
                </a:r>
                <a:r>
                  <a:rPr lang="en-US" dirty="0"/>
                  <a:t> the vector space </a:t>
                </a:r>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ℝ</m:t>
                        </m:r>
                      </m:e>
                      <m:sup>
                        <m:r>
                          <a:rPr lang="de-DE" b="0" i="1" smtClean="0">
                            <a:latin typeface="Cambria Math" panose="02040503050406030204" pitchFamily="18" charset="0"/>
                          </a:rPr>
                          <m:t>𝑛</m:t>
                        </m:r>
                      </m:sup>
                    </m:sSup>
                  </m:oMath>
                </a14:m>
                <a:r>
                  <a:rPr lang="en-US" dirty="0"/>
                  <a:t>, but instead the </a:t>
                </a:r>
                <a:r>
                  <a:rPr lang="en-US" b="1" dirty="0"/>
                  <a:t>space of square-integrable </a:t>
                </a:r>
                <a:r>
                  <a:rPr lang="en-US" dirty="0"/>
                  <a:t>(or continuous) </a:t>
                </a:r>
                <a:r>
                  <a:rPr lang="en-US" b="1" dirty="0"/>
                  <a:t>functions</a:t>
                </a:r>
                <a:r>
                  <a:rPr lang="en-US" dirty="0"/>
                  <a:t>.</a:t>
                </a:r>
              </a:p>
              <a:p>
                <a:endParaRPr lang="en-US" baseline="0" dirty="0"/>
              </a:p>
              <a:p>
                <a:r>
                  <a:rPr lang="en-US" baseline="0" dirty="0"/>
                  <a:t>So in our sketch, we’d have to replace </a:t>
                </a:r>
                <a14:m>
                  <m:oMath xmlns:m="http://schemas.openxmlformats.org/officeDocument/2006/math">
                    <m:sSup>
                      <m:sSupPr>
                        <m:ctrlPr>
                          <a:rPr lang="de-DE" b="0" i="1" baseline="0" smtClean="0">
                            <a:latin typeface="Cambria Math" panose="02040503050406030204" pitchFamily="18" charset="0"/>
                          </a:rPr>
                        </m:ctrlPr>
                      </m:sSupPr>
                      <m:e>
                        <m:r>
                          <a:rPr lang="de-DE" b="0" i="1" baseline="0" smtClean="0">
                            <a:latin typeface="Cambria Math" panose="02040503050406030204" pitchFamily="18" charset="0"/>
                          </a:rPr>
                          <m:t>ℝ</m:t>
                        </m:r>
                      </m:e>
                      <m:sup>
                        <m:r>
                          <a:rPr lang="de-DE" b="0" i="1" baseline="0" smtClean="0">
                            <a:latin typeface="Cambria Math" panose="02040503050406030204" pitchFamily="18" charset="0"/>
                          </a:rPr>
                          <m:t>𝑛</m:t>
                        </m:r>
                      </m:sup>
                    </m:sSup>
                  </m:oMath>
                </a14:m>
                <a:r>
                  <a:rPr lang="en-US" baseline="0" dirty="0"/>
                  <a:t> by the set of all square-integrable functions. And </a:t>
                </a:r>
                <a14:m>
                  <m:oMath xmlns:m="http://schemas.openxmlformats.org/officeDocument/2006/math">
                    <m:r>
                      <a:rPr lang="de-DE" b="0" i="1" baseline="0" smtClean="0">
                        <a:latin typeface="Cambria Math" panose="02040503050406030204" pitchFamily="18" charset="0"/>
                      </a:rPr>
                      <m:t>𝑊</m:t>
                    </m:r>
                  </m:oMath>
                </a14:m>
                <a:r>
                  <a:rPr lang="en-US" baseline="0" dirty="0"/>
                  <a:t> would be the space </a:t>
                </a:r>
                <a14:m>
                  <m:oMath xmlns:m="http://schemas.openxmlformats.org/officeDocument/2006/math">
                    <m:sSub>
                      <m:sSubPr>
                        <m:ctrlPr>
                          <a:rPr lang="de-DE" b="0" i="1" baseline="0" smtClean="0">
                            <a:latin typeface="Cambria Math" panose="02040503050406030204" pitchFamily="18" charset="0"/>
                          </a:rPr>
                        </m:ctrlPr>
                      </m:sSubPr>
                      <m:e>
                        <m:r>
                          <a:rPr lang="de-DE" b="0" i="1" baseline="0" smtClean="0">
                            <a:latin typeface="Cambria Math" panose="02040503050406030204" pitchFamily="18" charset="0"/>
                          </a:rPr>
                          <m:t>𝑉</m:t>
                        </m:r>
                      </m:e>
                      <m:sub>
                        <m:r>
                          <a:rPr lang="de-DE" b="0" i="1" baseline="0" smtClean="0">
                            <a:latin typeface="Cambria Math" panose="02040503050406030204" pitchFamily="18" charset="0"/>
                          </a:rPr>
                          <m:t>𝑁</m:t>
                        </m:r>
                        <m:r>
                          <a:rPr lang="de-DE" b="0" i="1" baseline="0" smtClean="0">
                            <a:latin typeface="Cambria Math" panose="02040503050406030204" pitchFamily="18" charset="0"/>
                          </a:rPr>
                          <m:t>,</m:t>
                        </m:r>
                        <m:r>
                          <a:rPr lang="de-DE" b="0" i="1" baseline="0" smtClean="0">
                            <a:latin typeface="Cambria Math" panose="02040503050406030204" pitchFamily="18" charset="0"/>
                          </a:rPr>
                          <m:t>𝑇</m:t>
                        </m:r>
                      </m:sub>
                    </m:sSub>
                  </m:oMath>
                </a14:m>
                <a:endParaRPr lang="en-US" baseline="0" dirty="0"/>
              </a:p>
            </p:txBody>
          </p:sp>
        </mc:Choice>
        <mc:Fallback xmlns="">
          <p:sp>
            <p:nvSpPr>
              <p:cNvPr id="3" name="Notes Placeholder 2"/>
              <p:cNvSpPr>
                <a:spLocks noGrp="1"/>
              </p:cNvSpPr>
              <p:nvPr>
                <p:ph type="body" idx="1"/>
              </p:nvPr>
            </p:nvSpPr>
            <p:spPr/>
            <p:txBody>
              <a:bodyPr/>
              <a:lstStyle/>
              <a:p>
                <a:r>
                  <a:rPr lang="en-US" dirty="0"/>
                  <a:t>In our case,</a:t>
                </a:r>
                <a:r>
                  <a:rPr lang="en-US" baseline="0" dirty="0"/>
                  <a:t> we don’t consider</a:t>
                </a:r>
                <a:r>
                  <a:rPr lang="en-US" dirty="0"/>
                  <a:t> the vector space </a:t>
                </a:r>
                <a:r>
                  <a:rPr lang="de-DE" b="0" i="0">
                    <a:latin typeface="Cambria Math" panose="02040503050406030204" pitchFamily="18" charset="0"/>
                  </a:rPr>
                  <a:t>ℝ^𝑛</a:t>
                </a:r>
                <a:r>
                  <a:rPr lang="en-US" dirty="0"/>
                  <a:t>, but instead the </a:t>
                </a:r>
                <a:r>
                  <a:rPr lang="en-US" b="1" dirty="0"/>
                  <a:t>space of square-integrable </a:t>
                </a:r>
                <a:r>
                  <a:rPr lang="en-US" dirty="0"/>
                  <a:t>(or continuous) </a:t>
                </a:r>
                <a:r>
                  <a:rPr lang="en-US" b="1" dirty="0"/>
                  <a:t>functions</a:t>
                </a:r>
                <a:r>
                  <a:rPr lang="en-US" dirty="0"/>
                  <a:t>.</a:t>
                </a:r>
              </a:p>
              <a:p>
                <a:endParaRPr lang="en-US" baseline="0" dirty="0"/>
              </a:p>
              <a:p>
                <a:r>
                  <a:rPr lang="en-US" baseline="0" dirty="0"/>
                  <a:t>So in our sketch, we’d have to replace </a:t>
                </a:r>
                <a:r>
                  <a:rPr lang="de-DE" b="0" i="0" baseline="0">
                    <a:latin typeface="Cambria Math" panose="02040503050406030204" pitchFamily="18" charset="0"/>
                  </a:rPr>
                  <a:t>ℝ^𝑛</a:t>
                </a:r>
                <a:r>
                  <a:rPr lang="en-US" baseline="0" dirty="0"/>
                  <a:t> by the set of all square-integrable functions. And </a:t>
                </a:r>
                <a:r>
                  <a:rPr lang="de-DE" b="0" i="0" baseline="0">
                    <a:latin typeface="Cambria Math" panose="02040503050406030204" pitchFamily="18" charset="0"/>
                  </a:rPr>
                  <a:t>𝑊</a:t>
                </a:r>
                <a:r>
                  <a:rPr lang="en-US" baseline="0" dirty="0"/>
                  <a:t> would be the space </a:t>
                </a:r>
                <a:r>
                  <a:rPr lang="de-DE" b="0" i="0" baseline="0">
                    <a:latin typeface="Cambria Math" panose="02040503050406030204" pitchFamily="18" charset="0"/>
                  </a:rPr>
                  <a:t>𝑉_(𝑁,𝑇)</a:t>
                </a:r>
                <a:endParaRPr lang="en-US" baseline="0" dirty="0"/>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28</a:t>
            </a:fld>
            <a:endParaRPr lang="en-US"/>
          </a:p>
        </p:txBody>
      </p:sp>
    </p:spTree>
    <p:extLst>
      <p:ext uri="{BB962C8B-B14F-4D97-AF65-F5344CB8AC3E}">
        <p14:creationId xmlns:p14="http://schemas.microsoft.com/office/powerpoint/2010/main" val="2588065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remember that </a:t>
                </a:r>
                <a14:m>
                  <m:oMath xmlns:m="http://schemas.openxmlformats.org/officeDocument/2006/math">
                    <m:sSub>
                      <m:sSubPr>
                        <m:ctrlPr>
                          <a:rPr lang="de-DE" b="0" i="1" baseline="0" smtClean="0">
                            <a:latin typeface="Cambria Math" panose="02040503050406030204" pitchFamily="18" charset="0"/>
                          </a:rPr>
                        </m:ctrlPr>
                      </m:sSubPr>
                      <m:e>
                        <m:r>
                          <a:rPr lang="de-DE" b="0" i="1" baseline="0" smtClean="0">
                            <a:latin typeface="Cambria Math" panose="02040503050406030204" pitchFamily="18" charset="0"/>
                          </a:rPr>
                          <m:t>𝑉</m:t>
                        </m:r>
                      </m:e>
                      <m:sub>
                        <m:r>
                          <a:rPr lang="de-DE" b="0" i="1" baseline="0" smtClean="0">
                            <a:latin typeface="Cambria Math" panose="02040503050406030204" pitchFamily="18" charset="0"/>
                          </a:rPr>
                          <m:t>𝑁</m:t>
                        </m:r>
                        <m:r>
                          <a:rPr lang="de-DE" b="0" i="1" baseline="0" smtClean="0">
                            <a:latin typeface="Cambria Math" panose="02040503050406030204" pitchFamily="18" charset="0"/>
                          </a:rPr>
                          <m:t>,</m:t>
                        </m:r>
                        <m:r>
                          <a:rPr lang="de-DE" b="0" i="1" baseline="0" smtClean="0">
                            <a:latin typeface="Cambria Math" panose="02040503050406030204" pitchFamily="18" charset="0"/>
                          </a:rPr>
                          <m:t>𝑇</m:t>
                        </m:r>
                      </m:sub>
                    </m:sSub>
                  </m:oMath>
                </a14:m>
                <a:r>
                  <a:rPr lang="en-US" baseline="0" dirty="0"/>
                  <a:t> is the space spanned by the set of our exponentials, i.e. our pure tones.</a:t>
                </a:r>
              </a:p>
            </p:txBody>
          </p:sp>
        </mc:Choice>
        <mc:Fallback xmlns="">
          <p:sp>
            <p:nvSpPr>
              <p:cNvPr id="3" name="Notes Placeholder 2"/>
              <p:cNvSpPr>
                <a:spLocks noGrp="1"/>
              </p:cNvSpPr>
              <p:nvPr>
                <p:ph type="body" idx="1"/>
              </p:nvPr>
            </p:nvSpPr>
            <p:spPr/>
            <p:txBody>
              <a:bodyPr/>
              <a:lstStyle/>
              <a:p>
                <a:r>
                  <a:rPr lang="en-US" baseline="0" dirty="0"/>
                  <a:t>remember that </a:t>
                </a:r>
                <a:r>
                  <a:rPr lang="de-DE" b="0" i="0" baseline="0">
                    <a:latin typeface="Cambria Math" panose="02040503050406030204" pitchFamily="18" charset="0"/>
                  </a:rPr>
                  <a:t>𝑉_(𝑁,𝑇)</a:t>
                </a:r>
                <a:r>
                  <a:rPr lang="en-US" baseline="0" dirty="0"/>
                  <a:t> is the space spanned by the set of our exponentials, i.e. our pure tones.</a:t>
                </a:r>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29</a:t>
            </a:fld>
            <a:endParaRPr lang="en-US"/>
          </a:p>
        </p:txBody>
      </p:sp>
    </p:spTree>
    <p:extLst>
      <p:ext uri="{BB962C8B-B14F-4D97-AF65-F5344CB8AC3E}">
        <p14:creationId xmlns:p14="http://schemas.microsoft.com/office/powerpoint/2010/main" val="3527015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then</a:t>
            </a:r>
          </a:p>
        </p:txBody>
      </p:sp>
      <p:sp>
        <p:nvSpPr>
          <p:cNvPr id="4" name="Slide Number Placeholder 3"/>
          <p:cNvSpPr>
            <a:spLocks noGrp="1"/>
          </p:cNvSpPr>
          <p:nvPr>
            <p:ph type="sldNum" sz="quarter" idx="5"/>
          </p:nvPr>
        </p:nvSpPr>
        <p:spPr/>
        <p:txBody>
          <a:bodyPr/>
          <a:lstStyle/>
          <a:p>
            <a:fld id="{28C6DA0C-B475-4288-AF67-BC915EFEE59F}" type="slidenum">
              <a:rPr lang="en-US" smtClean="0"/>
              <a:t>30</a:t>
            </a:fld>
            <a:endParaRPr lang="en-US"/>
          </a:p>
        </p:txBody>
      </p:sp>
    </p:spTree>
    <p:extLst>
      <p:ext uri="{BB962C8B-B14F-4D97-AF65-F5344CB8AC3E}">
        <p14:creationId xmlns:p14="http://schemas.microsoft.com/office/powerpoint/2010/main" val="23495050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instead of y, we deal with functions now, so replace them with </a:t>
                </a:r>
                <a14:m>
                  <m:oMath xmlns:m="http://schemas.openxmlformats.org/officeDocument/2006/math">
                    <m:r>
                      <a:rPr lang="de-DE" b="0" i="1" baseline="0" smtClean="0">
                        <a:latin typeface="Cambria Math" panose="02040503050406030204" pitchFamily="18" charset="0"/>
                      </a:rPr>
                      <m:t>𝑓</m:t>
                    </m:r>
                  </m:oMath>
                </a14:m>
                <a:endParaRPr lang="en-US" baseline="0" dirty="0"/>
              </a:p>
            </p:txBody>
          </p:sp>
        </mc:Choice>
        <mc:Fallback xmlns="">
          <p:sp>
            <p:nvSpPr>
              <p:cNvPr id="3" name="Notes Placeholder 2"/>
              <p:cNvSpPr>
                <a:spLocks noGrp="1"/>
              </p:cNvSpPr>
              <p:nvPr>
                <p:ph type="body" idx="1"/>
              </p:nvPr>
            </p:nvSpPr>
            <p:spPr/>
            <p:txBody>
              <a:bodyPr/>
              <a:lstStyle/>
              <a:p>
                <a:r>
                  <a:rPr lang="en-US" baseline="0" dirty="0"/>
                  <a:t>instead of y, we deal with functions now, so replace them with </a:t>
                </a:r>
                <a:r>
                  <a:rPr lang="de-DE" b="0" i="0" baseline="0">
                    <a:latin typeface="Cambria Math" panose="02040503050406030204" pitchFamily="18" charset="0"/>
                  </a:rPr>
                  <a:t>𝑓</a:t>
                </a:r>
                <a:endParaRPr lang="en-US" baseline="0" dirty="0"/>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31</a:t>
            </a:fld>
            <a:endParaRPr lang="en-US"/>
          </a:p>
        </p:txBody>
      </p:sp>
    </p:spTree>
    <p:extLst>
      <p:ext uri="{BB962C8B-B14F-4D97-AF65-F5344CB8AC3E}">
        <p14:creationId xmlns:p14="http://schemas.microsoft.com/office/powerpoint/2010/main" val="22076690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rtl="0"/>
                <a:r>
                  <a:rPr lang="de-DE" baseline="0" dirty="0"/>
                  <a:t>and </a:t>
                </a:r>
                <a14:m>
                  <m:oMath xmlns:m="http://schemas.openxmlformats.org/officeDocument/2006/math">
                    <m:acc>
                      <m:accPr>
                        <m:chr m:val="̂"/>
                        <m:ctrlPr>
                          <a:rPr lang="de-DE" b="0" i="1" baseline="0" smtClean="0">
                            <a:latin typeface="Cambria Math" panose="02040503050406030204" pitchFamily="18" charset="0"/>
                          </a:rPr>
                        </m:ctrlPr>
                      </m:accPr>
                      <m:e>
                        <m:r>
                          <a:rPr lang="de-DE" b="0" i="1" baseline="0" smtClean="0">
                            <a:latin typeface="Cambria Math" panose="02040503050406030204" pitchFamily="18" charset="0"/>
                          </a:rPr>
                          <m:t>𝑦</m:t>
                        </m:r>
                      </m:e>
                    </m:acc>
                  </m:oMath>
                </a14:m>
                <a:r>
                  <a:rPr lang="en-US" baseline="0" dirty="0"/>
                  <a:t> would become our </a:t>
                </a:r>
                <a14:m>
                  <m:oMath xmlns:m="http://schemas.openxmlformats.org/officeDocument/2006/math">
                    <m:sSub>
                      <m:sSubPr>
                        <m:ctrlPr>
                          <a:rPr lang="de-DE" b="0" i="1" baseline="0" smtClean="0">
                            <a:latin typeface="Cambria Math" panose="02040503050406030204" pitchFamily="18" charset="0"/>
                          </a:rPr>
                        </m:ctrlPr>
                      </m:sSubPr>
                      <m:e>
                        <m:r>
                          <a:rPr lang="de-DE" b="0" i="1" baseline="0" smtClean="0">
                            <a:latin typeface="Cambria Math" panose="02040503050406030204" pitchFamily="18" charset="0"/>
                          </a:rPr>
                          <m:t>𝑓</m:t>
                        </m:r>
                      </m:e>
                      <m:sub>
                        <m:r>
                          <a:rPr lang="de-DE" b="0" i="1" baseline="0" smtClean="0">
                            <a:latin typeface="Cambria Math" panose="02040503050406030204" pitchFamily="18" charset="0"/>
                          </a:rPr>
                          <m:t>𝑁</m:t>
                        </m:r>
                      </m:sub>
                    </m:sSub>
                  </m:oMath>
                </a14:m>
                <a:r>
                  <a:rPr lang="en-US" baseline="0" dirty="0"/>
                  <a:t>, the best approximation of </a:t>
                </a:r>
                <a14:m>
                  <m:oMath xmlns:m="http://schemas.openxmlformats.org/officeDocument/2006/math">
                    <m:r>
                      <a:rPr lang="de-DE" b="0" i="1" baseline="0" smtClean="0">
                        <a:latin typeface="Cambria Math" panose="02040503050406030204" pitchFamily="18" charset="0"/>
                      </a:rPr>
                      <m:t>𝑓</m:t>
                    </m:r>
                  </m:oMath>
                </a14:m>
                <a:r>
                  <a:rPr lang="en-US" baseline="0" dirty="0"/>
                  <a:t> in the space spanned by the trigonometric functions)</a:t>
                </a:r>
              </a:p>
              <a:p>
                <a:pPr rtl="0"/>
                <a:endParaRPr lang="en-US" baseline="0" dirty="0"/>
              </a:p>
            </p:txBody>
          </p:sp>
        </mc:Choice>
        <mc:Fallback xmlns="">
          <p:sp>
            <p:nvSpPr>
              <p:cNvPr id="3" name="Notes Placeholder 2"/>
              <p:cNvSpPr>
                <a:spLocks noGrp="1"/>
              </p:cNvSpPr>
              <p:nvPr>
                <p:ph type="body" idx="1"/>
              </p:nvPr>
            </p:nvSpPr>
            <p:spPr/>
            <p:txBody>
              <a:bodyPr/>
              <a:lstStyle/>
              <a:p>
                <a:pPr rtl="0"/>
                <a:r>
                  <a:rPr lang="de-DE" baseline="0" dirty="0"/>
                  <a:t>and </a:t>
                </a:r>
                <a:r>
                  <a:rPr lang="de-DE" b="0" i="0" baseline="0">
                    <a:latin typeface="Cambria Math" panose="02040503050406030204" pitchFamily="18" charset="0"/>
                  </a:rPr>
                  <a:t>𝑦 ̂</a:t>
                </a:r>
                <a:r>
                  <a:rPr lang="en-US" baseline="0" dirty="0"/>
                  <a:t> would become our </a:t>
                </a:r>
                <a:r>
                  <a:rPr lang="de-DE" b="0" i="0" baseline="0">
                    <a:latin typeface="Cambria Math" panose="02040503050406030204" pitchFamily="18" charset="0"/>
                  </a:rPr>
                  <a:t>𝑓_𝑁</a:t>
                </a:r>
                <a:r>
                  <a:rPr lang="en-US" baseline="0" dirty="0"/>
                  <a:t>, the best approximation of </a:t>
                </a:r>
                <a:r>
                  <a:rPr lang="de-DE" b="0" i="0" baseline="0">
                    <a:latin typeface="Cambria Math" panose="02040503050406030204" pitchFamily="18" charset="0"/>
                  </a:rPr>
                  <a:t>𝑓</a:t>
                </a:r>
                <a:r>
                  <a:rPr lang="en-US" baseline="0" dirty="0"/>
                  <a:t> in the space spanned by the trigonometric functions)</a:t>
                </a:r>
              </a:p>
              <a:p>
                <a:pPr rtl="0"/>
                <a:endParaRPr lang="en-US" baseline="0" dirty="0"/>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32</a:t>
            </a:fld>
            <a:endParaRPr lang="en-US"/>
          </a:p>
        </p:txBody>
      </p:sp>
    </p:spTree>
    <p:extLst>
      <p:ext uri="{BB962C8B-B14F-4D97-AF65-F5344CB8AC3E}">
        <p14:creationId xmlns:p14="http://schemas.microsoft.com/office/powerpoint/2010/main" val="14673346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Ok, so that’s fine, but what about somebody gives us </a:t>
                </a:r>
                <a14:m>
                  <m:oMath xmlns:m="http://schemas.openxmlformats.org/officeDocument/2006/math">
                    <m:r>
                      <a:rPr lang="de-DE" b="0" i="1" baseline="0" smtClean="0">
                        <a:latin typeface="Cambria Math" panose="02040503050406030204" pitchFamily="18" charset="0"/>
                      </a:rPr>
                      <m:t>𝑓</m:t>
                    </m:r>
                  </m:oMath>
                </a14:m>
                <a:r>
                  <a:rPr lang="en-US" baseline="0" dirty="0"/>
                  <a:t> and we wanted to </a:t>
                </a:r>
                <a:r>
                  <a:rPr lang="en-US" b="1" baseline="0" dirty="0"/>
                  <a:t>find an explicit form for</a:t>
                </a:r>
                <a:r>
                  <a:rPr lang="en-US" baseline="0" dirty="0"/>
                  <a:t> </a:t>
                </a:r>
                <a14:m>
                  <m:oMath xmlns:m="http://schemas.openxmlformats.org/officeDocument/2006/math">
                    <m:sSub>
                      <m:sSubPr>
                        <m:ctrlPr>
                          <a:rPr lang="de-DE" b="0" i="1" baseline="0" smtClean="0">
                            <a:latin typeface="Cambria Math" panose="02040503050406030204" pitchFamily="18" charset="0"/>
                          </a:rPr>
                        </m:ctrlPr>
                      </m:sSubPr>
                      <m:e>
                        <m:r>
                          <a:rPr lang="de-DE" b="0" i="1" baseline="0" smtClean="0">
                            <a:latin typeface="Cambria Math" panose="02040503050406030204" pitchFamily="18" charset="0"/>
                          </a:rPr>
                          <m:t>𝑓</m:t>
                        </m:r>
                      </m:e>
                      <m:sub>
                        <m:r>
                          <a:rPr lang="de-DE" b="0" i="1" baseline="0" smtClean="0">
                            <a:latin typeface="Cambria Math" panose="02040503050406030204" pitchFamily="18" charset="0"/>
                          </a:rPr>
                          <m:t>𝑁</m:t>
                        </m:r>
                      </m:sub>
                    </m:sSub>
                  </m:oMath>
                </a14:m>
                <a:r>
                  <a:rPr lang="en-US" baseline="0" dirty="0"/>
                  <a:t>. What can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Linear Algebra helps us here. Consider again our initial setting with the space </a:t>
                </a:r>
                <a14:m>
                  <m:oMath xmlns:m="http://schemas.openxmlformats.org/officeDocument/2006/math">
                    <m:sSup>
                      <m:sSupPr>
                        <m:ctrlPr>
                          <a:rPr lang="de-DE" b="0" i="1" baseline="0" smtClean="0">
                            <a:latin typeface="Cambria Math" panose="02040503050406030204" pitchFamily="18" charset="0"/>
                          </a:rPr>
                        </m:ctrlPr>
                      </m:sSupPr>
                      <m:e>
                        <m:r>
                          <a:rPr lang="de-DE" b="0" i="1" baseline="0" smtClean="0">
                            <a:latin typeface="Cambria Math" panose="02040503050406030204" pitchFamily="18" charset="0"/>
                          </a:rPr>
                          <m:t>ℝ</m:t>
                        </m:r>
                      </m:e>
                      <m:sup>
                        <m:r>
                          <a:rPr lang="de-DE" b="0" i="1" baseline="0" smtClean="0">
                            <a:latin typeface="Cambria Math" panose="02040503050406030204" pitchFamily="18" charset="0"/>
                          </a:rPr>
                          <m:t>𝑛</m:t>
                        </m:r>
                      </m:sup>
                    </m:sSup>
                  </m:oMath>
                </a14:m>
                <a:r>
                  <a:rPr lang="en-US" baseline="0" dirty="0"/>
                  <a:t>.</a:t>
                </a:r>
              </a:p>
              <a:p>
                <a:endParaRPr lang="en-US" baseline="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Ok, so that’s fine, but what about somebody gives us </a:t>
                </a:r>
                <a:r>
                  <a:rPr lang="de-DE" b="0" i="0" baseline="0">
                    <a:latin typeface="Cambria Math" panose="02040503050406030204" pitchFamily="18" charset="0"/>
                  </a:rPr>
                  <a:t>𝑓</a:t>
                </a:r>
                <a:r>
                  <a:rPr lang="en-US" baseline="0" dirty="0"/>
                  <a:t> and we wanted to </a:t>
                </a:r>
                <a:r>
                  <a:rPr lang="en-US" b="1" baseline="0" dirty="0"/>
                  <a:t>find an explicit form for</a:t>
                </a:r>
                <a:r>
                  <a:rPr lang="en-US" baseline="0" dirty="0"/>
                  <a:t> </a:t>
                </a:r>
                <a:r>
                  <a:rPr lang="de-DE" b="0" i="0" baseline="0">
                    <a:latin typeface="Cambria Math" panose="02040503050406030204" pitchFamily="18" charset="0"/>
                  </a:rPr>
                  <a:t>𝑓_𝑁</a:t>
                </a:r>
                <a:r>
                  <a:rPr lang="en-US" baseline="0" dirty="0"/>
                  <a:t>. What can we do?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Linear Algebra helps us here. Consider again our initial setting with the space </a:t>
                </a:r>
                <a:r>
                  <a:rPr lang="de-DE" b="0" i="0" baseline="0">
                    <a:latin typeface="Cambria Math" panose="02040503050406030204" pitchFamily="18" charset="0"/>
                  </a:rPr>
                  <a:t>ℝ^𝑛</a:t>
                </a:r>
                <a:r>
                  <a:rPr lang="en-US" baseline="0" dirty="0"/>
                  <a:t>.</a:t>
                </a:r>
              </a:p>
              <a:p>
                <a:endParaRPr lang="en-US" baseline="0" dirty="0"/>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33</a:t>
            </a:fld>
            <a:endParaRPr lang="en-US"/>
          </a:p>
        </p:txBody>
      </p:sp>
    </p:spTree>
    <p:extLst>
      <p:ext uri="{BB962C8B-B14F-4D97-AF65-F5344CB8AC3E}">
        <p14:creationId xmlns:p14="http://schemas.microsoft.com/office/powerpoint/2010/main" val="3925527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the orthogonal decomposition theorem…</a:t>
            </a:r>
          </a:p>
        </p:txBody>
      </p:sp>
      <p:sp>
        <p:nvSpPr>
          <p:cNvPr id="4" name="Slide Number Placeholder 3"/>
          <p:cNvSpPr>
            <a:spLocks noGrp="1"/>
          </p:cNvSpPr>
          <p:nvPr>
            <p:ph type="sldNum" sz="quarter" idx="5"/>
          </p:nvPr>
        </p:nvSpPr>
        <p:spPr/>
        <p:txBody>
          <a:bodyPr/>
          <a:lstStyle/>
          <a:p>
            <a:fld id="{28C6DA0C-B475-4288-AF67-BC915EFEE59F}" type="slidenum">
              <a:rPr lang="en-US" smtClean="0"/>
              <a:t>34</a:t>
            </a:fld>
            <a:endParaRPr lang="en-US"/>
          </a:p>
        </p:txBody>
      </p:sp>
    </p:spTree>
    <p:extLst>
      <p:ext uri="{BB962C8B-B14F-4D97-AF65-F5344CB8AC3E}">
        <p14:creationId xmlns:p14="http://schemas.microsoft.com/office/powerpoint/2010/main" val="66847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the orthogonal decomposition theorem…</a:t>
            </a:r>
          </a:p>
        </p:txBody>
      </p:sp>
      <p:sp>
        <p:nvSpPr>
          <p:cNvPr id="4" name="Slide Number Placeholder 3"/>
          <p:cNvSpPr>
            <a:spLocks noGrp="1"/>
          </p:cNvSpPr>
          <p:nvPr>
            <p:ph type="sldNum" sz="quarter" idx="5"/>
          </p:nvPr>
        </p:nvSpPr>
        <p:spPr/>
        <p:txBody>
          <a:bodyPr/>
          <a:lstStyle/>
          <a:p>
            <a:fld id="{28C6DA0C-B475-4288-AF67-BC915EFEE59F}" type="slidenum">
              <a:rPr lang="en-US" smtClean="0"/>
              <a:t>35</a:t>
            </a:fld>
            <a:endParaRPr lang="en-US"/>
          </a:p>
        </p:txBody>
      </p:sp>
    </p:spTree>
    <p:extLst>
      <p:ext uri="{BB962C8B-B14F-4D97-AF65-F5344CB8AC3E}">
        <p14:creationId xmlns:p14="http://schemas.microsoft.com/office/powerpoint/2010/main" val="17295961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We have the orthogonal decomposition theorem…</a:t>
            </a:r>
          </a:p>
        </p:txBody>
      </p:sp>
      <p:sp>
        <p:nvSpPr>
          <p:cNvPr id="4" name="Slide Number Placeholder 3"/>
          <p:cNvSpPr>
            <a:spLocks noGrp="1"/>
          </p:cNvSpPr>
          <p:nvPr>
            <p:ph type="sldNum" sz="quarter" idx="5"/>
          </p:nvPr>
        </p:nvSpPr>
        <p:spPr/>
        <p:txBody>
          <a:bodyPr/>
          <a:lstStyle/>
          <a:p>
            <a:fld id="{28C6DA0C-B475-4288-AF67-BC915EFEE59F}" type="slidenum">
              <a:rPr lang="en-US" smtClean="0"/>
              <a:t>36</a:t>
            </a:fld>
            <a:endParaRPr lang="en-US"/>
          </a:p>
        </p:txBody>
      </p:sp>
    </p:spTree>
    <p:extLst>
      <p:ext uri="{BB962C8B-B14F-4D97-AF65-F5344CB8AC3E}">
        <p14:creationId xmlns:p14="http://schemas.microsoft.com/office/powerpoint/2010/main" val="32776972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baseline="0" dirty="0"/>
                  <a:t>Again, translating this to our setting, there’s a similar theorem.</a:t>
                </a:r>
              </a:p>
              <a:p>
                <a:endParaRPr lang="en-US" baseline="0" dirty="0"/>
              </a:p>
              <a:p>
                <a:r>
                  <a:rPr lang="en-US" baseline="0" dirty="0"/>
                  <a:t>The inner product for </a:t>
                </a:r>
                <a14:m>
                  <m:oMath xmlns:m="http://schemas.openxmlformats.org/officeDocument/2006/math">
                    <m:sSup>
                      <m:sSupPr>
                        <m:ctrlPr>
                          <a:rPr lang="de-DE" b="0" i="1" baseline="0" smtClean="0">
                            <a:latin typeface="Cambria Math" panose="02040503050406030204" pitchFamily="18" charset="0"/>
                          </a:rPr>
                        </m:ctrlPr>
                      </m:sSupPr>
                      <m:e>
                        <m:r>
                          <a:rPr lang="de-DE" b="0" i="1" baseline="0" smtClean="0">
                            <a:latin typeface="Cambria Math" panose="02040503050406030204" pitchFamily="18" charset="0"/>
                          </a:rPr>
                          <m:t>ℝ</m:t>
                        </m:r>
                      </m:e>
                      <m:sup>
                        <m:r>
                          <a:rPr lang="de-DE" b="0" i="1" baseline="0" smtClean="0">
                            <a:latin typeface="Cambria Math" panose="02040503050406030204" pitchFamily="18" charset="0"/>
                          </a:rPr>
                          <m:t>3</m:t>
                        </m:r>
                      </m:sup>
                    </m:sSup>
                  </m:oMath>
                </a14:m>
                <a:r>
                  <a:rPr lang="en-US" baseline="0" dirty="0"/>
                  <a:t> is the usual dot product. In our new space, we have defined a new inner product that we have to use here.</a:t>
                </a:r>
              </a:p>
              <a:p>
                <a:endParaRPr lang="en-US" baseline="0" dirty="0"/>
              </a:p>
              <a:p>
                <a:r>
                  <a:rPr lang="en-US" baseline="0" dirty="0"/>
                  <a:t>Last but not least, what do we choose as “orthogonal basis of </a:t>
                </a:r>
                <a14:m>
                  <m:oMath xmlns:m="http://schemas.openxmlformats.org/officeDocument/2006/math">
                    <m:sSub>
                      <m:sSubPr>
                        <m:ctrlPr>
                          <a:rPr lang="de-DE" b="0" i="1" baseline="0" smtClean="0">
                            <a:latin typeface="Cambria Math" panose="02040503050406030204" pitchFamily="18" charset="0"/>
                          </a:rPr>
                        </m:ctrlPr>
                      </m:sSubPr>
                      <m:e>
                        <m:r>
                          <a:rPr lang="de-DE" b="0" i="1" baseline="0" smtClean="0">
                            <a:latin typeface="Cambria Math" panose="02040503050406030204" pitchFamily="18" charset="0"/>
                          </a:rPr>
                          <m:t>𝑉</m:t>
                        </m:r>
                      </m:e>
                      <m:sub>
                        <m:r>
                          <a:rPr lang="de-DE" b="0" i="1" baseline="0" smtClean="0">
                            <a:latin typeface="Cambria Math" panose="02040503050406030204" pitchFamily="18" charset="0"/>
                          </a:rPr>
                          <m:t>𝑁</m:t>
                        </m:r>
                        <m:r>
                          <a:rPr lang="de-DE" b="0" i="1" baseline="0" smtClean="0">
                            <a:latin typeface="Cambria Math" panose="02040503050406030204" pitchFamily="18" charset="0"/>
                          </a:rPr>
                          <m:t>,</m:t>
                        </m:r>
                        <m:r>
                          <a:rPr lang="de-DE" b="0" i="1" baseline="0" smtClean="0">
                            <a:latin typeface="Cambria Math" panose="02040503050406030204" pitchFamily="18" charset="0"/>
                          </a:rPr>
                          <m:t>𝑇</m:t>
                        </m:r>
                      </m:sub>
                    </m:sSub>
                    <m:r>
                      <a:rPr lang="de-DE" b="0" i="1" baseline="0" smtClean="0">
                        <a:latin typeface="Cambria Math" panose="02040503050406030204" pitchFamily="18" charset="0"/>
                      </a:rPr>
                      <m:t>“</m:t>
                    </m:r>
                  </m:oMath>
                </a14:m>
                <a:r>
                  <a:rPr lang="en-US" baseline="0" dirty="0"/>
                  <a:t>? Well… we’ve already defined one, yeah. Namely that consisting of the exponential functions, i.e. trigonometric functions</a:t>
                </a:r>
              </a:p>
            </p:txBody>
          </p:sp>
        </mc:Choice>
        <mc:Fallback xmlns="">
          <p:sp>
            <p:nvSpPr>
              <p:cNvPr id="3" name="Notes Placeholder 2"/>
              <p:cNvSpPr>
                <a:spLocks noGrp="1"/>
              </p:cNvSpPr>
              <p:nvPr>
                <p:ph type="body" idx="1"/>
              </p:nvPr>
            </p:nvSpPr>
            <p:spPr/>
            <p:txBody>
              <a:bodyPr/>
              <a:lstStyle/>
              <a:p>
                <a:r>
                  <a:rPr lang="en-US" baseline="0" dirty="0"/>
                  <a:t>Again, translating this to our setting, there’s a similar theorem.</a:t>
                </a:r>
              </a:p>
              <a:p>
                <a:endParaRPr lang="en-US" baseline="0" dirty="0"/>
              </a:p>
              <a:p>
                <a:r>
                  <a:rPr lang="en-US" baseline="0" dirty="0"/>
                  <a:t>The inner product for </a:t>
                </a:r>
                <a:r>
                  <a:rPr lang="de-DE" b="0" i="0" baseline="0">
                    <a:latin typeface="Cambria Math" panose="02040503050406030204" pitchFamily="18" charset="0"/>
                  </a:rPr>
                  <a:t>ℝ^3</a:t>
                </a:r>
                <a:r>
                  <a:rPr lang="en-US" baseline="0" dirty="0"/>
                  <a:t> is the usual dot product. In our new space, we have defined a new inner product that we have to use here.</a:t>
                </a:r>
              </a:p>
              <a:p>
                <a:endParaRPr lang="en-US" baseline="0" dirty="0"/>
              </a:p>
              <a:p>
                <a:r>
                  <a:rPr lang="en-US" baseline="0" dirty="0"/>
                  <a:t>Last but not least, what do we choose as “orthogonal basis of </a:t>
                </a:r>
                <a:r>
                  <a:rPr lang="de-DE" b="0" i="0" baseline="0">
                    <a:latin typeface="Cambria Math" panose="02040503050406030204" pitchFamily="18" charset="0"/>
                  </a:rPr>
                  <a:t>𝑉_(𝑁,𝑇)“</a:t>
                </a:r>
                <a:r>
                  <a:rPr lang="en-US" baseline="0" dirty="0"/>
                  <a:t>? Well… we’ve already defined one, yeah. Namely that consisting of the exponential functions, i.e. trigonometric functions</a:t>
                </a:r>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37</a:t>
            </a:fld>
            <a:endParaRPr lang="en-US"/>
          </a:p>
        </p:txBody>
      </p:sp>
    </p:spTree>
    <p:extLst>
      <p:ext uri="{BB962C8B-B14F-4D97-AF65-F5344CB8AC3E}">
        <p14:creationId xmlns:p14="http://schemas.microsoft.com/office/powerpoint/2010/main" val="623518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We’ll show you later how to implement these interactive demos right in </a:t>
            </a:r>
            <a:r>
              <a:rPr lang="en-US" dirty="0" err="1"/>
              <a:t>SageMath</a:t>
            </a:r>
            <a:r>
              <a:rPr lang="en-US" dirty="0"/>
              <a:t> ;)</a:t>
            </a:r>
          </a:p>
        </p:txBody>
      </p:sp>
      <p:sp>
        <p:nvSpPr>
          <p:cNvPr id="4" name="Slide Number Placeholder 3"/>
          <p:cNvSpPr>
            <a:spLocks noGrp="1"/>
          </p:cNvSpPr>
          <p:nvPr>
            <p:ph type="sldNum" sz="quarter" idx="5"/>
          </p:nvPr>
        </p:nvSpPr>
        <p:spPr/>
        <p:txBody>
          <a:bodyPr/>
          <a:lstStyle/>
          <a:p>
            <a:fld id="{28C6DA0C-B475-4288-AF67-BC915EFEE59F}" type="slidenum">
              <a:rPr lang="en-US" smtClean="0"/>
              <a:t>5</a:t>
            </a:fld>
            <a:endParaRPr lang="en-US"/>
          </a:p>
        </p:txBody>
      </p:sp>
    </p:spTree>
    <p:extLst>
      <p:ext uri="{BB962C8B-B14F-4D97-AF65-F5344CB8AC3E}">
        <p14:creationId xmlns:p14="http://schemas.microsoft.com/office/powerpoint/2010/main" val="42233621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38</a:t>
            </a:fld>
            <a:endParaRPr lang="en-US"/>
          </a:p>
        </p:txBody>
      </p:sp>
    </p:spTree>
    <p:extLst>
      <p:ext uri="{BB962C8B-B14F-4D97-AF65-F5344CB8AC3E}">
        <p14:creationId xmlns:p14="http://schemas.microsoft.com/office/powerpoint/2010/main" val="19466624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39</a:t>
            </a:fld>
            <a:endParaRPr lang="en-US"/>
          </a:p>
        </p:txBody>
      </p:sp>
    </p:spTree>
    <p:extLst>
      <p:ext uri="{BB962C8B-B14F-4D97-AF65-F5344CB8AC3E}">
        <p14:creationId xmlns:p14="http://schemas.microsoft.com/office/powerpoint/2010/main" val="210006351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baseline="0" dirty="0"/>
              <a:t>complex conjugate!</a:t>
            </a:r>
          </a:p>
        </p:txBody>
      </p:sp>
      <p:sp>
        <p:nvSpPr>
          <p:cNvPr id="4" name="Slide Number Placeholder 3"/>
          <p:cNvSpPr>
            <a:spLocks noGrp="1"/>
          </p:cNvSpPr>
          <p:nvPr>
            <p:ph type="sldNum" sz="quarter" idx="5"/>
          </p:nvPr>
        </p:nvSpPr>
        <p:spPr/>
        <p:txBody>
          <a:bodyPr/>
          <a:lstStyle/>
          <a:p>
            <a:fld id="{28C6DA0C-B475-4288-AF67-BC915EFEE59F}" type="slidenum">
              <a:rPr lang="en-US" smtClean="0"/>
              <a:t>40</a:t>
            </a:fld>
            <a:endParaRPr lang="en-US"/>
          </a:p>
        </p:txBody>
      </p:sp>
    </p:spTree>
    <p:extLst>
      <p:ext uri="{BB962C8B-B14F-4D97-AF65-F5344CB8AC3E}">
        <p14:creationId xmlns:p14="http://schemas.microsoft.com/office/powerpoint/2010/main" val="15576513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41</a:t>
            </a:fld>
            <a:endParaRPr lang="en-US"/>
          </a:p>
        </p:txBody>
      </p:sp>
    </p:spTree>
    <p:extLst>
      <p:ext uri="{BB962C8B-B14F-4D97-AF65-F5344CB8AC3E}">
        <p14:creationId xmlns:p14="http://schemas.microsoft.com/office/powerpoint/2010/main" val="23093634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42</a:t>
            </a:fld>
            <a:endParaRPr lang="en-US"/>
          </a:p>
        </p:txBody>
      </p:sp>
    </p:spTree>
    <p:extLst>
      <p:ext uri="{BB962C8B-B14F-4D97-AF65-F5344CB8AC3E}">
        <p14:creationId xmlns:p14="http://schemas.microsoft.com/office/powerpoint/2010/main" val="4807558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we’ve just seen where that formula comes from</a:t>
            </a:r>
          </a:p>
        </p:txBody>
      </p:sp>
      <p:sp>
        <p:nvSpPr>
          <p:cNvPr id="4" name="Slide Number Placeholder 3"/>
          <p:cNvSpPr>
            <a:spLocks noGrp="1"/>
          </p:cNvSpPr>
          <p:nvPr>
            <p:ph type="sldNum" sz="quarter" idx="5"/>
          </p:nvPr>
        </p:nvSpPr>
        <p:spPr/>
        <p:txBody>
          <a:bodyPr/>
          <a:lstStyle/>
          <a:p>
            <a:fld id="{28C6DA0C-B475-4288-AF67-BC915EFEE59F}" type="slidenum">
              <a:rPr lang="en-US" smtClean="0"/>
              <a:t>43</a:t>
            </a:fld>
            <a:endParaRPr lang="en-US"/>
          </a:p>
        </p:txBody>
      </p:sp>
    </p:spTree>
    <p:extLst>
      <p:ext uri="{BB962C8B-B14F-4D97-AF65-F5344CB8AC3E}">
        <p14:creationId xmlns:p14="http://schemas.microsoft.com/office/powerpoint/2010/main" val="10522303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we’ve just seen where that formula comes from</a:t>
            </a:r>
          </a:p>
        </p:txBody>
      </p:sp>
      <p:sp>
        <p:nvSpPr>
          <p:cNvPr id="4" name="Slide Number Placeholder 3"/>
          <p:cNvSpPr>
            <a:spLocks noGrp="1"/>
          </p:cNvSpPr>
          <p:nvPr>
            <p:ph type="sldNum" sz="quarter" idx="5"/>
          </p:nvPr>
        </p:nvSpPr>
        <p:spPr/>
        <p:txBody>
          <a:bodyPr/>
          <a:lstStyle/>
          <a:p>
            <a:fld id="{28C6DA0C-B475-4288-AF67-BC915EFEE59F}" type="slidenum">
              <a:rPr lang="en-US" smtClean="0"/>
              <a:t>44</a:t>
            </a:fld>
            <a:endParaRPr lang="en-US"/>
          </a:p>
        </p:txBody>
      </p:sp>
    </p:spTree>
    <p:extLst>
      <p:ext uri="{BB962C8B-B14F-4D97-AF65-F5344CB8AC3E}">
        <p14:creationId xmlns:p14="http://schemas.microsoft.com/office/powerpoint/2010/main" val="1975640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and we’ve just seen where that formula comes from</a:t>
            </a:r>
          </a:p>
        </p:txBody>
      </p:sp>
      <p:sp>
        <p:nvSpPr>
          <p:cNvPr id="4" name="Slide Number Placeholder 3"/>
          <p:cNvSpPr>
            <a:spLocks noGrp="1"/>
          </p:cNvSpPr>
          <p:nvPr>
            <p:ph type="sldNum" sz="quarter" idx="5"/>
          </p:nvPr>
        </p:nvSpPr>
        <p:spPr/>
        <p:txBody>
          <a:bodyPr/>
          <a:lstStyle/>
          <a:p>
            <a:fld id="{28C6DA0C-B475-4288-AF67-BC915EFEE59F}" type="slidenum">
              <a:rPr lang="en-US" smtClean="0"/>
              <a:t>45</a:t>
            </a:fld>
            <a:endParaRPr lang="en-US"/>
          </a:p>
        </p:txBody>
      </p:sp>
    </p:spTree>
    <p:extLst>
      <p:ext uri="{BB962C8B-B14F-4D97-AF65-F5344CB8AC3E}">
        <p14:creationId xmlns:p14="http://schemas.microsoft.com/office/powerpoint/2010/main" val="3440513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var(“t”) -&gt; t as free variable</a:t>
            </a:r>
          </a:p>
        </p:txBody>
      </p:sp>
      <p:sp>
        <p:nvSpPr>
          <p:cNvPr id="4" name="Slide Number Placeholder 3"/>
          <p:cNvSpPr>
            <a:spLocks noGrp="1"/>
          </p:cNvSpPr>
          <p:nvPr>
            <p:ph type="sldNum" sz="quarter" idx="5"/>
          </p:nvPr>
        </p:nvSpPr>
        <p:spPr/>
        <p:txBody>
          <a:bodyPr/>
          <a:lstStyle/>
          <a:p>
            <a:fld id="{28C6DA0C-B475-4288-AF67-BC915EFEE59F}" type="slidenum">
              <a:rPr lang="en-US" smtClean="0"/>
              <a:t>46</a:t>
            </a:fld>
            <a:endParaRPr lang="en-US"/>
          </a:p>
        </p:txBody>
      </p:sp>
    </p:spTree>
    <p:extLst>
      <p:ext uri="{BB962C8B-B14F-4D97-AF65-F5344CB8AC3E}">
        <p14:creationId xmlns:p14="http://schemas.microsoft.com/office/powerpoint/2010/main" val="31196074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47</a:t>
            </a:fld>
            <a:endParaRPr lang="en-US"/>
          </a:p>
        </p:txBody>
      </p:sp>
    </p:spTree>
    <p:extLst>
      <p:ext uri="{BB962C8B-B14F-4D97-AF65-F5344CB8AC3E}">
        <p14:creationId xmlns:p14="http://schemas.microsoft.com/office/powerpoint/2010/main" val="2031252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that N is the order, that is, we add up more and more terms</a:t>
            </a:r>
          </a:p>
        </p:txBody>
      </p:sp>
      <p:sp>
        <p:nvSpPr>
          <p:cNvPr id="4" name="Slide Number Placeholder 3"/>
          <p:cNvSpPr>
            <a:spLocks noGrp="1"/>
          </p:cNvSpPr>
          <p:nvPr>
            <p:ph type="sldNum" sz="quarter" idx="5"/>
          </p:nvPr>
        </p:nvSpPr>
        <p:spPr/>
        <p:txBody>
          <a:bodyPr/>
          <a:lstStyle/>
          <a:p>
            <a:fld id="{28C6DA0C-B475-4288-AF67-BC915EFEE59F}" type="slidenum">
              <a:rPr lang="en-US" smtClean="0"/>
              <a:t>9</a:t>
            </a:fld>
            <a:endParaRPr lang="en-US"/>
          </a:p>
        </p:txBody>
      </p:sp>
    </p:spTree>
    <p:extLst>
      <p:ext uri="{BB962C8B-B14F-4D97-AF65-F5344CB8AC3E}">
        <p14:creationId xmlns:p14="http://schemas.microsoft.com/office/powerpoint/2010/main" val="37595976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48</a:t>
            </a:fld>
            <a:endParaRPr lang="en-US"/>
          </a:p>
        </p:txBody>
      </p:sp>
    </p:spTree>
    <p:extLst>
      <p:ext uri="{BB962C8B-B14F-4D97-AF65-F5344CB8AC3E}">
        <p14:creationId xmlns:p14="http://schemas.microsoft.com/office/powerpoint/2010/main" val="38934366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49</a:t>
            </a:fld>
            <a:endParaRPr lang="en-US"/>
          </a:p>
        </p:txBody>
      </p:sp>
    </p:spTree>
    <p:extLst>
      <p:ext uri="{BB962C8B-B14F-4D97-AF65-F5344CB8AC3E}">
        <p14:creationId xmlns:p14="http://schemas.microsoft.com/office/powerpoint/2010/main" val="13935097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50</a:t>
            </a:fld>
            <a:endParaRPr lang="en-US"/>
          </a:p>
        </p:txBody>
      </p:sp>
    </p:spTree>
    <p:extLst>
      <p:ext uri="{BB962C8B-B14F-4D97-AF65-F5344CB8AC3E}">
        <p14:creationId xmlns:p14="http://schemas.microsoft.com/office/powerpoint/2010/main" val="6428987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baseline="0" dirty="0" err="1"/>
              <a:t>SageMath</a:t>
            </a:r>
            <a:r>
              <a:rPr lang="en-US" baseline="0" dirty="0"/>
              <a:t>: </a:t>
            </a:r>
            <a:r>
              <a:rPr lang="en-US" baseline="0" dirty="0" err="1"/>
              <a:t>integrand.integral</a:t>
            </a:r>
            <a:r>
              <a:rPr lang="en-US" baseline="0" dirty="0"/>
              <a:t>()</a:t>
            </a:r>
          </a:p>
        </p:txBody>
      </p:sp>
      <p:sp>
        <p:nvSpPr>
          <p:cNvPr id="4" name="Slide Number Placeholder 3"/>
          <p:cNvSpPr>
            <a:spLocks noGrp="1"/>
          </p:cNvSpPr>
          <p:nvPr>
            <p:ph type="sldNum" sz="quarter" idx="5"/>
          </p:nvPr>
        </p:nvSpPr>
        <p:spPr/>
        <p:txBody>
          <a:bodyPr/>
          <a:lstStyle/>
          <a:p>
            <a:fld id="{28C6DA0C-B475-4288-AF67-BC915EFEE59F}" type="slidenum">
              <a:rPr lang="en-US" smtClean="0"/>
              <a:t>51</a:t>
            </a:fld>
            <a:endParaRPr lang="en-US"/>
          </a:p>
        </p:txBody>
      </p:sp>
    </p:spTree>
    <p:extLst>
      <p:ext uri="{BB962C8B-B14F-4D97-AF65-F5344CB8AC3E}">
        <p14:creationId xmlns:p14="http://schemas.microsoft.com/office/powerpoint/2010/main" val="40011337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52</a:t>
            </a:fld>
            <a:endParaRPr lang="en-US"/>
          </a:p>
        </p:txBody>
      </p:sp>
    </p:spTree>
    <p:extLst>
      <p:ext uri="{BB962C8B-B14F-4D97-AF65-F5344CB8AC3E}">
        <p14:creationId xmlns:p14="http://schemas.microsoft.com/office/powerpoint/2010/main" val="877360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53</a:t>
            </a:fld>
            <a:endParaRPr lang="en-US"/>
          </a:p>
        </p:txBody>
      </p:sp>
    </p:spTree>
    <p:extLst>
      <p:ext uri="{BB962C8B-B14F-4D97-AF65-F5344CB8AC3E}">
        <p14:creationId xmlns:p14="http://schemas.microsoft.com/office/powerpoint/2010/main" val="35478260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gloss over factor 2</a:t>
            </a:r>
          </a:p>
        </p:txBody>
      </p:sp>
      <p:sp>
        <p:nvSpPr>
          <p:cNvPr id="4" name="Slide Number Placeholder 3"/>
          <p:cNvSpPr>
            <a:spLocks noGrp="1"/>
          </p:cNvSpPr>
          <p:nvPr>
            <p:ph type="sldNum" sz="quarter" idx="5"/>
          </p:nvPr>
        </p:nvSpPr>
        <p:spPr/>
        <p:txBody>
          <a:bodyPr/>
          <a:lstStyle/>
          <a:p>
            <a:fld id="{28C6DA0C-B475-4288-AF67-BC915EFEE59F}" type="slidenum">
              <a:rPr lang="en-US" smtClean="0"/>
              <a:t>54</a:t>
            </a:fld>
            <a:endParaRPr lang="en-US"/>
          </a:p>
        </p:txBody>
      </p:sp>
    </p:spTree>
    <p:extLst>
      <p:ext uri="{BB962C8B-B14F-4D97-AF65-F5344CB8AC3E}">
        <p14:creationId xmlns:p14="http://schemas.microsoft.com/office/powerpoint/2010/main" val="42415970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55</a:t>
            </a:fld>
            <a:endParaRPr lang="en-US"/>
          </a:p>
        </p:txBody>
      </p:sp>
    </p:spTree>
    <p:extLst>
      <p:ext uri="{BB962C8B-B14F-4D97-AF65-F5344CB8AC3E}">
        <p14:creationId xmlns:p14="http://schemas.microsoft.com/office/powerpoint/2010/main" val="1171704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56</a:t>
            </a:fld>
            <a:endParaRPr lang="en-US"/>
          </a:p>
        </p:txBody>
      </p:sp>
    </p:spTree>
    <p:extLst>
      <p:ext uri="{BB962C8B-B14F-4D97-AF65-F5344CB8AC3E}">
        <p14:creationId xmlns:p14="http://schemas.microsoft.com/office/powerpoint/2010/main" val="423068171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57</a:t>
            </a:fld>
            <a:endParaRPr lang="en-US"/>
          </a:p>
        </p:txBody>
      </p:sp>
    </p:spTree>
    <p:extLst>
      <p:ext uri="{BB962C8B-B14F-4D97-AF65-F5344CB8AC3E}">
        <p14:creationId xmlns:p14="http://schemas.microsoft.com/office/powerpoint/2010/main" val="2748665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and if we swap out some numbers, we can instead even approximate a triangle wave</a:t>
            </a:r>
          </a:p>
        </p:txBody>
      </p:sp>
      <p:sp>
        <p:nvSpPr>
          <p:cNvPr id="4" name="Slide Number Placeholder 3"/>
          <p:cNvSpPr>
            <a:spLocks noGrp="1"/>
          </p:cNvSpPr>
          <p:nvPr>
            <p:ph type="sldNum" sz="quarter" idx="5"/>
          </p:nvPr>
        </p:nvSpPr>
        <p:spPr/>
        <p:txBody>
          <a:bodyPr/>
          <a:lstStyle/>
          <a:p>
            <a:fld id="{28C6DA0C-B475-4288-AF67-BC915EFEE59F}" type="slidenum">
              <a:rPr lang="en-US" smtClean="0"/>
              <a:t>10</a:t>
            </a:fld>
            <a:endParaRPr lang="en-US"/>
          </a:p>
        </p:txBody>
      </p:sp>
    </p:spTree>
    <p:extLst>
      <p:ext uri="{BB962C8B-B14F-4D97-AF65-F5344CB8AC3E}">
        <p14:creationId xmlns:p14="http://schemas.microsoft.com/office/powerpoint/2010/main" val="4312176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58</a:t>
            </a:fld>
            <a:endParaRPr lang="en-US"/>
          </a:p>
        </p:txBody>
      </p:sp>
    </p:spTree>
    <p:extLst>
      <p:ext uri="{BB962C8B-B14F-4D97-AF65-F5344CB8AC3E}">
        <p14:creationId xmlns:p14="http://schemas.microsoft.com/office/powerpoint/2010/main" val="11689243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59</a:t>
            </a:fld>
            <a:endParaRPr lang="en-US"/>
          </a:p>
        </p:txBody>
      </p:sp>
    </p:spTree>
    <p:extLst>
      <p:ext uri="{BB962C8B-B14F-4D97-AF65-F5344CB8AC3E}">
        <p14:creationId xmlns:p14="http://schemas.microsoft.com/office/powerpoint/2010/main" val="22341460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60</a:t>
            </a:fld>
            <a:endParaRPr lang="en-US"/>
          </a:p>
        </p:txBody>
      </p:sp>
    </p:spTree>
    <p:extLst>
      <p:ext uri="{BB962C8B-B14F-4D97-AF65-F5344CB8AC3E}">
        <p14:creationId xmlns:p14="http://schemas.microsoft.com/office/powerpoint/2010/main" val="3620280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calculate the Fourier coefficients</a:t>
            </a:r>
          </a:p>
          <a:p>
            <a:r>
              <a:rPr lang="en-US" dirty="0"/>
              <a:t>when we</a:t>
            </a:r>
          </a:p>
          <a:p>
            <a:r>
              <a:rPr lang="en-US" dirty="0"/>
              <a:t>measured at given time steps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62</a:t>
            </a:fld>
            <a:endParaRPr lang="en-US"/>
          </a:p>
        </p:txBody>
      </p:sp>
    </p:spTree>
    <p:extLst>
      <p:ext uri="{BB962C8B-B14F-4D97-AF65-F5344CB8AC3E}">
        <p14:creationId xmlns:p14="http://schemas.microsoft.com/office/powerpoint/2010/main" val="33810024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5"/>
          </p:nvPr>
        </p:nvSpPr>
        <p:spPr/>
        <p:txBody>
          <a:bodyPr/>
          <a:lstStyle/>
          <a:p>
            <a:fld id="{28C6DA0C-B475-4288-AF67-BC915EFEE59F}" type="slidenum">
              <a:rPr lang="en-US" smtClean="0"/>
              <a:t>63</a:t>
            </a:fld>
            <a:endParaRPr lang="en-US"/>
          </a:p>
        </p:txBody>
      </p:sp>
    </p:spTree>
    <p:extLst>
      <p:ext uri="{BB962C8B-B14F-4D97-AF65-F5344CB8AC3E}">
        <p14:creationId xmlns:p14="http://schemas.microsoft.com/office/powerpoint/2010/main" val="34077212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 many applications, we don’t have the underlying function available that describes the sound. E.g. we don’t know the actual formula of a square wave.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Instead, what we get might be a wav file….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64</a:t>
            </a:fld>
            <a:endParaRPr lang="en-US"/>
          </a:p>
        </p:txBody>
      </p:sp>
    </p:spTree>
    <p:extLst>
      <p:ext uri="{BB962C8B-B14F-4D97-AF65-F5344CB8AC3E}">
        <p14:creationId xmlns:p14="http://schemas.microsoft.com/office/powerpoint/2010/main" val="50147724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these files, audio data is stored. We can read them in </a:t>
            </a:r>
            <a:r>
              <a:rPr lang="en-US" dirty="0" err="1"/>
              <a:t>SageMath</a:t>
            </a:r>
            <a:r>
              <a:rPr lang="en-US" dirty="0"/>
              <a:t> via the </a:t>
            </a:r>
            <a:r>
              <a:rPr lang="en-US" dirty="0" err="1"/>
              <a:t>wavfile</a:t>
            </a:r>
            <a:r>
              <a:rPr lang="en-US" dirty="0"/>
              <a:t> module.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we get back: sample rate, wav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do these wave files store the underlying functions?</a:t>
            </a:r>
          </a:p>
        </p:txBody>
      </p:sp>
      <p:sp>
        <p:nvSpPr>
          <p:cNvPr id="4" name="Slide Number Placeholder 3"/>
          <p:cNvSpPr>
            <a:spLocks noGrp="1"/>
          </p:cNvSpPr>
          <p:nvPr>
            <p:ph type="sldNum" sz="quarter" idx="5"/>
          </p:nvPr>
        </p:nvSpPr>
        <p:spPr/>
        <p:txBody>
          <a:bodyPr/>
          <a:lstStyle/>
          <a:p>
            <a:fld id="{28C6DA0C-B475-4288-AF67-BC915EFEE59F}" type="slidenum">
              <a:rPr lang="en-US" smtClean="0"/>
              <a:t>65</a:t>
            </a:fld>
            <a:endParaRPr lang="en-US"/>
          </a:p>
        </p:txBody>
      </p:sp>
    </p:spTree>
    <p:extLst>
      <p:ext uri="{BB962C8B-B14F-4D97-AF65-F5344CB8AC3E}">
        <p14:creationId xmlns:p14="http://schemas.microsoft.com/office/powerpoint/2010/main" val="34962107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 really. In the real-world, we can only record the pressure waves that form the sound at specific, discrete time steps, e.g. with a microphone. This process is called </a:t>
            </a:r>
            <a:r>
              <a:rPr lang="en-US" b="1" dirty="0"/>
              <a:t>sampling</a:t>
            </a:r>
            <a:r>
              <a:rPr lang="en-US" b="0" dirty="0"/>
              <a:t>…</a:t>
            </a:r>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66</a:t>
            </a:fld>
            <a:endParaRPr lang="en-US"/>
          </a:p>
        </p:txBody>
      </p:sp>
    </p:spTree>
    <p:extLst>
      <p:ext uri="{BB962C8B-B14F-4D97-AF65-F5344CB8AC3E}">
        <p14:creationId xmlns:p14="http://schemas.microsoft.com/office/powerpoint/2010/main" val="11250514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Real-world sound / Audio files</a:t>
            </a:r>
          </a:p>
        </p:txBody>
      </p:sp>
      <p:sp>
        <p:nvSpPr>
          <p:cNvPr id="4" name="Slide Number Placeholder 3"/>
          <p:cNvSpPr>
            <a:spLocks noGrp="1"/>
          </p:cNvSpPr>
          <p:nvPr>
            <p:ph type="sldNum" sz="quarter" idx="5"/>
          </p:nvPr>
        </p:nvSpPr>
        <p:spPr/>
        <p:txBody>
          <a:bodyPr/>
          <a:lstStyle/>
          <a:p>
            <a:fld id="{28C6DA0C-B475-4288-AF67-BC915EFEE59F}" type="slidenum">
              <a:rPr lang="en-US" smtClean="0"/>
              <a:t>67</a:t>
            </a:fld>
            <a:endParaRPr lang="en-US"/>
          </a:p>
        </p:txBody>
      </p:sp>
    </p:spTree>
    <p:extLst>
      <p:ext uri="{BB962C8B-B14F-4D97-AF65-F5344CB8AC3E}">
        <p14:creationId xmlns:p14="http://schemas.microsoft.com/office/powerpoint/2010/main" val="32150755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which motivates our definition of a digital sound.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in the end, we just store the pressure values in a vector and call that our sound.</a:t>
            </a:r>
          </a:p>
        </p:txBody>
      </p:sp>
      <p:sp>
        <p:nvSpPr>
          <p:cNvPr id="4" name="Slide Number Placeholder 3"/>
          <p:cNvSpPr>
            <a:spLocks noGrp="1"/>
          </p:cNvSpPr>
          <p:nvPr>
            <p:ph type="sldNum" sz="quarter" idx="5"/>
          </p:nvPr>
        </p:nvSpPr>
        <p:spPr/>
        <p:txBody>
          <a:bodyPr/>
          <a:lstStyle/>
          <a:p>
            <a:fld id="{28C6DA0C-B475-4288-AF67-BC915EFEE59F}" type="slidenum">
              <a:rPr lang="en-US" smtClean="0"/>
              <a:t>68</a:t>
            </a:fld>
            <a:endParaRPr lang="en-US"/>
          </a:p>
        </p:txBody>
      </p:sp>
    </p:spTree>
    <p:extLst>
      <p:ext uri="{BB962C8B-B14F-4D97-AF65-F5344CB8AC3E}">
        <p14:creationId xmlns:p14="http://schemas.microsoft.com/office/powerpoint/2010/main" val="42772924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what we’ve seen so far, we might assume that any sound …</a:t>
            </a:r>
          </a:p>
        </p:txBody>
      </p:sp>
      <p:sp>
        <p:nvSpPr>
          <p:cNvPr id="4" name="Slide Number Placeholder 3"/>
          <p:cNvSpPr>
            <a:spLocks noGrp="1"/>
          </p:cNvSpPr>
          <p:nvPr>
            <p:ph type="sldNum" sz="quarter" idx="5"/>
          </p:nvPr>
        </p:nvSpPr>
        <p:spPr/>
        <p:txBody>
          <a:bodyPr/>
          <a:lstStyle/>
          <a:p>
            <a:fld id="{28C6DA0C-B475-4288-AF67-BC915EFEE59F}" type="slidenum">
              <a:rPr lang="en-US" smtClean="0"/>
              <a:t>11</a:t>
            </a:fld>
            <a:endParaRPr lang="en-US"/>
          </a:p>
        </p:txBody>
      </p:sp>
    </p:spTree>
    <p:extLst>
      <p:ext uri="{BB962C8B-B14F-4D97-AF65-F5344CB8AC3E}">
        <p14:creationId xmlns:p14="http://schemas.microsoft.com/office/powerpoint/2010/main" val="22486402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developed the beautiful theory of Fourier analysis for continuous functions and not for discrete audio samples.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But the great thing is: we can develop the theory in the same way, just in a discrete setting 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 example, we need a basis where each element is also a vector. A vector </a:t>
                </a:r>
                <a14:m>
                  <m:oMath xmlns:m="http://schemas.openxmlformats.org/officeDocument/2006/math">
                    <m:r>
                      <a:rPr lang="de-DE" b="0" i="1" smtClean="0">
                        <a:latin typeface="Cambria Math" panose="02040503050406030204" pitchFamily="18" charset="0"/>
                      </a:rPr>
                      <m:t>𝑥</m:t>
                    </m:r>
                  </m:oMath>
                </a14:m>
                <a:r>
                  <a:rPr lang="en-US" b="0" dirty="0"/>
                  <a:t> can then</a:t>
                </a:r>
                <a:r>
                  <a:rPr lang="en-US" b="0" baseline="0" dirty="0"/>
                  <a:t> be represented as a linear combination of the </a:t>
                </a:r>
                <a14:m>
                  <m:oMath xmlns:m="http://schemas.openxmlformats.org/officeDocument/2006/math">
                    <m:r>
                      <a:rPr lang="de-DE" b="0" i="1" baseline="0" smtClean="0">
                        <a:latin typeface="Cambria Math" panose="02040503050406030204" pitchFamily="18" charset="0"/>
                      </a:rPr>
                      <m:t>𝑁</m:t>
                    </m:r>
                  </m:oMath>
                </a14:m>
                <a:r>
                  <a:rPr lang="en-US" b="0" dirty="0"/>
                  <a:t> basis vectors</a:t>
                </a: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(one can show that this is an orthonormal basis in </a:t>
                </a:r>
                <a14:m>
                  <m:oMath xmlns:m="http://schemas.openxmlformats.org/officeDocument/2006/math">
                    <m:sSup>
                      <m:sSupPr>
                        <m:ctrlPr>
                          <a:rPr lang="de-DE" b="0" i="1" baseline="0" smtClean="0">
                            <a:latin typeface="Cambria Math" panose="02040503050406030204" pitchFamily="18" charset="0"/>
                          </a:rPr>
                        </m:ctrlPr>
                      </m:sSupPr>
                      <m:e>
                        <m:r>
                          <a:rPr lang="de-DE" b="0" i="1" baseline="0" smtClean="0">
                            <a:latin typeface="Cambria Math" panose="02040503050406030204" pitchFamily="18" charset="0"/>
                          </a:rPr>
                          <m:t>ℝ</m:t>
                        </m:r>
                      </m:e>
                      <m:sup>
                        <m:r>
                          <a:rPr lang="de-DE" b="0" i="1" baseline="0" smtClean="0">
                            <a:latin typeface="Cambria Math" panose="02040503050406030204" pitchFamily="18" charset="0"/>
                          </a:rPr>
                          <m:t>𝑁</m:t>
                        </m:r>
                      </m:sup>
                    </m:sSup>
                  </m:oMath>
                </a14:m>
                <a:r>
                  <a:rPr lang="en-US" b="0" dirty="0"/>
                  <a:t>)</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We’ve developed the beautiful theory of Fourier analysis for continuous functions and not for discrete audio samples.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But the great thing is: we can develop the theory in the same way, just in a discrete setting now.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For example, we need a basis where each element is also a vector. A vector </a:t>
                </a:r>
                <a:r>
                  <a:rPr lang="de-DE" b="0" i="0">
                    <a:latin typeface="Cambria Math" panose="02040503050406030204" pitchFamily="18" charset="0"/>
                  </a:rPr>
                  <a:t>𝑥</a:t>
                </a:r>
                <a:r>
                  <a:rPr lang="en-US" b="0" dirty="0"/>
                  <a:t> can then</a:t>
                </a:r>
                <a:r>
                  <a:rPr lang="en-US" b="0" baseline="0" dirty="0"/>
                  <a:t> be represented as a linear combination of the </a:t>
                </a:r>
                <a:r>
                  <a:rPr lang="de-DE" b="0" i="0" baseline="0">
                    <a:latin typeface="Cambria Math" panose="02040503050406030204" pitchFamily="18" charset="0"/>
                  </a:rPr>
                  <a:t>𝑁</a:t>
                </a:r>
                <a:r>
                  <a:rPr lang="en-US" b="0" dirty="0"/>
                  <a:t> basis vectors</a:t>
                </a:r>
                <a:endParaRPr lang="en-US" b="0"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baseline="0" dirty="0"/>
                  <a:t>(one can show that this is an orthonormal basis in </a:t>
                </a:r>
                <a:r>
                  <a:rPr lang="de-DE" b="0" i="0" baseline="0">
                    <a:latin typeface="Cambria Math" panose="02040503050406030204" pitchFamily="18" charset="0"/>
                  </a:rPr>
                  <a:t>ℝ^𝑁</a:t>
                </a:r>
                <a:r>
                  <a:rPr lang="en-US" b="0" dirty="0"/>
                  <a:t>)</a:t>
                </a:r>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69</a:t>
            </a:fld>
            <a:endParaRPr lang="en-US"/>
          </a:p>
        </p:txBody>
      </p:sp>
    </p:spTree>
    <p:extLst>
      <p:ext uri="{BB962C8B-B14F-4D97-AF65-F5344CB8AC3E}">
        <p14:creationId xmlns:p14="http://schemas.microsoft.com/office/powerpoint/2010/main" val="113765597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one can indeed prove that these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𝜑</m:t>
                        </m:r>
                      </m:e>
                      <m:sub>
                        <m:r>
                          <a:rPr lang="de-DE" b="0" i="1" smtClean="0">
                            <a:latin typeface="Cambria Math" panose="02040503050406030204" pitchFamily="18" charset="0"/>
                          </a:rPr>
                          <m:t>𝑛</m:t>
                        </m:r>
                      </m:sub>
                    </m:sSub>
                  </m:oMath>
                </a14:m>
                <a:r>
                  <a:rPr lang="en-US" b="0" dirty="0"/>
                  <a:t> form an orthonormal</a:t>
                </a:r>
                <a:r>
                  <a:rPr lang="en-US" b="0" baseline="0" dirty="0"/>
                  <a:t> basis for </a:t>
                </a:r>
                <a14:m>
                  <m:oMath xmlns:m="http://schemas.openxmlformats.org/officeDocument/2006/math">
                    <m:sSup>
                      <m:sSupPr>
                        <m:ctrlPr>
                          <a:rPr lang="de-DE" b="0" i="1" baseline="0" smtClean="0">
                            <a:latin typeface="Cambria Math" panose="02040503050406030204" pitchFamily="18" charset="0"/>
                          </a:rPr>
                        </m:ctrlPr>
                      </m:sSupPr>
                      <m:e>
                        <m:r>
                          <a:rPr lang="de-DE" b="0" i="1" baseline="0" smtClean="0">
                            <a:latin typeface="Cambria Math" panose="02040503050406030204" pitchFamily="18" charset="0"/>
                          </a:rPr>
                          <m:t>ℝ</m:t>
                        </m:r>
                      </m:e>
                      <m:sup>
                        <m:r>
                          <a:rPr lang="de-DE" b="0" i="1" baseline="0" smtClean="0">
                            <a:latin typeface="Cambria Math" panose="02040503050406030204" pitchFamily="18" charset="0"/>
                          </a:rPr>
                          <m:t>𝑁</m:t>
                        </m:r>
                      </m:sup>
                    </m:sSup>
                  </m:oMath>
                </a14:m>
                <a:r>
                  <a:rPr lang="en-US" b="0" dirty="0"/>
                  <a:t> (where </a:t>
                </a:r>
                <a14:m>
                  <m:oMath xmlns:m="http://schemas.openxmlformats.org/officeDocument/2006/math">
                    <m:r>
                      <a:rPr lang="de-DE" b="0" i="1" smtClean="0">
                        <a:latin typeface="Cambria Math" panose="02040503050406030204" pitchFamily="18" charset="0"/>
                      </a:rPr>
                      <m:t>𝑁</m:t>
                    </m:r>
                  </m:oMath>
                </a14:m>
                <a:r>
                  <a:rPr lang="en-US" b="0" dirty="0"/>
                  <a:t> is the number of samples).</a:t>
                </a:r>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And one can indeed prove that these </a:t>
                </a:r>
                <a:r>
                  <a:rPr lang="de-DE" b="0" i="0">
                    <a:latin typeface="Cambria Math" panose="02040503050406030204" pitchFamily="18" charset="0"/>
                  </a:rPr>
                  <a:t>𝜑_𝑛</a:t>
                </a:r>
                <a:r>
                  <a:rPr lang="en-US" b="0" dirty="0"/>
                  <a:t> form an orthonormal</a:t>
                </a:r>
                <a:r>
                  <a:rPr lang="en-US" b="0" baseline="0" dirty="0"/>
                  <a:t> basis for </a:t>
                </a:r>
                <a:r>
                  <a:rPr lang="de-DE" b="0" i="0" baseline="0">
                    <a:latin typeface="Cambria Math" panose="02040503050406030204" pitchFamily="18" charset="0"/>
                  </a:rPr>
                  <a:t>ℝ^𝑁</a:t>
                </a:r>
                <a:r>
                  <a:rPr lang="en-US" b="0" dirty="0"/>
                  <a:t> (where </a:t>
                </a:r>
                <a:r>
                  <a:rPr lang="de-DE" b="0" i="0">
                    <a:latin typeface="Cambria Math" panose="02040503050406030204" pitchFamily="18" charset="0"/>
                  </a:rPr>
                  <a:t>𝑁</a:t>
                </a:r>
                <a:r>
                  <a:rPr lang="en-US" b="0" dirty="0"/>
                  <a:t> is the number of samples).</a:t>
                </a:r>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70</a:t>
            </a:fld>
            <a:endParaRPr lang="en-US"/>
          </a:p>
        </p:txBody>
      </p:sp>
    </p:spTree>
    <p:extLst>
      <p:ext uri="{BB962C8B-B14F-4D97-AF65-F5344CB8AC3E}">
        <p14:creationId xmlns:p14="http://schemas.microsoft.com/office/powerpoint/2010/main" val="31773900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Now the Discrete Fourier Transform is nothing but a change of basis: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from the standard basis of </a:t>
                </a:r>
                <a14:m>
                  <m:oMath xmlns:m="http://schemas.openxmlformats.org/officeDocument/2006/math">
                    <m:sSup>
                      <m:sSupPr>
                        <m:ctrlPr>
                          <a:rPr lang="de-DE" b="1" i="1" smtClean="0">
                            <a:latin typeface="Cambria Math" panose="02040503050406030204" pitchFamily="18" charset="0"/>
                          </a:rPr>
                        </m:ctrlPr>
                      </m:sSupPr>
                      <m:e>
                        <m:r>
                          <a:rPr lang="de-DE" b="1" i="1" smtClean="0">
                            <a:latin typeface="Cambria Math" panose="02040503050406030204" pitchFamily="18" charset="0"/>
                          </a:rPr>
                          <m:t>ℝ</m:t>
                        </m:r>
                      </m:e>
                      <m:sup>
                        <m:r>
                          <a:rPr lang="de-DE" b="1" i="1" smtClean="0">
                            <a:latin typeface="Cambria Math" panose="02040503050406030204" pitchFamily="18" charset="0"/>
                          </a:rPr>
                          <m:t>𝑵</m:t>
                        </m:r>
                      </m:sup>
                    </m:sSup>
                  </m:oMath>
                </a14:m>
                <a:r>
                  <a:rPr lang="en-US" b="0" dirty="0"/>
                  <a:t>, where we</a:t>
                </a:r>
                <a:r>
                  <a:rPr lang="en-US" b="0" baseline="0" dirty="0"/>
                  <a:t> encode the pressure values for different samples,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to the Fourier basis </a:t>
                </a:r>
                <a:r>
                  <a:rPr lang="en-US" b="0" dirty="0"/>
                  <a:t>we’ve just seen.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Now the Discrete Fourier Transform is nothing but a change of basis: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from the standard basis of </a:t>
                </a:r>
                <a:r>
                  <a:rPr lang="de-DE" b="1" i="0">
                    <a:latin typeface="Cambria Math" panose="02040503050406030204" pitchFamily="18" charset="0"/>
                  </a:rPr>
                  <a:t>ℝ^𝑵</a:t>
                </a:r>
                <a:r>
                  <a:rPr lang="en-US" b="0" dirty="0"/>
                  <a:t>, where we</a:t>
                </a:r>
                <a:r>
                  <a:rPr lang="en-US" b="0" baseline="0" dirty="0"/>
                  <a:t> encode the pressure values for different samples,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to the Fourier basis </a:t>
                </a:r>
                <a:r>
                  <a:rPr lang="en-US" b="0" dirty="0"/>
                  <a:t>we’ve just seen.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71</a:t>
            </a:fld>
            <a:endParaRPr lang="en-US"/>
          </a:p>
        </p:txBody>
      </p:sp>
    </p:spTree>
    <p:extLst>
      <p:ext uri="{BB962C8B-B14F-4D97-AF65-F5344CB8AC3E}">
        <p14:creationId xmlns:p14="http://schemas.microsoft.com/office/powerpoint/2010/main" val="59872894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So finally, let‘s implement the discrete </a:t>
            </a:r>
            <a:r>
              <a:rPr lang="en-US" b="1" noProof="0" dirty="0" err="1"/>
              <a:t>fourier</a:t>
            </a:r>
            <a:r>
              <a:rPr lang="en-US" b="1" noProof="0" dirty="0"/>
              <a:t> transform in </a:t>
            </a:r>
            <a:r>
              <a:rPr lang="en-US" b="1" noProof="0" dirty="0" err="1"/>
              <a:t>SageMath</a:t>
            </a:r>
            <a:endParaRPr lang="en-US"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All we need is this little code. Let’s go through it line by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First, N is just the length of input vector we pass into our function.</a:t>
            </a:r>
          </a:p>
        </p:txBody>
      </p:sp>
      <p:sp>
        <p:nvSpPr>
          <p:cNvPr id="4" name="Slide Number Placeholder 3"/>
          <p:cNvSpPr>
            <a:spLocks noGrp="1"/>
          </p:cNvSpPr>
          <p:nvPr>
            <p:ph type="sldNum" sz="quarter" idx="5"/>
          </p:nvPr>
        </p:nvSpPr>
        <p:spPr/>
        <p:txBody>
          <a:bodyPr/>
          <a:lstStyle/>
          <a:p>
            <a:fld id="{28C6DA0C-B475-4288-AF67-BC915EFEE59F}" type="slidenum">
              <a:rPr lang="en-US" smtClean="0"/>
              <a:t>72</a:t>
            </a:fld>
            <a:endParaRPr lang="en-US"/>
          </a:p>
        </p:txBody>
      </p:sp>
    </p:spTree>
    <p:extLst>
      <p:ext uri="{BB962C8B-B14F-4D97-AF65-F5344CB8AC3E}">
        <p14:creationId xmlns:p14="http://schemas.microsoft.com/office/powerpoint/2010/main" val="18463916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So finally, let‘s implement the discrete </a:t>
            </a:r>
            <a:r>
              <a:rPr lang="en-US" b="1" noProof="0" dirty="0" err="1"/>
              <a:t>fourier</a:t>
            </a:r>
            <a:r>
              <a:rPr lang="en-US" b="1" noProof="0" dirty="0"/>
              <a:t> transform in </a:t>
            </a:r>
            <a:r>
              <a:rPr lang="en-US" b="1" noProof="0" dirty="0" err="1"/>
              <a:t>SageMath</a:t>
            </a:r>
            <a:endParaRPr lang="en-US" b="1"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All we need is this little code. Let’s go through it line by 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First, N is just the length of input vector we pass into our function.</a:t>
            </a:r>
          </a:p>
        </p:txBody>
      </p:sp>
      <p:sp>
        <p:nvSpPr>
          <p:cNvPr id="4" name="Slide Number Placeholder 3"/>
          <p:cNvSpPr>
            <a:spLocks noGrp="1"/>
          </p:cNvSpPr>
          <p:nvPr>
            <p:ph type="sldNum" sz="quarter" idx="5"/>
          </p:nvPr>
        </p:nvSpPr>
        <p:spPr/>
        <p:txBody>
          <a:bodyPr/>
          <a:lstStyle/>
          <a:p>
            <a:fld id="{28C6DA0C-B475-4288-AF67-BC915EFEE59F}" type="slidenum">
              <a:rPr lang="en-US" smtClean="0"/>
              <a:t>73</a:t>
            </a:fld>
            <a:endParaRPr lang="en-US"/>
          </a:p>
        </p:txBody>
      </p:sp>
    </p:spTree>
    <p:extLst>
      <p:ext uri="{BB962C8B-B14F-4D97-AF65-F5344CB8AC3E}">
        <p14:creationId xmlns:p14="http://schemas.microsoft.com/office/powerpoint/2010/main" val="67537459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Our F_N is a matrix and we want to deal with its entries all at once. That’s why we set n here not to just a scalar value, but instead all possible values, which are 0 to N-1.</a:t>
            </a:r>
          </a:p>
        </p:txBody>
      </p:sp>
      <p:sp>
        <p:nvSpPr>
          <p:cNvPr id="4" name="Slide Number Placeholder 3"/>
          <p:cNvSpPr>
            <a:spLocks noGrp="1"/>
          </p:cNvSpPr>
          <p:nvPr>
            <p:ph type="sldNum" sz="quarter" idx="5"/>
          </p:nvPr>
        </p:nvSpPr>
        <p:spPr/>
        <p:txBody>
          <a:bodyPr/>
          <a:lstStyle/>
          <a:p>
            <a:fld id="{28C6DA0C-B475-4288-AF67-BC915EFEE59F}" type="slidenum">
              <a:rPr lang="en-US" smtClean="0"/>
              <a:t>74</a:t>
            </a:fld>
            <a:endParaRPr lang="en-US"/>
          </a:p>
        </p:txBody>
      </p:sp>
    </p:spTree>
    <p:extLst>
      <p:ext uri="{BB962C8B-B14F-4D97-AF65-F5344CB8AC3E}">
        <p14:creationId xmlns:p14="http://schemas.microsoft.com/office/powerpoint/2010/main" val="25332075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noProof="0" dirty="0"/>
          </a:p>
        </p:txBody>
      </p:sp>
      <p:sp>
        <p:nvSpPr>
          <p:cNvPr id="4" name="Slide Number Placeholder 3"/>
          <p:cNvSpPr>
            <a:spLocks noGrp="1"/>
          </p:cNvSpPr>
          <p:nvPr>
            <p:ph type="sldNum" sz="quarter" idx="5"/>
          </p:nvPr>
        </p:nvSpPr>
        <p:spPr/>
        <p:txBody>
          <a:bodyPr/>
          <a:lstStyle/>
          <a:p>
            <a:fld id="{28C6DA0C-B475-4288-AF67-BC915EFEE59F}" type="slidenum">
              <a:rPr lang="en-US" smtClean="0"/>
              <a:t>75</a:t>
            </a:fld>
            <a:endParaRPr lang="en-US"/>
          </a:p>
        </p:txBody>
      </p:sp>
    </p:spTree>
    <p:extLst>
      <p:ext uri="{BB962C8B-B14F-4D97-AF65-F5344CB8AC3E}">
        <p14:creationId xmlns:p14="http://schemas.microsoft.com/office/powerpoint/2010/main" val="42780528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(side note: that’s the direct product just in </a:t>
            </a:r>
            <a:r>
              <a:rPr lang="en-US" b="0" noProof="0" dirty="0" err="1"/>
              <a:t>numpy</a:t>
            </a:r>
            <a:r>
              <a:rPr lang="en-US" b="0" noProof="0" dirty="0"/>
              <a:t>)</a:t>
            </a:r>
          </a:p>
        </p:txBody>
      </p:sp>
      <p:sp>
        <p:nvSpPr>
          <p:cNvPr id="4" name="Slide Number Placeholder 3"/>
          <p:cNvSpPr>
            <a:spLocks noGrp="1"/>
          </p:cNvSpPr>
          <p:nvPr>
            <p:ph type="sldNum" sz="quarter" idx="5"/>
          </p:nvPr>
        </p:nvSpPr>
        <p:spPr/>
        <p:txBody>
          <a:bodyPr/>
          <a:lstStyle/>
          <a:p>
            <a:fld id="{28C6DA0C-B475-4288-AF67-BC915EFEE59F}" type="slidenum">
              <a:rPr lang="en-US" smtClean="0"/>
              <a:t>76</a:t>
            </a:fld>
            <a:endParaRPr lang="en-US"/>
          </a:p>
        </p:txBody>
      </p:sp>
    </p:spTree>
    <p:extLst>
      <p:ext uri="{BB962C8B-B14F-4D97-AF65-F5344CB8AC3E}">
        <p14:creationId xmlns:p14="http://schemas.microsoft.com/office/powerpoint/2010/main" val="69234912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noProof="0" dirty="0"/>
          </a:p>
        </p:txBody>
      </p:sp>
      <p:sp>
        <p:nvSpPr>
          <p:cNvPr id="4" name="Slide Number Placeholder 3"/>
          <p:cNvSpPr>
            <a:spLocks noGrp="1"/>
          </p:cNvSpPr>
          <p:nvPr>
            <p:ph type="sldNum" sz="quarter" idx="5"/>
          </p:nvPr>
        </p:nvSpPr>
        <p:spPr/>
        <p:txBody>
          <a:bodyPr/>
          <a:lstStyle/>
          <a:p>
            <a:fld id="{28C6DA0C-B475-4288-AF67-BC915EFEE59F}" type="slidenum">
              <a:rPr lang="en-US" smtClean="0"/>
              <a:t>77</a:t>
            </a:fld>
            <a:endParaRPr lang="en-US"/>
          </a:p>
        </p:txBody>
      </p:sp>
    </p:spTree>
    <p:extLst>
      <p:ext uri="{BB962C8B-B14F-4D97-AF65-F5344CB8AC3E}">
        <p14:creationId xmlns:p14="http://schemas.microsoft.com/office/powerpoint/2010/main" val="342601987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raise every entry of the matrix to the power of e</a:t>
            </a:r>
          </a:p>
        </p:txBody>
      </p:sp>
      <p:sp>
        <p:nvSpPr>
          <p:cNvPr id="4" name="Slide Number Placeholder 3"/>
          <p:cNvSpPr>
            <a:spLocks noGrp="1"/>
          </p:cNvSpPr>
          <p:nvPr>
            <p:ph type="sldNum" sz="quarter" idx="5"/>
          </p:nvPr>
        </p:nvSpPr>
        <p:spPr/>
        <p:txBody>
          <a:bodyPr/>
          <a:lstStyle/>
          <a:p>
            <a:fld id="{28C6DA0C-B475-4288-AF67-BC915EFEE59F}" type="slidenum">
              <a:rPr lang="en-US" smtClean="0"/>
              <a:t>78</a:t>
            </a:fld>
            <a:endParaRPr lang="en-US"/>
          </a:p>
        </p:txBody>
      </p:sp>
    </p:spTree>
    <p:extLst>
      <p:ext uri="{BB962C8B-B14F-4D97-AF65-F5344CB8AC3E}">
        <p14:creationId xmlns:p14="http://schemas.microsoft.com/office/powerpoint/2010/main" val="3750549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1F2328"/>
                </a:solidFill>
                <a:effectLst/>
                <a:highlight>
                  <a:srgbClr val="FFFFFF"/>
                </a:highlight>
                <a:latin typeface="Fira Code" panose="020B0809050000020004" pitchFamily="49" charset="0"/>
              </a:rPr>
              <a:t>We've seen that we can identify a sound with a function. Now, we will make our first hope more precise. Enter the </a:t>
            </a:r>
            <a:r>
              <a:rPr lang="en-US" b="1" dirty="0">
                <a:solidFill>
                  <a:srgbClr val="1F2328"/>
                </a:solidFill>
                <a:effectLst/>
                <a:highlight>
                  <a:srgbClr val="FFFFFF"/>
                </a:highlight>
                <a:latin typeface="Fira Code" panose="020B0809050000020004" pitchFamily="49" charset="0"/>
              </a:rPr>
              <a:t>Fourier analysis</a:t>
            </a:r>
            <a:r>
              <a:rPr lang="en-US" b="0" dirty="0">
                <a:solidFill>
                  <a:srgbClr val="1F2328"/>
                </a:solidFill>
                <a:effectLst/>
                <a:highlight>
                  <a:srgbClr val="FFFFFF"/>
                </a:highlight>
                <a:latin typeface="Fira Code" panose="020B0809050000020004" pitchFamily="49" charset="0"/>
              </a:rPr>
              <a:t>, which allows us to model sound as a sum of frequency components. That is, we want to </a:t>
            </a:r>
            <a:r>
              <a:rPr lang="en-US" b="1" dirty="0">
                <a:solidFill>
                  <a:srgbClr val="1F2328"/>
                </a:solidFill>
                <a:effectLst/>
                <a:highlight>
                  <a:srgbClr val="FFFFFF"/>
                </a:highlight>
                <a:latin typeface="Fira Code" panose="020B0809050000020004" pitchFamily="49" charset="0"/>
              </a:rPr>
              <a:t>approximate functions with the help up trigonometric functions</a:t>
            </a:r>
            <a:r>
              <a:rPr lang="en-US" b="0" dirty="0">
                <a:solidFill>
                  <a:srgbClr val="1F2328"/>
                </a:solidFill>
                <a:effectLst/>
                <a:highlight>
                  <a:srgbClr val="FFFFFF"/>
                </a:highlight>
                <a:latin typeface="Fira Code" panose="020B0809050000020004" pitchFamily="49" charset="0"/>
              </a:rPr>
              <a:t>.</a:t>
            </a:r>
          </a:p>
          <a:p>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13</a:t>
            </a:fld>
            <a:endParaRPr lang="en-US"/>
          </a:p>
        </p:txBody>
      </p:sp>
    </p:spTree>
    <p:extLst>
      <p:ext uri="{BB962C8B-B14F-4D97-AF65-F5344CB8AC3E}">
        <p14:creationId xmlns:p14="http://schemas.microsoft.com/office/powerpoint/2010/main" val="366107607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We’ve constructed the change of basis matrix </a:t>
                </a:r>
                <a14:m>
                  <m:oMath xmlns:m="http://schemas.openxmlformats.org/officeDocument/2006/math">
                    <m:sSub>
                      <m:sSubPr>
                        <m:ctrlPr>
                          <a:rPr lang="de-DE" b="0" i="1" noProof="0" smtClean="0">
                            <a:latin typeface="Cambria Math" panose="02040503050406030204" pitchFamily="18" charset="0"/>
                          </a:rPr>
                        </m:ctrlPr>
                      </m:sSubPr>
                      <m:e>
                        <m:r>
                          <a:rPr lang="de-DE" b="0" i="1" noProof="0" smtClean="0">
                            <a:latin typeface="Cambria Math" panose="02040503050406030204" pitchFamily="18" charset="0"/>
                          </a:rPr>
                          <m:t>𝐹</m:t>
                        </m:r>
                      </m:e>
                      <m:sub>
                        <m:r>
                          <a:rPr lang="de-DE" b="0" i="1" noProof="0" smtClean="0">
                            <a:latin typeface="Cambria Math" panose="02040503050406030204" pitchFamily="18" charset="0"/>
                          </a:rPr>
                          <m:t>𝑁</m:t>
                        </m:r>
                      </m:sub>
                    </m:sSub>
                  </m:oMath>
                </a14:m>
                <a:r>
                  <a:rPr lang="en-US" b="0"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All</a:t>
                </a:r>
                <a:r>
                  <a:rPr lang="en-US" b="0" baseline="0" noProof="0" dirty="0"/>
                  <a:t> </a:t>
                </a:r>
                <a:r>
                  <a:rPr lang="en-US" b="0" noProof="0" dirty="0"/>
                  <a:t>we have to do in the end, is perform the usual matrix multiplication of this matrix </a:t>
                </a:r>
                <a14:m>
                  <m:oMath xmlns:m="http://schemas.openxmlformats.org/officeDocument/2006/math">
                    <m:sSub>
                      <m:sSubPr>
                        <m:ctrlPr>
                          <a:rPr lang="de-DE" b="0" i="1" noProof="0" smtClean="0">
                            <a:latin typeface="Cambria Math" panose="02040503050406030204" pitchFamily="18" charset="0"/>
                          </a:rPr>
                        </m:ctrlPr>
                      </m:sSubPr>
                      <m:e>
                        <m:r>
                          <a:rPr lang="de-DE" b="0" i="1" noProof="0" smtClean="0">
                            <a:latin typeface="Cambria Math" panose="02040503050406030204" pitchFamily="18" charset="0"/>
                          </a:rPr>
                          <m:t>𝐹</m:t>
                        </m:r>
                      </m:e>
                      <m:sub>
                        <m:r>
                          <a:rPr lang="de-DE" b="0" i="1" noProof="0" smtClean="0">
                            <a:latin typeface="Cambria Math" panose="02040503050406030204" pitchFamily="18" charset="0"/>
                          </a:rPr>
                          <m:t>𝑁</m:t>
                        </m:r>
                      </m:sub>
                    </m:sSub>
                  </m:oMath>
                </a14:m>
                <a:r>
                  <a:rPr lang="en-US" b="0" noProof="0" dirty="0"/>
                  <a:t> with our input vector </a:t>
                </a:r>
                <a14:m>
                  <m:oMath xmlns:m="http://schemas.openxmlformats.org/officeDocument/2006/math">
                    <m:r>
                      <a:rPr lang="de-DE" b="0" i="1" noProof="0" smtClean="0">
                        <a:latin typeface="Cambria Math" panose="02040503050406030204" pitchFamily="18" charset="0"/>
                      </a:rPr>
                      <m:t>𝑥</m:t>
                    </m:r>
                  </m:oMath>
                </a14:m>
                <a:r>
                  <a:rPr lang="en-US" b="0" noProof="0" dirty="0"/>
                  <a:t> to get the transformed</a:t>
                </a:r>
                <a:r>
                  <a:rPr lang="en-US" b="0" baseline="0" noProof="0" dirty="0"/>
                  <a:t> version of our vector.</a:t>
                </a:r>
                <a:endParaRPr lang="en-US" b="0" noProof="0"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We’ve constructed the change of basis matrix </a:t>
                </a:r>
                <a:r>
                  <a:rPr lang="de-DE" b="0" i="0" noProof="0">
                    <a:latin typeface="Cambria Math" panose="02040503050406030204" pitchFamily="18" charset="0"/>
                  </a:rPr>
                  <a:t>𝐹_𝑁</a:t>
                </a:r>
                <a:r>
                  <a:rPr lang="en-US" b="0" noProof="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All</a:t>
                </a:r>
                <a:r>
                  <a:rPr lang="en-US" b="0" baseline="0" noProof="0" dirty="0"/>
                  <a:t> </a:t>
                </a:r>
                <a:r>
                  <a:rPr lang="en-US" b="0" noProof="0" dirty="0"/>
                  <a:t>we have to do in the end, is perform the usual matrix multiplication of this matrix </a:t>
                </a:r>
                <a:r>
                  <a:rPr lang="de-DE" b="0" i="0" noProof="0">
                    <a:latin typeface="Cambria Math" panose="02040503050406030204" pitchFamily="18" charset="0"/>
                  </a:rPr>
                  <a:t>𝐹_𝑁</a:t>
                </a:r>
                <a:r>
                  <a:rPr lang="en-US" b="0" noProof="0" dirty="0"/>
                  <a:t> with our input vector </a:t>
                </a:r>
                <a:r>
                  <a:rPr lang="de-DE" b="0" i="0" noProof="0">
                    <a:latin typeface="Cambria Math" panose="02040503050406030204" pitchFamily="18" charset="0"/>
                  </a:rPr>
                  <a:t>𝑥</a:t>
                </a:r>
                <a:r>
                  <a:rPr lang="en-US" b="0" noProof="0" dirty="0"/>
                  <a:t> to get the transformed</a:t>
                </a:r>
                <a:r>
                  <a:rPr lang="en-US" b="0" baseline="0" noProof="0" dirty="0"/>
                  <a:t> version of our vector.</a:t>
                </a:r>
                <a:endParaRPr lang="en-US" b="0" noProof="0" dirty="0"/>
              </a:p>
            </p:txBody>
          </p:sp>
        </mc:Fallback>
      </mc:AlternateContent>
      <p:sp>
        <p:nvSpPr>
          <p:cNvPr id="4" name="Slide Number Placeholder 3"/>
          <p:cNvSpPr>
            <a:spLocks noGrp="1"/>
          </p:cNvSpPr>
          <p:nvPr>
            <p:ph type="sldNum" sz="quarter" idx="5"/>
          </p:nvPr>
        </p:nvSpPr>
        <p:spPr/>
        <p:txBody>
          <a:bodyPr/>
          <a:lstStyle/>
          <a:p>
            <a:fld id="{28C6DA0C-B475-4288-AF67-BC915EFEE59F}" type="slidenum">
              <a:rPr lang="en-US" smtClean="0"/>
              <a:t>79</a:t>
            </a:fld>
            <a:endParaRPr lang="en-US"/>
          </a:p>
        </p:txBody>
      </p:sp>
    </p:spTree>
    <p:extLst>
      <p:ext uri="{BB962C8B-B14F-4D97-AF65-F5344CB8AC3E}">
        <p14:creationId xmlns:p14="http://schemas.microsoft.com/office/powerpoint/2010/main" val="30568472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noProof="0" dirty="0"/>
          </a:p>
        </p:txBody>
      </p:sp>
      <p:sp>
        <p:nvSpPr>
          <p:cNvPr id="4" name="Slide Number Placeholder 3"/>
          <p:cNvSpPr>
            <a:spLocks noGrp="1"/>
          </p:cNvSpPr>
          <p:nvPr>
            <p:ph type="sldNum" sz="quarter" idx="5"/>
          </p:nvPr>
        </p:nvSpPr>
        <p:spPr/>
        <p:txBody>
          <a:bodyPr/>
          <a:lstStyle/>
          <a:p>
            <a:fld id="{28C6DA0C-B475-4288-AF67-BC915EFEE59F}" type="slidenum">
              <a:rPr lang="en-US" smtClean="0"/>
              <a:t>80</a:t>
            </a:fld>
            <a:endParaRPr lang="en-US"/>
          </a:p>
        </p:txBody>
      </p:sp>
    </p:spTree>
    <p:extLst>
      <p:ext uri="{BB962C8B-B14F-4D97-AF65-F5344CB8AC3E}">
        <p14:creationId xmlns:p14="http://schemas.microsoft.com/office/powerpoint/2010/main" val="18265757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So with the DFT, we went from the time domain to the frequency domain. Now, we have access to the frequencies of our original sound.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noProof="0" dirty="0"/>
              <a:t>As a fun little exercise, let’s implement a low-pass filter, that is, cut off all high frequencies to only hear the bass and not the trebles of a sound anymore.</a:t>
            </a:r>
          </a:p>
        </p:txBody>
      </p:sp>
      <p:sp>
        <p:nvSpPr>
          <p:cNvPr id="4" name="Slide Number Placeholder 3"/>
          <p:cNvSpPr>
            <a:spLocks noGrp="1"/>
          </p:cNvSpPr>
          <p:nvPr>
            <p:ph type="sldNum" sz="quarter" idx="5"/>
          </p:nvPr>
        </p:nvSpPr>
        <p:spPr/>
        <p:txBody>
          <a:bodyPr/>
          <a:lstStyle/>
          <a:p>
            <a:fld id="{28C6DA0C-B475-4288-AF67-BC915EFEE59F}" type="slidenum">
              <a:rPr lang="en-US" smtClean="0"/>
              <a:t>81</a:t>
            </a:fld>
            <a:endParaRPr lang="en-US"/>
          </a:p>
        </p:txBody>
      </p:sp>
    </p:spTree>
    <p:extLst>
      <p:ext uri="{BB962C8B-B14F-4D97-AF65-F5344CB8AC3E}">
        <p14:creationId xmlns:p14="http://schemas.microsoft.com/office/powerpoint/2010/main" val="209821001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as an example, we will again, consider our square wave. in the frequency domain, we’ve already seen how the plot looks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for the low-pass filter, all we have to do, is to set the amplitudes of the frequencies above a certain cutoff frequency to 0</a:t>
            </a:r>
          </a:p>
        </p:txBody>
      </p:sp>
      <p:sp>
        <p:nvSpPr>
          <p:cNvPr id="4" name="Slide Number Placeholder 3"/>
          <p:cNvSpPr>
            <a:spLocks noGrp="1"/>
          </p:cNvSpPr>
          <p:nvPr>
            <p:ph type="sldNum" sz="quarter" idx="5"/>
          </p:nvPr>
        </p:nvSpPr>
        <p:spPr/>
        <p:txBody>
          <a:bodyPr/>
          <a:lstStyle/>
          <a:p>
            <a:fld id="{28C6DA0C-B475-4288-AF67-BC915EFEE59F}" type="slidenum">
              <a:rPr lang="en-US" smtClean="0"/>
              <a:t>82</a:t>
            </a:fld>
            <a:endParaRPr lang="en-US"/>
          </a:p>
        </p:txBody>
      </p:sp>
    </p:spTree>
    <p:extLst>
      <p:ext uri="{BB962C8B-B14F-4D97-AF65-F5344CB8AC3E}">
        <p14:creationId xmlns:p14="http://schemas.microsoft.com/office/powerpoint/2010/main" val="335704790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as an example, we will again, consider our square wave. in the frequency domain, we’ve already seen how the plot looks like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for the low-pass filter, all we have to do, is to set the amplitudes of the frequencies above a certain cutoff frequency to 0</a:t>
            </a:r>
          </a:p>
        </p:txBody>
      </p:sp>
      <p:sp>
        <p:nvSpPr>
          <p:cNvPr id="4" name="Slide Number Placeholder 3"/>
          <p:cNvSpPr>
            <a:spLocks noGrp="1"/>
          </p:cNvSpPr>
          <p:nvPr>
            <p:ph type="sldNum" sz="quarter" idx="5"/>
          </p:nvPr>
        </p:nvSpPr>
        <p:spPr/>
        <p:txBody>
          <a:bodyPr/>
          <a:lstStyle/>
          <a:p>
            <a:fld id="{28C6DA0C-B475-4288-AF67-BC915EFEE59F}" type="slidenum">
              <a:rPr lang="en-US" smtClean="0"/>
              <a:t>83</a:t>
            </a:fld>
            <a:endParaRPr lang="en-US"/>
          </a:p>
        </p:txBody>
      </p:sp>
    </p:spTree>
    <p:extLst>
      <p:ext uri="{BB962C8B-B14F-4D97-AF65-F5344CB8AC3E}">
        <p14:creationId xmlns:p14="http://schemas.microsoft.com/office/powerpoint/2010/main" val="36569632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And don’t worry about all the details here. All that matters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for a specific range of frequencies (dependent on the cutoff frequency), we set the magnitude to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…by assigning them the zero vector that </a:t>
            </a:r>
            <a:r>
              <a:rPr lang="en-US" b="0" noProof="0"/>
              <a:t>comes with Sage</a:t>
            </a:r>
            <a:endParaRPr lang="en-US" b="0" noProof="0" dirty="0"/>
          </a:p>
        </p:txBody>
      </p:sp>
      <p:sp>
        <p:nvSpPr>
          <p:cNvPr id="4" name="Slide Number Placeholder 3"/>
          <p:cNvSpPr>
            <a:spLocks noGrp="1"/>
          </p:cNvSpPr>
          <p:nvPr>
            <p:ph type="sldNum" sz="quarter" idx="5"/>
          </p:nvPr>
        </p:nvSpPr>
        <p:spPr/>
        <p:txBody>
          <a:bodyPr/>
          <a:lstStyle/>
          <a:p>
            <a:fld id="{28C6DA0C-B475-4288-AF67-BC915EFEE59F}" type="slidenum">
              <a:rPr lang="en-US" smtClean="0"/>
              <a:t>84</a:t>
            </a:fld>
            <a:endParaRPr lang="en-US"/>
          </a:p>
        </p:txBody>
      </p:sp>
    </p:spTree>
    <p:extLst>
      <p:ext uri="{BB962C8B-B14F-4D97-AF65-F5344CB8AC3E}">
        <p14:creationId xmlns:p14="http://schemas.microsoft.com/office/powerpoint/2010/main" val="315438470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And don’t worry about all the details here. All that matters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for a specific range of frequencies (dependent on the cutoff frequency), we set the magnitude to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…by assigning them the zero vector that comes with Sage.</a:t>
            </a:r>
          </a:p>
        </p:txBody>
      </p:sp>
      <p:sp>
        <p:nvSpPr>
          <p:cNvPr id="4" name="Slide Number Placeholder 3"/>
          <p:cNvSpPr>
            <a:spLocks noGrp="1"/>
          </p:cNvSpPr>
          <p:nvPr>
            <p:ph type="sldNum" sz="quarter" idx="5"/>
          </p:nvPr>
        </p:nvSpPr>
        <p:spPr/>
        <p:txBody>
          <a:bodyPr/>
          <a:lstStyle/>
          <a:p>
            <a:fld id="{28C6DA0C-B475-4288-AF67-BC915EFEE59F}" type="slidenum">
              <a:rPr lang="en-US" smtClean="0"/>
              <a:t>85</a:t>
            </a:fld>
            <a:endParaRPr lang="en-US"/>
          </a:p>
        </p:txBody>
      </p:sp>
    </p:spTree>
    <p:extLst>
      <p:ext uri="{BB962C8B-B14F-4D97-AF65-F5344CB8AC3E}">
        <p14:creationId xmlns:p14="http://schemas.microsoft.com/office/powerpoint/2010/main" val="141461460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and once we’ve done that, we can transform back to our time domain and have changed the signal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as we’ve cutoff the high frequencies, the square wave will lose its sharp corners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noProof="0" dirty="0"/>
          </a:p>
        </p:txBody>
      </p:sp>
      <p:sp>
        <p:nvSpPr>
          <p:cNvPr id="4" name="Slide Number Placeholder 3"/>
          <p:cNvSpPr>
            <a:spLocks noGrp="1"/>
          </p:cNvSpPr>
          <p:nvPr>
            <p:ph type="sldNum" sz="quarter" idx="5"/>
          </p:nvPr>
        </p:nvSpPr>
        <p:spPr/>
        <p:txBody>
          <a:bodyPr/>
          <a:lstStyle/>
          <a:p>
            <a:fld id="{28C6DA0C-B475-4288-AF67-BC915EFEE59F}" type="slidenum">
              <a:rPr lang="en-US" smtClean="0"/>
              <a:t>86</a:t>
            </a:fld>
            <a:endParaRPr lang="en-US"/>
          </a:p>
        </p:txBody>
      </p:sp>
    </p:spTree>
    <p:extLst>
      <p:ext uri="{BB962C8B-B14F-4D97-AF65-F5344CB8AC3E}">
        <p14:creationId xmlns:p14="http://schemas.microsoft.com/office/powerpoint/2010/main" val="100332279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as we cut off the high frequencies, the square wave loses its sharp corners. With just the base frequency present, all we have left is one single pure sine tone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and as you can here, only the bass of the sound is left and the trebles were removed</a:t>
            </a:r>
          </a:p>
        </p:txBody>
      </p:sp>
      <p:sp>
        <p:nvSpPr>
          <p:cNvPr id="4" name="Slide Number Placeholder 3"/>
          <p:cNvSpPr>
            <a:spLocks noGrp="1"/>
          </p:cNvSpPr>
          <p:nvPr>
            <p:ph type="sldNum" sz="quarter" idx="5"/>
          </p:nvPr>
        </p:nvSpPr>
        <p:spPr/>
        <p:txBody>
          <a:bodyPr/>
          <a:lstStyle/>
          <a:p>
            <a:fld id="{28C6DA0C-B475-4288-AF67-BC915EFEE59F}" type="slidenum">
              <a:rPr lang="en-US" smtClean="0"/>
              <a:t>87</a:t>
            </a:fld>
            <a:endParaRPr lang="en-US"/>
          </a:p>
        </p:txBody>
      </p:sp>
    </p:spTree>
    <p:extLst>
      <p:ext uri="{BB962C8B-B14F-4D97-AF65-F5344CB8AC3E}">
        <p14:creationId xmlns:p14="http://schemas.microsoft.com/office/powerpoint/2010/main" val="24459419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exactly what music software does in the background when you play around with an equalize</a:t>
            </a:r>
          </a:p>
          <a:p>
            <a:endParaRPr lang="en-US" dirty="0"/>
          </a:p>
          <a:p>
            <a:r>
              <a:rPr lang="en-US" dirty="0"/>
              <a:t>thank you for listening</a:t>
            </a:r>
          </a:p>
        </p:txBody>
      </p:sp>
      <p:sp>
        <p:nvSpPr>
          <p:cNvPr id="4" name="Slide Number Placeholder 3"/>
          <p:cNvSpPr>
            <a:spLocks noGrp="1"/>
          </p:cNvSpPr>
          <p:nvPr>
            <p:ph type="sldNum" sz="quarter" idx="5"/>
          </p:nvPr>
        </p:nvSpPr>
        <p:spPr/>
        <p:txBody>
          <a:bodyPr/>
          <a:lstStyle/>
          <a:p>
            <a:fld id="{28C6DA0C-B475-4288-AF67-BC915EFEE59F}" type="slidenum">
              <a:rPr lang="en-US" smtClean="0"/>
              <a:t>88</a:t>
            </a:fld>
            <a:endParaRPr lang="en-US"/>
          </a:p>
        </p:txBody>
      </p:sp>
    </p:spTree>
    <p:extLst>
      <p:ext uri="{BB962C8B-B14F-4D97-AF65-F5344CB8AC3E}">
        <p14:creationId xmlns:p14="http://schemas.microsoft.com/office/powerpoint/2010/main" val="2024808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1F2328"/>
                </a:solidFill>
                <a:effectLst/>
                <a:highlight>
                  <a:srgbClr val="FFFFFF"/>
                </a:highlight>
                <a:latin typeface="Fira Code" panose="020B0809050000020004" pitchFamily="49" charset="0"/>
              </a:rPr>
              <a:t>For the sake of simplicity, we will only consider periodic functions throughout this document. Most real-world sounds are aperiodic, but the theory can be developed accordingly.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1F2328"/>
                </a:solidFill>
                <a:effectLst/>
                <a:highlight>
                  <a:srgbClr val="FFFFFF"/>
                </a:highlight>
                <a:latin typeface="Fira Code" panose="020B0809050000020004" pitchFamily="49" charset="0"/>
              </a:rPr>
              <a:t>So, for the first introduction to Fourier analysis, we will only consider periodic functions.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1F2328"/>
              </a:solidFill>
              <a:effectLst/>
              <a:highlight>
                <a:srgbClr val="FFFFFF"/>
              </a:highlight>
              <a:latin typeface="Fira Code" panose="020B08090500000200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strike="noStrike" dirty="0">
                <a:solidFill>
                  <a:srgbClr val="1F2328"/>
                </a:solidFill>
                <a:effectLst/>
                <a:highlight>
                  <a:srgbClr val="FFFFFF"/>
                </a:highlight>
                <a:latin typeface="Fira Code" panose="020B0809050000020004" pitchFamily="49" charset="0"/>
              </a:rPr>
              <a:t>(Think of aperiodic signals "as the limit of a periodic signal as the period becomes arbitrarily large“)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1F2328"/>
              </a:solidFill>
              <a:effectLst/>
              <a:highlight>
                <a:srgbClr val="FFFFFF"/>
              </a:highlight>
              <a:latin typeface="Fira Code" panose="020B0809050000020004" pitchFamily="49" charset="0"/>
            </a:endParaRPr>
          </a:p>
          <a:p>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14</a:t>
            </a:fld>
            <a:endParaRPr lang="en-US"/>
          </a:p>
        </p:txBody>
      </p:sp>
    </p:spTree>
    <p:extLst>
      <p:ext uri="{BB962C8B-B14F-4D97-AF65-F5344CB8AC3E}">
        <p14:creationId xmlns:p14="http://schemas.microsoft.com/office/powerpoint/2010/main" val="175343169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Sage Math</a:t>
            </a:r>
          </a:p>
        </p:txBody>
      </p:sp>
      <p:sp>
        <p:nvSpPr>
          <p:cNvPr id="4" name="Slide Number Placeholder 3"/>
          <p:cNvSpPr>
            <a:spLocks noGrp="1"/>
          </p:cNvSpPr>
          <p:nvPr>
            <p:ph type="sldNum" sz="quarter" idx="5"/>
          </p:nvPr>
        </p:nvSpPr>
        <p:spPr/>
        <p:txBody>
          <a:bodyPr/>
          <a:lstStyle/>
          <a:p>
            <a:fld id="{28C6DA0C-B475-4288-AF67-BC915EFEE59F}" type="slidenum">
              <a:rPr lang="en-US" smtClean="0"/>
              <a:t>89</a:t>
            </a:fld>
            <a:endParaRPr lang="en-US"/>
          </a:p>
        </p:txBody>
      </p:sp>
    </p:spTree>
    <p:extLst>
      <p:ext uri="{BB962C8B-B14F-4D97-AF65-F5344CB8AC3E}">
        <p14:creationId xmlns:p14="http://schemas.microsoft.com/office/powerpoint/2010/main" val="21770274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noProof="0" dirty="0"/>
              <a:t>Sage Math</a:t>
            </a:r>
          </a:p>
        </p:txBody>
      </p:sp>
      <p:sp>
        <p:nvSpPr>
          <p:cNvPr id="4" name="Slide Number Placeholder 3"/>
          <p:cNvSpPr>
            <a:spLocks noGrp="1"/>
          </p:cNvSpPr>
          <p:nvPr>
            <p:ph type="sldNum" sz="quarter" idx="5"/>
          </p:nvPr>
        </p:nvSpPr>
        <p:spPr/>
        <p:txBody>
          <a:bodyPr/>
          <a:lstStyle/>
          <a:p>
            <a:fld id="{28C6DA0C-B475-4288-AF67-BC915EFEE59F}" type="slidenum">
              <a:rPr lang="en-US" smtClean="0"/>
              <a:t>90</a:t>
            </a:fld>
            <a:endParaRPr lang="en-US"/>
          </a:p>
        </p:txBody>
      </p:sp>
    </p:spTree>
    <p:extLst>
      <p:ext uri="{BB962C8B-B14F-4D97-AF65-F5344CB8AC3E}">
        <p14:creationId xmlns:p14="http://schemas.microsoft.com/office/powerpoint/2010/main" val="152103270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https://services.math.duke.edu/~jtwong/math356-2019/lectures/PDE1_Fourier.pdf, page 14</a:t>
            </a:r>
          </a:p>
          <a:p>
            <a:endParaRPr lang="en-US" dirty="0"/>
          </a:p>
          <a:p>
            <a:r>
              <a:rPr lang="en-US" dirty="0"/>
              <a:t>By Thenub314 - Own work, CC BY-SA 3.0, https://commons.wikimedia.org/w/index.php?curid=12062602</a:t>
            </a:r>
          </a:p>
        </p:txBody>
      </p:sp>
      <p:sp>
        <p:nvSpPr>
          <p:cNvPr id="4" name="Slide Number Placeholder 3"/>
          <p:cNvSpPr>
            <a:spLocks noGrp="1"/>
          </p:cNvSpPr>
          <p:nvPr>
            <p:ph type="sldNum" sz="quarter" idx="5"/>
          </p:nvPr>
        </p:nvSpPr>
        <p:spPr/>
        <p:txBody>
          <a:bodyPr/>
          <a:lstStyle/>
          <a:p>
            <a:fld id="{28C6DA0C-B475-4288-AF67-BC915EFEE59F}" type="slidenum">
              <a:rPr lang="en-US" smtClean="0"/>
              <a:t>91</a:t>
            </a:fld>
            <a:endParaRPr lang="en-US"/>
          </a:p>
        </p:txBody>
      </p:sp>
    </p:spTree>
    <p:extLst>
      <p:ext uri="{BB962C8B-B14F-4D97-AF65-F5344CB8AC3E}">
        <p14:creationId xmlns:p14="http://schemas.microsoft.com/office/powerpoint/2010/main" val="331004155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https://services.math.duke.edu/~jtwong/math356-2019/lectures/PDE1_Fourier.pdf, page 14</a:t>
            </a:r>
          </a:p>
          <a:p>
            <a:endParaRPr lang="en-US" dirty="0"/>
          </a:p>
          <a:p>
            <a:r>
              <a:rPr lang="en-US" dirty="0"/>
              <a:t>By Thenub314 - Own work, CC BY-SA 3.0, https://commons.wikimedia.org/w/index.php?curid=12062602</a:t>
            </a:r>
          </a:p>
        </p:txBody>
      </p:sp>
      <p:sp>
        <p:nvSpPr>
          <p:cNvPr id="4" name="Slide Number Placeholder 3"/>
          <p:cNvSpPr>
            <a:spLocks noGrp="1"/>
          </p:cNvSpPr>
          <p:nvPr>
            <p:ph type="sldNum" sz="quarter" idx="5"/>
          </p:nvPr>
        </p:nvSpPr>
        <p:spPr/>
        <p:txBody>
          <a:bodyPr/>
          <a:lstStyle/>
          <a:p>
            <a:fld id="{28C6DA0C-B475-4288-AF67-BC915EFEE59F}" type="slidenum">
              <a:rPr lang="en-US" smtClean="0"/>
              <a:t>92</a:t>
            </a:fld>
            <a:endParaRPr lang="en-US"/>
          </a:p>
        </p:txBody>
      </p:sp>
    </p:spTree>
    <p:extLst>
      <p:ext uri="{BB962C8B-B14F-4D97-AF65-F5344CB8AC3E}">
        <p14:creationId xmlns:p14="http://schemas.microsoft.com/office/powerpoint/2010/main" val="3744114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convergence, see: https://services.math.duke.edu/~jtwong/math356-2019/lectures/PDE1_Fourier.pdf</a:t>
            </a:r>
          </a:p>
          <a:p>
            <a:endParaRPr lang="en-US" dirty="0"/>
          </a:p>
        </p:txBody>
      </p:sp>
      <p:sp>
        <p:nvSpPr>
          <p:cNvPr id="4" name="Slide Number Placeholder 3"/>
          <p:cNvSpPr>
            <a:spLocks noGrp="1"/>
          </p:cNvSpPr>
          <p:nvPr>
            <p:ph type="sldNum" sz="quarter" idx="5"/>
          </p:nvPr>
        </p:nvSpPr>
        <p:spPr/>
        <p:txBody>
          <a:bodyPr/>
          <a:lstStyle/>
          <a:p>
            <a:fld id="{28C6DA0C-B475-4288-AF67-BC915EFEE59F}" type="slidenum">
              <a:rPr lang="en-US" smtClean="0"/>
              <a:t>15</a:t>
            </a:fld>
            <a:endParaRPr lang="en-US"/>
          </a:p>
        </p:txBody>
      </p:sp>
    </p:spTree>
    <p:extLst>
      <p:ext uri="{BB962C8B-B14F-4D97-AF65-F5344CB8AC3E}">
        <p14:creationId xmlns:p14="http://schemas.microsoft.com/office/powerpoint/2010/main" val="2601356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F7685C7-FAC1-442B-9D88-4BBA716A2ABF}"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16921354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7685C7-FAC1-442B-9D88-4BBA716A2ABF}"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13455319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7685C7-FAC1-442B-9D88-4BBA716A2ABF}"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41994467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7685C7-FAC1-442B-9D88-4BBA716A2ABF}"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14556428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7685C7-FAC1-442B-9D88-4BBA716A2ABF}"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9093552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F7685C7-FAC1-442B-9D88-4BBA716A2ABF}" type="datetimeFigureOut">
              <a:rPr lang="en-US" smtClean="0"/>
              <a:t>5/28/2024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2644798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F7685C7-FAC1-442B-9D88-4BBA716A2ABF}"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4248118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F7685C7-FAC1-442B-9D88-4BBA716A2ABF}" type="datetimeFigureOut">
              <a:rPr lang="en-US" smtClean="0"/>
              <a:t>5/28/2024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25127902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36550" y="352425"/>
            <a:ext cx="10515600" cy="746125"/>
          </a:xfrm>
        </p:spPr>
        <p:txBody>
          <a:bodyPr>
            <a:normAutofit/>
          </a:bodyPr>
          <a:lstStyle>
            <a:lvl1pPr>
              <a:defRPr sz="3400" b="1"/>
            </a:lvl1pPr>
          </a:lstStyle>
          <a:p>
            <a:r>
              <a:rPr lang="en-US" dirty="0"/>
              <a:t>Click to edit Master title style</a:t>
            </a:r>
          </a:p>
        </p:txBody>
      </p:sp>
      <p:sp>
        <p:nvSpPr>
          <p:cNvPr id="3" name="Date Placeholder 2"/>
          <p:cNvSpPr>
            <a:spLocks noGrp="1"/>
          </p:cNvSpPr>
          <p:nvPr>
            <p:ph type="dt" sz="half" idx="10"/>
          </p:nvPr>
        </p:nvSpPr>
        <p:spPr/>
        <p:txBody>
          <a:bodyPr/>
          <a:lstStyle/>
          <a:p>
            <a:fld id="{8F7685C7-FAC1-442B-9D88-4BBA716A2ABF}" type="datetimeFigureOut">
              <a:rPr lang="en-US" smtClean="0"/>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34070507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icon)">
    <p:spTree>
      <p:nvGrpSpPr>
        <p:cNvPr id="1" name=""/>
        <p:cNvGrpSpPr/>
        <p:nvPr/>
      </p:nvGrpSpPr>
      <p:grpSpPr>
        <a:xfrm>
          <a:off x="0" y="0"/>
          <a:ext cx="0" cy="0"/>
          <a:chOff x="0" y="0"/>
          <a:chExt cx="0" cy="0"/>
        </a:xfrm>
      </p:grpSpPr>
      <p:sp>
        <p:nvSpPr>
          <p:cNvPr id="2" name="Title 1"/>
          <p:cNvSpPr>
            <a:spLocks noGrp="1"/>
          </p:cNvSpPr>
          <p:nvPr>
            <p:ph type="title"/>
          </p:nvPr>
        </p:nvSpPr>
        <p:spPr>
          <a:xfrm>
            <a:off x="1123950" y="352425"/>
            <a:ext cx="10515600" cy="746125"/>
          </a:xfrm>
        </p:spPr>
        <p:txBody>
          <a:bodyPr>
            <a:normAutofit/>
          </a:bodyPr>
          <a:lstStyle>
            <a:lvl1pPr>
              <a:defRPr sz="3400" b="1"/>
            </a:lvl1pPr>
          </a:lstStyle>
          <a:p>
            <a:r>
              <a:rPr lang="en-US" dirty="0"/>
              <a:t>Click to edit Master title style</a:t>
            </a:r>
          </a:p>
        </p:txBody>
      </p:sp>
      <p:sp>
        <p:nvSpPr>
          <p:cNvPr id="3" name="Date Placeholder 2"/>
          <p:cNvSpPr>
            <a:spLocks noGrp="1"/>
          </p:cNvSpPr>
          <p:nvPr>
            <p:ph type="dt" sz="half" idx="10"/>
          </p:nvPr>
        </p:nvSpPr>
        <p:spPr/>
        <p:txBody>
          <a:bodyPr/>
          <a:lstStyle/>
          <a:p>
            <a:fld id="{8F7685C7-FAC1-442B-9D88-4BBA716A2ABF}" type="datetimeFigureOut">
              <a:rPr lang="en-US" smtClean="0"/>
              <a:t>5/28/2024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1971196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F7685C7-FAC1-442B-9D88-4BBA716A2ABF}" type="datetimeFigureOut">
              <a:rPr lang="en-US" smtClean="0"/>
              <a:t>5/28/2024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15706350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F7685C7-FAC1-442B-9D88-4BBA716A2ABF}" type="datetimeFigureOut">
              <a:rPr lang="en-US" smtClean="0"/>
              <a:t>5/28/2024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BA91A06-EF0D-4DC6-BF31-49A0DFF96EFD}" type="slidenum">
              <a:rPr lang="en-US" smtClean="0"/>
              <a:t>‹#›</a:t>
            </a:fld>
            <a:endParaRPr lang="en-US"/>
          </a:p>
        </p:txBody>
      </p:sp>
    </p:spTree>
    <p:extLst>
      <p:ext uri="{BB962C8B-B14F-4D97-AF65-F5344CB8AC3E}">
        <p14:creationId xmlns:p14="http://schemas.microsoft.com/office/powerpoint/2010/main" val="7658964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7685C7-FAC1-442B-9D88-4BBA716A2ABF}" type="datetimeFigureOut">
              <a:rPr lang="en-US" smtClean="0"/>
              <a:t>5/28/2024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A91A06-EF0D-4DC6-BF31-49A0DFF96EFD}" type="slidenum">
              <a:rPr lang="en-US" smtClean="0"/>
              <a:t>‹#›</a:t>
            </a:fld>
            <a:endParaRPr lang="en-US"/>
          </a:p>
        </p:txBody>
      </p:sp>
    </p:spTree>
    <p:extLst>
      <p:ext uri="{BB962C8B-B14F-4D97-AF65-F5344CB8AC3E}">
        <p14:creationId xmlns:p14="http://schemas.microsoft.com/office/powerpoint/2010/main" val="2921524372"/>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84" r:id="rId7"/>
    <p:sldLayoutId id="2147483679"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NULL" TargetMode="Externa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notesSlide" Target="../notesSlides/notesSlide1.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37.png"/><Relationship Id="rId3" Type="http://schemas.microsoft.com/office/2007/relationships/media" Target="../media/media5.mp4"/><Relationship Id="rId7" Type="http://schemas.openxmlformats.org/officeDocument/2006/relationships/image" Target="../media/image28.png"/><Relationship Id="rId12" Type="http://schemas.openxmlformats.org/officeDocument/2006/relationships/image" Target="../media/image3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notesSlide" Target="../notesSlides/notesSlide5.xml"/><Relationship Id="rId11" Type="http://schemas.openxmlformats.org/officeDocument/2006/relationships/image" Target="../media/image31.png"/><Relationship Id="rId5" Type="http://schemas.openxmlformats.org/officeDocument/2006/relationships/slideLayout" Target="../slideLayouts/slideLayout7.xml"/><Relationship Id="rId10" Type="http://schemas.openxmlformats.org/officeDocument/2006/relationships/image" Target="../media/image34.png"/><Relationship Id="rId4" Type="http://schemas.openxmlformats.org/officeDocument/2006/relationships/video" Target="../media/media5.mp4"/><Relationship Id="rId9" Type="http://schemas.openxmlformats.org/officeDocument/2006/relationships/image" Target="../media/image7.svg"/><Relationship Id="rId1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9.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7.sv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6.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7.xml"/><Relationship Id="rId11" Type="http://schemas.openxmlformats.org/officeDocument/2006/relationships/image" Target="../media/image51.png"/><Relationship Id="rId5" Type="http://schemas.openxmlformats.org/officeDocument/2006/relationships/image" Target="../media/image37.svg"/><Relationship Id="rId10" Type="http://schemas.openxmlformats.org/officeDocument/2006/relationships/image" Target="../media/image50.png"/><Relationship Id="rId4" Type="http://schemas.openxmlformats.org/officeDocument/2006/relationships/image" Target="../media/image36.png"/><Relationship Id="rId9" Type="http://schemas.openxmlformats.org/officeDocument/2006/relationships/image" Target="../media/image49.png"/></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2.png"/><Relationship Id="rId7"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7.svg"/><Relationship Id="rId10" Type="http://schemas.openxmlformats.org/officeDocument/2006/relationships/image" Target="../media/image57.png"/><Relationship Id="rId4" Type="http://schemas.openxmlformats.org/officeDocument/2006/relationships/image" Target="../media/image36.pn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500.png"/><Relationship Id="rId5" Type="http://schemas.openxmlformats.org/officeDocument/2006/relationships/image" Target="../media/image37.sv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9.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540.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30.png"/><Relationship Id="rId5" Type="http://schemas.openxmlformats.org/officeDocument/2006/relationships/image" Target="../media/image37.sv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550.png"/><Relationship Id="rId7" Type="http://schemas.openxmlformats.org/officeDocument/2006/relationships/image" Target="../media/image57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60.png"/><Relationship Id="rId5" Type="http://schemas.openxmlformats.org/officeDocument/2006/relationships/image" Target="../media/image37.sv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620.png"/><Relationship Id="rId3" Type="http://schemas.openxmlformats.org/officeDocument/2006/relationships/image" Target="../media/image36.png"/><Relationship Id="rId2" Type="http://schemas.openxmlformats.org/officeDocument/2006/relationships/image" Target="../media/image590.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00.png"/><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8" Type="http://schemas.openxmlformats.org/officeDocument/2006/relationships/image" Target="../media/image660.png"/><Relationship Id="rId3" Type="http://schemas.openxmlformats.org/officeDocument/2006/relationships/image" Target="../media/image630.png"/><Relationship Id="rId7" Type="http://schemas.openxmlformats.org/officeDocument/2006/relationships/image" Target="../media/image6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40.png"/><Relationship Id="rId5" Type="http://schemas.openxmlformats.org/officeDocument/2006/relationships/image" Target="../media/image37.sv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37.sv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3.png"/><Relationship Id="rId7"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75.png"/></Relationships>
</file>

<file path=ppt/slides/_rels/slide26.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76.png"/><Relationship Id="rId7" Type="http://schemas.openxmlformats.org/officeDocument/2006/relationships/image" Target="../media/image71.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70.png"/><Relationship Id="rId5" Type="http://schemas.openxmlformats.org/officeDocument/2006/relationships/image" Target="../media/image37.svg"/><Relationship Id="rId4" Type="http://schemas.openxmlformats.org/officeDocument/2006/relationships/image" Target="../media/image36.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36.png"/><Relationship Id="rId7"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37.svg"/><Relationship Id="rId9" Type="http://schemas.openxmlformats.org/officeDocument/2006/relationships/image" Target="../media/image79.png"/></Relationships>
</file>

<file path=ppt/slides/_rels/slide2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3.png"/><Relationship Id="rId3" Type="http://schemas.openxmlformats.org/officeDocument/2006/relationships/image" Target="../media/image76.png"/><Relationship Id="rId7" Type="http://schemas.openxmlformats.org/officeDocument/2006/relationships/image" Target="../media/image70.png"/><Relationship Id="rId12" Type="http://schemas.openxmlformats.org/officeDocument/2006/relationships/image" Target="../media/image82.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1.png"/><Relationship Id="rId5" Type="http://schemas.openxmlformats.org/officeDocument/2006/relationships/image" Target="../media/image37.svg"/><Relationship Id="rId10" Type="http://schemas.openxmlformats.org/officeDocument/2006/relationships/image" Target="../media/image78.png"/><Relationship Id="rId4" Type="http://schemas.openxmlformats.org/officeDocument/2006/relationships/image" Target="../media/image36.png"/><Relationship Id="rId9" Type="http://schemas.openxmlformats.org/officeDocument/2006/relationships/image" Target="../media/image74.png"/></Relationships>
</file>

<file path=ppt/slides/_rels/slide29.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83.png"/><Relationship Id="rId3" Type="http://schemas.openxmlformats.org/officeDocument/2006/relationships/image" Target="../media/image76.png"/><Relationship Id="rId7" Type="http://schemas.openxmlformats.org/officeDocument/2006/relationships/image" Target="../media/image84.png"/><Relationship Id="rId12" Type="http://schemas.openxmlformats.org/officeDocument/2006/relationships/image" Target="../media/image8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1.png"/><Relationship Id="rId5" Type="http://schemas.openxmlformats.org/officeDocument/2006/relationships/image" Target="../media/image37.svg"/><Relationship Id="rId10" Type="http://schemas.openxmlformats.org/officeDocument/2006/relationships/image" Target="../media/image78.png"/><Relationship Id="rId4" Type="http://schemas.openxmlformats.org/officeDocument/2006/relationships/image" Target="../media/image36.png"/><Relationship Id="rId9" Type="http://schemas.openxmlformats.org/officeDocument/2006/relationships/image" Target="../media/image74.png"/><Relationship Id="rId14" Type="http://schemas.openxmlformats.org/officeDocument/2006/relationships/image" Target="../media/image85.png"/></Relationships>
</file>

<file path=ppt/slides/_rels/slide3.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76.png"/><Relationship Id="rId3" Type="http://schemas.openxmlformats.org/officeDocument/2006/relationships/image" Target="../media/image36.png"/><Relationship Id="rId7" Type="http://schemas.openxmlformats.org/officeDocument/2006/relationships/image" Target="../media/image71.png"/><Relationship Id="rId12" Type="http://schemas.openxmlformats.org/officeDocument/2006/relationships/image" Target="../media/image8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82.png"/><Relationship Id="rId5" Type="http://schemas.openxmlformats.org/officeDocument/2006/relationships/image" Target="../media/image80.png"/><Relationship Id="rId10" Type="http://schemas.openxmlformats.org/officeDocument/2006/relationships/image" Target="../media/image81.png"/><Relationship Id="rId4" Type="http://schemas.openxmlformats.org/officeDocument/2006/relationships/image" Target="../media/image37.svg"/><Relationship Id="rId9" Type="http://schemas.openxmlformats.org/officeDocument/2006/relationships/image" Target="../media/image78.png"/></Relationships>
</file>

<file path=ppt/slides/_rels/slide31.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6.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1.png"/><Relationship Id="rId5" Type="http://schemas.openxmlformats.org/officeDocument/2006/relationships/image" Target="../media/image37.svg"/><Relationship Id="rId10" Type="http://schemas.openxmlformats.org/officeDocument/2006/relationships/image" Target="../media/image87.png"/><Relationship Id="rId4" Type="http://schemas.openxmlformats.org/officeDocument/2006/relationships/image" Target="../media/image36.png"/><Relationship Id="rId9" Type="http://schemas.openxmlformats.org/officeDocument/2006/relationships/image" Target="../media/image74.png"/></Relationships>
</file>

<file path=ppt/slides/_rels/slide32.xml.rels><?xml version="1.0" encoding="UTF-8" standalone="yes"?>
<Relationships xmlns="http://schemas.openxmlformats.org/package/2006/relationships"><Relationship Id="rId8" Type="http://schemas.openxmlformats.org/officeDocument/2006/relationships/image" Target="../media/image86.png"/><Relationship Id="rId13" Type="http://schemas.openxmlformats.org/officeDocument/2006/relationships/image" Target="../media/image83.png"/><Relationship Id="rId3" Type="http://schemas.openxmlformats.org/officeDocument/2006/relationships/image" Target="../media/image76.png"/><Relationship Id="rId7" Type="http://schemas.openxmlformats.org/officeDocument/2006/relationships/image" Target="../media/image84.png"/><Relationship Id="rId12" Type="http://schemas.openxmlformats.org/officeDocument/2006/relationships/image" Target="../media/image8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0.png"/><Relationship Id="rId11" Type="http://schemas.openxmlformats.org/officeDocument/2006/relationships/image" Target="../media/image81.png"/><Relationship Id="rId5" Type="http://schemas.openxmlformats.org/officeDocument/2006/relationships/image" Target="../media/image37.svg"/><Relationship Id="rId10" Type="http://schemas.openxmlformats.org/officeDocument/2006/relationships/image" Target="../media/image87.png"/><Relationship Id="rId4" Type="http://schemas.openxmlformats.org/officeDocument/2006/relationships/image" Target="../media/image36.png"/><Relationship Id="rId9" Type="http://schemas.openxmlformats.org/officeDocument/2006/relationships/image" Target="../media/image74.png"/></Relationships>
</file>

<file path=ppt/slides/_rels/slide33.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76.png"/><Relationship Id="rId3" Type="http://schemas.openxmlformats.org/officeDocument/2006/relationships/image" Target="../media/image36.png"/><Relationship Id="rId7" Type="http://schemas.openxmlformats.org/officeDocument/2006/relationships/image" Target="../media/image89.png"/><Relationship Id="rId12" Type="http://schemas.openxmlformats.org/officeDocument/2006/relationships/image" Target="../media/image9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4.png"/><Relationship Id="rId10" Type="http://schemas.openxmlformats.org/officeDocument/2006/relationships/image" Target="../media/image88.png"/><Relationship Id="rId4" Type="http://schemas.openxmlformats.org/officeDocument/2006/relationships/image" Target="../media/image37.svg"/><Relationship Id="rId9" Type="http://schemas.openxmlformats.org/officeDocument/2006/relationships/image" Target="../media/image81.png"/><Relationship Id="rId14" Type="http://schemas.openxmlformats.org/officeDocument/2006/relationships/image" Target="../media/image80.png"/></Relationships>
</file>

<file path=ppt/slides/_rels/slide34.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3.png"/><Relationship Id="rId7" Type="http://schemas.openxmlformats.org/officeDocument/2006/relationships/image" Target="../media/image95.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37.svg"/><Relationship Id="rId10" Type="http://schemas.openxmlformats.org/officeDocument/2006/relationships/image" Target="../media/image97.png"/><Relationship Id="rId4" Type="http://schemas.openxmlformats.org/officeDocument/2006/relationships/image" Target="../media/image36.png"/><Relationship Id="rId9" Type="http://schemas.openxmlformats.org/officeDocument/2006/relationships/image" Target="../media/image76.png"/></Relationships>
</file>

<file path=ppt/slides/_rels/slide35.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0.png"/><Relationship Id="rId3" Type="http://schemas.openxmlformats.org/officeDocument/2006/relationships/image" Target="../media/image93.png"/><Relationship Id="rId7" Type="http://schemas.openxmlformats.org/officeDocument/2006/relationships/image" Target="../media/image37.svg"/><Relationship Id="rId12" Type="http://schemas.openxmlformats.org/officeDocument/2006/relationships/image" Target="../media/image9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96.png"/><Relationship Id="rId5" Type="http://schemas.openxmlformats.org/officeDocument/2006/relationships/image" Target="../media/image97.png"/><Relationship Id="rId10" Type="http://schemas.openxmlformats.org/officeDocument/2006/relationships/image" Target="../media/image95.png"/><Relationship Id="rId4" Type="http://schemas.openxmlformats.org/officeDocument/2006/relationships/image" Target="../media/image76.png"/><Relationship Id="rId9" Type="http://schemas.openxmlformats.org/officeDocument/2006/relationships/image" Target="../media/image94.png"/></Relationships>
</file>

<file path=ppt/slides/_rels/slide36.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94.png"/><Relationship Id="rId12" Type="http://schemas.openxmlformats.org/officeDocument/2006/relationships/image" Target="../media/image101.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98.png"/><Relationship Id="rId11" Type="http://schemas.openxmlformats.org/officeDocument/2006/relationships/image" Target="../media/image100.png"/><Relationship Id="rId5" Type="http://schemas.openxmlformats.org/officeDocument/2006/relationships/image" Target="../media/image37.svg"/><Relationship Id="rId10" Type="http://schemas.openxmlformats.org/officeDocument/2006/relationships/image" Target="../media/image99.png"/><Relationship Id="rId4" Type="http://schemas.openxmlformats.org/officeDocument/2006/relationships/image" Target="../media/image36.png"/><Relationship Id="rId9" Type="http://schemas.openxmlformats.org/officeDocument/2006/relationships/image" Target="../media/image96.png"/></Relationships>
</file>

<file path=ppt/slides/_rels/slide37.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09.png"/><Relationship Id="rId3" Type="http://schemas.openxmlformats.org/officeDocument/2006/relationships/image" Target="../media/image103.png"/><Relationship Id="rId7" Type="http://schemas.openxmlformats.org/officeDocument/2006/relationships/image" Target="../media/image105.png"/><Relationship Id="rId12" Type="http://schemas.openxmlformats.org/officeDocument/2006/relationships/image" Target="../media/image108.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04.png"/><Relationship Id="rId11" Type="http://schemas.openxmlformats.org/officeDocument/2006/relationships/image" Target="../media/image100.png"/><Relationship Id="rId5" Type="http://schemas.openxmlformats.org/officeDocument/2006/relationships/image" Target="../media/image37.svg"/><Relationship Id="rId15" Type="http://schemas.openxmlformats.org/officeDocument/2006/relationships/image" Target="../media/image111.png"/><Relationship Id="rId10" Type="http://schemas.openxmlformats.org/officeDocument/2006/relationships/image" Target="../media/image99.png"/><Relationship Id="rId4" Type="http://schemas.openxmlformats.org/officeDocument/2006/relationships/image" Target="../media/image36.png"/><Relationship Id="rId9" Type="http://schemas.openxmlformats.org/officeDocument/2006/relationships/image" Target="../media/image107.png"/><Relationship Id="rId1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15.png"/><Relationship Id="rId3" Type="http://schemas.openxmlformats.org/officeDocument/2006/relationships/image" Target="../media/image36.png"/><Relationship Id="rId7" Type="http://schemas.openxmlformats.org/officeDocument/2006/relationships/image" Target="../media/image107.png"/><Relationship Id="rId12" Type="http://schemas.openxmlformats.org/officeDocument/2006/relationships/image" Target="../media/image114.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13.png"/><Relationship Id="rId5" Type="http://schemas.openxmlformats.org/officeDocument/2006/relationships/image" Target="../media/image105.png"/><Relationship Id="rId10" Type="http://schemas.openxmlformats.org/officeDocument/2006/relationships/image" Target="../media/image112.png"/><Relationship Id="rId4" Type="http://schemas.openxmlformats.org/officeDocument/2006/relationships/image" Target="../media/image37.svg"/><Relationship Id="rId9" Type="http://schemas.openxmlformats.org/officeDocument/2006/relationships/image" Target="../media/image111.png"/><Relationship Id="rId14" Type="http://schemas.openxmlformats.org/officeDocument/2006/relationships/image" Target="../media/image116.png"/></Relationships>
</file>

<file path=ppt/slides/_rels/slide39.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18.png"/><Relationship Id="rId3" Type="http://schemas.openxmlformats.org/officeDocument/2006/relationships/image" Target="../media/image117.png"/><Relationship Id="rId7" Type="http://schemas.openxmlformats.org/officeDocument/2006/relationships/image" Target="../media/image37.svg"/><Relationship Id="rId12" Type="http://schemas.openxmlformats.org/officeDocument/2006/relationships/image" Target="../media/image111.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99.png"/><Relationship Id="rId5" Type="http://schemas.openxmlformats.org/officeDocument/2006/relationships/image" Target="../media/image1170.png"/><Relationship Id="rId15" Type="http://schemas.openxmlformats.org/officeDocument/2006/relationships/image" Target="../media/image115.png"/><Relationship Id="rId10" Type="http://schemas.openxmlformats.org/officeDocument/2006/relationships/image" Target="../media/image107.png"/><Relationship Id="rId4" Type="http://schemas.openxmlformats.org/officeDocument/2006/relationships/image" Target="../media/image1160.png"/><Relationship Id="rId9" Type="http://schemas.openxmlformats.org/officeDocument/2006/relationships/image" Target="../media/image106.png"/><Relationship Id="rId14" Type="http://schemas.openxmlformats.org/officeDocument/2006/relationships/image" Target="../media/image11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13.png"/><Relationship Id="rId12" Type="http://schemas.openxmlformats.org/officeDocument/2006/relationships/image" Target="../media/image18.png"/><Relationship Id="rId2" Type="http://schemas.microsoft.com/office/2007/relationships/media" Target="../media/media2.mp4"/><Relationship Id="rId16" Type="http://schemas.openxmlformats.org/officeDocument/2006/relationships/image" Target="../media/image18.svg"/><Relationship Id="rId1" Type="http://schemas.openxmlformats.org/officeDocument/2006/relationships/video" Target="NULL" TargetMode="External"/><Relationship Id="rId6" Type="http://schemas.openxmlformats.org/officeDocument/2006/relationships/image" Target="../media/image7.svg"/><Relationship Id="rId11" Type="http://schemas.openxmlformats.org/officeDocument/2006/relationships/image" Target="../media/image16.svg"/><Relationship Id="rId5" Type="http://schemas.openxmlformats.org/officeDocument/2006/relationships/image" Target="../media/image6.png"/><Relationship Id="rId15" Type="http://schemas.openxmlformats.org/officeDocument/2006/relationships/image" Target="../media/image17.png"/><Relationship Id="rId10" Type="http://schemas.openxmlformats.org/officeDocument/2006/relationships/image" Target="../media/image15.png"/><Relationship Id="rId4" Type="http://schemas.openxmlformats.org/officeDocument/2006/relationships/notesSlide" Target="../notesSlides/notesSlide2.xml"/><Relationship Id="rId9" Type="http://schemas.openxmlformats.org/officeDocument/2006/relationships/image" Target="../media/image12.png"/><Relationship Id="rId14"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22.png"/><Relationship Id="rId3" Type="http://schemas.openxmlformats.org/officeDocument/2006/relationships/image" Target="../media/image36.png"/><Relationship Id="rId7" Type="http://schemas.openxmlformats.org/officeDocument/2006/relationships/image" Target="../media/image107.png"/><Relationship Id="rId12" Type="http://schemas.openxmlformats.org/officeDocument/2006/relationships/image" Target="../media/image12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06.png"/><Relationship Id="rId11" Type="http://schemas.openxmlformats.org/officeDocument/2006/relationships/image" Target="../media/image120.png"/><Relationship Id="rId5" Type="http://schemas.openxmlformats.org/officeDocument/2006/relationships/image" Target="../media/image105.png"/><Relationship Id="rId15" Type="http://schemas.openxmlformats.org/officeDocument/2006/relationships/image" Target="../media/image124.png"/><Relationship Id="rId10" Type="http://schemas.openxmlformats.org/officeDocument/2006/relationships/image" Target="../media/image111.png"/><Relationship Id="rId4" Type="http://schemas.openxmlformats.org/officeDocument/2006/relationships/image" Target="../media/image37.svg"/><Relationship Id="rId9" Type="http://schemas.openxmlformats.org/officeDocument/2006/relationships/image" Target="../media/image115.png"/><Relationship Id="rId14"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5.png"/><Relationship Id="rId7" Type="http://schemas.openxmlformats.org/officeDocument/2006/relationships/image" Target="../media/image127.png"/><Relationship Id="rId12" Type="http://schemas.openxmlformats.org/officeDocument/2006/relationships/image" Target="../media/image132.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126.png"/><Relationship Id="rId11" Type="http://schemas.openxmlformats.org/officeDocument/2006/relationships/image" Target="../media/image131.png"/><Relationship Id="rId5" Type="http://schemas.openxmlformats.org/officeDocument/2006/relationships/image" Target="../media/image37.svg"/><Relationship Id="rId10" Type="http://schemas.openxmlformats.org/officeDocument/2006/relationships/image" Target="../media/image130.png"/><Relationship Id="rId4" Type="http://schemas.openxmlformats.org/officeDocument/2006/relationships/image" Target="../media/image36.png"/><Relationship Id="rId9" Type="http://schemas.openxmlformats.org/officeDocument/2006/relationships/image" Target="../media/image129.png"/></Relationships>
</file>

<file path=ppt/slides/_rels/slide42.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6.png"/><Relationship Id="rId7" Type="http://schemas.openxmlformats.org/officeDocument/2006/relationships/image" Target="../media/image128.png"/><Relationship Id="rId12" Type="http://schemas.openxmlformats.org/officeDocument/2006/relationships/image" Target="../media/image13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33.png"/><Relationship Id="rId4" Type="http://schemas.openxmlformats.org/officeDocument/2006/relationships/image" Target="../media/image37.svg"/><Relationship Id="rId9" Type="http://schemas.openxmlformats.org/officeDocument/2006/relationships/image" Target="../media/image130.png"/></Relationships>
</file>

<file path=ppt/slides/_rels/slide43.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36.png"/><Relationship Id="rId7" Type="http://schemas.openxmlformats.org/officeDocument/2006/relationships/image" Target="../media/image137.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37.svg"/><Relationship Id="rId9" Type="http://schemas.openxmlformats.org/officeDocument/2006/relationships/image" Target="../media/image138.png"/></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140.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29.png"/><Relationship Id="rId4" Type="http://schemas.openxmlformats.org/officeDocument/2006/relationships/image" Target="../media/image37.svg"/></Relationships>
</file>

<file path=ppt/slides/_rels/slide45.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36.png"/><Relationship Id="rId7" Type="http://schemas.openxmlformats.org/officeDocument/2006/relationships/image" Target="../media/image140.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29.png"/><Relationship Id="rId4" Type="http://schemas.openxmlformats.org/officeDocument/2006/relationships/image" Target="../media/image37.svg"/><Relationship Id="rId9" Type="http://schemas.openxmlformats.org/officeDocument/2006/relationships/image" Target="../media/image142.png"/></Relationships>
</file>

<file path=ppt/slides/_rels/slide46.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36.png"/><Relationship Id="rId7" Type="http://schemas.openxmlformats.org/officeDocument/2006/relationships/image" Target="../media/image147.pn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46.png"/><Relationship Id="rId11" Type="http://schemas.openxmlformats.org/officeDocument/2006/relationships/image" Target="../media/image151.png"/><Relationship Id="rId5" Type="http://schemas.openxmlformats.org/officeDocument/2006/relationships/image" Target="../media/image145.png"/><Relationship Id="rId10" Type="http://schemas.openxmlformats.org/officeDocument/2006/relationships/image" Target="../media/image150.png"/><Relationship Id="rId4" Type="http://schemas.openxmlformats.org/officeDocument/2006/relationships/image" Target="../media/image37.svg"/><Relationship Id="rId9" Type="http://schemas.openxmlformats.org/officeDocument/2006/relationships/image" Target="../media/image149.png"/></Relationships>
</file>

<file path=ppt/slides/_rels/slide47.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36.png"/><Relationship Id="rId7" Type="http://schemas.openxmlformats.org/officeDocument/2006/relationships/image" Target="../media/image15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56.png"/><Relationship Id="rId5" Type="http://schemas.openxmlformats.org/officeDocument/2006/relationships/image" Target="../media/image143.png"/><Relationship Id="rId10" Type="http://schemas.openxmlformats.org/officeDocument/2006/relationships/image" Target="../media/image155.png"/><Relationship Id="rId4" Type="http://schemas.openxmlformats.org/officeDocument/2006/relationships/image" Target="../media/image37.svg"/><Relationship Id="rId9" Type="http://schemas.openxmlformats.org/officeDocument/2006/relationships/image" Target="../media/image154.png"/></Relationships>
</file>

<file path=ppt/slides/_rels/slide48.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36.png"/><Relationship Id="rId7" Type="http://schemas.openxmlformats.org/officeDocument/2006/relationships/image" Target="../media/image152.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56.png"/><Relationship Id="rId5" Type="http://schemas.openxmlformats.org/officeDocument/2006/relationships/image" Target="../media/image143.png"/><Relationship Id="rId10" Type="http://schemas.openxmlformats.org/officeDocument/2006/relationships/image" Target="../media/image155.png"/><Relationship Id="rId4" Type="http://schemas.openxmlformats.org/officeDocument/2006/relationships/image" Target="../media/image37.svg"/><Relationship Id="rId9" Type="http://schemas.openxmlformats.org/officeDocument/2006/relationships/image" Target="../media/image154.png"/></Relationships>
</file>

<file path=ppt/slides/_rels/slide49.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36.png"/><Relationship Id="rId7" Type="http://schemas.openxmlformats.org/officeDocument/2006/relationships/image" Target="../media/image152.png"/><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56.png"/><Relationship Id="rId5" Type="http://schemas.openxmlformats.org/officeDocument/2006/relationships/image" Target="../media/image143.png"/><Relationship Id="rId10" Type="http://schemas.openxmlformats.org/officeDocument/2006/relationships/image" Target="../media/image155.png"/><Relationship Id="rId4" Type="http://schemas.openxmlformats.org/officeDocument/2006/relationships/image" Target="../media/image37.svg"/><Relationship Id="rId9" Type="http://schemas.openxmlformats.org/officeDocument/2006/relationships/image" Target="../media/image154.png"/></Relationships>
</file>

<file path=ppt/slides/_rels/slide5.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19.png"/><Relationship Id="rId3" Type="http://schemas.openxmlformats.org/officeDocument/2006/relationships/slideLayout" Target="../slideLayouts/slideLayout7.xml"/><Relationship Id="rId7" Type="http://schemas.openxmlformats.org/officeDocument/2006/relationships/image" Target="../media/image23.png"/><Relationship Id="rId12" Type="http://schemas.openxmlformats.org/officeDocument/2006/relationships/image" Target="../media/image18.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7.svg"/><Relationship Id="rId11" Type="http://schemas.openxmlformats.org/officeDocument/2006/relationships/image" Target="../media/image16.svg"/><Relationship Id="rId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notesSlide" Target="../notesSlides/notesSlide3.xml"/><Relationship Id="rId9" Type="http://schemas.openxmlformats.org/officeDocument/2006/relationships/image" Target="../media/image12.png"/><Relationship Id="rId14" Type="http://schemas.openxmlformats.org/officeDocument/2006/relationships/image" Target="../media/image20.png"/></Relationships>
</file>

<file path=ppt/slides/_rels/slide50.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36.png"/><Relationship Id="rId7" Type="http://schemas.openxmlformats.org/officeDocument/2006/relationships/image" Target="../media/image152.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56.png"/><Relationship Id="rId5" Type="http://schemas.openxmlformats.org/officeDocument/2006/relationships/image" Target="../media/image143.png"/><Relationship Id="rId10" Type="http://schemas.openxmlformats.org/officeDocument/2006/relationships/image" Target="../media/image155.png"/><Relationship Id="rId4" Type="http://schemas.openxmlformats.org/officeDocument/2006/relationships/image" Target="../media/image37.svg"/><Relationship Id="rId9" Type="http://schemas.openxmlformats.org/officeDocument/2006/relationships/image" Target="../media/image154.png"/></Relationships>
</file>

<file path=ppt/slides/_rels/slide51.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36.png"/><Relationship Id="rId7" Type="http://schemas.openxmlformats.org/officeDocument/2006/relationships/image" Target="../media/image152.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56.png"/><Relationship Id="rId5" Type="http://schemas.openxmlformats.org/officeDocument/2006/relationships/image" Target="../media/image143.png"/><Relationship Id="rId10" Type="http://schemas.openxmlformats.org/officeDocument/2006/relationships/image" Target="../media/image155.png"/><Relationship Id="rId4" Type="http://schemas.openxmlformats.org/officeDocument/2006/relationships/image" Target="../media/image37.svg"/><Relationship Id="rId9" Type="http://schemas.openxmlformats.org/officeDocument/2006/relationships/image" Target="../media/image154.png"/></Relationships>
</file>

<file path=ppt/slides/_rels/slide5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36.png"/><Relationship Id="rId7" Type="http://schemas.openxmlformats.org/officeDocument/2006/relationships/image" Target="../media/image152.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56.png"/><Relationship Id="rId5" Type="http://schemas.openxmlformats.org/officeDocument/2006/relationships/image" Target="../media/image143.png"/><Relationship Id="rId10" Type="http://schemas.openxmlformats.org/officeDocument/2006/relationships/image" Target="../media/image155.png"/><Relationship Id="rId4" Type="http://schemas.openxmlformats.org/officeDocument/2006/relationships/image" Target="../media/image37.svg"/><Relationship Id="rId9" Type="http://schemas.openxmlformats.org/officeDocument/2006/relationships/image" Target="../media/image154.png"/></Relationships>
</file>

<file path=ppt/slides/_rels/slide53.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56.png"/><Relationship Id="rId3" Type="http://schemas.openxmlformats.org/officeDocument/2006/relationships/slideLayout" Target="../slideLayouts/slideLayout7.xml"/><Relationship Id="rId7" Type="http://schemas.openxmlformats.org/officeDocument/2006/relationships/image" Target="../media/image143.png"/><Relationship Id="rId12" Type="http://schemas.openxmlformats.org/officeDocument/2006/relationships/image" Target="../media/image155.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37.svg"/><Relationship Id="rId11" Type="http://schemas.openxmlformats.org/officeDocument/2006/relationships/image" Target="../media/image154.png"/><Relationship Id="rId5" Type="http://schemas.openxmlformats.org/officeDocument/2006/relationships/image" Target="../media/image36.png"/><Relationship Id="rId10" Type="http://schemas.openxmlformats.org/officeDocument/2006/relationships/image" Target="../media/image153.png"/><Relationship Id="rId4" Type="http://schemas.openxmlformats.org/officeDocument/2006/relationships/notesSlide" Target="../notesSlides/notesSlide45.xml"/><Relationship Id="rId9" Type="http://schemas.openxmlformats.org/officeDocument/2006/relationships/image" Target="../media/image152.png"/><Relationship Id="rId14" Type="http://schemas.openxmlformats.org/officeDocument/2006/relationships/image" Target="../media/image42.png"/></Relationships>
</file>

<file path=ppt/slides/_rels/slide54.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154.png"/><Relationship Id="rId18" Type="http://schemas.openxmlformats.org/officeDocument/2006/relationships/image" Target="../media/image28.png"/><Relationship Id="rId3" Type="http://schemas.microsoft.com/office/2007/relationships/media" Target="../media/media4.mp4"/><Relationship Id="rId7" Type="http://schemas.openxmlformats.org/officeDocument/2006/relationships/image" Target="../media/image36.png"/><Relationship Id="rId12" Type="http://schemas.openxmlformats.org/officeDocument/2006/relationships/image" Target="../media/image153.png"/><Relationship Id="rId17" Type="http://schemas.openxmlformats.org/officeDocument/2006/relationships/image" Target="../media/image158.png"/><Relationship Id="rId2" Type="http://schemas.openxmlformats.org/officeDocument/2006/relationships/video" Target="../media/media6.mp4"/><Relationship Id="rId16" Type="http://schemas.openxmlformats.org/officeDocument/2006/relationships/image" Target="../media/image42.png"/><Relationship Id="rId1" Type="http://schemas.microsoft.com/office/2007/relationships/media" Target="../media/media6.mp4"/><Relationship Id="rId6" Type="http://schemas.openxmlformats.org/officeDocument/2006/relationships/notesSlide" Target="../notesSlides/notesSlide46.xml"/><Relationship Id="rId11" Type="http://schemas.openxmlformats.org/officeDocument/2006/relationships/image" Target="../media/image152.png"/><Relationship Id="rId5" Type="http://schemas.openxmlformats.org/officeDocument/2006/relationships/slideLayout" Target="../slideLayouts/slideLayout7.xml"/><Relationship Id="rId15" Type="http://schemas.openxmlformats.org/officeDocument/2006/relationships/image" Target="../media/image156.png"/><Relationship Id="rId10" Type="http://schemas.openxmlformats.org/officeDocument/2006/relationships/image" Target="../media/image144.png"/><Relationship Id="rId4" Type="http://schemas.openxmlformats.org/officeDocument/2006/relationships/video" Target="../media/media4.mp4"/><Relationship Id="rId9" Type="http://schemas.openxmlformats.org/officeDocument/2006/relationships/image" Target="../media/image143.png"/><Relationship Id="rId14" Type="http://schemas.openxmlformats.org/officeDocument/2006/relationships/image" Target="../media/image155.png"/></Relationships>
</file>

<file path=ppt/slides/_rels/slide55.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36.png"/><Relationship Id="rId7" Type="http://schemas.openxmlformats.org/officeDocument/2006/relationships/image" Target="../media/image152.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56.png"/><Relationship Id="rId5" Type="http://schemas.openxmlformats.org/officeDocument/2006/relationships/image" Target="../media/image143.png"/><Relationship Id="rId10" Type="http://schemas.openxmlformats.org/officeDocument/2006/relationships/image" Target="../media/image155.png"/><Relationship Id="rId4" Type="http://schemas.openxmlformats.org/officeDocument/2006/relationships/image" Target="../media/image37.svg"/><Relationship Id="rId9" Type="http://schemas.openxmlformats.org/officeDocument/2006/relationships/image" Target="../media/image154.png"/></Relationships>
</file>

<file path=ppt/slides/_rels/slide56.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60.png"/><Relationship Id="rId3" Type="http://schemas.openxmlformats.org/officeDocument/2006/relationships/image" Target="../media/image36.png"/><Relationship Id="rId7" Type="http://schemas.openxmlformats.org/officeDocument/2006/relationships/image" Target="../media/image152.png"/><Relationship Id="rId12" Type="http://schemas.openxmlformats.org/officeDocument/2006/relationships/image" Target="../media/image15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56.png"/><Relationship Id="rId5" Type="http://schemas.openxmlformats.org/officeDocument/2006/relationships/image" Target="../media/image143.png"/><Relationship Id="rId10" Type="http://schemas.openxmlformats.org/officeDocument/2006/relationships/image" Target="../media/image155.png"/><Relationship Id="rId4" Type="http://schemas.openxmlformats.org/officeDocument/2006/relationships/image" Target="../media/image37.svg"/><Relationship Id="rId9" Type="http://schemas.openxmlformats.org/officeDocument/2006/relationships/image" Target="../media/image154.png"/></Relationships>
</file>

<file path=ppt/slides/_rels/slide57.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60.png"/><Relationship Id="rId3" Type="http://schemas.openxmlformats.org/officeDocument/2006/relationships/image" Target="../media/image36.png"/><Relationship Id="rId7" Type="http://schemas.openxmlformats.org/officeDocument/2006/relationships/image" Target="../media/image152.png"/><Relationship Id="rId12" Type="http://schemas.openxmlformats.org/officeDocument/2006/relationships/image" Target="../media/image159.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56.png"/><Relationship Id="rId5" Type="http://schemas.openxmlformats.org/officeDocument/2006/relationships/image" Target="../media/image143.png"/><Relationship Id="rId10" Type="http://schemas.openxmlformats.org/officeDocument/2006/relationships/image" Target="../media/image155.png"/><Relationship Id="rId4" Type="http://schemas.openxmlformats.org/officeDocument/2006/relationships/image" Target="../media/image37.svg"/><Relationship Id="rId9" Type="http://schemas.openxmlformats.org/officeDocument/2006/relationships/image" Target="../media/image154.png"/></Relationships>
</file>

<file path=ppt/slides/_rels/slide58.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3" Type="http://schemas.openxmlformats.org/officeDocument/2006/relationships/image" Target="../media/image36.png"/><Relationship Id="rId7" Type="http://schemas.openxmlformats.org/officeDocument/2006/relationships/image" Target="../media/image163.png"/><Relationship Id="rId12" Type="http://schemas.openxmlformats.org/officeDocument/2006/relationships/image" Target="../media/image168.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162.png"/><Relationship Id="rId11" Type="http://schemas.openxmlformats.org/officeDocument/2006/relationships/image" Target="../media/image167.png"/><Relationship Id="rId5" Type="http://schemas.openxmlformats.org/officeDocument/2006/relationships/image" Target="../media/image161.png"/><Relationship Id="rId10" Type="http://schemas.openxmlformats.org/officeDocument/2006/relationships/image" Target="../media/image166.png"/><Relationship Id="rId4" Type="http://schemas.openxmlformats.org/officeDocument/2006/relationships/image" Target="../media/image37.svg"/><Relationship Id="rId9" Type="http://schemas.openxmlformats.org/officeDocument/2006/relationships/image" Target="../media/image165.png"/></Relationships>
</file>

<file path=ppt/slides/_rels/slide59.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56.png"/><Relationship Id="rId3" Type="http://schemas.openxmlformats.org/officeDocument/2006/relationships/slideLayout" Target="../slideLayouts/slideLayout7.xml"/><Relationship Id="rId7" Type="http://schemas.openxmlformats.org/officeDocument/2006/relationships/image" Target="../media/image143.png"/><Relationship Id="rId12" Type="http://schemas.openxmlformats.org/officeDocument/2006/relationships/image" Target="../media/image155.png"/><Relationship Id="rId2" Type="http://schemas.microsoft.com/office/2007/relationships/media" Target="../media/media1.mp4"/><Relationship Id="rId16" Type="http://schemas.openxmlformats.org/officeDocument/2006/relationships/image" Target="../media/image2.png"/><Relationship Id="rId1" Type="http://schemas.openxmlformats.org/officeDocument/2006/relationships/video" Target="NULL" TargetMode="External"/><Relationship Id="rId6" Type="http://schemas.openxmlformats.org/officeDocument/2006/relationships/image" Target="../media/image37.svg"/><Relationship Id="rId11" Type="http://schemas.openxmlformats.org/officeDocument/2006/relationships/image" Target="../media/image154.png"/><Relationship Id="rId5" Type="http://schemas.openxmlformats.org/officeDocument/2006/relationships/image" Target="../media/image36.png"/><Relationship Id="rId15" Type="http://schemas.openxmlformats.org/officeDocument/2006/relationships/image" Target="../media/image160.png"/><Relationship Id="rId10" Type="http://schemas.openxmlformats.org/officeDocument/2006/relationships/image" Target="../media/image153.png"/><Relationship Id="rId4" Type="http://schemas.openxmlformats.org/officeDocument/2006/relationships/notesSlide" Target="../notesSlides/notesSlide51.xml"/><Relationship Id="rId9" Type="http://schemas.openxmlformats.org/officeDocument/2006/relationships/image" Target="../media/image152.png"/><Relationship Id="rId14" Type="http://schemas.openxmlformats.org/officeDocument/2006/relationships/image" Target="../media/image159.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3.png"/><Relationship Id="rId3" Type="http://schemas.openxmlformats.org/officeDocument/2006/relationships/slideLayout" Target="../slideLayouts/slideLayout7.xml"/><Relationship Id="rId7" Type="http://schemas.openxmlformats.org/officeDocument/2006/relationships/image" Target="../media/image12.png"/><Relationship Id="rId12" Type="http://schemas.openxmlformats.org/officeDocument/2006/relationships/image" Target="../media/image27.png"/><Relationship Id="rId2" Type="http://schemas.microsoft.com/office/2007/relationships/media" Target="../media/media2.mp4"/><Relationship Id="rId1" Type="http://schemas.openxmlformats.org/officeDocument/2006/relationships/video" Target="NULL" TargetMode="External"/><Relationship Id="rId6" Type="http://schemas.openxmlformats.org/officeDocument/2006/relationships/image" Target="../media/image24.png"/><Relationship Id="rId11" Type="http://schemas.openxmlformats.org/officeDocument/2006/relationships/image" Target="../media/image26.png"/><Relationship Id="rId5" Type="http://schemas.openxmlformats.org/officeDocument/2006/relationships/image" Target="../media/image7.svg"/><Relationship Id="rId10" Type="http://schemas.openxmlformats.org/officeDocument/2006/relationships/image" Target="../media/image25.png"/><Relationship Id="rId4" Type="http://schemas.openxmlformats.org/officeDocument/2006/relationships/image" Target="../media/image6.png"/><Relationship Id="rId9" Type="http://schemas.openxmlformats.org/officeDocument/2006/relationships/image" Target="../media/image16.svg"/></Relationships>
</file>

<file path=ppt/slides/_rels/slide60.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56.png"/><Relationship Id="rId3" Type="http://schemas.openxmlformats.org/officeDocument/2006/relationships/slideLayout" Target="../slideLayouts/slideLayout7.xml"/><Relationship Id="rId7" Type="http://schemas.openxmlformats.org/officeDocument/2006/relationships/image" Target="../media/image143.png"/><Relationship Id="rId12" Type="http://schemas.openxmlformats.org/officeDocument/2006/relationships/image" Target="../media/image155.png"/><Relationship Id="rId2" Type="http://schemas.microsoft.com/office/2007/relationships/media" Target="../media/media1.mp4"/><Relationship Id="rId16" Type="http://schemas.openxmlformats.org/officeDocument/2006/relationships/image" Target="../media/image2.png"/><Relationship Id="rId1" Type="http://schemas.openxmlformats.org/officeDocument/2006/relationships/video" Target="NULL" TargetMode="External"/><Relationship Id="rId6" Type="http://schemas.openxmlformats.org/officeDocument/2006/relationships/image" Target="../media/image37.svg"/><Relationship Id="rId11" Type="http://schemas.openxmlformats.org/officeDocument/2006/relationships/image" Target="../media/image154.png"/><Relationship Id="rId5" Type="http://schemas.openxmlformats.org/officeDocument/2006/relationships/image" Target="../media/image36.png"/><Relationship Id="rId15" Type="http://schemas.openxmlformats.org/officeDocument/2006/relationships/image" Target="../media/image160.png"/><Relationship Id="rId10" Type="http://schemas.openxmlformats.org/officeDocument/2006/relationships/image" Target="../media/image153.png"/><Relationship Id="rId4" Type="http://schemas.openxmlformats.org/officeDocument/2006/relationships/notesSlide" Target="../notesSlides/notesSlide52.xml"/><Relationship Id="rId9" Type="http://schemas.openxmlformats.org/officeDocument/2006/relationships/image" Target="../media/image152.png"/><Relationship Id="rId14" Type="http://schemas.openxmlformats.org/officeDocument/2006/relationships/image" Target="../media/image159.png"/></Relationships>
</file>

<file path=ppt/slides/_rels/slide61.xml.rels><?xml version="1.0" encoding="UTF-8" standalone="yes"?>
<Relationships xmlns="http://schemas.openxmlformats.org/package/2006/relationships"><Relationship Id="rId3" Type="http://schemas.openxmlformats.org/officeDocument/2006/relationships/image" Target="../media/image7.svg"/><Relationship Id="rId7" Type="http://schemas.openxmlformats.org/officeDocument/2006/relationships/image" Target="../media/image11.svg"/><Relationship Id="rId2" Type="http://schemas.openxmlformats.org/officeDocument/2006/relationships/image" Target="../media/image6.png"/><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6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6.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3.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36.png"/><Relationship Id="rId7" Type="http://schemas.openxmlformats.org/officeDocument/2006/relationships/image" Target="../media/image152.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144.png"/><Relationship Id="rId11" Type="http://schemas.openxmlformats.org/officeDocument/2006/relationships/image" Target="../media/image156.png"/><Relationship Id="rId5" Type="http://schemas.openxmlformats.org/officeDocument/2006/relationships/image" Target="../media/image143.png"/><Relationship Id="rId10" Type="http://schemas.openxmlformats.org/officeDocument/2006/relationships/image" Target="../media/image155.png"/><Relationship Id="rId4" Type="http://schemas.openxmlformats.org/officeDocument/2006/relationships/image" Target="../media/image37.svg"/><Relationship Id="rId9" Type="http://schemas.openxmlformats.org/officeDocument/2006/relationships/image" Target="../media/image154.png"/></Relationships>
</file>

<file path=ppt/slides/_rels/slide64.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0.png"/><Relationship Id="rId7" Type="http://schemas.openxmlformats.org/officeDocument/2006/relationships/image" Target="../media/image172.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1.svg"/><Relationship Id="rId9" Type="http://schemas.openxmlformats.org/officeDocument/2006/relationships/image" Target="../media/image174.png"/></Relationships>
</file>

<file path=ppt/slides/_rels/slide65.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0.png"/><Relationship Id="rId7" Type="http://schemas.openxmlformats.org/officeDocument/2006/relationships/image" Target="../media/image172.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1.svg"/><Relationship Id="rId9" Type="http://schemas.openxmlformats.org/officeDocument/2006/relationships/image" Target="../media/image175.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3.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notesSlide" Target="../notesSlides/notesSlide57.xml"/></Relationships>
</file>

<file path=ppt/slides/_rels/slide67.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notesSlide" Target="../notesSlides/notesSlide58.xml"/><Relationship Id="rId9" Type="http://schemas.openxmlformats.org/officeDocument/2006/relationships/image" Target="../media/image43.png"/></Relationships>
</file>

<file path=ppt/slides/_rels/slide6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notesSlide" Target="../notesSlides/notesSlide59.xml"/><Relationship Id="rId9" Type="http://schemas.openxmlformats.org/officeDocument/2006/relationships/image" Target="../media/image43.png"/></Relationships>
</file>

<file path=ppt/slides/_rels/slide6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3.png"/><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slideLayout" Target="../slideLayouts/slideLayout7.xml"/><Relationship Id="rId7" Type="http://schemas.openxmlformats.org/officeDocument/2006/relationships/image" Target="../media/image1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29.png"/></Relationships>
</file>

<file path=ppt/slides/_rels/slide7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86.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1.svg"/></Relationships>
</file>

<file path=ppt/slides/_rels/slide71.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0.png"/><Relationship Id="rId7" Type="http://schemas.openxmlformats.org/officeDocument/2006/relationships/image" Target="../media/image189.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88.png"/><Relationship Id="rId5" Type="http://schemas.openxmlformats.org/officeDocument/2006/relationships/image" Target="../media/image187.png"/><Relationship Id="rId4" Type="http://schemas.openxmlformats.org/officeDocument/2006/relationships/image" Target="../media/image11.svg"/></Relationships>
</file>

<file path=ppt/slides/_rels/slide7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3.xml"/><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1.svg"/></Relationships>
</file>

<file path=ppt/slides/_rels/slide7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4.xm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1.svg"/></Relationships>
</file>

<file path=ppt/slides/_rels/slide74.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0.png"/><Relationship Id="rId7" Type="http://schemas.openxmlformats.org/officeDocument/2006/relationships/image" Target="../media/image195.png"/><Relationship Id="rId2" Type="http://schemas.openxmlformats.org/officeDocument/2006/relationships/notesSlide" Target="../notesSlides/notesSlide65.xml"/><Relationship Id="rId1" Type="http://schemas.openxmlformats.org/officeDocument/2006/relationships/slideLayout" Target="../slideLayouts/slideLayout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1.svg"/></Relationships>
</file>

<file path=ppt/slides/_rels/slide75.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0.png"/><Relationship Id="rId7" Type="http://schemas.openxmlformats.org/officeDocument/2006/relationships/image" Target="../media/image196.png"/><Relationship Id="rId2" Type="http://schemas.openxmlformats.org/officeDocument/2006/relationships/notesSlide" Target="../notesSlides/notesSlide66.xml"/><Relationship Id="rId1" Type="http://schemas.openxmlformats.org/officeDocument/2006/relationships/slideLayout" Target="../slideLayouts/slideLayout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1.svg"/><Relationship Id="rId9" Type="http://schemas.openxmlformats.org/officeDocument/2006/relationships/image" Target="../media/image192.png"/></Relationships>
</file>

<file path=ppt/slides/_rels/slide76.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0.png"/><Relationship Id="rId7" Type="http://schemas.openxmlformats.org/officeDocument/2006/relationships/image" Target="../media/image196.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94.png"/><Relationship Id="rId5" Type="http://schemas.openxmlformats.org/officeDocument/2006/relationships/image" Target="../media/image193.png"/><Relationship Id="rId4" Type="http://schemas.openxmlformats.org/officeDocument/2006/relationships/image" Target="../media/image11.svg"/><Relationship Id="rId9" Type="http://schemas.openxmlformats.org/officeDocument/2006/relationships/image" Target="../media/image192.png"/></Relationships>
</file>

<file path=ppt/slides/_rels/slide77.xml.rels><?xml version="1.0" encoding="UTF-8" standalone="yes"?>
<Relationships xmlns="http://schemas.openxmlformats.org/package/2006/relationships"><Relationship Id="rId8" Type="http://schemas.openxmlformats.org/officeDocument/2006/relationships/image" Target="../media/image192.png"/><Relationship Id="rId3" Type="http://schemas.openxmlformats.org/officeDocument/2006/relationships/image" Target="../media/image10.png"/><Relationship Id="rId7" Type="http://schemas.openxmlformats.org/officeDocument/2006/relationships/image" Target="../media/image200.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1.svg"/></Relationships>
</file>

<file path=ppt/slides/_rels/slide78.xml.rels><?xml version="1.0" encoding="UTF-8" standalone="yes"?>
<Relationships xmlns="http://schemas.openxmlformats.org/package/2006/relationships"><Relationship Id="rId8" Type="http://schemas.openxmlformats.org/officeDocument/2006/relationships/image" Target="../media/image202.png"/><Relationship Id="rId3" Type="http://schemas.openxmlformats.org/officeDocument/2006/relationships/image" Target="../media/image10.png"/><Relationship Id="rId7" Type="http://schemas.openxmlformats.org/officeDocument/2006/relationships/image" Target="../media/image201.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199.png"/><Relationship Id="rId11" Type="http://schemas.openxmlformats.org/officeDocument/2006/relationships/image" Target="../media/image192.png"/><Relationship Id="rId5" Type="http://schemas.openxmlformats.org/officeDocument/2006/relationships/image" Target="../media/image198.png"/><Relationship Id="rId10" Type="http://schemas.openxmlformats.org/officeDocument/2006/relationships/image" Target="../media/image200.png"/><Relationship Id="rId4" Type="http://schemas.openxmlformats.org/officeDocument/2006/relationships/image" Target="../media/image11.svg"/><Relationship Id="rId9" Type="http://schemas.openxmlformats.org/officeDocument/2006/relationships/image" Target="../media/image203.png"/></Relationships>
</file>

<file path=ppt/slides/_rels/slide79.xml.rels><?xml version="1.0" encoding="UTF-8" standalone="yes"?>
<Relationships xmlns="http://schemas.openxmlformats.org/package/2006/relationships"><Relationship Id="rId8" Type="http://schemas.openxmlformats.org/officeDocument/2006/relationships/image" Target="../media/image207.png"/><Relationship Id="rId13" Type="http://schemas.openxmlformats.org/officeDocument/2006/relationships/image" Target="../media/image212.png"/><Relationship Id="rId3" Type="http://schemas.openxmlformats.org/officeDocument/2006/relationships/image" Target="../media/image10.png"/><Relationship Id="rId7" Type="http://schemas.openxmlformats.org/officeDocument/2006/relationships/image" Target="../media/image206.png"/><Relationship Id="rId12" Type="http://schemas.openxmlformats.org/officeDocument/2006/relationships/image" Target="../media/image211.png"/><Relationship Id="rId2" Type="http://schemas.openxmlformats.org/officeDocument/2006/relationships/notesSlide" Target="../notesSlides/notesSlide70.xml"/><Relationship Id="rId16" Type="http://schemas.openxmlformats.org/officeDocument/2006/relationships/image" Target="../media/image192.png"/><Relationship Id="rId1" Type="http://schemas.openxmlformats.org/officeDocument/2006/relationships/slideLayout" Target="../slideLayouts/slideLayout7.xml"/><Relationship Id="rId6" Type="http://schemas.openxmlformats.org/officeDocument/2006/relationships/image" Target="../media/image205.png"/><Relationship Id="rId11" Type="http://schemas.openxmlformats.org/officeDocument/2006/relationships/image" Target="../media/image210.png"/><Relationship Id="rId5" Type="http://schemas.openxmlformats.org/officeDocument/2006/relationships/image" Target="../media/image204.png"/><Relationship Id="rId15" Type="http://schemas.openxmlformats.org/officeDocument/2006/relationships/image" Target="../media/image214.png"/><Relationship Id="rId10" Type="http://schemas.openxmlformats.org/officeDocument/2006/relationships/image" Target="../media/image209.png"/><Relationship Id="rId4" Type="http://schemas.openxmlformats.org/officeDocument/2006/relationships/image" Target="../media/image11.svg"/><Relationship Id="rId9" Type="http://schemas.openxmlformats.org/officeDocument/2006/relationships/image" Target="../media/image208.png"/><Relationship Id="rId14" Type="http://schemas.openxmlformats.org/officeDocument/2006/relationships/image" Target="../media/image213.png"/></Relationships>
</file>

<file path=ppt/slides/_rels/slide8.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1.xml"/><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1.svg"/></Relationships>
</file>

<file path=ppt/slides/_rels/slide8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2.xml"/><Relationship Id="rId1" Type="http://schemas.openxmlformats.org/officeDocument/2006/relationships/slideLayout" Target="../slideLayouts/slideLayout7.xml"/><Relationship Id="rId4" Type="http://schemas.openxmlformats.org/officeDocument/2006/relationships/image" Target="../media/image11.svg"/></Relationships>
</file>

<file path=ppt/slides/_rels/slide82.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0.png"/><Relationship Id="rId7" Type="http://schemas.openxmlformats.org/officeDocument/2006/relationships/image" Target="../media/image217.png"/><Relationship Id="rId2" Type="http://schemas.openxmlformats.org/officeDocument/2006/relationships/notesSlide" Target="../notesSlides/notesSlide73.xml"/><Relationship Id="rId1" Type="http://schemas.openxmlformats.org/officeDocument/2006/relationships/slideLayout" Target="../slideLayouts/slideLayout7.xml"/><Relationship Id="rId6" Type="http://schemas.openxmlformats.org/officeDocument/2006/relationships/image" Target="../media/image216.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11.svg"/><Relationship Id="rId9" Type="http://schemas.openxmlformats.org/officeDocument/2006/relationships/image" Target="../media/image219.png"/></Relationships>
</file>

<file path=ppt/slides/_rels/slide83.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0.png"/><Relationship Id="rId7" Type="http://schemas.openxmlformats.org/officeDocument/2006/relationships/image" Target="../media/image217.png"/><Relationship Id="rId2" Type="http://schemas.openxmlformats.org/officeDocument/2006/relationships/notesSlide" Target="../notesSlides/notesSlide74.xml"/><Relationship Id="rId1" Type="http://schemas.openxmlformats.org/officeDocument/2006/relationships/slideLayout" Target="../slideLayouts/slideLayout7.xml"/><Relationship Id="rId6" Type="http://schemas.openxmlformats.org/officeDocument/2006/relationships/image" Target="../media/image216.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11.svg"/><Relationship Id="rId9" Type="http://schemas.openxmlformats.org/officeDocument/2006/relationships/image" Target="../media/image219.png"/></Relationships>
</file>

<file path=ppt/slides/_rels/slide8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11.svg"/></Relationships>
</file>

<file path=ppt/slides/_rels/slide8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6.xml"/><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11.svg"/></Relationships>
</file>

<file path=ppt/slides/_rels/slide86.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10.png"/><Relationship Id="rId7" Type="http://schemas.openxmlformats.org/officeDocument/2006/relationships/image" Target="../media/image217.png"/><Relationship Id="rId2" Type="http://schemas.openxmlformats.org/officeDocument/2006/relationships/notesSlide" Target="../notesSlides/notesSlide77.xml"/><Relationship Id="rId1" Type="http://schemas.openxmlformats.org/officeDocument/2006/relationships/slideLayout" Target="../slideLayouts/slideLayout7.xml"/><Relationship Id="rId6" Type="http://schemas.openxmlformats.org/officeDocument/2006/relationships/image" Target="../media/image216.png"/><Relationship Id="rId5" Type="http://schemas.openxmlformats.org/officeDocument/2006/relationships/image" Target="../media/image215.png"/><Relationship Id="rId10" Type="http://schemas.openxmlformats.org/officeDocument/2006/relationships/image" Target="../media/image220.png"/><Relationship Id="rId4" Type="http://schemas.openxmlformats.org/officeDocument/2006/relationships/image" Target="../media/image11.svg"/><Relationship Id="rId9" Type="http://schemas.openxmlformats.org/officeDocument/2006/relationships/image" Target="../media/image219.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4.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notesSlide" Target="../notesSlides/notesSlide78.xml"/></Relationships>
</file>

<file path=ppt/slides/_rels/slide88.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8.xml"/><Relationship Id="rId7" Type="http://schemas.openxmlformats.org/officeDocument/2006/relationships/image" Target="../media/image2.png"/><Relationship Id="rId2" Type="http://schemas.microsoft.com/office/2007/relationships/media" Target="../media/media1.mp4"/><Relationship Id="rId1" Type="http://schemas.openxmlformats.org/officeDocument/2006/relationships/video" Target="NULL" TargetMode="External"/><Relationship Id="rId6" Type="http://schemas.microsoft.com/office/2007/relationships/hdphoto" Target="../media/hdphoto1.wdp"/><Relationship Id="rId5" Type="http://schemas.openxmlformats.org/officeDocument/2006/relationships/image" Target="../media/image1.png"/><Relationship Id="rId10" Type="http://schemas.openxmlformats.org/officeDocument/2006/relationships/image" Target="../media/image5.png"/><Relationship Id="rId4" Type="http://schemas.openxmlformats.org/officeDocument/2006/relationships/notesSlide" Target="../notesSlides/notesSlide79.xml"/><Relationship Id="rId9" Type="http://schemas.openxmlformats.org/officeDocument/2006/relationships/image" Target="../media/image4.png"/></Relationships>
</file>

<file path=ppt/slides/_rels/slide89.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slideLayout" Target="../slideLayouts/slideLayout8.xml"/><Relationship Id="rId7" Type="http://schemas.openxmlformats.org/officeDocument/2006/relationships/image" Target="../media/image17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1.png"/><Relationship Id="rId5" Type="http://schemas.openxmlformats.org/officeDocument/2006/relationships/image" Target="../media/image157.png"/><Relationship Id="rId10" Type="http://schemas.openxmlformats.org/officeDocument/2006/relationships/image" Target="../media/image222.svg"/><Relationship Id="rId4" Type="http://schemas.openxmlformats.org/officeDocument/2006/relationships/notesSlide" Target="../notesSlides/notesSlide80.xml"/><Relationship Id="rId9" Type="http://schemas.openxmlformats.org/officeDocument/2006/relationships/image" Target="../media/image221.pn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notesSlide" Target="../notesSlides/notesSlide4.xml"/><Relationship Id="rId9" Type="http://schemas.openxmlformats.org/officeDocument/2006/relationships/image" Target="../media/image33.png"/></Relationships>
</file>

<file path=ppt/slides/_rels/slide90.xml.rels><?xml version="1.0" encoding="UTF-8" standalone="yes"?>
<Relationships xmlns="http://schemas.openxmlformats.org/package/2006/relationships"><Relationship Id="rId8" Type="http://schemas.openxmlformats.org/officeDocument/2006/relationships/image" Target="../media/image222.svg"/><Relationship Id="rId3" Type="http://schemas.openxmlformats.org/officeDocument/2006/relationships/image" Target="../media/image157.png"/><Relationship Id="rId7" Type="http://schemas.openxmlformats.org/officeDocument/2006/relationships/image" Target="../media/image221.png"/><Relationship Id="rId2" Type="http://schemas.openxmlformats.org/officeDocument/2006/relationships/notesSlide" Target="../notesSlides/notesSlide81.xml"/><Relationship Id="rId1" Type="http://schemas.openxmlformats.org/officeDocument/2006/relationships/slideLayout" Target="../slideLayouts/slideLayout8.xml"/><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hyperlink" Target="https://www.sagemath.org/library-press.html" TargetMode="External"/></Relationships>
</file>

<file path=ppt/slides/_rels/slide91.xml.rels><?xml version="1.0" encoding="UTF-8" standalone="yes"?>
<Relationships xmlns="http://schemas.openxmlformats.org/package/2006/relationships"><Relationship Id="rId3" Type="http://schemas.openxmlformats.org/officeDocument/2006/relationships/image" Target="../media/image1280.png"/><Relationship Id="rId2" Type="http://schemas.openxmlformats.org/officeDocument/2006/relationships/notesSlide" Target="../notesSlides/notesSlide82.xml"/><Relationship Id="rId1" Type="http://schemas.openxmlformats.org/officeDocument/2006/relationships/slideLayout" Target="../slideLayouts/slideLayout7.xml"/><Relationship Id="rId5" Type="http://schemas.openxmlformats.org/officeDocument/2006/relationships/image" Target="../media/image37.svg"/><Relationship Id="rId4" Type="http://schemas.openxmlformats.org/officeDocument/2006/relationships/image" Target="../media/image36.png"/></Relationships>
</file>

<file path=ppt/slides/_rels/slide92.xml.rels><?xml version="1.0" encoding="UTF-8" standalone="yes"?>
<Relationships xmlns="http://schemas.openxmlformats.org/package/2006/relationships"><Relationship Id="rId3" Type="http://schemas.openxmlformats.org/officeDocument/2006/relationships/image" Target="../media/image1290.png"/><Relationship Id="rId2" Type="http://schemas.openxmlformats.org/officeDocument/2006/relationships/notesSlide" Target="../notesSlides/notesSlide83.xml"/><Relationship Id="rId1" Type="http://schemas.openxmlformats.org/officeDocument/2006/relationships/slideLayout" Target="../slideLayouts/slideLayout7.xml"/><Relationship Id="rId6" Type="http://schemas.openxmlformats.org/officeDocument/2006/relationships/image" Target="../media/image223.gif"/><Relationship Id="rId5" Type="http://schemas.openxmlformats.org/officeDocument/2006/relationships/image" Target="../media/image37.svg"/><Relationship Id="rId4" Type="http://schemas.openxmlformats.org/officeDocument/2006/relationships/image" Target="../media/image36.png"/></Relationships>
</file>

<file path=ppt/slides/_rels/slide93.xml.rels><?xml version="1.0" encoding="UTF-8" standalone="yes"?>
<Relationships xmlns="http://schemas.openxmlformats.org/package/2006/relationships"><Relationship Id="rId3" Type="http://schemas.openxmlformats.org/officeDocument/2006/relationships/hyperlink" Target="https://math.stackexchange.com/a/221253/1083321" TargetMode="External"/><Relationship Id="rId2" Type="http://schemas.openxmlformats.org/officeDocument/2006/relationships/hyperlink" Target="https://math.stackexchange.com/a/4851674/1083321" TargetMode="Externa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8" Type="http://schemas.openxmlformats.org/officeDocument/2006/relationships/image" Target="../media/image900.png"/><Relationship Id="rId3" Type="http://schemas.openxmlformats.org/officeDocument/2006/relationships/image" Target="../media/image225.png"/><Relationship Id="rId7" Type="http://schemas.openxmlformats.org/officeDocument/2006/relationships/image" Target="../media/image810.png"/><Relationship Id="rId2" Type="http://schemas.openxmlformats.org/officeDocument/2006/relationships/image" Target="../media/image224.png"/><Relationship Id="rId1" Type="http://schemas.openxmlformats.org/officeDocument/2006/relationships/slideLayout" Target="../slideLayouts/slideLayout8.xml"/><Relationship Id="rId6" Type="http://schemas.openxmlformats.org/officeDocument/2006/relationships/image" Target="../media/image232.png"/><Relationship Id="rId5" Type="http://schemas.openxmlformats.org/officeDocument/2006/relationships/image" Target="../media/image231.png"/><Relationship Id="rId10" Type="http://schemas.openxmlformats.org/officeDocument/2006/relationships/image" Target="../media/image1100.png"/><Relationship Id="rId4" Type="http://schemas.openxmlformats.org/officeDocument/2006/relationships/image" Target="../media/image226.png"/><Relationship Id="rId9" Type="http://schemas.openxmlformats.org/officeDocument/2006/relationships/image" Target="../media/image10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ano keyboard and many stacks of keyboards&#10;&#10;Description automatically generated with medium confidence">
            <a:extLst>
              <a:ext uri="{FF2B5EF4-FFF2-40B4-BE49-F238E27FC236}">
                <a16:creationId xmlns:a16="http://schemas.microsoft.com/office/drawing/2014/main" id="{73F80D91-0442-1A24-2F80-BF10704E94D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7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a:effectLst>
            <a:outerShdw blurRad="50800" dist="50800" dir="5400000" algn="ctr" rotWithShape="0">
              <a:srgbClr val="000000">
                <a:alpha val="33000"/>
              </a:srgbClr>
            </a:outerShdw>
          </a:effectLst>
        </p:spPr>
      </p:pic>
      <p:sp>
        <p:nvSpPr>
          <p:cNvPr id="9" name="TextBox 8">
            <a:extLst>
              <a:ext uri="{FF2B5EF4-FFF2-40B4-BE49-F238E27FC236}">
                <a16:creationId xmlns:a16="http://schemas.microsoft.com/office/drawing/2014/main" id="{39F78A5D-7FFE-043D-B6B5-129DA12267A4}"/>
              </a:ext>
            </a:extLst>
          </p:cNvPr>
          <p:cNvSpPr txBox="1"/>
          <p:nvPr/>
        </p:nvSpPr>
        <p:spPr>
          <a:xfrm>
            <a:off x="1101196" y="792042"/>
            <a:ext cx="9989609" cy="584775"/>
          </a:xfrm>
          <a:prstGeom prst="rect">
            <a:avLst/>
          </a:prstGeom>
          <a:noFill/>
        </p:spPr>
        <p:txBody>
          <a:bodyPr wrap="square" rtlCol="0">
            <a:spAutoFit/>
          </a:bodyPr>
          <a:lstStyle/>
          <a:p>
            <a:pPr algn="ctr"/>
            <a:r>
              <a:rPr lang="en-US" sz="3200" dirty="0">
                <a:effectLst/>
                <a:latin typeface="Fira Code" panose="020B0809050000020004" pitchFamily="49" charset="0"/>
                <a:ea typeface="Fira Code" panose="020B0809050000020004" pitchFamily="49" charset="0"/>
              </a:rPr>
              <a:t>“The </a:t>
            </a:r>
            <a:r>
              <a:rPr lang="en-US" sz="3200" dirty="0" err="1">
                <a:latin typeface="Fira Code" panose="020B0809050000020004" pitchFamily="49" charset="0"/>
                <a:ea typeface="Fira Code" panose="020B0809050000020004" pitchFamily="49" charset="0"/>
              </a:rPr>
              <a:t>S</a:t>
            </a:r>
            <a:r>
              <a:rPr lang="en-US" sz="3200" dirty="0" err="1">
                <a:effectLst/>
                <a:latin typeface="Fira Code" panose="020B0809050000020004" pitchFamily="49" charset="0"/>
                <a:ea typeface="Fira Code" panose="020B0809050000020004" pitchFamily="49" charset="0"/>
              </a:rPr>
              <a:t>ynthies</a:t>
            </a:r>
            <a:r>
              <a:rPr lang="en-US" sz="3200" dirty="0">
                <a:effectLst/>
                <a:latin typeface="Fira Code" panose="020B0809050000020004" pitchFamily="49" charset="0"/>
                <a:ea typeface="Fira Code" panose="020B0809050000020004" pitchFamily="49" charset="0"/>
              </a:rPr>
              <a:t>” building an equalizer</a:t>
            </a:r>
          </a:p>
        </p:txBody>
      </p:sp>
      <p:sp>
        <p:nvSpPr>
          <p:cNvPr id="10" name="TextBox 9">
            <a:extLst>
              <a:ext uri="{FF2B5EF4-FFF2-40B4-BE49-F238E27FC236}">
                <a16:creationId xmlns:a16="http://schemas.microsoft.com/office/drawing/2014/main" id="{F822BC68-5D97-E1A1-B6BB-2FC591332485}"/>
              </a:ext>
            </a:extLst>
          </p:cNvPr>
          <p:cNvSpPr txBox="1"/>
          <p:nvPr/>
        </p:nvSpPr>
        <p:spPr>
          <a:xfrm>
            <a:off x="2430463" y="1968655"/>
            <a:ext cx="7331075" cy="384721"/>
          </a:xfrm>
          <a:prstGeom prst="rect">
            <a:avLst/>
          </a:prstGeom>
          <a:noFill/>
        </p:spPr>
        <p:txBody>
          <a:bodyPr wrap="square" rtlCol="0">
            <a:spAutoFit/>
          </a:bodyPr>
          <a:lstStyle/>
          <a:p>
            <a:pPr algn="ctr"/>
            <a:r>
              <a:rPr lang="en-US" sz="1900" dirty="0">
                <a:effectLst/>
                <a:latin typeface="Fira Code" panose="020B0809050000020004" pitchFamily="49" charset="0"/>
                <a:ea typeface="Fira Code" panose="020B0809050000020004" pitchFamily="49" charset="0"/>
              </a:rPr>
              <a:t>2024-05-21, Felix </a:t>
            </a:r>
            <a:r>
              <a:rPr lang="en-US" sz="1900" dirty="0" err="1">
                <a:effectLst/>
                <a:latin typeface="Fira Code" panose="020B0809050000020004" pitchFamily="49" charset="0"/>
                <a:ea typeface="Fira Code" panose="020B0809050000020004" pitchFamily="49" charset="0"/>
              </a:rPr>
              <a:t>Lentze</a:t>
            </a:r>
            <a:r>
              <a:rPr lang="en-US" sz="1900" dirty="0">
                <a:effectLst/>
                <a:latin typeface="Fira Code" panose="020B0809050000020004" pitchFamily="49" charset="0"/>
                <a:ea typeface="Fira Code" panose="020B0809050000020004" pitchFamily="49" charset="0"/>
              </a:rPr>
              <a:t> &amp; Dominic Plein</a:t>
            </a:r>
          </a:p>
        </p:txBody>
      </p:sp>
      <p:sp>
        <p:nvSpPr>
          <p:cNvPr id="11" name="TextBox 10">
            <a:extLst>
              <a:ext uri="{FF2B5EF4-FFF2-40B4-BE49-F238E27FC236}">
                <a16:creationId xmlns:a16="http://schemas.microsoft.com/office/drawing/2014/main" id="{62599DC7-C7BF-77CB-C9A6-D466844D00F8}"/>
              </a:ext>
            </a:extLst>
          </p:cNvPr>
          <p:cNvSpPr txBox="1"/>
          <p:nvPr/>
        </p:nvSpPr>
        <p:spPr>
          <a:xfrm>
            <a:off x="961496" y="1296499"/>
            <a:ext cx="9989609" cy="646331"/>
          </a:xfrm>
          <a:prstGeom prst="rect">
            <a:avLst/>
          </a:prstGeom>
          <a:noFill/>
        </p:spPr>
        <p:txBody>
          <a:bodyPr wrap="square" rtlCol="0">
            <a:spAutoFit/>
          </a:bodyPr>
          <a:lstStyle/>
          <a:p>
            <a:pPr algn="ctr"/>
            <a:r>
              <a:rPr lang="en-US" sz="3600" b="1" dirty="0">
                <a:effectLst>
                  <a:glow rad="63500">
                    <a:schemeClr val="accent2">
                      <a:satMod val="175000"/>
                      <a:alpha val="40000"/>
                    </a:schemeClr>
                  </a:glow>
                </a:effectLst>
                <a:latin typeface="Fira Code" panose="020B0809050000020004" pitchFamily="49" charset="0"/>
                <a:ea typeface="Fira Code" panose="020B0809050000020004" pitchFamily="49" charset="0"/>
              </a:rPr>
              <a:t>Fourier analysis with </a:t>
            </a:r>
            <a:r>
              <a:rPr lang="en-US" sz="3600" b="1" dirty="0" err="1">
                <a:effectLst>
                  <a:glow rad="63500">
                    <a:schemeClr val="accent2">
                      <a:satMod val="175000"/>
                      <a:alpha val="40000"/>
                    </a:schemeClr>
                  </a:glow>
                </a:effectLst>
                <a:latin typeface="Fira Code" panose="020B0809050000020004" pitchFamily="49" charset="0"/>
                <a:ea typeface="Fira Code" panose="020B0809050000020004" pitchFamily="49" charset="0"/>
              </a:rPr>
              <a:t>SageMath</a:t>
            </a:r>
            <a:endParaRPr lang="en-US" sz="3600" b="1" dirty="0">
              <a:effectLst>
                <a:glow rad="63500">
                  <a:schemeClr val="accent2">
                    <a:satMod val="175000"/>
                    <a:alpha val="40000"/>
                  </a:schemeClr>
                </a:glow>
              </a:effectLst>
              <a:latin typeface="Fira Code" panose="020B0809050000020004" pitchFamily="49" charset="0"/>
              <a:ea typeface="Fira Code" panose="020B0809050000020004" pitchFamily="49" charset="0"/>
            </a:endParaRPr>
          </a:p>
        </p:txBody>
      </p:sp>
      <p:pic>
        <p:nvPicPr>
          <p:cNvPr id="2" name="2024-05-18 17-48-35">
            <a:hlinkClick r:id="" action="ppaction://media"/>
            <a:extLst>
              <a:ext uri="{FF2B5EF4-FFF2-40B4-BE49-F238E27FC236}">
                <a16:creationId xmlns:a16="http://schemas.microsoft.com/office/drawing/2014/main" id="{3E3A6E87-7B09-0034-E0B8-5D3EEE6E56A9}"/>
              </a:ext>
            </a:extLst>
          </p:cNvPr>
          <p:cNvPicPr>
            <a:picLocks noChangeAspect="1"/>
          </p:cNvPicPr>
          <p:nvPr>
            <a:videoFile r:link="rId1"/>
            <p:extLst>
              <p:ext uri="{DAA4B4D4-6D71-4841-9C94-3DE7FCFB9230}">
                <p14:media xmlns:p14="http://schemas.microsoft.com/office/powerpoint/2010/main" r:embed="rId2">
                  <p14:trim end="7767"/>
                  <p14:fade out="1750"/>
                </p14:media>
              </p:ext>
            </p:extLst>
          </p:nvPr>
        </p:nvPicPr>
        <p:blipFill rotWithShape="1">
          <a:blip r:embed="rId7"/>
          <a:srcRect l="29412" t="78139" r="44716" b="2324"/>
          <a:stretch/>
        </p:blipFill>
        <p:spPr>
          <a:xfrm>
            <a:off x="3058848" y="2996230"/>
            <a:ext cx="6074305" cy="2580276"/>
          </a:xfrm>
          <a:prstGeom prst="rect">
            <a:avLst/>
          </a:prstGeom>
          <a:effectLst>
            <a:glow rad="101600">
              <a:schemeClr val="accent2">
                <a:satMod val="175000"/>
                <a:alpha val="40000"/>
              </a:schemeClr>
            </a:glow>
          </a:effectLst>
        </p:spPr>
      </p:pic>
      <p:cxnSp>
        <p:nvCxnSpPr>
          <p:cNvPr id="3" name="Straight Connector 2">
            <a:extLst>
              <a:ext uri="{FF2B5EF4-FFF2-40B4-BE49-F238E27FC236}">
                <a16:creationId xmlns:a16="http://schemas.microsoft.com/office/drawing/2014/main" id="{3AD467BA-FF1F-98F8-1E66-AFBA05557AF8}"/>
              </a:ext>
            </a:extLst>
          </p:cNvPr>
          <p:cNvCxnSpPr>
            <a:cxnSpLocks/>
          </p:cNvCxnSpPr>
          <p:nvPr/>
        </p:nvCxnSpPr>
        <p:spPr>
          <a:xfrm>
            <a:off x="3058848" y="5796360"/>
            <a:ext cx="6638872" cy="0"/>
          </a:xfrm>
          <a:prstGeom prst="line">
            <a:avLst/>
          </a:prstGeom>
          <a:ln w="25400" cap="rnd">
            <a:solidFill>
              <a:schemeClr val="tx1"/>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04708C-FFC1-A6FE-5262-C387B9A7D414}"/>
                  </a:ext>
                </a:extLst>
              </p:cNvPr>
              <p:cNvSpPr txBox="1"/>
              <p:nvPr/>
            </p:nvSpPr>
            <p:spPr>
              <a:xfrm>
                <a:off x="9733279" y="5565526"/>
                <a:ext cx="4325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𝑓</m:t>
                      </m:r>
                    </m:oMath>
                  </m:oMathPara>
                </a14:m>
                <a:endParaRPr lang="en-US" sz="2400" dirty="0"/>
              </a:p>
            </p:txBody>
          </p:sp>
        </mc:Choice>
        <mc:Fallback xmlns="">
          <p:sp>
            <p:nvSpPr>
              <p:cNvPr id="6" name="TextBox 5">
                <a:extLst>
                  <a:ext uri="{FF2B5EF4-FFF2-40B4-BE49-F238E27FC236}">
                    <a16:creationId xmlns:a16="http://schemas.microsoft.com/office/drawing/2014/main" id="{5B04708C-FFC1-A6FE-5262-C387B9A7D414}"/>
                  </a:ext>
                </a:extLst>
              </p:cNvPr>
              <p:cNvSpPr txBox="1">
                <a:spLocks noRot="1" noChangeAspect="1" noMove="1" noResize="1" noEditPoints="1" noAdjustHandles="1" noChangeArrowheads="1" noChangeShapeType="1" noTextEdit="1"/>
              </p:cNvSpPr>
              <p:nvPr/>
            </p:nvSpPr>
            <p:spPr>
              <a:xfrm>
                <a:off x="9733279" y="5565526"/>
                <a:ext cx="432554" cy="461665"/>
              </a:xfrm>
              <a:prstGeom prst="rect">
                <a:avLst/>
              </a:prstGeom>
              <a:blipFill>
                <a:blip r:embed="rId8"/>
                <a:stretch>
                  <a:fillRect l="-4225"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0187809-5046-C9D8-F77E-61301CBC8062}"/>
                  </a:ext>
                </a:extLst>
              </p:cNvPr>
              <p:cNvSpPr txBox="1"/>
              <p:nvPr/>
            </p:nvSpPr>
            <p:spPr>
              <a:xfrm>
                <a:off x="1834808" y="2584209"/>
                <a:ext cx="88761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𝐴</m:t>
                      </m:r>
                      <m:r>
                        <a:rPr lang="de-DE" sz="2400" b="0" i="1" smtClean="0">
                          <a:latin typeface="Cambria Math" panose="02040503050406030204" pitchFamily="18" charset="0"/>
                        </a:rPr>
                        <m:t>(</m:t>
                      </m:r>
                      <m:r>
                        <a:rPr lang="de-DE" sz="2400" b="0" i="1" smtClean="0">
                          <a:latin typeface="Cambria Math" panose="02040503050406030204" pitchFamily="18" charset="0"/>
                        </a:rPr>
                        <m:t>𝑓</m:t>
                      </m:r>
                      <m:r>
                        <a:rPr lang="de-DE"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60187809-5046-C9D8-F77E-61301CBC8062}"/>
                  </a:ext>
                </a:extLst>
              </p:cNvPr>
              <p:cNvSpPr txBox="1">
                <a:spLocks noRot="1" noChangeAspect="1" noMove="1" noResize="1" noEditPoints="1" noAdjustHandles="1" noChangeArrowheads="1" noChangeShapeType="1" noTextEdit="1"/>
              </p:cNvSpPr>
              <p:nvPr/>
            </p:nvSpPr>
            <p:spPr>
              <a:xfrm>
                <a:off x="1834808" y="2584209"/>
                <a:ext cx="887615" cy="461665"/>
              </a:xfrm>
              <a:prstGeom prst="rect">
                <a:avLst/>
              </a:prstGeom>
              <a:blipFill>
                <a:blip r:embed="rId9"/>
                <a:stretch>
                  <a:fillRect r="-685" b="-17105"/>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C7578C93-3B1F-2A5D-84D8-F13A07D99B28}"/>
              </a:ext>
            </a:extLst>
          </p:cNvPr>
          <p:cNvCxnSpPr>
            <a:cxnSpLocks/>
          </p:cNvCxnSpPr>
          <p:nvPr/>
        </p:nvCxnSpPr>
        <p:spPr>
          <a:xfrm flipV="1">
            <a:off x="2774368" y="2697416"/>
            <a:ext cx="0" cy="3098943"/>
          </a:xfrm>
          <a:prstGeom prst="line">
            <a:avLst/>
          </a:prstGeom>
          <a:ln w="25400" cap="rnd">
            <a:solidFill>
              <a:schemeClr val="tx1"/>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AC10B5B3-6B23-BD74-67E1-6FFAD3A6F9F6}"/>
              </a:ext>
            </a:extLst>
          </p:cNvPr>
          <p:cNvSpPr txBox="1"/>
          <p:nvPr/>
        </p:nvSpPr>
        <p:spPr>
          <a:xfrm>
            <a:off x="4200817" y="3383408"/>
            <a:ext cx="4307840" cy="584775"/>
          </a:xfrm>
          <a:prstGeom prst="rect">
            <a:avLst/>
          </a:prstGeom>
          <a:noFill/>
        </p:spPr>
        <p:txBody>
          <a:bodyPr wrap="square" rtlCol="0">
            <a:spAutoFit/>
          </a:bodyPr>
          <a:lstStyle/>
          <a:p>
            <a:r>
              <a:rPr lang="en-US" sz="1600" b="1" dirty="0">
                <a:latin typeface="Fira Code" panose="020B0809050000020004" pitchFamily="49" charset="0"/>
                <a:ea typeface="Fira Code" panose="020B0809050000020004" pitchFamily="49" charset="0"/>
              </a:rPr>
              <a:t>Lowpass filter</a:t>
            </a:r>
            <a:r>
              <a:rPr lang="en-US" sz="1600" dirty="0">
                <a:latin typeface="Fira Code" panose="020B0809050000020004" pitchFamily="49" charset="0"/>
                <a:ea typeface="Fira Code" panose="020B0809050000020004" pitchFamily="49" charset="0"/>
              </a:rPr>
              <a:t>: Only let low frequencies pass</a:t>
            </a:r>
          </a:p>
        </p:txBody>
      </p:sp>
      <p:cxnSp>
        <p:nvCxnSpPr>
          <p:cNvPr id="19" name="Straight Connector 18">
            <a:extLst>
              <a:ext uri="{FF2B5EF4-FFF2-40B4-BE49-F238E27FC236}">
                <a16:creationId xmlns:a16="http://schemas.microsoft.com/office/drawing/2014/main" id="{E0212A53-065E-C9B9-C90D-9ADD598DB548}"/>
              </a:ext>
            </a:extLst>
          </p:cNvPr>
          <p:cNvCxnSpPr>
            <a:cxnSpLocks/>
          </p:cNvCxnSpPr>
          <p:nvPr/>
        </p:nvCxnSpPr>
        <p:spPr>
          <a:xfrm flipH="1">
            <a:off x="2684078" y="4155519"/>
            <a:ext cx="180579" cy="0"/>
          </a:xfrm>
          <a:prstGeom prst="line">
            <a:avLst/>
          </a:prstGeom>
          <a:ln w="19050" cap="rnd">
            <a:solidFill>
              <a:schemeClr val="tx1"/>
            </a:solidFill>
            <a:prstDash val="solid"/>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BDA351B-BAFD-3D97-6F3A-B627E8DA0EBD}"/>
                  </a:ext>
                </a:extLst>
              </p:cNvPr>
              <p:cNvSpPr txBox="1"/>
              <p:nvPr/>
            </p:nvSpPr>
            <p:spPr>
              <a:xfrm>
                <a:off x="2372005" y="397085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CBDA351B-BAFD-3D97-6F3A-B627E8DA0EBD}"/>
                  </a:ext>
                </a:extLst>
              </p:cNvPr>
              <p:cNvSpPr txBox="1">
                <a:spLocks noRot="1" noChangeAspect="1" noMove="1" noResize="1" noEditPoints="1" noAdjustHandles="1" noChangeArrowheads="1" noChangeShapeType="1" noTextEdit="1"/>
              </p:cNvSpPr>
              <p:nvPr/>
            </p:nvSpPr>
            <p:spPr>
              <a:xfrm>
                <a:off x="2372005" y="3970852"/>
                <a:ext cx="365805"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42249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83" fill="hold"/>
                                        <p:tgtEl>
                                          <p:spTgt spid="2"/>
                                        </p:tgtEl>
                                      </p:cBhvr>
                                    </p:cmd>
                                  </p:childTnLst>
                                </p:cTn>
                              </p:par>
                              <p:par>
                                <p:cTn id="7" presetID="10" presetClass="entr" presetSubtype="0" fill="hold" grpId="0" nodeType="withEffect">
                                  <p:stCondLst>
                                    <p:cond delay="850"/>
                                  </p:stCondLst>
                                  <p:childTnLst>
                                    <p:set>
                                      <p:cBhvr>
                                        <p:cTn id="8" dur="1" fill="hold">
                                          <p:stCondLst>
                                            <p:cond delay="0"/>
                                          </p:stCondLst>
                                        </p:cTn>
                                        <p:tgtEl>
                                          <p:spTgt spid="17"/>
                                        </p:tgtEl>
                                        <p:attrNameLst>
                                          <p:attrName>style.visibility</p:attrName>
                                        </p:attrNameLst>
                                      </p:cBhvr>
                                      <p:to>
                                        <p:strVal val="visible"/>
                                      </p:to>
                                    </p:set>
                                    <p:animEffect transition="in" filter="fade">
                                      <p:cBhvr>
                                        <p:cTn id="9" dur="500"/>
                                        <p:tgtEl>
                                          <p:spTgt spid="17"/>
                                        </p:tgtEl>
                                      </p:cBhvr>
                                    </p:animEffect>
                                  </p:childTnLst>
                                </p:cTn>
                              </p:par>
                              <p:par>
                                <p:cTn id="10" presetID="10" presetClass="entr" presetSubtype="0" fill="hold" grpId="0" nodeType="withEffect">
                                  <p:stCondLst>
                                    <p:cond delay="3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3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55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55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55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5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remove" display="0">
                  <p:stCondLst>
                    <p:cond delay="indefinite"/>
                  </p:stCondLst>
                </p:cTn>
                <p:tgtEl>
                  <p:spTgt spid="2"/>
                </p:tgtEl>
              </p:cMediaNode>
            </p:video>
            <p:seq concurrent="1" nextAc="seek">
              <p:cTn id="29" restart="whenNotActive" fill="hold" evtFilter="cancelBubble" nodeType="interactiveSeq">
                <p:stCondLst>
                  <p:cond evt="onClick" delay="0">
                    <p:tgtEl>
                      <p:spTgt spid="2"/>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p:bldP spid="8" grpId="0"/>
      <p:bldP spid="17" grpId="0"/>
      <p:bldP spid="23" grpId="0"/>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2024-05-18 19-16-02">
            <a:hlinkClick r:id="" action="ppaction://media"/>
            <a:extLst>
              <a:ext uri="{FF2B5EF4-FFF2-40B4-BE49-F238E27FC236}">
                <a16:creationId xmlns:a16="http://schemas.microsoft.com/office/drawing/2014/main" id="{41CB7E3C-B0D5-C369-BAA5-40948143905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4956" t="35594" r="32335" b="23048"/>
          <a:stretch/>
        </p:blipFill>
        <p:spPr>
          <a:xfrm>
            <a:off x="3337545" y="3327399"/>
            <a:ext cx="5516911" cy="3005149"/>
          </a:xfrm>
          <a:prstGeom prst="roundRect">
            <a:avLst>
              <a:gd name="adj" fmla="val 1050"/>
            </a:avLst>
          </a:prstGeom>
          <a:ln w="31750">
            <a:solidFill>
              <a:schemeClr val="accent3"/>
            </a:solidFill>
          </a:ln>
          <a:effectLst>
            <a:glow rad="63500">
              <a:schemeClr val="accent3">
                <a:satMod val="175000"/>
                <a:alpha val="40000"/>
              </a:schemeClr>
            </a:glow>
          </a:effectLst>
        </p:spPr>
      </p:pic>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Adding many trigonometric functions</a:t>
            </a:r>
          </a:p>
        </p:txBody>
      </p:sp>
      <p:pic>
        <p:nvPicPr>
          <p:cNvPr id="3" name="Graphic 2">
            <a:extLst>
              <a:ext uri="{FF2B5EF4-FFF2-40B4-BE49-F238E27FC236}">
                <a16:creationId xmlns:a16="http://schemas.microsoft.com/office/drawing/2014/main" id="{2C651B1A-144E-3299-7E4B-4F5BA93E65D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8300" y="342900"/>
            <a:ext cx="755650" cy="7556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C1E21DD-A81C-17DC-4EBB-41120E3D4D52}"/>
                  </a:ext>
                </a:extLst>
              </p:cNvPr>
              <p:cNvSpPr txBox="1"/>
              <p:nvPr/>
            </p:nvSpPr>
            <p:spPr>
              <a:xfrm>
                <a:off x="1585383" y="1108075"/>
                <a:ext cx="9021234" cy="18328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𝐴</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=0</m:t>
                          </m:r>
                        </m:sub>
                        <m:sup>
                          <m:r>
                            <a:rPr lang="de-DE" sz="2400" b="0" i="1" smtClean="0">
                              <a:latin typeface="Cambria Math" panose="02040503050406030204" pitchFamily="18" charset="0"/>
                            </a:rPr>
                            <m:t>𝑁</m:t>
                          </m:r>
                        </m:sup>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8</m:t>
                              </m:r>
                            </m:num>
                            <m:den>
                              <m:sSup>
                                <m:sSupPr>
                                  <m:ctrlPr>
                                    <a:rPr lang="de-DE" sz="2400" b="0" i="1" smtClean="0">
                                      <a:latin typeface="Cambria Math" panose="02040503050406030204" pitchFamily="18" charset="0"/>
                                    </a:rPr>
                                  </m:ctrlPr>
                                </m:sSupPr>
                                <m:e>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𝑛</m:t>
                                      </m:r>
                                      <m:r>
                                        <a:rPr lang="de-DE" sz="2400" b="0" i="1" smtClean="0">
                                          <a:latin typeface="Cambria Math" panose="02040503050406030204" pitchFamily="18" charset="0"/>
                                        </a:rPr>
                                        <m:t>+1</m:t>
                                      </m:r>
                                    </m:e>
                                  </m:d>
                                </m:e>
                                <m:sup>
                                  <m:r>
                                    <a:rPr lang="de-DE" sz="2400" b="0" i="1" smtClean="0">
                                      <a:latin typeface="Cambria Math" panose="02040503050406030204" pitchFamily="18" charset="0"/>
                                    </a:rPr>
                                    <m:t>2</m:t>
                                  </m:r>
                                </m:sup>
                              </m:sSup>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𝜋</m:t>
                                  </m:r>
                                </m:e>
                                <m:sup>
                                  <m:r>
                                    <a:rPr lang="de-DE" sz="2400" b="0" i="1" smtClean="0">
                                      <a:latin typeface="Cambria Math" panose="02040503050406030204" pitchFamily="18" charset="0"/>
                                    </a:rPr>
                                    <m:t>2</m:t>
                                  </m:r>
                                </m:sup>
                              </m:sSup>
                            </m:den>
                          </m:f>
                          <m:func>
                            <m:funcPr>
                              <m:ctrlPr>
                                <a:rPr lang="de-DE" sz="2400" b="0" i="1" smtClean="0">
                                  <a:latin typeface="Cambria Math" panose="02040503050406030204" pitchFamily="18" charset="0"/>
                                </a:rPr>
                              </m:ctrlPr>
                            </m:funcPr>
                            <m:fName>
                              <m:r>
                                <m:rPr>
                                  <m:sty m:val="p"/>
                                </m:rPr>
                                <a:rPr lang="de-DE" sz="2400" b="0" i="0" smtClean="0">
                                  <a:latin typeface="Cambria Math" panose="02040503050406030204" pitchFamily="18" charset="0"/>
                                </a:rPr>
                                <m:t>cos</m:t>
                              </m:r>
                            </m:fName>
                            <m:e>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𝜋</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𝑛</m:t>
                                      </m:r>
                                      <m:r>
                                        <a:rPr lang="de-DE" sz="2400" b="0" i="1" smtClean="0">
                                          <a:latin typeface="Cambria Math" panose="02040503050406030204" pitchFamily="18" charset="0"/>
                                        </a:rPr>
                                        <m:t>+1</m:t>
                                      </m:r>
                                    </m:e>
                                  </m:d>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𝑡</m:t>
                                      </m:r>
                                    </m:num>
                                    <m:den>
                                      <m:r>
                                        <a:rPr lang="de-DE" sz="2400" b="0" i="1" smtClean="0">
                                          <a:latin typeface="Cambria Math" panose="02040503050406030204" pitchFamily="18" charset="0"/>
                                        </a:rPr>
                                        <m:t>𝑇</m:t>
                                      </m:r>
                                    </m:den>
                                  </m:f>
                                </m:e>
                              </m:d>
                            </m:e>
                          </m:func>
                        </m:e>
                      </m:nary>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8</m:t>
                          </m:r>
                        </m:num>
                        <m:den>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𝜋</m:t>
                              </m:r>
                            </m:e>
                            <m:sup>
                              <m:r>
                                <a:rPr lang="de-DE" sz="2400" b="0" i="1" smtClean="0">
                                  <a:latin typeface="Cambria Math" panose="02040503050406030204" pitchFamily="18" charset="0"/>
                                </a:rPr>
                                <m:t>2</m:t>
                              </m:r>
                            </m:sup>
                          </m:sSup>
                        </m:den>
                      </m:f>
                      <m:func>
                        <m:funcPr>
                          <m:ctrlPr>
                            <a:rPr lang="de-DE" sz="2400" b="0" i="1" smtClean="0">
                              <a:latin typeface="Cambria Math" panose="02040503050406030204" pitchFamily="18" charset="0"/>
                            </a:rPr>
                          </m:ctrlPr>
                        </m:funcPr>
                        <m:fName>
                          <m:r>
                            <m:rPr>
                              <m:sty m:val="p"/>
                            </m:rPr>
                            <a:rPr lang="de-DE" sz="2400" b="0" i="0" smtClean="0">
                              <a:latin typeface="Cambria Math" panose="02040503050406030204" pitchFamily="18" charset="0"/>
                            </a:rPr>
                            <m:t>cos</m:t>
                          </m:r>
                        </m:fName>
                        <m:e>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𝑡</m:t>
                                  </m:r>
                                </m:num>
                                <m:den>
                                  <m:r>
                                    <a:rPr lang="de-DE" sz="2400" b="0" i="1" smtClean="0">
                                      <a:latin typeface="Cambria Math" panose="02040503050406030204" pitchFamily="18" charset="0"/>
                                    </a:rPr>
                                    <m:t>𝑇</m:t>
                                  </m:r>
                                </m:den>
                              </m:f>
                            </m:e>
                          </m:d>
                        </m:e>
                      </m:func>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8</m:t>
                          </m:r>
                        </m:num>
                        <m:den>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3</m:t>
                              </m:r>
                            </m:e>
                            <m:sup>
                              <m:r>
                                <a:rPr lang="de-DE" sz="2400" b="0" i="1" smtClean="0">
                                  <a:latin typeface="Cambria Math" panose="02040503050406030204" pitchFamily="18" charset="0"/>
                                </a:rPr>
                                <m:t>2</m:t>
                              </m:r>
                            </m:sup>
                          </m:sSup>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𝜋</m:t>
                              </m:r>
                            </m:e>
                            <m:sup>
                              <m:r>
                                <a:rPr lang="de-DE" sz="2400" b="0" i="1" smtClean="0">
                                  <a:latin typeface="Cambria Math" panose="02040503050406030204" pitchFamily="18" charset="0"/>
                                </a:rPr>
                                <m:t>2</m:t>
                              </m:r>
                            </m:sup>
                          </m:sSup>
                        </m:den>
                      </m:f>
                      <m:func>
                        <m:funcPr>
                          <m:ctrlPr>
                            <a:rPr lang="de-DE" sz="2400" b="0" i="1" smtClean="0">
                              <a:latin typeface="Cambria Math" panose="02040503050406030204" pitchFamily="18" charset="0"/>
                            </a:rPr>
                          </m:ctrlPr>
                        </m:funcPr>
                        <m:fName>
                          <m:r>
                            <m:rPr>
                              <m:sty m:val="p"/>
                            </m:rPr>
                            <a:rPr lang="de-DE" sz="2400" b="0" i="0" smtClean="0">
                              <a:latin typeface="Cambria Math" panose="02040503050406030204" pitchFamily="18" charset="0"/>
                            </a:rPr>
                            <m:t>cos</m:t>
                          </m:r>
                        </m:fName>
                        <m:e>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⋅3</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𝑡</m:t>
                                  </m:r>
                                </m:num>
                                <m:den>
                                  <m:r>
                                    <a:rPr lang="de-DE" sz="2400" b="0" i="1" smtClean="0">
                                      <a:latin typeface="Cambria Math" panose="02040503050406030204" pitchFamily="18" charset="0"/>
                                    </a:rPr>
                                    <m:t>𝑇</m:t>
                                  </m:r>
                                </m:den>
                              </m:f>
                            </m:e>
                          </m:d>
                        </m:e>
                      </m:func>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8</m:t>
                          </m:r>
                        </m:num>
                        <m:den>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5</m:t>
                              </m:r>
                            </m:e>
                            <m:sup>
                              <m:r>
                                <a:rPr lang="de-DE" sz="2400" b="0" i="1" smtClean="0">
                                  <a:latin typeface="Cambria Math" panose="02040503050406030204" pitchFamily="18" charset="0"/>
                                </a:rPr>
                                <m:t>2</m:t>
                              </m:r>
                            </m:sup>
                          </m:sSup>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𝜋</m:t>
                              </m:r>
                            </m:e>
                            <m:sup>
                              <m:r>
                                <a:rPr lang="de-DE" sz="2400" b="0" i="1" smtClean="0">
                                  <a:latin typeface="Cambria Math" panose="02040503050406030204" pitchFamily="18" charset="0"/>
                                </a:rPr>
                                <m:t>2</m:t>
                              </m:r>
                            </m:sup>
                          </m:sSup>
                        </m:den>
                      </m:f>
                      <m:func>
                        <m:funcPr>
                          <m:ctrlPr>
                            <a:rPr lang="de-DE" sz="2400" b="0" i="1" smtClean="0">
                              <a:latin typeface="Cambria Math" panose="02040503050406030204" pitchFamily="18" charset="0"/>
                            </a:rPr>
                          </m:ctrlPr>
                        </m:funcPr>
                        <m:fName>
                          <m:r>
                            <m:rPr>
                              <m:sty m:val="p"/>
                            </m:rPr>
                            <a:rPr lang="de-DE" sz="2400" b="0" i="0" smtClean="0">
                              <a:latin typeface="Cambria Math" panose="02040503050406030204" pitchFamily="18" charset="0"/>
                            </a:rPr>
                            <m:t>cos</m:t>
                          </m:r>
                        </m:fName>
                        <m:e>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⋅5</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𝑡</m:t>
                                  </m:r>
                                </m:num>
                                <m:den>
                                  <m:r>
                                    <a:rPr lang="de-DE" sz="2400" b="0" i="1" smtClean="0">
                                      <a:latin typeface="Cambria Math" panose="02040503050406030204" pitchFamily="18" charset="0"/>
                                    </a:rPr>
                                    <m:t>𝑇</m:t>
                                  </m:r>
                                </m:den>
                              </m:f>
                            </m:e>
                          </m:d>
                        </m:e>
                      </m:func>
                      <m:r>
                        <a:rPr lang="de-DE" sz="2400" b="0" i="1" smtClean="0">
                          <a:latin typeface="Cambria Math" panose="02040503050406030204" pitchFamily="18" charset="0"/>
                        </a:rPr>
                        <m:t>−⋯</m:t>
                      </m:r>
                    </m:oMath>
                  </m:oMathPara>
                </a14:m>
                <a:endParaRPr lang="de-DE" sz="2400" b="0" dirty="0"/>
              </a:p>
            </p:txBody>
          </p:sp>
        </mc:Choice>
        <mc:Fallback xmlns="">
          <p:sp>
            <p:nvSpPr>
              <p:cNvPr id="11" name="TextBox 10">
                <a:extLst>
                  <a:ext uri="{FF2B5EF4-FFF2-40B4-BE49-F238E27FC236}">
                    <a16:creationId xmlns:a16="http://schemas.microsoft.com/office/drawing/2014/main" id="{5C1E21DD-A81C-17DC-4EBB-41120E3D4D52}"/>
                  </a:ext>
                </a:extLst>
              </p:cNvPr>
              <p:cNvSpPr txBox="1">
                <a:spLocks noRot="1" noChangeAspect="1" noMove="1" noResize="1" noEditPoints="1" noAdjustHandles="1" noChangeArrowheads="1" noChangeShapeType="1" noTextEdit="1"/>
              </p:cNvSpPr>
              <p:nvPr/>
            </p:nvSpPr>
            <p:spPr>
              <a:xfrm>
                <a:off x="1585383" y="1108075"/>
                <a:ext cx="9021234" cy="1832874"/>
              </a:xfrm>
              <a:prstGeom prst="rect">
                <a:avLst/>
              </a:prstGeom>
              <a:blipFill>
                <a:blip r:embed="rId10"/>
                <a:stretch>
                  <a:fillRect/>
                </a:stretch>
              </a:blipFill>
            </p:spPr>
            <p:txBody>
              <a:bodyPr/>
              <a:lstStyle/>
              <a:p>
                <a:r>
                  <a:rPr lang="en-US">
                    <a:noFill/>
                  </a:rPr>
                  <a:t> </a:t>
                </a:r>
              </a:p>
            </p:txBody>
          </p:sp>
        </mc:Fallback>
      </mc:AlternateContent>
      <p:pic>
        <p:nvPicPr>
          <p:cNvPr id="2" name="2024-05-18 19-26-45">
            <a:hlinkClick r:id="" action="ppaction://media"/>
            <a:extLst>
              <a:ext uri="{FF2B5EF4-FFF2-40B4-BE49-F238E27FC236}">
                <a16:creationId xmlns:a16="http://schemas.microsoft.com/office/drawing/2014/main" id="{4CA595C8-0ECE-729F-E712-BDE5B005CB76}"/>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1"/>
          <a:srcRect l="24549" t="24676" r="32222" b="34676"/>
          <a:stretch/>
        </p:blipFill>
        <p:spPr>
          <a:xfrm>
            <a:off x="3054350" y="3212453"/>
            <a:ext cx="6083301" cy="3217554"/>
          </a:xfrm>
          <a:prstGeom prst="roundRect">
            <a:avLst>
              <a:gd name="adj" fmla="val 1050"/>
            </a:avLst>
          </a:prstGeom>
          <a:ln w="31750">
            <a:solidFill>
              <a:schemeClr val="accent3"/>
            </a:solidFill>
          </a:ln>
          <a:effectLst>
            <a:glow rad="63500">
              <a:schemeClr val="accent3">
                <a:satMod val="175000"/>
                <a:alpha val="40000"/>
              </a:schemeClr>
            </a:glow>
          </a:effectLst>
        </p:spPr>
      </p:pic>
      <p:pic>
        <p:nvPicPr>
          <p:cNvPr id="5" name="Picture 4">
            <a:extLst>
              <a:ext uri="{FF2B5EF4-FFF2-40B4-BE49-F238E27FC236}">
                <a16:creationId xmlns:a16="http://schemas.microsoft.com/office/drawing/2014/main" id="{B9051E56-0FFF-8D04-E553-CA31424C9DDE}"/>
              </a:ext>
            </a:extLst>
          </p:cNvPr>
          <p:cNvPicPr>
            <a:picLocks noChangeAspect="1"/>
          </p:cNvPicPr>
          <p:nvPr/>
        </p:nvPicPr>
        <p:blipFill>
          <a:blip r:embed="rId12"/>
          <a:stretch>
            <a:fillRect/>
          </a:stretch>
        </p:blipFill>
        <p:spPr>
          <a:xfrm>
            <a:off x="0" y="-2130407"/>
            <a:ext cx="12192000" cy="199466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76DC610-031D-1B75-5BBA-47B867F95932}"/>
                  </a:ext>
                </a:extLst>
              </p:cNvPr>
              <p:cNvSpPr txBox="1"/>
              <p:nvPr/>
            </p:nvSpPr>
            <p:spPr>
              <a:xfrm>
                <a:off x="2595999" y="2228888"/>
                <a:ext cx="64742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sz="1400" b="0" i="1" smtClean="0">
                              <a:solidFill>
                                <a:schemeClr val="bg1"/>
                              </a:solidFill>
                              <a:latin typeface="Cambria Math" panose="02040503050406030204" pitchFamily="18" charset="0"/>
                            </a:rPr>
                          </m:ctrlPr>
                        </m:funcPr>
                        <m:fName>
                          <m:r>
                            <m:rPr>
                              <m:sty m:val="p"/>
                            </m:rPr>
                            <a:rPr lang="de-DE" sz="1400" b="0" i="0" smtClean="0">
                              <a:solidFill>
                                <a:schemeClr val="bg1"/>
                              </a:solidFill>
                              <a:latin typeface="Cambria Math" panose="02040503050406030204" pitchFamily="18" charset="0"/>
                            </a:rPr>
                            <m:t>sin</m:t>
                          </m:r>
                        </m:fName>
                        <m:e/>
                      </m:func>
                    </m:oMath>
                  </m:oMathPara>
                </a14:m>
                <a:endParaRPr lang="en-US" sz="1400" dirty="0">
                  <a:solidFill>
                    <a:schemeClr val="bg1"/>
                  </a:solidFill>
                </a:endParaRPr>
              </a:p>
            </p:txBody>
          </p:sp>
        </mc:Choice>
        <mc:Fallback xmlns="">
          <p:sp>
            <p:nvSpPr>
              <p:cNvPr id="12" name="TextBox 11">
                <a:extLst>
                  <a:ext uri="{FF2B5EF4-FFF2-40B4-BE49-F238E27FC236}">
                    <a16:creationId xmlns:a16="http://schemas.microsoft.com/office/drawing/2014/main" id="{E76DC610-031D-1B75-5BBA-47B867F95932}"/>
                  </a:ext>
                </a:extLst>
              </p:cNvPr>
              <p:cNvSpPr txBox="1">
                <a:spLocks noRot="1" noChangeAspect="1" noMove="1" noResize="1" noEditPoints="1" noAdjustHandles="1" noChangeArrowheads="1" noChangeShapeType="1" noTextEdit="1"/>
              </p:cNvSpPr>
              <p:nvPr/>
            </p:nvSpPr>
            <p:spPr>
              <a:xfrm>
                <a:off x="2595999" y="2228888"/>
                <a:ext cx="647420"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3BD49F5-ADB6-ACA8-AE1C-CA1ABD8FBFD2}"/>
                  </a:ext>
                </a:extLst>
              </p:cNvPr>
              <p:cNvSpPr txBox="1"/>
              <p:nvPr/>
            </p:nvSpPr>
            <p:spPr>
              <a:xfrm>
                <a:off x="5144757" y="2228887"/>
                <a:ext cx="64742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sz="1400" b="0" i="1" smtClean="0">
                              <a:solidFill>
                                <a:schemeClr val="bg1"/>
                              </a:solidFill>
                              <a:latin typeface="Cambria Math" panose="02040503050406030204" pitchFamily="18" charset="0"/>
                            </a:rPr>
                          </m:ctrlPr>
                        </m:funcPr>
                        <m:fName>
                          <m:r>
                            <m:rPr>
                              <m:sty m:val="p"/>
                            </m:rPr>
                            <a:rPr lang="de-DE" sz="1400" b="0" i="0" smtClean="0">
                              <a:solidFill>
                                <a:schemeClr val="bg1"/>
                              </a:solidFill>
                              <a:latin typeface="Cambria Math" panose="02040503050406030204" pitchFamily="18" charset="0"/>
                            </a:rPr>
                            <m:t>sin</m:t>
                          </m:r>
                        </m:fName>
                        <m:e/>
                      </m:func>
                    </m:oMath>
                  </m:oMathPara>
                </a14:m>
                <a:endParaRPr lang="en-US" sz="1400" dirty="0">
                  <a:solidFill>
                    <a:schemeClr val="bg1"/>
                  </a:solidFill>
                </a:endParaRPr>
              </a:p>
            </p:txBody>
          </p:sp>
        </mc:Choice>
        <mc:Fallback xmlns="">
          <p:sp>
            <p:nvSpPr>
              <p:cNvPr id="9" name="TextBox 8">
                <a:extLst>
                  <a:ext uri="{FF2B5EF4-FFF2-40B4-BE49-F238E27FC236}">
                    <a16:creationId xmlns:a16="http://schemas.microsoft.com/office/drawing/2014/main" id="{D3BD49F5-ADB6-ACA8-AE1C-CA1ABD8FBFD2}"/>
                  </a:ext>
                </a:extLst>
              </p:cNvPr>
              <p:cNvSpPr txBox="1">
                <a:spLocks noRot="1" noChangeAspect="1" noMove="1" noResize="1" noEditPoints="1" noAdjustHandles="1" noChangeArrowheads="1" noChangeShapeType="1" noTextEdit="1"/>
              </p:cNvSpPr>
              <p:nvPr/>
            </p:nvSpPr>
            <p:spPr>
              <a:xfrm>
                <a:off x="5144757" y="2228887"/>
                <a:ext cx="647420"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E2E5738-6C86-8657-4497-AEE687B363C6}"/>
                  </a:ext>
                </a:extLst>
              </p:cNvPr>
              <p:cNvSpPr txBox="1"/>
              <p:nvPr/>
            </p:nvSpPr>
            <p:spPr>
              <a:xfrm>
                <a:off x="8008826" y="2228887"/>
                <a:ext cx="64742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sz="1400" b="0" i="1" smtClean="0">
                              <a:solidFill>
                                <a:schemeClr val="bg1"/>
                              </a:solidFill>
                              <a:latin typeface="Cambria Math" panose="02040503050406030204" pitchFamily="18" charset="0"/>
                            </a:rPr>
                          </m:ctrlPr>
                        </m:funcPr>
                        <m:fName>
                          <m:r>
                            <m:rPr>
                              <m:sty m:val="p"/>
                            </m:rPr>
                            <a:rPr lang="de-DE" sz="1400" b="0" i="0" smtClean="0">
                              <a:solidFill>
                                <a:schemeClr val="bg1"/>
                              </a:solidFill>
                              <a:latin typeface="Cambria Math" panose="02040503050406030204" pitchFamily="18" charset="0"/>
                            </a:rPr>
                            <m:t>sin</m:t>
                          </m:r>
                        </m:fName>
                        <m:e/>
                      </m:func>
                    </m:oMath>
                  </m:oMathPara>
                </a14:m>
                <a:endParaRPr lang="en-US" sz="1400" dirty="0">
                  <a:solidFill>
                    <a:schemeClr val="bg1"/>
                  </a:solidFill>
                </a:endParaRPr>
              </a:p>
            </p:txBody>
          </p:sp>
        </mc:Choice>
        <mc:Fallback xmlns="">
          <p:sp>
            <p:nvSpPr>
              <p:cNvPr id="10" name="TextBox 9">
                <a:extLst>
                  <a:ext uri="{FF2B5EF4-FFF2-40B4-BE49-F238E27FC236}">
                    <a16:creationId xmlns:a16="http://schemas.microsoft.com/office/drawing/2014/main" id="{4E2E5738-6C86-8657-4497-AEE687B363C6}"/>
                  </a:ext>
                </a:extLst>
              </p:cNvPr>
              <p:cNvSpPr txBox="1">
                <a:spLocks noRot="1" noChangeAspect="1" noMove="1" noResize="1" noEditPoints="1" noAdjustHandles="1" noChangeArrowheads="1" noChangeShapeType="1" noTextEdit="1"/>
              </p:cNvSpPr>
              <p:nvPr/>
            </p:nvSpPr>
            <p:spPr>
              <a:xfrm>
                <a:off x="8008826" y="2228887"/>
                <a:ext cx="647420" cy="307777"/>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370DD8A-607F-C332-69A4-1DDBED71FF4D}"/>
                  </a:ext>
                </a:extLst>
              </p:cNvPr>
              <p:cNvSpPr txBox="1"/>
              <p:nvPr/>
            </p:nvSpPr>
            <p:spPr>
              <a:xfrm>
                <a:off x="6318913" y="1282642"/>
                <a:ext cx="647420" cy="30777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de-DE" sz="1400" b="0" i="1" smtClean="0">
                              <a:solidFill>
                                <a:schemeClr val="bg1"/>
                              </a:solidFill>
                              <a:latin typeface="Cambria Math" panose="02040503050406030204" pitchFamily="18" charset="0"/>
                            </a:rPr>
                          </m:ctrlPr>
                        </m:funcPr>
                        <m:fName>
                          <m:r>
                            <m:rPr>
                              <m:sty m:val="p"/>
                            </m:rPr>
                            <a:rPr lang="de-DE" sz="1400" b="0" i="0" smtClean="0">
                              <a:solidFill>
                                <a:schemeClr val="bg1"/>
                              </a:solidFill>
                              <a:latin typeface="Cambria Math" panose="02040503050406030204" pitchFamily="18" charset="0"/>
                            </a:rPr>
                            <m:t>sin</m:t>
                          </m:r>
                        </m:fName>
                        <m:e/>
                      </m:func>
                    </m:oMath>
                  </m:oMathPara>
                </a14:m>
                <a:endParaRPr lang="en-US" sz="1400" dirty="0">
                  <a:solidFill>
                    <a:schemeClr val="bg1"/>
                  </a:solidFill>
                </a:endParaRPr>
              </a:p>
            </p:txBody>
          </p:sp>
        </mc:Choice>
        <mc:Fallback xmlns="">
          <p:sp>
            <p:nvSpPr>
              <p:cNvPr id="13" name="TextBox 12">
                <a:extLst>
                  <a:ext uri="{FF2B5EF4-FFF2-40B4-BE49-F238E27FC236}">
                    <a16:creationId xmlns:a16="http://schemas.microsoft.com/office/drawing/2014/main" id="{6370DD8A-607F-C332-69A4-1DDBED71FF4D}"/>
                  </a:ext>
                </a:extLst>
              </p:cNvPr>
              <p:cNvSpPr txBox="1">
                <a:spLocks noRot="1" noChangeAspect="1" noMove="1" noResize="1" noEditPoints="1" noAdjustHandles="1" noChangeArrowheads="1" noChangeShapeType="1" noTextEdit="1"/>
              </p:cNvSpPr>
              <p:nvPr/>
            </p:nvSpPr>
            <p:spPr>
              <a:xfrm>
                <a:off x="6318913" y="1282642"/>
                <a:ext cx="647420" cy="307777"/>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67371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video>
              <p:cMediaNode vol="80000">
                <p:cTn id="13" fill="hold" display="0">
                  <p:stCondLst>
                    <p:cond delay="indefinite"/>
                  </p:stCondLst>
                </p:cTn>
                <p:tgtEl>
                  <p:spTgt spid="14"/>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Adding many trigonometric functions</a:t>
            </a:r>
          </a:p>
        </p:txBody>
      </p:sp>
      <p:pic>
        <p:nvPicPr>
          <p:cNvPr id="3" name="Graphic 2">
            <a:extLst>
              <a:ext uri="{FF2B5EF4-FFF2-40B4-BE49-F238E27FC236}">
                <a16:creationId xmlns:a16="http://schemas.microsoft.com/office/drawing/2014/main" id="{2C651B1A-144E-3299-7E4B-4F5BA93E65D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68300" y="342900"/>
            <a:ext cx="755650" cy="755650"/>
          </a:xfrm>
          <a:prstGeom prst="rect">
            <a:avLst/>
          </a:prstGeom>
        </p:spPr>
      </p:pic>
      <p:sp>
        <p:nvSpPr>
          <p:cNvPr id="4" name="Rectangle: Rounded Corners 3">
            <a:extLst>
              <a:ext uri="{FF2B5EF4-FFF2-40B4-BE49-F238E27FC236}">
                <a16:creationId xmlns:a16="http://schemas.microsoft.com/office/drawing/2014/main" id="{3B0AE770-864F-57F9-91C5-EE123F0233A9}"/>
              </a:ext>
            </a:extLst>
          </p:cNvPr>
          <p:cNvSpPr/>
          <p:nvPr/>
        </p:nvSpPr>
        <p:spPr>
          <a:xfrm>
            <a:off x="1975602" y="2029565"/>
            <a:ext cx="8240795" cy="2720236"/>
          </a:xfrm>
          <a:prstGeom prst="roundRect">
            <a:avLst>
              <a:gd name="adj" fmla="val 127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2153599" y="2902452"/>
                <a:ext cx="7884801" cy="1692771"/>
              </a:xfrm>
              <a:prstGeom prst="rect">
                <a:avLst/>
              </a:prstGeom>
              <a:noFill/>
            </p:spPr>
            <p:txBody>
              <a:bodyPr wrap="square" rtlCol="0">
                <a:spAutoFit/>
              </a:bodyPr>
              <a:lstStyle/>
              <a:p>
                <a:r>
                  <a:rPr lang="en-US" sz="2600" dirty="0"/>
                  <a:t>Any sound </a:t>
                </a:r>
                <a14:m>
                  <m:oMath xmlns:m="http://schemas.openxmlformats.org/officeDocument/2006/math">
                    <m:r>
                      <a:rPr lang="de-DE" sz="2600" b="0" i="1" smtClean="0">
                        <a:latin typeface="Cambria Math" panose="02040503050406030204" pitchFamily="18" charset="0"/>
                      </a:rPr>
                      <m:t>𝑓</m:t>
                    </m:r>
                  </m:oMath>
                </a14:m>
                <a:r>
                  <a:rPr lang="en-US" sz="2600" dirty="0"/>
                  <a:t> is a sum of pure tones at different frequencies. The amount of each frequency required to form </a:t>
                </a:r>
                <a14:m>
                  <m:oMath xmlns:m="http://schemas.openxmlformats.org/officeDocument/2006/math">
                    <m:r>
                      <a:rPr lang="de-DE" sz="2600" b="0" i="1" smtClean="0">
                        <a:latin typeface="Cambria Math" panose="02040503050406030204" pitchFamily="18" charset="0"/>
                      </a:rPr>
                      <m:t>𝑓</m:t>
                    </m:r>
                  </m:oMath>
                </a14:m>
                <a:r>
                  <a:rPr lang="en-US" sz="2600" dirty="0"/>
                  <a:t> is the </a:t>
                </a:r>
                <a:r>
                  <a:rPr lang="en-US" sz="2600" i="1" dirty="0"/>
                  <a:t>frequency content</a:t>
                </a:r>
                <a:r>
                  <a:rPr lang="en-US" sz="2600" dirty="0"/>
                  <a:t> of </a:t>
                </a:r>
                <a14:m>
                  <m:oMath xmlns:m="http://schemas.openxmlformats.org/officeDocument/2006/math">
                    <m:r>
                      <a:rPr lang="de-DE" sz="2600" b="0" i="1" smtClean="0">
                        <a:latin typeface="Cambria Math" panose="02040503050406030204" pitchFamily="18" charset="0"/>
                      </a:rPr>
                      <m:t>𝑓</m:t>
                    </m:r>
                  </m:oMath>
                </a14:m>
                <a:r>
                  <a:rPr lang="en-US" sz="2600" dirty="0"/>
                  <a:t>. Any sound can be reconstructed from its frequency content.</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2153599" y="2902452"/>
                <a:ext cx="7884801" cy="1692771"/>
              </a:xfrm>
              <a:prstGeom prst="rect">
                <a:avLst/>
              </a:prstGeom>
              <a:blipFill>
                <a:blip r:embed="rId5"/>
                <a:stretch>
                  <a:fillRect l="-1391" t="-2878" b="-863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2123067" y="2159010"/>
            <a:ext cx="7945894" cy="523220"/>
          </a:xfrm>
          <a:prstGeom prst="rect">
            <a:avLst/>
          </a:prstGeom>
          <a:noFill/>
        </p:spPr>
        <p:txBody>
          <a:bodyPr wrap="none" rtlCol="0">
            <a:spAutoFit/>
          </a:bodyPr>
          <a:lstStyle/>
          <a:p>
            <a:pPr algn="ctr"/>
            <a:r>
              <a:rPr lang="en-US" sz="2800" b="1" dirty="0"/>
              <a:t>First hope. Decomposition of sound into pure tones.</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975602" y="2755900"/>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B7DF84DA-F292-AE91-57E2-344A81D4C12B}"/>
              </a:ext>
            </a:extLst>
          </p:cNvPr>
          <p:cNvPicPr>
            <a:picLocks noChangeAspect="1"/>
          </p:cNvPicPr>
          <p:nvPr/>
        </p:nvPicPr>
        <p:blipFill>
          <a:blip r:embed="rId6"/>
          <a:stretch>
            <a:fillRect/>
          </a:stretch>
        </p:blipFill>
        <p:spPr>
          <a:xfrm>
            <a:off x="91017" y="-1726082"/>
            <a:ext cx="12192000" cy="1505960"/>
          </a:xfrm>
          <a:prstGeom prst="rect">
            <a:avLst/>
          </a:prstGeom>
        </p:spPr>
      </p:pic>
    </p:spTree>
    <p:extLst>
      <p:ext uri="{BB962C8B-B14F-4D97-AF65-F5344CB8AC3E}">
        <p14:creationId xmlns:p14="http://schemas.microsoft.com/office/powerpoint/2010/main" val="80223636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5072D3-CAC2-64F5-969A-AAFEAD91B8E8}"/>
              </a:ext>
            </a:extLst>
          </p:cNvPr>
          <p:cNvSpPr/>
          <p:nvPr/>
        </p:nvSpPr>
        <p:spPr>
          <a:xfrm>
            <a:off x="1314450" y="20891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31AD831C-6FC1-7287-BC94-776E7082FA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1175" y="3190329"/>
            <a:ext cx="1441450" cy="1441450"/>
          </a:xfrm>
          <a:prstGeom prst="rect">
            <a:avLst/>
          </a:prstGeom>
        </p:spPr>
      </p:pic>
      <p:sp>
        <p:nvSpPr>
          <p:cNvPr id="9" name="TextBox 8">
            <a:extLst>
              <a:ext uri="{FF2B5EF4-FFF2-40B4-BE49-F238E27FC236}">
                <a16:creationId xmlns:a16="http://schemas.microsoft.com/office/drawing/2014/main" id="{8EDE2502-FA74-4421-CA4E-6BB1A024362F}"/>
              </a:ext>
            </a:extLst>
          </p:cNvPr>
          <p:cNvSpPr txBox="1"/>
          <p:nvPr/>
        </p:nvSpPr>
        <p:spPr>
          <a:xfrm>
            <a:off x="1635125" y="2246223"/>
            <a:ext cx="1733550" cy="1077218"/>
          </a:xfrm>
          <a:prstGeom prst="rect">
            <a:avLst/>
          </a:prstGeom>
          <a:noFill/>
        </p:spPr>
        <p:txBody>
          <a:bodyPr wrap="square" rtlCol="0">
            <a:spAutoFit/>
          </a:bodyPr>
          <a:lstStyle/>
          <a:p>
            <a:pPr algn="ctr"/>
            <a:r>
              <a:rPr lang="en-US" sz="3200" dirty="0"/>
              <a:t>What is sound?</a:t>
            </a:r>
          </a:p>
        </p:txBody>
      </p:sp>
      <p:sp>
        <p:nvSpPr>
          <p:cNvPr id="12" name="Rectangle: Rounded Corners 11">
            <a:extLst>
              <a:ext uri="{FF2B5EF4-FFF2-40B4-BE49-F238E27FC236}">
                <a16:creationId xmlns:a16="http://schemas.microsoft.com/office/drawing/2014/main" id="{87AF5EC3-3C07-7D1E-FDA2-D1CA419327D7}"/>
              </a:ext>
            </a:extLst>
          </p:cNvPr>
          <p:cNvSpPr/>
          <p:nvPr/>
        </p:nvSpPr>
        <p:spPr>
          <a:xfrm>
            <a:off x="4908550" y="20891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78CD715-49B6-6AA4-BF93-AA909F8DDE35}"/>
              </a:ext>
            </a:extLst>
          </p:cNvPr>
          <p:cNvSpPr txBox="1"/>
          <p:nvPr/>
        </p:nvSpPr>
        <p:spPr>
          <a:xfrm>
            <a:off x="5229225" y="2246223"/>
            <a:ext cx="1733550" cy="1077218"/>
          </a:xfrm>
          <a:prstGeom prst="rect">
            <a:avLst/>
          </a:prstGeom>
          <a:noFill/>
        </p:spPr>
        <p:txBody>
          <a:bodyPr wrap="square" rtlCol="0">
            <a:spAutoFit/>
          </a:bodyPr>
          <a:lstStyle/>
          <a:p>
            <a:pPr algn="ctr"/>
            <a:r>
              <a:rPr lang="en-US" sz="3200" dirty="0"/>
              <a:t>Fourier series</a:t>
            </a:r>
          </a:p>
        </p:txBody>
      </p:sp>
      <p:pic>
        <p:nvPicPr>
          <p:cNvPr id="4" name="Graphic 3">
            <a:extLst>
              <a:ext uri="{FF2B5EF4-FFF2-40B4-BE49-F238E27FC236}">
                <a16:creationId xmlns:a16="http://schemas.microsoft.com/office/drawing/2014/main" id="{CBE5EB49-3954-3AB7-3E0E-6D11CAC19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6400" y="3279895"/>
            <a:ext cx="1435213" cy="1435213"/>
          </a:xfrm>
          <a:prstGeom prst="rect">
            <a:avLst/>
          </a:prstGeom>
        </p:spPr>
      </p:pic>
      <p:sp>
        <p:nvSpPr>
          <p:cNvPr id="24" name="Rectangle: Rounded Corners 23">
            <a:extLst>
              <a:ext uri="{FF2B5EF4-FFF2-40B4-BE49-F238E27FC236}">
                <a16:creationId xmlns:a16="http://schemas.microsoft.com/office/drawing/2014/main" id="{726033E9-4C58-99A6-257A-B5B25372513B}"/>
              </a:ext>
            </a:extLst>
          </p:cNvPr>
          <p:cNvSpPr/>
          <p:nvPr/>
        </p:nvSpPr>
        <p:spPr>
          <a:xfrm>
            <a:off x="8502650" y="20891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F79053C-E818-A505-12AE-6D820DB04B4E}"/>
              </a:ext>
            </a:extLst>
          </p:cNvPr>
          <p:cNvSpPr txBox="1"/>
          <p:nvPr/>
        </p:nvSpPr>
        <p:spPr>
          <a:xfrm>
            <a:off x="8550275" y="2307778"/>
            <a:ext cx="2279649" cy="954107"/>
          </a:xfrm>
          <a:prstGeom prst="rect">
            <a:avLst/>
          </a:prstGeom>
          <a:noFill/>
        </p:spPr>
        <p:txBody>
          <a:bodyPr wrap="square" rtlCol="0">
            <a:spAutoFit/>
          </a:bodyPr>
          <a:lstStyle/>
          <a:p>
            <a:pPr algn="ctr"/>
            <a:r>
              <a:rPr lang="en-US" sz="2800" dirty="0"/>
              <a:t>Discrete Fourier series</a:t>
            </a:r>
          </a:p>
        </p:txBody>
      </p:sp>
      <p:pic>
        <p:nvPicPr>
          <p:cNvPr id="21" name="Graphic 20">
            <a:extLst>
              <a:ext uri="{FF2B5EF4-FFF2-40B4-BE49-F238E27FC236}">
                <a16:creationId xmlns:a16="http://schemas.microsoft.com/office/drawing/2014/main" id="{17C22C37-5376-7519-8284-908E21DC97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94547" y="3379900"/>
            <a:ext cx="1191106" cy="1191106"/>
          </a:xfrm>
          <a:prstGeom prst="rect">
            <a:avLst/>
          </a:prstGeom>
        </p:spPr>
      </p:pic>
      <p:cxnSp>
        <p:nvCxnSpPr>
          <p:cNvPr id="28" name="Straight Connector 27">
            <a:extLst>
              <a:ext uri="{FF2B5EF4-FFF2-40B4-BE49-F238E27FC236}">
                <a16:creationId xmlns:a16="http://schemas.microsoft.com/office/drawing/2014/main" id="{30A9FC43-6F50-9713-5408-8434C19F0CED}"/>
              </a:ext>
            </a:extLst>
          </p:cNvPr>
          <p:cNvCxnSpPr>
            <a:cxnSpLocks/>
          </p:cNvCxnSpPr>
          <p:nvPr/>
        </p:nvCxnSpPr>
        <p:spPr>
          <a:xfrm>
            <a:off x="39941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48338626-05E8-63BE-97CB-CEBE7F4538AC}"/>
              </a:ext>
            </a:extLst>
          </p:cNvPr>
          <p:cNvCxnSpPr>
            <a:cxnSpLocks/>
          </p:cNvCxnSpPr>
          <p:nvPr/>
        </p:nvCxnSpPr>
        <p:spPr>
          <a:xfrm>
            <a:off x="75882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941874345"/>
      </p:ext>
    </p:extLst>
  </p:cSld>
  <p:clrMapOvr>
    <a:masterClrMapping/>
  </p:clrMapOvr>
  <p:transition spd="slow">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5072D3-CAC2-64F5-969A-AAFEAD91B8E8}"/>
              </a:ext>
            </a:extLst>
          </p:cNvPr>
          <p:cNvSpPr/>
          <p:nvPr/>
        </p:nvSpPr>
        <p:spPr>
          <a:xfrm>
            <a:off x="1314450" y="2089150"/>
            <a:ext cx="2374900" cy="2679700"/>
          </a:xfrm>
          <a:prstGeom prst="roundRect">
            <a:avLst>
              <a:gd name="adj" fmla="val 2763"/>
            </a:avLst>
          </a:prstGeom>
          <a:solidFill>
            <a:schemeClr val="accent4"/>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31AD831C-6FC1-7287-BC94-776E7082FA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1175" y="3190329"/>
            <a:ext cx="1441450" cy="1441450"/>
          </a:xfrm>
          <a:prstGeom prst="rect">
            <a:avLst/>
          </a:prstGeom>
        </p:spPr>
      </p:pic>
      <p:sp>
        <p:nvSpPr>
          <p:cNvPr id="9" name="TextBox 8">
            <a:extLst>
              <a:ext uri="{FF2B5EF4-FFF2-40B4-BE49-F238E27FC236}">
                <a16:creationId xmlns:a16="http://schemas.microsoft.com/office/drawing/2014/main" id="{8EDE2502-FA74-4421-CA4E-6BB1A024362F}"/>
              </a:ext>
            </a:extLst>
          </p:cNvPr>
          <p:cNvSpPr txBox="1"/>
          <p:nvPr/>
        </p:nvSpPr>
        <p:spPr>
          <a:xfrm>
            <a:off x="1635125" y="2246223"/>
            <a:ext cx="1733550" cy="1077218"/>
          </a:xfrm>
          <a:prstGeom prst="rect">
            <a:avLst/>
          </a:prstGeom>
          <a:noFill/>
        </p:spPr>
        <p:txBody>
          <a:bodyPr wrap="square" rtlCol="0">
            <a:spAutoFit/>
          </a:bodyPr>
          <a:lstStyle/>
          <a:p>
            <a:pPr algn="ctr"/>
            <a:r>
              <a:rPr lang="en-US" sz="3200" dirty="0"/>
              <a:t>What is sound?</a:t>
            </a:r>
          </a:p>
        </p:txBody>
      </p:sp>
      <p:sp>
        <p:nvSpPr>
          <p:cNvPr id="12" name="Rectangle: Rounded Corners 11">
            <a:extLst>
              <a:ext uri="{FF2B5EF4-FFF2-40B4-BE49-F238E27FC236}">
                <a16:creationId xmlns:a16="http://schemas.microsoft.com/office/drawing/2014/main" id="{87AF5EC3-3C07-7D1E-FDA2-D1CA419327D7}"/>
              </a:ext>
            </a:extLst>
          </p:cNvPr>
          <p:cNvSpPr/>
          <p:nvPr/>
        </p:nvSpPr>
        <p:spPr>
          <a:xfrm>
            <a:off x="4908550" y="20891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78CD715-49B6-6AA4-BF93-AA909F8DDE35}"/>
              </a:ext>
            </a:extLst>
          </p:cNvPr>
          <p:cNvSpPr txBox="1"/>
          <p:nvPr/>
        </p:nvSpPr>
        <p:spPr>
          <a:xfrm>
            <a:off x="5229225" y="2246223"/>
            <a:ext cx="1733550" cy="1077218"/>
          </a:xfrm>
          <a:prstGeom prst="rect">
            <a:avLst/>
          </a:prstGeom>
          <a:noFill/>
        </p:spPr>
        <p:txBody>
          <a:bodyPr wrap="square" rtlCol="0">
            <a:spAutoFit/>
          </a:bodyPr>
          <a:lstStyle/>
          <a:p>
            <a:pPr algn="ctr"/>
            <a:r>
              <a:rPr lang="en-US" sz="3200" dirty="0"/>
              <a:t>Fourier series</a:t>
            </a:r>
          </a:p>
        </p:txBody>
      </p:sp>
      <p:pic>
        <p:nvPicPr>
          <p:cNvPr id="4" name="Graphic 3">
            <a:extLst>
              <a:ext uri="{FF2B5EF4-FFF2-40B4-BE49-F238E27FC236}">
                <a16:creationId xmlns:a16="http://schemas.microsoft.com/office/drawing/2014/main" id="{CBE5EB49-3954-3AB7-3E0E-6D11CAC196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6400" y="3279895"/>
            <a:ext cx="1435213" cy="1435213"/>
          </a:xfrm>
          <a:prstGeom prst="rect">
            <a:avLst/>
          </a:prstGeom>
        </p:spPr>
      </p:pic>
      <p:sp>
        <p:nvSpPr>
          <p:cNvPr id="24" name="Rectangle: Rounded Corners 23">
            <a:extLst>
              <a:ext uri="{FF2B5EF4-FFF2-40B4-BE49-F238E27FC236}">
                <a16:creationId xmlns:a16="http://schemas.microsoft.com/office/drawing/2014/main" id="{726033E9-4C58-99A6-257A-B5B25372513B}"/>
              </a:ext>
            </a:extLst>
          </p:cNvPr>
          <p:cNvSpPr/>
          <p:nvPr/>
        </p:nvSpPr>
        <p:spPr>
          <a:xfrm>
            <a:off x="8502650" y="20891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F79053C-E818-A505-12AE-6D820DB04B4E}"/>
              </a:ext>
            </a:extLst>
          </p:cNvPr>
          <p:cNvSpPr txBox="1"/>
          <p:nvPr/>
        </p:nvSpPr>
        <p:spPr>
          <a:xfrm>
            <a:off x="8550275" y="2307778"/>
            <a:ext cx="2279649" cy="954107"/>
          </a:xfrm>
          <a:prstGeom prst="rect">
            <a:avLst/>
          </a:prstGeom>
          <a:noFill/>
        </p:spPr>
        <p:txBody>
          <a:bodyPr wrap="square" rtlCol="0">
            <a:spAutoFit/>
          </a:bodyPr>
          <a:lstStyle/>
          <a:p>
            <a:pPr algn="ctr"/>
            <a:r>
              <a:rPr lang="en-US" sz="2800" dirty="0"/>
              <a:t>Discrete Fourier series</a:t>
            </a:r>
          </a:p>
        </p:txBody>
      </p:sp>
      <p:pic>
        <p:nvPicPr>
          <p:cNvPr id="21" name="Graphic 20">
            <a:extLst>
              <a:ext uri="{FF2B5EF4-FFF2-40B4-BE49-F238E27FC236}">
                <a16:creationId xmlns:a16="http://schemas.microsoft.com/office/drawing/2014/main" id="{17C22C37-5376-7519-8284-908E21DC97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94547" y="3379900"/>
            <a:ext cx="1191106" cy="1191106"/>
          </a:xfrm>
          <a:prstGeom prst="rect">
            <a:avLst/>
          </a:prstGeom>
        </p:spPr>
      </p:pic>
      <p:cxnSp>
        <p:nvCxnSpPr>
          <p:cNvPr id="28" name="Straight Connector 27">
            <a:extLst>
              <a:ext uri="{FF2B5EF4-FFF2-40B4-BE49-F238E27FC236}">
                <a16:creationId xmlns:a16="http://schemas.microsoft.com/office/drawing/2014/main" id="{30A9FC43-6F50-9713-5408-8434C19F0CED}"/>
              </a:ext>
            </a:extLst>
          </p:cNvPr>
          <p:cNvCxnSpPr>
            <a:cxnSpLocks/>
          </p:cNvCxnSpPr>
          <p:nvPr/>
        </p:nvCxnSpPr>
        <p:spPr>
          <a:xfrm>
            <a:off x="39941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48338626-05E8-63BE-97CB-CEBE7F4538AC}"/>
              </a:ext>
            </a:extLst>
          </p:cNvPr>
          <p:cNvCxnSpPr>
            <a:cxnSpLocks/>
          </p:cNvCxnSpPr>
          <p:nvPr/>
        </p:nvCxnSpPr>
        <p:spPr>
          <a:xfrm>
            <a:off x="75882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405538916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12"/>
                                        </p:tgtEl>
                                        <p:attrNameLst>
                                          <p:attrName>r</p:attrName>
                                        </p:attrNameLst>
                                      </p:cBhvr>
                                    </p:animRot>
                                    <p:animRot by="-240000">
                                      <p:cBhvr>
                                        <p:cTn id="7" dur="200" fill="hold">
                                          <p:stCondLst>
                                            <p:cond delay="200"/>
                                          </p:stCondLst>
                                        </p:cTn>
                                        <p:tgtEl>
                                          <p:spTgt spid="12"/>
                                        </p:tgtEl>
                                        <p:attrNameLst>
                                          <p:attrName>r</p:attrName>
                                        </p:attrNameLst>
                                      </p:cBhvr>
                                    </p:animRot>
                                    <p:animRot by="240000">
                                      <p:cBhvr>
                                        <p:cTn id="8" dur="200" fill="hold">
                                          <p:stCondLst>
                                            <p:cond delay="400"/>
                                          </p:stCondLst>
                                        </p:cTn>
                                        <p:tgtEl>
                                          <p:spTgt spid="12"/>
                                        </p:tgtEl>
                                        <p:attrNameLst>
                                          <p:attrName>r</p:attrName>
                                        </p:attrNameLst>
                                      </p:cBhvr>
                                    </p:animRot>
                                    <p:animRot by="-240000">
                                      <p:cBhvr>
                                        <p:cTn id="9" dur="200" fill="hold">
                                          <p:stCondLst>
                                            <p:cond delay="600"/>
                                          </p:stCondLst>
                                        </p:cTn>
                                        <p:tgtEl>
                                          <p:spTgt spid="12"/>
                                        </p:tgtEl>
                                        <p:attrNameLst>
                                          <p:attrName>r</p:attrName>
                                        </p:attrNameLst>
                                      </p:cBhvr>
                                    </p:animRot>
                                    <p:animRot by="120000">
                                      <p:cBhvr>
                                        <p:cTn id="10" dur="200" fill="hold">
                                          <p:stCondLst>
                                            <p:cond delay="800"/>
                                          </p:stCondLst>
                                        </p:cTn>
                                        <p:tgtEl>
                                          <p:spTgt spid="1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fontScale="90000"/>
          </a:bodyPr>
          <a:lstStyle/>
          <a:p>
            <a:r>
              <a:rPr lang="en-US" dirty="0"/>
              <a:t>Periodicity &amp; how general do we allow our functions to be?</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975602" y="2029565"/>
            <a:ext cx="8240795" cy="2282085"/>
          </a:xfrm>
          <a:prstGeom prst="roundRect">
            <a:avLst>
              <a:gd name="adj" fmla="val 150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2153600" y="2902452"/>
                <a:ext cx="7884801" cy="492443"/>
              </a:xfrm>
              <a:prstGeom prst="rect">
                <a:avLst/>
              </a:prstGeom>
              <a:noFill/>
            </p:spPr>
            <p:txBody>
              <a:bodyPr wrap="square" rtlCol="0">
                <a:spAutoFit/>
              </a:bodyPr>
              <a:lstStyle/>
              <a:p>
                <a:r>
                  <a:rPr lang="en-US" sz="2600" dirty="0"/>
                  <a:t>A function </a:t>
                </a:r>
                <a14:m>
                  <m:oMath xmlns:m="http://schemas.openxmlformats.org/officeDocument/2006/math">
                    <m:r>
                      <a:rPr lang="de-DE" sz="2600" b="0" i="1" smtClean="0">
                        <a:latin typeface="Cambria Math" panose="02040503050406030204" pitchFamily="18" charset="0"/>
                      </a:rPr>
                      <m:t>𝑓</m:t>
                    </m:r>
                    <m:r>
                      <a:rPr lang="de-DE" sz="2600" b="0" i="1" smtClean="0">
                        <a:latin typeface="Cambria Math" panose="02040503050406030204" pitchFamily="18" charset="0"/>
                      </a:rPr>
                      <m:t>:</m:t>
                    </m:r>
                    <m:r>
                      <a:rPr lang="de-DE" sz="2600" b="0" i="1" smtClean="0">
                        <a:latin typeface="Cambria Math" panose="02040503050406030204" pitchFamily="18" charset="0"/>
                      </a:rPr>
                      <m:t>ℝ</m:t>
                    </m:r>
                    <m:r>
                      <a:rPr lang="de-DE" sz="2600" b="0" i="1" smtClean="0">
                        <a:latin typeface="Cambria Math" panose="02040503050406030204" pitchFamily="18" charset="0"/>
                      </a:rPr>
                      <m:t>→</m:t>
                    </m:r>
                    <m:r>
                      <a:rPr lang="de-DE" sz="2600" b="0" i="1" smtClean="0">
                        <a:latin typeface="Cambria Math" panose="02040503050406030204" pitchFamily="18" charset="0"/>
                      </a:rPr>
                      <m:t>ℂ</m:t>
                    </m:r>
                  </m:oMath>
                </a14:m>
                <a:r>
                  <a:rPr lang="en-US" sz="2600" dirty="0"/>
                  <a:t> is periodic with period </a:t>
                </a:r>
                <a14:m>
                  <m:oMath xmlns:m="http://schemas.openxmlformats.org/officeDocument/2006/math">
                    <m:r>
                      <a:rPr lang="de-DE" sz="2600" b="0" i="1" smtClean="0">
                        <a:latin typeface="Cambria Math" panose="02040503050406030204" pitchFamily="18" charset="0"/>
                      </a:rPr>
                      <m:t>𝑇</m:t>
                    </m:r>
                    <m:r>
                      <a:rPr lang="de-DE" sz="2600" b="0" i="1" smtClean="0">
                        <a:latin typeface="Cambria Math" panose="02040503050406030204" pitchFamily="18" charset="0"/>
                      </a:rPr>
                      <m:t>≠0</m:t>
                    </m:r>
                  </m:oMath>
                </a14:m>
                <a:r>
                  <a:rPr lang="en-US" sz="2600" dirty="0"/>
                  <a:t> if</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2153600" y="2902452"/>
                <a:ext cx="7884801" cy="492443"/>
              </a:xfrm>
              <a:prstGeom prst="rect">
                <a:avLst/>
              </a:prstGeom>
              <a:blipFill>
                <a:blip r:embed="rId3"/>
                <a:stretch>
                  <a:fillRect l="-1391" t="-9877" b="-3209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2153599" y="2159010"/>
            <a:ext cx="4621394" cy="523220"/>
          </a:xfrm>
          <a:prstGeom prst="rect">
            <a:avLst/>
          </a:prstGeom>
          <a:noFill/>
        </p:spPr>
        <p:txBody>
          <a:bodyPr wrap="none" rtlCol="0">
            <a:spAutoFit/>
          </a:bodyPr>
          <a:lstStyle/>
          <a:p>
            <a:r>
              <a:rPr lang="en-US" sz="2800" b="1" dirty="0"/>
              <a:t>Definition. Periodic functions.</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975602" y="2755900"/>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p:pic>
        <p:nvPicPr>
          <p:cNvPr id="8" name="Picture 7">
            <a:extLst>
              <a:ext uri="{FF2B5EF4-FFF2-40B4-BE49-F238E27FC236}">
                <a16:creationId xmlns:a16="http://schemas.microsoft.com/office/drawing/2014/main" id="{760792FF-035B-78F0-79CD-E69D7A5815AD}"/>
              </a:ext>
            </a:extLst>
          </p:cNvPr>
          <p:cNvPicPr>
            <a:picLocks noChangeAspect="1"/>
          </p:cNvPicPr>
          <p:nvPr/>
        </p:nvPicPr>
        <p:blipFill>
          <a:blip r:embed="rId6"/>
          <a:stretch>
            <a:fillRect/>
          </a:stretch>
        </p:blipFill>
        <p:spPr>
          <a:xfrm>
            <a:off x="0" y="-2218267"/>
            <a:ext cx="12192000" cy="20320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2188573" y="3541446"/>
                <a:ext cx="7884801"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r>
                        <a:rPr lang="de-DE" sz="2600" b="0" i="1" smtClean="0">
                          <a:latin typeface="Cambria Math" panose="02040503050406030204" pitchFamily="18" charset="0"/>
                        </a:rPr>
                        <m:t>=</m:t>
                      </m:r>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r>
                            <a:rPr lang="de-DE" sz="2600" b="0" i="1" smtClean="0">
                              <a:latin typeface="Cambria Math" panose="02040503050406030204" pitchFamily="18" charset="0"/>
                            </a:rPr>
                            <m:t>+</m:t>
                          </m:r>
                          <m:r>
                            <a:rPr lang="de-DE" sz="2600" b="0" i="1" smtClean="0">
                              <a:latin typeface="Cambria Math" panose="02040503050406030204" pitchFamily="18" charset="0"/>
                            </a:rPr>
                            <m:t>𝑇</m:t>
                          </m:r>
                        </m:e>
                      </m:d>
                      <m:r>
                        <a:rPr lang="de-DE" sz="2600" b="0" i="1" smtClean="0">
                          <a:latin typeface="Cambria Math" panose="02040503050406030204" pitchFamily="18" charset="0"/>
                        </a:rPr>
                        <m:t>   ∀</m:t>
                      </m:r>
                      <m:r>
                        <a:rPr lang="de-DE" sz="2600" b="0" i="1" smtClean="0">
                          <a:latin typeface="Cambria Math" panose="02040503050406030204" pitchFamily="18" charset="0"/>
                        </a:rPr>
                        <m:t>𝑡</m:t>
                      </m:r>
                      <m:r>
                        <a:rPr lang="de-DE" sz="2600" b="0" i="1" smtClean="0">
                          <a:latin typeface="Cambria Math" panose="02040503050406030204" pitchFamily="18" charset="0"/>
                        </a:rPr>
                        <m:t>∈</m:t>
                      </m:r>
                      <m:r>
                        <a:rPr lang="de-DE" sz="2600" b="0" i="1" smtClean="0">
                          <a:latin typeface="Cambria Math" panose="02040503050406030204" pitchFamily="18" charset="0"/>
                        </a:rPr>
                        <m:t>ℝ</m:t>
                      </m:r>
                    </m:oMath>
                  </m:oMathPara>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2188573" y="3541446"/>
                <a:ext cx="7884801" cy="492443"/>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118483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fontScale="90000"/>
          </a:bodyPr>
          <a:lstStyle/>
          <a:p>
            <a:r>
              <a:rPr lang="en-US" dirty="0"/>
              <a:t>Periodicity &amp; how general do we allow our functions to be?</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975602" y="1451715"/>
            <a:ext cx="8240795" cy="2282085"/>
          </a:xfrm>
          <a:prstGeom prst="roundRect">
            <a:avLst>
              <a:gd name="adj" fmla="val 150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2153600" y="2324602"/>
                <a:ext cx="7884801" cy="492443"/>
              </a:xfrm>
              <a:prstGeom prst="rect">
                <a:avLst/>
              </a:prstGeom>
              <a:noFill/>
            </p:spPr>
            <p:txBody>
              <a:bodyPr wrap="square" rtlCol="0">
                <a:spAutoFit/>
              </a:bodyPr>
              <a:lstStyle/>
              <a:p>
                <a:r>
                  <a:rPr lang="en-US" sz="2600" dirty="0"/>
                  <a:t>A function </a:t>
                </a:r>
                <a14:m>
                  <m:oMath xmlns:m="http://schemas.openxmlformats.org/officeDocument/2006/math">
                    <m:r>
                      <a:rPr lang="de-DE" sz="2600" b="0" i="1" smtClean="0">
                        <a:latin typeface="Cambria Math" panose="02040503050406030204" pitchFamily="18" charset="0"/>
                      </a:rPr>
                      <m:t>𝑓</m:t>
                    </m:r>
                    <m:r>
                      <a:rPr lang="de-DE" sz="2600" b="0" i="1" smtClean="0">
                        <a:latin typeface="Cambria Math" panose="02040503050406030204" pitchFamily="18" charset="0"/>
                      </a:rPr>
                      <m:t>:</m:t>
                    </m:r>
                    <m:r>
                      <a:rPr lang="de-DE" sz="2600" b="0" i="1" smtClean="0">
                        <a:latin typeface="Cambria Math" panose="02040503050406030204" pitchFamily="18" charset="0"/>
                      </a:rPr>
                      <m:t>ℝ</m:t>
                    </m:r>
                    <m:r>
                      <a:rPr lang="de-DE" sz="2600" b="0" i="1" smtClean="0">
                        <a:latin typeface="Cambria Math" panose="02040503050406030204" pitchFamily="18" charset="0"/>
                      </a:rPr>
                      <m:t>→</m:t>
                    </m:r>
                    <m:r>
                      <a:rPr lang="de-DE" sz="2600" b="0" i="1" smtClean="0">
                        <a:latin typeface="Cambria Math" panose="02040503050406030204" pitchFamily="18" charset="0"/>
                      </a:rPr>
                      <m:t>ℂ</m:t>
                    </m:r>
                  </m:oMath>
                </a14:m>
                <a:r>
                  <a:rPr lang="en-US" sz="2600" dirty="0"/>
                  <a:t> is periodic with period </a:t>
                </a:r>
                <a14:m>
                  <m:oMath xmlns:m="http://schemas.openxmlformats.org/officeDocument/2006/math">
                    <m:r>
                      <a:rPr lang="de-DE" sz="2600" b="0" i="1" smtClean="0">
                        <a:latin typeface="Cambria Math" panose="02040503050406030204" pitchFamily="18" charset="0"/>
                      </a:rPr>
                      <m:t>𝑇</m:t>
                    </m:r>
                    <m:r>
                      <a:rPr lang="de-DE" sz="2600" b="0" i="1" smtClean="0">
                        <a:latin typeface="Cambria Math" panose="02040503050406030204" pitchFamily="18" charset="0"/>
                      </a:rPr>
                      <m:t>≠0</m:t>
                    </m:r>
                  </m:oMath>
                </a14:m>
                <a:r>
                  <a:rPr lang="en-US" sz="2600" dirty="0"/>
                  <a:t> if</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2153600" y="2324602"/>
                <a:ext cx="7884801" cy="492443"/>
              </a:xfrm>
              <a:prstGeom prst="rect">
                <a:avLst/>
              </a:prstGeom>
              <a:blipFill>
                <a:blip r:embed="rId3"/>
                <a:stretch>
                  <a:fillRect l="-1391" t="-9877" b="-3209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2153599" y="1581160"/>
            <a:ext cx="4621394" cy="523220"/>
          </a:xfrm>
          <a:prstGeom prst="rect">
            <a:avLst/>
          </a:prstGeom>
          <a:noFill/>
        </p:spPr>
        <p:txBody>
          <a:bodyPr wrap="none" rtlCol="0">
            <a:spAutoFit/>
          </a:bodyPr>
          <a:lstStyle/>
          <a:p>
            <a:r>
              <a:rPr lang="en-US" sz="2800" b="1" dirty="0"/>
              <a:t>Definition. Periodic functions.</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975602" y="2178050"/>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2188573" y="2963596"/>
                <a:ext cx="7884801"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r>
                        <a:rPr lang="de-DE" sz="2600" b="0" i="1" smtClean="0">
                          <a:latin typeface="Cambria Math" panose="02040503050406030204" pitchFamily="18" charset="0"/>
                        </a:rPr>
                        <m:t>=</m:t>
                      </m:r>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r>
                            <a:rPr lang="de-DE" sz="2600" b="0" i="1" smtClean="0">
                              <a:latin typeface="Cambria Math" panose="02040503050406030204" pitchFamily="18" charset="0"/>
                            </a:rPr>
                            <m:t>+</m:t>
                          </m:r>
                          <m:r>
                            <a:rPr lang="de-DE" sz="2600" b="0" i="1" smtClean="0">
                              <a:latin typeface="Cambria Math" panose="02040503050406030204" pitchFamily="18" charset="0"/>
                            </a:rPr>
                            <m:t>𝑇</m:t>
                          </m:r>
                        </m:e>
                      </m:d>
                      <m:r>
                        <a:rPr lang="de-DE" sz="2600" b="0" i="1" smtClean="0">
                          <a:latin typeface="Cambria Math" panose="02040503050406030204" pitchFamily="18" charset="0"/>
                        </a:rPr>
                        <m:t>   ∀</m:t>
                      </m:r>
                      <m:r>
                        <a:rPr lang="de-DE" sz="2600" b="0" i="1" smtClean="0">
                          <a:latin typeface="Cambria Math" panose="02040503050406030204" pitchFamily="18" charset="0"/>
                        </a:rPr>
                        <m:t>𝑡</m:t>
                      </m:r>
                      <m:r>
                        <a:rPr lang="de-DE" sz="2600" b="0" i="1" smtClean="0">
                          <a:latin typeface="Cambria Math" panose="02040503050406030204" pitchFamily="18" charset="0"/>
                        </a:rPr>
                        <m:t>∈</m:t>
                      </m:r>
                      <m:r>
                        <a:rPr lang="de-DE" sz="2600" b="0" i="1" smtClean="0">
                          <a:latin typeface="Cambria Math" panose="02040503050406030204" pitchFamily="18" charset="0"/>
                        </a:rPr>
                        <m:t>ℝ</m:t>
                      </m:r>
                    </m:oMath>
                  </m:oMathPara>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2188573" y="2963596"/>
                <a:ext cx="7884801" cy="492443"/>
              </a:xfrm>
              <a:prstGeom prst="rect">
                <a:avLst/>
              </a:prstGeom>
              <a:blipFill>
                <a:blip r:embed="rId7"/>
                <a:stretch>
                  <a:fillRect/>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E5E365CE-01EB-A908-9C71-EB18403FC006}"/>
              </a:ext>
            </a:extLst>
          </p:cNvPr>
          <p:cNvSpPr/>
          <p:nvPr/>
        </p:nvSpPr>
        <p:spPr>
          <a:xfrm>
            <a:off x="1975602" y="4023465"/>
            <a:ext cx="8240795" cy="1901085"/>
          </a:xfrm>
          <a:prstGeom prst="roundRect">
            <a:avLst>
              <a:gd name="adj" fmla="val 150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20D066-584E-B564-F484-B1251213A01A}"/>
                  </a:ext>
                </a:extLst>
              </p:cNvPr>
              <p:cNvSpPr txBox="1"/>
              <p:nvPr/>
            </p:nvSpPr>
            <p:spPr>
              <a:xfrm>
                <a:off x="2153600" y="4896352"/>
                <a:ext cx="7884801" cy="892552"/>
              </a:xfrm>
              <a:prstGeom prst="rect">
                <a:avLst/>
              </a:prstGeom>
              <a:noFill/>
            </p:spPr>
            <p:txBody>
              <a:bodyPr wrap="square" rtlCol="0">
                <a:spAutoFit/>
              </a:bodyPr>
              <a:lstStyle/>
              <a:p>
                <a:r>
                  <a:rPr lang="en-US" sz="2600" dirty="0"/>
                  <a:t>The set of continuous functions defined on an interval </a:t>
                </a:r>
                <a14:m>
                  <m:oMath xmlns:m="http://schemas.openxmlformats.org/officeDocument/2006/math">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is denoted </a:t>
                </a:r>
                <a14:m>
                  <m:oMath xmlns:m="http://schemas.openxmlformats.org/officeDocument/2006/math">
                    <m:r>
                      <a:rPr lang="de-DE" sz="2600" b="0" i="1" smtClean="0">
                        <a:latin typeface="Cambria Math" panose="02040503050406030204" pitchFamily="18" charset="0"/>
                      </a:rPr>
                      <m:t>𝐶</m:t>
                    </m:r>
                    <m:d>
                      <m:dPr>
                        <m:begChr m:val="["/>
                        <m:endChr m:val="]"/>
                        <m:ctrlPr>
                          <a:rPr lang="de-DE" sz="260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a:t>
                </a:r>
              </a:p>
            </p:txBody>
          </p:sp>
        </mc:Choice>
        <mc:Fallback xmlns="">
          <p:sp>
            <p:nvSpPr>
              <p:cNvPr id="7" name="TextBox 6">
                <a:extLst>
                  <a:ext uri="{FF2B5EF4-FFF2-40B4-BE49-F238E27FC236}">
                    <a16:creationId xmlns:a16="http://schemas.microsoft.com/office/drawing/2014/main" id="{B620D066-584E-B564-F484-B1251213A01A}"/>
                  </a:ext>
                </a:extLst>
              </p:cNvPr>
              <p:cNvSpPr txBox="1">
                <a:spLocks noRot="1" noChangeAspect="1" noMove="1" noResize="1" noEditPoints="1" noAdjustHandles="1" noChangeArrowheads="1" noChangeShapeType="1" noTextEdit="1"/>
              </p:cNvSpPr>
              <p:nvPr/>
            </p:nvSpPr>
            <p:spPr>
              <a:xfrm>
                <a:off x="2153600" y="4896352"/>
                <a:ext cx="7884801" cy="892552"/>
              </a:xfrm>
              <a:prstGeom prst="rect">
                <a:avLst/>
              </a:prstGeom>
              <a:blipFill>
                <a:blip r:embed="rId8"/>
                <a:stretch>
                  <a:fillRect l="-1391" t="-5442" b="-1700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D1A1E8E-F1F3-1701-4804-1B7A31967132}"/>
              </a:ext>
            </a:extLst>
          </p:cNvPr>
          <p:cNvSpPr txBox="1"/>
          <p:nvPr/>
        </p:nvSpPr>
        <p:spPr>
          <a:xfrm>
            <a:off x="2153599" y="4152910"/>
            <a:ext cx="5112746" cy="523220"/>
          </a:xfrm>
          <a:prstGeom prst="rect">
            <a:avLst/>
          </a:prstGeom>
          <a:noFill/>
        </p:spPr>
        <p:txBody>
          <a:bodyPr wrap="none" rtlCol="0">
            <a:spAutoFit/>
          </a:bodyPr>
          <a:lstStyle/>
          <a:p>
            <a:r>
              <a:rPr lang="en-US" sz="2800" b="1" dirty="0"/>
              <a:t>Definition. Continuous functions.</a:t>
            </a:r>
          </a:p>
        </p:txBody>
      </p:sp>
      <p:cxnSp>
        <p:nvCxnSpPr>
          <p:cNvPr id="11" name="Straight Connector 10">
            <a:extLst>
              <a:ext uri="{FF2B5EF4-FFF2-40B4-BE49-F238E27FC236}">
                <a16:creationId xmlns:a16="http://schemas.microsoft.com/office/drawing/2014/main" id="{8679F6D3-DEF1-E71E-4A67-60688EC978F4}"/>
              </a:ext>
            </a:extLst>
          </p:cNvPr>
          <p:cNvCxnSpPr>
            <a:cxnSpLocks/>
          </p:cNvCxnSpPr>
          <p:nvPr/>
        </p:nvCxnSpPr>
        <p:spPr>
          <a:xfrm>
            <a:off x="1975602" y="4749800"/>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76C4D888-4BA1-5E48-CBEF-43BE938D1FCE}"/>
              </a:ext>
            </a:extLst>
          </p:cNvPr>
          <p:cNvSpPr/>
          <p:nvPr/>
        </p:nvSpPr>
        <p:spPr>
          <a:xfrm>
            <a:off x="1975602" y="7054043"/>
            <a:ext cx="8240795" cy="3500196"/>
          </a:xfrm>
          <a:prstGeom prst="roundRect">
            <a:avLst>
              <a:gd name="adj" fmla="val 150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E32B28F-CA0D-8185-3CC1-FAA2A2B57397}"/>
                  </a:ext>
                </a:extLst>
              </p:cNvPr>
              <p:cNvSpPr txBox="1"/>
              <p:nvPr/>
            </p:nvSpPr>
            <p:spPr>
              <a:xfrm>
                <a:off x="2153600" y="7860206"/>
                <a:ext cx="8062797" cy="1292662"/>
              </a:xfrm>
              <a:prstGeom prst="rect">
                <a:avLst/>
              </a:prstGeom>
              <a:noFill/>
            </p:spPr>
            <p:txBody>
              <a:bodyPr wrap="square" rtlCol="0">
                <a:spAutoFit/>
              </a:bodyPr>
              <a:lstStyle/>
              <a:p>
                <a:r>
                  <a:rPr lang="de-DE" sz="2600" dirty="0"/>
                  <a:t>A </a:t>
                </a:r>
                <a:r>
                  <a:rPr lang="en-US" sz="2600" dirty="0"/>
                  <a:t>function</a:t>
                </a:r>
                <a:r>
                  <a:rPr lang="de-DE" sz="2600" dirty="0"/>
                  <a:t> </a:t>
                </a:r>
                <a14:m>
                  <m:oMath xmlns:m="http://schemas.openxmlformats.org/officeDocument/2006/math">
                    <m:r>
                      <a:rPr lang="de-DE" sz="2600" b="0" i="1" smtClean="0">
                        <a:latin typeface="Cambria Math" panose="02040503050406030204" pitchFamily="18" charset="0"/>
                      </a:rPr>
                      <m:t>𝑓</m:t>
                    </m:r>
                  </m:oMath>
                </a14:m>
                <a:r>
                  <a:rPr lang="en-US" sz="2600" dirty="0"/>
                  <a:t> defined on </a:t>
                </a:r>
                <a14:m>
                  <m:oMath xmlns:m="http://schemas.openxmlformats.org/officeDocument/2006/math">
                    <m:r>
                      <a:rPr lang="de-DE" sz="2600" b="0" i="1" smtClean="0">
                        <a:latin typeface="Cambria Math" panose="02040503050406030204" pitchFamily="18" charset="0"/>
                      </a:rPr>
                      <m:t>[0,</m:t>
                    </m:r>
                    <m:r>
                      <a:rPr lang="de-DE" sz="2600" b="0" i="1" smtClean="0">
                        <a:latin typeface="Cambria Math" panose="02040503050406030204" pitchFamily="18" charset="0"/>
                      </a:rPr>
                      <m:t>𝑇</m:t>
                    </m:r>
                    <m:r>
                      <a:rPr lang="de-DE" sz="2600" b="0" i="1" smtClean="0">
                        <a:latin typeface="Cambria Math" panose="02040503050406030204" pitchFamily="18" charset="0"/>
                      </a:rPr>
                      <m:t>]</m:t>
                    </m:r>
                  </m:oMath>
                </a14:m>
                <a:r>
                  <a:rPr lang="en-US" sz="2600" dirty="0"/>
                  <a:t> is square-integrable if </a:t>
                </a:r>
                <a14:m>
                  <m:oMath xmlns:m="http://schemas.openxmlformats.org/officeDocument/2006/math">
                    <m:sSup>
                      <m:sSupPr>
                        <m:ctrlPr>
                          <a:rPr lang="de-DE" sz="2600" b="0" i="1" smtClean="0">
                            <a:latin typeface="Cambria Math" panose="02040503050406030204" pitchFamily="18" charset="0"/>
                          </a:rPr>
                        </m:ctrlPr>
                      </m:sSupPr>
                      <m:e>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𝑓</m:t>
                            </m:r>
                          </m:e>
                        </m:d>
                      </m:e>
                      <m:sup>
                        <m:r>
                          <a:rPr lang="de-DE" sz="2600" b="0" i="1" smtClean="0">
                            <a:latin typeface="Cambria Math" panose="02040503050406030204" pitchFamily="18" charset="0"/>
                          </a:rPr>
                          <m:t>2</m:t>
                        </m:r>
                      </m:sup>
                    </m:sSup>
                  </m:oMath>
                </a14:m>
                <a:r>
                  <a:rPr lang="en-US" sz="2600" dirty="0"/>
                  <a:t> is Riemann-integrable, that is, the Riemann integral of</a:t>
                </a:r>
                <a14:m>
                  <m:oMath xmlns:m="http://schemas.openxmlformats.org/officeDocument/2006/math">
                    <m:sSup>
                      <m:sSupPr>
                        <m:ctrlPr>
                          <a:rPr lang="de-DE" sz="2600" i="1">
                            <a:latin typeface="Cambria Math" panose="02040503050406030204" pitchFamily="18" charset="0"/>
                          </a:rPr>
                        </m:ctrlPr>
                      </m:sSupPr>
                      <m:e>
                        <m:d>
                          <m:dPr>
                            <m:begChr m:val="|"/>
                            <m:endChr m:val="|"/>
                            <m:ctrlPr>
                              <a:rPr lang="de-DE" sz="2600" i="1">
                                <a:latin typeface="Cambria Math" panose="02040503050406030204" pitchFamily="18" charset="0"/>
                              </a:rPr>
                            </m:ctrlPr>
                          </m:dPr>
                          <m:e>
                            <m:r>
                              <a:rPr lang="de-DE" sz="2600" i="1">
                                <a:latin typeface="Cambria Math" panose="02040503050406030204" pitchFamily="18" charset="0"/>
                              </a:rPr>
                              <m:t>𝑓</m:t>
                            </m:r>
                          </m:e>
                        </m:d>
                      </m:e>
                      <m:sup>
                        <m:r>
                          <a:rPr lang="de-DE" sz="2600" i="1">
                            <a:latin typeface="Cambria Math" panose="02040503050406030204" pitchFamily="18" charset="0"/>
                          </a:rPr>
                          <m:t>2</m:t>
                        </m:r>
                      </m:sup>
                    </m:sSup>
                  </m:oMath>
                </a14:m>
                <a:r>
                  <a:rPr lang="en-US" sz="2600" dirty="0"/>
                  <a:t>on </a:t>
                </a:r>
                <a14:m>
                  <m:oMath xmlns:m="http://schemas.openxmlformats.org/officeDocument/2006/math">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exists:</a:t>
                </a:r>
              </a:p>
            </p:txBody>
          </p:sp>
        </mc:Choice>
        <mc:Fallback xmlns="">
          <p:sp>
            <p:nvSpPr>
              <p:cNvPr id="21" name="TextBox 20">
                <a:extLst>
                  <a:ext uri="{FF2B5EF4-FFF2-40B4-BE49-F238E27FC236}">
                    <a16:creationId xmlns:a16="http://schemas.microsoft.com/office/drawing/2014/main" id="{AE32B28F-CA0D-8185-3CC1-FAA2A2B57397}"/>
                  </a:ext>
                </a:extLst>
              </p:cNvPr>
              <p:cNvSpPr txBox="1">
                <a:spLocks noRot="1" noChangeAspect="1" noMove="1" noResize="1" noEditPoints="1" noAdjustHandles="1" noChangeArrowheads="1" noChangeShapeType="1" noTextEdit="1"/>
              </p:cNvSpPr>
              <p:nvPr/>
            </p:nvSpPr>
            <p:spPr>
              <a:xfrm>
                <a:off x="2153600" y="7860206"/>
                <a:ext cx="8062797" cy="1292662"/>
              </a:xfrm>
              <a:prstGeom prst="rect">
                <a:avLst/>
              </a:prstGeom>
              <a:blipFill>
                <a:blip r:embed="rId9"/>
                <a:stretch>
                  <a:fillRect l="-1361" t="-3774" r="-2041" b="-11792"/>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B8D48E4F-9090-49DB-80F4-9220FE4F0873}"/>
              </a:ext>
            </a:extLst>
          </p:cNvPr>
          <p:cNvSpPr txBox="1"/>
          <p:nvPr/>
        </p:nvSpPr>
        <p:spPr>
          <a:xfrm>
            <a:off x="2153599" y="7183488"/>
            <a:ext cx="6072688" cy="523220"/>
          </a:xfrm>
          <a:prstGeom prst="rect">
            <a:avLst/>
          </a:prstGeom>
          <a:noFill/>
        </p:spPr>
        <p:txBody>
          <a:bodyPr wrap="none" rtlCol="0">
            <a:spAutoFit/>
          </a:bodyPr>
          <a:lstStyle/>
          <a:p>
            <a:r>
              <a:rPr lang="en-US" sz="2800" b="1" dirty="0"/>
              <a:t>Definition. Square-integrable functions.</a:t>
            </a:r>
          </a:p>
        </p:txBody>
      </p:sp>
      <p:cxnSp>
        <p:nvCxnSpPr>
          <p:cNvPr id="23" name="Straight Connector 22">
            <a:extLst>
              <a:ext uri="{FF2B5EF4-FFF2-40B4-BE49-F238E27FC236}">
                <a16:creationId xmlns:a16="http://schemas.microsoft.com/office/drawing/2014/main" id="{9EFFADD4-DF8D-0FA8-7ADF-DAC4F6038401}"/>
              </a:ext>
            </a:extLst>
          </p:cNvPr>
          <p:cNvCxnSpPr>
            <a:cxnSpLocks/>
          </p:cNvCxnSpPr>
          <p:nvPr/>
        </p:nvCxnSpPr>
        <p:spPr>
          <a:xfrm>
            <a:off x="1975602" y="7780378"/>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8D195FA-F298-6F98-8A5F-1C9A5B88BBD2}"/>
                  </a:ext>
                </a:extLst>
              </p:cNvPr>
              <p:cNvSpPr txBox="1"/>
              <p:nvPr/>
            </p:nvSpPr>
            <p:spPr>
              <a:xfrm>
                <a:off x="4254729" y="8679391"/>
                <a:ext cx="3682543" cy="9922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de-DE" sz="2600" b="0" i="1" smtClean="0">
                              <a:latin typeface="Cambria Math" panose="02040503050406030204" pitchFamily="18" charset="0"/>
                            </a:rPr>
                          </m:ctrlPr>
                        </m:naryPr>
                        <m:sub>
                          <m:r>
                            <a:rPr lang="de-DE" sz="2600" b="0" i="1" smtClean="0">
                              <a:latin typeface="Cambria Math" panose="02040503050406030204" pitchFamily="18" charset="0"/>
                            </a:rPr>
                            <m:t>0</m:t>
                          </m:r>
                        </m:sub>
                        <m:sup>
                          <m:r>
                            <a:rPr lang="de-DE" sz="2600" b="0" i="1" smtClean="0">
                              <a:latin typeface="Cambria Math" panose="02040503050406030204" pitchFamily="18" charset="0"/>
                            </a:rPr>
                            <m:t>𝑇</m:t>
                          </m:r>
                        </m:sup>
                        <m:e>
                          <m:sSup>
                            <m:sSupPr>
                              <m:ctrlPr>
                                <a:rPr lang="de-DE" sz="2600" b="0" i="1" smtClean="0">
                                  <a:latin typeface="Cambria Math" panose="02040503050406030204" pitchFamily="18" charset="0"/>
                                </a:rPr>
                              </m:ctrlPr>
                            </m:sSupPr>
                            <m:e>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e>
                              </m:d>
                            </m:e>
                            <m:sup>
                              <m:r>
                                <a:rPr lang="de-DE" sz="2600" b="0" i="1" smtClean="0">
                                  <a:latin typeface="Cambria Math" panose="02040503050406030204" pitchFamily="18" charset="0"/>
                                </a:rPr>
                                <m:t>2</m:t>
                              </m:r>
                            </m:sup>
                          </m:sSup>
                          <m:r>
                            <a:rPr lang="de-DE" sz="2600" b="0" i="1" smtClean="0">
                              <a:latin typeface="Cambria Math" panose="02040503050406030204" pitchFamily="18" charset="0"/>
                            </a:rPr>
                            <m:t> </m:t>
                          </m:r>
                          <m:r>
                            <m:rPr>
                              <m:sty m:val="p"/>
                            </m:rPr>
                            <a:rPr lang="de-DE" sz="2600" b="0" i="0" smtClean="0">
                              <a:latin typeface="Cambria Math" panose="02040503050406030204" pitchFamily="18" charset="0"/>
                            </a:rPr>
                            <m:t>d</m:t>
                          </m:r>
                          <m:r>
                            <a:rPr lang="de-DE" sz="2600" b="0" i="1" smtClean="0">
                              <a:latin typeface="Cambria Math" panose="02040503050406030204" pitchFamily="18" charset="0"/>
                            </a:rPr>
                            <m:t>𝑡</m:t>
                          </m:r>
                        </m:e>
                      </m:nary>
                      <m:r>
                        <a:rPr lang="de-DE" sz="2600" b="0" i="1" smtClean="0">
                          <a:latin typeface="Cambria Math" panose="02040503050406030204" pitchFamily="18" charset="0"/>
                        </a:rPr>
                        <m:t>&lt;∞</m:t>
                      </m:r>
                    </m:oMath>
                  </m:oMathPara>
                </a14:m>
                <a:endParaRPr lang="en-US" sz="2600" dirty="0"/>
              </a:p>
            </p:txBody>
          </p:sp>
        </mc:Choice>
        <mc:Fallback xmlns="">
          <p:sp>
            <p:nvSpPr>
              <p:cNvPr id="24" name="TextBox 23">
                <a:extLst>
                  <a:ext uri="{FF2B5EF4-FFF2-40B4-BE49-F238E27FC236}">
                    <a16:creationId xmlns:a16="http://schemas.microsoft.com/office/drawing/2014/main" id="{68D195FA-F298-6F98-8A5F-1C9A5B88BBD2}"/>
                  </a:ext>
                </a:extLst>
              </p:cNvPr>
              <p:cNvSpPr txBox="1">
                <a:spLocks noRot="1" noChangeAspect="1" noMove="1" noResize="1" noEditPoints="1" noAdjustHandles="1" noChangeArrowheads="1" noChangeShapeType="1" noTextEdit="1"/>
              </p:cNvSpPr>
              <p:nvPr/>
            </p:nvSpPr>
            <p:spPr>
              <a:xfrm>
                <a:off x="4254729" y="8679391"/>
                <a:ext cx="3682543" cy="99225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373B2B8A-07EC-05BC-080F-874BD468E7E5}"/>
                  </a:ext>
                </a:extLst>
              </p:cNvPr>
              <p:cNvSpPr txBox="1"/>
              <p:nvPr/>
            </p:nvSpPr>
            <p:spPr>
              <a:xfrm>
                <a:off x="2153598" y="9599255"/>
                <a:ext cx="7227469" cy="892552"/>
              </a:xfrm>
              <a:prstGeom prst="rect">
                <a:avLst/>
              </a:prstGeom>
              <a:noFill/>
            </p:spPr>
            <p:txBody>
              <a:bodyPr wrap="square" rtlCol="0">
                <a:spAutoFit/>
              </a:bodyPr>
              <a:lstStyle/>
              <a:p>
                <a:r>
                  <a:rPr lang="en-US" sz="2600" dirty="0"/>
                  <a:t>The set of all square integrable functions </a:t>
                </a:r>
                <a:r>
                  <a:rPr lang="de-DE" sz="2600" dirty="0"/>
                  <a:t>on </a:t>
                </a:r>
                <a14:m>
                  <m:oMath xmlns:m="http://schemas.openxmlformats.org/officeDocument/2006/math">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br>
                  <a:rPr lang="de-DE" sz="2600" b="0" dirty="0"/>
                </a:br>
                <a14:m>
                  <m:oMath xmlns:m="http://schemas.openxmlformats.org/officeDocument/2006/math">
                    <a:fld id="{825F15A7-03F4-43D7-82C5-3E23DA2F108C}" type="mathplaceholder">
                      <a:rPr lang="de-DE" sz="2600" b="0" i="1" smtClean="0">
                        <a:latin typeface="Cambria Math" panose="02040503050406030204" pitchFamily="18" charset="0"/>
                      </a:rPr>
                      <a:t>Type equation here.</a:t>
                    </a:fld>
                  </m:oMath>
                </a14:m>
                <a:r>
                  <a:rPr lang="en-US" sz="2600" dirty="0"/>
                  <a:t>is denoted </a:t>
                </a:r>
                <a14:m>
                  <m:oMath xmlns:m="http://schemas.openxmlformats.org/officeDocument/2006/math">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𝐿</m:t>
                        </m:r>
                      </m:e>
                      <m:sup>
                        <m:r>
                          <a:rPr lang="de-DE" sz="2600" b="0" i="1" smtClean="0">
                            <a:latin typeface="Cambria Math" panose="02040503050406030204" pitchFamily="18" charset="0"/>
                          </a:rPr>
                          <m:t>2</m:t>
                        </m:r>
                      </m:sup>
                    </m:sSup>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a:t>
                </a:r>
              </a:p>
            </p:txBody>
          </p:sp>
        </mc:Choice>
        <mc:Fallback xmlns="">
          <p:sp>
            <p:nvSpPr>
              <p:cNvPr id="25" name="TextBox 24">
                <a:extLst>
                  <a:ext uri="{FF2B5EF4-FFF2-40B4-BE49-F238E27FC236}">
                    <a16:creationId xmlns:a16="http://schemas.microsoft.com/office/drawing/2014/main" id="{373B2B8A-07EC-05BC-080F-874BD468E7E5}"/>
                  </a:ext>
                </a:extLst>
              </p:cNvPr>
              <p:cNvSpPr txBox="1">
                <a:spLocks noRot="1" noChangeAspect="1" noMove="1" noResize="1" noEditPoints="1" noAdjustHandles="1" noChangeArrowheads="1" noChangeShapeType="1" noTextEdit="1"/>
              </p:cNvSpPr>
              <p:nvPr/>
            </p:nvSpPr>
            <p:spPr>
              <a:xfrm>
                <a:off x="2153598" y="9599255"/>
                <a:ext cx="7227469" cy="892552"/>
              </a:xfrm>
              <a:prstGeom prst="rect">
                <a:avLst/>
              </a:prstGeom>
              <a:blipFill>
                <a:blip r:embed="rId11"/>
                <a:stretch>
                  <a:fillRect l="-1518" t="-6164" b="-17123"/>
                </a:stretch>
              </a:blipFill>
            </p:spPr>
            <p:txBody>
              <a:bodyPr/>
              <a:lstStyle/>
              <a:p>
                <a:r>
                  <a:rPr lang="en-US">
                    <a:noFill/>
                  </a:rPr>
                  <a:t> </a:t>
                </a:r>
              </a:p>
            </p:txBody>
          </p:sp>
        </mc:Fallback>
      </mc:AlternateContent>
    </p:spTree>
    <p:extLst>
      <p:ext uri="{BB962C8B-B14F-4D97-AF65-F5344CB8AC3E}">
        <p14:creationId xmlns:p14="http://schemas.microsoft.com/office/powerpoint/2010/main" val="291287248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87D754F-518F-828E-3A90-1B8166CE2EDE}"/>
              </a:ext>
            </a:extLst>
          </p:cNvPr>
          <p:cNvSpPr/>
          <p:nvPr/>
        </p:nvSpPr>
        <p:spPr>
          <a:xfrm>
            <a:off x="3225800" y="4754880"/>
            <a:ext cx="2912608" cy="163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fontScale="90000"/>
          </a:bodyPr>
          <a:lstStyle/>
          <a:p>
            <a:r>
              <a:rPr lang="en-US" dirty="0"/>
              <a:t>Periodicity &amp; how general do we allow our functions to be?</a:t>
            </a:r>
            <a:endParaRPr lang="en-US" b="0" dirty="0"/>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975602" y="-2462473"/>
            <a:ext cx="8240795" cy="2282085"/>
          </a:xfrm>
          <a:prstGeom prst="roundRect">
            <a:avLst>
              <a:gd name="adj" fmla="val 150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2153600" y="-1589586"/>
                <a:ext cx="7884801" cy="492443"/>
              </a:xfrm>
              <a:prstGeom prst="rect">
                <a:avLst/>
              </a:prstGeom>
              <a:noFill/>
            </p:spPr>
            <p:txBody>
              <a:bodyPr wrap="square" rtlCol="0">
                <a:spAutoFit/>
              </a:bodyPr>
              <a:lstStyle/>
              <a:p>
                <a:r>
                  <a:rPr lang="en-US" sz="2600" dirty="0"/>
                  <a:t>A function </a:t>
                </a:r>
                <a14:m>
                  <m:oMath xmlns:m="http://schemas.openxmlformats.org/officeDocument/2006/math">
                    <m:r>
                      <a:rPr lang="de-DE" sz="2600" b="0" i="1" smtClean="0">
                        <a:latin typeface="Cambria Math" panose="02040503050406030204" pitchFamily="18" charset="0"/>
                      </a:rPr>
                      <m:t>𝑓</m:t>
                    </m:r>
                    <m:r>
                      <a:rPr lang="de-DE" sz="2600" b="0" i="1" smtClean="0">
                        <a:latin typeface="Cambria Math" panose="02040503050406030204" pitchFamily="18" charset="0"/>
                      </a:rPr>
                      <m:t>:</m:t>
                    </m:r>
                    <m:r>
                      <a:rPr lang="de-DE" sz="2600" b="0" i="1" smtClean="0">
                        <a:latin typeface="Cambria Math" panose="02040503050406030204" pitchFamily="18" charset="0"/>
                      </a:rPr>
                      <m:t>ℝ</m:t>
                    </m:r>
                    <m:r>
                      <a:rPr lang="de-DE" sz="2600" b="0" i="1" smtClean="0">
                        <a:latin typeface="Cambria Math" panose="02040503050406030204" pitchFamily="18" charset="0"/>
                      </a:rPr>
                      <m:t>→</m:t>
                    </m:r>
                    <m:r>
                      <a:rPr lang="de-DE" sz="2600" b="0" i="1" smtClean="0">
                        <a:latin typeface="Cambria Math" panose="02040503050406030204" pitchFamily="18" charset="0"/>
                      </a:rPr>
                      <m:t>ℂ</m:t>
                    </m:r>
                  </m:oMath>
                </a14:m>
                <a:r>
                  <a:rPr lang="en-US" sz="2600" dirty="0"/>
                  <a:t> is periodic with period </a:t>
                </a:r>
                <a14:m>
                  <m:oMath xmlns:m="http://schemas.openxmlformats.org/officeDocument/2006/math">
                    <m:r>
                      <a:rPr lang="de-DE" sz="2600" b="0" i="1" smtClean="0">
                        <a:latin typeface="Cambria Math" panose="02040503050406030204" pitchFamily="18" charset="0"/>
                      </a:rPr>
                      <m:t>𝑇</m:t>
                    </m:r>
                    <m:r>
                      <a:rPr lang="de-DE" sz="2600" b="0" i="1" smtClean="0">
                        <a:latin typeface="Cambria Math" panose="02040503050406030204" pitchFamily="18" charset="0"/>
                      </a:rPr>
                      <m:t>≠0</m:t>
                    </m:r>
                  </m:oMath>
                </a14:m>
                <a:r>
                  <a:rPr lang="en-US" sz="2600" dirty="0"/>
                  <a:t> if</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2153600" y="-1589586"/>
                <a:ext cx="7884801" cy="492443"/>
              </a:xfrm>
              <a:prstGeom prst="rect">
                <a:avLst/>
              </a:prstGeom>
              <a:blipFill>
                <a:blip r:embed="rId3"/>
                <a:stretch>
                  <a:fillRect l="-1391" t="-9877" b="-3209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2153599" y="-2333028"/>
            <a:ext cx="4621394" cy="523220"/>
          </a:xfrm>
          <a:prstGeom prst="rect">
            <a:avLst/>
          </a:prstGeom>
          <a:noFill/>
        </p:spPr>
        <p:txBody>
          <a:bodyPr wrap="none" rtlCol="0">
            <a:spAutoFit/>
          </a:bodyPr>
          <a:lstStyle/>
          <a:p>
            <a:r>
              <a:rPr lang="en-US" sz="2800" b="1" dirty="0"/>
              <a:t>Definition. Periodic functions.</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975602" y="-1736138"/>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2188573" y="-950592"/>
                <a:ext cx="7884801"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r>
                        <a:rPr lang="de-DE" sz="2600" b="0" i="1" smtClean="0">
                          <a:latin typeface="Cambria Math" panose="02040503050406030204" pitchFamily="18" charset="0"/>
                        </a:rPr>
                        <m:t>=</m:t>
                      </m:r>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r>
                            <a:rPr lang="de-DE" sz="2600" b="0" i="1" smtClean="0">
                              <a:latin typeface="Cambria Math" panose="02040503050406030204" pitchFamily="18" charset="0"/>
                            </a:rPr>
                            <m:t>+</m:t>
                          </m:r>
                          <m:r>
                            <a:rPr lang="de-DE" sz="2600" b="0" i="1" smtClean="0">
                              <a:latin typeface="Cambria Math" panose="02040503050406030204" pitchFamily="18" charset="0"/>
                            </a:rPr>
                            <m:t>𝑇</m:t>
                          </m:r>
                        </m:e>
                      </m:d>
                      <m:r>
                        <a:rPr lang="de-DE" sz="2600" b="0" i="1" smtClean="0">
                          <a:latin typeface="Cambria Math" panose="02040503050406030204" pitchFamily="18" charset="0"/>
                        </a:rPr>
                        <m:t>   ∀</m:t>
                      </m:r>
                      <m:r>
                        <a:rPr lang="de-DE" sz="2600" b="0" i="1" smtClean="0">
                          <a:latin typeface="Cambria Math" panose="02040503050406030204" pitchFamily="18" charset="0"/>
                        </a:rPr>
                        <m:t>𝑡</m:t>
                      </m:r>
                      <m:r>
                        <a:rPr lang="de-DE" sz="2600" b="0" i="1" smtClean="0">
                          <a:latin typeface="Cambria Math" panose="02040503050406030204" pitchFamily="18" charset="0"/>
                        </a:rPr>
                        <m:t>∈</m:t>
                      </m:r>
                      <m:r>
                        <a:rPr lang="de-DE" sz="2600" b="0" i="1" smtClean="0">
                          <a:latin typeface="Cambria Math" panose="02040503050406030204" pitchFamily="18" charset="0"/>
                        </a:rPr>
                        <m:t>ℝ</m:t>
                      </m:r>
                    </m:oMath>
                  </m:oMathPara>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2188573" y="-950592"/>
                <a:ext cx="7884801" cy="492443"/>
              </a:xfrm>
              <a:prstGeom prst="rect">
                <a:avLst/>
              </a:prstGeom>
              <a:blipFill>
                <a:blip r:embed="rId6"/>
                <a:stretch>
                  <a:fillRect/>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E5E365CE-01EB-A908-9C71-EB18403FC006}"/>
              </a:ext>
            </a:extLst>
          </p:cNvPr>
          <p:cNvSpPr/>
          <p:nvPr/>
        </p:nvSpPr>
        <p:spPr>
          <a:xfrm>
            <a:off x="1975602" y="1098550"/>
            <a:ext cx="8240795" cy="1901085"/>
          </a:xfrm>
          <a:prstGeom prst="roundRect">
            <a:avLst>
              <a:gd name="adj" fmla="val 150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620D066-584E-B564-F484-B1251213A01A}"/>
                  </a:ext>
                </a:extLst>
              </p:cNvPr>
              <p:cNvSpPr txBox="1"/>
              <p:nvPr/>
            </p:nvSpPr>
            <p:spPr>
              <a:xfrm>
                <a:off x="2109150" y="1971437"/>
                <a:ext cx="7884801" cy="892552"/>
              </a:xfrm>
              <a:prstGeom prst="rect">
                <a:avLst/>
              </a:prstGeom>
              <a:noFill/>
            </p:spPr>
            <p:txBody>
              <a:bodyPr wrap="square" rtlCol="0">
                <a:spAutoFit/>
              </a:bodyPr>
              <a:lstStyle/>
              <a:p>
                <a:r>
                  <a:rPr lang="en-US" sz="2600" dirty="0"/>
                  <a:t>The set of continuous functions defined on an interval </a:t>
                </a:r>
                <a14:m>
                  <m:oMath xmlns:m="http://schemas.openxmlformats.org/officeDocument/2006/math">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is denoted </a:t>
                </a:r>
                <a14:m>
                  <m:oMath xmlns:m="http://schemas.openxmlformats.org/officeDocument/2006/math">
                    <m:r>
                      <a:rPr lang="de-DE" sz="2600" b="0" i="1" smtClean="0">
                        <a:latin typeface="Cambria Math" panose="02040503050406030204" pitchFamily="18" charset="0"/>
                      </a:rPr>
                      <m:t>𝐶</m:t>
                    </m:r>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a:t>
                </a:r>
              </a:p>
            </p:txBody>
          </p:sp>
        </mc:Choice>
        <mc:Fallback xmlns="">
          <p:sp>
            <p:nvSpPr>
              <p:cNvPr id="7" name="TextBox 6">
                <a:extLst>
                  <a:ext uri="{FF2B5EF4-FFF2-40B4-BE49-F238E27FC236}">
                    <a16:creationId xmlns:a16="http://schemas.microsoft.com/office/drawing/2014/main" id="{B620D066-584E-B564-F484-B1251213A01A}"/>
                  </a:ext>
                </a:extLst>
              </p:cNvPr>
              <p:cNvSpPr txBox="1">
                <a:spLocks noRot="1" noChangeAspect="1" noMove="1" noResize="1" noEditPoints="1" noAdjustHandles="1" noChangeArrowheads="1" noChangeShapeType="1" noTextEdit="1"/>
              </p:cNvSpPr>
              <p:nvPr/>
            </p:nvSpPr>
            <p:spPr>
              <a:xfrm>
                <a:off x="2109150" y="1971437"/>
                <a:ext cx="7884801" cy="892552"/>
              </a:xfrm>
              <a:prstGeom prst="rect">
                <a:avLst/>
              </a:prstGeom>
              <a:blipFill>
                <a:blip r:embed="rId7"/>
                <a:stretch>
                  <a:fillRect l="-1392" t="-5442" b="-1700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D1A1E8E-F1F3-1701-4804-1B7A31967132}"/>
              </a:ext>
            </a:extLst>
          </p:cNvPr>
          <p:cNvSpPr txBox="1"/>
          <p:nvPr/>
        </p:nvSpPr>
        <p:spPr>
          <a:xfrm>
            <a:off x="2109149" y="1227995"/>
            <a:ext cx="5112746" cy="523220"/>
          </a:xfrm>
          <a:prstGeom prst="rect">
            <a:avLst/>
          </a:prstGeom>
          <a:noFill/>
        </p:spPr>
        <p:txBody>
          <a:bodyPr wrap="none" rtlCol="0">
            <a:spAutoFit/>
          </a:bodyPr>
          <a:lstStyle/>
          <a:p>
            <a:r>
              <a:rPr lang="en-US" sz="2800" b="1" dirty="0"/>
              <a:t>Definition. Continuous functions.</a:t>
            </a:r>
          </a:p>
        </p:txBody>
      </p:sp>
      <p:cxnSp>
        <p:nvCxnSpPr>
          <p:cNvPr id="11" name="Straight Connector 10">
            <a:extLst>
              <a:ext uri="{FF2B5EF4-FFF2-40B4-BE49-F238E27FC236}">
                <a16:creationId xmlns:a16="http://schemas.microsoft.com/office/drawing/2014/main" id="{8679F6D3-DEF1-E71E-4A67-60688EC978F4}"/>
              </a:ext>
            </a:extLst>
          </p:cNvPr>
          <p:cNvCxnSpPr>
            <a:cxnSpLocks/>
          </p:cNvCxnSpPr>
          <p:nvPr/>
        </p:nvCxnSpPr>
        <p:spPr>
          <a:xfrm>
            <a:off x="1975602" y="1824885"/>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13" name="Rectangle: Rounded Corners 12">
            <a:extLst>
              <a:ext uri="{FF2B5EF4-FFF2-40B4-BE49-F238E27FC236}">
                <a16:creationId xmlns:a16="http://schemas.microsoft.com/office/drawing/2014/main" id="{31DD499A-550D-15E0-3855-F3D0C2FE9F6C}"/>
              </a:ext>
            </a:extLst>
          </p:cNvPr>
          <p:cNvSpPr/>
          <p:nvPr/>
        </p:nvSpPr>
        <p:spPr>
          <a:xfrm>
            <a:off x="1975602" y="3146186"/>
            <a:ext cx="8240795" cy="3500196"/>
          </a:xfrm>
          <a:prstGeom prst="roundRect">
            <a:avLst>
              <a:gd name="adj" fmla="val 150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EC6F0DB-B1E3-E7FF-3A41-BD09ED16903B}"/>
                  </a:ext>
                </a:extLst>
              </p:cNvPr>
              <p:cNvSpPr txBox="1"/>
              <p:nvPr/>
            </p:nvSpPr>
            <p:spPr>
              <a:xfrm>
                <a:off x="2109150" y="3952349"/>
                <a:ext cx="8107247" cy="1292662"/>
              </a:xfrm>
              <a:prstGeom prst="rect">
                <a:avLst/>
              </a:prstGeom>
              <a:noFill/>
            </p:spPr>
            <p:txBody>
              <a:bodyPr wrap="square" rtlCol="0">
                <a:spAutoFit/>
              </a:bodyPr>
              <a:lstStyle/>
              <a:p>
                <a:r>
                  <a:rPr lang="de-DE" sz="2600" dirty="0"/>
                  <a:t>A </a:t>
                </a:r>
                <a:r>
                  <a:rPr lang="en-US" sz="2600" dirty="0"/>
                  <a:t>function</a:t>
                </a:r>
                <a:r>
                  <a:rPr lang="de-DE" sz="2600" dirty="0"/>
                  <a:t> </a:t>
                </a:r>
                <a14:m>
                  <m:oMath xmlns:m="http://schemas.openxmlformats.org/officeDocument/2006/math">
                    <m:r>
                      <a:rPr lang="de-DE" sz="2600" b="0" i="1" smtClean="0">
                        <a:latin typeface="Cambria Math" panose="02040503050406030204" pitchFamily="18" charset="0"/>
                      </a:rPr>
                      <m:t>𝑓</m:t>
                    </m:r>
                  </m:oMath>
                </a14:m>
                <a:r>
                  <a:rPr lang="en-US" sz="2600" dirty="0"/>
                  <a:t> defined on </a:t>
                </a:r>
                <a14:m>
                  <m:oMath xmlns:m="http://schemas.openxmlformats.org/officeDocument/2006/math">
                    <m:r>
                      <a:rPr lang="de-DE" sz="2600" b="0" i="1" smtClean="0">
                        <a:latin typeface="Cambria Math" panose="02040503050406030204" pitchFamily="18" charset="0"/>
                      </a:rPr>
                      <m:t>[0,</m:t>
                    </m:r>
                    <m:r>
                      <a:rPr lang="de-DE" sz="2600" b="0" i="1" smtClean="0">
                        <a:latin typeface="Cambria Math" panose="02040503050406030204" pitchFamily="18" charset="0"/>
                      </a:rPr>
                      <m:t>𝑇</m:t>
                    </m:r>
                    <m:r>
                      <a:rPr lang="de-DE" sz="2600" b="0" i="1" smtClean="0">
                        <a:latin typeface="Cambria Math" panose="02040503050406030204" pitchFamily="18" charset="0"/>
                      </a:rPr>
                      <m:t>]</m:t>
                    </m:r>
                  </m:oMath>
                </a14:m>
                <a:r>
                  <a:rPr lang="en-US" sz="2600" dirty="0"/>
                  <a:t> is square-integrable if </a:t>
                </a:r>
                <a14:m>
                  <m:oMath xmlns:m="http://schemas.openxmlformats.org/officeDocument/2006/math">
                    <m:sSup>
                      <m:sSupPr>
                        <m:ctrlPr>
                          <a:rPr lang="de-DE" sz="2600" b="0" i="1" smtClean="0">
                            <a:latin typeface="Cambria Math" panose="02040503050406030204" pitchFamily="18" charset="0"/>
                          </a:rPr>
                        </m:ctrlPr>
                      </m:sSupPr>
                      <m:e>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𝑓</m:t>
                            </m:r>
                          </m:e>
                        </m:d>
                      </m:e>
                      <m:sup>
                        <m:r>
                          <a:rPr lang="de-DE" sz="2600" b="0" i="1" smtClean="0">
                            <a:latin typeface="Cambria Math" panose="02040503050406030204" pitchFamily="18" charset="0"/>
                          </a:rPr>
                          <m:t>2</m:t>
                        </m:r>
                      </m:sup>
                    </m:sSup>
                  </m:oMath>
                </a14:m>
                <a:r>
                  <a:rPr lang="en-US" sz="2600" dirty="0"/>
                  <a:t> is Riemann-integrable, that is, the Riemann integral of</a:t>
                </a:r>
                <a14:m>
                  <m:oMath xmlns:m="http://schemas.openxmlformats.org/officeDocument/2006/math">
                    <m:sSup>
                      <m:sSupPr>
                        <m:ctrlPr>
                          <a:rPr lang="de-DE" sz="2600" i="1">
                            <a:latin typeface="Cambria Math" panose="02040503050406030204" pitchFamily="18" charset="0"/>
                          </a:rPr>
                        </m:ctrlPr>
                      </m:sSupPr>
                      <m:e>
                        <m:r>
                          <a:rPr lang="de-DE" sz="2600" b="0" i="1" smtClean="0">
                            <a:latin typeface="Cambria Math" panose="02040503050406030204" pitchFamily="18" charset="0"/>
                          </a:rPr>
                          <m:t> </m:t>
                        </m:r>
                        <m:d>
                          <m:dPr>
                            <m:begChr m:val="|"/>
                            <m:endChr m:val="|"/>
                            <m:ctrlPr>
                              <a:rPr lang="de-DE" sz="2600" i="1">
                                <a:latin typeface="Cambria Math" panose="02040503050406030204" pitchFamily="18" charset="0"/>
                              </a:rPr>
                            </m:ctrlPr>
                          </m:dPr>
                          <m:e>
                            <m:r>
                              <a:rPr lang="de-DE" sz="2600" i="1">
                                <a:latin typeface="Cambria Math" panose="02040503050406030204" pitchFamily="18" charset="0"/>
                              </a:rPr>
                              <m:t>𝑓</m:t>
                            </m:r>
                          </m:e>
                        </m:d>
                      </m:e>
                      <m:sup>
                        <m:r>
                          <a:rPr lang="de-DE" sz="2600" i="1">
                            <a:latin typeface="Cambria Math" panose="02040503050406030204" pitchFamily="18" charset="0"/>
                          </a:rPr>
                          <m:t>2</m:t>
                        </m:r>
                      </m:sup>
                    </m:sSup>
                  </m:oMath>
                </a14:m>
                <a:r>
                  <a:rPr lang="en-US" sz="2600" dirty="0"/>
                  <a:t>on </a:t>
                </a:r>
                <a14:m>
                  <m:oMath xmlns:m="http://schemas.openxmlformats.org/officeDocument/2006/math">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exists:</a:t>
                </a:r>
              </a:p>
            </p:txBody>
          </p:sp>
        </mc:Choice>
        <mc:Fallback xmlns="">
          <p:sp>
            <p:nvSpPr>
              <p:cNvPr id="14" name="TextBox 13">
                <a:extLst>
                  <a:ext uri="{FF2B5EF4-FFF2-40B4-BE49-F238E27FC236}">
                    <a16:creationId xmlns:a16="http://schemas.microsoft.com/office/drawing/2014/main" id="{FEC6F0DB-B1E3-E7FF-3A41-BD09ED16903B}"/>
                  </a:ext>
                </a:extLst>
              </p:cNvPr>
              <p:cNvSpPr txBox="1">
                <a:spLocks noRot="1" noChangeAspect="1" noMove="1" noResize="1" noEditPoints="1" noAdjustHandles="1" noChangeArrowheads="1" noChangeShapeType="1" noTextEdit="1"/>
              </p:cNvSpPr>
              <p:nvPr/>
            </p:nvSpPr>
            <p:spPr>
              <a:xfrm>
                <a:off x="2109150" y="3952349"/>
                <a:ext cx="8107247" cy="1292662"/>
              </a:xfrm>
              <a:prstGeom prst="rect">
                <a:avLst/>
              </a:prstGeom>
              <a:blipFill>
                <a:blip r:embed="rId8"/>
                <a:stretch>
                  <a:fillRect l="-1353" t="-3774" r="-2105" b="-11792"/>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11D460C-EFC2-3EE8-8F8B-EF00D948F4E0}"/>
              </a:ext>
            </a:extLst>
          </p:cNvPr>
          <p:cNvSpPr txBox="1"/>
          <p:nvPr/>
        </p:nvSpPr>
        <p:spPr>
          <a:xfrm>
            <a:off x="2109149" y="3275631"/>
            <a:ext cx="6072688" cy="523220"/>
          </a:xfrm>
          <a:prstGeom prst="rect">
            <a:avLst/>
          </a:prstGeom>
          <a:noFill/>
        </p:spPr>
        <p:txBody>
          <a:bodyPr wrap="none" rtlCol="0">
            <a:spAutoFit/>
          </a:bodyPr>
          <a:lstStyle/>
          <a:p>
            <a:r>
              <a:rPr lang="en-US" sz="2800" b="1" dirty="0"/>
              <a:t>Definition. Square-integrable functions.</a:t>
            </a:r>
          </a:p>
        </p:txBody>
      </p:sp>
      <p:cxnSp>
        <p:nvCxnSpPr>
          <p:cNvPr id="16" name="Straight Connector 15">
            <a:extLst>
              <a:ext uri="{FF2B5EF4-FFF2-40B4-BE49-F238E27FC236}">
                <a16:creationId xmlns:a16="http://schemas.microsoft.com/office/drawing/2014/main" id="{AE82112C-C818-683E-46FF-06E6698DEE3F}"/>
              </a:ext>
            </a:extLst>
          </p:cNvPr>
          <p:cNvCxnSpPr>
            <a:cxnSpLocks/>
          </p:cNvCxnSpPr>
          <p:nvPr/>
        </p:nvCxnSpPr>
        <p:spPr>
          <a:xfrm>
            <a:off x="1975602" y="3872521"/>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63099A-7BD6-9F1B-5666-6FA259E2A7F4}"/>
                  </a:ext>
                </a:extLst>
              </p:cNvPr>
              <p:cNvSpPr txBox="1"/>
              <p:nvPr/>
            </p:nvSpPr>
            <p:spPr>
              <a:xfrm>
                <a:off x="4254729" y="4771534"/>
                <a:ext cx="3682543" cy="9922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de-DE" sz="2600" b="0" i="1" smtClean="0">
                              <a:latin typeface="Cambria Math" panose="02040503050406030204" pitchFamily="18" charset="0"/>
                            </a:rPr>
                          </m:ctrlPr>
                        </m:naryPr>
                        <m:sub>
                          <m:r>
                            <a:rPr lang="de-DE" sz="2600" b="0" i="1" smtClean="0">
                              <a:latin typeface="Cambria Math" panose="02040503050406030204" pitchFamily="18" charset="0"/>
                            </a:rPr>
                            <m:t>0</m:t>
                          </m:r>
                        </m:sub>
                        <m:sup>
                          <m:r>
                            <a:rPr lang="de-DE" sz="2600" b="0" i="1" smtClean="0">
                              <a:latin typeface="Cambria Math" panose="02040503050406030204" pitchFamily="18" charset="0"/>
                            </a:rPr>
                            <m:t>𝑇</m:t>
                          </m:r>
                        </m:sup>
                        <m:e>
                          <m:sSup>
                            <m:sSupPr>
                              <m:ctrlPr>
                                <a:rPr lang="de-DE" sz="2600" b="0" i="1" smtClean="0">
                                  <a:latin typeface="Cambria Math" panose="02040503050406030204" pitchFamily="18" charset="0"/>
                                </a:rPr>
                              </m:ctrlPr>
                            </m:sSupPr>
                            <m:e>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e>
                              </m:d>
                            </m:e>
                            <m:sup>
                              <m:r>
                                <a:rPr lang="de-DE" sz="2600" b="0" i="1" smtClean="0">
                                  <a:latin typeface="Cambria Math" panose="02040503050406030204" pitchFamily="18" charset="0"/>
                                </a:rPr>
                                <m:t>2</m:t>
                              </m:r>
                            </m:sup>
                          </m:sSup>
                          <m:r>
                            <a:rPr lang="de-DE" sz="2600" b="0" i="1" smtClean="0">
                              <a:latin typeface="Cambria Math" panose="02040503050406030204" pitchFamily="18" charset="0"/>
                            </a:rPr>
                            <m:t> </m:t>
                          </m:r>
                          <m:r>
                            <m:rPr>
                              <m:sty m:val="p"/>
                            </m:rPr>
                            <a:rPr lang="de-DE" sz="2600" b="0" i="0" smtClean="0">
                              <a:latin typeface="Cambria Math" panose="02040503050406030204" pitchFamily="18" charset="0"/>
                            </a:rPr>
                            <m:t>d</m:t>
                          </m:r>
                          <m:r>
                            <a:rPr lang="de-DE" sz="2600" b="0" i="1" smtClean="0">
                              <a:latin typeface="Cambria Math" panose="02040503050406030204" pitchFamily="18" charset="0"/>
                            </a:rPr>
                            <m:t>𝑡</m:t>
                          </m:r>
                        </m:e>
                      </m:nary>
                      <m:r>
                        <a:rPr lang="de-DE" sz="2600" b="0" i="1" smtClean="0">
                          <a:latin typeface="Cambria Math" panose="02040503050406030204" pitchFamily="18" charset="0"/>
                        </a:rPr>
                        <m:t>&lt;∞</m:t>
                      </m:r>
                    </m:oMath>
                  </m:oMathPara>
                </a14:m>
                <a:endParaRPr lang="en-US" sz="2600" dirty="0"/>
              </a:p>
            </p:txBody>
          </p:sp>
        </mc:Choice>
        <mc:Fallback xmlns="">
          <p:sp>
            <p:nvSpPr>
              <p:cNvPr id="18" name="TextBox 17">
                <a:extLst>
                  <a:ext uri="{FF2B5EF4-FFF2-40B4-BE49-F238E27FC236}">
                    <a16:creationId xmlns:a16="http://schemas.microsoft.com/office/drawing/2014/main" id="{A363099A-7BD6-9F1B-5666-6FA259E2A7F4}"/>
                  </a:ext>
                </a:extLst>
              </p:cNvPr>
              <p:cNvSpPr txBox="1">
                <a:spLocks noRot="1" noChangeAspect="1" noMove="1" noResize="1" noEditPoints="1" noAdjustHandles="1" noChangeArrowheads="1" noChangeShapeType="1" noTextEdit="1"/>
              </p:cNvSpPr>
              <p:nvPr/>
            </p:nvSpPr>
            <p:spPr>
              <a:xfrm>
                <a:off x="4254729" y="4771534"/>
                <a:ext cx="3682543" cy="992259"/>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0728FD1-26BE-EF87-0A5D-5E2C585C2B02}"/>
                  </a:ext>
                </a:extLst>
              </p:cNvPr>
              <p:cNvSpPr txBox="1"/>
              <p:nvPr/>
            </p:nvSpPr>
            <p:spPr>
              <a:xfrm>
                <a:off x="2109148" y="5691398"/>
                <a:ext cx="7227469" cy="892552"/>
              </a:xfrm>
              <a:prstGeom prst="rect">
                <a:avLst/>
              </a:prstGeom>
              <a:noFill/>
            </p:spPr>
            <p:txBody>
              <a:bodyPr wrap="square" rtlCol="0">
                <a:spAutoFit/>
              </a:bodyPr>
              <a:lstStyle/>
              <a:p>
                <a:r>
                  <a:rPr lang="en-US" sz="2600" dirty="0"/>
                  <a:t>The set of all square integrable functions </a:t>
                </a:r>
                <a:r>
                  <a:rPr lang="de-DE" sz="2600" dirty="0"/>
                  <a:t>on </a:t>
                </a:r>
                <a14:m>
                  <m:oMath xmlns:m="http://schemas.openxmlformats.org/officeDocument/2006/math">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br>
                  <a:rPr lang="de-DE" sz="2600" b="0" dirty="0"/>
                </a:br>
                <a:r>
                  <a:rPr lang="en-US" sz="2600" dirty="0"/>
                  <a:t>is denoted </a:t>
                </a:r>
                <a14:m>
                  <m:oMath xmlns:m="http://schemas.openxmlformats.org/officeDocument/2006/math">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𝐿</m:t>
                        </m:r>
                      </m:e>
                      <m:sup>
                        <m:r>
                          <a:rPr lang="de-DE" sz="2600" b="0" i="1" smtClean="0">
                            <a:latin typeface="Cambria Math" panose="02040503050406030204" pitchFamily="18" charset="0"/>
                          </a:rPr>
                          <m:t>2</m:t>
                        </m:r>
                      </m:sup>
                    </m:sSup>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a:t>
                </a:r>
              </a:p>
            </p:txBody>
          </p:sp>
        </mc:Choice>
        <mc:Fallback xmlns="">
          <p:sp>
            <p:nvSpPr>
              <p:cNvPr id="21" name="TextBox 20">
                <a:extLst>
                  <a:ext uri="{FF2B5EF4-FFF2-40B4-BE49-F238E27FC236}">
                    <a16:creationId xmlns:a16="http://schemas.microsoft.com/office/drawing/2014/main" id="{90728FD1-26BE-EF87-0A5D-5E2C585C2B02}"/>
                  </a:ext>
                </a:extLst>
              </p:cNvPr>
              <p:cNvSpPr txBox="1">
                <a:spLocks noRot="1" noChangeAspect="1" noMove="1" noResize="1" noEditPoints="1" noAdjustHandles="1" noChangeArrowheads="1" noChangeShapeType="1" noTextEdit="1"/>
              </p:cNvSpPr>
              <p:nvPr/>
            </p:nvSpPr>
            <p:spPr>
              <a:xfrm>
                <a:off x="2109148" y="5691398"/>
                <a:ext cx="7227469" cy="892552"/>
              </a:xfrm>
              <a:prstGeom prst="rect">
                <a:avLst/>
              </a:prstGeom>
              <a:blipFill>
                <a:blip r:embed="rId10"/>
                <a:stretch>
                  <a:fillRect l="-1518" t="-6164" b="-17123"/>
                </a:stretch>
              </a:blipFill>
            </p:spPr>
            <p:txBody>
              <a:bodyPr/>
              <a:lstStyle/>
              <a:p>
                <a:r>
                  <a:rPr lang="en-US">
                    <a:noFill/>
                  </a:rPr>
                  <a:t> </a:t>
                </a:r>
              </a:p>
            </p:txBody>
          </p:sp>
        </mc:Fallback>
      </mc:AlternateContent>
    </p:spTree>
    <p:extLst>
      <p:ext uri="{BB962C8B-B14F-4D97-AF65-F5344CB8AC3E}">
        <p14:creationId xmlns:p14="http://schemas.microsoft.com/office/powerpoint/2010/main" val="356419587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Arrow Connector 2">
            <a:extLst>
              <a:ext uri="{FF2B5EF4-FFF2-40B4-BE49-F238E27FC236}">
                <a16:creationId xmlns:a16="http://schemas.microsoft.com/office/drawing/2014/main" id="{73E38D0F-2330-1B4E-1FF2-50404F46EBF8}"/>
              </a:ext>
            </a:extLst>
          </p:cNvPr>
          <p:cNvCxnSpPr>
            <a:cxnSpLocks/>
          </p:cNvCxnSpPr>
          <p:nvPr/>
        </p:nvCxnSpPr>
        <p:spPr>
          <a:xfrm flipH="1" flipV="1">
            <a:off x="3505200" y="5847080"/>
            <a:ext cx="1965960" cy="187960"/>
          </a:xfrm>
          <a:prstGeom prst="straightConnector1">
            <a:avLst/>
          </a:prstGeom>
          <a:ln w="317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EB8DE35-600B-032D-F052-9B5E02850810}"/>
              </a:ext>
            </a:extLst>
          </p:cNvPr>
          <p:cNvCxnSpPr>
            <a:cxnSpLocks/>
          </p:cNvCxnSpPr>
          <p:nvPr/>
        </p:nvCxnSpPr>
        <p:spPr>
          <a:xfrm flipV="1">
            <a:off x="5471160" y="4795520"/>
            <a:ext cx="142240" cy="1239520"/>
          </a:xfrm>
          <a:prstGeom prst="straightConnector1">
            <a:avLst/>
          </a:prstGeom>
          <a:ln w="317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Inner product</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975602" y="2028666"/>
            <a:ext cx="8240795" cy="2646152"/>
          </a:xfrm>
          <a:prstGeom prst="roundRect">
            <a:avLst>
              <a:gd name="adj" fmla="val 126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2153600" y="2901553"/>
                <a:ext cx="7884801" cy="492443"/>
              </a:xfrm>
              <a:prstGeom prst="rect">
                <a:avLst/>
              </a:prstGeom>
              <a:noFill/>
            </p:spPr>
            <p:txBody>
              <a:bodyPr wrap="square" rtlCol="0">
                <a:spAutoFit/>
              </a:bodyPr>
              <a:lstStyle/>
              <a:p>
                <a:r>
                  <a:rPr lang="en-US" sz="2600" dirty="0"/>
                  <a:t>The inner product for </a:t>
                </a:r>
                <a14:m>
                  <m:oMath xmlns:m="http://schemas.openxmlformats.org/officeDocument/2006/math">
                    <m:sSup>
                      <m:sSupPr>
                        <m:ctrlPr>
                          <a:rPr lang="de-DE" sz="2600" b="0" i="1" smtClean="0">
                            <a:latin typeface="Cambria Math" panose="02040503050406030204" pitchFamily="18" charset="0"/>
                          </a:rPr>
                        </m:ctrlPr>
                      </m:sSupPr>
                      <m:e>
                        <m:r>
                          <m:rPr>
                            <m:sty m:val="p"/>
                          </m:rPr>
                          <a:rPr lang="de-DE" sz="2600" b="0" i="0" smtClean="0">
                            <a:latin typeface="Cambria Math" panose="02040503050406030204" pitchFamily="18" charset="0"/>
                          </a:rPr>
                          <m:t>L</m:t>
                        </m:r>
                      </m:e>
                      <m:sup>
                        <m:r>
                          <a:rPr lang="de-DE" sz="2600" b="0" i="0" smtClean="0">
                            <a:latin typeface="Cambria Math" panose="02040503050406030204" pitchFamily="18" charset="0"/>
                          </a:rPr>
                          <m:t>2</m:t>
                        </m:r>
                      </m:sup>
                    </m:sSup>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is defined by:</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2153600" y="2901553"/>
                <a:ext cx="7884801" cy="492443"/>
              </a:xfrm>
              <a:prstGeom prst="rect">
                <a:avLst/>
              </a:prstGeom>
              <a:blipFill>
                <a:blip r:embed="rId3"/>
                <a:stretch>
                  <a:fillRect l="-1391" t="-9877" b="-3086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2153599" y="2158111"/>
            <a:ext cx="3984809" cy="523220"/>
          </a:xfrm>
          <a:prstGeom prst="rect">
            <a:avLst/>
          </a:prstGeom>
          <a:noFill/>
        </p:spPr>
        <p:txBody>
          <a:bodyPr wrap="none" rtlCol="0">
            <a:spAutoFit/>
          </a:bodyPr>
          <a:lstStyle/>
          <a:p>
            <a:r>
              <a:rPr lang="en-US" sz="2800" b="1" dirty="0"/>
              <a:t>Definition. Inner product.</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975602" y="2755001"/>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2188573" y="3509821"/>
                <a:ext cx="7884801" cy="9922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𝑓</m:t>
                          </m:r>
                          <m:r>
                            <a:rPr lang="de-DE" sz="2600" b="0" i="1" smtClean="0">
                              <a:latin typeface="Cambria Math" panose="02040503050406030204" pitchFamily="18" charset="0"/>
                            </a:rPr>
                            <m:t>, </m:t>
                          </m:r>
                          <m:r>
                            <a:rPr lang="de-DE" sz="2600" b="0" i="1" smtClean="0">
                              <a:latin typeface="Cambria Math" panose="02040503050406030204" pitchFamily="18" charset="0"/>
                            </a:rPr>
                            <m:t>𝑔</m:t>
                          </m:r>
                        </m:e>
                      </m:d>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1</m:t>
                          </m:r>
                        </m:num>
                        <m:den>
                          <m:r>
                            <a:rPr lang="de-DE" sz="2600" b="0" i="1" smtClean="0">
                              <a:latin typeface="Cambria Math" panose="02040503050406030204" pitchFamily="18" charset="0"/>
                            </a:rPr>
                            <m:t>𝑇</m:t>
                          </m:r>
                        </m:den>
                      </m:f>
                      <m:nary>
                        <m:naryPr>
                          <m:ctrlPr>
                            <a:rPr lang="de-DE" sz="2600" b="0" i="1" smtClean="0">
                              <a:latin typeface="Cambria Math" panose="02040503050406030204" pitchFamily="18" charset="0"/>
                            </a:rPr>
                          </m:ctrlPr>
                        </m:naryPr>
                        <m:sub>
                          <m:r>
                            <a:rPr lang="de-DE" sz="2600" b="0" i="1" smtClean="0">
                              <a:latin typeface="Cambria Math" panose="02040503050406030204" pitchFamily="18" charset="0"/>
                            </a:rPr>
                            <m:t>0</m:t>
                          </m:r>
                        </m:sub>
                        <m:sup>
                          <m:r>
                            <a:rPr lang="de-DE" sz="2600" b="0" i="1" smtClean="0">
                              <a:latin typeface="Cambria Math" panose="02040503050406030204" pitchFamily="18" charset="0"/>
                            </a:rPr>
                            <m:t>𝑇</m:t>
                          </m:r>
                        </m:sup>
                        <m:e>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r>
                            <a:rPr lang="de-DE" sz="2600" b="0" i="1" smtClean="0">
                              <a:latin typeface="Cambria Math" panose="02040503050406030204" pitchFamily="18" charset="0"/>
                            </a:rPr>
                            <m:t>⋅</m:t>
                          </m:r>
                          <m:bar>
                            <m:barPr>
                              <m:pos m:val="top"/>
                              <m:ctrlPr>
                                <a:rPr lang="de-DE" sz="2600" b="0" i="1" smtClean="0">
                                  <a:latin typeface="Cambria Math" panose="02040503050406030204" pitchFamily="18" charset="0"/>
                                </a:rPr>
                              </m:ctrlPr>
                            </m:barPr>
                            <m:e>
                              <m:r>
                                <a:rPr lang="de-DE" sz="2600" b="0" i="1" smtClean="0">
                                  <a:latin typeface="Cambria Math" panose="02040503050406030204" pitchFamily="18" charset="0"/>
                                </a:rPr>
                                <m:t>𝑔</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e>
                          </m:bar>
                        </m:e>
                      </m:nary>
                      <m:r>
                        <a:rPr lang="de-DE" sz="2600" b="0" i="1" smtClean="0">
                          <a:latin typeface="Cambria Math" panose="02040503050406030204" pitchFamily="18" charset="0"/>
                        </a:rPr>
                        <m:t> </m:t>
                      </m:r>
                      <m:r>
                        <m:rPr>
                          <m:sty m:val="p"/>
                        </m:rPr>
                        <a:rPr lang="de-DE" sz="2600" b="0" i="0" smtClean="0">
                          <a:latin typeface="Cambria Math" panose="02040503050406030204" pitchFamily="18" charset="0"/>
                        </a:rPr>
                        <m:t>d</m:t>
                      </m:r>
                      <m:r>
                        <a:rPr lang="de-DE" sz="2600" b="0" i="1" smtClean="0">
                          <a:latin typeface="Cambria Math" panose="02040503050406030204" pitchFamily="18" charset="0"/>
                        </a:rPr>
                        <m:t>𝑡</m:t>
                      </m:r>
                    </m:oMath>
                  </m:oMathPara>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2188573" y="3509821"/>
                <a:ext cx="7884801" cy="992259"/>
              </a:xfrm>
              <a:prstGeom prst="rect">
                <a:avLst/>
              </a:prstGeom>
              <a:blipFill>
                <a:blip r:embed="rId6"/>
                <a:stretch>
                  <a:fillRect/>
                </a:stretch>
              </a:blipFill>
            </p:spPr>
            <p:txBody>
              <a:bodyPr/>
              <a:lstStyle/>
              <a:p>
                <a:r>
                  <a:rPr lang="en-US">
                    <a:noFill/>
                  </a:rPr>
                  <a:t> </a:t>
                </a:r>
              </a:p>
            </p:txBody>
          </p:sp>
        </mc:Fallback>
      </mc:AlternateContent>
      <p:sp>
        <p:nvSpPr>
          <p:cNvPr id="18" name="Rectangle 17">
            <a:extLst>
              <a:ext uri="{FF2B5EF4-FFF2-40B4-BE49-F238E27FC236}">
                <a16:creationId xmlns:a16="http://schemas.microsoft.com/office/drawing/2014/main" id="{7C4FBDEF-E18A-9537-B945-345DBE832B71}"/>
              </a:ext>
            </a:extLst>
          </p:cNvPr>
          <p:cNvSpPr/>
          <p:nvPr/>
        </p:nvSpPr>
        <p:spPr>
          <a:xfrm>
            <a:off x="3225800" y="4754880"/>
            <a:ext cx="2912608" cy="163576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3847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Inner product</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975602" y="1286986"/>
            <a:ext cx="8240795" cy="2646152"/>
          </a:xfrm>
          <a:prstGeom prst="roundRect">
            <a:avLst>
              <a:gd name="adj" fmla="val 126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2153600" y="2159873"/>
                <a:ext cx="7884801" cy="492443"/>
              </a:xfrm>
              <a:prstGeom prst="rect">
                <a:avLst/>
              </a:prstGeom>
              <a:noFill/>
            </p:spPr>
            <p:txBody>
              <a:bodyPr wrap="square" rtlCol="0">
                <a:spAutoFit/>
              </a:bodyPr>
              <a:lstStyle/>
              <a:p>
                <a:r>
                  <a:rPr lang="en-US" sz="2600" dirty="0"/>
                  <a:t>The inner product for </a:t>
                </a:r>
                <a14:m>
                  <m:oMath xmlns:m="http://schemas.openxmlformats.org/officeDocument/2006/math">
                    <m:sSup>
                      <m:sSupPr>
                        <m:ctrlPr>
                          <a:rPr lang="de-DE" sz="2600" b="0" i="1" smtClean="0">
                            <a:latin typeface="Cambria Math" panose="02040503050406030204" pitchFamily="18" charset="0"/>
                          </a:rPr>
                        </m:ctrlPr>
                      </m:sSupPr>
                      <m:e>
                        <m:r>
                          <m:rPr>
                            <m:sty m:val="p"/>
                          </m:rPr>
                          <a:rPr lang="de-DE" sz="2600" b="0" i="0" smtClean="0">
                            <a:latin typeface="Cambria Math" panose="02040503050406030204" pitchFamily="18" charset="0"/>
                          </a:rPr>
                          <m:t>L</m:t>
                        </m:r>
                      </m:e>
                      <m:sup>
                        <m:r>
                          <a:rPr lang="de-DE" sz="2600" b="0" i="0" smtClean="0">
                            <a:latin typeface="Cambria Math" panose="02040503050406030204" pitchFamily="18" charset="0"/>
                          </a:rPr>
                          <m:t>2</m:t>
                        </m:r>
                      </m:sup>
                    </m:sSup>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is defined by:</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2153600" y="2159873"/>
                <a:ext cx="7884801" cy="492443"/>
              </a:xfrm>
              <a:prstGeom prst="rect">
                <a:avLst/>
              </a:prstGeom>
              <a:blipFill>
                <a:blip r:embed="rId3"/>
                <a:stretch>
                  <a:fillRect l="-1391" t="-9877" b="-3209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2153599" y="1416431"/>
            <a:ext cx="3984809" cy="523220"/>
          </a:xfrm>
          <a:prstGeom prst="rect">
            <a:avLst/>
          </a:prstGeom>
          <a:noFill/>
        </p:spPr>
        <p:txBody>
          <a:bodyPr wrap="none" rtlCol="0">
            <a:spAutoFit/>
          </a:bodyPr>
          <a:lstStyle/>
          <a:p>
            <a:r>
              <a:rPr lang="en-US" sz="2800" b="1" dirty="0"/>
              <a:t>Definition. Inner product.</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975602" y="2013321"/>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2188573" y="2768141"/>
                <a:ext cx="7884801" cy="9922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𝑓</m:t>
                          </m:r>
                          <m:r>
                            <a:rPr lang="de-DE" sz="2600" b="0" i="1" smtClean="0">
                              <a:latin typeface="Cambria Math" panose="02040503050406030204" pitchFamily="18" charset="0"/>
                            </a:rPr>
                            <m:t>, </m:t>
                          </m:r>
                          <m:r>
                            <a:rPr lang="de-DE" sz="2600" b="0" i="1" smtClean="0">
                              <a:latin typeface="Cambria Math" panose="02040503050406030204" pitchFamily="18" charset="0"/>
                            </a:rPr>
                            <m:t>𝑔</m:t>
                          </m:r>
                        </m:e>
                      </m:d>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1</m:t>
                          </m:r>
                        </m:num>
                        <m:den>
                          <m:r>
                            <a:rPr lang="de-DE" sz="2600" b="0" i="1" smtClean="0">
                              <a:latin typeface="Cambria Math" panose="02040503050406030204" pitchFamily="18" charset="0"/>
                            </a:rPr>
                            <m:t>𝑇</m:t>
                          </m:r>
                        </m:den>
                      </m:f>
                      <m:nary>
                        <m:naryPr>
                          <m:ctrlPr>
                            <a:rPr lang="de-DE" sz="2600" b="0" i="1" smtClean="0">
                              <a:latin typeface="Cambria Math" panose="02040503050406030204" pitchFamily="18" charset="0"/>
                            </a:rPr>
                          </m:ctrlPr>
                        </m:naryPr>
                        <m:sub>
                          <m:r>
                            <a:rPr lang="de-DE" sz="2600" b="0" i="1" smtClean="0">
                              <a:latin typeface="Cambria Math" panose="02040503050406030204" pitchFamily="18" charset="0"/>
                            </a:rPr>
                            <m:t>0</m:t>
                          </m:r>
                        </m:sub>
                        <m:sup>
                          <m:r>
                            <a:rPr lang="de-DE" sz="2600" b="0" i="1" smtClean="0">
                              <a:latin typeface="Cambria Math" panose="02040503050406030204" pitchFamily="18" charset="0"/>
                            </a:rPr>
                            <m:t>𝑇</m:t>
                          </m:r>
                        </m:sup>
                        <m:e>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r>
                            <a:rPr lang="de-DE" sz="2600" b="0" i="1" smtClean="0">
                              <a:latin typeface="Cambria Math" panose="02040503050406030204" pitchFamily="18" charset="0"/>
                            </a:rPr>
                            <m:t>⋅</m:t>
                          </m:r>
                          <m:bar>
                            <m:barPr>
                              <m:pos m:val="top"/>
                              <m:ctrlPr>
                                <a:rPr lang="de-DE" sz="2600" b="0" i="1" smtClean="0">
                                  <a:latin typeface="Cambria Math" panose="02040503050406030204" pitchFamily="18" charset="0"/>
                                </a:rPr>
                              </m:ctrlPr>
                            </m:barPr>
                            <m:e>
                              <m:r>
                                <a:rPr lang="de-DE" sz="2600" b="0" i="1" smtClean="0">
                                  <a:latin typeface="Cambria Math" panose="02040503050406030204" pitchFamily="18" charset="0"/>
                                </a:rPr>
                                <m:t>𝑔</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e>
                          </m:bar>
                        </m:e>
                      </m:nary>
                      <m:r>
                        <a:rPr lang="de-DE" sz="2600" b="0" i="1" smtClean="0">
                          <a:latin typeface="Cambria Math" panose="02040503050406030204" pitchFamily="18" charset="0"/>
                        </a:rPr>
                        <m:t> </m:t>
                      </m:r>
                      <m:r>
                        <m:rPr>
                          <m:sty m:val="p"/>
                        </m:rPr>
                        <a:rPr lang="de-DE" sz="2600" b="0" i="0" smtClean="0">
                          <a:latin typeface="Cambria Math" panose="02040503050406030204" pitchFamily="18" charset="0"/>
                        </a:rPr>
                        <m:t>d</m:t>
                      </m:r>
                      <m:r>
                        <a:rPr lang="de-DE" sz="2600" b="0" i="1" smtClean="0">
                          <a:latin typeface="Cambria Math" panose="02040503050406030204" pitchFamily="18" charset="0"/>
                        </a:rPr>
                        <m:t>𝑡</m:t>
                      </m:r>
                    </m:oMath>
                  </m:oMathPara>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2188573" y="2768141"/>
                <a:ext cx="7884801" cy="992259"/>
              </a:xfrm>
              <a:prstGeom prst="rect">
                <a:avLst/>
              </a:prstGeom>
              <a:blipFill>
                <a:blip r:embed="rId6"/>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24F613C-10BF-3B50-84DA-2017DEE3CF83}"/>
              </a:ext>
            </a:extLst>
          </p:cNvPr>
          <p:cNvCxnSpPr>
            <a:cxnSpLocks/>
          </p:cNvCxnSpPr>
          <p:nvPr/>
        </p:nvCxnSpPr>
        <p:spPr>
          <a:xfrm flipH="1" flipV="1">
            <a:off x="3535680" y="5275129"/>
            <a:ext cx="1935480" cy="759911"/>
          </a:xfrm>
          <a:prstGeom prst="straightConnector1">
            <a:avLst/>
          </a:prstGeom>
          <a:ln w="317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49E793-0270-F188-0840-5289256A24B0}"/>
              </a:ext>
            </a:extLst>
          </p:cNvPr>
          <p:cNvCxnSpPr>
            <a:cxnSpLocks/>
          </p:cNvCxnSpPr>
          <p:nvPr/>
        </p:nvCxnSpPr>
        <p:spPr>
          <a:xfrm flipH="1" flipV="1">
            <a:off x="4897120" y="4659473"/>
            <a:ext cx="574040" cy="1375567"/>
          </a:xfrm>
          <a:prstGeom prst="straightConnector1">
            <a:avLst/>
          </a:prstGeom>
          <a:ln w="317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BEB3141-4A5D-882F-1183-6B640609AA60}"/>
                  </a:ext>
                </a:extLst>
              </p:cNvPr>
              <p:cNvSpPr txBox="1"/>
              <p:nvPr/>
            </p:nvSpPr>
            <p:spPr>
              <a:xfrm>
                <a:off x="5561732" y="4742824"/>
                <a:ext cx="192097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𝑢</m:t>
                          </m:r>
                          <m:r>
                            <a:rPr lang="de-DE" sz="2400" b="0" i="1" smtClean="0">
                              <a:latin typeface="Cambria Math" panose="02040503050406030204" pitchFamily="18" charset="0"/>
                            </a:rPr>
                            <m:t>,</m:t>
                          </m:r>
                          <m:r>
                            <a:rPr lang="de-DE" sz="2400" b="0" i="1" smtClean="0">
                              <a:latin typeface="Cambria Math" panose="02040503050406030204" pitchFamily="18" charset="0"/>
                            </a:rPr>
                            <m:t>𝑣</m:t>
                          </m:r>
                        </m:e>
                      </m:d>
                      <m:r>
                        <a:rPr lang="de-DE" sz="2400" b="0" i="1" smtClean="0">
                          <a:latin typeface="Cambria Math" panose="02040503050406030204" pitchFamily="18" charset="0"/>
                        </a:rPr>
                        <m:t>=3.14</m:t>
                      </m:r>
                    </m:oMath>
                  </m:oMathPara>
                </a14:m>
                <a:endParaRPr lang="en-US" sz="2400" dirty="0"/>
              </a:p>
            </p:txBody>
          </p:sp>
        </mc:Choice>
        <mc:Fallback xmlns="">
          <p:sp>
            <p:nvSpPr>
              <p:cNvPr id="26" name="TextBox 25">
                <a:extLst>
                  <a:ext uri="{FF2B5EF4-FFF2-40B4-BE49-F238E27FC236}">
                    <a16:creationId xmlns:a16="http://schemas.microsoft.com/office/drawing/2014/main" id="{1BEB3141-4A5D-882F-1183-6B640609AA60}"/>
                  </a:ext>
                </a:extLst>
              </p:cNvPr>
              <p:cNvSpPr txBox="1">
                <a:spLocks noRot="1" noChangeAspect="1" noMove="1" noResize="1" noEditPoints="1" noAdjustHandles="1" noChangeArrowheads="1" noChangeShapeType="1" noTextEdit="1"/>
              </p:cNvSpPr>
              <p:nvPr/>
            </p:nvSpPr>
            <p:spPr>
              <a:xfrm>
                <a:off x="5561732" y="4742824"/>
                <a:ext cx="1920975"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BBC797-2E2D-C57A-1CF7-D3626F3EB6DD}"/>
                  </a:ext>
                </a:extLst>
              </p:cNvPr>
              <p:cNvSpPr txBox="1"/>
              <p:nvPr/>
            </p:nvSpPr>
            <p:spPr>
              <a:xfrm>
                <a:off x="4995312" y="4548794"/>
                <a:ext cx="4377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𝑣</m:t>
                      </m:r>
                    </m:oMath>
                  </m:oMathPara>
                </a14:m>
                <a:endParaRPr lang="en-US" sz="2400" dirty="0"/>
              </a:p>
            </p:txBody>
          </p:sp>
        </mc:Choice>
        <mc:Fallback xmlns="">
          <p:sp>
            <p:nvSpPr>
              <p:cNvPr id="28" name="TextBox 27">
                <a:extLst>
                  <a:ext uri="{FF2B5EF4-FFF2-40B4-BE49-F238E27FC236}">
                    <a16:creationId xmlns:a16="http://schemas.microsoft.com/office/drawing/2014/main" id="{B1BBC797-2E2D-C57A-1CF7-D3626F3EB6DD}"/>
                  </a:ext>
                </a:extLst>
              </p:cNvPr>
              <p:cNvSpPr txBox="1">
                <a:spLocks noRot="1" noChangeAspect="1" noMove="1" noResize="1" noEditPoints="1" noAdjustHandles="1" noChangeArrowheads="1" noChangeShapeType="1" noTextEdit="1"/>
              </p:cNvSpPr>
              <p:nvPr/>
            </p:nvSpPr>
            <p:spPr>
              <a:xfrm>
                <a:off x="4995312" y="4548794"/>
                <a:ext cx="43774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1969549-CAAA-773A-35CE-A230E8249D88}"/>
                  </a:ext>
                </a:extLst>
              </p:cNvPr>
              <p:cNvSpPr txBox="1"/>
              <p:nvPr/>
            </p:nvSpPr>
            <p:spPr>
              <a:xfrm>
                <a:off x="3453821" y="5340181"/>
                <a:ext cx="4377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𝑢</m:t>
                      </m:r>
                    </m:oMath>
                  </m:oMathPara>
                </a14:m>
                <a:endParaRPr lang="en-US" sz="2400" dirty="0"/>
              </a:p>
            </p:txBody>
          </p:sp>
        </mc:Choice>
        <mc:Fallback xmlns="">
          <p:sp>
            <p:nvSpPr>
              <p:cNvPr id="29" name="TextBox 28">
                <a:extLst>
                  <a:ext uri="{FF2B5EF4-FFF2-40B4-BE49-F238E27FC236}">
                    <a16:creationId xmlns:a16="http://schemas.microsoft.com/office/drawing/2014/main" id="{91969549-CAAA-773A-35CE-A230E8249D88}"/>
                  </a:ext>
                </a:extLst>
              </p:cNvPr>
              <p:cNvSpPr txBox="1">
                <a:spLocks noRot="1" noChangeAspect="1" noMove="1" noResize="1" noEditPoints="1" noAdjustHandles="1" noChangeArrowheads="1" noChangeShapeType="1" noTextEdit="1"/>
              </p:cNvSpPr>
              <p:nvPr/>
            </p:nvSpPr>
            <p:spPr>
              <a:xfrm>
                <a:off x="3453821" y="5340181"/>
                <a:ext cx="437748"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38114974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Inner product</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975602" y="1286986"/>
            <a:ext cx="8240795" cy="2646152"/>
          </a:xfrm>
          <a:prstGeom prst="roundRect">
            <a:avLst>
              <a:gd name="adj" fmla="val 126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2153600" y="2159873"/>
                <a:ext cx="7884801" cy="492443"/>
              </a:xfrm>
              <a:prstGeom prst="rect">
                <a:avLst/>
              </a:prstGeom>
              <a:noFill/>
            </p:spPr>
            <p:txBody>
              <a:bodyPr wrap="square" rtlCol="0">
                <a:spAutoFit/>
              </a:bodyPr>
              <a:lstStyle/>
              <a:p>
                <a:r>
                  <a:rPr lang="en-US" sz="2600" dirty="0"/>
                  <a:t>The inner product for </a:t>
                </a:r>
                <a14:m>
                  <m:oMath xmlns:m="http://schemas.openxmlformats.org/officeDocument/2006/math">
                    <m:sSup>
                      <m:sSupPr>
                        <m:ctrlPr>
                          <a:rPr lang="de-DE" sz="2600" b="0" i="1" smtClean="0">
                            <a:latin typeface="Cambria Math" panose="02040503050406030204" pitchFamily="18" charset="0"/>
                          </a:rPr>
                        </m:ctrlPr>
                      </m:sSupPr>
                      <m:e>
                        <m:r>
                          <m:rPr>
                            <m:sty m:val="p"/>
                          </m:rPr>
                          <a:rPr lang="de-DE" sz="2600" b="0" i="0" smtClean="0">
                            <a:latin typeface="Cambria Math" panose="02040503050406030204" pitchFamily="18" charset="0"/>
                          </a:rPr>
                          <m:t>L</m:t>
                        </m:r>
                      </m:e>
                      <m:sup>
                        <m:r>
                          <a:rPr lang="de-DE" sz="2600" b="0" i="0" smtClean="0">
                            <a:latin typeface="Cambria Math" panose="02040503050406030204" pitchFamily="18" charset="0"/>
                          </a:rPr>
                          <m:t>2</m:t>
                        </m:r>
                      </m:sup>
                    </m:sSup>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is defined by:</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2153600" y="2159873"/>
                <a:ext cx="7884801" cy="492443"/>
              </a:xfrm>
              <a:prstGeom prst="rect">
                <a:avLst/>
              </a:prstGeom>
              <a:blipFill>
                <a:blip r:embed="rId3"/>
                <a:stretch>
                  <a:fillRect l="-1391" t="-9877" b="-3209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2153599" y="1416431"/>
            <a:ext cx="3984809" cy="523220"/>
          </a:xfrm>
          <a:prstGeom prst="rect">
            <a:avLst/>
          </a:prstGeom>
          <a:noFill/>
        </p:spPr>
        <p:txBody>
          <a:bodyPr wrap="none" rtlCol="0">
            <a:spAutoFit/>
          </a:bodyPr>
          <a:lstStyle/>
          <a:p>
            <a:r>
              <a:rPr lang="en-US" sz="2800" b="1" dirty="0"/>
              <a:t>Definition. Inner product.</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975602" y="2013321"/>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2188573" y="2768141"/>
                <a:ext cx="7884801" cy="9922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𝑓</m:t>
                          </m:r>
                          <m:r>
                            <a:rPr lang="de-DE" sz="2600" b="0" i="1" smtClean="0">
                              <a:latin typeface="Cambria Math" panose="02040503050406030204" pitchFamily="18" charset="0"/>
                            </a:rPr>
                            <m:t>, </m:t>
                          </m:r>
                          <m:r>
                            <a:rPr lang="de-DE" sz="2600" b="0" i="1" smtClean="0">
                              <a:latin typeface="Cambria Math" panose="02040503050406030204" pitchFamily="18" charset="0"/>
                            </a:rPr>
                            <m:t>𝑔</m:t>
                          </m:r>
                        </m:e>
                      </m:d>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1</m:t>
                          </m:r>
                        </m:num>
                        <m:den>
                          <m:r>
                            <a:rPr lang="de-DE" sz="2600" b="0" i="1" smtClean="0">
                              <a:latin typeface="Cambria Math" panose="02040503050406030204" pitchFamily="18" charset="0"/>
                            </a:rPr>
                            <m:t>𝑇</m:t>
                          </m:r>
                        </m:den>
                      </m:f>
                      <m:nary>
                        <m:naryPr>
                          <m:ctrlPr>
                            <a:rPr lang="de-DE" sz="2600" b="0" i="1" smtClean="0">
                              <a:latin typeface="Cambria Math" panose="02040503050406030204" pitchFamily="18" charset="0"/>
                            </a:rPr>
                          </m:ctrlPr>
                        </m:naryPr>
                        <m:sub>
                          <m:r>
                            <a:rPr lang="de-DE" sz="2600" b="0" i="1" smtClean="0">
                              <a:latin typeface="Cambria Math" panose="02040503050406030204" pitchFamily="18" charset="0"/>
                            </a:rPr>
                            <m:t>0</m:t>
                          </m:r>
                        </m:sub>
                        <m:sup>
                          <m:r>
                            <a:rPr lang="de-DE" sz="2600" b="0" i="1" smtClean="0">
                              <a:latin typeface="Cambria Math" panose="02040503050406030204" pitchFamily="18" charset="0"/>
                            </a:rPr>
                            <m:t>𝑇</m:t>
                          </m:r>
                        </m:sup>
                        <m:e>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r>
                            <a:rPr lang="de-DE" sz="2600" b="0" i="1" smtClean="0">
                              <a:latin typeface="Cambria Math" panose="02040503050406030204" pitchFamily="18" charset="0"/>
                            </a:rPr>
                            <m:t>⋅</m:t>
                          </m:r>
                          <m:bar>
                            <m:barPr>
                              <m:pos m:val="top"/>
                              <m:ctrlPr>
                                <a:rPr lang="de-DE" sz="2600" b="0" i="1" smtClean="0">
                                  <a:latin typeface="Cambria Math" panose="02040503050406030204" pitchFamily="18" charset="0"/>
                                </a:rPr>
                              </m:ctrlPr>
                            </m:barPr>
                            <m:e>
                              <m:r>
                                <a:rPr lang="de-DE" sz="2600" b="0" i="1" smtClean="0">
                                  <a:latin typeface="Cambria Math" panose="02040503050406030204" pitchFamily="18" charset="0"/>
                                </a:rPr>
                                <m:t>𝑔</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e>
                          </m:bar>
                        </m:e>
                      </m:nary>
                      <m:r>
                        <a:rPr lang="de-DE" sz="2600" b="0" i="1" smtClean="0">
                          <a:latin typeface="Cambria Math" panose="02040503050406030204" pitchFamily="18" charset="0"/>
                        </a:rPr>
                        <m:t> </m:t>
                      </m:r>
                      <m:r>
                        <m:rPr>
                          <m:sty m:val="p"/>
                        </m:rPr>
                        <a:rPr lang="de-DE" sz="2600" b="0" i="0" smtClean="0">
                          <a:latin typeface="Cambria Math" panose="02040503050406030204" pitchFamily="18" charset="0"/>
                        </a:rPr>
                        <m:t>d</m:t>
                      </m:r>
                      <m:r>
                        <a:rPr lang="de-DE" sz="2600" b="0" i="1" smtClean="0">
                          <a:latin typeface="Cambria Math" panose="02040503050406030204" pitchFamily="18" charset="0"/>
                        </a:rPr>
                        <m:t>𝑡</m:t>
                      </m:r>
                    </m:oMath>
                  </m:oMathPara>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2188573" y="2768141"/>
                <a:ext cx="7884801" cy="992259"/>
              </a:xfrm>
              <a:prstGeom prst="rect">
                <a:avLst/>
              </a:prstGeom>
              <a:blipFill>
                <a:blip r:embed="rId6"/>
                <a:stretch>
                  <a:fillRect/>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C24F613C-10BF-3B50-84DA-2017DEE3CF83}"/>
              </a:ext>
            </a:extLst>
          </p:cNvPr>
          <p:cNvCxnSpPr>
            <a:cxnSpLocks/>
          </p:cNvCxnSpPr>
          <p:nvPr/>
        </p:nvCxnSpPr>
        <p:spPr>
          <a:xfrm flipH="1" flipV="1">
            <a:off x="3535680" y="5275129"/>
            <a:ext cx="1935480" cy="759911"/>
          </a:xfrm>
          <a:prstGeom prst="straightConnector1">
            <a:avLst/>
          </a:prstGeom>
          <a:ln w="317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B49E793-0270-F188-0840-5289256A24B0}"/>
              </a:ext>
            </a:extLst>
          </p:cNvPr>
          <p:cNvCxnSpPr>
            <a:cxnSpLocks/>
          </p:cNvCxnSpPr>
          <p:nvPr/>
        </p:nvCxnSpPr>
        <p:spPr>
          <a:xfrm flipV="1">
            <a:off x="5471160" y="4773930"/>
            <a:ext cx="558800" cy="1261110"/>
          </a:xfrm>
          <a:prstGeom prst="straightConnector1">
            <a:avLst/>
          </a:prstGeom>
          <a:ln w="3175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1BEB3141-4A5D-882F-1183-6B640609AA60}"/>
                  </a:ext>
                </a:extLst>
              </p:cNvPr>
              <p:cNvSpPr txBox="1"/>
              <p:nvPr/>
            </p:nvSpPr>
            <p:spPr>
              <a:xfrm>
                <a:off x="6223000" y="4935864"/>
                <a:ext cx="1518621"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𝑢</m:t>
                          </m:r>
                          <m:r>
                            <a:rPr lang="de-DE" sz="2400" b="0" i="1" smtClean="0">
                              <a:latin typeface="Cambria Math" panose="02040503050406030204" pitchFamily="18" charset="0"/>
                            </a:rPr>
                            <m:t>,</m:t>
                          </m:r>
                          <m:r>
                            <a:rPr lang="de-DE" sz="2400" b="0" i="1" smtClean="0">
                              <a:latin typeface="Cambria Math" panose="02040503050406030204" pitchFamily="18" charset="0"/>
                            </a:rPr>
                            <m:t>𝑣</m:t>
                          </m:r>
                        </m:e>
                      </m:d>
                      <m:r>
                        <a:rPr lang="de-DE" sz="2400" b="0" i="1" smtClean="0">
                          <a:latin typeface="Cambria Math" panose="02040503050406030204" pitchFamily="18" charset="0"/>
                        </a:rPr>
                        <m:t>=0</m:t>
                      </m:r>
                    </m:oMath>
                  </m:oMathPara>
                </a14:m>
                <a:endParaRPr lang="en-US" sz="2400" dirty="0"/>
              </a:p>
            </p:txBody>
          </p:sp>
        </mc:Choice>
        <mc:Fallback xmlns="">
          <p:sp>
            <p:nvSpPr>
              <p:cNvPr id="26" name="TextBox 25">
                <a:extLst>
                  <a:ext uri="{FF2B5EF4-FFF2-40B4-BE49-F238E27FC236}">
                    <a16:creationId xmlns:a16="http://schemas.microsoft.com/office/drawing/2014/main" id="{1BEB3141-4A5D-882F-1183-6B640609AA60}"/>
                  </a:ext>
                </a:extLst>
              </p:cNvPr>
              <p:cNvSpPr txBox="1">
                <a:spLocks noRot="1" noChangeAspect="1" noMove="1" noResize="1" noEditPoints="1" noAdjustHandles="1" noChangeArrowheads="1" noChangeShapeType="1" noTextEdit="1"/>
              </p:cNvSpPr>
              <p:nvPr/>
            </p:nvSpPr>
            <p:spPr>
              <a:xfrm>
                <a:off x="6223000" y="4935864"/>
                <a:ext cx="1518621"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8524C9F-BD16-28A3-826F-D49A06F4B67F}"/>
                  </a:ext>
                </a:extLst>
              </p:cNvPr>
              <p:cNvSpPr txBox="1"/>
              <p:nvPr/>
            </p:nvSpPr>
            <p:spPr>
              <a:xfrm>
                <a:off x="3453821" y="5340181"/>
                <a:ext cx="4377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𝑢</m:t>
                      </m:r>
                    </m:oMath>
                  </m:oMathPara>
                </a14:m>
                <a:endParaRPr lang="en-US" sz="2400" dirty="0"/>
              </a:p>
            </p:txBody>
          </p:sp>
        </mc:Choice>
        <mc:Fallback xmlns="">
          <p:sp>
            <p:nvSpPr>
              <p:cNvPr id="27" name="TextBox 26">
                <a:extLst>
                  <a:ext uri="{FF2B5EF4-FFF2-40B4-BE49-F238E27FC236}">
                    <a16:creationId xmlns:a16="http://schemas.microsoft.com/office/drawing/2014/main" id="{C8524C9F-BD16-28A3-826F-D49A06F4B67F}"/>
                  </a:ext>
                </a:extLst>
              </p:cNvPr>
              <p:cNvSpPr txBox="1">
                <a:spLocks noRot="1" noChangeAspect="1" noMove="1" noResize="1" noEditPoints="1" noAdjustHandles="1" noChangeArrowheads="1" noChangeShapeType="1" noTextEdit="1"/>
              </p:cNvSpPr>
              <p:nvPr/>
            </p:nvSpPr>
            <p:spPr>
              <a:xfrm>
                <a:off x="3453821" y="5340181"/>
                <a:ext cx="43774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B1BBC797-2E2D-C57A-1CF7-D3626F3EB6DD}"/>
                  </a:ext>
                </a:extLst>
              </p:cNvPr>
              <p:cNvSpPr txBox="1"/>
              <p:nvPr/>
            </p:nvSpPr>
            <p:spPr>
              <a:xfrm>
                <a:off x="5592212" y="4518403"/>
                <a:ext cx="4377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𝑣</m:t>
                      </m:r>
                    </m:oMath>
                  </m:oMathPara>
                </a14:m>
                <a:endParaRPr lang="en-US" sz="2400" dirty="0"/>
              </a:p>
            </p:txBody>
          </p:sp>
        </mc:Choice>
        <mc:Fallback xmlns="">
          <p:sp>
            <p:nvSpPr>
              <p:cNvPr id="28" name="TextBox 27">
                <a:extLst>
                  <a:ext uri="{FF2B5EF4-FFF2-40B4-BE49-F238E27FC236}">
                    <a16:creationId xmlns:a16="http://schemas.microsoft.com/office/drawing/2014/main" id="{B1BBC797-2E2D-C57A-1CF7-D3626F3EB6DD}"/>
                  </a:ext>
                </a:extLst>
              </p:cNvPr>
              <p:cNvSpPr txBox="1">
                <a:spLocks noRot="1" noChangeAspect="1" noMove="1" noResize="1" noEditPoints="1" noAdjustHandles="1" noChangeArrowheads="1" noChangeShapeType="1" noTextEdit="1"/>
              </p:cNvSpPr>
              <p:nvPr/>
            </p:nvSpPr>
            <p:spPr>
              <a:xfrm>
                <a:off x="5592212" y="4518403"/>
                <a:ext cx="437748" cy="461665"/>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3308833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7BC4D66D-B269-03AC-552C-05FC655EB22B}"/>
              </a:ext>
            </a:extLst>
          </p:cNvPr>
          <p:cNvGrpSpPr/>
          <p:nvPr/>
        </p:nvGrpSpPr>
        <p:grpSpPr>
          <a:xfrm>
            <a:off x="1314450" y="2089150"/>
            <a:ext cx="2374900" cy="2679700"/>
            <a:chOff x="1936750" y="1320800"/>
            <a:chExt cx="2374900" cy="2679700"/>
          </a:xfrm>
        </p:grpSpPr>
        <p:sp>
          <p:nvSpPr>
            <p:cNvPr id="2" name="Rectangle: Rounded Corners 1">
              <a:extLst>
                <a:ext uri="{FF2B5EF4-FFF2-40B4-BE49-F238E27FC236}">
                  <a16:creationId xmlns:a16="http://schemas.microsoft.com/office/drawing/2014/main" id="{9E5072D3-CAC2-64F5-969A-AAFEAD91B8E8}"/>
                </a:ext>
              </a:extLst>
            </p:cNvPr>
            <p:cNvSpPr/>
            <p:nvPr/>
          </p:nvSpPr>
          <p:spPr>
            <a:xfrm>
              <a:off x="1936750" y="132080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31AD831C-6FC1-7287-BC94-776E7082FA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03475" y="2421979"/>
              <a:ext cx="1441450" cy="1441450"/>
            </a:xfrm>
            <a:prstGeom prst="rect">
              <a:avLst/>
            </a:prstGeom>
          </p:spPr>
        </p:pic>
        <p:sp>
          <p:nvSpPr>
            <p:cNvPr id="9" name="TextBox 8">
              <a:extLst>
                <a:ext uri="{FF2B5EF4-FFF2-40B4-BE49-F238E27FC236}">
                  <a16:creationId xmlns:a16="http://schemas.microsoft.com/office/drawing/2014/main" id="{8EDE2502-FA74-4421-CA4E-6BB1A024362F}"/>
                </a:ext>
              </a:extLst>
            </p:cNvPr>
            <p:cNvSpPr txBox="1"/>
            <p:nvPr/>
          </p:nvSpPr>
          <p:spPr>
            <a:xfrm>
              <a:off x="2257425" y="1477873"/>
              <a:ext cx="1733550" cy="1077218"/>
            </a:xfrm>
            <a:prstGeom prst="rect">
              <a:avLst/>
            </a:prstGeom>
            <a:noFill/>
          </p:spPr>
          <p:txBody>
            <a:bodyPr wrap="square" rtlCol="0">
              <a:spAutoFit/>
            </a:bodyPr>
            <a:lstStyle/>
            <a:p>
              <a:pPr algn="ctr"/>
              <a:r>
                <a:rPr lang="en-US" sz="3200" dirty="0"/>
                <a:t>What is sound?</a:t>
              </a:r>
            </a:p>
          </p:txBody>
        </p:sp>
      </p:grpSp>
      <p:grpSp>
        <p:nvGrpSpPr>
          <p:cNvPr id="16" name="Group 15">
            <a:extLst>
              <a:ext uri="{FF2B5EF4-FFF2-40B4-BE49-F238E27FC236}">
                <a16:creationId xmlns:a16="http://schemas.microsoft.com/office/drawing/2014/main" id="{BE655D0F-7312-E344-4CF8-0857E26F948B}"/>
              </a:ext>
            </a:extLst>
          </p:cNvPr>
          <p:cNvGrpSpPr/>
          <p:nvPr/>
        </p:nvGrpSpPr>
        <p:grpSpPr>
          <a:xfrm>
            <a:off x="4908550" y="2089150"/>
            <a:ext cx="2374900" cy="2679700"/>
            <a:chOff x="4203700" y="2138250"/>
            <a:chExt cx="2374900" cy="2679700"/>
          </a:xfrm>
        </p:grpSpPr>
        <p:sp>
          <p:nvSpPr>
            <p:cNvPr id="12" name="Rectangle: Rounded Corners 11">
              <a:extLst>
                <a:ext uri="{FF2B5EF4-FFF2-40B4-BE49-F238E27FC236}">
                  <a16:creationId xmlns:a16="http://schemas.microsoft.com/office/drawing/2014/main" id="{87AF5EC3-3C07-7D1E-FDA2-D1CA419327D7}"/>
                </a:ext>
              </a:extLst>
            </p:cNvPr>
            <p:cNvSpPr/>
            <p:nvPr/>
          </p:nvSpPr>
          <p:spPr>
            <a:xfrm>
              <a:off x="4203700" y="21382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78CD715-49B6-6AA4-BF93-AA909F8DDE35}"/>
                </a:ext>
              </a:extLst>
            </p:cNvPr>
            <p:cNvSpPr txBox="1"/>
            <p:nvPr/>
          </p:nvSpPr>
          <p:spPr>
            <a:xfrm>
              <a:off x="4524375" y="2295323"/>
              <a:ext cx="1733550" cy="1077218"/>
            </a:xfrm>
            <a:prstGeom prst="rect">
              <a:avLst/>
            </a:prstGeom>
            <a:noFill/>
          </p:spPr>
          <p:txBody>
            <a:bodyPr wrap="square" rtlCol="0">
              <a:spAutoFit/>
            </a:bodyPr>
            <a:lstStyle/>
            <a:p>
              <a:pPr algn="ctr"/>
              <a:r>
                <a:rPr lang="en-US" sz="3200" dirty="0"/>
                <a:t>Fourier series</a:t>
              </a:r>
            </a:p>
          </p:txBody>
        </p:sp>
        <p:pic>
          <p:nvPicPr>
            <p:cNvPr id="4" name="Graphic 3">
              <a:extLst>
                <a:ext uri="{FF2B5EF4-FFF2-40B4-BE49-F238E27FC236}">
                  <a16:creationId xmlns:a16="http://schemas.microsoft.com/office/drawing/2014/main" id="{CBE5EB49-3954-3AB7-3E0E-6D11CAC19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1550" y="3328995"/>
              <a:ext cx="1435213" cy="1435213"/>
            </a:xfrm>
            <a:prstGeom prst="rect">
              <a:avLst/>
            </a:prstGeom>
          </p:spPr>
        </p:pic>
      </p:grpSp>
      <p:grpSp>
        <p:nvGrpSpPr>
          <p:cNvPr id="27" name="Group 26">
            <a:extLst>
              <a:ext uri="{FF2B5EF4-FFF2-40B4-BE49-F238E27FC236}">
                <a16:creationId xmlns:a16="http://schemas.microsoft.com/office/drawing/2014/main" id="{27C3A5AB-8820-3D37-4027-12B94CAFF8C8}"/>
              </a:ext>
            </a:extLst>
          </p:cNvPr>
          <p:cNvGrpSpPr/>
          <p:nvPr/>
        </p:nvGrpSpPr>
        <p:grpSpPr>
          <a:xfrm>
            <a:off x="8502650" y="2089150"/>
            <a:ext cx="2374900" cy="2679700"/>
            <a:chOff x="7156450" y="2138250"/>
            <a:chExt cx="2374900" cy="2679700"/>
          </a:xfrm>
        </p:grpSpPr>
        <p:sp>
          <p:nvSpPr>
            <p:cNvPr id="24" name="Rectangle: Rounded Corners 23">
              <a:extLst>
                <a:ext uri="{FF2B5EF4-FFF2-40B4-BE49-F238E27FC236}">
                  <a16:creationId xmlns:a16="http://schemas.microsoft.com/office/drawing/2014/main" id="{726033E9-4C58-99A6-257A-B5B25372513B}"/>
                </a:ext>
              </a:extLst>
            </p:cNvPr>
            <p:cNvSpPr/>
            <p:nvPr/>
          </p:nvSpPr>
          <p:spPr>
            <a:xfrm>
              <a:off x="7156450" y="21382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F79053C-E818-A505-12AE-6D820DB04B4E}"/>
                </a:ext>
              </a:extLst>
            </p:cNvPr>
            <p:cNvSpPr txBox="1"/>
            <p:nvPr/>
          </p:nvSpPr>
          <p:spPr>
            <a:xfrm>
              <a:off x="7204075" y="2356878"/>
              <a:ext cx="2279649" cy="954107"/>
            </a:xfrm>
            <a:prstGeom prst="rect">
              <a:avLst/>
            </a:prstGeom>
            <a:noFill/>
          </p:spPr>
          <p:txBody>
            <a:bodyPr wrap="square" rtlCol="0">
              <a:spAutoFit/>
            </a:bodyPr>
            <a:lstStyle/>
            <a:p>
              <a:pPr algn="ctr"/>
              <a:r>
                <a:rPr lang="en-US" sz="2800" dirty="0"/>
                <a:t>Discrete Fourier series</a:t>
              </a:r>
            </a:p>
          </p:txBody>
        </p:sp>
        <p:pic>
          <p:nvPicPr>
            <p:cNvPr id="21" name="Graphic 20">
              <a:extLst>
                <a:ext uri="{FF2B5EF4-FFF2-40B4-BE49-F238E27FC236}">
                  <a16:creationId xmlns:a16="http://schemas.microsoft.com/office/drawing/2014/main" id="{17C22C37-5376-7519-8284-908E21DC97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48347" y="3429000"/>
              <a:ext cx="1191106" cy="1191106"/>
            </a:xfrm>
            <a:prstGeom prst="rect">
              <a:avLst/>
            </a:prstGeom>
          </p:spPr>
        </p:pic>
      </p:grpSp>
      <p:cxnSp>
        <p:nvCxnSpPr>
          <p:cNvPr id="28" name="Straight Connector 27">
            <a:extLst>
              <a:ext uri="{FF2B5EF4-FFF2-40B4-BE49-F238E27FC236}">
                <a16:creationId xmlns:a16="http://schemas.microsoft.com/office/drawing/2014/main" id="{30A9FC43-6F50-9713-5408-8434C19F0CED}"/>
              </a:ext>
            </a:extLst>
          </p:cNvPr>
          <p:cNvCxnSpPr>
            <a:cxnSpLocks/>
          </p:cNvCxnSpPr>
          <p:nvPr/>
        </p:nvCxnSpPr>
        <p:spPr>
          <a:xfrm>
            <a:off x="39941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48338626-05E8-63BE-97CB-CEBE7F4538AC}"/>
              </a:ext>
            </a:extLst>
          </p:cNvPr>
          <p:cNvCxnSpPr>
            <a:cxnSpLocks/>
          </p:cNvCxnSpPr>
          <p:nvPr/>
        </p:nvCxnSpPr>
        <p:spPr>
          <a:xfrm>
            <a:off x="75882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143876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25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wipe(left)">
                                      <p:cBhvr>
                                        <p:cTn id="12" dur="250"/>
                                        <p:tgtEl>
                                          <p:spTgt spid="28"/>
                                        </p:tgtEl>
                                      </p:cBhvr>
                                    </p:animEffect>
                                  </p:childTnLst>
                                </p:cTn>
                              </p:par>
                              <p:par>
                                <p:cTn id="13" presetID="22" presetClass="entr" presetSubtype="8"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25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250"/>
                                        <p:tgtEl>
                                          <p:spTgt spid="31"/>
                                        </p:tgtEl>
                                      </p:cBhvr>
                                    </p:animEffect>
                                  </p:childTnLst>
                                </p:cTn>
                              </p:par>
                              <p:par>
                                <p:cTn id="21" presetID="22" presetClass="entr" presetSubtype="8" fill="hold" nodeType="withEffect">
                                  <p:stCondLst>
                                    <p:cond delay="25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2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Inner product</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975602" y="1451714"/>
            <a:ext cx="8240795" cy="4627353"/>
          </a:xfrm>
          <a:prstGeom prst="roundRect">
            <a:avLst>
              <a:gd name="adj" fmla="val 821"/>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2153600" y="2324602"/>
                <a:ext cx="7884801" cy="492443"/>
              </a:xfrm>
              <a:prstGeom prst="rect">
                <a:avLst/>
              </a:prstGeom>
              <a:noFill/>
            </p:spPr>
            <p:txBody>
              <a:bodyPr wrap="square" rtlCol="0">
                <a:spAutoFit/>
              </a:bodyPr>
              <a:lstStyle/>
              <a:p>
                <a:r>
                  <a:rPr lang="en-US" sz="2600" dirty="0"/>
                  <a:t>The inner product for </a:t>
                </a:r>
                <a14:m>
                  <m:oMath xmlns:m="http://schemas.openxmlformats.org/officeDocument/2006/math">
                    <m:sSup>
                      <m:sSupPr>
                        <m:ctrlPr>
                          <a:rPr lang="de-DE" sz="2600" b="0" i="1" smtClean="0">
                            <a:latin typeface="Cambria Math" panose="02040503050406030204" pitchFamily="18" charset="0"/>
                          </a:rPr>
                        </m:ctrlPr>
                      </m:sSupPr>
                      <m:e>
                        <m:r>
                          <m:rPr>
                            <m:sty m:val="p"/>
                          </m:rPr>
                          <a:rPr lang="de-DE" sz="2600" b="0" i="0" smtClean="0">
                            <a:latin typeface="Cambria Math" panose="02040503050406030204" pitchFamily="18" charset="0"/>
                          </a:rPr>
                          <m:t>L</m:t>
                        </m:r>
                      </m:e>
                      <m:sup>
                        <m:r>
                          <a:rPr lang="de-DE" sz="2600" b="0" i="0" smtClean="0">
                            <a:latin typeface="Cambria Math" panose="02040503050406030204" pitchFamily="18" charset="0"/>
                          </a:rPr>
                          <m:t>2</m:t>
                        </m:r>
                      </m:sup>
                    </m:sSup>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is defined by:</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2153600" y="2324602"/>
                <a:ext cx="7884801" cy="492443"/>
              </a:xfrm>
              <a:prstGeom prst="rect">
                <a:avLst/>
              </a:prstGeom>
              <a:blipFill>
                <a:blip r:embed="rId3"/>
                <a:stretch>
                  <a:fillRect l="-1391" t="-9877" b="-3209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2153599" y="1581160"/>
            <a:ext cx="3984809" cy="523220"/>
          </a:xfrm>
          <a:prstGeom prst="rect">
            <a:avLst/>
          </a:prstGeom>
          <a:noFill/>
        </p:spPr>
        <p:txBody>
          <a:bodyPr wrap="none" rtlCol="0">
            <a:spAutoFit/>
          </a:bodyPr>
          <a:lstStyle/>
          <a:p>
            <a:r>
              <a:rPr lang="en-US" sz="2800" b="1" dirty="0"/>
              <a:t>Definition. Inner product.</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975602" y="2178050"/>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2188573" y="2932870"/>
                <a:ext cx="7884801" cy="9922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𝑓</m:t>
                          </m:r>
                          <m:r>
                            <a:rPr lang="de-DE" sz="2600" b="0" i="1" smtClean="0">
                              <a:latin typeface="Cambria Math" panose="02040503050406030204" pitchFamily="18" charset="0"/>
                            </a:rPr>
                            <m:t>, </m:t>
                          </m:r>
                          <m:r>
                            <a:rPr lang="de-DE" sz="2600" b="0" i="1" smtClean="0">
                              <a:latin typeface="Cambria Math" panose="02040503050406030204" pitchFamily="18" charset="0"/>
                            </a:rPr>
                            <m:t>𝑔</m:t>
                          </m:r>
                        </m:e>
                      </m:d>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1</m:t>
                          </m:r>
                        </m:num>
                        <m:den>
                          <m:r>
                            <a:rPr lang="de-DE" sz="2600" b="0" i="1" smtClean="0">
                              <a:latin typeface="Cambria Math" panose="02040503050406030204" pitchFamily="18" charset="0"/>
                            </a:rPr>
                            <m:t>𝑇</m:t>
                          </m:r>
                        </m:den>
                      </m:f>
                      <m:nary>
                        <m:naryPr>
                          <m:ctrlPr>
                            <a:rPr lang="de-DE" sz="2600" b="0" i="1" smtClean="0">
                              <a:latin typeface="Cambria Math" panose="02040503050406030204" pitchFamily="18" charset="0"/>
                            </a:rPr>
                          </m:ctrlPr>
                        </m:naryPr>
                        <m:sub>
                          <m:r>
                            <a:rPr lang="de-DE" sz="2600" b="0" i="1" smtClean="0">
                              <a:latin typeface="Cambria Math" panose="02040503050406030204" pitchFamily="18" charset="0"/>
                            </a:rPr>
                            <m:t>0</m:t>
                          </m:r>
                        </m:sub>
                        <m:sup>
                          <m:r>
                            <a:rPr lang="de-DE" sz="2600" b="0" i="1" smtClean="0">
                              <a:latin typeface="Cambria Math" panose="02040503050406030204" pitchFamily="18" charset="0"/>
                            </a:rPr>
                            <m:t>𝑇</m:t>
                          </m:r>
                        </m:sup>
                        <m:e>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r>
                            <a:rPr lang="de-DE" sz="2600" b="0" i="1" smtClean="0">
                              <a:latin typeface="Cambria Math" panose="02040503050406030204" pitchFamily="18" charset="0"/>
                            </a:rPr>
                            <m:t>⋅</m:t>
                          </m:r>
                          <m:bar>
                            <m:barPr>
                              <m:pos m:val="top"/>
                              <m:ctrlPr>
                                <a:rPr lang="de-DE" sz="2600" b="0" i="1" smtClean="0">
                                  <a:latin typeface="Cambria Math" panose="02040503050406030204" pitchFamily="18" charset="0"/>
                                </a:rPr>
                              </m:ctrlPr>
                            </m:barPr>
                            <m:e>
                              <m:r>
                                <a:rPr lang="de-DE" sz="2600" b="0" i="1" smtClean="0">
                                  <a:latin typeface="Cambria Math" panose="02040503050406030204" pitchFamily="18" charset="0"/>
                                </a:rPr>
                                <m:t>𝑔</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e>
                          </m:bar>
                        </m:e>
                      </m:nary>
                      <m:r>
                        <a:rPr lang="de-DE" sz="2600" b="0" i="1" smtClean="0">
                          <a:latin typeface="Cambria Math" panose="02040503050406030204" pitchFamily="18" charset="0"/>
                        </a:rPr>
                        <m:t> </m:t>
                      </m:r>
                      <m:r>
                        <m:rPr>
                          <m:sty m:val="p"/>
                        </m:rPr>
                        <a:rPr lang="de-DE" sz="2600" b="0" i="0" smtClean="0">
                          <a:latin typeface="Cambria Math" panose="02040503050406030204" pitchFamily="18" charset="0"/>
                        </a:rPr>
                        <m:t>d</m:t>
                      </m:r>
                      <m:r>
                        <a:rPr lang="de-DE" sz="2600" b="0" i="1" smtClean="0">
                          <a:latin typeface="Cambria Math" panose="02040503050406030204" pitchFamily="18" charset="0"/>
                        </a:rPr>
                        <m:t>𝑡</m:t>
                      </m:r>
                    </m:oMath>
                  </m:oMathPara>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2188573" y="2932870"/>
                <a:ext cx="7884801" cy="992259"/>
              </a:xfrm>
              <a:prstGeom prst="rect">
                <a:avLst/>
              </a:prstGeom>
              <a:blipFill>
                <a:blip r:embed="rId6"/>
                <a:stretch>
                  <a:fillRect/>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7F8F188F-378B-678A-1545-29C42FB7CD70}"/>
              </a:ext>
            </a:extLst>
          </p:cNvPr>
          <p:cNvSpPr txBox="1"/>
          <p:nvPr/>
        </p:nvSpPr>
        <p:spPr>
          <a:xfrm>
            <a:off x="2153599" y="4138690"/>
            <a:ext cx="7884801" cy="492443"/>
          </a:xfrm>
          <a:prstGeom prst="rect">
            <a:avLst/>
          </a:prstGeom>
          <a:noFill/>
        </p:spPr>
        <p:txBody>
          <a:bodyPr wrap="square" rtlCol="0">
            <a:spAutoFit/>
          </a:bodyPr>
          <a:lstStyle/>
          <a:p>
            <a:r>
              <a:rPr lang="en-US" sz="2600" dirty="0"/>
              <a:t>The associated norm is then given by:</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70B145A-6761-D6F1-5C3E-84FA704C498A}"/>
                  </a:ext>
                </a:extLst>
              </p:cNvPr>
              <p:cNvSpPr txBox="1"/>
              <p:nvPr/>
            </p:nvSpPr>
            <p:spPr>
              <a:xfrm>
                <a:off x="2188572" y="4643050"/>
                <a:ext cx="7884801" cy="127451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600" i="1" smtClean="0">
                              <a:latin typeface="Cambria Math" panose="02040503050406030204" pitchFamily="18" charset="0"/>
                            </a:rPr>
                          </m:ctrlPr>
                        </m:dPr>
                        <m:e>
                          <m:r>
                            <a:rPr lang="de-DE" sz="2600" b="0" i="1" smtClean="0">
                              <a:latin typeface="Cambria Math" panose="02040503050406030204" pitchFamily="18" charset="0"/>
                            </a:rPr>
                            <m:t>𝑓</m:t>
                          </m:r>
                        </m:e>
                      </m:d>
                      <m:r>
                        <a:rPr lang="de-DE" sz="2600" b="0" i="1" smtClean="0">
                          <a:latin typeface="Cambria Math" panose="02040503050406030204" pitchFamily="18" charset="0"/>
                        </a:rPr>
                        <m:t>≔</m:t>
                      </m:r>
                      <m:rad>
                        <m:radPr>
                          <m:degHide m:val="on"/>
                          <m:ctrlPr>
                            <a:rPr lang="de-DE" sz="2600" b="0" i="1" smtClean="0">
                              <a:latin typeface="Cambria Math" panose="02040503050406030204" pitchFamily="18" charset="0"/>
                            </a:rPr>
                          </m:ctrlPr>
                        </m:radPr>
                        <m:deg/>
                        <m:e>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𝑓</m:t>
                              </m:r>
                              <m:r>
                                <a:rPr lang="de-DE" sz="2600" b="0" i="1" smtClean="0">
                                  <a:latin typeface="Cambria Math" panose="02040503050406030204" pitchFamily="18" charset="0"/>
                                </a:rPr>
                                <m:t>,</m:t>
                              </m:r>
                              <m:r>
                                <a:rPr lang="de-DE" sz="2600" b="0" i="1" smtClean="0">
                                  <a:latin typeface="Cambria Math" panose="02040503050406030204" pitchFamily="18" charset="0"/>
                                </a:rPr>
                                <m:t>𝑓</m:t>
                              </m:r>
                            </m:e>
                          </m:d>
                        </m:e>
                      </m:rad>
                      <m:r>
                        <a:rPr lang="de-DE" sz="2600" b="0" i="1" smtClean="0">
                          <a:latin typeface="Cambria Math" panose="02040503050406030204" pitchFamily="18" charset="0"/>
                        </a:rPr>
                        <m:t>=</m:t>
                      </m:r>
                      <m:rad>
                        <m:radPr>
                          <m:degHide m:val="on"/>
                          <m:ctrlPr>
                            <a:rPr lang="de-DE" sz="2600" b="0" i="1" smtClean="0">
                              <a:latin typeface="Cambria Math" panose="02040503050406030204" pitchFamily="18" charset="0"/>
                            </a:rPr>
                          </m:ctrlPr>
                        </m:radPr>
                        <m:deg/>
                        <m:e>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1</m:t>
                              </m:r>
                            </m:num>
                            <m:den>
                              <m:r>
                                <a:rPr lang="de-DE" sz="2600" b="0" i="1" smtClean="0">
                                  <a:latin typeface="Cambria Math" panose="02040503050406030204" pitchFamily="18" charset="0"/>
                                </a:rPr>
                                <m:t>𝑇</m:t>
                              </m:r>
                            </m:den>
                          </m:f>
                          <m:nary>
                            <m:naryPr>
                              <m:ctrlPr>
                                <a:rPr lang="de-DE" sz="2600" b="0" i="1" smtClean="0">
                                  <a:latin typeface="Cambria Math" panose="02040503050406030204" pitchFamily="18" charset="0"/>
                                </a:rPr>
                              </m:ctrlPr>
                            </m:naryPr>
                            <m:sub>
                              <m:r>
                                <a:rPr lang="de-DE" sz="2600" b="0" i="1" smtClean="0">
                                  <a:latin typeface="Cambria Math" panose="02040503050406030204" pitchFamily="18" charset="0"/>
                                </a:rPr>
                                <m:t>0</m:t>
                              </m:r>
                            </m:sub>
                            <m:sup>
                              <m:r>
                                <a:rPr lang="de-DE" sz="2600" b="0" i="1" smtClean="0">
                                  <a:latin typeface="Cambria Math" panose="02040503050406030204" pitchFamily="18" charset="0"/>
                                </a:rPr>
                                <m:t>𝑇</m:t>
                              </m:r>
                            </m:sup>
                            <m:e>
                              <m:sSup>
                                <m:sSupPr>
                                  <m:ctrlPr>
                                    <a:rPr lang="de-DE" sz="2600" b="0" i="1" smtClean="0">
                                      <a:latin typeface="Cambria Math" panose="02040503050406030204" pitchFamily="18" charset="0"/>
                                    </a:rPr>
                                  </m:ctrlPr>
                                </m:sSupPr>
                                <m:e>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e>
                                  </m:d>
                                </m:e>
                                <m:sup>
                                  <m:r>
                                    <a:rPr lang="de-DE" sz="2600" b="0" i="1" smtClean="0">
                                      <a:latin typeface="Cambria Math" panose="02040503050406030204" pitchFamily="18" charset="0"/>
                                    </a:rPr>
                                    <m:t>2</m:t>
                                  </m:r>
                                </m:sup>
                              </m:sSup>
                              <m:r>
                                <a:rPr lang="de-DE" sz="2600" b="0" i="1" smtClean="0">
                                  <a:latin typeface="Cambria Math" panose="02040503050406030204" pitchFamily="18" charset="0"/>
                                </a:rPr>
                                <m:t> </m:t>
                              </m:r>
                              <m:r>
                                <m:rPr>
                                  <m:sty m:val="p"/>
                                </m:rPr>
                                <a:rPr lang="de-DE" sz="2600" b="0" i="0" smtClean="0">
                                  <a:latin typeface="Cambria Math" panose="02040503050406030204" pitchFamily="18" charset="0"/>
                                </a:rPr>
                                <m:t>d</m:t>
                              </m:r>
                              <m:r>
                                <a:rPr lang="de-DE" sz="2600" b="0" i="1" smtClean="0">
                                  <a:latin typeface="Cambria Math" panose="02040503050406030204" pitchFamily="18" charset="0"/>
                                </a:rPr>
                                <m:t>𝑡</m:t>
                              </m:r>
                            </m:e>
                          </m:nary>
                        </m:e>
                      </m:rad>
                    </m:oMath>
                  </m:oMathPara>
                </a14:m>
                <a:endParaRPr lang="en-US" sz="2600" dirty="0"/>
              </a:p>
            </p:txBody>
          </p:sp>
        </mc:Choice>
        <mc:Fallback xmlns="">
          <p:sp>
            <p:nvSpPr>
              <p:cNvPr id="8" name="TextBox 7">
                <a:extLst>
                  <a:ext uri="{FF2B5EF4-FFF2-40B4-BE49-F238E27FC236}">
                    <a16:creationId xmlns:a16="http://schemas.microsoft.com/office/drawing/2014/main" id="{670B145A-6761-D6F1-5C3E-84FA704C498A}"/>
                  </a:ext>
                </a:extLst>
              </p:cNvPr>
              <p:cNvSpPr txBox="1">
                <a:spLocks noRot="1" noChangeAspect="1" noMove="1" noResize="1" noEditPoints="1" noAdjustHandles="1" noChangeArrowheads="1" noChangeShapeType="1" noTextEdit="1"/>
              </p:cNvSpPr>
              <p:nvPr/>
            </p:nvSpPr>
            <p:spPr>
              <a:xfrm>
                <a:off x="2188572" y="4643050"/>
                <a:ext cx="7884801" cy="127451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26767394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Basis &amp; linear combination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038672" y="2123719"/>
            <a:ext cx="10114657" cy="2610562"/>
          </a:xfrm>
          <a:prstGeom prst="roundRect">
            <a:avLst>
              <a:gd name="adj" fmla="val 1507"/>
            </a:avLst>
          </a:prstGeom>
          <a:solidFill>
            <a:schemeClr val="accent5">
              <a:lumMod val="75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1130300" y="2944698"/>
                <a:ext cx="7752400" cy="910121"/>
              </a:xfrm>
              <a:prstGeom prst="rect">
                <a:avLst/>
              </a:prstGeom>
              <a:noFill/>
            </p:spPr>
            <p:txBody>
              <a:bodyPr wrap="square" rtlCol="0">
                <a:spAutoFit/>
              </a:bodyPr>
              <a:lstStyle/>
              <a:p>
                <a:r>
                  <a:rPr lang="en-US" sz="2600" dirty="0"/>
                  <a:t>We define the following set of functions and call it the </a:t>
                </a:r>
                <a:r>
                  <a:rPr lang="en-US" sz="2600" b="1" dirty="0"/>
                  <a:t>Nth order complex Fourier basis </a:t>
                </a:r>
                <a:r>
                  <a:rPr lang="en-US" sz="2600" dirty="0"/>
                  <a:t>for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𝑉</m:t>
                        </m:r>
                      </m:e>
                      <m:sub>
                        <m:r>
                          <a:rPr lang="en-US" sz="2600" b="0" i="1" smtClean="0">
                            <a:latin typeface="Cambria Math" panose="02040503050406030204" pitchFamily="18" charset="0"/>
                          </a:rPr>
                          <m:t>𝑁</m:t>
                        </m:r>
                        <m:r>
                          <a:rPr lang="en-US" sz="2600" b="0" i="1" smtClean="0">
                            <a:latin typeface="Cambria Math" panose="02040503050406030204" pitchFamily="18" charset="0"/>
                          </a:rPr>
                          <m:t>,</m:t>
                        </m:r>
                        <m:r>
                          <a:rPr lang="en-US" sz="2600" b="0" i="1" smtClean="0">
                            <a:latin typeface="Cambria Math" panose="02040503050406030204" pitchFamily="18" charset="0"/>
                          </a:rPr>
                          <m:t>𝑇</m:t>
                        </m:r>
                      </m:sub>
                    </m:sSub>
                    <m:r>
                      <a:rPr lang="en-US" sz="2600" b="0" i="1" smtClean="0">
                        <a:latin typeface="Cambria Math" panose="02040503050406030204" pitchFamily="18" charset="0"/>
                      </a:rPr>
                      <m:t> </m:t>
                    </m:r>
                  </m:oMath>
                </a14:m>
                <a:endParaRPr lang="en-US" sz="2600" dirty="0"/>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1130300" y="2944698"/>
                <a:ext cx="7752400" cy="910121"/>
              </a:xfrm>
              <a:prstGeom prst="rect">
                <a:avLst/>
              </a:prstGeom>
              <a:blipFill>
                <a:blip r:embed="rId3"/>
                <a:stretch>
                  <a:fillRect l="-1415" t="-5369" b="-15436"/>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1130300" y="2252463"/>
            <a:ext cx="5218288" cy="523220"/>
          </a:xfrm>
          <a:prstGeom prst="rect">
            <a:avLst/>
          </a:prstGeom>
          <a:noFill/>
        </p:spPr>
        <p:txBody>
          <a:bodyPr wrap="none" rtlCol="0">
            <a:spAutoFit/>
          </a:bodyPr>
          <a:lstStyle/>
          <a:p>
            <a:r>
              <a:rPr lang="en-US" sz="2800" b="1" dirty="0"/>
              <a:t>Definition. Complex Fourier basis.</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038672" y="2850055"/>
            <a:ext cx="10114657"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997632" y="3800465"/>
                <a:ext cx="10266680"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d>
                                    <m:dPr>
                                      <m:ctrlPr>
                                        <a:rPr lang="de-DE" sz="2600" b="0" i="1" smtClean="0">
                                          <a:latin typeface="Cambria Math" panose="02040503050406030204" pitchFamily="18" charset="0"/>
                                          <a:ea typeface="Cambria Math" panose="02040503050406030204" pitchFamily="18" charset="0"/>
                                        </a:rPr>
                                      </m:ctrlPr>
                                    </m:dPr>
                                    <m:e>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−1</m:t>
                                      </m:r>
                                    </m:e>
                                  </m:d>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d>
                                    <m:dPr>
                                      <m:ctrlPr>
                                        <a:rPr lang="de-DE" sz="2600" b="0" i="1" smtClean="0">
                                          <a:latin typeface="Cambria Math" panose="02040503050406030204" pitchFamily="18" charset="0"/>
                                          <a:ea typeface="Cambria Math" panose="02040503050406030204" pitchFamily="18" charset="0"/>
                                        </a:rPr>
                                      </m:ctrlPr>
                                    </m:dPr>
                                    <m:e>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−1</m:t>
                                      </m:r>
                                    </m:e>
                                  </m:d>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997632" y="3800465"/>
                <a:ext cx="10266680" cy="7393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8F188F-378B-678A-1545-29C42FB7CD70}"/>
                  </a:ext>
                </a:extLst>
              </p:cNvPr>
              <p:cNvSpPr txBox="1"/>
              <p:nvPr/>
            </p:nvSpPr>
            <p:spPr>
              <a:xfrm>
                <a:off x="1130300" y="7488567"/>
                <a:ext cx="9906000" cy="927690"/>
              </a:xfrm>
              <a:prstGeom prst="rect">
                <a:avLst/>
              </a:prstGeom>
              <a:noFill/>
            </p:spPr>
            <p:txBody>
              <a:bodyPr wrap="square" rtlCol="0">
                <a:spAutoFit/>
              </a:bodyPr>
              <a:lstStyle/>
              <a:p>
                <a14:m>
                  <m:oMath xmlns:m="http://schemas.openxmlformats.org/officeDocument/2006/math">
                    <m:sSub>
                      <m:sSubPr>
                        <m:ctrlPr>
                          <a:rPr lang="de-DE" sz="2600" b="0" i="1" dirty="0" smtClean="0">
                            <a:latin typeface="Cambria Math" panose="02040503050406030204" pitchFamily="18" charset="0"/>
                          </a:rPr>
                        </m:ctrlPr>
                      </m:sSubPr>
                      <m:e>
                        <m:r>
                          <a:rPr lang="de-DE" sz="2600" b="0" i="1" dirty="0" smtClean="0">
                            <a:latin typeface="Cambria Math" panose="02040503050406030204" pitchFamily="18" charset="0"/>
                          </a:rPr>
                          <m:t>𝑉</m:t>
                        </m:r>
                      </m:e>
                      <m:sub>
                        <m:r>
                          <a:rPr lang="de-DE" sz="2600" b="0" i="1" dirty="0" smtClean="0">
                            <a:latin typeface="Cambria Math" panose="02040503050406030204" pitchFamily="18" charset="0"/>
                          </a:rPr>
                          <m:t>𝑁</m:t>
                        </m:r>
                        <m:r>
                          <a:rPr lang="de-DE" sz="2600" b="0" i="1" dirty="0" smtClean="0">
                            <a:latin typeface="Cambria Math" panose="02040503050406030204" pitchFamily="18" charset="0"/>
                          </a:rPr>
                          <m:t>,</m:t>
                        </m:r>
                        <m:r>
                          <a:rPr lang="de-DE" sz="2600" b="0" i="1" dirty="0" smtClean="0">
                            <a:latin typeface="Cambria Math" panose="02040503050406030204" pitchFamily="18" charset="0"/>
                          </a:rPr>
                          <m:t>𝑇</m:t>
                        </m:r>
                      </m:sub>
                    </m:sSub>
                  </m:oMath>
                </a14:m>
                <a:r>
                  <a:rPr lang="en-US" sz="2600" dirty="0"/>
                  <a:t> is defined as the subspace of </a:t>
                </a:r>
                <a14:m>
                  <m:oMath xmlns:m="http://schemas.openxmlformats.org/officeDocument/2006/math">
                    <m:r>
                      <a:rPr lang="de-DE" sz="2600" b="0" i="1" smtClean="0">
                        <a:latin typeface="Cambria Math" panose="02040503050406030204" pitchFamily="18" charset="0"/>
                      </a:rPr>
                      <m:t>𝐶</m:t>
                    </m:r>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spanned by the set of functions </a:t>
                </a:r>
                <a14:m>
                  <m:oMath xmlns:m="http://schemas.openxmlformats.org/officeDocument/2006/math">
                    <m:sSub>
                      <m:sSubPr>
                        <m:ctrlPr>
                          <a:rPr lang="de-DE"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𝔉</m:t>
                        </m:r>
                      </m:e>
                      <m:sub>
                        <m:r>
                          <a:rPr lang="de-DE" sz="2600" i="1">
                            <a:latin typeface="Cambria Math" panose="02040503050406030204" pitchFamily="18" charset="0"/>
                            <a:ea typeface="Cambria Math" panose="02040503050406030204" pitchFamily="18" charset="0"/>
                          </a:rPr>
                          <m:t>𝑁</m:t>
                        </m:r>
                        <m:r>
                          <a:rPr lang="de-DE" sz="2600" i="1">
                            <a:latin typeface="Cambria Math" panose="02040503050406030204" pitchFamily="18" charset="0"/>
                            <a:ea typeface="Cambria Math" panose="02040503050406030204" pitchFamily="18" charset="0"/>
                          </a:rPr>
                          <m:t>,</m:t>
                        </m:r>
                        <m:r>
                          <a:rPr lang="de-DE" sz="2600" i="1">
                            <a:latin typeface="Cambria Math" panose="02040503050406030204" pitchFamily="18" charset="0"/>
                            <a:ea typeface="Cambria Math" panose="02040503050406030204" pitchFamily="18" charset="0"/>
                          </a:rPr>
                          <m:t>𝑇</m:t>
                        </m:r>
                      </m:sub>
                    </m:sSub>
                  </m:oMath>
                </a14:m>
                <a:r>
                  <a:rPr lang="en-US" sz="2600" dirty="0"/>
                  <a:t>.   </a:t>
                </a:r>
                <a14:m>
                  <m:oMath xmlns:m="http://schemas.openxmlformats.org/officeDocument/2006/math">
                    <m:sSub>
                      <m:sSubPr>
                        <m:ctrlPr>
                          <a:rPr lang="de-DE" sz="2600" i="1" dirty="0">
                            <a:latin typeface="Cambria Math" panose="02040503050406030204" pitchFamily="18" charset="0"/>
                          </a:rPr>
                        </m:ctrlPr>
                      </m:sSubPr>
                      <m:e>
                        <m:r>
                          <a:rPr lang="de-DE" sz="2600" i="1" dirty="0">
                            <a:latin typeface="Cambria Math" panose="02040503050406030204" pitchFamily="18" charset="0"/>
                          </a:rPr>
                          <m:t>𝑉</m:t>
                        </m:r>
                      </m:e>
                      <m:sub>
                        <m:r>
                          <a:rPr lang="de-DE" sz="2600" i="1" dirty="0">
                            <a:latin typeface="Cambria Math" panose="02040503050406030204" pitchFamily="18" charset="0"/>
                          </a:rPr>
                          <m:t>𝑁</m:t>
                        </m:r>
                        <m:r>
                          <a:rPr lang="de-DE" sz="2600" i="1" dirty="0">
                            <a:latin typeface="Cambria Math" panose="02040503050406030204" pitchFamily="18" charset="0"/>
                          </a:rPr>
                          <m:t>,</m:t>
                        </m:r>
                        <m:r>
                          <a:rPr lang="de-DE" sz="2600" i="1" dirty="0">
                            <a:latin typeface="Cambria Math" panose="02040503050406030204" pitchFamily="18" charset="0"/>
                          </a:rPr>
                          <m:t>𝑇</m:t>
                        </m:r>
                      </m:sub>
                    </m:sSub>
                  </m:oMath>
                </a14:m>
                <a:r>
                  <a:rPr lang="en-US" sz="2600" dirty="0"/>
                  <a:t> is called the </a:t>
                </a:r>
                <a:r>
                  <a:rPr lang="en-US" sz="2600" b="1" dirty="0"/>
                  <a:t>Nth order Fourier space</a:t>
                </a:r>
                <a:r>
                  <a:rPr lang="en-US" sz="2600" dirty="0"/>
                  <a:t>.</a:t>
                </a:r>
              </a:p>
            </p:txBody>
          </p:sp>
        </mc:Choice>
        <mc:Fallback xmlns="">
          <p:sp>
            <p:nvSpPr>
              <p:cNvPr id="3" name="TextBox 2">
                <a:extLst>
                  <a:ext uri="{FF2B5EF4-FFF2-40B4-BE49-F238E27FC236}">
                    <a16:creationId xmlns:a16="http://schemas.microsoft.com/office/drawing/2014/main" id="{7F8F188F-378B-678A-1545-29C42FB7CD70}"/>
                  </a:ext>
                </a:extLst>
              </p:cNvPr>
              <p:cNvSpPr txBox="1">
                <a:spLocks noRot="1" noChangeAspect="1" noMove="1" noResize="1" noEditPoints="1" noAdjustHandles="1" noChangeArrowheads="1" noChangeShapeType="1" noTextEdit="1"/>
              </p:cNvSpPr>
              <p:nvPr/>
            </p:nvSpPr>
            <p:spPr>
              <a:xfrm>
                <a:off x="1130300" y="7488567"/>
                <a:ext cx="9906000" cy="927690"/>
              </a:xfrm>
              <a:prstGeom prst="rect">
                <a:avLst/>
              </a:prstGeom>
              <a:blipFill>
                <a:blip r:embed="rId7"/>
                <a:stretch>
                  <a:fillRect l="-1108" t="-5229" b="-14379"/>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DDB3CE9C-C535-EFE8-4B1B-12EBC2BD2761}"/>
              </a:ext>
            </a:extLst>
          </p:cNvPr>
          <p:cNvCxnSpPr>
            <a:cxnSpLocks/>
          </p:cNvCxnSpPr>
          <p:nvPr/>
        </p:nvCxnSpPr>
        <p:spPr>
          <a:xfrm>
            <a:off x="1038672" y="7381827"/>
            <a:ext cx="10114657" cy="0"/>
          </a:xfrm>
          <a:prstGeom prst="line">
            <a:avLst/>
          </a:prstGeom>
          <a:ln w="1905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25482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Basis &amp; linear combination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038672" y="1726881"/>
            <a:ext cx="10114657" cy="3742586"/>
          </a:xfrm>
          <a:prstGeom prst="roundRect">
            <a:avLst>
              <a:gd name="adj" fmla="val 828"/>
            </a:avLst>
          </a:prstGeom>
          <a:solidFill>
            <a:schemeClr val="accent5">
              <a:lumMod val="75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1130300" y="2547860"/>
                <a:ext cx="7752400" cy="910121"/>
              </a:xfrm>
              <a:prstGeom prst="rect">
                <a:avLst/>
              </a:prstGeom>
              <a:noFill/>
            </p:spPr>
            <p:txBody>
              <a:bodyPr wrap="square" rtlCol="0">
                <a:spAutoFit/>
              </a:bodyPr>
              <a:lstStyle/>
              <a:p>
                <a:r>
                  <a:rPr lang="en-US" sz="2600" dirty="0"/>
                  <a:t>We define the following set of functions and call it the </a:t>
                </a:r>
                <a:r>
                  <a:rPr lang="en-US" sz="2600" b="1" dirty="0"/>
                  <a:t>Nth order complex Fourier basis </a:t>
                </a:r>
                <a:r>
                  <a:rPr lang="en-US" sz="2600" dirty="0"/>
                  <a:t>for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𝑉</m:t>
                        </m:r>
                      </m:e>
                      <m:sub>
                        <m:r>
                          <a:rPr lang="en-US" sz="2600" b="0" i="1" smtClean="0">
                            <a:latin typeface="Cambria Math" panose="02040503050406030204" pitchFamily="18" charset="0"/>
                          </a:rPr>
                          <m:t>𝑁</m:t>
                        </m:r>
                        <m:r>
                          <a:rPr lang="en-US" sz="2600" b="0" i="1" smtClean="0">
                            <a:latin typeface="Cambria Math" panose="02040503050406030204" pitchFamily="18" charset="0"/>
                          </a:rPr>
                          <m:t>,</m:t>
                        </m:r>
                        <m:r>
                          <a:rPr lang="en-US" sz="2600" b="0" i="1" smtClean="0">
                            <a:latin typeface="Cambria Math" panose="02040503050406030204" pitchFamily="18" charset="0"/>
                          </a:rPr>
                          <m:t>𝑇</m:t>
                        </m:r>
                      </m:sub>
                    </m:sSub>
                    <m:r>
                      <a:rPr lang="en-US" sz="2600" b="0" i="1" smtClean="0">
                        <a:latin typeface="Cambria Math" panose="02040503050406030204" pitchFamily="18" charset="0"/>
                      </a:rPr>
                      <m:t> </m:t>
                    </m:r>
                  </m:oMath>
                </a14:m>
                <a:endParaRPr lang="en-US" sz="2600" dirty="0"/>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1130300" y="2547860"/>
                <a:ext cx="7752400" cy="910121"/>
              </a:xfrm>
              <a:prstGeom prst="rect">
                <a:avLst/>
              </a:prstGeom>
              <a:blipFill>
                <a:blip r:embed="rId2"/>
                <a:stretch>
                  <a:fillRect l="-1415" t="-5369" b="-147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1130300" y="1855625"/>
            <a:ext cx="5218288" cy="523220"/>
          </a:xfrm>
          <a:prstGeom prst="rect">
            <a:avLst/>
          </a:prstGeom>
          <a:noFill/>
        </p:spPr>
        <p:txBody>
          <a:bodyPr wrap="none" rtlCol="0">
            <a:spAutoFit/>
          </a:bodyPr>
          <a:lstStyle/>
          <a:p>
            <a:r>
              <a:rPr lang="en-US" sz="2800" b="1" dirty="0"/>
              <a:t>Definition. Complex Fourier basis.</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038672" y="2453217"/>
            <a:ext cx="10114657"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997632" y="3403627"/>
                <a:ext cx="10266680"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d>
                                    <m:dPr>
                                      <m:ctrlPr>
                                        <a:rPr lang="de-DE" sz="2600" b="0" i="1" smtClean="0">
                                          <a:latin typeface="Cambria Math" panose="02040503050406030204" pitchFamily="18" charset="0"/>
                                          <a:ea typeface="Cambria Math" panose="02040503050406030204" pitchFamily="18" charset="0"/>
                                        </a:rPr>
                                      </m:ctrlPr>
                                    </m:dPr>
                                    <m:e>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−1</m:t>
                                      </m:r>
                                    </m:e>
                                  </m:d>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d>
                                    <m:dPr>
                                      <m:ctrlPr>
                                        <a:rPr lang="de-DE" sz="2600" b="0" i="1" smtClean="0">
                                          <a:latin typeface="Cambria Math" panose="02040503050406030204" pitchFamily="18" charset="0"/>
                                          <a:ea typeface="Cambria Math" panose="02040503050406030204" pitchFamily="18" charset="0"/>
                                        </a:rPr>
                                      </m:ctrlPr>
                                    </m:dPr>
                                    <m:e>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−1</m:t>
                                      </m:r>
                                    </m:e>
                                  </m:d>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997632" y="3403627"/>
                <a:ext cx="10266680" cy="73930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8F188F-378B-678A-1545-29C42FB7CD70}"/>
                  </a:ext>
                </a:extLst>
              </p:cNvPr>
              <p:cNvSpPr txBox="1"/>
              <p:nvPr/>
            </p:nvSpPr>
            <p:spPr>
              <a:xfrm>
                <a:off x="1130300" y="4406767"/>
                <a:ext cx="9906000" cy="927690"/>
              </a:xfrm>
              <a:prstGeom prst="rect">
                <a:avLst/>
              </a:prstGeom>
              <a:noFill/>
            </p:spPr>
            <p:txBody>
              <a:bodyPr wrap="square" rtlCol="0">
                <a:spAutoFit/>
              </a:bodyPr>
              <a:lstStyle/>
              <a:p>
                <a14:m>
                  <m:oMath xmlns:m="http://schemas.openxmlformats.org/officeDocument/2006/math">
                    <m:sSub>
                      <m:sSubPr>
                        <m:ctrlPr>
                          <a:rPr lang="de-DE" sz="2600" b="0" i="1" dirty="0" smtClean="0">
                            <a:latin typeface="Cambria Math" panose="02040503050406030204" pitchFamily="18" charset="0"/>
                          </a:rPr>
                        </m:ctrlPr>
                      </m:sSubPr>
                      <m:e>
                        <m:r>
                          <a:rPr lang="de-DE" sz="2600" b="0" i="1" dirty="0" smtClean="0">
                            <a:latin typeface="Cambria Math" panose="02040503050406030204" pitchFamily="18" charset="0"/>
                          </a:rPr>
                          <m:t>𝑉</m:t>
                        </m:r>
                      </m:e>
                      <m:sub>
                        <m:r>
                          <a:rPr lang="de-DE" sz="2600" b="0" i="1" dirty="0" smtClean="0">
                            <a:latin typeface="Cambria Math" panose="02040503050406030204" pitchFamily="18" charset="0"/>
                          </a:rPr>
                          <m:t>𝑁</m:t>
                        </m:r>
                        <m:r>
                          <a:rPr lang="de-DE" sz="2600" b="0" i="1" dirty="0" smtClean="0">
                            <a:latin typeface="Cambria Math" panose="02040503050406030204" pitchFamily="18" charset="0"/>
                          </a:rPr>
                          <m:t>,</m:t>
                        </m:r>
                        <m:r>
                          <a:rPr lang="de-DE" sz="2600" b="0" i="1" dirty="0" smtClean="0">
                            <a:latin typeface="Cambria Math" panose="02040503050406030204" pitchFamily="18" charset="0"/>
                          </a:rPr>
                          <m:t>𝑇</m:t>
                        </m:r>
                      </m:sub>
                    </m:sSub>
                  </m:oMath>
                </a14:m>
                <a:r>
                  <a:rPr lang="en-US" sz="2600" dirty="0"/>
                  <a:t> is defined as the subspace of </a:t>
                </a:r>
                <a14:m>
                  <m:oMath xmlns:m="http://schemas.openxmlformats.org/officeDocument/2006/math">
                    <m:sSup>
                      <m:sSupPr>
                        <m:ctrlPr>
                          <a:rPr lang="de-DE" sz="2600" b="0" i="1" smtClean="0">
                            <a:latin typeface="Cambria Math" panose="02040503050406030204" pitchFamily="18" charset="0"/>
                          </a:rPr>
                        </m:ctrlPr>
                      </m:sSupPr>
                      <m:e>
                        <m:r>
                          <m:rPr>
                            <m:sty m:val="p"/>
                          </m:rPr>
                          <a:rPr lang="de-DE" sz="2600">
                            <a:latin typeface="Cambria Math" panose="02040503050406030204" pitchFamily="18" charset="0"/>
                          </a:rPr>
                          <m:t>L</m:t>
                        </m:r>
                      </m:e>
                      <m:sup>
                        <m:r>
                          <a:rPr lang="de-DE" sz="2600" b="0" i="0" smtClean="0">
                            <a:latin typeface="Cambria Math" panose="02040503050406030204" pitchFamily="18" charset="0"/>
                          </a:rPr>
                          <m:t>2</m:t>
                        </m:r>
                      </m:sup>
                    </m:sSup>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spanned by the set of functions </a:t>
                </a:r>
                <a14:m>
                  <m:oMath xmlns:m="http://schemas.openxmlformats.org/officeDocument/2006/math">
                    <m:sSub>
                      <m:sSubPr>
                        <m:ctrlPr>
                          <a:rPr lang="de-DE"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𝔉</m:t>
                        </m:r>
                      </m:e>
                      <m:sub>
                        <m:r>
                          <a:rPr lang="de-DE" sz="2600" i="1">
                            <a:latin typeface="Cambria Math" panose="02040503050406030204" pitchFamily="18" charset="0"/>
                            <a:ea typeface="Cambria Math" panose="02040503050406030204" pitchFamily="18" charset="0"/>
                          </a:rPr>
                          <m:t>𝑁</m:t>
                        </m:r>
                        <m:r>
                          <a:rPr lang="de-DE" sz="2600" i="1">
                            <a:latin typeface="Cambria Math" panose="02040503050406030204" pitchFamily="18" charset="0"/>
                            <a:ea typeface="Cambria Math" panose="02040503050406030204" pitchFamily="18" charset="0"/>
                          </a:rPr>
                          <m:t>,</m:t>
                        </m:r>
                        <m:r>
                          <a:rPr lang="de-DE" sz="2600" i="1">
                            <a:latin typeface="Cambria Math" panose="02040503050406030204" pitchFamily="18" charset="0"/>
                            <a:ea typeface="Cambria Math" panose="02040503050406030204" pitchFamily="18" charset="0"/>
                          </a:rPr>
                          <m:t>𝑇</m:t>
                        </m:r>
                      </m:sub>
                    </m:sSub>
                  </m:oMath>
                </a14:m>
                <a:r>
                  <a:rPr lang="en-US" sz="2600" dirty="0"/>
                  <a:t>.   </a:t>
                </a:r>
                <a14:m>
                  <m:oMath xmlns:m="http://schemas.openxmlformats.org/officeDocument/2006/math">
                    <m:sSub>
                      <m:sSubPr>
                        <m:ctrlPr>
                          <a:rPr lang="de-DE" sz="2600" i="1" dirty="0">
                            <a:latin typeface="Cambria Math" panose="02040503050406030204" pitchFamily="18" charset="0"/>
                          </a:rPr>
                        </m:ctrlPr>
                      </m:sSubPr>
                      <m:e>
                        <m:r>
                          <a:rPr lang="de-DE" sz="2600" i="1" dirty="0">
                            <a:latin typeface="Cambria Math" panose="02040503050406030204" pitchFamily="18" charset="0"/>
                          </a:rPr>
                          <m:t>𝑉</m:t>
                        </m:r>
                      </m:e>
                      <m:sub>
                        <m:r>
                          <a:rPr lang="de-DE" sz="2600" i="1" dirty="0">
                            <a:latin typeface="Cambria Math" panose="02040503050406030204" pitchFamily="18" charset="0"/>
                          </a:rPr>
                          <m:t>𝑁</m:t>
                        </m:r>
                        <m:r>
                          <a:rPr lang="de-DE" sz="2600" i="1" dirty="0">
                            <a:latin typeface="Cambria Math" panose="02040503050406030204" pitchFamily="18" charset="0"/>
                          </a:rPr>
                          <m:t>,</m:t>
                        </m:r>
                        <m:r>
                          <a:rPr lang="de-DE" sz="2600" i="1" dirty="0">
                            <a:latin typeface="Cambria Math" panose="02040503050406030204" pitchFamily="18" charset="0"/>
                          </a:rPr>
                          <m:t>𝑇</m:t>
                        </m:r>
                      </m:sub>
                    </m:sSub>
                  </m:oMath>
                </a14:m>
                <a:r>
                  <a:rPr lang="en-US" sz="2600" dirty="0"/>
                  <a:t> is called the </a:t>
                </a:r>
                <a:r>
                  <a:rPr lang="en-US" sz="2600" b="1" dirty="0"/>
                  <a:t>Nth order Fourier space</a:t>
                </a:r>
                <a:r>
                  <a:rPr lang="en-US" sz="2600" dirty="0"/>
                  <a:t>.</a:t>
                </a:r>
              </a:p>
            </p:txBody>
          </p:sp>
        </mc:Choice>
        <mc:Fallback xmlns="">
          <p:sp>
            <p:nvSpPr>
              <p:cNvPr id="3" name="TextBox 2">
                <a:extLst>
                  <a:ext uri="{FF2B5EF4-FFF2-40B4-BE49-F238E27FC236}">
                    <a16:creationId xmlns:a16="http://schemas.microsoft.com/office/drawing/2014/main" id="{7F8F188F-378B-678A-1545-29C42FB7CD70}"/>
                  </a:ext>
                </a:extLst>
              </p:cNvPr>
              <p:cNvSpPr txBox="1">
                <a:spLocks noRot="1" noChangeAspect="1" noMove="1" noResize="1" noEditPoints="1" noAdjustHandles="1" noChangeArrowheads="1" noChangeShapeType="1" noTextEdit="1"/>
              </p:cNvSpPr>
              <p:nvPr/>
            </p:nvSpPr>
            <p:spPr>
              <a:xfrm>
                <a:off x="1130300" y="4406767"/>
                <a:ext cx="9906000" cy="927690"/>
              </a:xfrm>
              <a:prstGeom prst="rect">
                <a:avLst/>
              </a:prstGeom>
              <a:blipFill>
                <a:blip r:embed="rId6"/>
                <a:stretch>
                  <a:fillRect l="-1108" t="-4605" b="-14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689A75-0963-C095-E56F-BCFE9B0461DB}"/>
                  </a:ext>
                </a:extLst>
              </p:cNvPr>
              <p:cNvSpPr txBox="1"/>
              <p:nvPr/>
            </p:nvSpPr>
            <p:spPr>
              <a:xfrm>
                <a:off x="1130300" y="7792422"/>
                <a:ext cx="9906000" cy="1310230"/>
              </a:xfrm>
              <a:prstGeom prst="rect">
                <a:avLst/>
              </a:prstGeom>
              <a:noFill/>
            </p:spPr>
            <p:txBody>
              <a:bodyPr wrap="square" rtlCol="0">
                <a:spAutoFit/>
              </a:bodyPr>
              <a:lstStyle/>
              <a:p>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𝑁</m:t>
                        </m:r>
                      </m:sub>
                    </m:sSub>
                  </m:oMath>
                </a14:m>
                <a:r>
                  <a:rPr lang="en-US" sz="2600" dirty="0"/>
                  <a:t> is defined as the best approximation of </a:t>
                </a:r>
                <a14:m>
                  <m:oMath xmlns:m="http://schemas.openxmlformats.org/officeDocument/2006/math">
                    <m:r>
                      <a:rPr lang="de-DE" sz="2600" b="0" i="1" smtClean="0">
                        <a:latin typeface="Cambria Math" panose="02040503050406030204" pitchFamily="18" charset="0"/>
                      </a:rPr>
                      <m:t>𝑓</m:t>
                    </m:r>
                  </m:oMath>
                </a14:m>
                <a:r>
                  <a:rPr lang="en-US" sz="2600" dirty="0"/>
                  <a:t> from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Sub>
                  </m:oMath>
                </a14:m>
                <a:br>
                  <a:rPr lang="de-DE" sz="2600" b="0" dirty="0"/>
                </a:br>
                <a:r>
                  <a:rPr lang="en-US" sz="2600" dirty="0"/>
                  <a:t>with respect to the inner product defined beforehand.</a:t>
                </a:r>
                <a:br>
                  <a:rPr lang="en-US" sz="2600" dirty="0"/>
                </a:b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𝑁</m:t>
                        </m:r>
                      </m:sub>
                    </m:sSub>
                  </m:oMath>
                </a14:m>
                <a:r>
                  <a:rPr lang="en-US" sz="2600" dirty="0"/>
                  <a:t> is called the </a:t>
                </a:r>
                <a:r>
                  <a:rPr lang="en-US" sz="2600" b="1" dirty="0"/>
                  <a:t>Nth order Fourier series approximation </a:t>
                </a:r>
                <a:r>
                  <a:rPr lang="en-US" sz="2600" dirty="0"/>
                  <a:t>of </a:t>
                </a:r>
                <a14:m>
                  <m:oMath xmlns:m="http://schemas.openxmlformats.org/officeDocument/2006/math">
                    <m:r>
                      <a:rPr lang="de-DE" sz="2600" b="0" i="1" smtClean="0">
                        <a:latin typeface="Cambria Math" panose="02040503050406030204" pitchFamily="18" charset="0"/>
                      </a:rPr>
                      <m:t>𝑓</m:t>
                    </m:r>
                  </m:oMath>
                </a14:m>
                <a:r>
                  <a:rPr lang="en-US" sz="2600" dirty="0"/>
                  <a:t>.</a:t>
                </a:r>
              </a:p>
            </p:txBody>
          </p:sp>
        </mc:Choice>
        <mc:Fallback xmlns="">
          <p:sp>
            <p:nvSpPr>
              <p:cNvPr id="20" name="TextBox 19">
                <a:extLst>
                  <a:ext uri="{FF2B5EF4-FFF2-40B4-BE49-F238E27FC236}">
                    <a16:creationId xmlns:a16="http://schemas.microsoft.com/office/drawing/2014/main" id="{92689A75-0963-C095-E56F-BCFE9B0461DB}"/>
                  </a:ext>
                </a:extLst>
              </p:cNvPr>
              <p:cNvSpPr txBox="1">
                <a:spLocks noRot="1" noChangeAspect="1" noMove="1" noResize="1" noEditPoints="1" noAdjustHandles="1" noChangeArrowheads="1" noChangeShapeType="1" noTextEdit="1"/>
              </p:cNvSpPr>
              <p:nvPr/>
            </p:nvSpPr>
            <p:spPr>
              <a:xfrm>
                <a:off x="1130300" y="7792422"/>
                <a:ext cx="9906000" cy="1310230"/>
              </a:xfrm>
              <a:prstGeom prst="rect">
                <a:avLst/>
              </a:prstGeom>
              <a:blipFill>
                <a:blip r:embed="rId8"/>
                <a:stretch>
                  <a:fillRect l="-1108" t="-3721" b="-11628"/>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DDB3CE9C-C535-EFE8-4B1B-12EBC2BD2761}"/>
              </a:ext>
            </a:extLst>
          </p:cNvPr>
          <p:cNvCxnSpPr>
            <a:cxnSpLocks/>
          </p:cNvCxnSpPr>
          <p:nvPr/>
        </p:nvCxnSpPr>
        <p:spPr>
          <a:xfrm>
            <a:off x="1038672" y="4311975"/>
            <a:ext cx="10114657" cy="0"/>
          </a:xfrm>
          <a:prstGeom prst="line">
            <a:avLst/>
          </a:prstGeom>
          <a:ln w="1905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B87AFB-0BCE-6EBC-394B-A2DF324C4198}"/>
              </a:ext>
            </a:extLst>
          </p:cNvPr>
          <p:cNvCxnSpPr>
            <a:cxnSpLocks/>
          </p:cNvCxnSpPr>
          <p:nvPr/>
        </p:nvCxnSpPr>
        <p:spPr>
          <a:xfrm>
            <a:off x="1038672" y="7698605"/>
            <a:ext cx="10114657" cy="0"/>
          </a:xfrm>
          <a:prstGeom prst="line">
            <a:avLst/>
          </a:prstGeom>
          <a:ln w="1905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82275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Basis &amp; linear combination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038672" y="1286613"/>
            <a:ext cx="10114657" cy="5218961"/>
          </a:xfrm>
          <a:prstGeom prst="roundRect">
            <a:avLst>
              <a:gd name="adj" fmla="val 534"/>
            </a:avLst>
          </a:prstGeom>
          <a:solidFill>
            <a:schemeClr val="accent5">
              <a:lumMod val="75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1130300" y="2107593"/>
                <a:ext cx="7752400" cy="910121"/>
              </a:xfrm>
              <a:prstGeom prst="rect">
                <a:avLst/>
              </a:prstGeom>
              <a:noFill/>
            </p:spPr>
            <p:txBody>
              <a:bodyPr wrap="square" rtlCol="0">
                <a:spAutoFit/>
              </a:bodyPr>
              <a:lstStyle/>
              <a:p>
                <a:r>
                  <a:rPr lang="en-US" sz="2600" dirty="0"/>
                  <a:t>We define the following set of functions and call it the </a:t>
                </a:r>
                <a:r>
                  <a:rPr lang="en-US" sz="2600" b="1" dirty="0"/>
                  <a:t>Nth order complex Fourier basis </a:t>
                </a:r>
                <a:r>
                  <a:rPr lang="en-US" sz="2600" dirty="0"/>
                  <a:t>for </a:t>
                </a:r>
                <a14:m>
                  <m:oMath xmlns:m="http://schemas.openxmlformats.org/officeDocument/2006/math">
                    <m:sSub>
                      <m:sSubPr>
                        <m:ctrlPr>
                          <a:rPr lang="en-US" sz="2600" b="0" i="1" smtClean="0">
                            <a:latin typeface="Cambria Math" panose="02040503050406030204" pitchFamily="18" charset="0"/>
                          </a:rPr>
                        </m:ctrlPr>
                      </m:sSubPr>
                      <m:e>
                        <m:r>
                          <a:rPr lang="en-US" sz="2600" b="0" i="1" smtClean="0">
                            <a:latin typeface="Cambria Math" panose="02040503050406030204" pitchFamily="18" charset="0"/>
                          </a:rPr>
                          <m:t>𝑉</m:t>
                        </m:r>
                      </m:e>
                      <m:sub>
                        <m:r>
                          <a:rPr lang="en-US" sz="2600" b="0" i="1" smtClean="0">
                            <a:latin typeface="Cambria Math" panose="02040503050406030204" pitchFamily="18" charset="0"/>
                          </a:rPr>
                          <m:t>𝑁</m:t>
                        </m:r>
                        <m:r>
                          <a:rPr lang="en-US" sz="2600" b="0" i="1" smtClean="0">
                            <a:latin typeface="Cambria Math" panose="02040503050406030204" pitchFamily="18" charset="0"/>
                          </a:rPr>
                          <m:t>,</m:t>
                        </m:r>
                        <m:r>
                          <a:rPr lang="en-US" sz="2600" b="0" i="1" smtClean="0">
                            <a:latin typeface="Cambria Math" panose="02040503050406030204" pitchFamily="18" charset="0"/>
                          </a:rPr>
                          <m:t>𝑇</m:t>
                        </m:r>
                      </m:sub>
                    </m:sSub>
                    <m:r>
                      <a:rPr lang="en-US" sz="2600" b="0" i="1" smtClean="0">
                        <a:latin typeface="Cambria Math" panose="02040503050406030204" pitchFamily="18" charset="0"/>
                      </a:rPr>
                      <m:t> </m:t>
                    </m:r>
                  </m:oMath>
                </a14:m>
                <a:endParaRPr lang="en-US" sz="2600" dirty="0"/>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1130300" y="2107593"/>
                <a:ext cx="7752400" cy="910121"/>
              </a:xfrm>
              <a:prstGeom prst="rect">
                <a:avLst/>
              </a:prstGeom>
              <a:blipFill>
                <a:blip r:embed="rId3"/>
                <a:stretch>
                  <a:fillRect l="-1415" t="-6040" b="-14765"/>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1130300" y="1415358"/>
            <a:ext cx="5218288" cy="523220"/>
          </a:xfrm>
          <a:prstGeom prst="rect">
            <a:avLst/>
          </a:prstGeom>
          <a:noFill/>
        </p:spPr>
        <p:txBody>
          <a:bodyPr wrap="none" rtlCol="0">
            <a:spAutoFit/>
          </a:bodyPr>
          <a:lstStyle/>
          <a:p>
            <a:r>
              <a:rPr lang="en-US" sz="2800" b="1" dirty="0"/>
              <a:t>Definition. Complex Fourier basis.</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038672" y="2012950"/>
            <a:ext cx="10114657"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997632" y="2963360"/>
                <a:ext cx="10266680"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d>
                                    <m:dPr>
                                      <m:ctrlPr>
                                        <a:rPr lang="de-DE" sz="2600" b="0" i="1" smtClean="0">
                                          <a:latin typeface="Cambria Math" panose="02040503050406030204" pitchFamily="18" charset="0"/>
                                          <a:ea typeface="Cambria Math" panose="02040503050406030204" pitchFamily="18" charset="0"/>
                                        </a:rPr>
                                      </m:ctrlPr>
                                    </m:dPr>
                                    <m:e>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−1</m:t>
                                      </m:r>
                                    </m:e>
                                  </m:d>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d>
                                    <m:dPr>
                                      <m:ctrlPr>
                                        <a:rPr lang="de-DE" sz="2600" b="0" i="1" smtClean="0">
                                          <a:latin typeface="Cambria Math" panose="02040503050406030204" pitchFamily="18" charset="0"/>
                                          <a:ea typeface="Cambria Math" panose="02040503050406030204" pitchFamily="18" charset="0"/>
                                        </a:rPr>
                                      </m:ctrlPr>
                                    </m:dPr>
                                    <m:e>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−1</m:t>
                                      </m:r>
                                    </m:e>
                                  </m:d>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997632" y="2963360"/>
                <a:ext cx="10266680" cy="73930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8F188F-378B-678A-1545-29C42FB7CD70}"/>
                  </a:ext>
                </a:extLst>
              </p:cNvPr>
              <p:cNvSpPr txBox="1"/>
              <p:nvPr/>
            </p:nvSpPr>
            <p:spPr>
              <a:xfrm>
                <a:off x="1130300" y="3953800"/>
                <a:ext cx="9906000" cy="927690"/>
              </a:xfrm>
              <a:prstGeom prst="rect">
                <a:avLst/>
              </a:prstGeom>
              <a:noFill/>
            </p:spPr>
            <p:txBody>
              <a:bodyPr wrap="square" rtlCol="0">
                <a:spAutoFit/>
              </a:bodyPr>
              <a:lstStyle/>
              <a:p>
                <a14:m>
                  <m:oMath xmlns:m="http://schemas.openxmlformats.org/officeDocument/2006/math">
                    <m:sSub>
                      <m:sSubPr>
                        <m:ctrlPr>
                          <a:rPr lang="de-DE" sz="2600" b="0" i="1" dirty="0" smtClean="0">
                            <a:latin typeface="Cambria Math" panose="02040503050406030204" pitchFamily="18" charset="0"/>
                          </a:rPr>
                        </m:ctrlPr>
                      </m:sSubPr>
                      <m:e>
                        <m:r>
                          <a:rPr lang="de-DE" sz="2600" b="0" i="1" dirty="0" smtClean="0">
                            <a:latin typeface="Cambria Math" panose="02040503050406030204" pitchFamily="18" charset="0"/>
                          </a:rPr>
                          <m:t>𝑉</m:t>
                        </m:r>
                      </m:e>
                      <m:sub>
                        <m:r>
                          <a:rPr lang="de-DE" sz="2600" b="0" i="1" dirty="0" smtClean="0">
                            <a:latin typeface="Cambria Math" panose="02040503050406030204" pitchFamily="18" charset="0"/>
                          </a:rPr>
                          <m:t>𝑁</m:t>
                        </m:r>
                        <m:r>
                          <a:rPr lang="de-DE" sz="2600" b="0" i="1" dirty="0" smtClean="0">
                            <a:latin typeface="Cambria Math" panose="02040503050406030204" pitchFamily="18" charset="0"/>
                          </a:rPr>
                          <m:t>,</m:t>
                        </m:r>
                        <m:r>
                          <a:rPr lang="de-DE" sz="2600" b="0" i="1" dirty="0" smtClean="0">
                            <a:latin typeface="Cambria Math" panose="02040503050406030204" pitchFamily="18" charset="0"/>
                          </a:rPr>
                          <m:t>𝑇</m:t>
                        </m:r>
                      </m:sub>
                    </m:sSub>
                  </m:oMath>
                </a14:m>
                <a:r>
                  <a:rPr lang="en-US" sz="2600" dirty="0"/>
                  <a:t> is defined as the subspace of </a:t>
                </a:r>
                <a14:m>
                  <m:oMath xmlns:m="http://schemas.openxmlformats.org/officeDocument/2006/math">
                    <m:sSup>
                      <m:sSupPr>
                        <m:ctrlPr>
                          <a:rPr lang="de-DE" sz="2600" b="0" i="1" smtClean="0">
                            <a:latin typeface="Cambria Math" panose="02040503050406030204" pitchFamily="18" charset="0"/>
                          </a:rPr>
                        </m:ctrlPr>
                      </m:sSupPr>
                      <m:e>
                        <m:r>
                          <m:rPr>
                            <m:sty m:val="p"/>
                          </m:rPr>
                          <a:rPr lang="de-DE" sz="2600" b="0" i="0" smtClean="0">
                            <a:latin typeface="Cambria Math" panose="02040503050406030204" pitchFamily="18" charset="0"/>
                          </a:rPr>
                          <m:t>L</m:t>
                        </m:r>
                      </m:e>
                      <m:sup>
                        <m:r>
                          <a:rPr lang="de-DE" sz="2600" b="0" i="0" smtClean="0">
                            <a:latin typeface="Cambria Math" panose="02040503050406030204" pitchFamily="18" charset="0"/>
                          </a:rPr>
                          <m:t>2</m:t>
                        </m:r>
                      </m:sup>
                    </m:sSup>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spanned by the set of functions </a:t>
                </a:r>
                <a14:m>
                  <m:oMath xmlns:m="http://schemas.openxmlformats.org/officeDocument/2006/math">
                    <m:sSub>
                      <m:sSubPr>
                        <m:ctrlPr>
                          <a:rPr lang="de-DE"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𝔉</m:t>
                        </m:r>
                      </m:e>
                      <m:sub>
                        <m:r>
                          <a:rPr lang="de-DE" sz="2600" i="1">
                            <a:latin typeface="Cambria Math" panose="02040503050406030204" pitchFamily="18" charset="0"/>
                            <a:ea typeface="Cambria Math" panose="02040503050406030204" pitchFamily="18" charset="0"/>
                          </a:rPr>
                          <m:t>𝑁</m:t>
                        </m:r>
                        <m:r>
                          <a:rPr lang="de-DE" sz="2600" i="1">
                            <a:latin typeface="Cambria Math" panose="02040503050406030204" pitchFamily="18" charset="0"/>
                            <a:ea typeface="Cambria Math" panose="02040503050406030204" pitchFamily="18" charset="0"/>
                          </a:rPr>
                          <m:t>,</m:t>
                        </m:r>
                        <m:r>
                          <a:rPr lang="de-DE" sz="2600" i="1">
                            <a:latin typeface="Cambria Math" panose="02040503050406030204" pitchFamily="18" charset="0"/>
                            <a:ea typeface="Cambria Math" panose="02040503050406030204" pitchFamily="18" charset="0"/>
                          </a:rPr>
                          <m:t>𝑇</m:t>
                        </m:r>
                      </m:sub>
                    </m:sSub>
                  </m:oMath>
                </a14:m>
                <a:r>
                  <a:rPr lang="en-US" sz="2600" dirty="0"/>
                  <a:t>.   </a:t>
                </a:r>
                <a14:m>
                  <m:oMath xmlns:m="http://schemas.openxmlformats.org/officeDocument/2006/math">
                    <m:sSub>
                      <m:sSubPr>
                        <m:ctrlPr>
                          <a:rPr lang="de-DE" sz="2600" i="1" dirty="0">
                            <a:latin typeface="Cambria Math" panose="02040503050406030204" pitchFamily="18" charset="0"/>
                          </a:rPr>
                        </m:ctrlPr>
                      </m:sSubPr>
                      <m:e>
                        <m:r>
                          <a:rPr lang="de-DE" sz="2600" i="1" dirty="0">
                            <a:latin typeface="Cambria Math" panose="02040503050406030204" pitchFamily="18" charset="0"/>
                          </a:rPr>
                          <m:t>𝑉</m:t>
                        </m:r>
                      </m:e>
                      <m:sub>
                        <m:r>
                          <a:rPr lang="de-DE" sz="2600" i="1" dirty="0">
                            <a:latin typeface="Cambria Math" panose="02040503050406030204" pitchFamily="18" charset="0"/>
                          </a:rPr>
                          <m:t>𝑁</m:t>
                        </m:r>
                        <m:r>
                          <a:rPr lang="de-DE" sz="2600" i="1" dirty="0">
                            <a:latin typeface="Cambria Math" panose="02040503050406030204" pitchFamily="18" charset="0"/>
                          </a:rPr>
                          <m:t>,</m:t>
                        </m:r>
                        <m:r>
                          <a:rPr lang="de-DE" sz="2600" i="1" dirty="0">
                            <a:latin typeface="Cambria Math" panose="02040503050406030204" pitchFamily="18" charset="0"/>
                          </a:rPr>
                          <m:t>𝑇</m:t>
                        </m:r>
                      </m:sub>
                    </m:sSub>
                  </m:oMath>
                </a14:m>
                <a:r>
                  <a:rPr lang="en-US" sz="2600" dirty="0"/>
                  <a:t> is called the </a:t>
                </a:r>
                <a:r>
                  <a:rPr lang="en-US" sz="2600" b="1" dirty="0"/>
                  <a:t>Nth order Fourier space</a:t>
                </a:r>
                <a:r>
                  <a:rPr lang="en-US" sz="2600" dirty="0"/>
                  <a:t>.</a:t>
                </a:r>
              </a:p>
            </p:txBody>
          </p:sp>
        </mc:Choice>
        <mc:Fallback xmlns="">
          <p:sp>
            <p:nvSpPr>
              <p:cNvPr id="3" name="TextBox 2">
                <a:extLst>
                  <a:ext uri="{FF2B5EF4-FFF2-40B4-BE49-F238E27FC236}">
                    <a16:creationId xmlns:a16="http://schemas.microsoft.com/office/drawing/2014/main" id="{7F8F188F-378B-678A-1545-29C42FB7CD70}"/>
                  </a:ext>
                </a:extLst>
              </p:cNvPr>
              <p:cNvSpPr txBox="1">
                <a:spLocks noRot="1" noChangeAspect="1" noMove="1" noResize="1" noEditPoints="1" noAdjustHandles="1" noChangeArrowheads="1" noChangeShapeType="1" noTextEdit="1"/>
              </p:cNvSpPr>
              <p:nvPr/>
            </p:nvSpPr>
            <p:spPr>
              <a:xfrm>
                <a:off x="1130300" y="3953800"/>
                <a:ext cx="9906000" cy="927690"/>
              </a:xfrm>
              <a:prstGeom prst="rect">
                <a:avLst/>
              </a:prstGeom>
              <a:blipFill>
                <a:blip r:embed="rId7"/>
                <a:stretch>
                  <a:fillRect l="-1108" t="-5263" b="-144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2689A75-0963-C095-E56F-BCFE9B0461DB}"/>
                  </a:ext>
                </a:extLst>
              </p:cNvPr>
              <p:cNvSpPr txBox="1"/>
              <p:nvPr/>
            </p:nvSpPr>
            <p:spPr>
              <a:xfrm>
                <a:off x="1130300" y="5053749"/>
                <a:ext cx="9906000" cy="1310230"/>
              </a:xfrm>
              <a:prstGeom prst="rect">
                <a:avLst/>
              </a:prstGeom>
              <a:noFill/>
            </p:spPr>
            <p:txBody>
              <a:bodyPr wrap="square" rtlCol="0">
                <a:spAutoFit/>
              </a:bodyPr>
              <a:lstStyle/>
              <a:p>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𝑁</m:t>
                        </m:r>
                      </m:sub>
                    </m:sSub>
                  </m:oMath>
                </a14:m>
                <a:r>
                  <a:rPr lang="en-US" sz="2600" dirty="0"/>
                  <a:t> is defined as the best approximation of </a:t>
                </a:r>
                <a14:m>
                  <m:oMath xmlns:m="http://schemas.openxmlformats.org/officeDocument/2006/math">
                    <m:r>
                      <a:rPr lang="de-DE" sz="2600" b="0" i="1" smtClean="0">
                        <a:latin typeface="Cambria Math" panose="02040503050406030204" pitchFamily="18" charset="0"/>
                      </a:rPr>
                      <m:t>𝑓</m:t>
                    </m:r>
                  </m:oMath>
                </a14:m>
                <a:r>
                  <a:rPr lang="en-US" sz="2600" dirty="0"/>
                  <a:t> from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Sub>
                  </m:oMath>
                </a14:m>
                <a:br>
                  <a:rPr lang="de-DE" sz="2600" b="0" dirty="0"/>
                </a:br>
                <a:r>
                  <a:rPr lang="en-US" sz="2600" dirty="0"/>
                  <a:t>with respect to the inner product defined beforehand.</a:t>
                </a:r>
                <a:br>
                  <a:rPr lang="en-US" sz="2600" dirty="0"/>
                </a:b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𝑁</m:t>
                        </m:r>
                      </m:sub>
                    </m:sSub>
                  </m:oMath>
                </a14:m>
                <a:r>
                  <a:rPr lang="en-US" sz="2600" dirty="0"/>
                  <a:t> is called the </a:t>
                </a:r>
                <a:r>
                  <a:rPr lang="en-US" sz="2600" b="1" dirty="0"/>
                  <a:t>Nth order Fourier series approximation </a:t>
                </a:r>
                <a:r>
                  <a:rPr lang="en-US" sz="2600" dirty="0"/>
                  <a:t>of </a:t>
                </a:r>
                <a14:m>
                  <m:oMath xmlns:m="http://schemas.openxmlformats.org/officeDocument/2006/math">
                    <m:r>
                      <a:rPr lang="de-DE" sz="2600" b="0" i="1" smtClean="0">
                        <a:latin typeface="Cambria Math" panose="02040503050406030204" pitchFamily="18" charset="0"/>
                      </a:rPr>
                      <m:t>𝑓</m:t>
                    </m:r>
                  </m:oMath>
                </a14:m>
                <a:r>
                  <a:rPr lang="en-US" sz="2600" dirty="0"/>
                  <a:t>.</a:t>
                </a:r>
              </a:p>
            </p:txBody>
          </p:sp>
        </mc:Choice>
        <mc:Fallback xmlns="">
          <p:sp>
            <p:nvSpPr>
              <p:cNvPr id="20" name="TextBox 19">
                <a:extLst>
                  <a:ext uri="{FF2B5EF4-FFF2-40B4-BE49-F238E27FC236}">
                    <a16:creationId xmlns:a16="http://schemas.microsoft.com/office/drawing/2014/main" id="{92689A75-0963-C095-E56F-BCFE9B0461DB}"/>
                  </a:ext>
                </a:extLst>
              </p:cNvPr>
              <p:cNvSpPr txBox="1">
                <a:spLocks noRot="1" noChangeAspect="1" noMove="1" noResize="1" noEditPoints="1" noAdjustHandles="1" noChangeArrowheads="1" noChangeShapeType="1" noTextEdit="1"/>
              </p:cNvSpPr>
              <p:nvPr/>
            </p:nvSpPr>
            <p:spPr>
              <a:xfrm>
                <a:off x="1130300" y="5053749"/>
                <a:ext cx="9906000" cy="1310230"/>
              </a:xfrm>
              <a:prstGeom prst="rect">
                <a:avLst/>
              </a:prstGeom>
              <a:blipFill>
                <a:blip r:embed="rId8"/>
                <a:stretch>
                  <a:fillRect l="-1108" t="-3721" b="-11628"/>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DDB3CE9C-C535-EFE8-4B1B-12EBC2BD2761}"/>
              </a:ext>
            </a:extLst>
          </p:cNvPr>
          <p:cNvCxnSpPr>
            <a:cxnSpLocks/>
          </p:cNvCxnSpPr>
          <p:nvPr/>
        </p:nvCxnSpPr>
        <p:spPr>
          <a:xfrm>
            <a:off x="1038672" y="3865358"/>
            <a:ext cx="10114657" cy="0"/>
          </a:xfrm>
          <a:prstGeom prst="line">
            <a:avLst/>
          </a:prstGeom>
          <a:ln w="1905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8B87AFB-0BCE-6EBC-394B-A2DF324C4198}"/>
              </a:ext>
            </a:extLst>
          </p:cNvPr>
          <p:cNvCxnSpPr>
            <a:cxnSpLocks/>
          </p:cNvCxnSpPr>
          <p:nvPr/>
        </p:nvCxnSpPr>
        <p:spPr>
          <a:xfrm>
            <a:off x="1038672" y="4982922"/>
            <a:ext cx="10114657" cy="0"/>
          </a:xfrm>
          <a:prstGeom prst="line">
            <a:avLst/>
          </a:prstGeom>
          <a:ln w="19050" cap="rnd">
            <a:solidFill>
              <a:schemeClr val="tx1"/>
            </a:solidFill>
            <a:prstDash val="sysDash"/>
            <a:round/>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B70903BA-5BD2-1F9D-1E4A-FE39D8AAC8BC}"/>
              </a:ext>
            </a:extLst>
          </p:cNvPr>
          <p:cNvSpPr/>
          <p:nvPr/>
        </p:nvSpPr>
        <p:spPr>
          <a:xfrm>
            <a:off x="3835400" y="5084355"/>
            <a:ext cx="2696633" cy="466526"/>
          </a:xfrm>
          <a:prstGeom prst="roundRect">
            <a:avLst>
              <a:gd name="adj" fmla="val 40325"/>
            </a:avLst>
          </a:prstGeom>
          <a:solidFill>
            <a:schemeClr val="accent5"/>
          </a:solid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8711E37-FA5A-EE05-6D69-2223258E823A}"/>
              </a:ext>
            </a:extLst>
          </p:cNvPr>
          <p:cNvSpPr txBox="1"/>
          <p:nvPr/>
        </p:nvSpPr>
        <p:spPr>
          <a:xfrm>
            <a:off x="3794337" y="5058438"/>
            <a:ext cx="2872740" cy="492443"/>
          </a:xfrm>
          <a:prstGeom prst="rect">
            <a:avLst/>
          </a:prstGeom>
          <a:noFill/>
        </p:spPr>
        <p:txBody>
          <a:bodyPr wrap="square" rtlCol="0">
            <a:spAutoFit/>
          </a:bodyPr>
          <a:lstStyle/>
          <a:p>
            <a:r>
              <a:rPr lang="en-US" sz="2600" dirty="0"/>
              <a:t>best approximation</a:t>
            </a:r>
          </a:p>
        </p:txBody>
      </p:sp>
    </p:spTree>
    <p:extLst>
      <p:ext uri="{BB962C8B-B14F-4D97-AF65-F5344CB8AC3E}">
        <p14:creationId xmlns:p14="http://schemas.microsoft.com/office/powerpoint/2010/main" val="297395308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3"/>
            <a:ext cx="7632690" cy="1403863"/>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492443"/>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endParaRPr lang="en-US" sz="2600" dirty="0"/>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492443"/>
              </a:xfrm>
              <a:prstGeom prst="rect">
                <a:avLst/>
              </a:prstGeom>
              <a:blipFill>
                <a:blip r:embed="rId3"/>
                <a:stretch>
                  <a:fillRect l="-1486" t="-9877" b="-30864"/>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4717445" cy="523220"/>
          </a:xfrm>
          <a:prstGeom prst="rect">
            <a:avLst/>
          </a:prstGeom>
          <a:noFill/>
        </p:spPr>
        <p:txBody>
          <a:bodyPr wrap="none" rtlCol="0">
            <a:spAutoFit/>
          </a:bodyPr>
          <a:lstStyle/>
          <a:p>
            <a:r>
              <a:rPr lang="en-US" sz="2800" b="1" dirty="0"/>
              <a:t>Theorem. Best approximation.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5480871" y="5383467"/>
            <a:ext cx="6437533" cy="1006502"/>
          </a:xfrm>
          <a:custGeom>
            <a:avLst/>
            <a:gdLst>
              <a:gd name="connsiteX0" fmla="*/ 0 w 6437533"/>
              <a:gd name="connsiteY0" fmla="*/ 1006502 h 1006502"/>
              <a:gd name="connsiteX1" fmla="*/ 369926 w 6437533"/>
              <a:gd name="connsiteY1" fmla="*/ 681066 h 1006502"/>
              <a:gd name="connsiteX2" fmla="*/ 716970 w 6437533"/>
              <a:gd name="connsiteY2" fmla="*/ 375761 h 1006502"/>
              <a:gd name="connsiteX3" fmla="*/ 1144101 w 6437533"/>
              <a:gd name="connsiteY3" fmla="*/ 0 h 1006502"/>
              <a:gd name="connsiteX4" fmla="*/ 1752846 w 6437533"/>
              <a:gd name="connsiteY4" fmla="*/ 0 h 1006502"/>
              <a:gd name="connsiteX5" fmla="*/ 2308656 w 6437533"/>
              <a:gd name="connsiteY5" fmla="*/ 0 h 1006502"/>
              <a:gd name="connsiteX6" fmla="*/ 2864466 w 6437533"/>
              <a:gd name="connsiteY6" fmla="*/ 0 h 1006502"/>
              <a:gd name="connsiteX7" fmla="*/ 3526145 w 6437533"/>
              <a:gd name="connsiteY7" fmla="*/ 0 h 1006502"/>
              <a:gd name="connsiteX8" fmla="*/ 4187824 w 6437533"/>
              <a:gd name="connsiteY8" fmla="*/ 0 h 1006502"/>
              <a:gd name="connsiteX9" fmla="*/ 4743635 w 6437533"/>
              <a:gd name="connsiteY9" fmla="*/ 0 h 1006502"/>
              <a:gd name="connsiteX10" fmla="*/ 5299445 w 6437533"/>
              <a:gd name="connsiteY10" fmla="*/ 0 h 1006502"/>
              <a:gd name="connsiteX11" fmla="*/ 6437533 w 6437533"/>
              <a:gd name="connsiteY11" fmla="*/ 0 h 1006502"/>
              <a:gd name="connsiteX12" fmla="*/ 6044725 w 6437533"/>
              <a:gd name="connsiteY12" fmla="*/ 345566 h 1006502"/>
              <a:gd name="connsiteX13" fmla="*/ 5640476 w 6437533"/>
              <a:gd name="connsiteY13" fmla="*/ 701196 h 1006502"/>
              <a:gd name="connsiteX14" fmla="*/ 5293432 w 6437533"/>
              <a:gd name="connsiteY14" fmla="*/ 1006502 h 1006502"/>
              <a:gd name="connsiteX15" fmla="*/ 4737622 w 6437533"/>
              <a:gd name="connsiteY15" fmla="*/ 1006502 h 1006502"/>
              <a:gd name="connsiteX16" fmla="*/ 4075943 w 6437533"/>
              <a:gd name="connsiteY16" fmla="*/ 1006502 h 1006502"/>
              <a:gd name="connsiteX17" fmla="*/ 3467198 w 6437533"/>
              <a:gd name="connsiteY17" fmla="*/ 1006502 h 1006502"/>
              <a:gd name="connsiteX18" fmla="*/ 2964322 w 6437533"/>
              <a:gd name="connsiteY18" fmla="*/ 1006502 h 1006502"/>
              <a:gd name="connsiteX19" fmla="*/ 2408512 w 6437533"/>
              <a:gd name="connsiteY19" fmla="*/ 1006502 h 1006502"/>
              <a:gd name="connsiteX20" fmla="*/ 1852701 w 6437533"/>
              <a:gd name="connsiteY20" fmla="*/ 1006502 h 1006502"/>
              <a:gd name="connsiteX21" fmla="*/ 1243957 w 6437533"/>
              <a:gd name="connsiteY21" fmla="*/ 1006502 h 1006502"/>
              <a:gd name="connsiteX22" fmla="*/ 0 w 6437533"/>
              <a:gd name="connsiteY22"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533"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37657" y="6338"/>
                  <a:pt x="1489571" y="-5278"/>
                  <a:pt x="1752846" y="0"/>
                </a:cubicBezTo>
                <a:cubicBezTo>
                  <a:pt x="2016121" y="5278"/>
                  <a:pt x="2142674" y="18871"/>
                  <a:pt x="2308656" y="0"/>
                </a:cubicBezTo>
                <a:cubicBezTo>
                  <a:pt x="2474638" y="-18871"/>
                  <a:pt x="2707856" y="-12963"/>
                  <a:pt x="2864466" y="0"/>
                </a:cubicBezTo>
                <a:cubicBezTo>
                  <a:pt x="3021076" y="12963"/>
                  <a:pt x="3268049" y="-25679"/>
                  <a:pt x="3526145" y="0"/>
                </a:cubicBezTo>
                <a:cubicBezTo>
                  <a:pt x="3784241" y="25679"/>
                  <a:pt x="3907033" y="28441"/>
                  <a:pt x="4187824" y="0"/>
                </a:cubicBezTo>
                <a:cubicBezTo>
                  <a:pt x="4468615" y="-28441"/>
                  <a:pt x="4527767" y="-11519"/>
                  <a:pt x="4743635" y="0"/>
                </a:cubicBezTo>
                <a:cubicBezTo>
                  <a:pt x="4959503" y="11519"/>
                  <a:pt x="5165319" y="-2417"/>
                  <a:pt x="5299445" y="0"/>
                </a:cubicBezTo>
                <a:cubicBezTo>
                  <a:pt x="5433571" y="2417"/>
                  <a:pt x="6176479" y="9190"/>
                  <a:pt x="6437533" y="0"/>
                </a:cubicBezTo>
                <a:cubicBezTo>
                  <a:pt x="6297990" y="133311"/>
                  <a:pt x="6176629" y="247199"/>
                  <a:pt x="6044725" y="345566"/>
                </a:cubicBezTo>
                <a:cubicBezTo>
                  <a:pt x="5912820" y="443933"/>
                  <a:pt x="5802136" y="573232"/>
                  <a:pt x="5640476" y="701196"/>
                </a:cubicBezTo>
                <a:cubicBezTo>
                  <a:pt x="5478816" y="829160"/>
                  <a:pt x="5387899" y="932604"/>
                  <a:pt x="5293432" y="1006502"/>
                </a:cubicBezTo>
                <a:cubicBezTo>
                  <a:pt x="5039857" y="1004855"/>
                  <a:pt x="4985880" y="1008012"/>
                  <a:pt x="4737622" y="1006502"/>
                </a:cubicBezTo>
                <a:cubicBezTo>
                  <a:pt x="4489364" y="1004993"/>
                  <a:pt x="4354262" y="995058"/>
                  <a:pt x="4075943" y="1006502"/>
                </a:cubicBezTo>
                <a:cubicBezTo>
                  <a:pt x="3797624" y="1017946"/>
                  <a:pt x="3629512" y="976460"/>
                  <a:pt x="3467198" y="1006502"/>
                </a:cubicBezTo>
                <a:cubicBezTo>
                  <a:pt x="3304884" y="1036544"/>
                  <a:pt x="3185740" y="993563"/>
                  <a:pt x="2964322" y="1006502"/>
                </a:cubicBezTo>
                <a:cubicBezTo>
                  <a:pt x="2742904" y="1019441"/>
                  <a:pt x="2635576" y="1014468"/>
                  <a:pt x="2408512" y="1006502"/>
                </a:cubicBezTo>
                <a:cubicBezTo>
                  <a:pt x="2181448" y="998537"/>
                  <a:pt x="2044136" y="1008564"/>
                  <a:pt x="1852701" y="1006502"/>
                </a:cubicBezTo>
                <a:cubicBezTo>
                  <a:pt x="1661266" y="1004440"/>
                  <a:pt x="1408477" y="981121"/>
                  <a:pt x="1243957" y="1006502"/>
                </a:cubicBezTo>
                <a:cubicBezTo>
                  <a:pt x="1079437" y="1031883"/>
                  <a:pt x="578125" y="100192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5979956" y="5909098"/>
                <a:ext cx="1349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𝑊</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𝑛</m:t>
                          </m:r>
                        </m:sup>
                      </m:sSup>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5979956" y="5909098"/>
                <a:ext cx="1349279" cy="46166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246392" y="3248623"/>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𝑦</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246392" y="3248623"/>
                <a:ext cx="472950" cy="523220"/>
              </a:xfrm>
              <a:prstGeom prst="rect">
                <a:avLst/>
              </a:prstGeom>
              <a:blipFill>
                <a:blip r:embed="rId7"/>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033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2901F94-507D-FD1B-B296-493AEC06A208}"/>
                  </a:ext>
                </a:extLst>
              </p:cNvPr>
              <p:cNvSpPr txBox="1"/>
              <p:nvPr/>
            </p:nvSpPr>
            <p:spPr>
              <a:xfrm>
                <a:off x="3791413" y="2284034"/>
                <a:ext cx="538193"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600" b="0" i="1" smtClean="0">
                          <a:latin typeface="Cambria Math" panose="02040503050406030204" pitchFamily="18" charset="0"/>
                        </a:rPr>
                        <m:t>…</m:t>
                      </m:r>
                    </m:oMath>
                  </m:oMathPara>
                </a14:m>
                <a:endParaRPr lang="en-US" sz="2600" dirty="0"/>
              </a:p>
            </p:txBody>
          </p:sp>
        </mc:Choice>
        <mc:Fallback xmlns="">
          <p:sp>
            <p:nvSpPr>
              <p:cNvPr id="12" name="TextBox 11">
                <a:extLst>
                  <a:ext uri="{FF2B5EF4-FFF2-40B4-BE49-F238E27FC236}">
                    <a16:creationId xmlns:a16="http://schemas.microsoft.com/office/drawing/2014/main" id="{62901F94-507D-FD1B-B296-493AEC06A208}"/>
                  </a:ext>
                </a:extLst>
              </p:cNvPr>
              <p:cNvSpPr txBox="1">
                <a:spLocks noRot="1" noChangeAspect="1" noMove="1" noResize="1" noEditPoints="1" noAdjustHandles="1" noChangeArrowheads="1" noChangeShapeType="1" noTextEdit="1"/>
              </p:cNvSpPr>
              <p:nvPr/>
            </p:nvSpPr>
            <p:spPr>
              <a:xfrm>
                <a:off x="3791413" y="2284034"/>
                <a:ext cx="538193" cy="492443"/>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3170770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3"/>
            <a:ext cx="7632690" cy="1814740"/>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892552"/>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and let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be the orthogonal projection of </a:t>
                </a:r>
                <a14:m>
                  <m:oMath xmlns:m="http://schemas.openxmlformats.org/officeDocument/2006/math">
                    <m:r>
                      <a:rPr lang="de-DE" sz="2600" b="0" i="1" smtClean="0">
                        <a:latin typeface="Cambria Math" panose="02040503050406030204" pitchFamily="18" charset="0"/>
                      </a:rPr>
                      <m:t>𝑦</m:t>
                    </m:r>
                  </m:oMath>
                </a14:m>
                <a:r>
                  <a:rPr lang="en-US" sz="2600" dirty="0"/>
                  <a:t> onto </a:t>
                </a:r>
                <a14:m>
                  <m:oMath xmlns:m="http://schemas.openxmlformats.org/officeDocument/2006/math">
                    <m:r>
                      <a:rPr lang="de-DE" sz="2600" b="0" i="1" smtClean="0">
                        <a:latin typeface="Cambria Math" panose="02040503050406030204" pitchFamily="18" charset="0"/>
                      </a:rPr>
                      <m:t>𝑊</m:t>
                    </m:r>
                  </m:oMath>
                </a14:m>
                <a:r>
                  <a:rPr lang="en-US" sz="2600" dirty="0"/>
                  <a:t>.</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892552"/>
              </a:xfrm>
              <a:prstGeom prst="rect">
                <a:avLst/>
              </a:prstGeom>
              <a:blipFill>
                <a:blip r:embed="rId3"/>
                <a:stretch>
                  <a:fillRect l="-1486" t="-5479" r="-908" b="-1712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4717445" cy="523220"/>
          </a:xfrm>
          <a:prstGeom prst="rect">
            <a:avLst/>
          </a:prstGeom>
          <a:noFill/>
        </p:spPr>
        <p:txBody>
          <a:bodyPr wrap="none" rtlCol="0">
            <a:spAutoFit/>
          </a:bodyPr>
          <a:lstStyle/>
          <a:p>
            <a:r>
              <a:rPr lang="en-US" sz="2800" b="1" dirty="0"/>
              <a:t>Theorem. Best approximation.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5480871" y="5383467"/>
            <a:ext cx="6437533" cy="1006502"/>
          </a:xfrm>
          <a:custGeom>
            <a:avLst/>
            <a:gdLst>
              <a:gd name="connsiteX0" fmla="*/ 0 w 6437533"/>
              <a:gd name="connsiteY0" fmla="*/ 1006502 h 1006502"/>
              <a:gd name="connsiteX1" fmla="*/ 369926 w 6437533"/>
              <a:gd name="connsiteY1" fmla="*/ 681066 h 1006502"/>
              <a:gd name="connsiteX2" fmla="*/ 716970 w 6437533"/>
              <a:gd name="connsiteY2" fmla="*/ 375761 h 1006502"/>
              <a:gd name="connsiteX3" fmla="*/ 1144101 w 6437533"/>
              <a:gd name="connsiteY3" fmla="*/ 0 h 1006502"/>
              <a:gd name="connsiteX4" fmla="*/ 1752846 w 6437533"/>
              <a:gd name="connsiteY4" fmla="*/ 0 h 1006502"/>
              <a:gd name="connsiteX5" fmla="*/ 2308656 w 6437533"/>
              <a:gd name="connsiteY5" fmla="*/ 0 h 1006502"/>
              <a:gd name="connsiteX6" fmla="*/ 2864466 w 6437533"/>
              <a:gd name="connsiteY6" fmla="*/ 0 h 1006502"/>
              <a:gd name="connsiteX7" fmla="*/ 3526145 w 6437533"/>
              <a:gd name="connsiteY7" fmla="*/ 0 h 1006502"/>
              <a:gd name="connsiteX8" fmla="*/ 4187824 w 6437533"/>
              <a:gd name="connsiteY8" fmla="*/ 0 h 1006502"/>
              <a:gd name="connsiteX9" fmla="*/ 4743635 w 6437533"/>
              <a:gd name="connsiteY9" fmla="*/ 0 h 1006502"/>
              <a:gd name="connsiteX10" fmla="*/ 5299445 w 6437533"/>
              <a:gd name="connsiteY10" fmla="*/ 0 h 1006502"/>
              <a:gd name="connsiteX11" fmla="*/ 6437533 w 6437533"/>
              <a:gd name="connsiteY11" fmla="*/ 0 h 1006502"/>
              <a:gd name="connsiteX12" fmla="*/ 6044725 w 6437533"/>
              <a:gd name="connsiteY12" fmla="*/ 345566 h 1006502"/>
              <a:gd name="connsiteX13" fmla="*/ 5640476 w 6437533"/>
              <a:gd name="connsiteY13" fmla="*/ 701196 h 1006502"/>
              <a:gd name="connsiteX14" fmla="*/ 5293432 w 6437533"/>
              <a:gd name="connsiteY14" fmla="*/ 1006502 h 1006502"/>
              <a:gd name="connsiteX15" fmla="*/ 4737622 w 6437533"/>
              <a:gd name="connsiteY15" fmla="*/ 1006502 h 1006502"/>
              <a:gd name="connsiteX16" fmla="*/ 4075943 w 6437533"/>
              <a:gd name="connsiteY16" fmla="*/ 1006502 h 1006502"/>
              <a:gd name="connsiteX17" fmla="*/ 3467198 w 6437533"/>
              <a:gd name="connsiteY17" fmla="*/ 1006502 h 1006502"/>
              <a:gd name="connsiteX18" fmla="*/ 2964322 w 6437533"/>
              <a:gd name="connsiteY18" fmla="*/ 1006502 h 1006502"/>
              <a:gd name="connsiteX19" fmla="*/ 2408512 w 6437533"/>
              <a:gd name="connsiteY19" fmla="*/ 1006502 h 1006502"/>
              <a:gd name="connsiteX20" fmla="*/ 1852701 w 6437533"/>
              <a:gd name="connsiteY20" fmla="*/ 1006502 h 1006502"/>
              <a:gd name="connsiteX21" fmla="*/ 1243957 w 6437533"/>
              <a:gd name="connsiteY21" fmla="*/ 1006502 h 1006502"/>
              <a:gd name="connsiteX22" fmla="*/ 0 w 6437533"/>
              <a:gd name="connsiteY22"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533"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37657" y="6338"/>
                  <a:pt x="1489571" y="-5278"/>
                  <a:pt x="1752846" y="0"/>
                </a:cubicBezTo>
                <a:cubicBezTo>
                  <a:pt x="2016121" y="5278"/>
                  <a:pt x="2142674" y="18871"/>
                  <a:pt x="2308656" y="0"/>
                </a:cubicBezTo>
                <a:cubicBezTo>
                  <a:pt x="2474638" y="-18871"/>
                  <a:pt x="2707856" y="-12963"/>
                  <a:pt x="2864466" y="0"/>
                </a:cubicBezTo>
                <a:cubicBezTo>
                  <a:pt x="3021076" y="12963"/>
                  <a:pt x="3268049" y="-25679"/>
                  <a:pt x="3526145" y="0"/>
                </a:cubicBezTo>
                <a:cubicBezTo>
                  <a:pt x="3784241" y="25679"/>
                  <a:pt x="3907033" y="28441"/>
                  <a:pt x="4187824" y="0"/>
                </a:cubicBezTo>
                <a:cubicBezTo>
                  <a:pt x="4468615" y="-28441"/>
                  <a:pt x="4527767" y="-11519"/>
                  <a:pt x="4743635" y="0"/>
                </a:cubicBezTo>
                <a:cubicBezTo>
                  <a:pt x="4959503" y="11519"/>
                  <a:pt x="5165319" y="-2417"/>
                  <a:pt x="5299445" y="0"/>
                </a:cubicBezTo>
                <a:cubicBezTo>
                  <a:pt x="5433571" y="2417"/>
                  <a:pt x="6176479" y="9190"/>
                  <a:pt x="6437533" y="0"/>
                </a:cubicBezTo>
                <a:cubicBezTo>
                  <a:pt x="6297990" y="133311"/>
                  <a:pt x="6176629" y="247199"/>
                  <a:pt x="6044725" y="345566"/>
                </a:cubicBezTo>
                <a:cubicBezTo>
                  <a:pt x="5912820" y="443933"/>
                  <a:pt x="5802136" y="573232"/>
                  <a:pt x="5640476" y="701196"/>
                </a:cubicBezTo>
                <a:cubicBezTo>
                  <a:pt x="5478816" y="829160"/>
                  <a:pt x="5387899" y="932604"/>
                  <a:pt x="5293432" y="1006502"/>
                </a:cubicBezTo>
                <a:cubicBezTo>
                  <a:pt x="5039857" y="1004855"/>
                  <a:pt x="4985880" y="1008012"/>
                  <a:pt x="4737622" y="1006502"/>
                </a:cubicBezTo>
                <a:cubicBezTo>
                  <a:pt x="4489364" y="1004993"/>
                  <a:pt x="4354262" y="995058"/>
                  <a:pt x="4075943" y="1006502"/>
                </a:cubicBezTo>
                <a:cubicBezTo>
                  <a:pt x="3797624" y="1017946"/>
                  <a:pt x="3629512" y="976460"/>
                  <a:pt x="3467198" y="1006502"/>
                </a:cubicBezTo>
                <a:cubicBezTo>
                  <a:pt x="3304884" y="1036544"/>
                  <a:pt x="3185740" y="993563"/>
                  <a:pt x="2964322" y="1006502"/>
                </a:cubicBezTo>
                <a:cubicBezTo>
                  <a:pt x="2742904" y="1019441"/>
                  <a:pt x="2635576" y="1014468"/>
                  <a:pt x="2408512" y="1006502"/>
                </a:cubicBezTo>
                <a:cubicBezTo>
                  <a:pt x="2181448" y="998537"/>
                  <a:pt x="2044136" y="1008564"/>
                  <a:pt x="1852701" y="1006502"/>
                </a:cubicBezTo>
                <a:cubicBezTo>
                  <a:pt x="1661266" y="1004440"/>
                  <a:pt x="1408477" y="981121"/>
                  <a:pt x="1243957" y="1006502"/>
                </a:cubicBezTo>
                <a:cubicBezTo>
                  <a:pt x="1079437" y="1031883"/>
                  <a:pt x="578125" y="100192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5979956" y="5909098"/>
                <a:ext cx="1349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𝑊</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𝑛</m:t>
                          </m:r>
                        </m:sup>
                      </m:sSup>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5979956" y="5909098"/>
                <a:ext cx="1349279" cy="461665"/>
              </a:xfrm>
              <a:prstGeom prst="rect">
                <a:avLst/>
              </a:prstGeom>
              <a:blipFill>
                <a:blip r:embed="rId6"/>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a:stCxn id="22" idx="4"/>
          </p:cNvCxnSpPr>
          <p:nvPr/>
        </p:nvCxnSpPr>
        <p:spPr>
          <a:xfrm>
            <a:off x="10132472" y="3644271"/>
            <a:ext cx="0" cy="1924937"/>
          </a:xfrm>
          <a:prstGeom prst="line">
            <a:avLst/>
          </a:prstGeom>
          <a:ln w="25400" cap="rnd">
            <a:prstDash val="dash"/>
            <a:round/>
            <a:tailEnd type="triangl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246392" y="3248623"/>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𝑦</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246392" y="3248623"/>
                <a:ext cx="47295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0246392" y="5424117"/>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de-DE" sz="2800" i="1">
                              <a:latin typeface="Cambria Math" panose="02040503050406030204" pitchFamily="18" charset="0"/>
                            </a:rPr>
                          </m:ctrlPr>
                        </m:accPr>
                        <m:e>
                          <m:r>
                            <a:rPr lang="de-DE" sz="2800">
                              <a:latin typeface="Cambria Math" panose="02040503050406030204" pitchFamily="18" charset="0"/>
                            </a:rPr>
                            <m:t>𝑦</m:t>
                          </m:r>
                        </m:e>
                      </m:acc>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0246392" y="5424117"/>
                <a:ext cx="469744" cy="523220"/>
              </a:xfrm>
              <a:prstGeom prst="rect">
                <a:avLst/>
              </a:prstGeom>
              <a:blipFill>
                <a:blip r:embed="rId8"/>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033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033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2901F94-507D-FD1B-B296-493AEC06A208}"/>
                  </a:ext>
                </a:extLst>
              </p:cNvPr>
              <p:cNvSpPr txBox="1"/>
              <p:nvPr/>
            </p:nvSpPr>
            <p:spPr>
              <a:xfrm>
                <a:off x="3861263" y="2656023"/>
                <a:ext cx="538193"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600" b="0" i="1" smtClean="0">
                          <a:latin typeface="Cambria Math" panose="02040503050406030204" pitchFamily="18" charset="0"/>
                        </a:rPr>
                        <m:t>…</m:t>
                      </m:r>
                    </m:oMath>
                  </m:oMathPara>
                </a14:m>
                <a:endParaRPr lang="en-US" sz="2600" dirty="0"/>
              </a:p>
            </p:txBody>
          </p:sp>
        </mc:Choice>
        <mc:Fallback xmlns="">
          <p:sp>
            <p:nvSpPr>
              <p:cNvPr id="12" name="TextBox 11">
                <a:extLst>
                  <a:ext uri="{FF2B5EF4-FFF2-40B4-BE49-F238E27FC236}">
                    <a16:creationId xmlns:a16="http://schemas.microsoft.com/office/drawing/2014/main" id="{62901F94-507D-FD1B-B296-493AEC06A208}"/>
                  </a:ext>
                </a:extLst>
              </p:cNvPr>
              <p:cNvSpPr txBox="1">
                <a:spLocks noRot="1" noChangeAspect="1" noMove="1" noResize="1" noEditPoints="1" noAdjustHandles="1" noChangeArrowheads="1" noChangeShapeType="1" noTextEdit="1"/>
              </p:cNvSpPr>
              <p:nvPr/>
            </p:nvSpPr>
            <p:spPr>
              <a:xfrm>
                <a:off x="3861263" y="2656023"/>
                <a:ext cx="538193" cy="49244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47756863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3"/>
            <a:ext cx="7632690" cy="2210388"/>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1292662"/>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and let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be the orthogonal projection of </a:t>
                </a:r>
                <a14:m>
                  <m:oMath xmlns:m="http://schemas.openxmlformats.org/officeDocument/2006/math">
                    <m:r>
                      <a:rPr lang="de-DE" sz="2600" b="0" i="1" smtClean="0">
                        <a:latin typeface="Cambria Math" panose="02040503050406030204" pitchFamily="18" charset="0"/>
                      </a:rPr>
                      <m:t>𝑦</m:t>
                    </m:r>
                  </m:oMath>
                </a14:m>
                <a:r>
                  <a:rPr lang="en-US" sz="2600" dirty="0"/>
                  <a:t> onto </a:t>
                </a:r>
                <a14:m>
                  <m:oMath xmlns:m="http://schemas.openxmlformats.org/officeDocument/2006/math">
                    <m:r>
                      <a:rPr lang="de-DE" sz="2600" b="0" i="1" smtClean="0">
                        <a:latin typeface="Cambria Math" panose="02040503050406030204" pitchFamily="18" charset="0"/>
                      </a:rPr>
                      <m:t>𝑊</m:t>
                    </m:r>
                  </m:oMath>
                </a14:m>
                <a:r>
                  <a:rPr lang="en-US" sz="2600" dirty="0"/>
                  <a:t>. Then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is the closest point in </a:t>
                </a:r>
                <a14:m>
                  <m:oMath xmlns:m="http://schemas.openxmlformats.org/officeDocument/2006/math">
                    <m:r>
                      <a:rPr lang="de-DE" sz="2600" b="0" i="1" smtClean="0">
                        <a:latin typeface="Cambria Math" panose="02040503050406030204" pitchFamily="18" charset="0"/>
                      </a:rPr>
                      <m:t>𝑊</m:t>
                    </m:r>
                  </m:oMath>
                </a14:m>
                <a:r>
                  <a:rPr lang="en-US" sz="2600" dirty="0"/>
                  <a:t> to </a:t>
                </a:r>
                <a14:m>
                  <m:oMath xmlns:m="http://schemas.openxmlformats.org/officeDocument/2006/math">
                    <m:r>
                      <a:rPr lang="de-DE" sz="2600" b="0" i="1" smtClean="0">
                        <a:latin typeface="Cambria Math" panose="02040503050406030204" pitchFamily="18" charset="0"/>
                      </a:rPr>
                      <m:t>𝑦</m:t>
                    </m:r>
                  </m:oMath>
                </a14:m>
                <a:r>
                  <a:rPr lang="en-US" sz="2600" dirty="0"/>
                  <a:t>, in the sense that </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1292662"/>
              </a:xfrm>
              <a:prstGeom prst="rect">
                <a:avLst/>
              </a:prstGeom>
              <a:blipFill>
                <a:blip r:embed="rId3"/>
                <a:stretch>
                  <a:fillRect l="-1486" t="-3774" r="-908" b="-113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4717445" cy="523220"/>
          </a:xfrm>
          <a:prstGeom prst="rect">
            <a:avLst/>
          </a:prstGeom>
          <a:noFill/>
        </p:spPr>
        <p:txBody>
          <a:bodyPr wrap="none" rtlCol="0">
            <a:spAutoFit/>
          </a:bodyPr>
          <a:lstStyle/>
          <a:p>
            <a:r>
              <a:rPr lang="en-US" sz="2800" b="1" dirty="0"/>
              <a:t>Theorem. Best approximation.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5480871" y="5383467"/>
            <a:ext cx="6437533" cy="1006502"/>
          </a:xfrm>
          <a:custGeom>
            <a:avLst/>
            <a:gdLst>
              <a:gd name="connsiteX0" fmla="*/ 0 w 6437533"/>
              <a:gd name="connsiteY0" fmla="*/ 1006502 h 1006502"/>
              <a:gd name="connsiteX1" fmla="*/ 369926 w 6437533"/>
              <a:gd name="connsiteY1" fmla="*/ 681066 h 1006502"/>
              <a:gd name="connsiteX2" fmla="*/ 716970 w 6437533"/>
              <a:gd name="connsiteY2" fmla="*/ 375761 h 1006502"/>
              <a:gd name="connsiteX3" fmla="*/ 1144101 w 6437533"/>
              <a:gd name="connsiteY3" fmla="*/ 0 h 1006502"/>
              <a:gd name="connsiteX4" fmla="*/ 1752846 w 6437533"/>
              <a:gd name="connsiteY4" fmla="*/ 0 h 1006502"/>
              <a:gd name="connsiteX5" fmla="*/ 2308656 w 6437533"/>
              <a:gd name="connsiteY5" fmla="*/ 0 h 1006502"/>
              <a:gd name="connsiteX6" fmla="*/ 2864466 w 6437533"/>
              <a:gd name="connsiteY6" fmla="*/ 0 h 1006502"/>
              <a:gd name="connsiteX7" fmla="*/ 3526145 w 6437533"/>
              <a:gd name="connsiteY7" fmla="*/ 0 h 1006502"/>
              <a:gd name="connsiteX8" fmla="*/ 4187824 w 6437533"/>
              <a:gd name="connsiteY8" fmla="*/ 0 h 1006502"/>
              <a:gd name="connsiteX9" fmla="*/ 4743635 w 6437533"/>
              <a:gd name="connsiteY9" fmla="*/ 0 h 1006502"/>
              <a:gd name="connsiteX10" fmla="*/ 5299445 w 6437533"/>
              <a:gd name="connsiteY10" fmla="*/ 0 h 1006502"/>
              <a:gd name="connsiteX11" fmla="*/ 6437533 w 6437533"/>
              <a:gd name="connsiteY11" fmla="*/ 0 h 1006502"/>
              <a:gd name="connsiteX12" fmla="*/ 6044725 w 6437533"/>
              <a:gd name="connsiteY12" fmla="*/ 345566 h 1006502"/>
              <a:gd name="connsiteX13" fmla="*/ 5640476 w 6437533"/>
              <a:gd name="connsiteY13" fmla="*/ 701196 h 1006502"/>
              <a:gd name="connsiteX14" fmla="*/ 5293432 w 6437533"/>
              <a:gd name="connsiteY14" fmla="*/ 1006502 h 1006502"/>
              <a:gd name="connsiteX15" fmla="*/ 4737622 w 6437533"/>
              <a:gd name="connsiteY15" fmla="*/ 1006502 h 1006502"/>
              <a:gd name="connsiteX16" fmla="*/ 4075943 w 6437533"/>
              <a:gd name="connsiteY16" fmla="*/ 1006502 h 1006502"/>
              <a:gd name="connsiteX17" fmla="*/ 3467198 w 6437533"/>
              <a:gd name="connsiteY17" fmla="*/ 1006502 h 1006502"/>
              <a:gd name="connsiteX18" fmla="*/ 2964322 w 6437533"/>
              <a:gd name="connsiteY18" fmla="*/ 1006502 h 1006502"/>
              <a:gd name="connsiteX19" fmla="*/ 2408512 w 6437533"/>
              <a:gd name="connsiteY19" fmla="*/ 1006502 h 1006502"/>
              <a:gd name="connsiteX20" fmla="*/ 1852701 w 6437533"/>
              <a:gd name="connsiteY20" fmla="*/ 1006502 h 1006502"/>
              <a:gd name="connsiteX21" fmla="*/ 1243957 w 6437533"/>
              <a:gd name="connsiteY21" fmla="*/ 1006502 h 1006502"/>
              <a:gd name="connsiteX22" fmla="*/ 0 w 6437533"/>
              <a:gd name="connsiteY22"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533"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37657" y="6338"/>
                  <a:pt x="1489571" y="-5278"/>
                  <a:pt x="1752846" y="0"/>
                </a:cubicBezTo>
                <a:cubicBezTo>
                  <a:pt x="2016121" y="5278"/>
                  <a:pt x="2142674" y="18871"/>
                  <a:pt x="2308656" y="0"/>
                </a:cubicBezTo>
                <a:cubicBezTo>
                  <a:pt x="2474638" y="-18871"/>
                  <a:pt x="2707856" y="-12963"/>
                  <a:pt x="2864466" y="0"/>
                </a:cubicBezTo>
                <a:cubicBezTo>
                  <a:pt x="3021076" y="12963"/>
                  <a:pt x="3268049" y="-25679"/>
                  <a:pt x="3526145" y="0"/>
                </a:cubicBezTo>
                <a:cubicBezTo>
                  <a:pt x="3784241" y="25679"/>
                  <a:pt x="3907033" y="28441"/>
                  <a:pt x="4187824" y="0"/>
                </a:cubicBezTo>
                <a:cubicBezTo>
                  <a:pt x="4468615" y="-28441"/>
                  <a:pt x="4527767" y="-11519"/>
                  <a:pt x="4743635" y="0"/>
                </a:cubicBezTo>
                <a:cubicBezTo>
                  <a:pt x="4959503" y="11519"/>
                  <a:pt x="5165319" y="-2417"/>
                  <a:pt x="5299445" y="0"/>
                </a:cubicBezTo>
                <a:cubicBezTo>
                  <a:pt x="5433571" y="2417"/>
                  <a:pt x="6176479" y="9190"/>
                  <a:pt x="6437533" y="0"/>
                </a:cubicBezTo>
                <a:cubicBezTo>
                  <a:pt x="6297990" y="133311"/>
                  <a:pt x="6176629" y="247199"/>
                  <a:pt x="6044725" y="345566"/>
                </a:cubicBezTo>
                <a:cubicBezTo>
                  <a:pt x="5912820" y="443933"/>
                  <a:pt x="5802136" y="573232"/>
                  <a:pt x="5640476" y="701196"/>
                </a:cubicBezTo>
                <a:cubicBezTo>
                  <a:pt x="5478816" y="829160"/>
                  <a:pt x="5387899" y="932604"/>
                  <a:pt x="5293432" y="1006502"/>
                </a:cubicBezTo>
                <a:cubicBezTo>
                  <a:pt x="5039857" y="1004855"/>
                  <a:pt x="4985880" y="1008012"/>
                  <a:pt x="4737622" y="1006502"/>
                </a:cubicBezTo>
                <a:cubicBezTo>
                  <a:pt x="4489364" y="1004993"/>
                  <a:pt x="4354262" y="995058"/>
                  <a:pt x="4075943" y="1006502"/>
                </a:cubicBezTo>
                <a:cubicBezTo>
                  <a:pt x="3797624" y="1017946"/>
                  <a:pt x="3629512" y="976460"/>
                  <a:pt x="3467198" y="1006502"/>
                </a:cubicBezTo>
                <a:cubicBezTo>
                  <a:pt x="3304884" y="1036544"/>
                  <a:pt x="3185740" y="993563"/>
                  <a:pt x="2964322" y="1006502"/>
                </a:cubicBezTo>
                <a:cubicBezTo>
                  <a:pt x="2742904" y="1019441"/>
                  <a:pt x="2635576" y="1014468"/>
                  <a:pt x="2408512" y="1006502"/>
                </a:cubicBezTo>
                <a:cubicBezTo>
                  <a:pt x="2181448" y="998537"/>
                  <a:pt x="2044136" y="1008564"/>
                  <a:pt x="1852701" y="1006502"/>
                </a:cubicBezTo>
                <a:cubicBezTo>
                  <a:pt x="1661266" y="1004440"/>
                  <a:pt x="1408477" y="981121"/>
                  <a:pt x="1243957" y="1006502"/>
                </a:cubicBezTo>
                <a:cubicBezTo>
                  <a:pt x="1079437" y="1031883"/>
                  <a:pt x="578125" y="100192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5979956" y="5909098"/>
                <a:ext cx="1349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𝑊</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𝑛</m:t>
                          </m:r>
                        </m:sup>
                      </m:sSup>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5979956" y="5909098"/>
                <a:ext cx="1349279" cy="461665"/>
              </a:xfrm>
              <a:prstGeom prst="rect">
                <a:avLst/>
              </a:prstGeom>
              <a:blipFill>
                <a:blip r:embed="rId6"/>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a:stCxn id="22" idx="4"/>
          </p:cNvCxnSpPr>
          <p:nvPr/>
        </p:nvCxnSpPr>
        <p:spPr>
          <a:xfrm>
            <a:off x="10132472" y="3644271"/>
            <a:ext cx="0" cy="1924937"/>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246392" y="3248623"/>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𝑦</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246392" y="3248623"/>
                <a:ext cx="47295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0246392" y="5424117"/>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de-DE" sz="2800" i="1">
                              <a:latin typeface="Cambria Math" panose="02040503050406030204" pitchFamily="18" charset="0"/>
                            </a:rPr>
                          </m:ctrlPr>
                        </m:accPr>
                        <m:e>
                          <m:r>
                            <a:rPr lang="de-DE" sz="2800">
                              <a:latin typeface="Cambria Math" panose="02040503050406030204" pitchFamily="18" charset="0"/>
                            </a:rPr>
                            <m:t>𝑦</m:t>
                          </m:r>
                        </m:e>
                      </m:acc>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0246392" y="5424117"/>
                <a:ext cx="469744" cy="523220"/>
              </a:xfrm>
              <a:prstGeom prst="rect">
                <a:avLst/>
              </a:prstGeom>
              <a:blipFill>
                <a:blip r:embed="rId8"/>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033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033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2901F94-507D-FD1B-B296-493AEC06A208}"/>
                  </a:ext>
                </a:extLst>
              </p:cNvPr>
              <p:cNvSpPr txBox="1"/>
              <p:nvPr/>
            </p:nvSpPr>
            <p:spPr>
              <a:xfrm>
                <a:off x="3994613" y="3063956"/>
                <a:ext cx="538193"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600" b="0" i="1" smtClean="0">
                          <a:latin typeface="Cambria Math" panose="02040503050406030204" pitchFamily="18" charset="0"/>
                        </a:rPr>
                        <m:t>…</m:t>
                      </m:r>
                    </m:oMath>
                  </m:oMathPara>
                </a14:m>
                <a:endParaRPr lang="en-US" sz="2600" dirty="0"/>
              </a:p>
            </p:txBody>
          </p:sp>
        </mc:Choice>
        <mc:Fallback xmlns="">
          <p:sp>
            <p:nvSpPr>
              <p:cNvPr id="12" name="TextBox 11">
                <a:extLst>
                  <a:ext uri="{FF2B5EF4-FFF2-40B4-BE49-F238E27FC236}">
                    <a16:creationId xmlns:a16="http://schemas.microsoft.com/office/drawing/2014/main" id="{62901F94-507D-FD1B-B296-493AEC06A208}"/>
                  </a:ext>
                </a:extLst>
              </p:cNvPr>
              <p:cNvSpPr txBox="1">
                <a:spLocks noRot="1" noChangeAspect="1" noMove="1" noResize="1" noEditPoints="1" noAdjustHandles="1" noChangeArrowheads="1" noChangeShapeType="1" noTextEdit="1"/>
              </p:cNvSpPr>
              <p:nvPr/>
            </p:nvSpPr>
            <p:spPr>
              <a:xfrm>
                <a:off x="3994613" y="3063956"/>
                <a:ext cx="538193" cy="49244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4657960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3"/>
            <a:ext cx="7632690" cy="3005986"/>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1292662"/>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and let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be the orthogonal projection of </a:t>
                </a:r>
                <a14:m>
                  <m:oMath xmlns:m="http://schemas.openxmlformats.org/officeDocument/2006/math">
                    <m:r>
                      <a:rPr lang="de-DE" sz="2600" b="0" i="1" smtClean="0">
                        <a:latin typeface="Cambria Math" panose="02040503050406030204" pitchFamily="18" charset="0"/>
                      </a:rPr>
                      <m:t>𝑦</m:t>
                    </m:r>
                  </m:oMath>
                </a14:m>
                <a:r>
                  <a:rPr lang="en-US" sz="2600" dirty="0"/>
                  <a:t> onto </a:t>
                </a:r>
                <a14:m>
                  <m:oMath xmlns:m="http://schemas.openxmlformats.org/officeDocument/2006/math">
                    <m:r>
                      <a:rPr lang="de-DE" sz="2600" b="0" i="1" smtClean="0">
                        <a:latin typeface="Cambria Math" panose="02040503050406030204" pitchFamily="18" charset="0"/>
                      </a:rPr>
                      <m:t>𝑊</m:t>
                    </m:r>
                  </m:oMath>
                </a14:m>
                <a:r>
                  <a:rPr lang="en-US" sz="2600" dirty="0"/>
                  <a:t>. Then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is the closest point in </a:t>
                </a:r>
                <a14:m>
                  <m:oMath xmlns:m="http://schemas.openxmlformats.org/officeDocument/2006/math">
                    <m:r>
                      <a:rPr lang="de-DE" sz="2600" b="0" i="1" smtClean="0">
                        <a:latin typeface="Cambria Math" panose="02040503050406030204" pitchFamily="18" charset="0"/>
                      </a:rPr>
                      <m:t>𝑊</m:t>
                    </m:r>
                  </m:oMath>
                </a14:m>
                <a:r>
                  <a:rPr lang="en-US" sz="2600" dirty="0"/>
                  <a:t> to </a:t>
                </a:r>
                <a14:m>
                  <m:oMath xmlns:m="http://schemas.openxmlformats.org/officeDocument/2006/math">
                    <m:r>
                      <a:rPr lang="de-DE" sz="2600" b="0" i="1" smtClean="0">
                        <a:latin typeface="Cambria Math" panose="02040503050406030204" pitchFamily="18" charset="0"/>
                      </a:rPr>
                      <m:t>𝑦</m:t>
                    </m:r>
                  </m:oMath>
                </a14:m>
                <a:r>
                  <a:rPr lang="en-US" sz="2600" dirty="0"/>
                  <a:t>, in the sense that </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1292662"/>
              </a:xfrm>
              <a:prstGeom prst="rect">
                <a:avLst/>
              </a:prstGeom>
              <a:blipFill>
                <a:blip r:embed="rId2"/>
                <a:stretch>
                  <a:fillRect l="-1486" t="-3774" r="-908" b="-113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4717445" cy="523220"/>
          </a:xfrm>
          <a:prstGeom prst="rect">
            <a:avLst/>
          </a:prstGeom>
          <a:noFill/>
        </p:spPr>
        <p:txBody>
          <a:bodyPr wrap="none" rtlCol="0">
            <a:spAutoFit/>
          </a:bodyPr>
          <a:lstStyle/>
          <a:p>
            <a:r>
              <a:rPr lang="en-US" sz="2800" b="1" dirty="0"/>
              <a:t>Theorem. Best approximation.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5480871" y="5383467"/>
            <a:ext cx="6437533" cy="1006502"/>
          </a:xfrm>
          <a:custGeom>
            <a:avLst/>
            <a:gdLst>
              <a:gd name="connsiteX0" fmla="*/ 0 w 6437533"/>
              <a:gd name="connsiteY0" fmla="*/ 1006502 h 1006502"/>
              <a:gd name="connsiteX1" fmla="*/ 369926 w 6437533"/>
              <a:gd name="connsiteY1" fmla="*/ 681066 h 1006502"/>
              <a:gd name="connsiteX2" fmla="*/ 716970 w 6437533"/>
              <a:gd name="connsiteY2" fmla="*/ 375761 h 1006502"/>
              <a:gd name="connsiteX3" fmla="*/ 1144101 w 6437533"/>
              <a:gd name="connsiteY3" fmla="*/ 0 h 1006502"/>
              <a:gd name="connsiteX4" fmla="*/ 1752846 w 6437533"/>
              <a:gd name="connsiteY4" fmla="*/ 0 h 1006502"/>
              <a:gd name="connsiteX5" fmla="*/ 2308656 w 6437533"/>
              <a:gd name="connsiteY5" fmla="*/ 0 h 1006502"/>
              <a:gd name="connsiteX6" fmla="*/ 2864466 w 6437533"/>
              <a:gd name="connsiteY6" fmla="*/ 0 h 1006502"/>
              <a:gd name="connsiteX7" fmla="*/ 3526145 w 6437533"/>
              <a:gd name="connsiteY7" fmla="*/ 0 h 1006502"/>
              <a:gd name="connsiteX8" fmla="*/ 4187824 w 6437533"/>
              <a:gd name="connsiteY8" fmla="*/ 0 h 1006502"/>
              <a:gd name="connsiteX9" fmla="*/ 4743635 w 6437533"/>
              <a:gd name="connsiteY9" fmla="*/ 0 h 1006502"/>
              <a:gd name="connsiteX10" fmla="*/ 5299445 w 6437533"/>
              <a:gd name="connsiteY10" fmla="*/ 0 h 1006502"/>
              <a:gd name="connsiteX11" fmla="*/ 6437533 w 6437533"/>
              <a:gd name="connsiteY11" fmla="*/ 0 h 1006502"/>
              <a:gd name="connsiteX12" fmla="*/ 6044725 w 6437533"/>
              <a:gd name="connsiteY12" fmla="*/ 345566 h 1006502"/>
              <a:gd name="connsiteX13" fmla="*/ 5640476 w 6437533"/>
              <a:gd name="connsiteY13" fmla="*/ 701196 h 1006502"/>
              <a:gd name="connsiteX14" fmla="*/ 5293432 w 6437533"/>
              <a:gd name="connsiteY14" fmla="*/ 1006502 h 1006502"/>
              <a:gd name="connsiteX15" fmla="*/ 4737622 w 6437533"/>
              <a:gd name="connsiteY15" fmla="*/ 1006502 h 1006502"/>
              <a:gd name="connsiteX16" fmla="*/ 4075943 w 6437533"/>
              <a:gd name="connsiteY16" fmla="*/ 1006502 h 1006502"/>
              <a:gd name="connsiteX17" fmla="*/ 3467198 w 6437533"/>
              <a:gd name="connsiteY17" fmla="*/ 1006502 h 1006502"/>
              <a:gd name="connsiteX18" fmla="*/ 2964322 w 6437533"/>
              <a:gd name="connsiteY18" fmla="*/ 1006502 h 1006502"/>
              <a:gd name="connsiteX19" fmla="*/ 2408512 w 6437533"/>
              <a:gd name="connsiteY19" fmla="*/ 1006502 h 1006502"/>
              <a:gd name="connsiteX20" fmla="*/ 1852701 w 6437533"/>
              <a:gd name="connsiteY20" fmla="*/ 1006502 h 1006502"/>
              <a:gd name="connsiteX21" fmla="*/ 1243957 w 6437533"/>
              <a:gd name="connsiteY21" fmla="*/ 1006502 h 1006502"/>
              <a:gd name="connsiteX22" fmla="*/ 0 w 6437533"/>
              <a:gd name="connsiteY22"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533"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37657" y="6338"/>
                  <a:pt x="1489571" y="-5278"/>
                  <a:pt x="1752846" y="0"/>
                </a:cubicBezTo>
                <a:cubicBezTo>
                  <a:pt x="2016121" y="5278"/>
                  <a:pt x="2142674" y="18871"/>
                  <a:pt x="2308656" y="0"/>
                </a:cubicBezTo>
                <a:cubicBezTo>
                  <a:pt x="2474638" y="-18871"/>
                  <a:pt x="2707856" y="-12963"/>
                  <a:pt x="2864466" y="0"/>
                </a:cubicBezTo>
                <a:cubicBezTo>
                  <a:pt x="3021076" y="12963"/>
                  <a:pt x="3268049" y="-25679"/>
                  <a:pt x="3526145" y="0"/>
                </a:cubicBezTo>
                <a:cubicBezTo>
                  <a:pt x="3784241" y="25679"/>
                  <a:pt x="3907033" y="28441"/>
                  <a:pt x="4187824" y="0"/>
                </a:cubicBezTo>
                <a:cubicBezTo>
                  <a:pt x="4468615" y="-28441"/>
                  <a:pt x="4527767" y="-11519"/>
                  <a:pt x="4743635" y="0"/>
                </a:cubicBezTo>
                <a:cubicBezTo>
                  <a:pt x="4959503" y="11519"/>
                  <a:pt x="5165319" y="-2417"/>
                  <a:pt x="5299445" y="0"/>
                </a:cubicBezTo>
                <a:cubicBezTo>
                  <a:pt x="5433571" y="2417"/>
                  <a:pt x="6176479" y="9190"/>
                  <a:pt x="6437533" y="0"/>
                </a:cubicBezTo>
                <a:cubicBezTo>
                  <a:pt x="6297990" y="133311"/>
                  <a:pt x="6176629" y="247199"/>
                  <a:pt x="6044725" y="345566"/>
                </a:cubicBezTo>
                <a:cubicBezTo>
                  <a:pt x="5912820" y="443933"/>
                  <a:pt x="5802136" y="573232"/>
                  <a:pt x="5640476" y="701196"/>
                </a:cubicBezTo>
                <a:cubicBezTo>
                  <a:pt x="5478816" y="829160"/>
                  <a:pt x="5387899" y="932604"/>
                  <a:pt x="5293432" y="1006502"/>
                </a:cubicBezTo>
                <a:cubicBezTo>
                  <a:pt x="5039857" y="1004855"/>
                  <a:pt x="4985880" y="1008012"/>
                  <a:pt x="4737622" y="1006502"/>
                </a:cubicBezTo>
                <a:cubicBezTo>
                  <a:pt x="4489364" y="1004993"/>
                  <a:pt x="4354262" y="995058"/>
                  <a:pt x="4075943" y="1006502"/>
                </a:cubicBezTo>
                <a:cubicBezTo>
                  <a:pt x="3797624" y="1017946"/>
                  <a:pt x="3629512" y="976460"/>
                  <a:pt x="3467198" y="1006502"/>
                </a:cubicBezTo>
                <a:cubicBezTo>
                  <a:pt x="3304884" y="1036544"/>
                  <a:pt x="3185740" y="993563"/>
                  <a:pt x="2964322" y="1006502"/>
                </a:cubicBezTo>
                <a:cubicBezTo>
                  <a:pt x="2742904" y="1019441"/>
                  <a:pt x="2635576" y="1014468"/>
                  <a:pt x="2408512" y="1006502"/>
                </a:cubicBezTo>
                <a:cubicBezTo>
                  <a:pt x="2181448" y="998537"/>
                  <a:pt x="2044136" y="1008564"/>
                  <a:pt x="1852701" y="1006502"/>
                </a:cubicBezTo>
                <a:cubicBezTo>
                  <a:pt x="1661266" y="1004440"/>
                  <a:pt x="1408477" y="981121"/>
                  <a:pt x="1243957" y="1006502"/>
                </a:cubicBezTo>
                <a:cubicBezTo>
                  <a:pt x="1079437" y="1031883"/>
                  <a:pt x="578125" y="100192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5979956" y="5909098"/>
                <a:ext cx="1349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𝑊</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𝑛</m:t>
                          </m:r>
                        </m:sup>
                      </m:sSup>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5979956" y="5909098"/>
                <a:ext cx="1349279" cy="461665"/>
              </a:xfrm>
              <a:prstGeom prst="rect">
                <a:avLst/>
              </a:prstGeom>
              <a:blipFill>
                <a:blip r:embed="rId5"/>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a:stCxn id="22" idx="4"/>
          </p:cNvCxnSpPr>
          <p:nvPr/>
        </p:nvCxnSpPr>
        <p:spPr>
          <a:xfrm>
            <a:off x="10132472" y="3644271"/>
            <a:ext cx="0" cy="1924937"/>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246392" y="3248623"/>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𝑦</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246392" y="3248623"/>
                <a:ext cx="47295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0246392" y="5424117"/>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de-DE" sz="2800" i="1">
                              <a:latin typeface="Cambria Math" panose="02040503050406030204" pitchFamily="18" charset="0"/>
                            </a:rPr>
                          </m:ctrlPr>
                        </m:accPr>
                        <m:e>
                          <m:r>
                            <a:rPr lang="de-DE" sz="2800">
                              <a:latin typeface="Cambria Math" panose="02040503050406030204" pitchFamily="18" charset="0"/>
                            </a:rPr>
                            <m:t>𝑦</m:t>
                          </m:r>
                        </m:e>
                      </m:acc>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0246392" y="5424117"/>
                <a:ext cx="469744"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A8E5C38-0034-1187-9412-531A6FD0D778}"/>
                  </a:ext>
                </a:extLst>
              </p:cNvPr>
              <p:cNvSpPr txBox="1"/>
              <p:nvPr/>
            </p:nvSpPr>
            <p:spPr>
              <a:xfrm>
                <a:off x="10130406" y="4353534"/>
                <a:ext cx="1245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𝑦</m:t>
                          </m:r>
                          <m:r>
                            <a:rPr lang="de-DE" sz="2400" b="0" i="1" smtClean="0">
                              <a:solidFill>
                                <a:schemeClr val="accent5">
                                  <a:lumMod val="20000"/>
                                  <a:lumOff val="80000"/>
                                </a:schemeClr>
                              </a:solidFill>
                              <a:latin typeface="Cambria Math" panose="02040503050406030204" pitchFamily="18" charset="0"/>
                            </a:rPr>
                            <m:t>−</m:t>
                          </m:r>
                          <m:acc>
                            <m:accPr>
                              <m:chr m:val="̂"/>
                              <m:ctrlPr>
                                <a:rPr lang="de-DE" sz="2400" b="0" i="1" smtClean="0">
                                  <a:solidFill>
                                    <a:schemeClr val="accent5">
                                      <a:lumMod val="20000"/>
                                      <a:lumOff val="80000"/>
                                    </a:schemeClr>
                                  </a:solidFill>
                                  <a:latin typeface="Cambria Math" panose="02040503050406030204" pitchFamily="18" charset="0"/>
                                </a:rPr>
                              </m:ctrlPr>
                            </m:accPr>
                            <m:e>
                              <m:r>
                                <a:rPr lang="de-DE" sz="2400" b="0" i="1" smtClean="0">
                                  <a:solidFill>
                                    <a:schemeClr val="accent5">
                                      <a:lumMod val="20000"/>
                                      <a:lumOff val="80000"/>
                                    </a:schemeClr>
                                  </a:solidFill>
                                  <a:latin typeface="Cambria Math" panose="02040503050406030204" pitchFamily="18" charset="0"/>
                                </a:rPr>
                                <m:t>𝑦</m:t>
                              </m:r>
                            </m:e>
                          </m:acc>
                        </m:e>
                      </m:d>
                    </m:oMath>
                  </m:oMathPara>
                </a14:m>
                <a:endParaRPr lang="en-US" sz="2400" dirty="0">
                  <a:solidFill>
                    <a:schemeClr val="accent5">
                      <a:lumMod val="20000"/>
                      <a:lumOff val="80000"/>
                    </a:schemeClr>
                  </a:solidFill>
                </a:endParaRPr>
              </a:p>
            </p:txBody>
          </p:sp>
        </mc:Choice>
        <mc:Fallback xmlns="">
          <p:sp>
            <p:nvSpPr>
              <p:cNvPr id="32" name="TextBox 31">
                <a:extLst>
                  <a:ext uri="{FF2B5EF4-FFF2-40B4-BE49-F238E27FC236}">
                    <a16:creationId xmlns:a16="http://schemas.microsoft.com/office/drawing/2014/main" id="{AA8E5C38-0034-1187-9412-531A6FD0D778}"/>
                  </a:ext>
                </a:extLst>
              </p:cNvPr>
              <p:cNvSpPr txBox="1">
                <a:spLocks noRot="1" noChangeAspect="1" noMove="1" noResize="1" noEditPoints="1" noAdjustHandles="1" noChangeArrowheads="1" noChangeShapeType="1" noTextEdit="1"/>
              </p:cNvSpPr>
              <p:nvPr/>
            </p:nvSpPr>
            <p:spPr>
              <a:xfrm>
                <a:off x="10130406" y="4353534"/>
                <a:ext cx="1245560" cy="461665"/>
              </a:xfrm>
              <a:prstGeom prst="rect">
                <a:avLst/>
              </a:prstGeom>
              <a:blipFill>
                <a:blip r:embed="rId8"/>
                <a:stretch>
                  <a:fillRect t="-3947" r="-18137" b="-10526"/>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033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033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ABA3688-ADE0-F2E9-6B21-AF15D3424BC7}"/>
                  </a:ext>
                </a:extLst>
              </p:cNvPr>
              <p:cNvSpPr txBox="1"/>
              <p:nvPr/>
            </p:nvSpPr>
            <p:spPr>
              <a:xfrm>
                <a:off x="1355410" y="3735586"/>
                <a:ext cx="1419540" cy="4924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600" i="1" smtClean="0">
                              <a:latin typeface="Cambria Math" panose="02040503050406030204" pitchFamily="18" charset="0"/>
                            </a:rPr>
                          </m:ctrlPr>
                        </m:dPr>
                        <m:e>
                          <m:r>
                            <a:rPr lang="de-DE" sz="2600" b="0" i="1" smtClean="0">
                              <a:latin typeface="Cambria Math" panose="02040503050406030204" pitchFamily="18" charset="0"/>
                            </a:rPr>
                            <m:t>𝑦</m:t>
                          </m:r>
                          <m:r>
                            <a:rPr lang="de-DE" sz="2600" b="0" i="1" smtClean="0">
                              <a:latin typeface="Cambria Math" panose="02040503050406030204" pitchFamily="18" charset="0"/>
                            </a:rPr>
                            <m:t>−</m:t>
                          </m:r>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e>
                      </m:d>
                    </m:oMath>
                  </m:oMathPara>
                </a14:m>
                <a:endParaRPr lang="en-US" sz="2600" dirty="0"/>
              </a:p>
            </p:txBody>
          </p:sp>
        </mc:Choice>
        <mc:Fallback xmlns="">
          <p:sp>
            <p:nvSpPr>
              <p:cNvPr id="7" name="TextBox 6">
                <a:extLst>
                  <a:ext uri="{FF2B5EF4-FFF2-40B4-BE49-F238E27FC236}">
                    <a16:creationId xmlns:a16="http://schemas.microsoft.com/office/drawing/2014/main" id="{AABA3688-ADE0-F2E9-6B21-AF15D3424BC7}"/>
                  </a:ext>
                </a:extLst>
              </p:cNvPr>
              <p:cNvSpPr txBox="1">
                <a:spLocks noRot="1" noChangeAspect="1" noMove="1" noResize="1" noEditPoints="1" noAdjustHandles="1" noChangeArrowheads="1" noChangeShapeType="1" noTextEdit="1"/>
              </p:cNvSpPr>
              <p:nvPr/>
            </p:nvSpPr>
            <p:spPr>
              <a:xfrm>
                <a:off x="1355410" y="3735586"/>
                <a:ext cx="1419540" cy="492443"/>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7041653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3"/>
            <a:ext cx="7632690" cy="3005986"/>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1292662"/>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and let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be the orthogonal projection of </a:t>
                </a:r>
                <a14:m>
                  <m:oMath xmlns:m="http://schemas.openxmlformats.org/officeDocument/2006/math">
                    <m:r>
                      <a:rPr lang="de-DE" sz="2600" b="0" i="1" smtClean="0">
                        <a:latin typeface="Cambria Math" panose="02040503050406030204" pitchFamily="18" charset="0"/>
                      </a:rPr>
                      <m:t>𝑦</m:t>
                    </m:r>
                  </m:oMath>
                </a14:m>
                <a:r>
                  <a:rPr lang="en-US" sz="2600" dirty="0"/>
                  <a:t> onto </a:t>
                </a:r>
                <a14:m>
                  <m:oMath xmlns:m="http://schemas.openxmlformats.org/officeDocument/2006/math">
                    <m:r>
                      <a:rPr lang="de-DE" sz="2600" b="0" i="1" smtClean="0">
                        <a:latin typeface="Cambria Math" panose="02040503050406030204" pitchFamily="18" charset="0"/>
                      </a:rPr>
                      <m:t>𝑊</m:t>
                    </m:r>
                  </m:oMath>
                </a14:m>
                <a:r>
                  <a:rPr lang="en-US" sz="2600" dirty="0"/>
                  <a:t>. Then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is the closest point in </a:t>
                </a:r>
                <a14:m>
                  <m:oMath xmlns:m="http://schemas.openxmlformats.org/officeDocument/2006/math">
                    <m:r>
                      <a:rPr lang="de-DE" sz="2600" b="0" i="1" smtClean="0">
                        <a:latin typeface="Cambria Math" panose="02040503050406030204" pitchFamily="18" charset="0"/>
                      </a:rPr>
                      <m:t>𝑊</m:t>
                    </m:r>
                  </m:oMath>
                </a14:m>
                <a:r>
                  <a:rPr lang="en-US" sz="2600" dirty="0"/>
                  <a:t> to </a:t>
                </a:r>
                <a14:m>
                  <m:oMath xmlns:m="http://schemas.openxmlformats.org/officeDocument/2006/math">
                    <m:r>
                      <a:rPr lang="de-DE" sz="2600" b="0" i="1" smtClean="0">
                        <a:latin typeface="Cambria Math" panose="02040503050406030204" pitchFamily="18" charset="0"/>
                      </a:rPr>
                      <m:t>𝑦</m:t>
                    </m:r>
                  </m:oMath>
                </a14:m>
                <a:r>
                  <a:rPr lang="en-US" sz="2600" dirty="0"/>
                  <a:t>, in the sense that </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1292662"/>
              </a:xfrm>
              <a:prstGeom prst="rect">
                <a:avLst/>
              </a:prstGeom>
              <a:blipFill>
                <a:blip r:embed="rId3"/>
                <a:stretch>
                  <a:fillRect l="-1486" t="-3774" r="-908" b="-113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4717445" cy="523220"/>
          </a:xfrm>
          <a:prstGeom prst="rect">
            <a:avLst/>
          </a:prstGeom>
          <a:noFill/>
        </p:spPr>
        <p:txBody>
          <a:bodyPr wrap="none" rtlCol="0">
            <a:spAutoFit/>
          </a:bodyPr>
          <a:lstStyle/>
          <a:p>
            <a:r>
              <a:rPr lang="en-US" sz="2800" b="1" dirty="0"/>
              <a:t>Theorem. Best approximation.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1412560" y="3735586"/>
                <a:ext cx="6286500" cy="492443"/>
              </a:xfrm>
              <a:prstGeom prst="rect">
                <a:avLst/>
              </a:prstGeom>
              <a:noFill/>
            </p:spPr>
            <p:txBody>
              <a:bodyPr wrap="square" rtlCol="0">
                <a:spAutoFit/>
              </a:bodyPr>
              <a:lstStyle/>
              <a:p>
                <a14:m>
                  <m:oMath xmlns:m="http://schemas.openxmlformats.org/officeDocument/2006/math">
                    <m:d>
                      <m:dPr>
                        <m:begChr m:val="‖"/>
                        <m:endChr m:val="‖"/>
                        <m:ctrlPr>
                          <a:rPr lang="en-US" sz="2600" i="1" smtClean="0">
                            <a:latin typeface="Cambria Math" panose="02040503050406030204" pitchFamily="18" charset="0"/>
                          </a:rPr>
                        </m:ctrlPr>
                      </m:dPr>
                      <m:e>
                        <m:r>
                          <a:rPr lang="de-DE" sz="2600" b="0" i="1" smtClean="0">
                            <a:latin typeface="Cambria Math" panose="02040503050406030204" pitchFamily="18" charset="0"/>
                          </a:rPr>
                          <m:t>𝑦</m:t>
                        </m:r>
                        <m:r>
                          <a:rPr lang="de-DE" sz="2600" b="0" i="1" smtClean="0">
                            <a:latin typeface="Cambria Math" panose="02040503050406030204" pitchFamily="18" charset="0"/>
                          </a:rPr>
                          <m:t>−</m:t>
                        </m:r>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e>
                    </m:d>
                    <m:r>
                      <a:rPr lang="de-DE" sz="2600" b="0" i="1" smtClean="0">
                        <a:latin typeface="Cambria Math" panose="02040503050406030204" pitchFamily="18" charset="0"/>
                      </a:rPr>
                      <m:t>&lt;</m:t>
                    </m:r>
                    <m:d>
                      <m:dPr>
                        <m:begChr m:val="‖"/>
                        <m:endChr m:val="‖"/>
                        <m:ctrlPr>
                          <a:rPr lang="en-US" sz="2600" i="1">
                            <a:latin typeface="Cambria Math" panose="02040503050406030204" pitchFamily="18" charset="0"/>
                          </a:rPr>
                        </m:ctrlPr>
                      </m:dPr>
                      <m:e>
                        <m:r>
                          <a:rPr lang="de-DE" sz="2600" i="1">
                            <a:latin typeface="Cambria Math" panose="02040503050406030204" pitchFamily="18" charset="0"/>
                          </a:rPr>
                          <m:t>𝑦</m:t>
                        </m:r>
                        <m:r>
                          <a:rPr lang="de-DE" sz="2600" i="1">
                            <a:latin typeface="Cambria Math" panose="02040503050406030204" pitchFamily="18" charset="0"/>
                          </a:rPr>
                          <m:t>−</m:t>
                        </m:r>
                        <m:r>
                          <a:rPr lang="de-DE" sz="2600" b="0" i="1" smtClean="0">
                            <a:latin typeface="Cambria Math" panose="02040503050406030204" pitchFamily="18" charset="0"/>
                          </a:rPr>
                          <m:t>𝑣</m:t>
                        </m:r>
                      </m:e>
                    </m:d>
                  </m:oMath>
                </a14:m>
                <a:r>
                  <a:rPr lang="en-US" sz="2600" dirty="0"/>
                  <a:t>   </a:t>
                </a:r>
                <a14:m>
                  <m:oMath xmlns:m="http://schemas.openxmlformats.org/officeDocument/2006/math">
                    <m:r>
                      <a:rPr lang="de-DE" sz="2600" b="0" i="1" dirty="0" smtClean="0">
                        <a:latin typeface="Cambria Math" panose="02040503050406030204" pitchFamily="18" charset="0"/>
                      </a:rPr>
                      <m:t>∀</m:t>
                    </m:r>
                    <m:r>
                      <a:rPr lang="de-DE" sz="2600" b="0" i="1" dirty="0" smtClean="0">
                        <a:latin typeface="Cambria Math" panose="02040503050406030204" pitchFamily="18" charset="0"/>
                      </a:rPr>
                      <m:t>𝑣</m:t>
                    </m:r>
                    <m:r>
                      <a:rPr lang="de-DE" sz="2600" b="0" i="1" dirty="0" smtClean="0">
                        <a:latin typeface="Cambria Math" panose="02040503050406030204" pitchFamily="18" charset="0"/>
                      </a:rPr>
                      <m:t>∈</m:t>
                    </m:r>
                    <m:r>
                      <a:rPr lang="de-DE" sz="2600" b="0" i="1" dirty="0" smtClean="0">
                        <a:latin typeface="Cambria Math" panose="02040503050406030204" pitchFamily="18" charset="0"/>
                      </a:rPr>
                      <m:t>𝑊</m:t>
                    </m:r>
                  </m:oMath>
                </a14:m>
                <a:r>
                  <a:rPr lang="en-US" sz="2600" dirty="0"/>
                  <a:t> distinct from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1412560" y="3735586"/>
                <a:ext cx="6286500" cy="492443"/>
              </a:xfrm>
              <a:prstGeom prst="rect">
                <a:avLst/>
              </a:prstGeom>
              <a:blipFill>
                <a:blip r:embed="rId6"/>
                <a:stretch>
                  <a:fillRect t="-9877" b="-30864"/>
                </a:stretch>
              </a:blipFill>
            </p:spPr>
            <p:txBody>
              <a:bodyPr/>
              <a:lstStyle/>
              <a:p>
                <a:r>
                  <a:rPr lang="en-US">
                    <a:noFill/>
                  </a:rPr>
                  <a:t> </a:t>
                </a:r>
              </a:p>
            </p:txBody>
          </p:sp>
        </mc:Fallback>
      </mc:AlternateContent>
      <p:sp>
        <p:nvSpPr>
          <p:cNvPr id="17" name="Parallelogram 16">
            <a:extLst>
              <a:ext uri="{FF2B5EF4-FFF2-40B4-BE49-F238E27FC236}">
                <a16:creationId xmlns:a16="http://schemas.microsoft.com/office/drawing/2014/main" id="{C2A9B4D6-C178-5F4B-45E7-BE805A56648D}"/>
              </a:ext>
            </a:extLst>
          </p:cNvPr>
          <p:cNvSpPr/>
          <p:nvPr/>
        </p:nvSpPr>
        <p:spPr>
          <a:xfrm>
            <a:off x="5480871" y="5383467"/>
            <a:ext cx="6437533" cy="1006502"/>
          </a:xfrm>
          <a:custGeom>
            <a:avLst/>
            <a:gdLst>
              <a:gd name="connsiteX0" fmla="*/ 0 w 6437533"/>
              <a:gd name="connsiteY0" fmla="*/ 1006502 h 1006502"/>
              <a:gd name="connsiteX1" fmla="*/ 369926 w 6437533"/>
              <a:gd name="connsiteY1" fmla="*/ 681066 h 1006502"/>
              <a:gd name="connsiteX2" fmla="*/ 716970 w 6437533"/>
              <a:gd name="connsiteY2" fmla="*/ 375761 h 1006502"/>
              <a:gd name="connsiteX3" fmla="*/ 1144101 w 6437533"/>
              <a:gd name="connsiteY3" fmla="*/ 0 h 1006502"/>
              <a:gd name="connsiteX4" fmla="*/ 1752846 w 6437533"/>
              <a:gd name="connsiteY4" fmla="*/ 0 h 1006502"/>
              <a:gd name="connsiteX5" fmla="*/ 2308656 w 6437533"/>
              <a:gd name="connsiteY5" fmla="*/ 0 h 1006502"/>
              <a:gd name="connsiteX6" fmla="*/ 2864466 w 6437533"/>
              <a:gd name="connsiteY6" fmla="*/ 0 h 1006502"/>
              <a:gd name="connsiteX7" fmla="*/ 3526145 w 6437533"/>
              <a:gd name="connsiteY7" fmla="*/ 0 h 1006502"/>
              <a:gd name="connsiteX8" fmla="*/ 4187824 w 6437533"/>
              <a:gd name="connsiteY8" fmla="*/ 0 h 1006502"/>
              <a:gd name="connsiteX9" fmla="*/ 4743635 w 6437533"/>
              <a:gd name="connsiteY9" fmla="*/ 0 h 1006502"/>
              <a:gd name="connsiteX10" fmla="*/ 5299445 w 6437533"/>
              <a:gd name="connsiteY10" fmla="*/ 0 h 1006502"/>
              <a:gd name="connsiteX11" fmla="*/ 6437533 w 6437533"/>
              <a:gd name="connsiteY11" fmla="*/ 0 h 1006502"/>
              <a:gd name="connsiteX12" fmla="*/ 6044725 w 6437533"/>
              <a:gd name="connsiteY12" fmla="*/ 345566 h 1006502"/>
              <a:gd name="connsiteX13" fmla="*/ 5640476 w 6437533"/>
              <a:gd name="connsiteY13" fmla="*/ 701196 h 1006502"/>
              <a:gd name="connsiteX14" fmla="*/ 5293432 w 6437533"/>
              <a:gd name="connsiteY14" fmla="*/ 1006502 h 1006502"/>
              <a:gd name="connsiteX15" fmla="*/ 4737622 w 6437533"/>
              <a:gd name="connsiteY15" fmla="*/ 1006502 h 1006502"/>
              <a:gd name="connsiteX16" fmla="*/ 4075943 w 6437533"/>
              <a:gd name="connsiteY16" fmla="*/ 1006502 h 1006502"/>
              <a:gd name="connsiteX17" fmla="*/ 3467198 w 6437533"/>
              <a:gd name="connsiteY17" fmla="*/ 1006502 h 1006502"/>
              <a:gd name="connsiteX18" fmla="*/ 2964322 w 6437533"/>
              <a:gd name="connsiteY18" fmla="*/ 1006502 h 1006502"/>
              <a:gd name="connsiteX19" fmla="*/ 2408512 w 6437533"/>
              <a:gd name="connsiteY19" fmla="*/ 1006502 h 1006502"/>
              <a:gd name="connsiteX20" fmla="*/ 1852701 w 6437533"/>
              <a:gd name="connsiteY20" fmla="*/ 1006502 h 1006502"/>
              <a:gd name="connsiteX21" fmla="*/ 1243957 w 6437533"/>
              <a:gd name="connsiteY21" fmla="*/ 1006502 h 1006502"/>
              <a:gd name="connsiteX22" fmla="*/ 0 w 6437533"/>
              <a:gd name="connsiteY22"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533"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37657" y="6338"/>
                  <a:pt x="1489571" y="-5278"/>
                  <a:pt x="1752846" y="0"/>
                </a:cubicBezTo>
                <a:cubicBezTo>
                  <a:pt x="2016121" y="5278"/>
                  <a:pt x="2142674" y="18871"/>
                  <a:pt x="2308656" y="0"/>
                </a:cubicBezTo>
                <a:cubicBezTo>
                  <a:pt x="2474638" y="-18871"/>
                  <a:pt x="2707856" y="-12963"/>
                  <a:pt x="2864466" y="0"/>
                </a:cubicBezTo>
                <a:cubicBezTo>
                  <a:pt x="3021076" y="12963"/>
                  <a:pt x="3268049" y="-25679"/>
                  <a:pt x="3526145" y="0"/>
                </a:cubicBezTo>
                <a:cubicBezTo>
                  <a:pt x="3784241" y="25679"/>
                  <a:pt x="3907033" y="28441"/>
                  <a:pt x="4187824" y="0"/>
                </a:cubicBezTo>
                <a:cubicBezTo>
                  <a:pt x="4468615" y="-28441"/>
                  <a:pt x="4527767" y="-11519"/>
                  <a:pt x="4743635" y="0"/>
                </a:cubicBezTo>
                <a:cubicBezTo>
                  <a:pt x="4959503" y="11519"/>
                  <a:pt x="5165319" y="-2417"/>
                  <a:pt x="5299445" y="0"/>
                </a:cubicBezTo>
                <a:cubicBezTo>
                  <a:pt x="5433571" y="2417"/>
                  <a:pt x="6176479" y="9190"/>
                  <a:pt x="6437533" y="0"/>
                </a:cubicBezTo>
                <a:cubicBezTo>
                  <a:pt x="6297990" y="133311"/>
                  <a:pt x="6176629" y="247199"/>
                  <a:pt x="6044725" y="345566"/>
                </a:cubicBezTo>
                <a:cubicBezTo>
                  <a:pt x="5912820" y="443933"/>
                  <a:pt x="5802136" y="573232"/>
                  <a:pt x="5640476" y="701196"/>
                </a:cubicBezTo>
                <a:cubicBezTo>
                  <a:pt x="5478816" y="829160"/>
                  <a:pt x="5387899" y="932604"/>
                  <a:pt x="5293432" y="1006502"/>
                </a:cubicBezTo>
                <a:cubicBezTo>
                  <a:pt x="5039857" y="1004855"/>
                  <a:pt x="4985880" y="1008012"/>
                  <a:pt x="4737622" y="1006502"/>
                </a:cubicBezTo>
                <a:cubicBezTo>
                  <a:pt x="4489364" y="1004993"/>
                  <a:pt x="4354262" y="995058"/>
                  <a:pt x="4075943" y="1006502"/>
                </a:cubicBezTo>
                <a:cubicBezTo>
                  <a:pt x="3797624" y="1017946"/>
                  <a:pt x="3629512" y="976460"/>
                  <a:pt x="3467198" y="1006502"/>
                </a:cubicBezTo>
                <a:cubicBezTo>
                  <a:pt x="3304884" y="1036544"/>
                  <a:pt x="3185740" y="993563"/>
                  <a:pt x="2964322" y="1006502"/>
                </a:cubicBezTo>
                <a:cubicBezTo>
                  <a:pt x="2742904" y="1019441"/>
                  <a:pt x="2635576" y="1014468"/>
                  <a:pt x="2408512" y="1006502"/>
                </a:cubicBezTo>
                <a:cubicBezTo>
                  <a:pt x="2181448" y="998537"/>
                  <a:pt x="2044136" y="1008564"/>
                  <a:pt x="1852701" y="1006502"/>
                </a:cubicBezTo>
                <a:cubicBezTo>
                  <a:pt x="1661266" y="1004440"/>
                  <a:pt x="1408477" y="981121"/>
                  <a:pt x="1243957" y="1006502"/>
                </a:cubicBezTo>
                <a:cubicBezTo>
                  <a:pt x="1079437" y="1031883"/>
                  <a:pt x="578125" y="100192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5979956" y="5909098"/>
                <a:ext cx="1349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𝑊</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𝑛</m:t>
                          </m:r>
                        </m:sup>
                      </m:sSup>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5979956" y="5909098"/>
                <a:ext cx="1349279" cy="461665"/>
              </a:xfrm>
              <a:prstGeom prst="rect">
                <a:avLst/>
              </a:prstGeom>
              <a:blipFill>
                <a:blip r:embed="rId7"/>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a:stCxn id="22" idx="4"/>
          </p:cNvCxnSpPr>
          <p:nvPr/>
        </p:nvCxnSpPr>
        <p:spPr>
          <a:xfrm>
            <a:off x="10132472" y="3644271"/>
            <a:ext cx="0" cy="1924937"/>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246392" y="3248623"/>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𝑦</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246392" y="3248623"/>
                <a:ext cx="472950"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0246392" y="5424117"/>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de-DE" sz="2800" i="1">
                              <a:latin typeface="Cambria Math" panose="02040503050406030204" pitchFamily="18" charset="0"/>
                            </a:rPr>
                          </m:ctrlPr>
                        </m:accPr>
                        <m:e>
                          <m:r>
                            <a:rPr lang="de-DE" sz="2800">
                              <a:latin typeface="Cambria Math" panose="02040503050406030204" pitchFamily="18" charset="0"/>
                            </a:rPr>
                            <m:t>𝑦</m:t>
                          </m:r>
                        </m:e>
                      </m:acc>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0246392" y="5424117"/>
                <a:ext cx="469744"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A8E5C38-0034-1187-9412-531A6FD0D778}"/>
                  </a:ext>
                </a:extLst>
              </p:cNvPr>
              <p:cNvSpPr txBox="1"/>
              <p:nvPr/>
            </p:nvSpPr>
            <p:spPr>
              <a:xfrm>
                <a:off x="10130406" y="4353534"/>
                <a:ext cx="1245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𝑦</m:t>
                          </m:r>
                          <m:r>
                            <a:rPr lang="de-DE" sz="2400" b="0" i="1" smtClean="0">
                              <a:solidFill>
                                <a:schemeClr val="accent5">
                                  <a:lumMod val="20000"/>
                                  <a:lumOff val="80000"/>
                                </a:schemeClr>
                              </a:solidFill>
                              <a:latin typeface="Cambria Math" panose="02040503050406030204" pitchFamily="18" charset="0"/>
                            </a:rPr>
                            <m:t>−</m:t>
                          </m:r>
                          <m:acc>
                            <m:accPr>
                              <m:chr m:val="̂"/>
                              <m:ctrlPr>
                                <a:rPr lang="de-DE" sz="2400" b="0" i="1" smtClean="0">
                                  <a:solidFill>
                                    <a:schemeClr val="accent5">
                                      <a:lumMod val="20000"/>
                                      <a:lumOff val="80000"/>
                                    </a:schemeClr>
                                  </a:solidFill>
                                  <a:latin typeface="Cambria Math" panose="02040503050406030204" pitchFamily="18" charset="0"/>
                                </a:rPr>
                              </m:ctrlPr>
                            </m:accPr>
                            <m:e>
                              <m:r>
                                <a:rPr lang="de-DE" sz="2400" b="0" i="1" smtClean="0">
                                  <a:solidFill>
                                    <a:schemeClr val="accent5">
                                      <a:lumMod val="20000"/>
                                      <a:lumOff val="80000"/>
                                    </a:schemeClr>
                                  </a:solidFill>
                                  <a:latin typeface="Cambria Math" panose="02040503050406030204" pitchFamily="18" charset="0"/>
                                </a:rPr>
                                <m:t>𝑦</m:t>
                              </m:r>
                            </m:e>
                          </m:acc>
                        </m:e>
                      </m:d>
                    </m:oMath>
                  </m:oMathPara>
                </a14:m>
                <a:endParaRPr lang="en-US" sz="2400" dirty="0">
                  <a:solidFill>
                    <a:schemeClr val="accent5">
                      <a:lumMod val="20000"/>
                      <a:lumOff val="80000"/>
                    </a:schemeClr>
                  </a:solidFill>
                </a:endParaRPr>
              </a:p>
            </p:txBody>
          </p:sp>
        </mc:Choice>
        <mc:Fallback xmlns="">
          <p:sp>
            <p:nvSpPr>
              <p:cNvPr id="32" name="TextBox 31">
                <a:extLst>
                  <a:ext uri="{FF2B5EF4-FFF2-40B4-BE49-F238E27FC236}">
                    <a16:creationId xmlns:a16="http://schemas.microsoft.com/office/drawing/2014/main" id="{AA8E5C38-0034-1187-9412-531A6FD0D778}"/>
                  </a:ext>
                </a:extLst>
              </p:cNvPr>
              <p:cNvSpPr txBox="1">
                <a:spLocks noRot="1" noChangeAspect="1" noMove="1" noResize="1" noEditPoints="1" noAdjustHandles="1" noChangeArrowheads="1" noChangeShapeType="1" noTextEdit="1"/>
              </p:cNvSpPr>
              <p:nvPr/>
            </p:nvSpPr>
            <p:spPr>
              <a:xfrm>
                <a:off x="10130406" y="4353534"/>
                <a:ext cx="1245560" cy="461665"/>
              </a:xfrm>
              <a:prstGeom prst="rect">
                <a:avLst/>
              </a:prstGeom>
              <a:blipFill>
                <a:blip r:embed="rId10"/>
                <a:stretch>
                  <a:fillRect t="-3947" r="-18137"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758825-F5A8-00B3-5C48-C52B2C2AE83B}"/>
                  </a:ext>
                </a:extLst>
              </p:cNvPr>
              <p:cNvSpPr txBox="1"/>
              <p:nvPr/>
            </p:nvSpPr>
            <p:spPr>
              <a:xfrm>
                <a:off x="7527355" y="5424117"/>
                <a:ext cx="469296"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𝑣</m:t>
                      </m:r>
                    </m:oMath>
                  </m:oMathPara>
                </a14:m>
                <a:endParaRPr lang="en-US" sz="2800" dirty="0"/>
              </a:p>
            </p:txBody>
          </p:sp>
        </mc:Choice>
        <mc:Fallback xmlns="">
          <p:sp>
            <p:nvSpPr>
              <p:cNvPr id="36" name="TextBox 35">
                <a:extLst>
                  <a:ext uri="{FF2B5EF4-FFF2-40B4-BE49-F238E27FC236}">
                    <a16:creationId xmlns:a16="http://schemas.microsoft.com/office/drawing/2014/main" id="{EF758825-F5A8-00B3-5C48-C52B2C2AE83B}"/>
                  </a:ext>
                </a:extLst>
              </p:cNvPr>
              <p:cNvSpPr txBox="1">
                <a:spLocks noRot="1" noChangeAspect="1" noMove="1" noResize="1" noEditPoints="1" noAdjustHandles="1" noChangeArrowheads="1" noChangeShapeType="1" noTextEdit="1"/>
              </p:cNvSpPr>
              <p:nvPr/>
            </p:nvSpPr>
            <p:spPr>
              <a:xfrm>
                <a:off x="7527355" y="5424117"/>
                <a:ext cx="469296" cy="523220"/>
              </a:xfrm>
              <a:prstGeom prst="rect">
                <a:avLst/>
              </a:prstGeom>
              <a:blipFill>
                <a:blip r:embed="rId11"/>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C12346E3-0130-95E5-E730-36D53D8876C3}"/>
              </a:ext>
            </a:extLst>
          </p:cNvPr>
          <p:cNvCxnSpPr>
            <a:cxnSpLocks/>
            <a:stCxn id="22" idx="3"/>
            <a:endCxn id="35" idx="7"/>
          </p:cNvCxnSpPr>
          <p:nvPr/>
        </p:nvCxnSpPr>
        <p:spPr>
          <a:xfrm flipH="1">
            <a:off x="8165757" y="3615257"/>
            <a:ext cx="1896669" cy="1985865"/>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3CDB325-4766-D0C1-2A92-6E1E465E5C01}"/>
                  </a:ext>
                </a:extLst>
              </p:cNvPr>
              <p:cNvSpPr txBox="1"/>
              <p:nvPr/>
            </p:nvSpPr>
            <p:spPr>
              <a:xfrm rot="18846102">
                <a:off x="8467263" y="4009558"/>
                <a:ext cx="129365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𝑦</m:t>
                          </m:r>
                          <m:r>
                            <a:rPr lang="de-DE" sz="2400" b="0" i="1" smtClean="0">
                              <a:solidFill>
                                <a:schemeClr val="accent5">
                                  <a:lumMod val="20000"/>
                                  <a:lumOff val="80000"/>
                                </a:schemeClr>
                              </a:solidFill>
                              <a:latin typeface="Cambria Math" panose="02040503050406030204" pitchFamily="18" charset="0"/>
                            </a:rPr>
                            <m:t>−</m:t>
                          </m:r>
                          <m:r>
                            <a:rPr lang="de-DE" sz="2400" b="0" i="1" smtClean="0">
                              <a:solidFill>
                                <a:schemeClr val="accent5">
                                  <a:lumMod val="20000"/>
                                  <a:lumOff val="80000"/>
                                </a:schemeClr>
                              </a:solidFill>
                              <a:latin typeface="Cambria Math" panose="02040503050406030204" pitchFamily="18" charset="0"/>
                            </a:rPr>
                            <m:t>𝑣</m:t>
                          </m:r>
                        </m:e>
                      </m:d>
                    </m:oMath>
                  </m:oMathPara>
                </a14:m>
                <a:endParaRPr lang="en-US" sz="2400" dirty="0">
                  <a:solidFill>
                    <a:schemeClr val="accent5">
                      <a:lumMod val="20000"/>
                      <a:lumOff val="80000"/>
                    </a:schemeClr>
                  </a:solidFill>
                </a:endParaRPr>
              </a:p>
            </p:txBody>
          </p:sp>
        </mc:Choice>
        <mc:Fallback xmlns="">
          <p:sp>
            <p:nvSpPr>
              <p:cNvPr id="44" name="TextBox 43">
                <a:extLst>
                  <a:ext uri="{FF2B5EF4-FFF2-40B4-BE49-F238E27FC236}">
                    <a16:creationId xmlns:a16="http://schemas.microsoft.com/office/drawing/2014/main" id="{03CDB325-4766-D0C1-2A92-6E1E465E5C01}"/>
                  </a:ext>
                </a:extLst>
              </p:cNvPr>
              <p:cNvSpPr txBox="1">
                <a:spLocks noRot="1" noChangeAspect="1" noMove="1" noResize="1" noEditPoints="1" noAdjustHandles="1" noChangeArrowheads="1" noChangeShapeType="1" noTextEdit="1"/>
              </p:cNvSpPr>
              <p:nvPr/>
            </p:nvSpPr>
            <p:spPr>
              <a:xfrm rot="18846102">
                <a:off x="8467263" y="4009558"/>
                <a:ext cx="1293655" cy="461665"/>
              </a:xfrm>
              <a:prstGeom prst="rect">
                <a:avLst/>
              </a:prstGeom>
              <a:blipFill>
                <a:blip r:embed="rId12"/>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033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033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944ACA7-AADC-5861-AB6A-3A6C156CE68E}"/>
              </a:ext>
            </a:extLst>
          </p:cNvPr>
          <p:cNvSpPr/>
          <p:nvPr/>
        </p:nvSpPr>
        <p:spPr>
          <a:xfrm>
            <a:off x="7996651" y="55721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9164D1-61AF-A559-78B9-593B335C1A0E}"/>
                  </a:ext>
                </a:extLst>
              </p:cNvPr>
              <p:cNvSpPr txBox="1"/>
              <p:nvPr/>
            </p:nvSpPr>
            <p:spPr>
              <a:xfrm rot="1548457">
                <a:off x="7746757" y="5700239"/>
                <a:ext cx="607026" cy="369332"/>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1800" b="0" i="1" smtClean="0">
                          <a:latin typeface="Cambria Math" panose="02040503050406030204" pitchFamily="18" charset="0"/>
                        </a:rPr>
                        <m:t>≠</m:t>
                      </m:r>
                      <m:acc>
                        <m:accPr>
                          <m:chr m:val="̂"/>
                          <m:ctrlPr>
                            <a:rPr lang="de-DE" sz="1800" b="0" i="1" smtClean="0">
                              <a:latin typeface="Cambria Math" panose="02040503050406030204" pitchFamily="18" charset="0"/>
                            </a:rPr>
                          </m:ctrlPr>
                        </m:accPr>
                        <m:e>
                          <m:r>
                            <a:rPr lang="de-DE" sz="1800" b="0" i="1" smtClean="0">
                              <a:latin typeface="Cambria Math" panose="02040503050406030204" pitchFamily="18" charset="0"/>
                            </a:rPr>
                            <m:t>𝑦</m:t>
                          </m:r>
                        </m:e>
                      </m:acc>
                    </m:oMath>
                  </m:oMathPara>
                </a14:m>
                <a:endParaRPr lang="en-US" sz="1800" dirty="0"/>
              </a:p>
            </p:txBody>
          </p:sp>
        </mc:Choice>
        <mc:Fallback xmlns="">
          <p:sp>
            <p:nvSpPr>
              <p:cNvPr id="7" name="TextBox 6">
                <a:extLst>
                  <a:ext uri="{FF2B5EF4-FFF2-40B4-BE49-F238E27FC236}">
                    <a16:creationId xmlns:a16="http://schemas.microsoft.com/office/drawing/2014/main" id="{079164D1-61AF-A559-78B9-593B335C1A0E}"/>
                  </a:ext>
                </a:extLst>
              </p:cNvPr>
              <p:cNvSpPr txBox="1">
                <a:spLocks noRot="1" noChangeAspect="1" noMove="1" noResize="1" noEditPoints="1" noAdjustHandles="1" noChangeArrowheads="1" noChangeShapeType="1" noTextEdit="1"/>
              </p:cNvSpPr>
              <p:nvPr/>
            </p:nvSpPr>
            <p:spPr>
              <a:xfrm rot="1548457">
                <a:off x="7746757" y="5700239"/>
                <a:ext cx="607026" cy="369332"/>
              </a:xfrm>
              <a:prstGeom prst="rect">
                <a:avLst/>
              </a:prstGeom>
              <a:blipFill>
                <a:blip r:embed="rId13"/>
                <a:stretch>
                  <a:fillRect r="-33333" b="-6061"/>
                </a:stretch>
              </a:blipFill>
            </p:spPr>
            <p:txBody>
              <a:bodyPr/>
              <a:lstStyle/>
              <a:p>
                <a:r>
                  <a:rPr lang="en-US">
                    <a:noFill/>
                  </a:rPr>
                  <a:t> </a:t>
                </a:r>
              </a:p>
            </p:txBody>
          </p:sp>
        </mc:Fallback>
      </mc:AlternateContent>
    </p:spTree>
    <p:extLst>
      <p:ext uri="{BB962C8B-B14F-4D97-AF65-F5344CB8AC3E}">
        <p14:creationId xmlns:p14="http://schemas.microsoft.com/office/powerpoint/2010/main" val="21075201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3"/>
            <a:ext cx="7632690" cy="3005986"/>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1292662"/>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and let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be the orthogonal projection of </a:t>
                </a:r>
                <a14:m>
                  <m:oMath xmlns:m="http://schemas.openxmlformats.org/officeDocument/2006/math">
                    <m:r>
                      <a:rPr lang="de-DE" sz="2600" b="0" i="1" smtClean="0">
                        <a:latin typeface="Cambria Math" panose="02040503050406030204" pitchFamily="18" charset="0"/>
                      </a:rPr>
                      <m:t>𝑦</m:t>
                    </m:r>
                  </m:oMath>
                </a14:m>
                <a:r>
                  <a:rPr lang="en-US" sz="2600" dirty="0"/>
                  <a:t> onto </a:t>
                </a:r>
                <a14:m>
                  <m:oMath xmlns:m="http://schemas.openxmlformats.org/officeDocument/2006/math">
                    <m:r>
                      <a:rPr lang="de-DE" sz="2600" b="0" i="1" smtClean="0">
                        <a:latin typeface="Cambria Math" panose="02040503050406030204" pitchFamily="18" charset="0"/>
                      </a:rPr>
                      <m:t>𝑊</m:t>
                    </m:r>
                  </m:oMath>
                </a14:m>
                <a:r>
                  <a:rPr lang="en-US" sz="2600" dirty="0"/>
                  <a:t>. Then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is the closest point in </a:t>
                </a:r>
                <a14:m>
                  <m:oMath xmlns:m="http://schemas.openxmlformats.org/officeDocument/2006/math">
                    <m:r>
                      <a:rPr lang="de-DE" sz="2600" b="0" i="1" smtClean="0">
                        <a:latin typeface="Cambria Math" panose="02040503050406030204" pitchFamily="18" charset="0"/>
                      </a:rPr>
                      <m:t>𝑊</m:t>
                    </m:r>
                  </m:oMath>
                </a14:m>
                <a:r>
                  <a:rPr lang="en-US" sz="2600" dirty="0"/>
                  <a:t> to </a:t>
                </a:r>
                <a14:m>
                  <m:oMath xmlns:m="http://schemas.openxmlformats.org/officeDocument/2006/math">
                    <m:r>
                      <a:rPr lang="de-DE" sz="2600" b="0" i="1" smtClean="0">
                        <a:latin typeface="Cambria Math" panose="02040503050406030204" pitchFamily="18" charset="0"/>
                      </a:rPr>
                      <m:t>𝑦</m:t>
                    </m:r>
                  </m:oMath>
                </a14:m>
                <a:r>
                  <a:rPr lang="en-US" sz="2600" dirty="0"/>
                  <a:t>, in the sense that </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1292662"/>
              </a:xfrm>
              <a:prstGeom prst="rect">
                <a:avLst/>
              </a:prstGeom>
              <a:blipFill>
                <a:blip r:embed="rId3"/>
                <a:stretch>
                  <a:fillRect l="-1486" t="-3774" r="-908" b="-113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4717445" cy="523220"/>
          </a:xfrm>
          <a:prstGeom prst="rect">
            <a:avLst/>
          </a:prstGeom>
          <a:noFill/>
        </p:spPr>
        <p:txBody>
          <a:bodyPr wrap="none" rtlCol="0">
            <a:spAutoFit/>
          </a:bodyPr>
          <a:lstStyle/>
          <a:p>
            <a:r>
              <a:rPr lang="en-US" sz="2800" b="1" dirty="0"/>
              <a:t>Theorem. Best approximation.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1412560" y="3735586"/>
                <a:ext cx="6286500" cy="492443"/>
              </a:xfrm>
              <a:prstGeom prst="rect">
                <a:avLst/>
              </a:prstGeom>
              <a:noFill/>
            </p:spPr>
            <p:txBody>
              <a:bodyPr wrap="square" rtlCol="0">
                <a:spAutoFit/>
              </a:bodyPr>
              <a:lstStyle/>
              <a:p>
                <a14:m>
                  <m:oMath xmlns:m="http://schemas.openxmlformats.org/officeDocument/2006/math">
                    <m:d>
                      <m:dPr>
                        <m:begChr m:val="‖"/>
                        <m:endChr m:val="‖"/>
                        <m:ctrlPr>
                          <a:rPr lang="en-US" sz="2600" i="1" smtClean="0">
                            <a:latin typeface="Cambria Math" panose="02040503050406030204" pitchFamily="18" charset="0"/>
                          </a:rPr>
                        </m:ctrlPr>
                      </m:dPr>
                      <m:e>
                        <m:r>
                          <a:rPr lang="de-DE" sz="2600" b="0" i="1" smtClean="0">
                            <a:latin typeface="Cambria Math" panose="02040503050406030204" pitchFamily="18" charset="0"/>
                          </a:rPr>
                          <m:t>𝑦</m:t>
                        </m:r>
                        <m:r>
                          <a:rPr lang="de-DE" sz="2600" b="0" i="1" smtClean="0">
                            <a:latin typeface="Cambria Math" panose="02040503050406030204" pitchFamily="18" charset="0"/>
                          </a:rPr>
                          <m:t>−</m:t>
                        </m:r>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e>
                    </m:d>
                    <m:r>
                      <a:rPr lang="de-DE" sz="2600" b="0" i="1" smtClean="0">
                        <a:latin typeface="Cambria Math" panose="02040503050406030204" pitchFamily="18" charset="0"/>
                      </a:rPr>
                      <m:t>&lt;</m:t>
                    </m:r>
                    <m:d>
                      <m:dPr>
                        <m:begChr m:val="‖"/>
                        <m:endChr m:val="‖"/>
                        <m:ctrlPr>
                          <a:rPr lang="en-US" sz="2600" i="1">
                            <a:latin typeface="Cambria Math" panose="02040503050406030204" pitchFamily="18" charset="0"/>
                          </a:rPr>
                        </m:ctrlPr>
                      </m:dPr>
                      <m:e>
                        <m:r>
                          <a:rPr lang="de-DE" sz="2600" i="1">
                            <a:latin typeface="Cambria Math" panose="02040503050406030204" pitchFamily="18" charset="0"/>
                          </a:rPr>
                          <m:t>𝑦</m:t>
                        </m:r>
                        <m:r>
                          <a:rPr lang="de-DE" sz="2600" i="1">
                            <a:latin typeface="Cambria Math" panose="02040503050406030204" pitchFamily="18" charset="0"/>
                          </a:rPr>
                          <m:t>−</m:t>
                        </m:r>
                        <m:r>
                          <a:rPr lang="de-DE" sz="2600" b="0" i="1" smtClean="0">
                            <a:latin typeface="Cambria Math" panose="02040503050406030204" pitchFamily="18" charset="0"/>
                          </a:rPr>
                          <m:t>𝑣</m:t>
                        </m:r>
                      </m:e>
                    </m:d>
                  </m:oMath>
                </a14:m>
                <a:r>
                  <a:rPr lang="en-US" sz="2600" dirty="0"/>
                  <a:t>   </a:t>
                </a:r>
                <a14:m>
                  <m:oMath xmlns:m="http://schemas.openxmlformats.org/officeDocument/2006/math">
                    <m:r>
                      <a:rPr lang="de-DE" sz="2600" b="0" i="1" dirty="0" smtClean="0">
                        <a:latin typeface="Cambria Math" panose="02040503050406030204" pitchFamily="18" charset="0"/>
                      </a:rPr>
                      <m:t>∀</m:t>
                    </m:r>
                    <m:r>
                      <a:rPr lang="de-DE" sz="2600" b="0" i="1" dirty="0" smtClean="0">
                        <a:latin typeface="Cambria Math" panose="02040503050406030204" pitchFamily="18" charset="0"/>
                      </a:rPr>
                      <m:t>𝑣</m:t>
                    </m:r>
                    <m:r>
                      <a:rPr lang="de-DE" sz="2600" b="0" i="1" dirty="0" smtClean="0">
                        <a:latin typeface="Cambria Math" panose="02040503050406030204" pitchFamily="18" charset="0"/>
                      </a:rPr>
                      <m:t>∈</m:t>
                    </m:r>
                    <m:r>
                      <a:rPr lang="de-DE" sz="2600" b="0" i="1" dirty="0" smtClean="0">
                        <a:latin typeface="Cambria Math" panose="02040503050406030204" pitchFamily="18" charset="0"/>
                      </a:rPr>
                      <m:t>𝑊</m:t>
                    </m:r>
                  </m:oMath>
                </a14:m>
                <a:r>
                  <a:rPr lang="en-US" sz="2600" dirty="0"/>
                  <a:t> distinct from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1412560" y="3735586"/>
                <a:ext cx="6286500" cy="492443"/>
              </a:xfrm>
              <a:prstGeom prst="rect">
                <a:avLst/>
              </a:prstGeom>
              <a:blipFill>
                <a:blip r:embed="rId6"/>
                <a:stretch>
                  <a:fillRect t="-9877" b="-30864"/>
                </a:stretch>
              </a:blipFill>
            </p:spPr>
            <p:txBody>
              <a:bodyPr/>
              <a:lstStyle/>
              <a:p>
                <a:r>
                  <a:rPr lang="en-US">
                    <a:noFill/>
                  </a:rPr>
                  <a:t> </a:t>
                </a:r>
              </a:p>
            </p:txBody>
          </p:sp>
        </mc:Fallback>
      </mc:AlternateContent>
      <p:sp>
        <p:nvSpPr>
          <p:cNvPr id="17" name="Parallelogram 16">
            <a:extLst>
              <a:ext uri="{FF2B5EF4-FFF2-40B4-BE49-F238E27FC236}">
                <a16:creationId xmlns:a16="http://schemas.microsoft.com/office/drawing/2014/main" id="{C2A9B4D6-C178-5F4B-45E7-BE805A56648D}"/>
              </a:ext>
            </a:extLst>
          </p:cNvPr>
          <p:cNvSpPr/>
          <p:nvPr/>
        </p:nvSpPr>
        <p:spPr>
          <a:xfrm>
            <a:off x="5480871" y="5383467"/>
            <a:ext cx="6437533" cy="1006502"/>
          </a:xfrm>
          <a:custGeom>
            <a:avLst/>
            <a:gdLst>
              <a:gd name="connsiteX0" fmla="*/ 0 w 6437533"/>
              <a:gd name="connsiteY0" fmla="*/ 1006502 h 1006502"/>
              <a:gd name="connsiteX1" fmla="*/ 369926 w 6437533"/>
              <a:gd name="connsiteY1" fmla="*/ 681066 h 1006502"/>
              <a:gd name="connsiteX2" fmla="*/ 716970 w 6437533"/>
              <a:gd name="connsiteY2" fmla="*/ 375761 h 1006502"/>
              <a:gd name="connsiteX3" fmla="*/ 1144101 w 6437533"/>
              <a:gd name="connsiteY3" fmla="*/ 0 h 1006502"/>
              <a:gd name="connsiteX4" fmla="*/ 1752846 w 6437533"/>
              <a:gd name="connsiteY4" fmla="*/ 0 h 1006502"/>
              <a:gd name="connsiteX5" fmla="*/ 2308656 w 6437533"/>
              <a:gd name="connsiteY5" fmla="*/ 0 h 1006502"/>
              <a:gd name="connsiteX6" fmla="*/ 2864466 w 6437533"/>
              <a:gd name="connsiteY6" fmla="*/ 0 h 1006502"/>
              <a:gd name="connsiteX7" fmla="*/ 3526145 w 6437533"/>
              <a:gd name="connsiteY7" fmla="*/ 0 h 1006502"/>
              <a:gd name="connsiteX8" fmla="*/ 4187824 w 6437533"/>
              <a:gd name="connsiteY8" fmla="*/ 0 h 1006502"/>
              <a:gd name="connsiteX9" fmla="*/ 4743635 w 6437533"/>
              <a:gd name="connsiteY9" fmla="*/ 0 h 1006502"/>
              <a:gd name="connsiteX10" fmla="*/ 5299445 w 6437533"/>
              <a:gd name="connsiteY10" fmla="*/ 0 h 1006502"/>
              <a:gd name="connsiteX11" fmla="*/ 6437533 w 6437533"/>
              <a:gd name="connsiteY11" fmla="*/ 0 h 1006502"/>
              <a:gd name="connsiteX12" fmla="*/ 6044725 w 6437533"/>
              <a:gd name="connsiteY12" fmla="*/ 345566 h 1006502"/>
              <a:gd name="connsiteX13" fmla="*/ 5640476 w 6437533"/>
              <a:gd name="connsiteY13" fmla="*/ 701196 h 1006502"/>
              <a:gd name="connsiteX14" fmla="*/ 5293432 w 6437533"/>
              <a:gd name="connsiteY14" fmla="*/ 1006502 h 1006502"/>
              <a:gd name="connsiteX15" fmla="*/ 4737622 w 6437533"/>
              <a:gd name="connsiteY15" fmla="*/ 1006502 h 1006502"/>
              <a:gd name="connsiteX16" fmla="*/ 4075943 w 6437533"/>
              <a:gd name="connsiteY16" fmla="*/ 1006502 h 1006502"/>
              <a:gd name="connsiteX17" fmla="*/ 3467198 w 6437533"/>
              <a:gd name="connsiteY17" fmla="*/ 1006502 h 1006502"/>
              <a:gd name="connsiteX18" fmla="*/ 2964322 w 6437533"/>
              <a:gd name="connsiteY18" fmla="*/ 1006502 h 1006502"/>
              <a:gd name="connsiteX19" fmla="*/ 2408512 w 6437533"/>
              <a:gd name="connsiteY19" fmla="*/ 1006502 h 1006502"/>
              <a:gd name="connsiteX20" fmla="*/ 1852701 w 6437533"/>
              <a:gd name="connsiteY20" fmla="*/ 1006502 h 1006502"/>
              <a:gd name="connsiteX21" fmla="*/ 1243957 w 6437533"/>
              <a:gd name="connsiteY21" fmla="*/ 1006502 h 1006502"/>
              <a:gd name="connsiteX22" fmla="*/ 0 w 6437533"/>
              <a:gd name="connsiteY22"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533"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37657" y="6338"/>
                  <a:pt x="1489571" y="-5278"/>
                  <a:pt x="1752846" y="0"/>
                </a:cubicBezTo>
                <a:cubicBezTo>
                  <a:pt x="2016121" y="5278"/>
                  <a:pt x="2142674" y="18871"/>
                  <a:pt x="2308656" y="0"/>
                </a:cubicBezTo>
                <a:cubicBezTo>
                  <a:pt x="2474638" y="-18871"/>
                  <a:pt x="2707856" y="-12963"/>
                  <a:pt x="2864466" y="0"/>
                </a:cubicBezTo>
                <a:cubicBezTo>
                  <a:pt x="3021076" y="12963"/>
                  <a:pt x="3268049" y="-25679"/>
                  <a:pt x="3526145" y="0"/>
                </a:cubicBezTo>
                <a:cubicBezTo>
                  <a:pt x="3784241" y="25679"/>
                  <a:pt x="3907033" y="28441"/>
                  <a:pt x="4187824" y="0"/>
                </a:cubicBezTo>
                <a:cubicBezTo>
                  <a:pt x="4468615" y="-28441"/>
                  <a:pt x="4527767" y="-11519"/>
                  <a:pt x="4743635" y="0"/>
                </a:cubicBezTo>
                <a:cubicBezTo>
                  <a:pt x="4959503" y="11519"/>
                  <a:pt x="5165319" y="-2417"/>
                  <a:pt x="5299445" y="0"/>
                </a:cubicBezTo>
                <a:cubicBezTo>
                  <a:pt x="5433571" y="2417"/>
                  <a:pt x="6176479" y="9190"/>
                  <a:pt x="6437533" y="0"/>
                </a:cubicBezTo>
                <a:cubicBezTo>
                  <a:pt x="6297990" y="133311"/>
                  <a:pt x="6176629" y="247199"/>
                  <a:pt x="6044725" y="345566"/>
                </a:cubicBezTo>
                <a:cubicBezTo>
                  <a:pt x="5912820" y="443933"/>
                  <a:pt x="5802136" y="573232"/>
                  <a:pt x="5640476" y="701196"/>
                </a:cubicBezTo>
                <a:cubicBezTo>
                  <a:pt x="5478816" y="829160"/>
                  <a:pt x="5387899" y="932604"/>
                  <a:pt x="5293432" y="1006502"/>
                </a:cubicBezTo>
                <a:cubicBezTo>
                  <a:pt x="5039857" y="1004855"/>
                  <a:pt x="4985880" y="1008012"/>
                  <a:pt x="4737622" y="1006502"/>
                </a:cubicBezTo>
                <a:cubicBezTo>
                  <a:pt x="4489364" y="1004993"/>
                  <a:pt x="4354262" y="995058"/>
                  <a:pt x="4075943" y="1006502"/>
                </a:cubicBezTo>
                <a:cubicBezTo>
                  <a:pt x="3797624" y="1017946"/>
                  <a:pt x="3629512" y="976460"/>
                  <a:pt x="3467198" y="1006502"/>
                </a:cubicBezTo>
                <a:cubicBezTo>
                  <a:pt x="3304884" y="1036544"/>
                  <a:pt x="3185740" y="993563"/>
                  <a:pt x="2964322" y="1006502"/>
                </a:cubicBezTo>
                <a:cubicBezTo>
                  <a:pt x="2742904" y="1019441"/>
                  <a:pt x="2635576" y="1014468"/>
                  <a:pt x="2408512" y="1006502"/>
                </a:cubicBezTo>
                <a:cubicBezTo>
                  <a:pt x="2181448" y="998537"/>
                  <a:pt x="2044136" y="1008564"/>
                  <a:pt x="1852701" y="1006502"/>
                </a:cubicBezTo>
                <a:cubicBezTo>
                  <a:pt x="1661266" y="1004440"/>
                  <a:pt x="1408477" y="981121"/>
                  <a:pt x="1243957" y="1006502"/>
                </a:cubicBezTo>
                <a:cubicBezTo>
                  <a:pt x="1079437" y="1031883"/>
                  <a:pt x="578125" y="100192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5934991" y="5901017"/>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5934991" y="5901017"/>
                <a:ext cx="2160720" cy="485326"/>
              </a:xfrm>
              <a:prstGeom prst="rect">
                <a:avLst/>
              </a:prstGeom>
              <a:blipFill>
                <a:blip r:embed="rId7"/>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a:stCxn id="22" idx="4"/>
          </p:cNvCxnSpPr>
          <p:nvPr/>
        </p:nvCxnSpPr>
        <p:spPr>
          <a:xfrm>
            <a:off x="10132472" y="3644271"/>
            <a:ext cx="0" cy="1924937"/>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246392" y="3248623"/>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𝑦</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246392" y="3248623"/>
                <a:ext cx="472950"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0246392" y="5424117"/>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de-DE" sz="2800" i="1">
                              <a:latin typeface="Cambria Math" panose="02040503050406030204" pitchFamily="18" charset="0"/>
                            </a:rPr>
                          </m:ctrlPr>
                        </m:accPr>
                        <m:e>
                          <m:r>
                            <a:rPr lang="de-DE" sz="2800">
                              <a:latin typeface="Cambria Math" panose="02040503050406030204" pitchFamily="18" charset="0"/>
                            </a:rPr>
                            <m:t>𝑦</m:t>
                          </m:r>
                        </m:e>
                      </m:acc>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0246392" y="5424117"/>
                <a:ext cx="469744"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A8E5C38-0034-1187-9412-531A6FD0D778}"/>
                  </a:ext>
                </a:extLst>
              </p:cNvPr>
              <p:cNvSpPr txBox="1"/>
              <p:nvPr/>
            </p:nvSpPr>
            <p:spPr>
              <a:xfrm>
                <a:off x="10130406" y="4353534"/>
                <a:ext cx="1245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𝑦</m:t>
                          </m:r>
                          <m:r>
                            <a:rPr lang="de-DE" sz="2400" b="0" i="1" smtClean="0">
                              <a:solidFill>
                                <a:schemeClr val="accent5">
                                  <a:lumMod val="20000"/>
                                  <a:lumOff val="80000"/>
                                </a:schemeClr>
                              </a:solidFill>
                              <a:latin typeface="Cambria Math" panose="02040503050406030204" pitchFamily="18" charset="0"/>
                            </a:rPr>
                            <m:t>−</m:t>
                          </m:r>
                          <m:acc>
                            <m:accPr>
                              <m:chr m:val="̂"/>
                              <m:ctrlPr>
                                <a:rPr lang="de-DE" sz="2400" b="0" i="1" smtClean="0">
                                  <a:solidFill>
                                    <a:schemeClr val="accent5">
                                      <a:lumMod val="20000"/>
                                      <a:lumOff val="80000"/>
                                    </a:schemeClr>
                                  </a:solidFill>
                                  <a:latin typeface="Cambria Math" panose="02040503050406030204" pitchFamily="18" charset="0"/>
                                </a:rPr>
                              </m:ctrlPr>
                            </m:accPr>
                            <m:e>
                              <m:r>
                                <a:rPr lang="de-DE" sz="2400" b="0" i="1" smtClean="0">
                                  <a:solidFill>
                                    <a:schemeClr val="accent5">
                                      <a:lumMod val="20000"/>
                                      <a:lumOff val="80000"/>
                                    </a:schemeClr>
                                  </a:solidFill>
                                  <a:latin typeface="Cambria Math" panose="02040503050406030204" pitchFamily="18" charset="0"/>
                                </a:rPr>
                                <m:t>𝑦</m:t>
                              </m:r>
                            </m:e>
                          </m:acc>
                        </m:e>
                      </m:d>
                    </m:oMath>
                  </m:oMathPara>
                </a14:m>
                <a:endParaRPr lang="en-US" sz="2400" dirty="0">
                  <a:solidFill>
                    <a:schemeClr val="accent5">
                      <a:lumMod val="20000"/>
                      <a:lumOff val="80000"/>
                    </a:schemeClr>
                  </a:solidFill>
                </a:endParaRPr>
              </a:p>
            </p:txBody>
          </p:sp>
        </mc:Choice>
        <mc:Fallback xmlns="">
          <p:sp>
            <p:nvSpPr>
              <p:cNvPr id="32" name="TextBox 31">
                <a:extLst>
                  <a:ext uri="{FF2B5EF4-FFF2-40B4-BE49-F238E27FC236}">
                    <a16:creationId xmlns:a16="http://schemas.microsoft.com/office/drawing/2014/main" id="{AA8E5C38-0034-1187-9412-531A6FD0D778}"/>
                  </a:ext>
                </a:extLst>
              </p:cNvPr>
              <p:cNvSpPr txBox="1">
                <a:spLocks noRot="1" noChangeAspect="1" noMove="1" noResize="1" noEditPoints="1" noAdjustHandles="1" noChangeArrowheads="1" noChangeShapeType="1" noTextEdit="1"/>
              </p:cNvSpPr>
              <p:nvPr/>
            </p:nvSpPr>
            <p:spPr>
              <a:xfrm>
                <a:off x="10130406" y="4353534"/>
                <a:ext cx="1245560" cy="461665"/>
              </a:xfrm>
              <a:prstGeom prst="rect">
                <a:avLst/>
              </a:prstGeom>
              <a:blipFill>
                <a:blip r:embed="rId10"/>
                <a:stretch>
                  <a:fillRect t="-3947" r="-18137"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758825-F5A8-00B3-5C48-C52B2C2AE83B}"/>
                  </a:ext>
                </a:extLst>
              </p:cNvPr>
              <p:cNvSpPr txBox="1"/>
              <p:nvPr/>
            </p:nvSpPr>
            <p:spPr>
              <a:xfrm>
                <a:off x="7527355" y="5424117"/>
                <a:ext cx="469296"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𝑣</m:t>
                      </m:r>
                    </m:oMath>
                  </m:oMathPara>
                </a14:m>
                <a:endParaRPr lang="en-US" sz="2800" dirty="0"/>
              </a:p>
            </p:txBody>
          </p:sp>
        </mc:Choice>
        <mc:Fallback xmlns="">
          <p:sp>
            <p:nvSpPr>
              <p:cNvPr id="36" name="TextBox 35">
                <a:extLst>
                  <a:ext uri="{FF2B5EF4-FFF2-40B4-BE49-F238E27FC236}">
                    <a16:creationId xmlns:a16="http://schemas.microsoft.com/office/drawing/2014/main" id="{EF758825-F5A8-00B3-5C48-C52B2C2AE83B}"/>
                  </a:ext>
                </a:extLst>
              </p:cNvPr>
              <p:cNvSpPr txBox="1">
                <a:spLocks noRot="1" noChangeAspect="1" noMove="1" noResize="1" noEditPoints="1" noAdjustHandles="1" noChangeArrowheads="1" noChangeShapeType="1" noTextEdit="1"/>
              </p:cNvSpPr>
              <p:nvPr/>
            </p:nvSpPr>
            <p:spPr>
              <a:xfrm>
                <a:off x="7527355" y="5424117"/>
                <a:ext cx="469296" cy="523220"/>
              </a:xfrm>
              <a:prstGeom prst="rect">
                <a:avLst/>
              </a:prstGeom>
              <a:blipFill>
                <a:blip r:embed="rId11"/>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C12346E3-0130-95E5-E730-36D53D8876C3}"/>
              </a:ext>
            </a:extLst>
          </p:cNvPr>
          <p:cNvCxnSpPr>
            <a:cxnSpLocks/>
            <a:stCxn id="22" idx="3"/>
            <a:endCxn id="35" idx="7"/>
          </p:cNvCxnSpPr>
          <p:nvPr/>
        </p:nvCxnSpPr>
        <p:spPr>
          <a:xfrm flipH="1">
            <a:off x="8165757" y="3615257"/>
            <a:ext cx="1896669" cy="1985865"/>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3CDB325-4766-D0C1-2A92-6E1E465E5C01}"/>
                  </a:ext>
                </a:extLst>
              </p:cNvPr>
              <p:cNvSpPr txBox="1"/>
              <p:nvPr/>
            </p:nvSpPr>
            <p:spPr>
              <a:xfrm rot="18846102">
                <a:off x="8467263" y="4009558"/>
                <a:ext cx="129365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𝑦</m:t>
                          </m:r>
                          <m:r>
                            <a:rPr lang="de-DE" sz="2400" b="0" i="1" smtClean="0">
                              <a:solidFill>
                                <a:schemeClr val="accent5">
                                  <a:lumMod val="20000"/>
                                  <a:lumOff val="80000"/>
                                </a:schemeClr>
                              </a:solidFill>
                              <a:latin typeface="Cambria Math" panose="02040503050406030204" pitchFamily="18" charset="0"/>
                            </a:rPr>
                            <m:t>−</m:t>
                          </m:r>
                          <m:r>
                            <a:rPr lang="de-DE" sz="2400" b="0" i="1" smtClean="0">
                              <a:solidFill>
                                <a:schemeClr val="accent5">
                                  <a:lumMod val="20000"/>
                                  <a:lumOff val="80000"/>
                                </a:schemeClr>
                              </a:solidFill>
                              <a:latin typeface="Cambria Math" panose="02040503050406030204" pitchFamily="18" charset="0"/>
                            </a:rPr>
                            <m:t>𝑣</m:t>
                          </m:r>
                        </m:e>
                      </m:d>
                    </m:oMath>
                  </m:oMathPara>
                </a14:m>
                <a:endParaRPr lang="en-US" sz="2400" dirty="0">
                  <a:solidFill>
                    <a:schemeClr val="accent5">
                      <a:lumMod val="20000"/>
                      <a:lumOff val="80000"/>
                    </a:schemeClr>
                  </a:solidFill>
                </a:endParaRPr>
              </a:p>
            </p:txBody>
          </p:sp>
        </mc:Choice>
        <mc:Fallback xmlns="">
          <p:sp>
            <p:nvSpPr>
              <p:cNvPr id="44" name="TextBox 43">
                <a:extLst>
                  <a:ext uri="{FF2B5EF4-FFF2-40B4-BE49-F238E27FC236}">
                    <a16:creationId xmlns:a16="http://schemas.microsoft.com/office/drawing/2014/main" id="{03CDB325-4766-D0C1-2A92-6E1E465E5C01}"/>
                  </a:ext>
                </a:extLst>
              </p:cNvPr>
              <p:cNvSpPr txBox="1">
                <a:spLocks noRot="1" noChangeAspect="1" noMove="1" noResize="1" noEditPoints="1" noAdjustHandles="1" noChangeArrowheads="1" noChangeShapeType="1" noTextEdit="1"/>
              </p:cNvSpPr>
              <p:nvPr/>
            </p:nvSpPr>
            <p:spPr>
              <a:xfrm rot="18846102">
                <a:off x="8467263" y="4009558"/>
                <a:ext cx="1293655" cy="461665"/>
              </a:xfrm>
              <a:prstGeom prst="rect">
                <a:avLst/>
              </a:prstGeom>
              <a:blipFill>
                <a:blip r:embed="rId12"/>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033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033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944ACA7-AADC-5861-AB6A-3A6C156CE68E}"/>
              </a:ext>
            </a:extLst>
          </p:cNvPr>
          <p:cNvSpPr/>
          <p:nvPr/>
        </p:nvSpPr>
        <p:spPr>
          <a:xfrm>
            <a:off x="7996651" y="55721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9164D1-61AF-A559-78B9-593B335C1A0E}"/>
                  </a:ext>
                </a:extLst>
              </p:cNvPr>
              <p:cNvSpPr txBox="1"/>
              <p:nvPr/>
            </p:nvSpPr>
            <p:spPr>
              <a:xfrm rot="1548457">
                <a:off x="7746757" y="5700239"/>
                <a:ext cx="607026" cy="369332"/>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1800" b="0" i="1" smtClean="0">
                          <a:latin typeface="Cambria Math" panose="02040503050406030204" pitchFamily="18" charset="0"/>
                        </a:rPr>
                        <m:t>≠</m:t>
                      </m:r>
                      <m:acc>
                        <m:accPr>
                          <m:chr m:val="̂"/>
                          <m:ctrlPr>
                            <a:rPr lang="de-DE" sz="1800" b="0" i="1" smtClean="0">
                              <a:latin typeface="Cambria Math" panose="02040503050406030204" pitchFamily="18" charset="0"/>
                            </a:rPr>
                          </m:ctrlPr>
                        </m:accPr>
                        <m:e>
                          <m:r>
                            <a:rPr lang="de-DE" sz="1800" b="0" i="1" smtClean="0">
                              <a:latin typeface="Cambria Math" panose="02040503050406030204" pitchFamily="18" charset="0"/>
                            </a:rPr>
                            <m:t>𝑦</m:t>
                          </m:r>
                        </m:e>
                      </m:acc>
                    </m:oMath>
                  </m:oMathPara>
                </a14:m>
                <a:endParaRPr lang="en-US" sz="1800" dirty="0"/>
              </a:p>
            </p:txBody>
          </p:sp>
        </mc:Choice>
        <mc:Fallback xmlns="">
          <p:sp>
            <p:nvSpPr>
              <p:cNvPr id="7" name="TextBox 6">
                <a:extLst>
                  <a:ext uri="{FF2B5EF4-FFF2-40B4-BE49-F238E27FC236}">
                    <a16:creationId xmlns:a16="http://schemas.microsoft.com/office/drawing/2014/main" id="{079164D1-61AF-A559-78B9-593B335C1A0E}"/>
                  </a:ext>
                </a:extLst>
              </p:cNvPr>
              <p:cNvSpPr txBox="1">
                <a:spLocks noRot="1" noChangeAspect="1" noMove="1" noResize="1" noEditPoints="1" noAdjustHandles="1" noChangeArrowheads="1" noChangeShapeType="1" noTextEdit="1"/>
              </p:cNvSpPr>
              <p:nvPr/>
            </p:nvSpPr>
            <p:spPr>
              <a:xfrm rot="1548457">
                <a:off x="7746757" y="5700239"/>
                <a:ext cx="607026" cy="369332"/>
              </a:xfrm>
              <a:prstGeom prst="rect">
                <a:avLst/>
              </a:prstGeom>
              <a:blipFill>
                <a:blip r:embed="rId13"/>
                <a:stretch>
                  <a:fillRect r="-33333" b="-606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6DACFC-A480-F280-DED3-B23933EFA8C9}"/>
              </a:ext>
            </a:extLst>
          </p:cNvPr>
          <p:cNvCxnSpPr>
            <a:cxnSpLocks/>
          </p:cNvCxnSpPr>
          <p:nvPr/>
        </p:nvCxnSpPr>
        <p:spPr>
          <a:xfrm>
            <a:off x="5480871" y="5788105"/>
            <a:ext cx="478046" cy="358239"/>
          </a:xfrm>
          <a:prstGeom prst="straightConnector1">
            <a:avLst/>
          </a:prstGeom>
          <a:ln w="63500" cap="rnd">
            <a:solidFill>
              <a:schemeClr val="tx1"/>
            </a:solidFill>
            <a:round/>
            <a:tailEnd type="triangle"/>
          </a:ln>
          <a:effectLst>
            <a:glow rad="139700">
              <a:schemeClr val="accent4">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4B5196C7-5FB9-9CB9-4628-7CE8E215097E}"/>
              </a:ext>
            </a:extLst>
          </p:cNvPr>
          <p:cNvGrpSpPr/>
          <p:nvPr/>
        </p:nvGrpSpPr>
        <p:grpSpPr>
          <a:xfrm>
            <a:off x="435609" y="4773760"/>
            <a:ext cx="4712837" cy="1836590"/>
            <a:chOff x="435609" y="4773760"/>
            <a:chExt cx="4712837" cy="1836590"/>
          </a:xfrm>
        </p:grpSpPr>
        <p:sp>
          <p:nvSpPr>
            <p:cNvPr id="12" name="Rectangle: Rounded Corners 11">
              <a:extLst>
                <a:ext uri="{FF2B5EF4-FFF2-40B4-BE49-F238E27FC236}">
                  <a16:creationId xmlns:a16="http://schemas.microsoft.com/office/drawing/2014/main" id="{CBD24FAD-74A4-EA8B-D202-4C70915719A7}"/>
                </a:ext>
              </a:extLst>
            </p:cNvPr>
            <p:cNvSpPr/>
            <p:nvPr/>
          </p:nvSpPr>
          <p:spPr>
            <a:xfrm>
              <a:off x="435609" y="4773760"/>
              <a:ext cx="4712837" cy="1836590"/>
            </a:xfrm>
            <a:custGeom>
              <a:avLst/>
              <a:gdLst>
                <a:gd name="connsiteX0" fmla="*/ 0 w 4712837"/>
                <a:gd name="connsiteY0" fmla="*/ 9807 h 1836590"/>
                <a:gd name="connsiteX1" fmla="*/ 9807 w 4712837"/>
                <a:gd name="connsiteY1" fmla="*/ 0 h 1836590"/>
                <a:gd name="connsiteX2" fmla="*/ 727200 w 4712837"/>
                <a:gd name="connsiteY2" fmla="*/ 0 h 1836590"/>
                <a:gd name="connsiteX3" fmla="*/ 1303796 w 4712837"/>
                <a:gd name="connsiteY3" fmla="*/ 0 h 1836590"/>
                <a:gd name="connsiteX4" fmla="*/ 2021188 w 4712837"/>
                <a:gd name="connsiteY4" fmla="*/ 0 h 1836590"/>
                <a:gd name="connsiteX5" fmla="*/ 2550852 w 4712837"/>
                <a:gd name="connsiteY5" fmla="*/ 0 h 1836590"/>
                <a:gd name="connsiteX6" fmla="*/ 3268245 w 4712837"/>
                <a:gd name="connsiteY6" fmla="*/ 0 h 1836590"/>
                <a:gd name="connsiteX7" fmla="*/ 3844841 w 4712837"/>
                <a:gd name="connsiteY7" fmla="*/ 0 h 1836590"/>
                <a:gd name="connsiteX8" fmla="*/ 4703030 w 4712837"/>
                <a:gd name="connsiteY8" fmla="*/ 0 h 1836590"/>
                <a:gd name="connsiteX9" fmla="*/ 4712837 w 4712837"/>
                <a:gd name="connsiteY9" fmla="*/ 9807 h 1836590"/>
                <a:gd name="connsiteX10" fmla="*/ 4712837 w 4712837"/>
                <a:gd name="connsiteY10" fmla="*/ 579126 h 1836590"/>
                <a:gd name="connsiteX11" fmla="*/ 4712837 w 4712837"/>
                <a:gd name="connsiteY11" fmla="*/ 1130276 h 1836590"/>
                <a:gd name="connsiteX12" fmla="*/ 4712837 w 4712837"/>
                <a:gd name="connsiteY12" fmla="*/ 1826783 h 1836590"/>
                <a:gd name="connsiteX13" fmla="*/ 4703030 w 4712837"/>
                <a:gd name="connsiteY13" fmla="*/ 1836590 h 1836590"/>
                <a:gd name="connsiteX14" fmla="*/ 4173366 w 4712837"/>
                <a:gd name="connsiteY14" fmla="*/ 1836590 h 1836590"/>
                <a:gd name="connsiteX15" fmla="*/ 3409041 w 4712837"/>
                <a:gd name="connsiteY15" fmla="*/ 1836590 h 1836590"/>
                <a:gd name="connsiteX16" fmla="*/ 2738581 w 4712837"/>
                <a:gd name="connsiteY16" fmla="*/ 1836590 h 1836590"/>
                <a:gd name="connsiteX17" fmla="*/ 1974256 w 4712837"/>
                <a:gd name="connsiteY17" fmla="*/ 1836590 h 1836590"/>
                <a:gd name="connsiteX18" fmla="*/ 1256863 w 4712837"/>
                <a:gd name="connsiteY18" fmla="*/ 1836590 h 1836590"/>
                <a:gd name="connsiteX19" fmla="*/ 633335 w 4712837"/>
                <a:gd name="connsiteY19" fmla="*/ 1836590 h 1836590"/>
                <a:gd name="connsiteX20" fmla="*/ 9807 w 4712837"/>
                <a:gd name="connsiteY20" fmla="*/ 1836590 h 1836590"/>
                <a:gd name="connsiteX21" fmla="*/ 0 w 4712837"/>
                <a:gd name="connsiteY21" fmla="*/ 1826783 h 1836590"/>
                <a:gd name="connsiteX22" fmla="*/ 0 w 4712837"/>
                <a:gd name="connsiteY22" fmla="*/ 1221124 h 1836590"/>
                <a:gd name="connsiteX23" fmla="*/ 0 w 4712837"/>
                <a:gd name="connsiteY23" fmla="*/ 579126 h 1836590"/>
                <a:gd name="connsiteX24" fmla="*/ 0 w 4712837"/>
                <a:gd name="connsiteY24" fmla="*/ 9807 h 18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712837" h="1836590" fill="none" extrusionOk="0">
                  <a:moveTo>
                    <a:pt x="0" y="9807"/>
                  </a:moveTo>
                  <a:cubicBezTo>
                    <a:pt x="-320" y="5033"/>
                    <a:pt x="4013" y="-501"/>
                    <a:pt x="9807" y="0"/>
                  </a:cubicBezTo>
                  <a:cubicBezTo>
                    <a:pt x="298844" y="28552"/>
                    <a:pt x="385144" y="31654"/>
                    <a:pt x="727200" y="0"/>
                  </a:cubicBezTo>
                  <a:cubicBezTo>
                    <a:pt x="1069256" y="-31654"/>
                    <a:pt x="1090216" y="5653"/>
                    <a:pt x="1303796" y="0"/>
                  </a:cubicBezTo>
                  <a:cubicBezTo>
                    <a:pt x="1517376" y="-5653"/>
                    <a:pt x="1729426" y="31674"/>
                    <a:pt x="2021188" y="0"/>
                  </a:cubicBezTo>
                  <a:cubicBezTo>
                    <a:pt x="2312950" y="-31674"/>
                    <a:pt x="2401661" y="19119"/>
                    <a:pt x="2550852" y="0"/>
                  </a:cubicBezTo>
                  <a:cubicBezTo>
                    <a:pt x="2700043" y="-19119"/>
                    <a:pt x="3000235" y="-34718"/>
                    <a:pt x="3268245" y="0"/>
                  </a:cubicBezTo>
                  <a:cubicBezTo>
                    <a:pt x="3536255" y="34718"/>
                    <a:pt x="3623073" y="-25661"/>
                    <a:pt x="3844841" y="0"/>
                  </a:cubicBezTo>
                  <a:cubicBezTo>
                    <a:pt x="4066609" y="25661"/>
                    <a:pt x="4519389" y="13110"/>
                    <a:pt x="4703030" y="0"/>
                  </a:cubicBezTo>
                  <a:cubicBezTo>
                    <a:pt x="4708514" y="-295"/>
                    <a:pt x="4712288" y="4373"/>
                    <a:pt x="4712837" y="9807"/>
                  </a:cubicBezTo>
                  <a:cubicBezTo>
                    <a:pt x="4738194" y="168769"/>
                    <a:pt x="4717549" y="436062"/>
                    <a:pt x="4712837" y="579126"/>
                  </a:cubicBezTo>
                  <a:cubicBezTo>
                    <a:pt x="4708125" y="722190"/>
                    <a:pt x="4693989" y="931708"/>
                    <a:pt x="4712837" y="1130276"/>
                  </a:cubicBezTo>
                  <a:cubicBezTo>
                    <a:pt x="4731686" y="1328844"/>
                    <a:pt x="4712372" y="1680534"/>
                    <a:pt x="4712837" y="1826783"/>
                  </a:cubicBezTo>
                  <a:cubicBezTo>
                    <a:pt x="4712892" y="1832332"/>
                    <a:pt x="4708647" y="1836789"/>
                    <a:pt x="4703030" y="1836590"/>
                  </a:cubicBezTo>
                  <a:cubicBezTo>
                    <a:pt x="4449967" y="1817137"/>
                    <a:pt x="4305493" y="1845549"/>
                    <a:pt x="4173366" y="1836590"/>
                  </a:cubicBezTo>
                  <a:cubicBezTo>
                    <a:pt x="4041239" y="1827631"/>
                    <a:pt x="3650410" y="1807215"/>
                    <a:pt x="3409041" y="1836590"/>
                  </a:cubicBezTo>
                  <a:cubicBezTo>
                    <a:pt x="3167673" y="1865965"/>
                    <a:pt x="2901564" y="1824780"/>
                    <a:pt x="2738581" y="1836590"/>
                  </a:cubicBezTo>
                  <a:cubicBezTo>
                    <a:pt x="2575598" y="1848400"/>
                    <a:pt x="2171481" y="1844623"/>
                    <a:pt x="1974256" y="1836590"/>
                  </a:cubicBezTo>
                  <a:cubicBezTo>
                    <a:pt x="1777032" y="1828557"/>
                    <a:pt x="1455009" y="1802141"/>
                    <a:pt x="1256863" y="1836590"/>
                  </a:cubicBezTo>
                  <a:cubicBezTo>
                    <a:pt x="1058717" y="1871039"/>
                    <a:pt x="837668" y="1808267"/>
                    <a:pt x="633335" y="1836590"/>
                  </a:cubicBezTo>
                  <a:cubicBezTo>
                    <a:pt x="429002" y="1864913"/>
                    <a:pt x="148133" y="1812050"/>
                    <a:pt x="9807" y="1836590"/>
                  </a:cubicBezTo>
                  <a:cubicBezTo>
                    <a:pt x="4395" y="1836756"/>
                    <a:pt x="351" y="1831884"/>
                    <a:pt x="0" y="1826783"/>
                  </a:cubicBezTo>
                  <a:cubicBezTo>
                    <a:pt x="27352" y="1684776"/>
                    <a:pt x="-22349" y="1398336"/>
                    <a:pt x="0" y="1221124"/>
                  </a:cubicBezTo>
                  <a:cubicBezTo>
                    <a:pt x="22349" y="1043912"/>
                    <a:pt x="-23071" y="846450"/>
                    <a:pt x="0" y="579126"/>
                  </a:cubicBezTo>
                  <a:cubicBezTo>
                    <a:pt x="23071" y="311802"/>
                    <a:pt x="8538" y="186632"/>
                    <a:pt x="0" y="9807"/>
                  </a:cubicBezTo>
                  <a:close/>
                </a:path>
                <a:path w="4712837" h="1836590" stroke="0" extrusionOk="0">
                  <a:moveTo>
                    <a:pt x="0" y="9807"/>
                  </a:moveTo>
                  <a:cubicBezTo>
                    <a:pt x="-1049" y="3744"/>
                    <a:pt x="3523" y="326"/>
                    <a:pt x="9807" y="0"/>
                  </a:cubicBezTo>
                  <a:cubicBezTo>
                    <a:pt x="295146" y="-14908"/>
                    <a:pt x="557128" y="25743"/>
                    <a:pt x="774132" y="0"/>
                  </a:cubicBezTo>
                  <a:cubicBezTo>
                    <a:pt x="991136" y="-25743"/>
                    <a:pt x="1105266" y="20616"/>
                    <a:pt x="1397660" y="0"/>
                  </a:cubicBezTo>
                  <a:cubicBezTo>
                    <a:pt x="1690054" y="-20616"/>
                    <a:pt x="1824003" y="-6538"/>
                    <a:pt x="1974256" y="0"/>
                  </a:cubicBezTo>
                  <a:cubicBezTo>
                    <a:pt x="2124509" y="6538"/>
                    <a:pt x="2344411" y="-22342"/>
                    <a:pt x="2691649" y="0"/>
                  </a:cubicBezTo>
                  <a:cubicBezTo>
                    <a:pt x="3038887" y="22342"/>
                    <a:pt x="3078994" y="635"/>
                    <a:pt x="3315177" y="0"/>
                  </a:cubicBezTo>
                  <a:cubicBezTo>
                    <a:pt x="3551360" y="-635"/>
                    <a:pt x="3848847" y="-25932"/>
                    <a:pt x="4079502" y="0"/>
                  </a:cubicBezTo>
                  <a:cubicBezTo>
                    <a:pt x="4310157" y="25932"/>
                    <a:pt x="4444676" y="-24450"/>
                    <a:pt x="4703030" y="0"/>
                  </a:cubicBezTo>
                  <a:cubicBezTo>
                    <a:pt x="4707969" y="790"/>
                    <a:pt x="4712059" y="3489"/>
                    <a:pt x="4712837" y="9807"/>
                  </a:cubicBezTo>
                  <a:cubicBezTo>
                    <a:pt x="4685373" y="149946"/>
                    <a:pt x="4715899" y="364358"/>
                    <a:pt x="4712837" y="579126"/>
                  </a:cubicBezTo>
                  <a:cubicBezTo>
                    <a:pt x="4709775" y="793894"/>
                    <a:pt x="4716411" y="933542"/>
                    <a:pt x="4712837" y="1184785"/>
                  </a:cubicBezTo>
                  <a:cubicBezTo>
                    <a:pt x="4709263" y="1436028"/>
                    <a:pt x="4723423" y="1677653"/>
                    <a:pt x="4712837" y="1826783"/>
                  </a:cubicBezTo>
                  <a:cubicBezTo>
                    <a:pt x="4713186" y="1832626"/>
                    <a:pt x="4709121" y="1835999"/>
                    <a:pt x="4703030" y="1836590"/>
                  </a:cubicBezTo>
                  <a:cubicBezTo>
                    <a:pt x="4467415" y="1808630"/>
                    <a:pt x="4237603" y="1841840"/>
                    <a:pt x="4032570" y="1836590"/>
                  </a:cubicBezTo>
                  <a:cubicBezTo>
                    <a:pt x="3827537" y="1831340"/>
                    <a:pt x="3683085" y="1858490"/>
                    <a:pt x="3362109" y="1836590"/>
                  </a:cubicBezTo>
                  <a:cubicBezTo>
                    <a:pt x="3041133" y="1814690"/>
                    <a:pt x="2890063" y="1848416"/>
                    <a:pt x="2597784" y="1836590"/>
                  </a:cubicBezTo>
                  <a:cubicBezTo>
                    <a:pt x="2305506" y="1824764"/>
                    <a:pt x="2191554" y="1864561"/>
                    <a:pt x="1927324" y="1836590"/>
                  </a:cubicBezTo>
                  <a:cubicBezTo>
                    <a:pt x="1663094" y="1808619"/>
                    <a:pt x="1656975" y="1850462"/>
                    <a:pt x="1397660" y="1836590"/>
                  </a:cubicBezTo>
                  <a:cubicBezTo>
                    <a:pt x="1138345" y="1822718"/>
                    <a:pt x="1045087" y="1837282"/>
                    <a:pt x="821064" y="1836590"/>
                  </a:cubicBezTo>
                  <a:cubicBezTo>
                    <a:pt x="597041" y="1835898"/>
                    <a:pt x="386886" y="1859127"/>
                    <a:pt x="9807" y="1836590"/>
                  </a:cubicBezTo>
                  <a:cubicBezTo>
                    <a:pt x="5064" y="1836448"/>
                    <a:pt x="114" y="1833278"/>
                    <a:pt x="0" y="1826783"/>
                  </a:cubicBezTo>
                  <a:cubicBezTo>
                    <a:pt x="-4451" y="1669893"/>
                    <a:pt x="24289" y="1496126"/>
                    <a:pt x="0" y="1257464"/>
                  </a:cubicBezTo>
                  <a:cubicBezTo>
                    <a:pt x="-24289" y="1018802"/>
                    <a:pt x="-16569" y="881384"/>
                    <a:pt x="0" y="706314"/>
                  </a:cubicBezTo>
                  <a:cubicBezTo>
                    <a:pt x="16569" y="531244"/>
                    <a:pt x="-986" y="254106"/>
                    <a:pt x="0" y="9807"/>
                  </a:cubicBezTo>
                  <a:close/>
                </a:path>
              </a:pathLst>
            </a:custGeom>
            <a:solidFill>
              <a:schemeClr val="accent5">
                <a:lumMod val="75000"/>
              </a:schemeClr>
            </a:solidFill>
            <a:ln w="25400">
              <a:solidFill>
                <a:schemeClr val="tx1"/>
              </a:solidFill>
              <a:extLst>
                <a:ext uri="{C807C97D-BFC1-408E-A445-0C87EB9F89A2}">
                  <ask:lineSketchStyleProps xmlns:ask="http://schemas.microsoft.com/office/drawing/2018/sketchyshapes" sd="1219033472">
                    <a:prstGeom prst="roundRect">
                      <a:avLst>
                        <a:gd name="adj" fmla="val 534"/>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DA35BBE-C297-266F-1393-62FD06714A3E}"/>
                    </a:ext>
                  </a:extLst>
                </p:cNvPr>
                <p:cNvSpPr txBox="1"/>
                <p:nvPr/>
              </p:nvSpPr>
              <p:spPr>
                <a:xfrm>
                  <a:off x="511258" y="4831332"/>
                  <a:ext cx="4546379" cy="1727909"/>
                </a:xfrm>
                <a:prstGeom prst="rect">
                  <a:avLst/>
                </a:prstGeom>
                <a:noFill/>
              </p:spPr>
              <p:txBody>
                <a:bodyPr wrap="square" rtlCol="0">
                  <a:spAutoFit/>
                </a:bodyPr>
                <a:lstStyle/>
                <a:p>
                  <a14:m>
                    <m:oMath xmlns:m="http://schemas.openxmlformats.org/officeDocument/2006/math">
                      <m:sSub>
                        <m:sSubPr>
                          <m:ctrlPr>
                            <a:rPr lang="de-DE" sz="2600" b="0" i="1" dirty="0" smtClean="0">
                              <a:latin typeface="Cambria Math" panose="02040503050406030204" pitchFamily="18" charset="0"/>
                            </a:rPr>
                          </m:ctrlPr>
                        </m:sSubPr>
                        <m:e>
                          <m:r>
                            <a:rPr lang="de-DE" sz="2600" b="0" i="1" dirty="0" smtClean="0">
                              <a:latin typeface="Cambria Math" panose="02040503050406030204" pitchFamily="18" charset="0"/>
                            </a:rPr>
                            <m:t>𝑉</m:t>
                          </m:r>
                        </m:e>
                        <m:sub>
                          <m:r>
                            <a:rPr lang="de-DE" sz="2600" b="0" i="1" dirty="0" smtClean="0">
                              <a:latin typeface="Cambria Math" panose="02040503050406030204" pitchFamily="18" charset="0"/>
                            </a:rPr>
                            <m:t>𝑁</m:t>
                          </m:r>
                          <m:r>
                            <a:rPr lang="de-DE" sz="2600" b="0" i="1" dirty="0" smtClean="0">
                              <a:latin typeface="Cambria Math" panose="02040503050406030204" pitchFamily="18" charset="0"/>
                            </a:rPr>
                            <m:t>,</m:t>
                          </m:r>
                          <m:r>
                            <a:rPr lang="de-DE" sz="2600" b="0" i="1" dirty="0" smtClean="0">
                              <a:latin typeface="Cambria Math" panose="02040503050406030204" pitchFamily="18" charset="0"/>
                            </a:rPr>
                            <m:t>𝑇</m:t>
                          </m:r>
                        </m:sub>
                      </m:sSub>
                    </m:oMath>
                  </a14:m>
                  <a:r>
                    <a:rPr lang="en-US" sz="2600" dirty="0"/>
                    <a:t> is defined as the subspace of </a:t>
                  </a:r>
                  <a14:m>
                    <m:oMath xmlns:m="http://schemas.openxmlformats.org/officeDocument/2006/math">
                      <m:sSup>
                        <m:sSupPr>
                          <m:ctrlPr>
                            <a:rPr lang="de-DE" sz="2600" b="0" i="1" smtClean="0">
                              <a:latin typeface="Cambria Math" panose="02040503050406030204" pitchFamily="18" charset="0"/>
                            </a:rPr>
                          </m:ctrlPr>
                        </m:sSupPr>
                        <m:e>
                          <m:r>
                            <m:rPr>
                              <m:sty m:val="p"/>
                            </m:rPr>
                            <a:rPr lang="de-DE" sz="2600" b="0" i="0" smtClean="0">
                              <a:latin typeface="Cambria Math" panose="02040503050406030204" pitchFamily="18" charset="0"/>
                            </a:rPr>
                            <m:t>L</m:t>
                          </m:r>
                        </m:e>
                        <m:sup>
                          <m:r>
                            <a:rPr lang="de-DE" sz="2600" b="0" i="0" smtClean="0">
                              <a:latin typeface="Cambria Math" panose="02040503050406030204" pitchFamily="18" charset="0"/>
                            </a:rPr>
                            <m:t>2</m:t>
                          </m:r>
                        </m:sup>
                      </m:sSup>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0,</m:t>
                          </m:r>
                          <m:r>
                            <a:rPr lang="de-DE" sz="2600" b="0" i="1" smtClean="0">
                              <a:latin typeface="Cambria Math" panose="02040503050406030204" pitchFamily="18" charset="0"/>
                            </a:rPr>
                            <m:t>𝑇</m:t>
                          </m:r>
                        </m:e>
                      </m:d>
                    </m:oMath>
                  </a14:m>
                  <a:r>
                    <a:rPr lang="en-US" sz="2600" dirty="0"/>
                    <a:t> spanned by the set of functions </a:t>
                  </a:r>
                  <a14:m>
                    <m:oMath xmlns:m="http://schemas.openxmlformats.org/officeDocument/2006/math">
                      <m:sSub>
                        <m:sSubPr>
                          <m:ctrlPr>
                            <a:rPr lang="de-DE"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𝔉</m:t>
                          </m:r>
                        </m:e>
                        <m:sub>
                          <m:r>
                            <a:rPr lang="de-DE" sz="2600" i="1">
                              <a:latin typeface="Cambria Math" panose="02040503050406030204" pitchFamily="18" charset="0"/>
                              <a:ea typeface="Cambria Math" panose="02040503050406030204" pitchFamily="18" charset="0"/>
                            </a:rPr>
                            <m:t>𝑁</m:t>
                          </m:r>
                          <m:r>
                            <a:rPr lang="de-DE" sz="2600" i="1">
                              <a:latin typeface="Cambria Math" panose="02040503050406030204" pitchFamily="18" charset="0"/>
                              <a:ea typeface="Cambria Math" panose="02040503050406030204" pitchFamily="18" charset="0"/>
                            </a:rPr>
                            <m:t>,</m:t>
                          </m:r>
                          <m:r>
                            <a:rPr lang="de-DE" sz="2600" i="1">
                              <a:latin typeface="Cambria Math" panose="02040503050406030204" pitchFamily="18" charset="0"/>
                              <a:ea typeface="Cambria Math" panose="02040503050406030204" pitchFamily="18" charset="0"/>
                            </a:rPr>
                            <m:t>𝑇</m:t>
                          </m:r>
                        </m:sub>
                      </m:sSub>
                    </m:oMath>
                  </a14:m>
                  <a:r>
                    <a:rPr lang="en-US" sz="2600" dirty="0"/>
                    <a:t>.   </a:t>
                  </a:r>
                  <a14:m>
                    <m:oMath xmlns:m="http://schemas.openxmlformats.org/officeDocument/2006/math">
                      <m:sSub>
                        <m:sSubPr>
                          <m:ctrlPr>
                            <a:rPr lang="de-DE" sz="2600" i="1" dirty="0">
                              <a:latin typeface="Cambria Math" panose="02040503050406030204" pitchFamily="18" charset="0"/>
                            </a:rPr>
                          </m:ctrlPr>
                        </m:sSubPr>
                        <m:e>
                          <m:r>
                            <a:rPr lang="de-DE" sz="2600" i="1" dirty="0">
                              <a:latin typeface="Cambria Math" panose="02040503050406030204" pitchFamily="18" charset="0"/>
                            </a:rPr>
                            <m:t>𝑉</m:t>
                          </m:r>
                        </m:e>
                        <m:sub>
                          <m:r>
                            <a:rPr lang="de-DE" sz="2600" i="1" dirty="0">
                              <a:latin typeface="Cambria Math" panose="02040503050406030204" pitchFamily="18" charset="0"/>
                            </a:rPr>
                            <m:t>𝑁</m:t>
                          </m:r>
                          <m:r>
                            <a:rPr lang="de-DE" sz="2600" i="1" dirty="0">
                              <a:latin typeface="Cambria Math" panose="02040503050406030204" pitchFamily="18" charset="0"/>
                            </a:rPr>
                            <m:t>,</m:t>
                          </m:r>
                          <m:r>
                            <a:rPr lang="de-DE" sz="2600" i="1" dirty="0">
                              <a:latin typeface="Cambria Math" panose="02040503050406030204" pitchFamily="18" charset="0"/>
                            </a:rPr>
                            <m:t>𝑇</m:t>
                          </m:r>
                        </m:sub>
                      </m:sSub>
                    </m:oMath>
                  </a14:m>
                  <a:r>
                    <a:rPr lang="en-US" sz="2600" dirty="0"/>
                    <a:t> is called the </a:t>
                  </a:r>
                  <a:r>
                    <a:rPr lang="en-US" sz="2600" b="1" dirty="0"/>
                    <a:t>Nth order Fourier space</a:t>
                  </a:r>
                  <a:r>
                    <a:rPr lang="en-US" sz="2600" dirty="0"/>
                    <a:t>.</a:t>
                  </a:r>
                </a:p>
              </p:txBody>
            </p:sp>
          </mc:Choice>
          <mc:Fallback xmlns="">
            <p:sp>
              <p:nvSpPr>
                <p:cNvPr id="13" name="TextBox 12">
                  <a:extLst>
                    <a:ext uri="{FF2B5EF4-FFF2-40B4-BE49-F238E27FC236}">
                      <a16:creationId xmlns:a16="http://schemas.microsoft.com/office/drawing/2014/main" id="{9DA35BBE-C297-266F-1393-62FD06714A3E}"/>
                    </a:ext>
                  </a:extLst>
                </p:cNvPr>
                <p:cNvSpPr txBox="1">
                  <a:spLocks noRot="1" noChangeAspect="1" noMove="1" noResize="1" noEditPoints="1" noAdjustHandles="1" noChangeArrowheads="1" noChangeShapeType="1" noTextEdit="1"/>
                </p:cNvSpPr>
                <p:nvPr/>
              </p:nvSpPr>
              <p:spPr>
                <a:xfrm>
                  <a:off x="511258" y="4831332"/>
                  <a:ext cx="4546379" cy="1727909"/>
                </a:xfrm>
                <a:prstGeom prst="rect">
                  <a:avLst/>
                </a:prstGeom>
                <a:blipFill>
                  <a:blip r:embed="rId14"/>
                  <a:stretch>
                    <a:fillRect l="-2413" t="-3180" r="-3887" b="-8127"/>
                  </a:stretch>
                </a:blipFill>
              </p:spPr>
              <p:txBody>
                <a:bodyPr/>
                <a:lstStyle/>
                <a:p>
                  <a:r>
                    <a:rPr lang="en-US">
                      <a:noFill/>
                    </a:rPr>
                    <a:t> </a:t>
                  </a:r>
                </a:p>
              </p:txBody>
            </p:sp>
          </mc:Fallback>
        </mc:AlternateContent>
      </p:grpSp>
    </p:spTree>
    <p:extLst>
      <p:ext uri="{BB962C8B-B14F-4D97-AF65-F5344CB8AC3E}">
        <p14:creationId xmlns:p14="http://schemas.microsoft.com/office/powerpoint/2010/main" val="220381840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5072D3-CAC2-64F5-969A-AAFEAD91B8E8}"/>
              </a:ext>
            </a:extLst>
          </p:cNvPr>
          <p:cNvSpPr/>
          <p:nvPr/>
        </p:nvSpPr>
        <p:spPr>
          <a:xfrm>
            <a:off x="1314450" y="20891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31AD831C-6FC1-7287-BC94-776E7082FA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1175" y="3190329"/>
            <a:ext cx="1441450" cy="1441450"/>
          </a:xfrm>
          <a:prstGeom prst="rect">
            <a:avLst/>
          </a:prstGeom>
        </p:spPr>
      </p:pic>
      <p:sp>
        <p:nvSpPr>
          <p:cNvPr id="9" name="TextBox 8">
            <a:extLst>
              <a:ext uri="{FF2B5EF4-FFF2-40B4-BE49-F238E27FC236}">
                <a16:creationId xmlns:a16="http://schemas.microsoft.com/office/drawing/2014/main" id="{8EDE2502-FA74-4421-CA4E-6BB1A024362F}"/>
              </a:ext>
            </a:extLst>
          </p:cNvPr>
          <p:cNvSpPr txBox="1"/>
          <p:nvPr/>
        </p:nvSpPr>
        <p:spPr>
          <a:xfrm>
            <a:off x="1635125" y="2246223"/>
            <a:ext cx="1733550" cy="1077218"/>
          </a:xfrm>
          <a:prstGeom prst="rect">
            <a:avLst/>
          </a:prstGeom>
          <a:noFill/>
        </p:spPr>
        <p:txBody>
          <a:bodyPr wrap="square" rtlCol="0">
            <a:spAutoFit/>
          </a:bodyPr>
          <a:lstStyle/>
          <a:p>
            <a:pPr algn="ctr"/>
            <a:r>
              <a:rPr lang="en-US" sz="3200" dirty="0"/>
              <a:t>What is sound?</a:t>
            </a:r>
          </a:p>
        </p:txBody>
      </p:sp>
      <p:sp>
        <p:nvSpPr>
          <p:cNvPr id="12" name="Rectangle: Rounded Corners 11">
            <a:extLst>
              <a:ext uri="{FF2B5EF4-FFF2-40B4-BE49-F238E27FC236}">
                <a16:creationId xmlns:a16="http://schemas.microsoft.com/office/drawing/2014/main" id="{87AF5EC3-3C07-7D1E-FDA2-D1CA419327D7}"/>
              </a:ext>
            </a:extLst>
          </p:cNvPr>
          <p:cNvSpPr/>
          <p:nvPr/>
        </p:nvSpPr>
        <p:spPr>
          <a:xfrm>
            <a:off x="4908550" y="20891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78CD715-49B6-6AA4-BF93-AA909F8DDE35}"/>
              </a:ext>
            </a:extLst>
          </p:cNvPr>
          <p:cNvSpPr txBox="1"/>
          <p:nvPr/>
        </p:nvSpPr>
        <p:spPr>
          <a:xfrm>
            <a:off x="5229225" y="2246223"/>
            <a:ext cx="1733550" cy="1077218"/>
          </a:xfrm>
          <a:prstGeom prst="rect">
            <a:avLst/>
          </a:prstGeom>
          <a:noFill/>
        </p:spPr>
        <p:txBody>
          <a:bodyPr wrap="square" rtlCol="0">
            <a:spAutoFit/>
          </a:bodyPr>
          <a:lstStyle/>
          <a:p>
            <a:pPr algn="ctr"/>
            <a:r>
              <a:rPr lang="en-US" sz="3200" dirty="0"/>
              <a:t>Fourier series</a:t>
            </a:r>
          </a:p>
        </p:txBody>
      </p:sp>
      <p:pic>
        <p:nvPicPr>
          <p:cNvPr id="4" name="Graphic 3">
            <a:extLst>
              <a:ext uri="{FF2B5EF4-FFF2-40B4-BE49-F238E27FC236}">
                <a16:creationId xmlns:a16="http://schemas.microsoft.com/office/drawing/2014/main" id="{CBE5EB49-3954-3AB7-3E0E-6D11CAC19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6400" y="3279895"/>
            <a:ext cx="1435213" cy="1435213"/>
          </a:xfrm>
          <a:prstGeom prst="rect">
            <a:avLst/>
          </a:prstGeom>
        </p:spPr>
      </p:pic>
      <p:sp>
        <p:nvSpPr>
          <p:cNvPr id="24" name="Rectangle: Rounded Corners 23">
            <a:extLst>
              <a:ext uri="{FF2B5EF4-FFF2-40B4-BE49-F238E27FC236}">
                <a16:creationId xmlns:a16="http://schemas.microsoft.com/office/drawing/2014/main" id="{726033E9-4C58-99A6-257A-B5B25372513B}"/>
              </a:ext>
            </a:extLst>
          </p:cNvPr>
          <p:cNvSpPr/>
          <p:nvPr/>
        </p:nvSpPr>
        <p:spPr>
          <a:xfrm>
            <a:off x="8502650" y="20891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F79053C-E818-A505-12AE-6D820DB04B4E}"/>
              </a:ext>
            </a:extLst>
          </p:cNvPr>
          <p:cNvSpPr txBox="1"/>
          <p:nvPr/>
        </p:nvSpPr>
        <p:spPr>
          <a:xfrm>
            <a:off x="8550275" y="2307778"/>
            <a:ext cx="2279649" cy="954107"/>
          </a:xfrm>
          <a:prstGeom prst="rect">
            <a:avLst/>
          </a:prstGeom>
          <a:noFill/>
        </p:spPr>
        <p:txBody>
          <a:bodyPr wrap="square" rtlCol="0">
            <a:spAutoFit/>
          </a:bodyPr>
          <a:lstStyle/>
          <a:p>
            <a:pPr algn="ctr"/>
            <a:r>
              <a:rPr lang="en-US" sz="2800" dirty="0"/>
              <a:t>Discrete Fourier series</a:t>
            </a:r>
          </a:p>
        </p:txBody>
      </p:sp>
      <p:pic>
        <p:nvPicPr>
          <p:cNvPr id="21" name="Graphic 20">
            <a:extLst>
              <a:ext uri="{FF2B5EF4-FFF2-40B4-BE49-F238E27FC236}">
                <a16:creationId xmlns:a16="http://schemas.microsoft.com/office/drawing/2014/main" id="{17C22C37-5376-7519-8284-908E21DC97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94547" y="3379900"/>
            <a:ext cx="1191106" cy="1191106"/>
          </a:xfrm>
          <a:prstGeom prst="rect">
            <a:avLst/>
          </a:prstGeom>
        </p:spPr>
      </p:pic>
      <p:cxnSp>
        <p:nvCxnSpPr>
          <p:cNvPr id="28" name="Straight Connector 27">
            <a:extLst>
              <a:ext uri="{FF2B5EF4-FFF2-40B4-BE49-F238E27FC236}">
                <a16:creationId xmlns:a16="http://schemas.microsoft.com/office/drawing/2014/main" id="{30A9FC43-6F50-9713-5408-8434C19F0CED}"/>
              </a:ext>
            </a:extLst>
          </p:cNvPr>
          <p:cNvCxnSpPr>
            <a:cxnSpLocks/>
          </p:cNvCxnSpPr>
          <p:nvPr/>
        </p:nvCxnSpPr>
        <p:spPr>
          <a:xfrm>
            <a:off x="39941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48338626-05E8-63BE-97CB-CEBE7F4538AC}"/>
              </a:ext>
            </a:extLst>
          </p:cNvPr>
          <p:cNvCxnSpPr>
            <a:cxnSpLocks/>
          </p:cNvCxnSpPr>
          <p:nvPr/>
        </p:nvCxnSpPr>
        <p:spPr>
          <a:xfrm>
            <a:off x="75882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25337329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3"/>
            <a:ext cx="7632690" cy="3005986"/>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4717445" cy="523220"/>
          </a:xfrm>
          <a:prstGeom prst="rect">
            <a:avLst/>
          </a:prstGeom>
          <a:noFill/>
        </p:spPr>
        <p:txBody>
          <a:bodyPr wrap="none" rtlCol="0">
            <a:spAutoFit/>
          </a:bodyPr>
          <a:lstStyle/>
          <a:p>
            <a:r>
              <a:rPr lang="en-US" sz="2800" b="1" dirty="0"/>
              <a:t>Theorem. Best approximation.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1412560" y="3735586"/>
                <a:ext cx="6286500" cy="492443"/>
              </a:xfrm>
              <a:prstGeom prst="rect">
                <a:avLst/>
              </a:prstGeom>
              <a:noFill/>
            </p:spPr>
            <p:txBody>
              <a:bodyPr wrap="square" rtlCol="0">
                <a:spAutoFit/>
              </a:bodyPr>
              <a:lstStyle/>
              <a:p>
                <a14:m>
                  <m:oMath xmlns:m="http://schemas.openxmlformats.org/officeDocument/2006/math">
                    <m:d>
                      <m:dPr>
                        <m:begChr m:val="‖"/>
                        <m:endChr m:val="‖"/>
                        <m:ctrlPr>
                          <a:rPr lang="en-US" sz="2600" i="1" smtClean="0">
                            <a:latin typeface="Cambria Math" panose="02040503050406030204" pitchFamily="18" charset="0"/>
                          </a:rPr>
                        </m:ctrlPr>
                      </m:dPr>
                      <m:e>
                        <m:r>
                          <a:rPr lang="de-DE" sz="2600" b="0" i="1" smtClean="0">
                            <a:latin typeface="Cambria Math" panose="02040503050406030204" pitchFamily="18" charset="0"/>
                          </a:rPr>
                          <m:t>𝑦</m:t>
                        </m:r>
                        <m:r>
                          <a:rPr lang="de-DE" sz="2600" b="0" i="1" smtClean="0">
                            <a:latin typeface="Cambria Math" panose="02040503050406030204" pitchFamily="18" charset="0"/>
                          </a:rPr>
                          <m:t>−</m:t>
                        </m:r>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e>
                    </m:d>
                    <m:r>
                      <a:rPr lang="de-DE" sz="2600" b="0" i="1" smtClean="0">
                        <a:latin typeface="Cambria Math" panose="02040503050406030204" pitchFamily="18" charset="0"/>
                      </a:rPr>
                      <m:t>&lt;</m:t>
                    </m:r>
                    <m:d>
                      <m:dPr>
                        <m:begChr m:val="‖"/>
                        <m:endChr m:val="‖"/>
                        <m:ctrlPr>
                          <a:rPr lang="en-US" sz="2600" i="1">
                            <a:latin typeface="Cambria Math" panose="02040503050406030204" pitchFamily="18" charset="0"/>
                          </a:rPr>
                        </m:ctrlPr>
                      </m:dPr>
                      <m:e>
                        <m:r>
                          <a:rPr lang="de-DE" sz="2600" i="1">
                            <a:latin typeface="Cambria Math" panose="02040503050406030204" pitchFamily="18" charset="0"/>
                          </a:rPr>
                          <m:t>𝑦</m:t>
                        </m:r>
                        <m:r>
                          <a:rPr lang="de-DE" sz="2600" i="1">
                            <a:latin typeface="Cambria Math" panose="02040503050406030204" pitchFamily="18" charset="0"/>
                          </a:rPr>
                          <m:t>−</m:t>
                        </m:r>
                        <m:r>
                          <a:rPr lang="de-DE" sz="2600" b="0" i="1" smtClean="0">
                            <a:latin typeface="Cambria Math" panose="02040503050406030204" pitchFamily="18" charset="0"/>
                          </a:rPr>
                          <m:t>𝑣</m:t>
                        </m:r>
                      </m:e>
                    </m:d>
                  </m:oMath>
                </a14:m>
                <a:r>
                  <a:rPr lang="en-US" sz="2600" dirty="0"/>
                  <a:t>   </a:t>
                </a:r>
                <a14:m>
                  <m:oMath xmlns:m="http://schemas.openxmlformats.org/officeDocument/2006/math">
                    <m:r>
                      <a:rPr lang="de-DE" sz="2600" b="0" i="1" dirty="0" smtClean="0">
                        <a:latin typeface="Cambria Math" panose="02040503050406030204" pitchFamily="18" charset="0"/>
                      </a:rPr>
                      <m:t>∀</m:t>
                    </m:r>
                    <m:r>
                      <a:rPr lang="de-DE" sz="2600" b="0" i="1" dirty="0" smtClean="0">
                        <a:latin typeface="Cambria Math" panose="02040503050406030204" pitchFamily="18" charset="0"/>
                      </a:rPr>
                      <m:t>𝑣</m:t>
                    </m:r>
                    <m:r>
                      <a:rPr lang="de-DE" sz="2600" b="0" i="1" dirty="0" smtClean="0">
                        <a:latin typeface="Cambria Math" panose="02040503050406030204" pitchFamily="18" charset="0"/>
                      </a:rPr>
                      <m:t>∈</m:t>
                    </m:r>
                    <m:r>
                      <a:rPr lang="de-DE" sz="2600" b="0" i="1" dirty="0" smtClean="0">
                        <a:latin typeface="Cambria Math" panose="02040503050406030204" pitchFamily="18" charset="0"/>
                      </a:rPr>
                      <m:t>𝑊</m:t>
                    </m:r>
                  </m:oMath>
                </a14:m>
                <a:r>
                  <a:rPr lang="en-US" sz="2600" dirty="0"/>
                  <a:t> distinct from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1412560" y="3735586"/>
                <a:ext cx="6286500" cy="492443"/>
              </a:xfrm>
              <a:prstGeom prst="rect">
                <a:avLst/>
              </a:prstGeom>
              <a:blipFill>
                <a:blip r:embed="rId5"/>
                <a:stretch>
                  <a:fillRect t="-9877" b="-30864"/>
                </a:stretch>
              </a:blipFill>
            </p:spPr>
            <p:txBody>
              <a:bodyPr/>
              <a:lstStyle/>
              <a:p>
                <a:r>
                  <a:rPr lang="en-US">
                    <a:noFill/>
                  </a:rPr>
                  <a:t> </a:t>
                </a:r>
              </a:p>
            </p:txBody>
          </p:sp>
        </mc:Fallback>
      </mc:AlternateContent>
      <p:sp>
        <p:nvSpPr>
          <p:cNvPr id="17" name="Parallelogram 16">
            <a:extLst>
              <a:ext uri="{FF2B5EF4-FFF2-40B4-BE49-F238E27FC236}">
                <a16:creationId xmlns:a16="http://schemas.microsoft.com/office/drawing/2014/main" id="{C2A9B4D6-C178-5F4B-45E7-BE805A56648D}"/>
              </a:ext>
            </a:extLst>
          </p:cNvPr>
          <p:cNvSpPr/>
          <p:nvPr/>
        </p:nvSpPr>
        <p:spPr>
          <a:xfrm>
            <a:off x="5480871" y="5383467"/>
            <a:ext cx="6437533" cy="1006502"/>
          </a:xfrm>
          <a:custGeom>
            <a:avLst/>
            <a:gdLst>
              <a:gd name="connsiteX0" fmla="*/ 0 w 6437533"/>
              <a:gd name="connsiteY0" fmla="*/ 1006502 h 1006502"/>
              <a:gd name="connsiteX1" fmla="*/ 369926 w 6437533"/>
              <a:gd name="connsiteY1" fmla="*/ 681066 h 1006502"/>
              <a:gd name="connsiteX2" fmla="*/ 716970 w 6437533"/>
              <a:gd name="connsiteY2" fmla="*/ 375761 h 1006502"/>
              <a:gd name="connsiteX3" fmla="*/ 1144101 w 6437533"/>
              <a:gd name="connsiteY3" fmla="*/ 0 h 1006502"/>
              <a:gd name="connsiteX4" fmla="*/ 1752846 w 6437533"/>
              <a:gd name="connsiteY4" fmla="*/ 0 h 1006502"/>
              <a:gd name="connsiteX5" fmla="*/ 2308656 w 6437533"/>
              <a:gd name="connsiteY5" fmla="*/ 0 h 1006502"/>
              <a:gd name="connsiteX6" fmla="*/ 2864466 w 6437533"/>
              <a:gd name="connsiteY6" fmla="*/ 0 h 1006502"/>
              <a:gd name="connsiteX7" fmla="*/ 3526145 w 6437533"/>
              <a:gd name="connsiteY7" fmla="*/ 0 h 1006502"/>
              <a:gd name="connsiteX8" fmla="*/ 4187824 w 6437533"/>
              <a:gd name="connsiteY8" fmla="*/ 0 h 1006502"/>
              <a:gd name="connsiteX9" fmla="*/ 4743635 w 6437533"/>
              <a:gd name="connsiteY9" fmla="*/ 0 h 1006502"/>
              <a:gd name="connsiteX10" fmla="*/ 5299445 w 6437533"/>
              <a:gd name="connsiteY10" fmla="*/ 0 h 1006502"/>
              <a:gd name="connsiteX11" fmla="*/ 6437533 w 6437533"/>
              <a:gd name="connsiteY11" fmla="*/ 0 h 1006502"/>
              <a:gd name="connsiteX12" fmla="*/ 6044725 w 6437533"/>
              <a:gd name="connsiteY12" fmla="*/ 345566 h 1006502"/>
              <a:gd name="connsiteX13" fmla="*/ 5640476 w 6437533"/>
              <a:gd name="connsiteY13" fmla="*/ 701196 h 1006502"/>
              <a:gd name="connsiteX14" fmla="*/ 5293432 w 6437533"/>
              <a:gd name="connsiteY14" fmla="*/ 1006502 h 1006502"/>
              <a:gd name="connsiteX15" fmla="*/ 4737622 w 6437533"/>
              <a:gd name="connsiteY15" fmla="*/ 1006502 h 1006502"/>
              <a:gd name="connsiteX16" fmla="*/ 4075943 w 6437533"/>
              <a:gd name="connsiteY16" fmla="*/ 1006502 h 1006502"/>
              <a:gd name="connsiteX17" fmla="*/ 3467198 w 6437533"/>
              <a:gd name="connsiteY17" fmla="*/ 1006502 h 1006502"/>
              <a:gd name="connsiteX18" fmla="*/ 2964322 w 6437533"/>
              <a:gd name="connsiteY18" fmla="*/ 1006502 h 1006502"/>
              <a:gd name="connsiteX19" fmla="*/ 2408512 w 6437533"/>
              <a:gd name="connsiteY19" fmla="*/ 1006502 h 1006502"/>
              <a:gd name="connsiteX20" fmla="*/ 1852701 w 6437533"/>
              <a:gd name="connsiteY20" fmla="*/ 1006502 h 1006502"/>
              <a:gd name="connsiteX21" fmla="*/ 1243957 w 6437533"/>
              <a:gd name="connsiteY21" fmla="*/ 1006502 h 1006502"/>
              <a:gd name="connsiteX22" fmla="*/ 0 w 6437533"/>
              <a:gd name="connsiteY22"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533"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37657" y="6338"/>
                  <a:pt x="1489571" y="-5278"/>
                  <a:pt x="1752846" y="0"/>
                </a:cubicBezTo>
                <a:cubicBezTo>
                  <a:pt x="2016121" y="5278"/>
                  <a:pt x="2142674" y="18871"/>
                  <a:pt x="2308656" y="0"/>
                </a:cubicBezTo>
                <a:cubicBezTo>
                  <a:pt x="2474638" y="-18871"/>
                  <a:pt x="2707856" y="-12963"/>
                  <a:pt x="2864466" y="0"/>
                </a:cubicBezTo>
                <a:cubicBezTo>
                  <a:pt x="3021076" y="12963"/>
                  <a:pt x="3268049" y="-25679"/>
                  <a:pt x="3526145" y="0"/>
                </a:cubicBezTo>
                <a:cubicBezTo>
                  <a:pt x="3784241" y="25679"/>
                  <a:pt x="3907033" y="28441"/>
                  <a:pt x="4187824" y="0"/>
                </a:cubicBezTo>
                <a:cubicBezTo>
                  <a:pt x="4468615" y="-28441"/>
                  <a:pt x="4527767" y="-11519"/>
                  <a:pt x="4743635" y="0"/>
                </a:cubicBezTo>
                <a:cubicBezTo>
                  <a:pt x="4959503" y="11519"/>
                  <a:pt x="5165319" y="-2417"/>
                  <a:pt x="5299445" y="0"/>
                </a:cubicBezTo>
                <a:cubicBezTo>
                  <a:pt x="5433571" y="2417"/>
                  <a:pt x="6176479" y="9190"/>
                  <a:pt x="6437533" y="0"/>
                </a:cubicBezTo>
                <a:cubicBezTo>
                  <a:pt x="6297990" y="133311"/>
                  <a:pt x="6176629" y="247199"/>
                  <a:pt x="6044725" y="345566"/>
                </a:cubicBezTo>
                <a:cubicBezTo>
                  <a:pt x="5912820" y="443933"/>
                  <a:pt x="5802136" y="573232"/>
                  <a:pt x="5640476" y="701196"/>
                </a:cubicBezTo>
                <a:cubicBezTo>
                  <a:pt x="5478816" y="829160"/>
                  <a:pt x="5387899" y="932604"/>
                  <a:pt x="5293432" y="1006502"/>
                </a:cubicBezTo>
                <a:cubicBezTo>
                  <a:pt x="5039857" y="1004855"/>
                  <a:pt x="4985880" y="1008012"/>
                  <a:pt x="4737622" y="1006502"/>
                </a:cubicBezTo>
                <a:cubicBezTo>
                  <a:pt x="4489364" y="1004993"/>
                  <a:pt x="4354262" y="995058"/>
                  <a:pt x="4075943" y="1006502"/>
                </a:cubicBezTo>
                <a:cubicBezTo>
                  <a:pt x="3797624" y="1017946"/>
                  <a:pt x="3629512" y="976460"/>
                  <a:pt x="3467198" y="1006502"/>
                </a:cubicBezTo>
                <a:cubicBezTo>
                  <a:pt x="3304884" y="1036544"/>
                  <a:pt x="3185740" y="993563"/>
                  <a:pt x="2964322" y="1006502"/>
                </a:cubicBezTo>
                <a:cubicBezTo>
                  <a:pt x="2742904" y="1019441"/>
                  <a:pt x="2635576" y="1014468"/>
                  <a:pt x="2408512" y="1006502"/>
                </a:cubicBezTo>
                <a:cubicBezTo>
                  <a:pt x="2181448" y="998537"/>
                  <a:pt x="2044136" y="1008564"/>
                  <a:pt x="1852701" y="1006502"/>
                </a:cubicBezTo>
                <a:cubicBezTo>
                  <a:pt x="1661266" y="1004440"/>
                  <a:pt x="1408477" y="981121"/>
                  <a:pt x="1243957" y="1006502"/>
                </a:cubicBezTo>
                <a:cubicBezTo>
                  <a:pt x="1079437" y="1031883"/>
                  <a:pt x="578125" y="100192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5934991" y="5901017"/>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5934991" y="5901017"/>
                <a:ext cx="2160720" cy="485326"/>
              </a:xfrm>
              <a:prstGeom prst="rect">
                <a:avLst/>
              </a:prstGeom>
              <a:blipFill>
                <a:blip r:embed="rId6"/>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a:stCxn id="22" idx="4"/>
          </p:cNvCxnSpPr>
          <p:nvPr/>
        </p:nvCxnSpPr>
        <p:spPr>
          <a:xfrm>
            <a:off x="10132472" y="3644271"/>
            <a:ext cx="0" cy="1924937"/>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246392" y="3248623"/>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𝑦</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246392" y="3248623"/>
                <a:ext cx="47295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0246392" y="5424117"/>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de-DE" sz="2800" i="1">
                              <a:latin typeface="Cambria Math" panose="02040503050406030204" pitchFamily="18" charset="0"/>
                            </a:rPr>
                          </m:ctrlPr>
                        </m:accPr>
                        <m:e>
                          <m:r>
                            <a:rPr lang="de-DE" sz="2800">
                              <a:latin typeface="Cambria Math" panose="02040503050406030204" pitchFamily="18" charset="0"/>
                            </a:rPr>
                            <m:t>𝑦</m:t>
                          </m:r>
                        </m:e>
                      </m:acc>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0246392" y="5424117"/>
                <a:ext cx="469744"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A8E5C38-0034-1187-9412-531A6FD0D778}"/>
                  </a:ext>
                </a:extLst>
              </p:cNvPr>
              <p:cNvSpPr txBox="1"/>
              <p:nvPr/>
            </p:nvSpPr>
            <p:spPr>
              <a:xfrm>
                <a:off x="10130406" y="4353534"/>
                <a:ext cx="1245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𝑦</m:t>
                          </m:r>
                          <m:r>
                            <a:rPr lang="de-DE" sz="2400" b="0" i="1" smtClean="0">
                              <a:solidFill>
                                <a:schemeClr val="accent5">
                                  <a:lumMod val="20000"/>
                                  <a:lumOff val="80000"/>
                                </a:schemeClr>
                              </a:solidFill>
                              <a:latin typeface="Cambria Math" panose="02040503050406030204" pitchFamily="18" charset="0"/>
                            </a:rPr>
                            <m:t>−</m:t>
                          </m:r>
                          <m:acc>
                            <m:accPr>
                              <m:chr m:val="̂"/>
                              <m:ctrlPr>
                                <a:rPr lang="de-DE" sz="2400" b="0" i="1" smtClean="0">
                                  <a:solidFill>
                                    <a:schemeClr val="accent5">
                                      <a:lumMod val="20000"/>
                                      <a:lumOff val="80000"/>
                                    </a:schemeClr>
                                  </a:solidFill>
                                  <a:latin typeface="Cambria Math" panose="02040503050406030204" pitchFamily="18" charset="0"/>
                                </a:rPr>
                              </m:ctrlPr>
                            </m:accPr>
                            <m:e>
                              <m:r>
                                <a:rPr lang="de-DE" sz="2400" b="0" i="1" smtClean="0">
                                  <a:solidFill>
                                    <a:schemeClr val="accent5">
                                      <a:lumMod val="20000"/>
                                      <a:lumOff val="80000"/>
                                    </a:schemeClr>
                                  </a:solidFill>
                                  <a:latin typeface="Cambria Math" panose="02040503050406030204" pitchFamily="18" charset="0"/>
                                </a:rPr>
                                <m:t>𝑦</m:t>
                              </m:r>
                            </m:e>
                          </m:acc>
                        </m:e>
                      </m:d>
                    </m:oMath>
                  </m:oMathPara>
                </a14:m>
                <a:endParaRPr lang="en-US" sz="2400" dirty="0">
                  <a:solidFill>
                    <a:schemeClr val="accent5">
                      <a:lumMod val="20000"/>
                      <a:lumOff val="80000"/>
                    </a:schemeClr>
                  </a:solidFill>
                </a:endParaRPr>
              </a:p>
            </p:txBody>
          </p:sp>
        </mc:Choice>
        <mc:Fallback xmlns="">
          <p:sp>
            <p:nvSpPr>
              <p:cNvPr id="32" name="TextBox 31">
                <a:extLst>
                  <a:ext uri="{FF2B5EF4-FFF2-40B4-BE49-F238E27FC236}">
                    <a16:creationId xmlns:a16="http://schemas.microsoft.com/office/drawing/2014/main" id="{AA8E5C38-0034-1187-9412-531A6FD0D778}"/>
                  </a:ext>
                </a:extLst>
              </p:cNvPr>
              <p:cNvSpPr txBox="1">
                <a:spLocks noRot="1" noChangeAspect="1" noMove="1" noResize="1" noEditPoints="1" noAdjustHandles="1" noChangeArrowheads="1" noChangeShapeType="1" noTextEdit="1"/>
              </p:cNvSpPr>
              <p:nvPr/>
            </p:nvSpPr>
            <p:spPr>
              <a:xfrm>
                <a:off x="10130406" y="4353534"/>
                <a:ext cx="1245560" cy="461665"/>
              </a:xfrm>
              <a:prstGeom prst="rect">
                <a:avLst/>
              </a:prstGeom>
              <a:blipFill>
                <a:blip r:embed="rId9"/>
                <a:stretch>
                  <a:fillRect t="-3947" r="-18137" b="-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758825-F5A8-00B3-5C48-C52B2C2AE83B}"/>
                  </a:ext>
                </a:extLst>
              </p:cNvPr>
              <p:cNvSpPr txBox="1"/>
              <p:nvPr/>
            </p:nvSpPr>
            <p:spPr>
              <a:xfrm>
                <a:off x="7527355" y="5424117"/>
                <a:ext cx="469296"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𝑣</m:t>
                      </m:r>
                    </m:oMath>
                  </m:oMathPara>
                </a14:m>
                <a:endParaRPr lang="en-US" sz="2800" dirty="0"/>
              </a:p>
            </p:txBody>
          </p:sp>
        </mc:Choice>
        <mc:Fallback xmlns="">
          <p:sp>
            <p:nvSpPr>
              <p:cNvPr id="36" name="TextBox 35">
                <a:extLst>
                  <a:ext uri="{FF2B5EF4-FFF2-40B4-BE49-F238E27FC236}">
                    <a16:creationId xmlns:a16="http://schemas.microsoft.com/office/drawing/2014/main" id="{EF758825-F5A8-00B3-5C48-C52B2C2AE83B}"/>
                  </a:ext>
                </a:extLst>
              </p:cNvPr>
              <p:cNvSpPr txBox="1">
                <a:spLocks noRot="1" noChangeAspect="1" noMove="1" noResize="1" noEditPoints="1" noAdjustHandles="1" noChangeArrowheads="1" noChangeShapeType="1" noTextEdit="1"/>
              </p:cNvSpPr>
              <p:nvPr/>
            </p:nvSpPr>
            <p:spPr>
              <a:xfrm>
                <a:off x="7527355" y="5424117"/>
                <a:ext cx="469296" cy="523220"/>
              </a:xfrm>
              <a:prstGeom prst="rect">
                <a:avLst/>
              </a:prstGeom>
              <a:blipFill>
                <a:blip r:embed="rId10"/>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C12346E3-0130-95E5-E730-36D53D8876C3}"/>
              </a:ext>
            </a:extLst>
          </p:cNvPr>
          <p:cNvCxnSpPr>
            <a:cxnSpLocks/>
            <a:stCxn id="22" idx="3"/>
            <a:endCxn id="35" idx="7"/>
          </p:cNvCxnSpPr>
          <p:nvPr/>
        </p:nvCxnSpPr>
        <p:spPr>
          <a:xfrm flipH="1">
            <a:off x="8165757" y="3615257"/>
            <a:ext cx="1896669" cy="1985865"/>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3CDB325-4766-D0C1-2A92-6E1E465E5C01}"/>
                  </a:ext>
                </a:extLst>
              </p:cNvPr>
              <p:cNvSpPr txBox="1"/>
              <p:nvPr/>
            </p:nvSpPr>
            <p:spPr>
              <a:xfrm rot="18846102">
                <a:off x="8467263" y="4009558"/>
                <a:ext cx="129365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𝑦</m:t>
                          </m:r>
                          <m:r>
                            <a:rPr lang="de-DE" sz="2400" b="0" i="1" smtClean="0">
                              <a:solidFill>
                                <a:schemeClr val="accent5">
                                  <a:lumMod val="20000"/>
                                  <a:lumOff val="80000"/>
                                </a:schemeClr>
                              </a:solidFill>
                              <a:latin typeface="Cambria Math" panose="02040503050406030204" pitchFamily="18" charset="0"/>
                            </a:rPr>
                            <m:t>−</m:t>
                          </m:r>
                          <m:r>
                            <a:rPr lang="de-DE" sz="2400" b="0" i="1" smtClean="0">
                              <a:solidFill>
                                <a:schemeClr val="accent5">
                                  <a:lumMod val="20000"/>
                                  <a:lumOff val="80000"/>
                                </a:schemeClr>
                              </a:solidFill>
                              <a:latin typeface="Cambria Math" panose="02040503050406030204" pitchFamily="18" charset="0"/>
                            </a:rPr>
                            <m:t>𝑣</m:t>
                          </m:r>
                        </m:e>
                      </m:d>
                    </m:oMath>
                  </m:oMathPara>
                </a14:m>
                <a:endParaRPr lang="en-US" sz="2400" dirty="0">
                  <a:solidFill>
                    <a:schemeClr val="accent5">
                      <a:lumMod val="20000"/>
                      <a:lumOff val="80000"/>
                    </a:schemeClr>
                  </a:solidFill>
                </a:endParaRPr>
              </a:p>
            </p:txBody>
          </p:sp>
        </mc:Choice>
        <mc:Fallback xmlns="">
          <p:sp>
            <p:nvSpPr>
              <p:cNvPr id="44" name="TextBox 43">
                <a:extLst>
                  <a:ext uri="{FF2B5EF4-FFF2-40B4-BE49-F238E27FC236}">
                    <a16:creationId xmlns:a16="http://schemas.microsoft.com/office/drawing/2014/main" id="{03CDB325-4766-D0C1-2A92-6E1E465E5C01}"/>
                  </a:ext>
                </a:extLst>
              </p:cNvPr>
              <p:cNvSpPr txBox="1">
                <a:spLocks noRot="1" noChangeAspect="1" noMove="1" noResize="1" noEditPoints="1" noAdjustHandles="1" noChangeArrowheads="1" noChangeShapeType="1" noTextEdit="1"/>
              </p:cNvSpPr>
              <p:nvPr/>
            </p:nvSpPr>
            <p:spPr>
              <a:xfrm rot="18846102">
                <a:off x="8467263" y="4009558"/>
                <a:ext cx="1293655" cy="461665"/>
              </a:xfrm>
              <a:prstGeom prst="rect">
                <a:avLst/>
              </a:prstGeom>
              <a:blipFill>
                <a:blip r:embed="rId11"/>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033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033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944ACA7-AADC-5861-AB6A-3A6C156CE68E}"/>
              </a:ext>
            </a:extLst>
          </p:cNvPr>
          <p:cNvSpPr/>
          <p:nvPr/>
        </p:nvSpPr>
        <p:spPr>
          <a:xfrm>
            <a:off x="7996651" y="55721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9164D1-61AF-A559-78B9-593B335C1A0E}"/>
                  </a:ext>
                </a:extLst>
              </p:cNvPr>
              <p:cNvSpPr txBox="1"/>
              <p:nvPr/>
            </p:nvSpPr>
            <p:spPr>
              <a:xfrm rot="1548457">
                <a:off x="7746757" y="5700239"/>
                <a:ext cx="607026" cy="369332"/>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1800" b="0" i="1" smtClean="0">
                          <a:latin typeface="Cambria Math" panose="02040503050406030204" pitchFamily="18" charset="0"/>
                        </a:rPr>
                        <m:t>≠</m:t>
                      </m:r>
                      <m:acc>
                        <m:accPr>
                          <m:chr m:val="̂"/>
                          <m:ctrlPr>
                            <a:rPr lang="de-DE" sz="1800" b="0" i="1" smtClean="0">
                              <a:latin typeface="Cambria Math" panose="02040503050406030204" pitchFamily="18" charset="0"/>
                            </a:rPr>
                          </m:ctrlPr>
                        </m:accPr>
                        <m:e>
                          <m:r>
                            <a:rPr lang="de-DE" sz="1800" b="0" i="1" smtClean="0">
                              <a:latin typeface="Cambria Math" panose="02040503050406030204" pitchFamily="18" charset="0"/>
                            </a:rPr>
                            <m:t>𝑦</m:t>
                          </m:r>
                        </m:e>
                      </m:acc>
                    </m:oMath>
                  </m:oMathPara>
                </a14:m>
                <a:endParaRPr lang="en-US" sz="1800" dirty="0"/>
              </a:p>
            </p:txBody>
          </p:sp>
        </mc:Choice>
        <mc:Fallback xmlns="">
          <p:sp>
            <p:nvSpPr>
              <p:cNvPr id="7" name="TextBox 6">
                <a:extLst>
                  <a:ext uri="{FF2B5EF4-FFF2-40B4-BE49-F238E27FC236}">
                    <a16:creationId xmlns:a16="http://schemas.microsoft.com/office/drawing/2014/main" id="{079164D1-61AF-A559-78B9-593B335C1A0E}"/>
                  </a:ext>
                </a:extLst>
              </p:cNvPr>
              <p:cNvSpPr txBox="1">
                <a:spLocks noRot="1" noChangeAspect="1" noMove="1" noResize="1" noEditPoints="1" noAdjustHandles="1" noChangeArrowheads="1" noChangeShapeType="1" noTextEdit="1"/>
              </p:cNvSpPr>
              <p:nvPr/>
            </p:nvSpPr>
            <p:spPr>
              <a:xfrm rot="1548457">
                <a:off x="7746757" y="5700239"/>
                <a:ext cx="607026" cy="369332"/>
              </a:xfrm>
              <a:prstGeom prst="rect">
                <a:avLst/>
              </a:prstGeom>
              <a:blipFill>
                <a:blip r:embed="rId12"/>
                <a:stretch>
                  <a:fillRect r="-33333" b="-606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6DACFC-A480-F280-DED3-B23933EFA8C9}"/>
              </a:ext>
            </a:extLst>
          </p:cNvPr>
          <p:cNvCxnSpPr>
            <a:cxnSpLocks/>
          </p:cNvCxnSpPr>
          <p:nvPr/>
        </p:nvCxnSpPr>
        <p:spPr>
          <a:xfrm flipH="1">
            <a:off x="10753186" y="3545211"/>
            <a:ext cx="684391" cy="0"/>
          </a:xfrm>
          <a:prstGeom prst="straightConnector1">
            <a:avLst/>
          </a:prstGeom>
          <a:ln w="63500" cap="rnd">
            <a:solidFill>
              <a:schemeClr val="tx1"/>
            </a:solidFill>
            <a:round/>
            <a:tailEnd type="triangle"/>
          </a:ln>
          <a:effectLst>
            <a:glow rad="139700">
              <a:schemeClr val="accent4">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3AECE6-EC64-E9C8-D69A-A4ADD161FAF3}"/>
                  </a:ext>
                </a:extLst>
              </p:cNvPr>
              <p:cNvSpPr txBox="1"/>
              <p:nvPr/>
            </p:nvSpPr>
            <p:spPr>
              <a:xfrm>
                <a:off x="574360" y="2254861"/>
                <a:ext cx="7378700" cy="1292662"/>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and let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be the orthogonal projection of </a:t>
                </a:r>
                <a14:m>
                  <m:oMath xmlns:m="http://schemas.openxmlformats.org/officeDocument/2006/math">
                    <m:r>
                      <a:rPr lang="de-DE" sz="2600" b="0" i="1" smtClean="0">
                        <a:latin typeface="Cambria Math" panose="02040503050406030204" pitchFamily="18" charset="0"/>
                      </a:rPr>
                      <m:t>𝑦</m:t>
                    </m:r>
                  </m:oMath>
                </a14:m>
                <a:r>
                  <a:rPr lang="en-US" sz="2600" dirty="0"/>
                  <a:t> onto </a:t>
                </a:r>
                <a14:m>
                  <m:oMath xmlns:m="http://schemas.openxmlformats.org/officeDocument/2006/math">
                    <m:r>
                      <a:rPr lang="de-DE" sz="2600" b="0" i="1" smtClean="0">
                        <a:latin typeface="Cambria Math" panose="02040503050406030204" pitchFamily="18" charset="0"/>
                      </a:rPr>
                      <m:t>𝑊</m:t>
                    </m:r>
                  </m:oMath>
                </a14:m>
                <a:r>
                  <a:rPr lang="en-US" sz="2600" dirty="0"/>
                  <a:t>. Then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is the closest point in </a:t>
                </a:r>
                <a14:m>
                  <m:oMath xmlns:m="http://schemas.openxmlformats.org/officeDocument/2006/math">
                    <m:r>
                      <a:rPr lang="de-DE" sz="2600" b="0" i="1" smtClean="0">
                        <a:latin typeface="Cambria Math" panose="02040503050406030204" pitchFamily="18" charset="0"/>
                      </a:rPr>
                      <m:t>𝑊</m:t>
                    </m:r>
                  </m:oMath>
                </a14:m>
                <a:r>
                  <a:rPr lang="en-US" sz="2600" dirty="0"/>
                  <a:t> to </a:t>
                </a:r>
                <a14:m>
                  <m:oMath xmlns:m="http://schemas.openxmlformats.org/officeDocument/2006/math">
                    <m:r>
                      <a:rPr lang="de-DE" sz="2600" b="0" i="1" smtClean="0">
                        <a:latin typeface="Cambria Math" panose="02040503050406030204" pitchFamily="18" charset="0"/>
                      </a:rPr>
                      <m:t>𝑦</m:t>
                    </m:r>
                  </m:oMath>
                </a14:m>
                <a:r>
                  <a:rPr lang="en-US" sz="2600" dirty="0"/>
                  <a:t>, in the sense that </a:t>
                </a:r>
              </a:p>
            </p:txBody>
          </p:sp>
        </mc:Choice>
        <mc:Fallback xmlns="">
          <p:sp>
            <p:nvSpPr>
              <p:cNvPr id="9" name="TextBox 8">
                <a:extLst>
                  <a:ext uri="{FF2B5EF4-FFF2-40B4-BE49-F238E27FC236}">
                    <a16:creationId xmlns:a16="http://schemas.microsoft.com/office/drawing/2014/main" id="{A53AECE6-EC64-E9C8-D69A-A4ADD161FAF3}"/>
                  </a:ext>
                </a:extLst>
              </p:cNvPr>
              <p:cNvSpPr txBox="1">
                <a:spLocks noRot="1" noChangeAspect="1" noMove="1" noResize="1" noEditPoints="1" noAdjustHandles="1" noChangeArrowheads="1" noChangeShapeType="1" noTextEdit="1"/>
              </p:cNvSpPr>
              <p:nvPr/>
            </p:nvSpPr>
            <p:spPr>
              <a:xfrm>
                <a:off x="574360" y="2254861"/>
                <a:ext cx="7378700" cy="1292662"/>
              </a:xfrm>
              <a:prstGeom prst="rect">
                <a:avLst/>
              </a:prstGeom>
              <a:blipFill>
                <a:blip r:embed="rId13"/>
                <a:stretch>
                  <a:fillRect l="-1486" t="-3774" r="-908" b="-11321"/>
                </a:stretch>
              </a:blipFill>
            </p:spPr>
            <p:txBody>
              <a:bodyPr/>
              <a:lstStyle/>
              <a:p>
                <a:r>
                  <a:rPr lang="en-US">
                    <a:noFill/>
                  </a:rPr>
                  <a:t> </a:t>
                </a:r>
              </a:p>
            </p:txBody>
          </p:sp>
        </mc:Fallback>
      </mc:AlternateContent>
    </p:spTree>
    <p:extLst>
      <p:ext uri="{BB962C8B-B14F-4D97-AF65-F5344CB8AC3E}">
        <p14:creationId xmlns:p14="http://schemas.microsoft.com/office/powerpoint/2010/main" val="15890428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3"/>
            <a:ext cx="7632690" cy="3005986"/>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1292662"/>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and let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be the orthogonal projection of </a:t>
                </a:r>
                <a14:m>
                  <m:oMath xmlns:m="http://schemas.openxmlformats.org/officeDocument/2006/math">
                    <m:r>
                      <a:rPr lang="de-DE" sz="2600" b="0" i="1" smtClean="0">
                        <a:latin typeface="Cambria Math" panose="02040503050406030204" pitchFamily="18" charset="0"/>
                      </a:rPr>
                      <m:t>𝑦</m:t>
                    </m:r>
                  </m:oMath>
                </a14:m>
                <a:r>
                  <a:rPr lang="en-US" sz="2600" dirty="0"/>
                  <a:t> onto </a:t>
                </a:r>
                <a14:m>
                  <m:oMath xmlns:m="http://schemas.openxmlformats.org/officeDocument/2006/math">
                    <m:r>
                      <a:rPr lang="de-DE" sz="2600" b="0" i="1" smtClean="0">
                        <a:latin typeface="Cambria Math" panose="02040503050406030204" pitchFamily="18" charset="0"/>
                      </a:rPr>
                      <m:t>𝑊</m:t>
                    </m:r>
                  </m:oMath>
                </a14:m>
                <a:r>
                  <a:rPr lang="en-US" sz="2600" dirty="0"/>
                  <a:t>. Then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is the closest point in </a:t>
                </a:r>
                <a14:m>
                  <m:oMath xmlns:m="http://schemas.openxmlformats.org/officeDocument/2006/math">
                    <m:r>
                      <a:rPr lang="de-DE" sz="2600" b="0" i="1" smtClean="0">
                        <a:latin typeface="Cambria Math" panose="02040503050406030204" pitchFamily="18" charset="0"/>
                      </a:rPr>
                      <m:t>𝑊</m:t>
                    </m:r>
                  </m:oMath>
                </a14:m>
                <a:r>
                  <a:rPr lang="en-US" sz="2600" dirty="0"/>
                  <a:t> to </a:t>
                </a:r>
                <a14:m>
                  <m:oMath xmlns:m="http://schemas.openxmlformats.org/officeDocument/2006/math">
                    <m:r>
                      <a:rPr lang="de-DE" sz="2600" b="0" i="1" smtClean="0">
                        <a:latin typeface="Cambria Math" panose="02040503050406030204" pitchFamily="18" charset="0"/>
                      </a:rPr>
                      <m:t>𝑦</m:t>
                    </m:r>
                  </m:oMath>
                </a14:m>
                <a:r>
                  <a:rPr lang="en-US" sz="2600" dirty="0"/>
                  <a:t>, in the sense that </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1292662"/>
              </a:xfrm>
              <a:prstGeom prst="rect">
                <a:avLst/>
              </a:prstGeom>
              <a:blipFill>
                <a:blip r:embed="rId3"/>
                <a:stretch>
                  <a:fillRect l="-1486" t="-3774" r="-908" b="-113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4717445" cy="523220"/>
          </a:xfrm>
          <a:prstGeom prst="rect">
            <a:avLst/>
          </a:prstGeom>
          <a:noFill/>
        </p:spPr>
        <p:txBody>
          <a:bodyPr wrap="none" rtlCol="0">
            <a:spAutoFit/>
          </a:bodyPr>
          <a:lstStyle/>
          <a:p>
            <a:r>
              <a:rPr lang="en-US" sz="2800" b="1" dirty="0"/>
              <a:t>Theorem. Best approximation.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1412560" y="3735586"/>
                <a:ext cx="6286500" cy="492443"/>
              </a:xfrm>
              <a:prstGeom prst="rect">
                <a:avLst/>
              </a:prstGeom>
              <a:noFill/>
            </p:spPr>
            <p:txBody>
              <a:bodyPr wrap="square" rtlCol="0">
                <a:spAutoFit/>
              </a:bodyPr>
              <a:lstStyle/>
              <a:p>
                <a14:m>
                  <m:oMath xmlns:m="http://schemas.openxmlformats.org/officeDocument/2006/math">
                    <m:d>
                      <m:dPr>
                        <m:begChr m:val="‖"/>
                        <m:endChr m:val="‖"/>
                        <m:ctrlPr>
                          <a:rPr lang="en-US" sz="2600" i="1" smtClean="0">
                            <a:latin typeface="Cambria Math" panose="02040503050406030204" pitchFamily="18" charset="0"/>
                          </a:rPr>
                        </m:ctrlPr>
                      </m:dPr>
                      <m:e>
                        <m:r>
                          <a:rPr lang="de-DE" sz="2600" b="0" i="1" smtClean="0">
                            <a:latin typeface="Cambria Math" panose="02040503050406030204" pitchFamily="18" charset="0"/>
                          </a:rPr>
                          <m:t>𝑦</m:t>
                        </m:r>
                        <m:r>
                          <a:rPr lang="de-DE" sz="2600" b="0" i="1" smtClean="0">
                            <a:latin typeface="Cambria Math" panose="02040503050406030204" pitchFamily="18" charset="0"/>
                          </a:rPr>
                          <m:t>−</m:t>
                        </m:r>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e>
                    </m:d>
                    <m:r>
                      <a:rPr lang="de-DE" sz="2600" b="0" i="1" smtClean="0">
                        <a:latin typeface="Cambria Math" panose="02040503050406030204" pitchFamily="18" charset="0"/>
                      </a:rPr>
                      <m:t>&lt;</m:t>
                    </m:r>
                    <m:d>
                      <m:dPr>
                        <m:begChr m:val="‖"/>
                        <m:endChr m:val="‖"/>
                        <m:ctrlPr>
                          <a:rPr lang="en-US" sz="2600" i="1">
                            <a:latin typeface="Cambria Math" panose="02040503050406030204" pitchFamily="18" charset="0"/>
                          </a:rPr>
                        </m:ctrlPr>
                      </m:dPr>
                      <m:e>
                        <m:r>
                          <a:rPr lang="de-DE" sz="2600" i="1">
                            <a:latin typeface="Cambria Math" panose="02040503050406030204" pitchFamily="18" charset="0"/>
                          </a:rPr>
                          <m:t>𝑦</m:t>
                        </m:r>
                        <m:r>
                          <a:rPr lang="de-DE" sz="2600" i="1">
                            <a:latin typeface="Cambria Math" panose="02040503050406030204" pitchFamily="18" charset="0"/>
                          </a:rPr>
                          <m:t>−</m:t>
                        </m:r>
                        <m:r>
                          <a:rPr lang="de-DE" sz="2600" b="0" i="1" smtClean="0">
                            <a:latin typeface="Cambria Math" panose="02040503050406030204" pitchFamily="18" charset="0"/>
                          </a:rPr>
                          <m:t>𝑣</m:t>
                        </m:r>
                      </m:e>
                    </m:d>
                  </m:oMath>
                </a14:m>
                <a:r>
                  <a:rPr lang="en-US" sz="2600" dirty="0"/>
                  <a:t>   </a:t>
                </a:r>
                <a14:m>
                  <m:oMath xmlns:m="http://schemas.openxmlformats.org/officeDocument/2006/math">
                    <m:r>
                      <a:rPr lang="de-DE" sz="2600" b="0" i="1" dirty="0" smtClean="0">
                        <a:latin typeface="Cambria Math" panose="02040503050406030204" pitchFamily="18" charset="0"/>
                      </a:rPr>
                      <m:t>∀</m:t>
                    </m:r>
                    <m:r>
                      <a:rPr lang="de-DE" sz="2600" b="0" i="1" dirty="0" smtClean="0">
                        <a:latin typeface="Cambria Math" panose="02040503050406030204" pitchFamily="18" charset="0"/>
                      </a:rPr>
                      <m:t>𝑣</m:t>
                    </m:r>
                    <m:r>
                      <a:rPr lang="de-DE" sz="2600" b="0" i="1" dirty="0" smtClean="0">
                        <a:latin typeface="Cambria Math" panose="02040503050406030204" pitchFamily="18" charset="0"/>
                      </a:rPr>
                      <m:t>∈</m:t>
                    </m:r>
                    <m:r>
                      <a:rPr lang="de-DE" sz="2600" b="0" i="1" dirty="0" smtClean="0">
                        <a:latin typeface="Cambria Math" panose="02040503050406030204" pitchFamily="18" charset="0"/>
                      </a:rPr>
                      <m:t>𝑊</m:t>
                    </m:r>
                  </m:oMath>
                </a14:m>
                <a:r>
                  <a:rPr lang="en-US" sz="2600" dirty="0"/>
                  <a:t> distinct from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1412560" y="3735586"/>
                <a:ext cx="6286500" cy="492443"/>
              </a:xfrm>
              <a:prstGeom prst="rect">
                <a:avLst/>
              </a:prstGeom>
              <a:blipFill>
                <a:blip r:embed="rId6"/>
                <a:stretch>
                  <a:fillRect t="-9877" b="-30864"/>
                </a:stretch>
              </a:blipFill>
            </p:spPr>
            <p:txBody>
              <a:bodyPr/>
              <a:lstStyle/>
              <a:p>
                <a:r>
                  <a:rPr lang="en-US">
                    <a:noFill/>
                  </a:rPr>
                  <a:t> </a:t>
                </a:r>
              </a:p>
            </p:txBody>
          </p:sp>
        </mc:Fallback>
      </mc:AlternateContent>
      <p:sp>
        <p:nvSpPr>
          <p:cNvPr id="17" name="Parallelogram 16">
            <a:extLst>
              <a:ext uri="{FF2B5EF4-FFF2-40B4-BE49-F238E27FC236}">
                <a16:creationId xmlns:a16="http://schemas.microsoft.com/office/drawing/2014/main" id="{C2A9B4D6-C178-5F4B-45E7-BE805A56648D}"/>
              </a:ext>
            </a:extLst>
          </p:cNvPr>
          <p:cNvSpPr/>
          <p:nvPr/>
        </p:nvSpPr>
        <p:spPr>
          <a:xfrm>
            <a:off x="5480871" y="5383467"/>
            <a:ext cx="6437533" cy="1006502"/>
          </a:xfrm>
          <a:custGeom>
            <a:avLst/>
            <a:gdLst>
              <a:gd name="connsiteX0" fmla="*/ 0 w 6437533"/>
              <a:gd name="connsiteY0" fmla="*/ 1006502 h 1006502"/>
              <a:gd name="connsiteX1" fmla="*/ 369926 w 6437533"/>
              <a:gd name="connsiteY1" fmla="*/ 681066 h 1006502"/>
              <a:gd name="connsiteX2" fmla="*/ 716970 w 6437533"/>
              <a:gd name="connsiteY2" fmla="*/ 375761 h 1006502"/>
              <a:gd name="connsiteX3" fmla="*/ 1144101 w 6437533"/>
              <a:gd name="connsiteY3" fmla="*/ 0 h 1006502"/>
              <a:gd name="connsiteX4" fmla="*/ 1752846 w 6437533"/>
              <a:gd name="connsiteY4" fmla="*/ 0 h 1006502"/>
              <a:gd name="connsiteX5" fmla="*/ 2308656 w 6437533"/>
              <a:gd name="connsiteY5" fmla="*/ 0 h 1006502"/>
              <a:gd name="connsiteX6" fmla="*/ 2864466 w 6437533"/>
              <a:gd name="connsiteY6" fmla="*/ 0 h 1006502"/>
              <a:gd name="connsiteX7" fmla="*/ 3526145 w 6437533"/>
              <a:gd name="connsiteY7" fmla="*/ 0 h 1006502"/>
              <a:gd name="connsiteX8" fmla="*/ 4187824 w 6437533"/>
              <a:gd name="connsiteY8" fmla="*/ 0 h 1006502"/>
              <a:gd name="connsiteX9" fmla="*/ 4743635 w 6437533"/>
              <a:gd name="connsiteY9" fmla="*/ 0 h 1006502"/>
              <a:gd name="connsiteX10" fmla="*/ 5299445 w 6437533"/>
              <a:gd name="connsiteY10" fmla="*/ 0 h 1006502"/>
              <a:gd name="connsiteX11" fmla="*/ 6437533 w 6437533"/>
              <a:gd name="connsiteY11" fmla="*/ 0 h 1006502"/>
              <a:gd name="connsiteX12" fmla="*/ 6044725 w 6437533"/>
              <a:gd name="connsiteY12" fmla="*/ 345566 h 1006502"/>
              <a:gd name="connsiteX13" fmla="*/ 5640476 w 6437533"/>
              <a:gd name="connsiteY13" fmla="*/ 701196 h 1006502"/>
              <a:gd name="connsiteX14" fmla="*/ 5293432 w 6437533"/>
              <a:gd name="connsiteY14" fmla="*/ 1006502 h 1006502"/>
              <a:gd name="connsiteX15" fmla="*/ 4737622 w 6437533"/>
              <a:gd name="connsiteY15" fmla="*/ 1006502 h 1006502"/>
              <a:gd name="connsiteX16" fmla="*/ 4075943 w 6437533"/>
              <a:gd name="connsiteY16" fmla="*/ 1006502 h 1006502"/>
              <a:gd name="connsiteX17" fmla="*/ 3467198 w 6437533"/>
              <a:gd name="connsiteY17" fmla="*/ 1006502 h 1006502"/>
              <a:gd name="connsiteX18" fmla="*/ 2964322 w 6437533"/>
              <a:gd name="connsiteY18" fmla="*/ 1006502 h 1006502"/>
              <a:gd name="connsiteX19" fmla="*/ 2408512 w 6437533"/>
              <a:gd name="connsiteY19" fmla="*/ 1006502 h 1006502"/>
              <a:gd name="connsiteX20" fmla="*/ 1852701 w 6437533"/>
              <a:gd name="connsiteY20" fmla="*/ 1006502 h 1006502"/>
              <a:gd name="connsiteX21" fmla="*/ 1243957 w 6437533"/>
              <a:gd name="connsiteY21" fmla="*/ 1006502 h 1006502"/>
              <a:gd name="connsiteX22" fmla="*/ 0 w 6437533"/>
              <a:gd name="connsiteY22"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533"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37657" y="6338"/>
                  <a:pt x="1489571" y="-5278"/>
                  <a:pt x="1752846" y="0"/>
                </a:cubicBezTo>
                <a:cubicBezTo>
                  <a:pt x="2016121" y="5278"/>
                  <a:pt x="2142674" y="18871"/>
                  <a:pt x="2308656" y="0"/>
                </a:cubicBezTo>
                <a:cubicBezTo>
                  <a:pt x="2474638" y="-18871"/>
                  <a:pt x="2707856" y="-12963"/>
                  <a:pt x="2864466" y="0"/>
                </a:cubicBezTo>
                <a:cubicBezTo>
                  <a:pt x="3021076" y="12963"/>
                  <a:pt x="3268049" y="-25679"/>
                  <a:pt x="3526145" y="0"/>
                </a:cubicBezTo>
                <a:cubicBezTo>
                  <a:pt x="3784241" y="25679"/>
                  <a:pt x="3907033" y="28441"/>
                  <a:pt x="4187824" y="0"/>
                </a:cubicBezTo>
                <a:cubicBezTo>
                  <a:pt x="4468615" y="-28441"/>
                  <a:pt x="4527767" y="-11519"/>
                  <a:pt x="4743635" y="0"/>
                </a:cubicBezTo>
                <a:cubicBezTo>
                  <a:pt x="4959503" y="11519"/>
                  <a:pt x="5165319" y="-2417"/>
                  <a:pt x="5299445" y="0"/>
                </a:cubicBezTo>
                <a:cubicBezTo>
                  <a:pt x="5433571" y="2417"/>
                  <a:pt x="6176479" y="9190"/>
                  <a:pt x="6437533" y="0"/>
                </a:cubicBezTo>
                <a:cubicBezTo>
                  <a:pt x="6297990" y="133311"/>
                  <a:pt x="6176629" y="247199"/>
                  <a:pt x="6044725" y="345566"/>
                </a:cubicBezTo>
                <a:cubicBezTo>
                  <a:pt x="5912820" y="443933"/>
                  <a:pt x="5802136" y="573232"/>
                  <a:pt x="5640476" y="701196"/>
                </a:cubicBezTo>
                <a:cubicBezTo>
                  <a:pt x="5478816" y="829160"/>
                  <a:pt x="5387899" y="932604"/>
                  <a:pt x="5293432" y="1006502"/>
                </a:cubicBezTo>
                <a:cubicBezTo>
                  <a:pt x="5039857" y="1004855"/>
                  <a:pt x="4985880" y="1008012"/>
                  <a:pt x="4737622" y="1006502"/>
                </a:cubicBezTo>
                <a:cubicBezTo>
                  <a:pt x="4489364" y="1004993"/>
                  <a:pt x="4354262" y="995058"/>
                  <a:pt x="4075943" y="1006502"/>
                </a:cubicBezTo>
                <a:cubicBezTo>
                  <a:pt x="3797624" y="1017946"/>
                  <a:pt x="3629512" y="976460"/>
                  <a:pt x="3467198" y="1006502"/>
                </a:cubicBezTo>
                <a:cubicBezTo>
                  <a:pt x="3304884" y="1036544"/>
                  <a:pt x="3185740" y="993563"/>
                  <a:pt x="2964322" y="1006502"/>
                </a:cubicBezTo>
                <a:cubicBezTo>
                  <a:pt x="2742904" y="1019441"/>
                  <a:pt x="2635576" y="1014468"/>
                  <a:pt x="2408512" y="1006502"/>
                </a:cubicBezTo>
                <a:cubicBezTo>
                  <a:pt x="2181448" y="998537"/>
                  <a:pt x="2044136" y="1008564"/>
                  <a:pt x="1852701" y="1006502"/>
                </a:cubicBezTo>
                <a:cubicBezTo>
                  <a:pt x="1661266" y="1004440"/>
                  <a:pt x="1408477" y="981121"/>
                  <a:pt x="1243957" y="1006502"/>
                </a:cubicBezTo>
                <a:cubicBezTo>
                  <a:pt x="1079437" y="1031883"/>
                  <a:pt x="578125" y="100192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5934991" y="5901017"/>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5934991" y="5901017"/>
                <a:ext cx="2160720" cy="485326"/>
              </a:xfrm>
              <a:prstGeom prst="rect">
                <a:avLst/>
              </a:prstGeom>
              <a:blipFill>
                <a:blip r:embed="rId7"/>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a:stCxn id="22" idx="4"/>
          </p:cNvCxnSpPr>
          <p:nvPr/>
        </p:nvCxnSpPr>
        <p:spPr>
          <a:xfrm>
            <a:off x="10132472" y="3644271"/>
            <a:ext cx="0" cy="1924937"/>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246392" y="3248623"/>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𝑓</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246392" y="3248623"/>
                <a:ext cx="472950"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0246392" y="5424117"/>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de-DE" sz="2800" i="1">
                              <a:latin typeface="Cambria Math" panose="02040503050406030204" pitchFamily="18" charset="0"/>
                            </a:rPr>
                          </m:ctrlPr>
                        </m:accPr>
                        <m:e>
                          <m:r>
                            <a:rPr lang="de-DE" sz="2800">
                              <a:latin typeface="Cambria Math" panose="02040503050406030204" pitchFamily="18" charset="0"/>
                            </a:rPr>
                            <m:t>𝑦</m:t>
                          </m:r>
                        </m:e>
                      </m:acc>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0246392" y="5424117"/>
                <a:ext cx="469744"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A8E5C38-0034-1187-9412-531A6FD0D778}"/>
                  </a:ext>
                </a:extLst>
              </p:cNvPr>
              <p:cNvSpPr txBox="1"/>
              <p:nvPr/>
            </p:nvSpPr>
            <p:spPr>
              <a:xfrm>
                <a:off x="10130406" y="4353534"/>
                <a:ext cx="1245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𝑓</m:t>
                          </m:r>
                          <m:r>
                            <a:rPr lang="de-DE" sz="2400" b="0" i="1" smtClean="0">
                              <a:solidFill>
                                <a:schemeClr val="accent5">
                                  <a:lumMod val="20000"/>
                                  <a:lumOff val="80000"/>
                                </a:schemeClr>
                              </a:solidFill>
                              <a:latin typeface="Cambria Math" panose="02040503050406030204" pitchFamily="18" charset="0"/>
                            </a:rPr>
                            <m:t>−</m:t>
                          </m:r>
                          <m:acc>
                            <m:accPr>
                              <m:chr m:val="̂"/>
                              <m:ctrlPr>
                                <a:rPr lang="de-DE" sz="2400" b="0" i="1" smtClean="0">
                                  <a:solidFill>
                                    <a:schemeClr val="accent5">
                                      <a:lumMod val="20000"/>
                                      <a:lumOff val="80000"/>
                                    </a:schemeClr>
                                  </a:solidFill>
                                  <a:latin typeface="Cambria Math" panose="02040503050406030204" pitchFamily="18" charset="0"/>
                                </a:rPr>
                              </m:ctrlPr>
                            </m:accPr>
                            <m:e>
                              <m:r>
                                <a:rPr lang="de-DE" sz="2400" b="0" i="1" smtClean="0">
                                  <a:solidFill>
                                    <a:schemeClr val="accent5">
                                      <a:lumMod val="20000"/>
                                      <a:lumOff val="80000"/>
                                    </a:schemeClr>
                                  </a:solidFill>
                                  <a:latin typeface="Cambria Math" panose="02040503050406030204" pitchFamily="18" charset="0"/>
                                </a:rPr>
                                <m:t>𝑦</m:t>
                              </m:r>
                            </m:e>
                          </m:acc>
                        </m:e>
                      </m:d>
                    </m:oMath>
                  </m:oMathPara>
                </a14:m>
                <a:endParaRPr lang="en-US" sz="2400" dirty="0">
                  <a:solidFill>
                    <a:schemeClr val="accent5">
                      <a:lumMod val="20000"/>
                      <a:lumOff val="80000"/>
                    </a:schemeClr>
                  </a:solidFill>
                </a:endParaRPr>
              </a:p>
            </p:txBody>
          </p:sp>
        </mc:Choice>
        <mc:Fallback xmlns="">
          <p:sp>
            <p:nvSpPr>
              <p:cNvPr id="32" name="TextBox 31">
                <a:extLst>
                  <a:ext uri="{FF2B5EF4-FFF2-40B4-BE49-F238E27FC236}">
                    <a16:creationId xmlns:a16="http://schemas.microsoft.com/office/drawing/2014/main" id="{AA8E5C38-0034-1187-9412-531A6FD0D778}"/>
                  </a:ext>
                </a:extLst>
              </p:cNvPr>
              <p:cNvSpPr txBox="1">
                <a:spLocks noRot="1" noChangeAspect="1" noMove="1" noResize="1" noEditPoints="1" noAdjustHandles="1" noChangeArrowheads="1" noChangeShapeType="1" noTextEdit="1"/>
              </p:cNvSpPr>
              <p:nvPr/>
            </p:nvSpPr>
            <p:spPr>
              <a:xfrm>
                <a:off x="10130406" y="4353534"/>
                <a:ext cx="1245560" cy="461665"/>
              </a:xfrm>
              <a:prstGeom prst="rect">
                <a:avLst/>
              </a:prstGeom>
              <a:blipFill>
                <a:blip r:embed="rId10"/>
                <a:stretch>
                  <a:fillRect t="-3947" r="-18137"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758825-F5A8-00B3-5C48-C52B2C2AE83B}"/>
                  </a:ext>
                </a:extLst>
              </p:cNvPr>
              <p:cNvSpPr txBox="1"/>
              <p:nvPr/>
            </p:nvSpPr>
            <p:spPr>
              <a:xfrm>
                <a:off x="7527355" y="5424117"/>
                <a:ext cx="469296"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𝑣</m:t>
                      </m:r>
                    </m:oMath>
                  </m:oMathPara>
                </a14:m>
                <a:endParaRPr lang="en-US" sz="2800" dirty="0"/>
              </a:p>
            </p:txBody>
          </p:sp>
        </mc:Choice>
        <mc:Fallback xmlns="">
          <p:sp>
            <p:nvSpPr>
              <p:cNvPr id="36" name="TextBox 35">
                <a:extLst>
                  <a:ext uri="{FF2B5EF4-FFF2-40B4-BE49-F238E27FC236}">
                    <a16:creationId xmlns:a16="http://schemas.microsoft.com/office/drawing/2014/main" id="{EF758825-F5A8-00B3-5C48-C52B2C2AE83B}"/>
                  </a:ext>
                </a:extLst>
              </p:cNvPr>
              <p:cNvSpPr txBox="1">
                <a:spLocks noRot="1" noChangeAspect="1" noMove="1" noResize="1" noEditPoints="1" noAdjustHandles="1" noChangeArrowheads="1" noChangeShapeType="1" noTextEdit="1"/>
              </p:cNvSpPr>
              <p:nvPr/>
            </p:nvSpPr>
            <p:spPr>
              <a:xfrm>
                <a:off x="7527355" y="5424117"/>
                <a:ext cx="469296" cy="523220"/>
              </a:xfrm>
              <a:prstGeom prst="rect">
                <a:avLst/>
              </a:prstGeom>
              <a:blipFill>
                <a:blip r:embed="rId11"/>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C12346E3-0130-95E5-E730-36D53D8876C3}"/>
              </a:ext>
            </a:extLst>
          </p:cNvPr>
          <p:cNvCxnSpPr>
            <a:cxnSpLocks/>
            <a:stCxn id="22" idx="3"/>
            <a:endCxn id="35" idx="7"/>
          </p:cNvCxnSpPr>
          <p:nvPr/>
        </p:nvCxnSpPr>
        <p:spPr>
          <a:xfrm flipH="1">
            <a:off x="8165757" y="3615257"/>
            <a:ext cx="1896669" cy="1985865"/>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3CDB325-4766-D0C1-2A92-6E1E465E5C01}"/>
                  </a:ext>
                </a:extLst>
              </p:cNvPr>
              <p:cNvSpPr txBox="1"/>
              <p:nvPr/>
            </p:nvSpPr>
            <p:spPr>
              <a:xfrm rot="18846102">
                <a:off x="8467263" y="4009558"/>
                <a:ext cx="129365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𝑓</m:t>
                          </m:r>
                          <m:r>
                            <a:rPr lang="de-DE" sz="2400" b="0" i="1" smtClean="0">
                              <a:solidFill>
                                <a:schemeClr val="accent5">
                                  <a:lumMod val="20000"/>
                                  <a:lumOff val="80000"/>
                                </a:schemeClr>
                              </a:solidFill>
                              <a:latin typeface="Cambria Math" panose="02040503050406030204" pitchFamily="18" charset="0"/>
                            </a:rPr>
                            <m:t>−</m:t>
                          </m:r>
                          <m:r>
                            <a:rPr lang="de-DE" sz="2400" b="0" i="1" smtClean="0">
                              <a:solidFill>
                                <a:schemeClr val="accent5">
                                  <a:lumMod val="20000"/>
                                  <a:lumOff val="80000"/>
                                </a:schemeClr>
                              </a:solidFill>
                              <a:latin typeface="Cambria Math" panose="02040503050406030204" pitchFamily="18" charset="0"/>
                            </a:rPr>
                            <m:t>𝑣</m:t>
                          </m:r>
                        </m:e>
                      </m:d>
                    </m:oMath>
                  </m:oMathPara>
                </a14:m>
                <a:endParaRPr lang="en-US" sz="2400" dirty="0">
                  <a:solidFill>
                    <a:schemeClr val="accent5">
                      <a:lumMod val="20000"/>
                      <a:lumOff val="80000"/>
                    </a:schemeClr>
                  </a:solidFill>
                </a:endParaRPr>
              </a:p>
            </p:txBody>
          </p:sp>
        </mc:Choice>
        <mc:Fallback xmlns="">
          <p:sp>
            <p:nvSpPr>
              <p:cNvPr id="44" name="TextBox 43">
                <a:extLst>
                  <a:ext uri="{FF2B5EF4-FFF2-40B4-BE49-F238E27FC236}">
                    <a16:creationId xmlns:a16="http://schemas.microsoft.com/office/drawing/2014/main" id="{03CDB325-4766-D0C1-2A92-6E1E465E5C01}"/>
                  </a:ext>
                </a:extLst>
              </p:cNvPr>
              <p:cNvSpPr txBox="1">
                <a:spLocks noRot="1" noChangeAspect="1" noMove="1" noResize="1" noEditPoints="1" noAdjustHandles="1" noChangeArrowheads="1" noChangeShapeType="1" noTextEdit="1"/>
              </p:cNvSpPr>
              <p:nvPr/>
            </p:nvSpPr>
            <p:spPr>
              <a:xfrm rot="18846102">
                <a:off x="8467263" y="4009558"/>
                <a:ext cx="1293655" cy="461665"/>
              </a:xfrm>
              <a:prstGeom prst="rect">
                <a:avLst/>
              </a:prstGeom>
              <a:blipFill>
                <a:blip r:embed="rId12"/>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033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033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944ACA7-AADC-5861-AB6A-3A6C156CE68E}"/>
              </a:ext>
            </a:extLst>
          </p:cNvPr>
          <p:cNvSpPr/>
          <p:nvPr/>
        </p:nvSpPr>
        <p:spPr>
          <a:xfrm>
            <a:off x="7996651" y="55721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9164D1-61AF-A559-78B9-593B335C1A0E}"/>
                  </a:ext>
                </a:extLst>
              </p:cNvPr>
              <p:cNvSpPr txBox="1"/>
              <p:nvPr/>
            </p:nvSpPr>
            <p:spPr>
              <a:xfrm rot="1548457">
                <a:off x="7746757" y="5700239"/>
                <a:ext cx="607026" cy="369332"/>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1800" b="0" i="1" smtClean="0">
                          <a:latin typeface="Cambria Math" panose="02040503050406030204" pitchFamily="18" charset="0"/>
                        </a:rPr>
                        <m:t>≠</m:t>
                      </m:r>
                      <m:acc>
                        <m:accPr>
                          <m:chr m:val="̂"/>
                          <m:ctrlPr>
                            <a:rPr lang="de-DE" sz="1800" b="0" i="1" smtClean="0">
                              <a:latin typeface="Cambria Math" panose="02040503050406030204" pitchFamily="18" charset="0"/>
                            </a:rPr>
                          </m:ctrlPr>
                        </m:accPr>
                        <m:e>
                          <m:r>
                            <a:rPr lang="de-DE" sz="1800" b="0" i="1" smtClean="0">
                              <a:latin typeface="Cambria Math" panose="02040503050406030204" pitchFamily="18" charset="0"/>
                            </a:rPr>
                            <m:t>𝑦</m:t>
                          </m:r>
                        </m:e>
                      </m:acc>
                    </m:oMath>
                  </m:oMathPara>
                </a14:m>
                <a:endParaRPr lang="en-US" sz="1800" dirty="0"/>
              </a:p>
            </p:txBody>
          </p:sp>
        </mc:Choice>
        <mc:Fallback xmlns="">
          <p:sp>
            <p:nvSpPr>
              <p:cNvPr id="7" name="TextBox 6">
                <a:extLst>
                  <a:ext uri="{FF2B5EF4-FFF2-40B4-BE49-F238E27FC236}">
                    <a16:creationId xmlns:a16="http://schemas.microsoft.com/office/drawing/2014/main" id="{079164D1-61AF-A559-78B9-593B335C1A0E}"/>
                  </a:ext>
                </a:extLst>
              </p:cNvPr>
              <p:cNvSpPr txBox="1">
                <a:spLocks noRot="1" noChangeAspect="1" noMove="1" noResize="1" noEditPoints="1" noAdjustHandles="1" noChangeArrowheads="1" noChangeShapeType="1" noTextEdit="1"/>
              </p:cNvSpPr>
              <p:nvPr/>
            </p:nvSpPr>
            <p:spPr>
              <a:xfrm rot="1548457">
                <a:off x="7746757" y="5700239"/>
                <a:ext cx="607026" cy="369332"/>
              </a:xfrm>
              <a:prstGeom prst="rect">
                <a:avLst/>
              </a:prstGeom>
              <a:blipFill>
                <a:blip r:embed="rId13"/>
                <a:stretch>
                  <a:fillRect r="-33333" b="-606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6DACFC-A480-F280-DED3-B23933EFA8C9}"/>
              </a:ext>
            </a:extLst>
          </p:cNvPr>
          <p:cNvCxnSpPr>
            <a:cxnSpLocks/>
          </p:cNvCxnSpPr>
          <p:nvPr/>
        </p:nvCxnSpPr>
        <p:spPr>
          <a:xfrm flipH="1">
            <a:off x="10753186" y="3545211"/>
            <a:ext cx="684391" cy="0"/>
          </a:xfrm>
          <a:prstGeom prst="straightConnector1">
            <a:avLst/>
          </a:prstGeom>
          <a:ln w="63500" cap="rnd">
            <a:solidFill>
              <a:schemeClr val="tx1"/>
            </a:solidFill>
            <a:round/>
            <a:tailEnd type="triangle"/>
          </a:ln>
          <a:effectLst>
            <a:glow rad="139700">
              <a:schemeClr val="accent4">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E72E9B2-A0B5-8D43-C3D5-F2BC2F20E5DB}"/>
              </a:ext>
            </a:extLst>
          </p:cNvPr>
          <p:cNvGrpSpPr/>
          <p:nvPr/>
        </p:nvGrpSpPr>
        <p:grpSpPr>
          <a:xfrm>
            <a:off x="10246392" y="2901192"/>
            <a:ext cx="1734020" cy="396236"/>
            <a:chOff x="8653910" y="2065031"/>
            <a:chExt cx="1734020" cy="396236"/>
          </a:xfrm>
        </p:grpSpPr>
        <p:cxnSp>
          <p:nvCxnSpPr>
            <p:cNvPr id="9" name="Straight Connector 8">
              <a:extLst>
                <a:ext uri="{FF2B5EF4-FFF2-40B4-BE49-F238E27FC236}">
                  <a16:creationId xmlns:a16="http://schemas.microsoft.com/office/drawing/2014/main" id="{F32762F0-416F-86FE-3CAC-51F74AF3BC89}"/>
                </a:ext>
              </a:extLst>
            </p:cNvPr>
            <p:cNvCxnSpPr>
              <a:cxnSpLocks/>
            </p:cNvCxnSpPr>
            <p:nvPr/>
          </p:nvCxnSpPr>
          <p:spPr>
            <a:xfrm flipV="1">
              <a:off x="8998174"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769CC73F-F685-53C3-FD19-FDEC10FB3C97}"/>
                </a:ext>
              </a:extLst>
            </p:cNvPr>
            <p:cNvCxnSpPr>
              <a:cxnSpLocks/>
            </p:cNvCxnSpPr>
            <p:nvPr/>
          </p:nvCxnSpPr>
          <p:spPr>
            <a:xfrm flipH="1">
              <a:off x="8998174" y="2065031"/>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B027405E-DD4E-B8EE-15D2-93F191DC8576}"/>
                </a:ext>
              </a:extLst>
            </p:cNvPr>
            <p:cNvCxnSpPr>
              <a:cxnSpLocks/>
            </p:cNvCxnSpPr>
            <p:nvPr/>
          </p:nvCxnSpPr>
          <p:spPr>
            <a:xfrm flipH="1">
              <a:off x="9355138" y="2460236"/>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6F9EA196-39F2-E4A0-2023-C1A84B050714}"/>
                </a:ext>
              </a:extLst>
            </p:cNvPr>
            <p:cNvCxnSpPr>
              <a:cxnSpLocks/>
            </p:cNvCxnSpPr>
            <p:nvPr/>
          </p:nvCxnSpPr>
          <p:spPr>
            <a:xfrm flipV="1">
              <a:off x="9347424"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17F8DE78-392C-B31D-F0F1-6BF0D529D762}"/>
                </a:ext>
              </a:extLst>
            </p:cNvPr>
            <p:cNvCxnSpPr>
              <a:cxnSpLocks/>
            </p:cNvCxnSpPr>
            <p:nvPr/>
          </p:nvCxnSpPr>
          <p:spPr>
            <a:xfrm flipV="1">
              <a:off x="9699402"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02E7F510-1D20-4C55-91AC-A95E134AE6EF}"/>
                </a:ext>
              </a:extLst>
            </p:cNvPr>
            <p:cNvCxnSpPr>
              <a:cxnSpLocks/>
            </p:cNvCxnSpPr>
            <p:nvPr/>
          </p:nvCxnSpPr>
          <p:spPr>
            <a:xfrm flipH="1">
              <a:off x="9699402" y="2065031"/>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7CD0922D-750C-B6A0-AD86-DDB867A7684F}"/>
                </a:ext>
              </a:extLst>
            </p:cNvPr>
            <p:cNvCxnSpPr>
              <a:cxnSpLocks/>
            </p:cNvCxnSpPr>
            <p:nvPr/>
          </p:nvCxnSpPr>
          <p:spPr>
            <a:xfrm flipV="1">
              <a:off x="10043666"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45D25DB4-8C8F-A719-1DF5-F90CFB59ACFA}"/>
                </a:ext>
              </a:extLst>
            </p:cNvPr>
            <p:cNvCxnSpPr>
              <a:cxnSpLocks/>
            </p:cNvCxnSpPr>
            <p:nvPr/>
          </p:nvCxnSpPr>
          <p:spPr>
            <a:xfrm flipH="1">
              <a:off x="10043666" y="2459122"/>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D15D9DDC-21C3-C1CD-5BF8-1C49B859BE8C}"/>
                </a:ext>
              </a:extLst>
            </p:cNvPr>
            <p:cNvCxnSpPr>
              <a:cxnSpLocks/>
            </p:cNvCxnSpPr>
            <p:nvPr/>
          </p:nvCxnSpPr>
          <p:spPr>
            <a:xfrm flipH="1">
              <a:off x="8653910" y="2461267"/>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2710709063"/>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3"/>
            <a:ext cx="7632690" cy="3005986"/>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1292662"/>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and let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be the orthogonal projection of </a:t>
                </a:r>
                <a14:m>
                  <m:oMath xmlns:m="http://schemas.openxmlformats.org/officeDocument/2006/math">
                    <m:r>
                      <a:rPr lang="de-DE" sz="2600" b="0" i="1" smtClean="0">
                        <a:latin typeface="Cambria Math" panose="02040503050406030204" pitchFamily="18" charset="0"/>
                      </a:rPr>
                      <m:t>𝑦</m:t>
                    </m:r>
                  </m:oMath>
                </a14:m>
                <a:r>
                  <a:rPr lang="en-US" sz="2600" dirty="0"/>
                  <a:t> onto </a:t>
                </a:r>
                <a14:m>
                  <m:oMath xmlns:m="http://schemas.openxmlformats.org/officeDocument/2006/math">
                    <m:r>
                      <a:rPr lang="de-DE" sz="2600" b="0" i="1" smtClean="0">
                        <a:latin typeface="Cambria Math" panose="02040503050406030204" pitchFamily="18" charset="0"/>
                      </a:rPr>
                      <m:t>𝑊</m:t>
                    </m:r>
                  </m:oMath>
                </a14:m>
                <a:r>
                  <a:rPr lang="en-US" sz="2600" dirty="0"/>
                  <a:t>. Then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is the closest point in </a:t>
                </a:r>
                <a14:m>
                  <m:oMath xmlns:m="http://schemas.openxmlformats.org/officeDocument/2006/math">
                    <m:r>
                      <a:rPr lang="de-DE" sz="2600" b="0" i="1" smtClean="0">
                        <a:latin typeface="Cambria Math" panose="02040503050406030204" pitchFamily="18" charset="0"/>
                      </a:rPr>
                      <m:t>𝑊</m:t>
                    </m:r>
                  </m:oMath>
                </a14:m>
                <a:r>
                  <a:rPr lang="en-US" sz="2600" dirty="0"/>
                  <a:t> to </a:t>
                </a:r>
                <a14:m>
                  <m:oMath xmlns:m="http://schemas.openxmlformats.org/officeDocument/2006/math">
                    <m:r>
                      <a:rPr lang="de-DE" sz="2600" b="0" i="1" smtClean="0">
                        <a:latin typeface="Cambria Math" panose="02040503050406030204" pitchFamily="18" charset="0"/>
                      </a:rPr>
                      <m:t>𝑦</m:t>
                    </m:r>
                  </m:oMath>
                </a14:m>
                <a:r>
                  <a:rPr lang="en-US" sz="2600" dirty="0"/>
                  <a:t>, in the sense that </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1292662"/>
              </a:xfrm>
              <a:prstGeom prst="rect">
                <a:avLst/>
              </a:prstGeom>
              <a:blipFill>
                <a:blip r:embed="rId3"/>
                <a:stretch>
                  <a:fillRect l="-1486" t="-3774" r="-908" b="-113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4717445" cy="523220"/>
          </a:xfrm>
          <a:prstGeom prst="rect">
            <a:avLst/>
          </a:prstGeom>
          <a:noFill/>
        </p:spPr>
        <p:txBody>
          <a:bodyPr wrap="none" rtlCol="0">
            <a:spAutoFit/>
          </a:bodyPr>
          <a:lstStyle/>
          <a:p>
            <a:r>
              <a:rPr lang="en-US" sz="2800" b="1" dirty="0"/>
              <a:t>Theorem. Best approximation.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1412560" y="3735586"/>
                <a:ext cx="6286500" cy="492443"/>
              </a:xfrm>
              <a:prstGeom prst="rect">
                <a:avLst/>
              </a:prstGeom>
              <a:noFill/>
            </p:spPr>
            <p:txBody>
              <a:bodyPr wrap="square" rtlCol="0">
                <a:spAutoFit/>
              </a:bodyPr>
              <a:lstStyle/>
              <a:p>
                <a14:m>
                  <m:oMath xmlns:m="http://schemas.openxmlformats.org/officeDocument/2006/math">
                    <m:d>
                      <m:dPr>
                        <m:begChr m:val="‖"/>
                        <m:endChr m:val="‖"/>
                        <m:ctrlPr>
                          <a:rPr lang="en-US" sz="2600" i="1" smtClean="0">
                            <a:latin typeface="Cambria Math" panose="02040503050406030204" pitchFamily="18" charset="0"/>
                          </a:rPr>
                        </m:ctrlPr>
                      </m:dPr>
                      <m:e>
                        <m:r>
                          <a:rPr lang="de-DE" sz="2600" b="0" i="1" smtClean="0">
                            <a:latin typeface="Cambria Math" panose="02040503050406030204" pitchFamily="18" charset="0"/>
                          </a:rPr>
                          <m:t>𝑦</m:t>
                        </m:r>
                        <m:r>
                          <a:rPr lang="de-DE" sz="2600" b="0" i="1" smtClean="0">
                            <a:latin typeface="Cambria Math" panose="02040503050406030204" pitchFamily="18" charset="0"/>
                          </a:rPr>
                          <m:t>−</m:t>
                        </m:r>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e>
                    </m:d>
                    <m:r>
                      <a:rPr lang="de-DE" sz="2600" b="0" i="1" smtClean="0">
                        <a:latin typeface="Cambria Math" panose="02040503050406030204" pitchFamily="18" charset="0"/>
                      </a:rPr>
                      <m:t>&lt;</m:t>
                    </m:r>
                    <m:d>
                      <m:dPr>
                        <m:begChr m:val="‖"/>
                        <m:endChr m:val="‖"/>
                        <m:ctrlPr>
                          <a:rPr lang="en-US" sz="2600" i="1">
                            <a:latin typeface="Cambria Math" panose="02040503050406030204" pitchFamily="18" charset="0"/>
                          </a:rPr>
                        </m:ctrlPr>
                      </m:dPr>
                      <m:e>
                        <m:r>
                          <a:rPr lang="de-DE" sz="2600" i="1">
                            <a:latin typeface="Cambria Math" panose="02040503050406030204" pitchFamily="18" charset="0"/>
                          </a:rPr>
                          <m:t>𝑦</m:t>
                        </m:r>
                        <m:r>
                          <a:rPr lang="de-DE" sz="2600" i="1">
                            <a:latin typeface="Cambria Math" panose="02040503050406030204" pitchFamily="18" charset="0"/>
                          </a:rPr>
                          <m:t>−</m:t>
                        </m:r>
                        <m:r>
                          <a:rPr lang="de-DE" sz="2600" b="0" i="1" smtClean="0">
                            <a:latin typeface="Cambria Math" panose="02040503050406030204" pitchFamily="18" charset="0"/>
                          </a:rPr>
                          <m:t>𝑣</m:t>
                        </m:r>
                      </m:e>
                    </m:d>
                  </m:oMath>
                </a14:m>
                <a:r>
                  <a:rPr lang="en-US" sz="2600" dirty="0"/>
                  <a:t>   </a:t>
                </a:r>
                <a14:m>
                  <m:oMath xmlns:m="http://schemas.openxmlformats.org/officeDocument/2006/math">
                    <m:r>
                      <a:rPr lang="de-DE" sz="2600" b="0" i="1" dirty="0" smtClean="0">
                        <a:latin typeface="Cambria Math" panose="02040503050406030204" pitchFamily="18" charset="0"/>
                      </a:rPr>
                      <m:t>∀</m:t>
                    </m:r>
                    <m:r>
                      <a:rPr lang="de-DE" sz="2600" b="0" i="1" dirty="0" smtClean="0">
                        <a:latin typeface="Cambria Math" panose="02040503050406030204" pitchFamily="18" charset="0"/>
                      </a:rPr>
                      <m:t>𝑣</m:t>
                    </m:r>
                    <m:r>
                      <a:rPr lang="de-DE" sz="2600" b="0" i="1" dirty="0" smtClean="0">
                        <a:latin typeface="Cambria Math" panose="02040503050406030204" pitchFamily="18" charset="0"/>
                      </a:rPr>
                      <m:t>∈</m:t>
                    </m:r>
                    <m:r>
                      <a:rPr lang="de-DE" sz="2600" b="0" i="1" dirty="0" smtClean="0">
                        <a:latin typeface="Cambria Math" panose="02040503050406030204" pitchFamily="18" charset="0"/>
                      </a:rPr>
                      <m:t>𝑊</m:t>
                    </m:r>
                  </m:oMath>
                </a14:m>
                <a:r>
                  <a:rPr lang="en-US" sz="2600" dirty="0"/>
                  <a:t> distinct from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1412560" y="3735586"/>
                <a:ext cx="6286500" cy="492443"/>
              </a:xfrm>
              <a:prstGeom prst="rect">
                <a:avLst/>
              </a:prstGeom>
              <a:blipFill>
                <a:blip r:embed="rId6"/>
                <a:stretch>
                  <a:fillRect t="-9877" b="-30864"/>
                </a:stretch>
              </a:blipFill>
            </p:spPr>
            <p:txBody>
              <a:bodyPr/>
              <a:lstStyle/>
              <a:p>
                <a:r>
                  <a:rPr lang="en-US">
                    <a:noFill/>
                  </a:rPr>
                  <a:t> </a:t>
                </a:r>
              </a:p>
            </p:txBody>
          </p:sp>
        </mc:Fallback>
      </mc:AlternateContent>
      <p:sp>
        <p:nvSpPr>
          <p:cNvPr id="17" name="Parallelogram 16">
            <a:extLst>
              <a:ext uri="{FF2B5EF4-FFF2-40B4-BE49-F238E27FC236}">
                <a16:creationId xmlns:a16="http://schemas.microsoft.com/office/drawing/2014/main" id="{C2A9B4D6-C178-5F4B-45E7-BE805A56648D}"/>
              </a:ext>
            </a:extLst>
          </p:cNvPr>
          <p:cNvSpPr/>
          <p:nvPr/>
        </p:nvSpPr>
        <p:spPr>
          <a:xfrm>
            <a:off x="5480871" y="5383467"/>
            <a:ext cx="6437533" cy="1006502"/>
          </a:xfrm>
          <a:custGeom>
            <a:avLst/>
            <a:gdLst>
              <a:gd name="connsiteX0" fmla="*/ 0 w 6437533"/>
              <a:gd name="connsiteY0" fmla="*/ 1006502 h 1006502"/>
              <a:gd name="connsiteX1" fmla="*/ 369926 w 6437533"/>
              <a:gd name="connsiteY1" fmla="*/ 681066 h 1006502"/>
              <a:gd name="connsiteX2" fmla="*/ 716970 w 6437533"/>
              <a:gd name="connsiteY2" fmla="*/ 375761 h 1006502"/>
              <a:gd name="connsiteX3" fmla="*/ 1144101 w 6437533"/>
              <a:gd name="connsiteY3" fmla="*/ 0 h 1006502"/>
              <a:gd name="connsiteX4" fmla="*/ 1752846 w 6437533"/>
              <a:gd name="connsiteY4" fmla="*/ 0 h 1006502"/>
              <a:gd name="connsiteX5" fmla="*/ 2308656 w 6437533"/>
              <a:gd name="connsiteY5" fmla="*/ 0 h 1006502"/>
              <a:gd name="connsiteX6" fmla="*/ 2864466 w 6437533"/>
              <a:gd name="connsiteY6" fmla="*/ 0 h 1006502"/>
              <a:gd name="connsiteX7" fmla="*/ 3526145 w 6437533"/>
              <a:gd name="connsiteY7" fmla="*/ 0 h 1006502"/>
              <a:gd name="connsiteX8" fmla="*/ 4187824 w 6437533"/>
              <a:gd name="connsiteY8" fmla="*/ 0 h 1006502"/>
              <a:gd name="connsiteX9" fmla="*/ 4743635 w 6437533"/>
              <a:gd name="connsiteY9" fmla="*/ 0 h 1006502"/>
              <a:gd name="connsiteX10" fmla="*/ 5299445 w 6437533"/>
              <a:gd name="connsiteY10" fmla="*/ 0 h 1006502"/>
              <a:gd name="connsiteX11" fmla="*/ 6437533 w 6437533"/>
              <a:gd name="connsiteY11" fmla="*/ 0 h 1006502"/>
              <a:gd name="connsiteX12" fmla="*/ 6044725 w 6437533"/>
              <a:gd name="connsiteY12" fmla="*/ 345566 h 1006502"/>
              <a:gd name="connsiteX13" fmla="*/ 5640476 w 6437533"/>
              <a:gd name="connsiteY13" fmla="*/ 701196 h 1006502"/>
              <a:gd name="connsiteX14" fmla="*/ 5293432 w 6437533"/>
              <a:gd name="connsiteY14" fmla="*/ 1006502 h 1006502"/>
              <a:gd name="connsiteX15" fmla="*/ 4737622 w 6437533"/>
              <a:gd name="connsiteY15" fmla="*/ 1006502 h 1006502"/>
              <a:gd name="connsiteX16" fmla="*/ 4075943 w 6437533"/>
              <a:gd name="connsiteY16" fmla="*/ 1006502 h 1006502"/>
              <a:gd name="connsiteX17" fmla="*/ 3467198 w 6437533"/>
              <a:gd name="connsiteY17" fmla="*/ 1006502 h 1006502"/>
              <a:gd name="connsiteX18" fmla="*/ 2964322 w 6437533"/>
              <a:gd name="connsiteY18" fmla="*/ 1006502 h 1006502"/>
              <a:gd name="connsiteX19" fmla="*/ 2408512 w 6437533"/>
              <a:gd name="connsiteY19" fmla="*/ 1006502 h 1006502"/>
              <a:gd name="connsiteX20" fmla="*/ 1852701 w 6437533"/>
              <a:gd name="connsiteY20" fmla="*/ 1006502 h 1006502"/>
              <a:gd name="connsiteX21" fmla="*/ 1243957 w 6437533"/>
              <a:gd name="connsiteY21" fmla="*/ 1006502 h 1006502"/>
              <a:gd name="connsiteX22" fmla="*/ 0 w 6437533"/>
              <a:gd name="connsiteY22"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533"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37657" y="6338"/>
                  <a:pt x="1489571" y="-5278"/>
                  <a:pt x="1752846" y="0"/>
                </a:cubicBezTo>
                <a:cubicBezTo>
                  <a:pt x="2016121" y="5278"/>
                  <a:pt x="2142674" y="18871"/>
                  <a:pt x="2308656" y="0"/>
                </a:cubicBezTo>
                <a:cubicBezTo>
                  <a:pt x="2474638" y="-18871"/>
                  <a:pt x="2707856" y="-12963"/>
                  <a:pt x="2864466" y="0"/>
                </a:cubicBezTo>
                <a:cubicBezTo>
                  <a:pt x="3021076" y="12963"/>
                  <a:pt x="3268049" y="-25679"/>
                  <a:pt x="3526145" y="0"/>
                </a:cubicBezTo>
                <a:cubicBezTo>
                  <a:pt x="3784241" y="25679"/>
                  <a:pt x="3907033" y="28441"/>
                  <a:pt x="4187824" y="0"/>
                </a:cubicBezTo>
                <a:cubicBezTo>
                  <a:pt x="4468615" y="-28441"/>
                  <a:pt x="4527767" y="-11519"/>
                  <a:pt x="4743635" y="0"/>
                </a:cubicBezTo>
                <a:cubicBezTo>
                  <a:pt x="4959503" y="11519"/>
                  <a:pt x="5165319" y="-2417"/>
                  <a:pt x="5299445" y="0"/>
                </a:cubicBezTo>
                <a:cubicBezTo>
                  <a:pt x="5433571" y="2417"/>
                  <a:pt x="6176479" y="9190"/>
                  <a:pt x="6437533" y="0"/>
                </a:cubicBezTo>
                <a:cubicBezTo>
                  <a:pt x="6297990" y="133311"/>
                  <a:pt x="6176629" y="247199"/>
                  <a:pt x="6044725" y="345566"/>
                </a:cubicBezTo>
                <a:cubicBezTo>
                  <a:pt x="5912820" y="443933"/>
                  <a:pt x="5802136" y="573232"/>
                  <a:pt x="5640476" y="701196"/>
                </a:cubicBezTo>
                <a:cubicBezTo>
                  <a:pt x="5478816" y="829160"/>
                  <a:pt x="5387899" y="932604"/>
                  <a:pt x="5293432" y="1006502"/>
                </a:cubicBezTo>
                <a:cubicBezTo>
                  <a:pt x="5039857" y="1004855"/>
                  <a:pt x="4985880" y="1008012"/>
                  <a:pt x="4737622" y="1006502"/>
                </a:cubicBezTo>
                <a:cubicBezTo>
                  <a:pt x="4489364" y="1004993"/>
                  <a:pt x="4354262" y="995058"/>
                  <a:pt x="4075943" y="1006502"/>
                </a:cubicBezTo>
                <a:cubicBezTo>
                  <a:pt x="3797624" y="1017946"/>
                  <a:pt x="3629512" y="976460"/>
                  <a:pt x="3467198" y="1006502"/>
                </a:cubicBezTo>
                <a:cubicBezTo>
                  <a:pt x="3304884" y="1036544"/>
                  <a:pt x="3185740" y="993563"/>
                  <a:pt x="2964322" y="1006502"/>
                </a:cubicBezTo>
                <a:cubicBezTo>
                  <a:pt x="2742904" y="1019441"/>
                  <a:pt x="2635576" y="1014468"/>
                  <a:pt x="2408512" y="1006502"/>
                </a:cubicBezTo>
                <a:cubicBezTo>
                  <a:pt x="2181448" y="998537"/>
                  <a:pt x="2044136" y="1008564"/>
                  <a:pt x="1852701" y="1006502"/>
                </a:cubicBezTo>
                <a:cubicBezTo>
                  <a:pt x="1661266" y="1004440"/>
                  <a:pt x="1408477" y="981121"/>
                  <a:pt x="1243957" y="1006502"/>
                </a:cubicBezTo>
                <a:cubicBezTo>
                  <a:pt x="1079437" y="1031883"/>
                  <a:pt x="578125" y="100192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5934991" y="5901017"/>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5934991" y="5901017"/>
                <a:ext cx="2160720" cy="485326"/>
              </a:xfrm>
              <a:prstGeom prst="rect">
                <a:avLst/>
              </a:prstGeom>
              <a:blipFill>
                <a:blip r:embed="rId7"/>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a:stCxn id="22" idx="4"/>
          </p:cNvCxnSpPr>
          <p:nvPr/>
        </p:nvCxnSpPr>
        <p:spPr>
          <a:xfrm>
            <a:off x="10132472" y="3644271"/>
            <a:ext cx="0" cy="1924937"/>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246392" y="3248623"/>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𝑓</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246392" y="3248623"/>
                <a:ext cx="472950"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0246392" y="5424117"/>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de-DE" sz="2800" i="1">
                              <a:latin typeface="Cambria Math" panose="02040503050406030204" pitchFamily="18" charset="0"/>
                            </a:rPr>
                          </m:ctrlPr>
                        </m:accPr>
                        <m:e>
                          <m:r>
                            <a:rPr lang="de-DE" sz="2800">
                              <a:latin typeface="Cambria Math" panose="02040503050406030204" pitchFamily="18" charset="0"/>
                            </a:rPr>
                            <m:t>𝑦</m:t>
                          </m:r>
                        </m:e>
                      </m:acc>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0246392" y="5424117"/>
                <a:ext cx="469744"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A8E5C38-0034-1187-9412-531A6FD0D778}"/>
                  </a:ext>
                </a:extLst>
              </p:cNvPr>
              <p:cNvSpPr txBox="1"/>
              <p:nvPr/>
            </p:nvSpPr>
            <p:spPr>
              <a:xfrm>
                <a:off x="10130406" y="4353534"/>
                <a:ext cx="124556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𝑓</m:t>
                          </m:r>
                          <m:r>
                            <a:rPr lang="de-DE" sz="2400" b="0" i="1" smtClean="0">
                              <a:solidFill>
                                <a:schemeClr val="accent5">
                                  <a:lumMod val="20000"/>
                                  <a:lumOff val="80000"/>
                                </a:schemeClr>
                              </a:solidFill>
                              <a:latin typeface="Cambria Math" panose="02040503050406030204" pitchFamily="18" charset="0"/>
                            </a:rPr>
                            <m:t>−</m:t>
                          </m:r>
                          <m:acc>
                            <m:accPr>
                              <m:chr m:val="̂"/>
                              <m:ctrlPr>
                                <a:rPr lang="de-DE" sz="2400" b="0" i="1" smtClean="0">
                                  <a:solidFill>
                                    <a:schemeClr val="accent5">
                                      <a:lumMod val="20000"/>
                                      <a:lumOff val="80000"/>
                                    </a:schemeClr>
                                  </a:solidFill>
                                  <a:latin typeface="Cambria Math" panose="02040503050406030204" pitchFamily="18" charset="0"/>
                                </a:rPr>
                              </m:ctrlPr>
                            </m:accPr>
                            <m:e>
                              <m:r>
                                <a:rPr lang="de-DE" sz="2400" b="0" i="1" smtClean="0">
                                  <a:solidFill>
                                    <a:schemeClr val="accent5">
                                      <a:lumMod val="20000"/>
                                      <a:lumOff val="80000"/>
                                    </a:schemeClr>
                                  </a:solidFill>
                                  <a:latin typeface="Cambria Math" panose="02040503050406030204" pitchFamily="18" charset="0"/>
                                </a:rPr>
                                <m:t>𝑦</m:t>
                              </m:r>
                            </m:e>
                          </m:acc>
                        </m:e>
                      </m:d>
                    </m:oMath>
                  </m:oMathPara>
                </a14:m>
                <a:endParaRPr lang="en-US" sz="2400" dirty="0">
                  <a:solidFill>
                    <a:schemeClr val="accent5">
                      <a:lumMod val="20000"/>
                      <a:lumOff val="80000"/>
                    </a:schemeClr>
                  </a:solidFill>
                </a:endParaRPr>
              </a:p>
            </p:txBody>
          </p:sp>
        </mc:Choice>
        <mc:Fallback xmlns="">
          <p:sp>
            <p:nvSpPr>
              <p:cNvPr id="32" name="TextBox 31">
                <a:extLst>
                  <a:ext uri="{FF2B5EF4-FFF2-40B4-BE49-F238E27FC236}">
                    <a16:creationId xmlns:a16="http://schemas.microsoft.com/office/drawing/2014/main" id="{AA8E5C38-0034-1187-9412-531A6FD0D778}"/>
                  </a:ext>
                </a:extLst>
              </p:cNvPr>
              <p:cNvSpPr txBox="1">
                <a:spLocks noRot="1" noChangeAspect="1" noMove="1" noResize="1" noEditPoints="1" noAdjustHandles="1" noChangeArrowheads="1" noChangeShapeType="1" noTextEdit="1"/>
              </p:cNvSpPr>
              <p:nvPr/>
            </p:nvSpPr>
            <p:spPr>
              <a:xfrm>
                <a:off x="10130406" y="4353534"/>
                <a:ext cx="1245560" cy="461665"/>
              </a:xfrm>
              <a:prstGeom prst="rect">
                <a:avLst/>
              </a:prstGeom>
              <a:blipFill>
                <a:blip r:embed="rId10"/>
                <a:stretch>
                  <a:fillRect t="-3947" r="-18137"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758825-F5A8-00B3-5C48-C52B2C2AE83B}"/>
                  </a:ext>
                </a:extLst>
              </p:cNvPr>
              <p:cNvSpPr txBox="1"/>
              <p:nvPr/>
            </p:nvSpPr>
            <p:spPr>
              <a:xfrm>
                <a:off x="7527355" y="5424117"/>
                <a:ext cx="469296"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𝑣</m:t>
                      </m:r>
                    </m:oMath>
                  </m:oMathPara>
                </a14:m>
                <a:endParaRPr lang="en-US" sz="2800" dirty="0"/>
              </a:p>
            </p:txBody>
          </p:sp>
        </mc:Choice>
        <mc:Fallback xmlns="">
          <p:sp>
            <p:nvSpPr>
              <p:cNvPr id="36" name="TextBox 35">
                <a:extLst>
                  <a:ext uri="{FF2B5EF4-FFF2-40B4-BE49-F238E27FC236}">
                    <a16:creationId xmlns:a16="http://schemas.microsoft.com/office/drawing/2014/main" id="{EF758825-F5A8-00B3-5C48-C52B2C2AE83B}"/>
                  </a:ext>
                </a:extLst>
              </p:cNvPr>
              <p:cNvSpPr txBox="1">
                <a:spLocks noRot="1" noChangeAspect="1" noMove="1" noResize="1" noEditPoints="1" noAdjustHandles="1" noChangeArrowheads="1" noChangeShapeType="1" noTextEdit="1"/>
              </p:cNvSpPr>
              <p:nvPr/>
            </p:nvSpPr>
            <p:spPr>
              <a:xfrm>
                <a:off x="7527355" y="5424117"/>
                <a:ext cx="469296" cy="523220"/>
              </a:xfrm>
              <a:prstGeom prst="rect">
                <a:avLst/>
              </a:prstGeom>
              <a:blipFill>
                <a:blip r:embed="rId11"/>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C12346E3-0130-95E5-E730-36D53D8876C3}"/>
              </a:ext>
            </a:extLst>
          </p:cNvPr>
          <p:cNvCxnSpPr>
            <a:cxnSpLocks/>
            <a:stCxn id="22" idx="3"/>
            <a:endCxn id="35" idx="7"/>
          </p:cNvCxnSpPr>
          <p:nvPr/>
        </p:nvCxnSpPr>
        <p:spPr>
          <a:xfrm flipH="1">
            <a:off x="8165757" y="3615257"/>
            <a:ext cx="1896669" cy="1985865"/>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3CDB325-4766-D0C1-2A92-6E1E465E5C01}"/>
                  </a:ext>
                </a:extLst>
              </p:cNvPr>
              <p:cNvSpPr txBox="1"/>
              <p:nvPr/>
            </p:nvSpPr>
            <p:spPr>
              <a:xfrm rot="18846102">
                <a:off x="8467263" y="4009558"/>
                <a:ext cx="129365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𝑓</m:t>
                          </m:r>
                          <m:r>
                            <a:rPr lang="de-DE" sz="2400" b="0" i="1" smtClean="0">
                              <a:solidFill>
                                <a:schemeClr val="accent5">
                                  <a:lumMod val="20000"/>
                                  <a:lumOff val="80000"/>
                                </a:schemeClr>
                              </a:solidFill>
                              <a:latin typeface="Cambria Math" panose="02040503050406030204" pitchFamily="18" charset="0"/>
                            </a:rPr>
                            <m:t>−</m:t>
                          </m:r>
                          <m:r>
                            <a:rPr lang="de-DE" sz="2400" b="0" i="1" smtClean="0">
                              <a:solidFill>
                                <a:schemeClr val="accent5">
                                  <a:lumMod val="20000"/>
                                  <a:lumOff val="80000"/>
                                </a:schemeClr>
                              </a:solidFill>
                              <a:latin typeface="Cambria Math" panose="02040503050406030204" pitchFamily="18" charset="0"/>
                            </a:rPr>
                            <m:t>𝑣</m:t>
                          </m:r>
                        </m:e>
                      </m:d>
                    </m:oMath>
                  </m:oMathPara>
                </a14:m>
                <a:endParaRPr lang="en-US" sz="2400" dirty="0">
                  <a:solidFill>
                    <a:schemeClr val="accent5">
                      <a:lumMod val="20000"/>
                      <a:lumOff val="80000"/>
                    </a:schemeClr>
                  </a:solidFill>
                </a:endParaRPr>
              </a:p>
            </p:txBody>
          </p:sp>
        </mc:Choice>
        <mc:Fallback xmlns="">
          <p:sp>
            <p:nvSpPr>
              <p:cNvPr id="44" name="TextBox 43">
                <a:extLst>
                  <a:ext uri="{FF2B5EF4-FFF2-40B4-BE49-F238E27FC236}">
                    <a16:creationId xmlns:a16="http://schemas.microsoft.com/office/drawing/2014/main" id="{03CDB325-4766-D0C1-2A92-6E1E465E5C01}"/>
                  </a:ext>
                </a:extLst>
              </p:cNvPr>
              <p:cNvSpPr txBox="1">
                <a:spLocks noRot="1" noChangeAspect="1" noMove="1" noResize="1" noEditPoints="1" noAdjustHandles="1" noChangeArrowheads="1" noChangeShapeType="1" noTextEdit="1"/>
              </p:cNvSpPr>
              <p:nvPr/>
            </p:nvSpPr>
            <p:spPr>
              <a:xfrm rot="18846102">
                <a:off x="8467263" y="4009558"/>
                <a:ext cx="1293655" cy="461665"/>
              </a:xfrm>
              <a:prstGeom prst="rect">
                <a:avLst/>
              </a:prstGeom>
              <a:blipFill>
                <a:blip r:embed="rId12"/>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033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033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944ACA7-AADC-5861-AB6A-3A6C156CE68E}"/>
              </a:ext>
            </a:extLst>
          </p:cNvPr>
          <p:cNvSpPr/>
          <p:nvPr/>
        </p:nvSpPr>
        <p:spPr>
          <a:xfrm>
            <a:off x="7996651" y="55721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9164D1-61AF-A559-78B9-593B335C1A0E}"/>
                  </a:ext>
                </a:extLst>
              </p:cNvPr>
              <p:cNvSpPr txBox="1"/>
              <p:nvPr/>
            </p:nvSpPr>
            <p:spPr>
              <a:xfrm rot="1548457">
                <a:off x="7746757" y="5700239"/>
                <a:ext cx="607026" cy="369332"/>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1800" b="0" i="1" smtClean="0">
                          <a:latin typeface="Cambria Math" panose="02040503050406030204" pitchFamily="18" charset="0"/>
                        </a:rPr>
                        <m:t>≠</m:t>
                      </m:r>
                      <m:acc>
                        <m:accPr>
                          <m:chr m:val="̂"/>
                          <m:ctrlPr>
                            <a:rPr lang="de-DE" sz="1800" b="0" i="1" smtClean="0">
                              <a:latin typeface="Cambria Math" panose="02040503050406030204" pitchFamily="18" charset="0"/>
                            </a:rPr>
                          </m:ctrlPr>
                        </m:accPr>
                        <m:e>
                          <m:r>
                            <a:rPr lang="de-DE" sz="1800" b="0" i="1" smtClean="0">
                              <a:latin typeface="Cambria Math" panose="02040503050406030204" pitchFamily="18" charset="0"/>
                            </a:rPr>
                            <m:t>𝑦</m:t>
                          </m:r>
                        </m:e>
                      </m:acc>
                    </m:oMath>
                  </m:oMathPara>
                </a14:m>
                <a:endParaRPr lang="en-US" sz="1800" dirty="0"/>
              </a:p>
            </p:txBody>
          </p:sp>
        </mc:Choice>
        <mc:Fallback xmlns="">
          <p:sp>
            <p:nvSpPr>
              <p:cNvPr id="7" name="TextBox 6">
                <a:extLst>
                  <a:ext uri="{FF2B5EF4-FFF2-40B4-BE49-F238E27FC236}">
                    <a16:creationId xmlns:a16="http://schemas.microsoft.com/office/drawing/2014/main" id="{079164D1-61AF-A559-78B9-593B335C1A0E}"/>
                  </a:ext>
                </a:extLst>
              </p:cNvPr>
              <p:cNvSpPr txBox="1">
                <a:spLocks noRot="1" noChangeAspect="1" noMove="1" noResize="1" noEditPoints="1" noAdjustHandles="1" noChangeArrowheads="1" noChangeShapeType="1" noTextEdit="1"/>
              </p:cNvSpPr>
              <p:nvPr/>
            </p:nvSpPr>
            <p:spPr>
              <a:xfrm rot="1548457">
                <a:off x="7746757" y="5700239"/>
                <a:ext cx="607026" cy="369332"/>
              </a:xfrm>
              <a:prstGeom prst="rect">
                <a:avLst/>
              </a:prstGeom>
              <a:blipFill>
                <a:blip r:embed="rId13"/>
                <a:stretch>
                  <a:fillRect r="-33333" b="-6061"/>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6DACFC-A480-F280-DED3-B23933EFA8C9}"/>
              </a:ext>
            </a:extLst>
          </p:cNvPr>
          <p:cNvCxnSpPr>
            <a:cxnSpLocks/>
          </p:cNvCxnSpPr>
          <p:nvPr/>
        </p:nvCxnSpPr>
        <p:spPr>
          <a:xfrm flipH="1">
            <a:off x="10824086" y="5743456"/>
            <a:ext cx="684391" cy="0"/>
          </a:xfrm>
          <a:prstGeom prst="straightConnector1">
            <a:avLst/>
          </a:prstGeom>
          <a:ln w="63500" cap="rnd">
            <a:solidFill>
              <a:schemeClr val="tx1"/>
            </a:solidFill>
            <a:round/>
            <a:tailEnd type="triangle"/>
          </a:ln>
          <a:effectLst>
            <a:glow rad="139700">
              <a:schemeClr val="accent4">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CACFA26F-F1E2-D373-57B6-9B5ABF280FA5}"/>
              </a:ext>
            </a:extLst>
          </p:cNvPr>
          <p:cNvGrpSpPr/>
          <p:nvPr/>
        </p:nvGrpSpPr>
        <p:grpSpPr>
          <a:xfrm>
            <a:off x="10246392" y="2901192"/>
            <a:ext cx="1734020" cy="396236"/>
            <a:chOff x="8653910" y="2065031"/>
            <a:chExt cx="1734020" cy="396236"/>
          </a:xfrm>
        </p:grpSpPr>
        <p:cxnSp>
          <p:nvCxnSpPr>
            <p:cNvPr id="9" name="Straight Connector 8">
              <a:extLst>
                <a:ext uri="{FF2B5EF4-FFF2-40B4-BE49-F238E27FC236}">
                  <a16:creationId xmlns:a16="http://schemas.microsoft.com/office/drawing/2014/main" id="{34F2CBF6-1969-E84E-347A-354F97B40AF9}"/>
                </a:ext>
              </a:extLst>
            </p:cNvPr>
            <p:cNvCxnSpPr>
              <a:cxnSpLocks/>
            </p:cNvCxnSpPr>
            <p:nvPr/>
          </p:nvCxnSpPr>
          <p:spPr>
            <a:xfrm flipV="1">
              <a:off x="8998174"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FE45DF2C-6D56-F570-CDA1-339460C58611}"/>
                </a:ext>
              </a:extLst>
            </p:cNvPr>
            <p:cNvCxnSpPr>
              <a:cxnSpLocks/>
            </p:cNvCxnSpPr>
            <p:nvPr/>
          </p:nvCxnSpPr>
          <p:spPr>
            <a:xfrm flipH="1">
              <a:off x="8998174" y="2065031"/>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630C1E32-4FF9-C237-B6B8-F919AF6634D4}"/>
                </a:ext>
              </a:extLst>
            </p:cNvPr>
            <p:cNvCxnSpPr>
              <a:cxnSpLocks/>
            </p:cNvCxnSpPr>
            <p:nvPr/>
          </p:nvCxnSpPr>
          <p:spPr>
            <a:xfrm flipH="1">
              <a:off x="9355138" y="2460236"/>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3AA1FD7C-E565-8828-429F-F49A16DE58D2}"/>
                </a:ext>
              </a:extLst>
            </p:cNvPr>
            <p:cNvCxnSpPr>
              <a:cxnSpLocks/>
            </p:cNvCxnSpPr>
            <p:nvPr/>
          </p:nvCxnSpPr>
          <p:spPr>
            <a:xfrm flipV="1">
              <a:off x="9347424"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C0F667A8-3611-C49D-BFAE-2568D4497B7A}"/>
                </a:ext>
              </a:extLst>
            </p:cNvPr>
            <p:cNvCxnSpPr>
              <a:cxnSpLocks/>
            </p:cNvCxnSpPr>
            <p:nvPr/>
          </p:nvCxnSpPr>
          <p:spPr>
            <a:xfrm flipV="1">
              <a:off x="9699402"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66DD0F72-6E0A-156D-3142-5275022388E2}"/>
                </a:ext>
              </a:extLst>
            </p:cNvPr>
            <p:cNvCxnSpPr>
              <a:cxnSpLocks/>
            </p:cNvCxnSpPr>
            <p:nvPr/>
          </p:nvCxnSpPr>
          <p:spPr>
            <a:xfrm flipH="1">
              <a:off x="9699402" y="2065031"/>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E5F7EDC2-6A77-6D82-5A39-BC6751606E73}"/>
                </a:ext>
              </a:extLst>
            </p:cNvPr>
            <p:cNvCxnSpPr>
              <a:cxnSpLocks/>
            </p:cNvCxnSpPr>
            <p:nvPr/>
          </p:nvCxnSpPr>
          <p:spPr>
            <a:xfrm flipV="1">
              <a:off x="10043666"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E51F238A-2F75-2DBD-F73C-F19D99F8FD7F}"/>
                </a:ext>
              </a:extLst>
            </p:cNvPr>
            <p:cNvCxnSpPr>
              <a:cxnSpLocks/>
            </p:cNvCxnSpPr>
            <p:nvPr/>
          </p:nvCxnSpPr>
          <p:spPr>
            <a:xfrm flipH="1">
              <a:off x="10043666" y="2459122"/>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42CBA6D2-0024-724D-5E9E-9DEBA5639FB8}"/>
                </a:ext>
              </a:extLst>
            </p:cNvPr>
            <p:cNvCxnSpPr>
              <a:cxnSpLocks/>
            </p:cNvCxnSpPr>
            <p:nvPr/>
          </p:nvCxnSpPr>
          <p:spPr>
            <a:xfrm flipH="1">
              <a:off x="8653910" y="2461267"/>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grpSp>
    </p:spTree>
    <p:extLst>
      <p:ext uri="{BB962C8B-B14F-4D97-AF65-F5344CB8AC3E}">
        <p14:creationId xmlns:p14="http://schemas.microsoft.com/office/powerpoint/2010/main" val="178702756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5480871" y="5383467"/>
            <a:ext cx="6437533" cy="1006502"/>
          </a:xfrm>
          <a:custGeom>
            <a:avLst/>
            <a:gdLst>
              <a:gd name="connsiteX0" fmla="*/ 0 w 6437533"/>
              <a:gd name="connsiteY0" fmla="*/ 1006502 h 1006502"/>
              <a:gd name="connsiteX1" fmla="*/ 369926 w 6437533"/>
              <a:gd name="connsiteY1" fmla="*/ 681066 h 1006502"/>
              <a:gd name="connsiteX2" fmla="*/ 716970 w 6437533"/>
              <a:gd name="connsiteY2" fmla="*/ 375761 h 1006502"/>
              <a:gd name="connsiteX3" fmla="*/ 1144101 w 6437533"/>
              <a:gd name="connsiteY3" fmla="*/ 0 h 1006502"/>
              <a:gd name="connsiteX4" fmla="*/ 1752846 w 6437533"/>
              <a:gd name="connsiteY4" fmla="*/ 0 h 1006502"/>
              <a:gd name="connsiteX5" fmla="*/ 2308656 w 6437533"/>
              <a:gd name="connsiteY5" fmla="*/ 0 h 1006502"/>
              <a:gd name="connsiteX6" fmla="*/ 2864466 w 6437533"/>
              <a:gd name="connsiteY6" fmla="*/ 0 h 1006502"/>
              <a:gd name="connsiteX7" fmla="*/ 3526145 w 6437533"/>
              <a:gd name="connsiteY7" fmla="*/ 0 h 1006502"/>
              <a:gd name="connsiteX8" fmla="*/ 4187824 w 6437533"/>
              <a:gd name="connsiteY8" fmla="*/ 0 h 1006502"/>
              <a:gd name="connsiteX9" fmla="*/ 4743635 w 6437533"/>
              <a:gd name="connsiteY9" fmla="*/ 0 h 1006502"/>
              <a:gd name="connsiteX10" fmla="*/ 5299445 w 6437533"/>
              <a:gd name="connsiteY10" fmla="*/ 0 h 1006502"/>
              <a:gd name="connsiteX11" fmla="*/ 6437533 w 6437533"/>
              <a:gd name="connsiteY11" fmla="*/ 0 h 1006502"/>
              <a:gd name="connsiteX12" fmla="*/ 6044725 w 6437533"/>
              <a:gd name="connsiteY12" fmla="*/ 345566 h 1006502"/>
              <a:gd name="connsiteX13" fmla="*/ 5640476 w 6437533"/>
              <a:gd name="connsiteY13" fmla="*/ 701196 h 1006502"/>
              <a:gd name="connsiteX14" fmla="*/ 5293432 w 6437533"/>
              <a:gd name="connsiteY14" fmla="*/ 1006502 h 1006502"/>
              <a:gd name="connsiteX15" fmla="*/ 4737622 w 6437533"/>
              <a:gd name="connsiteY15" fmla="*/ 1006502 h 1006502"/>
              <a:gd name="connsiteX16" fmla="*/ 4075943 w 6437533"/>
              <a:gd name="connsiteY16" fmla="*/ 1006502 h 1006502"/>
              <a:gd name="connsiteX17" fmla="*/ 3467198 w 6437533"/>
              <a:gd name="connsiteY17" fmla="*/ 1006502 h 1006502"/>
              <a:gd name="connsiteX18" fmla="*/ 2964322 w 6437533"/>
              <a:gd name="connsiteY18" fmla="*/ 1006502 h 1006502"/>
              <a:gd name="connsiteX19" fmla="*/ 2408512 w 6437533"/>
              <a:gd name="connsiteY19" fmla="*/ 1006502 h 1006502"/>
              <a:gd name="connsiteX20" fmla="*/ 1852701 w 6437533"/>
              <a:gd name="connsiteY20" fmla="*/ 1006502 h 1006502"/>
              <a:gd name="connsiteX21" fmla="*/ 1243957 w 6437533"/>
              <a:gd name="connsiteY21" fmla="*/ 1006502 h 1006502"/>
              <a:gd name="connsiteX22" fmla="*/ 0 w 6437533"/>
              <a:gd name="connsiteY22"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437533"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37657" y="6338"/>
                  <a:pt x="1489571" y="-5278"/>
                  <a:pt x="1752846" y="0"/>
                </a:cubicBezTo>
                <a:cubicBezTo>
                  <a:pt x="2016121" y="5278"/>
                  <a:pt x="2142674" y="18871"/>
                  <a:pt x="2308656" y="0"/>
                </a:cubicBezTo>
                <a:cubicBezTo>
                  <a:pt x="2474638" y="-18871"/>
                  <a:pt x="2707856" y="-12963"/>
                  <a:pt x="2864466" y="0"/>
                </a:cubicBezTo>
                <a:cubicBezTo>
                  <a:pt x="3021076" y="12963"/>
                  <a:pt x="3268049" y="-25679"/>
                  <a:pt x="3526145" y="0"/>
                </a:cubicBezTo>
                <a:cubicBezTo>
                  <a:pt x="3784241" y="25679"/>
                  <a:pt x="3907033" y="28441"/>
                  <a:pt x="4187824" y="0"/>
                </a:cubicBezTo>
                <a:cubicBezTo>
                  <a:pt x="4468615" y="-28441"/>
                  <a:pt x="4527767" y="-11519"/>
                  <a:pt x="4743635" y="0"/>
                </a:cubicBezTo>
                <a:cubicBezTo>
                  <a:pt x="4959503" y="11519"/>
                  <a:pt x="5165319" y="-2417"/>
                  <a:pt x="5299445" y="0"/>
                </a:cubicBezTo>
                <a:cubicBezTo>
                  <a:pt x="5433571" y="2417"/>
                  <a:pt x="6176479" y="9190"/>
                  <a:pt x="6437533" y="0"/>
                </a:cubicBezTo>
                <a:cubicBezTo>
                  <a:pt x="6297990" y="133311"/>
                  <a:pt x="6176629" y="247199"/>
                  <a:pt x="6044725" y="345566"/>
                </a:cubicBezTo>
                <a:cubicBezTo>
                  <a:pt x="5912820" y="443933"/>
                  <a:pt x="5802136" y="573232"/>
                  <a:pt x="5640476" y="701196"/>
                </a:cubicBezTo>
                <a:cubicBezTo>
                  <a:pt x="5478816" y="829160"/>
                  <a:pt x="5387899" y="932604"/>
                  <a:pt x="5293432" y="1006502"/>
                </a:cubicBezTo>
                <a:cubicBezTo>
                  <a:pt x="5039857" y="1004855"/>
                  <a:pt x="4985880" y="1008012"/>
                  <a:pt x="4737622" y="1006502"/>
                </a:cubicBezTo>
                <a:cubicBezTo>
                  <a:pt x="4489364" y="1004993"/>
                  <a:pt x="4354262" y="995058"/>
                  <a:pt x="4075943" y="1006502"/>
                </a:cubicBezTo>
                <a:cubicBezTo>
                  <a:pt x="3797624" y="1017946"/>
                  <a:pt x="3629512" y="976460"/>
                  <a:pt x="3467198" y="1006502"/>
                </a:cubicBezTo>
                <a:cubicBezTo>
                  <a:pt x="3304884" y="1036544"/>
                  <a:pt x="3185740" y="993563"/>
                  <a:pt x="2964322" y="1006502"/>
                </a:cubicBezTo>
                <a:cubicBezTo>
                  <a:pt x="2742904" y="1019441"/>
                  <a:pt x="2635576" y="1014468"/>
                  <a:pt x="2408512" y="1006502"/>
                </a:cubicBezTo>
                <a:cubicBezTo>
                  <a:pt x="2181448" y="998537"/>
                  <a:pt x="2044136" y="1008564"/>
                  <a:pt x="1852701" y="1006502"/>
                </a:cubicBezTo>
                <a:cubicBezTo>
                  <a:pt x="1661266" y="1004440"/>
                  <a:pt x="1408477" y="981121"/>
                  <a:pt x="1243957" y="1006502"/>
                </a:cubicBezTo>
                <a:cubicBezTo>
                  <a:pt x="1079437" y="1031883"/>
                  <a:pt x="578125" y="100192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5934991" y="5901017"/>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5934991" y="5901017"/>
                <a:ext cx="2160720" cy="485326"/>
              </a:xfrm>
              <a:prstGeom prst="rect">
                <a:avLst/>
              </a:prstGeom>
              <a:blipFill>
                <a:blip r:embed="rId5"/>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a:stCxn id="22" idx="4"/>
          </p:cNvCxnSpPr>
          <p:nvPr/>
        </p:nvCxnSpPr>
        <p:spPr>
          <a:xfrm>
            <a:off x="10132472" y="3644271"/>
            <a:ext cx="0" cy="1924937"/>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246392" y="3248623"/>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𝑓</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246392" y="3248623"/>
                <a:ext cx="47295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0246392" y="5424117"/>
                <a:ext cx="624082"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𝑓</m:t>
                          </m:r>
                        </m:e>
                        <m:sub>
                          <m:r>
                            <a:rPr lang="de-DE" sz="2800" b="0" i="1" smtClean="0">
                              <a:latin typeface="Cambria Math" panose="02040503050406030204" pitchFamily="18" charset="0"/>
                            </a:rPr>
                            <m:t>𝑁</m:t>
                          </m:r>
                        </m:sub>
                      </m:sSub>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0246392" y="5424117"/>
                <a:ext cx="624082"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A8E5C38-0034-1187-9412-531A6FD0D778}"/>
                  </a:ext>
                </a:extLst>
              </p:cNvPr>
              <p:cNvSpPr txBox="1"/>
              <p:nvPr/>
            </p:nvSpPr>
            <p:spPr>
              <a:xfrm>
                <a:off x="10130406" y="4353534"/>
                <a:ext cx="137807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𝑓</m:t>
                          </m:r>
                          <m:r>
                            <a:rPr lang="de-DE" sz="2400" b="0" i="1" smtClean="0">
                              <a:solidFill>
                                <a:schemeClr val="accent5">
                                  <a:lumMod val="20000"/>
                                  <a:lumOff val="80000"/>
                                </a:schemeClr>
                              </a:solidFill>
                              <a:latin typeface="Cambria Math" panose="02040503050406030204" pitchFamily="18" charset="0"/>
                            </a:rPr>
                            <m:t>−</m:t>
                          </m:r>
                          <m:sSub>
                            <m:sSubPr>
                              <m:ctrlPr>
                                <a:rPr lang="de-DE" sz="2400" b="0" i="1" smtClean="0">
                                  <a:solidFill>
                                    <a:schemeClr val="accent5">
                                      <a:lumMod val="20000"/>
                                      <a:lumOff val="80000"/>
                                    </a:schemeClr>
                                  </a:solidFill>
                                  <a:latin typeface="Cambria Math" panose="02040503050406030204" pitchFamily="18" charset="0"/>
                                </a:rPr>
                              </m:ctrlPr>
                            </m:sSubPr>
                            <m:e>
                              <m:r>
                                <a:rPr lang="de-DE" sz="2400" b="0" i="1" smtClean="0">
                                  <a:solidFill>
                                    <a:schemeClr val="accent5">
                                      <a:lumMod val="20000"/>
                                      <a:lumOff val="80000"/>
                                    </a:schemeClr>
                                  </a:solidFill>
                                  <a:latin typeface="Cambria Math" panose="02040503050406030204" pitchFamily="18" charset="0"/>
                                </a:rPr>
                                <m:t>𝑓</m:t>
                              </m:r>
                            </m:e>
                            <m:sub>
                              <m:r>
                                <a:rPr lang="de-DE" sz="2400" b="0" i="1" smtClean="0">
                                  <a:solidFill>
                                    <a:schemeClr val="accent5">
                                      <a:lumMod val="20000"/>
                                      <a:lumOff val="80000"/>
                                    </a:schemeClr>
                                  </a:solidFill>
                                  <a:latin typeface="Cambria Math" panose="02040503050406030204" pitchFamily="18" charset="0"/>
                                </a:rPr>
                                <m:t>𝑁</m:t>
                              </m:r>
                            </m:sub>
                          </m:sSub>
                        </m:e>
                      </m:d>
                    </m:oMath>
                  </m:oMathPara>
                </a14:m>
                <a:endParaRPr lang="en-US" sz="2400" dirty="0">
                  <a:solidFill>
                    <a:schemeClr val="accent5">
                      <a:lumMod val="20000"/>
                      <a:lumOff val="80000"/>
                    </a:schemeClr>
                  </a:solidFill>
                </a:endParaRPr>
              </a:p>
            </p:txBody>
          </p:sp>
        </mc:Choice>
        <mc:Fallback xmlns="">
          <p:sp>
            <p:nvSpPr>
              <p:cNvPr id="32" name="TextBox 31">
                <a:extLst>
                  <a:ext uri="{FF2B5EF4-FFF2-40B4-BE49-F238E27FC236}">
                    <a16:creationId xmlns:a16="http://schemas.microsoft.com/office/drawing/2014/main" id="{AA8E5C38-0034-1187-9412-531A6FD0D778}"/>
                  </a:ext>
                </a:extLst>
              </p:cNvPr>
              <p:cNvSpPr txBox="1">
                <a:spLocks noRot="1" noChangeAspect="1" noMove="1" noResize="1" noEditPoints="1" noAdjustHandles="1" noChangeArrowheads="1" noChangeShapeType="1" noTextEdit="1"/>
              </p:cNvSpPr>
              <p:nvPr/>
            </p:nvSpPr>
            <p:spPr>
              <a:xfrm>
                <a:off x="10130406" y="4353534"/>
                <a:ext cx="1378071" cy="461665"/>
              </a:xfrm>
              <a:prstGeom prst="rect">
                <a:avLst/>
              </a:prstGeom>
              <a:blipFill>
                <a:blip r:embed="rId8"/>
                <a:stretch>
                  <a:fillRect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F758825-F5A8-00B3-5C48-C52B2C2AE83B}"/>
                  </a:ext>
                </a:extLst>
              </p:cNvPr>
              <p:cNvSpPr txBox="1"/>
              <p:nvPr/>
            </p:nvSpPr>
            <p:spPr>
              <a:xfrm>
                <a:off x="7527355" y="5424117"/>
                <a:ext cx="469296"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𝑣</m:t>
                      </m:r>
                    </m:oMath>
                  </m:oMathPara>
                </a14:m>
                <a:endParaRPr lang="en-US" sz="2800" dirty="0"/>
              </a:p>
            </p:txBody>
          </p:sp>
        </mc:Choice>
        <mc:Fallback xmlns="">
          <p:sp>
            <p:nvSpPr>
              <p:cNvPr id="36" name="TextBox 35">
                <a:extLst>
                  <a:ext uri="{FF2B5EF4-FFF2-40B4-BE49-F238E27FC236}">
                    <a16:creationId xmlns:a16="http://schemas.microsoft.com/office/drawing/2014/main" id="{EF758825-F5A8-00B3-5C48-C52B2C2AE83B}"/>
                  </a:ext>
                </a:extLst>
              </p:cNvPr>
              <p:cNvSpPr txBox="1">
                <a:spLocks noRot="1" noChangeAspect="1" noMove="1" noResize="1" noEditPoints="1" noAdjustHandles="1" noChangeArrowheads="1" noChangeShapeType="1" noTextEdit="1"/>
              </p:cNvSpPr>
              <p:nvPr/>
            </p:nvSpPr>
            <p:spPr>
              <a:xfrm>
                <a:off x="7527355" y="5424117"/>
                <a:ext cx="469296" cy="523220"/>
              </a:xfrm>
              <a:prstGeom prst="rect">
                <a:avLst/>
              </a:prstGeom>
              <a:blipFill>
                <a:blip r:embed="rId9"/>
                <a:stretch>
                  <a:fillRect/>
                </a:stretch>
              </a:blipFill>
            </p:spPr>
            <p:txBody>
              <a:bodyPr/>
              <a:lstStyle/>
              <a:p>
                <a:r>
                  <a:rPr lang="en-US">
                    <a:noFill/>
                  </a:rPr>
                  <a:t> </a:t>
                </a:r>
              </a:p>
            </p:txBody>
          </p:sp>
        </mc:Fallback>
      </mc:AlternateContent>
      <p:cxnSp>
        <p:nvCxnSpPr>
          <p:cNvPr id="39" name="Straight Connector 38">
            <a:extLst>
              <a:ext uri="{FF2B5EF4-FFF2-40B4-BE49-F238E27FC236}">
                <a16:creationId xmlns:a16="http://schemas.microsoft.com/office/drawing/2014/main" id="{C12346E3-0130-95E5-E730-36D53D8876C3}"/>
              </a:ext>
            </a:extLst>
          </p:cNvPr>
          <p:cNvCxnSpPr>
            <a:cxnSpLocks/>
            <a:stCxn id="22" idx="3"/>
            <a:endCxn id="35" idx="7"/>
          </p:cNvCxnSpPr>
          <p:nvPr/>
        </p:nvCxnSpPr>
        <p:spPr>
          <a:xfrm flipH="1">
            <a:off x="8165757" y="3615257"/>
            <a:ext cx="1896669" cy="1985865"/>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03CDB325-4766-D0C1-2A92-6E1E465E5C01}"/>
                  </a:ext>
                </a:extLst>
              </p:cNvPr>
              <p:cNvSpPr txBox="1"/>
              <p:nvPr/>
            </p:nvSpPr>
            <p:spPr>
              <a:xfrm rot="18846102">
                <a:off x="8467263" y="4009558"/>
                <a:ext cx="1293655"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solidFill>
                                <a:schemeClr val="accent5">
                                  <a:lumMod val="20000"/>
                                  <a:lumOff val="80000"/>
                                </a:schemeClr>
                              </a:solidFill>
                              <a:latin typeface="Cambria Math" panose="02040503050406030204" pitchFamily="18" charset="0"/>
                            </a:rPr>
                          </m:ctrlPr>
                        </m:dPr>
                        <m:e>
                          <m:r>
                            <a:rPr lang="de-DE" sz="2400" b="0" i="1" smtClean="0">
                              <a:solidFill>
                                <a:schemeClr val="accent5">
                                  <a:lumMod val="20000"/>
                                  <a:lumOff val="80000"/>
                                </a:schemeClr>
                              </a:solidFill>
                              <a:latin typeface="Cambria Math" panose="02040503050406030204" pitchFamily="18" charset="0"/>
                            </a:rPr>
                            <m:t>𝑓</m:t>
                          </m:r>
                          <m:r>
                            <a:rPr lang="de-DE" sz="2400" b="0" i="1" smtClean="0">
                              <a:solidFill>
                                <a:schemeClr val="accent5">
                                  <a:lumMod val="20000"/>
                                  <a:lumOff val="80000"/>
                                </a:schemeClr>
                              </a:solidFill>
                              <a:latin typeface="Cambria Math" panose="02040503050406030204" pitchFamily="18" charset="0"/>
                            </a:rPr>
                            <m:t>−</m:t>
                          </m:r>
                          <m:r>
                            <a:rPr lang="de-DE" sz="2400" b="0" i="1" smtClean="0">
                              <a:solidFill>
                                <a:schemeClr val="accent5">
                                  <a:lumMod val="20000"/>
                                  <a:lumOff val="80000"/>
                                </a:schemeClr>
                              </a:solidFill>
                              <a:latin typeface="Cambria Math" panose="02040503050406030204" pitchFamily="18" charset="0"/>
                            </a:rPr>
                            <m:t>𝑣</m:t>
                          </m:r>
                        </m:e>
                      </m:d>
                    </m:oMath>
                  </m:oMathPara>
                </a14:m>
                <a:endParaRPr lang="en-US" sz="2400" dirty="0">
                  <a:solidFill>
                    <a:schemeClr val="accent5">
                      <a:lumMod val="20000"/>
                      <a:lumOff val="80000"/>
                    </a:schemeClr>
                  </a:solidFill>
                </a:endParaRPr>
              </a:p>
            </p:txBody>
          </p:sp>
        </mc:Choice>
        <mc:Fallback xmlns="">
          <p:sp>
            <p:nvSpPr>
              <p:cNvPr id="44" name="TextBox 43">
                <a:extLst>
                  <a:ext uri="{FF2B5EF4-FFF2-40B4-BE49-F238E27FC236}">
                    <a16:creationId xmlns:a16="http://schemas.microsoft.com/office/drawing/2014/main" id="{03CDB325-4766-D0C1-2A92-6E1E465E5C01}"/>
                  </a:ext>
                </a:extLst>
              </p:cNvPr>
              <p:cNvSpPr txBox="1">
                <a:spLocks noRot="1" noChangeAspect="1" noMove="1" noResize="1" noEditPoints="1" noAdjustHandles="1" noChangeArrowheads="1" noChangeShapeType="1" noTextEdit="1"/>
              </p:cNvSpPr>
              <p:nvPr/>
            </p:nvSpPr>
            <p:spPr>
              <a:xfrm rot="18846102">
                <a:off x="8467263" y="4009558"/>
                <a:ext cx="1293655" cy="461665"/>
              </a:xfrm>
              <a:prstGeom prst="rect">
                <a:avLst/>
              </a:prstGeom>
              <a:blipFill>
                <a:blip r:embed="rId10"/>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033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033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6944ACA7-AADC-5861-AB6A-3A6C156CE68E}"/>
              </a:ext>
            </a:extLst>
          </p:cNvPr>
          <p:cNvSpPr/>
          <p:nvPr/>
        </p:nvSpPr>
        <p:spPr>
          <a:xfrm>
            <a:off x="7996651" y="55721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9164D1-61AF-A559-78B9-593B335C1A0E}"/>
                  </a:ext>
                </a:extLst>
              </p:cNvPr>
              <p:cNvSpPr txBox="1"/>
              <p:nvPr/>
            </p:nvSpPr>
            <p:spPr>
              <a:xfrm rot="1548457">
                <a:off x="7698315" y="5700239"/>
                <a:ext cx="703911" cy="369332"/>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1800" b="0" i="1" smtClean="0">
                          <a:latin typeface="Cambria Math" panose="02040503050406030204" pitchFamily="18" charset="0"/>
                        </a:rPr>
                        <m:t>≠</m:t>
                      </m:r>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𝑓</m:t>
                          </m:r>
                        </m:e>
                        <m:sub>
                          <m:r>
                            <a:rPr lang="de-DE" sz="1800" b="0" i="1" smtClean="0">
                              <a:latin typeface="Cambria Math" panose="02040503050406030204" pitchFamily="18" charset="0"/>
                            </a:rPr>
                            <m:t>𝑁</m:t>
                          </m:r>
                        </m:sub>
                      </m:sSub>
                    </m:oMath>
                  </m:oMathPara>
                </a14:m>
                <a:endParaRPr lang="en-US" sz="1800" dirty="0"/>
              </a:p>
            </p:txBody>
          </p:sp>
        </mc:Choice>
        <mc:Fallback xmlns="">
          <p:sp>
            <p:nvSpPr>
              <p:cNvPr id="7" name="TextBox 6">
                <a:extLst>
                  <a:ext uri="{FF2B5EF4-FFF2-40B4-BE49-F238E27FC236}">
                    <a16:creationId xmlns:a16="http://schemas.microsoft.com/office/drawing/2014/main" id="{079164D1-61AF-A559-78B9-593B335C1A0E}"/>
                  </a:ext>
                </a:extLst>
              </p:cNvPr>
              <p:cNvSpPr txBox="1">
                <a:spLocks noRot="1" noChangeAspect="1" noMove="1" noResize="1" noEditPoints="1" noAdjustHandles="1" noChangeArrowheads="1" noChangeShapeType="1" noTextEdit="1"/>
              </p:cNvSpPr>
              <p:nvPr/>
            </p:nvSpPr>
            <p:spPr>
              <a:xfrm rot="1548457">
                <a:off x="7698315" y="5700239"/>
                <a:ext cx="703911" cy="369332"/>
              </a:xfrm>
              <a:prstGeom prst="rect">
                <a:avLst/>
              </a:prstGeom>
              <a:blipFill>
                <a:blip r:embed="rId11"/>
                <a:stretch>
                  <a:fillRect/>
                </a:stretch>
              </a:blipFill>
            </p:spPr>
            <p:txBody>
              <a:bodyPr/>
              <a:lstStyle/>
              <a:p>
                <a:r>
                  <a:rPr lang="en-US">
                    <a:noFill/>
                  </a:rPr>
                  <a:t> </a:t>
                </a:r>
              </a:p>
            </p:txBody>
          </p:sp>
        </mc:Fallback>
      </mc:AlternateContent>
      <p:cxnSp>
        <p:nvCxnSpPr>
          <p:cNvPr id="8" name="Straight Arrow Connector 7">
            <a:extLst>
              <a:ext uri="{FF2B5EF4-FFF2-40B4-BE49-F238E27FC236}">
                <a16:creationId xmlns:a16="http://schemas.microsoft.com/office/drawing/2014/main" id="{136DACFC-A480-F280-DED3-B23933EFA8C9}"/>
              </a:ext>
            </a:extLst>
          </p:cNvPr>
          <p:cNvCxnSpPr>
            <a:cxnSpLocks/>
          </p:cNvCxnSpPr>
          <p:nvPr/>
        </p:nvCxnSpPr>
        <p:spPr>
          <a:xfrm flipH="1">
            <a:off x="10824086" y="5743456"/>
            <a:ext cx="684391" cy="0"/>
          </a:xfrm>
          <a:prstGeom prst="straightConnector1">
            <a:avLst/>
          </a:prstGeom>
          <a:ln w="63500" cap="rnd">
            <a:solidFill>
              <a:schemeClr val="tx1"/>
            </a:solidFill>
            <a:round/>
            <a:tailEnd type="triangle"/>
          </a:ln>
          <a:effectLst>
            <a:glow rad="139700">
              <a:schemeClr val="accent4">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DA366DEB-7533-7858-213B-E7731EC4EC9F}"/>
              </a:ext>
            </a:extLst>
          </p:cNvPr>
          <p:cNvGrpSpPr/>
          <p:nvPr/>
        </p:nvGrpSpPr>
        <p:grpSpPr>
          <a:xfrm>
            <a:off x="10246392" y="2901192"/>
            <a:ext cx="1734020" cy="396236"/>
            <a:chOff x="8653910" y="2065031"/>
            <a:chExt cx="1734020" cy="396236"/>
          </a:xfrm>
        </p:grpSpPr>
        <p:cxnSp>
          <p:nvCxnSpPr>
            <p:cNvPr id="9" name="Straight Connector 8">
              <a:extLst>
                <a:ext uri="{FF2B5EF4-FFF2-40B4-BE49-F238E27FC236}">
                  <a16:creationId xmlns:a16="http://schemas.microsoft.com/office/drawing/2014/main" id="{027752C1-D11F-9E1E-29D1-EE0616F45C9D}"/>
                </a:ext>
              </a:extLst>
            </p:cNvPr>
            <p:cNvCxnSpPr>
              <a:cxnSpLocks/>
            </p:cNvCxnSpPr>
            <p:nvPr/>
          </p:nvCxnSpPr>
          <p:spPr>
            <a:xfrm flipV="1">
              <a:off x="8998174"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1" name="Straight Connector 10">
              <a:extLst>
                <a:ext uri="{FF2B5EF4-FFF2-40B4-BE49-F238E27FC236}">
                  <a16:creationId xmlns:a16="http://schemas.microsoft.com/office/drawing/2014/main" id="{ECE609EA-ACD6-8DA8-DDC9-21BF1A98F940}"/>
                </a:ext>
              </a:extLst>
            </p:cNvPr>
            <p:cNvCxnSpPr>
              <a:cxnSpLocks/>
            </p:cNvCxnSpPr>
            <p:nvPr/>
          </p:nvCxnSpPr>
          <p:spPr>
            <a:xfrm flipH="1">
              <a:off x="8998174" y="2065031"/>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2" name="Straight Connector 11">
              <a:extLst>
                <a:ext uri="{FF2B5EF4-FFF2-40B4-BE49-F238E27FC236}">
                  <a16:creationId xmlns:a16="http://schemas.microsoft.com/office/drawing/2014/main" id="{55AA6EEE-8A5E-C1C0-7575-278300F94816}"/>
                </a:ext>
              </a:extLst>
            </p:cNvPr>
            <p:cNvCxnSpPr>
              <a:cxnSpLocks/>
            </p:cNvCxnSpPr>
            <p:nvPr/>
          </p:nvCxnSpPr>
          <p:spPr>
            <a:xfrm flipH="1">
              <a:off x="9355138" y="2460236"/>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3" name="Straight Connector 12">
              <a:extLst>
                <a:ext uri="{FF2B5EF4-FFF2-40B4-BE49-F238E27FC236}">
                  <a16:creationId xmlns:a16="http://schemas.microsoft.com/office/drawing/2014/main" id="{CC04F14F-E52B-8DB1-32FF-F67D697D3CC8}"/>
                </a:ext>
              </a:extLst>
            </p:cNvPr>
            <p:cNvCxnSpPr>
              <a:cxnSpLocks/>
            </p:cNvCxnSpPr>
            <p:nvPr/>
          </p:nvCxnSpPr>
          <p:spPr>
            <a:xfrm flipV="1">
              <a:off x="9347424"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7B4F8AE9-DE21-040B-7F61-B8F2BE3CD4AC}"/>
                </a:ext>
              </a:extLst>
            </p:cNvPr>
            <p:cNvCxnSpPr>
              <a:cxnSpLocks/>
            </p:cNvCxnSpPr>
            <p:nvPr/>
          </p:nvCxnSpPr>
          <p:spPr>
            <a:xfrm flipV="1">
              <a:off x="9699402"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5" name="Straight Connector 14">
              <a:extLst>
                <a:ext uri="{FF2B5EF4-FFF2-40B4-BE49-F238E27FC236}">
                  <a16:creationId xmlns:a16="http://schemas.microsoft.com/office/drawing/2014/main" id="{1BB04F73-620F-3B64-8916-421E4997397A}"/>
                </a:ext>
              </a:extLst>
            </p:cNvPr>
            <p:cNvCxnSpPr>
              <a:cxnSpLocks/>
            </p:cNvCxnSpPr>
            <p:nvPr/>
          </p:nvCxnSpPr>
          <p:spPr>
            <a:xfrm flipH="1">
              <a:off x="9699402" y="2065031"/>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16" name="Straight Connector 15">
              <a:extLst>
                <a:ext uri="{FF2B5EF4-FFF2-40B4-BE49-F238E27FC236}">
                  <a16:creationId xmlns:a16="http://schemas.microsoft.com/office/drawing/2014/main" id="{9DC9E008-8BE0-4D66-9153-9F99376543B2}"/>
                </a:ext>
              </a:extLst>
            </p:cNvPr>
            <p:cNvCxnSpPr>
              <a:cxnSpLocks/>
            </p:cNvCxnSpPr>
            <p:nvPr/>
          </p:nvCxnSpPr>
          <p:spPr>
            <a:xfrm flipV="1">
              <a:off x="10043666" y="2065031"/>
              <a:ext cx="0" cy="39448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20" name="Straight Connector 19">
              <a:extLst>
                <a:ext uri="{FF2B5EF4-FFF2-40B4-BE49-F238E27FC236}">
                  <a16:creationId xmlns:a16="http://schemas.microsoft.com/office/drawing/2014/main" id="{53B5DE95-F8A2-FDD4-BB74-C95E3D898368}"/>
                </a:ext>
              </a:extLst>
            </p:cNvPr>
            <p:cNvCxnSpPr>
              <a:cxnSpLocks/>
            </p:cNvCxnSpPr>
            <p:nvPr/>
          </p:nvCxnSpPr>
          <p:spPr>
            <a:xfrm flipH="1">
              <a:off x="10043666" y="2459122"/>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cxnSp>
          <p:nvCxnSpPr>
            <p:cNvPr id="21" name="Straight Connector 20">
              <a:extLst>
                <a:ext uri="{FF2B5EF4-FFF2-40B4-BE49-F238E27FC236}">
                  <a16:creationId xmlns:a16="http://schemas.microsoft.com/office/drawing/2014/main" id="{1DFAADAF-5434-49E2-CF03-D223E2E96BCB}"/>
                </a:ext>
              </a:extLst>
            </p:cNvPr>
            <p:cNvCxnSpPr>
              <a:cxnSpLocks/>
            </p:cNvCxnSpPr>
            <p:nvPr/>
          </p:nvCxnSpPr>
          <p:spPr>
            <a:xfrm flipH="1">
              <a:off x="8653910" y="2461267"/>
              <a:ext cx="344264" cy="0"/>
            </a:xfrm>
            <a:prstGeom prst="line">
              <a:avLst/>
            </a:prstGeom>
            <a:ln w="19050" cap="rnd">
              <a:solidFill>
                <a:schemeClr val="accent5"/>
              </a:solidFill>
              <a:round/>
            </a:ln>
          </p:spPr>
          <p:style>
            <a:lnRef idx="1">
              <a:schemeClr val="accent5"/>
            </a:lnRef>
            <a:fillRef idx="0">
              <a:schemeClr val="accent5"/>
            </a:fillRef>
            <a:effectRef idx="0">
              <a:schemeClr val="accent5"/>
            </a:effectRef>
            <a:fontRef idx="minor">
              <a:schemeClr val="tx1"/>
            </a:fontRef>
          </p:style>
        </p:cxnSp>
      </p:grpSp>
      <p:grpSp>
        <p:nvGrpSpPr>
          <p:cNvPr id="34" name="Group 33">
            <a:extLst>
              <a:ext uri="{FF2B5EF4-FFF2-40B4-BE49-F238E27FC236}">
                <a16:creationId xmlns:a16="http://schemas.microsoft.com/office/drawing/2014/main" id="{D7EA2959-E97A-3FC9-3158-3BFB5F216DCC}"/>
              </a:ext>
            </a:extLst>
          </p:cNvPr>
          <p:cNvGrpSpPr/>
          <p:nvPr/>
        </p:nvGrpSpPr>
        <p:grpSpPr>
          <a:xfrm>
            <a:off x="435610" y="4568612"/>
            <a:ext cx="4975215" cy="2101042"/>
            <a:chOff x="435610" y="4568612"/>
            <a:chExt cx="4975215" cy="2101042"/>
          </a:xfrm>
        </p:grpSpPr>
        <p:sp>
          <p:nvSpPr>
            <p:cNvPr id="30" name="Rectangle: Rounded Corners 29">
              <a:extLst>
                <a:ext uri="{FF2B5EF4-FFF2-40B4-BE49-F238E27FC236}">
                  <a16:creationId xmlns:a16="http://schemas.microsoft.com/office/drawing/2014/main" id="{2C69D3D8-1281-D9B8-4925-2602880D525C}"/>
                </a:ext>
              </a:extLst>
            </p:cNvPr>
            <p:cNvSpPr/>
            <p:nvPr/>
          </p:nvSpPr>
          <p:spPr>
            <a:xfrm>
              <a:off x="435610" y="4568612"/>
              <a:ext cx="4946201" cy="2101042"/>
            </a:xfrm>
            <a:custGeom>
              <a:avLst/>
              <a:gdLst>
                <a:gd name="connsiteX0" fmla="*/ 0 w 4946201"/>
                <a:gd name="connsiteY0" fmla="*/ 11220 h 2101042"/>
                <a:gd name="connsiteX1" fmla="*/ 11220 w 4946201"/>
                <a:gd name="connsiteY1" fmla="*/ 0 h 2101042"/>
                <a:gd name="connsiteX2" fmla="*/ 577453 w 4946201"/>
                <a:gd name="connsiteY2" fmla="*/ 0 h 2101042"/>
                <a:gd name="connsiteX3" fmla="*/ 1045210 w 4946201"/>
                <a:gd name="connsiteY3" fmla="*/ 0 h 2101042"/>
                <a:gd name="connsiteX4" fmla="*/ 1709918 w 4946201"/>
                <a:gd name="connsiteY4" fmla="*/ 0 h 2101042"/>
                <a:gd name="connsiteX5" fmla="*/ 2226912 w 4946201"/>
                <a:gd name="connsiteY5" fmla="*/ 0 h 2101042"/>
                <a:gd name="connsiteX6" fmla="*/ 2694670 w 4946201"/>
                <a:gd name="connsiteY6" fmla="*/ 0 h 2101042"/>
                <a:gd name="connsiteX7" fmla="*/ 3211665 w 4946201"/>
                <a:gd name="connsiteY7" fmla="*/ 0 h 2101042"/>
                <a:gd name="connsiteX8" fmla="*/ 3876372 w 4946201"/>
                <a:gd name="connsiteY8" fmla="*/ 0 h 2101042"/>
                <a:gd name="connsiteX9" fmla="*/ 4393367 w 4946201"/>
                <a:gd name="connsiteY9" fmla="*/ 0 h 2101042"/>
                <a:gd name="connsiteX10" fmla="*/ 4934981 w 4946201"/>
                <a:gd name="connsiteY10" fmla="*/ 0 h 2101042"/>
                <a:gd name="connsiteX11" fmla="*/ 4946201 w 4946201"/>
                <a:gd name="connsiteY11" fmla="*/ 11220 h 2101042"/>
                <a:gd name="connsiteX12" fmla="*/ 4946201 w 4946201"/>
                <a:gd name="connsiteY12" fmla="*/ 724873 h 2101042"/>
                <a:gd name="connsiteX13" fmla="*/ 4946201 w 4946201"/>
                <a:gd name="connsiteY13" fmla="*/ 1376169 h 2101042"/>
                <a:gd name="connsiteX14" fmla="*/ 4946201 w 4946201"/>
                <a:gd name="connsiteY14" fmla="*/ 2089822 h 2101042"/>
                <a:gd name="connsiteX15" fmla="*/ 4934981 w 4946201"/>
                <a:gd name="connsiteY15" fmla="*/ 2101042 h 2101042"/>
                <a:gd name="connsiteX16" fmla="*/ 4467224 w 4946201"/>
                <a:gd name="connsiteY16" fmla="*/ 2101042 h 2101042"/>
                <a:gd name="connsiteX17" fmla="*/ 3900991 w 4946201"/>
                <a:gd name="connsiteY17" fmla="*/ 2101042 h 2101042"/>
                <a:gd name="connsiteX18" fmla="*/ 3236283 w 4946201"/>
                <a:gd name="connsiteY18" fmla="*/ 2101042 h 2101042"/>
                <a:gd name="connsiteX19" fmla="*/ 2719289 w 4946201"/>
                <a:gd name="connsiteY19" fmla="*/ 2101042 h 2101042"/>
                <a:gd name="connsiteX20" fmla="*/ 2103818 w 4946201"/>
                <a:gd name="connsiteY20" fmla="*/ 2101042 h 2101042"/>
                <a:gd name="connsiteX21" fmla="*/ 1636061 w 4946201"/>
                <a:gd name="connsiteY21" fmla="*/ 2101042 h 2101042"/>
                <a:gd name="connsiteX22" fmla="*/ 922116 w 4946201"/>
                <a:gd name="connsiteY22" fmla="*/ 2101042 h 2101042"/>
                <a:gd name="connsiteX23" fmla="*/ 11220 w 4946201"/>
                <a:gd name="connsiteY23" fmla="*/ 2101042 h 2101042"/>
                <a:gd name="connsiteX24" fmla="*/ 0 w 4946201"/>
                <a:gd name="connsiteY24" fmla="*/ 2089822 h 2101042"/>
                <a:gd name="connsiteX25" fmla="*/ 0 w 4946201"/>
                <a:gd name="connsiteY25" fmla="*/ 1396955 h 2101042"/>
                <a:gd name="connsiteX26" fmla="*/ 0 w 4946201"/>
                <a:gd name="connsiteY26" fmla="*/ 704087 h 2101042"/>
                <a:gd name="connsiteX27" fmla="*/ 0 w 4946201"/>
                <a:gd name="connsiteY27" fmla="*/ 11220 h 2101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46201" h="2101042" fill="none" extrusionOk="0">
                  <a:moveTo>
                    <a:pt x="0" y="11220"/>
                  </a:moveTo>
                  <a:cubicBezTo>
                    <a:pt x="-29" y="4422"/>
                    <a:pt x="5556" y="336"/>
                    <a:pt x="11220" y="0"/>
                  </a:cubicBezTo>
                  <a:cubicBezTo>
                    <a:pt x="182276" y="3088"/>
                    <a:pt x="369001" y="22640"/>
                    <a:pt x="577453" y="0"/>
                  </a:cubicBezTo>
                  <a:cubicBezTo>
                    <a:pt x="785905" y="-22640"/>
                    <a:pt x="850624" y="15417"/>
                    <a:pt x="1045210" y="0"/>
                  </a:cubicBezTo>
                  <a:cubicBezTo>
                    <a:pt x="1239796" y="-15417"/>
                    <a:pt x="1422496" y="-25533"/>
                    <a:pt x="1709918" y="0"/>
                  </a:cubicBezTo>
                  <a:cubicBezTo>
                    <a:pt x="1997340" y="25533"/>
                    <a:pt x="2032591" y="14382"/>
                    <a:pt x="2226912" y="0"/>
                  </a:cubicBezTo>
                  <a:cubicBezTo>
                    <a:pt x="2421233" y="-14382"/>
                    <a:pt x="2478984" y="6680"/>
                    <a:pt x="2694670" y="0"/>
                  </a:cubicBezTo>
                  <a:cubicBezTo>
                    <a:pt x="2910356" y="-6680"/>
                    <a:pt x="3058758" y="-18672"/>
                    <a:pt x="3211665" y="0"/>
                  </a:cubicBezTo>
                  <a:cubicBezTo>
                    <a:pt x="3364573" y="18672"/>
                    <a:pt x="3622716" y="-31924"/>
                    <a:pt x="3876372" y="0"/>
                  </a:cubicBezTo>
                  <a:cubicBezTo>
                    <a:pt x="4130028" y="31924"/>
                    <a:pt x="4210957" y="25448"/>
                    <a:pt x="4393367" y="0"/>
                  </a:cubicBezTo>
                  <a:cubicBezTo>
                    <a:pt x="4575778" y="-25448"/>
                    <a:pt x="4771482" y="304"/>
                    <a:pt x="4934981" y="0"/>
                  </a:cubicBezTo>
                  <a:cubicBezTo>
                    <a:pt x="4941785" y="120"/>
                    <a:pt x="4945662" y="5371"/>
                    <a:pt x="4946201" y="11220"/>
                  </a:cubicBezTo>
                  <a:cubicBezTo>
                    <a:pt x="4950745" y="353026"/>
                    <a:pt x="4921271" y="562770"/>
                    <a:pt x="4946201" y="724873"/>
                  </a:cubicBezTo>
                  <a:cubicBezTo>
                    <a:pt x="4971131" y="886976"/>
                    <a:pt x="4973910" y="1122771"/>
                    <a:pt x="4946201" y="1376169"/>
                  </a:cubicBezTo>
                  <a:cubicBezTo>
                    <a:pt x="4918492" y="1629567"/>
                    <a:pt x="4957420" y="1944824"/>
                    <a:pt x="4946201" y="2089822"/>
                  </a:cubicBezTo>
                  <a:cubicBezTo>
                    <a:pt x="4945527" y="2094814"/>
                    <a:pt x="4939787" y="2101689"/>
                    <a:pt x="4934981" y="2101042"/>
                  </a:cubicBezTo>
                  <a:cubicBezTo>
                    <a:pt x="4835195" y="2093298"/>
                    <a:pt x="4642676" y="2101850"/>
                    <a:pt x="4467224" y="2101042"/>
                  </a:cubicBezTo>
                  <a:cubicBezTo>
                    <a:pt x="4291772" y="2100234"/>
                    <a:pt x="4019501" y="2127175"/>
                    <a:pt x="3900991" y="2101042"/>
                  </a:cubicBezTo>
                  <a:cubicBezTo>
                    <a:pt x="3782481" y="2074909"/>
                    <a:pt x="3414892" y="2074756"/>
                    <a:pt x="3236283" y="2101042"/>
                  </a:cubicBezTo>
                  <a:cubicBezTo>
                    <a:pt x="3057674" y="2127328"/>
                    <a:pt x="2871070" y="2099295"/>
                    <a:pt x="2719289" y="2101042"/>
                  </a:cubicBezTo>
                  <a:cubicBezTo>
                    <a:pt x="2567508" y="2102789"/>
                    <a:pt x="2239189" y="2125949"/>
                    <a:pt x="2103818" y="2101042"/>
                  </a:cubicBezTo>
                  <a:cubicBezTo>
                    <a:pt x="1968447" y="2076135"/>
                    <a:pt x="1764312" y="2086304"/>
                    <a:pt x="1636061" y="2101042"/>
                  </a:cubicBezTo>
                  <a:cubicBezTo>
                    <a:pt x="1507810" y="2115780"/>
                    <a:pt x="1194208" y="2105340"/>
                    <a:pt x="922116" y="2101042"/>
                  </a:cubicBezTo>
                  <a:cubicBezTo>
                    <a:pt x="650025" y="2096744"/>
                    <a:pt x="354242" y="2115631"/>
                    <a:pt x="11220" y="2101042"/>
                  </a:cubicBezTo>
                  <a:cubicBezTo>
                    <a:pt x="5160" y="2100513"/>
                    <a:pt x="330" y="2094780"/>
                    <a:pt x="0" y="2089822"/>
                  </a:cubicBezTo>
                  <a:cubicBezTo>
                    <a:pt x="-12996" y="1908718"/>
                    <a:pt x="-26892" y="1595236"/>
                    <a:pt x="0" y="1396955"/>
                  </a:cubicBezTo>
                  <a:cubicBezTo>
                    <a:pt x="26892" y="1198674"/>
                    <a:pt x="-15771" y="859610"/>
                    <a:pt x="0" y="704087"/>
                  </a:cubicBezTo>
                  <a:cubicBezTo>
                    <a:pt x="15771" y="548564"/>
                    <a:pt x="-29046" y="257700"/>
                    <a:pt x="0" y="11220"/>
                  </a:cubicBezTo>
                  <a:close/>
                </a:path>
                <a:path w="4946201" h="2101042" stroke="0" extrusionOk="0">
                  <a:moveTo>
                    <a:pt x="0" y="11220"/>
                  </a:moveTo>
                  <a:cubicBezTo>
                    <a:pt x="-1260" y="4246"/>
                    <a:pt x="4211" y="305"/>
                    <a:pt x="11220" y="0"/>
                  </a:cubicBezTo>
                  <a:cubicBezTo>
                    <a:pt x="208559" y="-1773"/>
                    <a:pt x="377946" y="-35690"/>
                    <a:pt x="725165" y="0"/>
                  </a:cubicBezTo>
                  <a:cubicBezTo>
                    <a:pt x="1072385" y="35690"/>
                    <a:pt x="1098766" y="-18736"/>
                    <a:pt x="1291398" y="0"/>
                  </a:cubicBezTo>
                  <a:cubicBezTo>
                    <a:pt x="1484030" y="18736"/>
                    <a:pt x="1692943" y="-12083"/>
                    <a:pt x="1808393" y="0"/>
                  </a:cubicBezTo>
                  <a:cubicBezTo>
                    <a:pt x="1923844" y="12083"/>
                    <a:pt x="2153654" y="18444"/>
                    <a:pt x="2473101" y="0"/>
                  </a:cubicBezTo>
                  <a:cubicBezTo>
                    <a:pt x="2792548" y="-18444"/>
                    <a:pt x="2761488" y="-5893"/>
                    <a:pt x="3039333" y="0"/>
                  </a:cubicBezTo>
                  <a:cubicBezTo>
                    <a:pt x="3317178" y="5893"/>
                    <a:pt x="3552604" y="-17667"/>
                    <a:pt x="3753278" y="0"/>
                  </a:cubicBezTo>
                  <a:cubicBezTo>
                    <a:pt x="3953952" y="17667"/>
                    <a:pt x="4066127" y="8327"/>
                    <a:pt x="4270273" y="0"/>
                  </a:cubicBezTo>
                  <a:cubicBezTo>
                    <a:pt x="4474420" y="-8327"/>
                    <a:pt x="4742325" y="8679"/>
                    <a:pt x="4934981" y="0"/>
                  </a:cubicBezTo>
                  <a:cubicBezTo>
                    <a:pt x="4941521" y="82"/>
                    <a:pt x="4945136" y="4851"/>
                    <a:pt x="4946201" y="11220"/>
                  </a:cubicBezTo>
                  <a:cubicBezTo>
                    <a:pt x="4947973" y="157012"/>
                    <a:pt x="4979222" y="527165"/>
                    <a:pt x="4946201" y="704087"/>
                  </a:cubicBezTo>
                  <a:cubicBezTo>
                    <a:pt x="4913180" y="881009"/>
                    <a:pt x="4925127" y="1176196"/>
                    <a:pt x="4946201" y="1376169"/>
                  </a:cubicBezTo>
                  <a:cubicBezTo>
                    <a:pt x="4967275" y="1576142"/>
                    <a:pt x="4953887" y="1838878"/>
                    <a:pt x="4946201" y="2089822"/>
                  </a:cubicBezTo>
                  <a:cubicBezTo>
                    <a:pt x="4946359" y="2095823"/>
                    <a:pt x="4940571" y="2100807"/>
                    <a:pt x="4934981" y="2101042"/>
                  </a:cubicBezTo>
                  <a:cubicBezTo>
                    <a:pt x="4738246" y="2130753"/>
                    <a:pt x="4468816" y="2078908"/>
                    <a:pt x="4319511" y="2101042"/>
                  </a:cubicBezTo>
                  <a:cubicBezTo>
                    <a:pt x="4170206" y="2123177"/>
                    <a:pt x="3781940" y="2097953"/>
                    <a:pt x="3605566" y="2101042"/>
                  </a:cubicBezTo>
                  <a:cubicBezTo>
                    <a:pt x="3429193" y="2104131"/>
                    <a:pt x="3164870" y="2077158"/>
                    <a:pt x="2990095" y="2101042"/>
                  </a:cubicBezTo>
                  <a:cubicBezTo>
                    <a:pt x="2815320" y="2124926"/>
                    <a:pt x="2753935" y="2105113"/>
                    <a:pt x="2522338" y="2101042"/>
                  </a:cubicBezTo>
                  <a:cubicBezTo>
                    <a:pt x="2290741" y="2096971"/>
                    <a:pt x="2146203" y="2076336"/>
                    <a:pt x="2005343" y="2101042"/>
                  </a:cubicBezTo>
                  <a:cubicBezTo>
                    <a:pt x="1864484" y="2125748"/>
                    <a:pt x="1636307" y="2075689"/>
                    <a:pt x="1291398" y="2101042"/>
                  </a:cubicBezTo>
                  <a:cubicBezTo>
                    <a:pt x="946489" y="2126395"/>
                    <a:pt x="823341" y="2072594"/>
                    <a:pt x="675928" y="2101042"/>
                  </a:cubicBezTo>
                  <a:cubicBezTo>
                    <a:pt x="528515" y="2129491"/>
                    <a:pt x="165048" y="2104214"/>
                    <a:pt x="11220" y="2101042"/>
                  </a:cubicBezTo>
                  <a:cubicBezTo>
                    <a:pt x="4978" y="2099817"/>
                    <a:pt x="915" y="2096210"/>
                    <a:pt x="0" y="2089822"/>
                  </a:cubicBezTo>
                  <a:cubicBezTo>
                    <a:pt x="-17304" y="1839944"/>
                    <a:pt x="-8965" y="1734116"/>
                    <a:pt x="0" y="1396955"/>
                  </a:cubicBezTo>
                  <a:cubicBezTo>
                    <a:pt x="8965" y="1059794"/>
                    <a:pt x="5763" y="992674"/>
                    <a:pt x="0" y="704087"/>
                  </a:cubicBezTo>
                  <a:cubicBezTo>
                    <a:pt x="-5763" y="415500"/>
                    <a:pt x="-8011" y="357256"/>
                    <a:pt x="0" y="11220"/>
                  </a:cubicBezTo>
                  <a:close/>
                </a:path>
              </a:pathLst>
            </a:custGeom>
            <a:solidFill>
              <a:schemeClr val="accent5">
                <a:lumMod val="75000"/>
              </a:schemeClr>
            </a:solidFill>
            <a:ln w="25400">
              <a:solidFill>
                <a:schemeClr val="tx1"/>
              </a:solidFill>
              <a:extLst>
                <a:ext uri="{C807C97D-BFC1-408E-A445-0C87EB9F89A2}">
                  <ask:lineSketchStyleProps xmlns:ask="http://schemas.microsoft.com/office/drawing/2018/sketchyshapes" sd="1219033472">
                    <a:prstGeom prst="roundRect">
                      <a:avLst>
                        <a:gd name="adj" fmla="val 534"/>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3ED4967-B60A-0B94-3484-533B2A397488}"/>
                    </a:ext>
                  </a:extLst>
                </p:cNvPr>
                <p:cNvSpPr txBox="1"/>
                <p:nvPr/>
              </p:nvSpPr>
              <p:spPr>
                <a:xfrm>
                  <a:off x="480224" y="4623514"/>
                  <a:ext cx="4930601" cy="1955215"/>
                </a:xfrm>
                <a:prstGeom prst="rect">
                  <a:avLst/>
                </a:prstGeom>
                <a:noFill/>
              </p:spPr>
              <p:txBody>
                <a:bodyPr wrap="square">
                  <a:spAutoFit/>
                </a:bodyPr>
                <a:lstStyle/>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oMath>
                  </a14:m>
                  <a:r>
                    <a:rPr lang="en-US" sz="2400" dirty="0"/>
                    <a:t> is defined as the best approximation of </a:t>
                  </a:r>
                  <a14:m>
                    <m:oMath xmlns:m="http://schemas.openxmlformats.org/officeDocument/2006/math">
                      <m:r>
                        <a:rPr lang="de-DE" sz="2400" b="0" i="1" smtClean="0">
                          <a:latin typeface="Cambria Math" panose="02040503050406030204" pitchFamily="18" charset="0"/>
                        </a:rPr>
                        <m:t>𝑓</m:t>
                      </m:r>
                    </m:oMath>
                  </a14:m>
                  <a:r>
                    <a:rPr lang="en-US" sz="2400" dirty="0"/>
                    <a:t> from </a:t>
                  </a:r>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oMath>
                  </a14:m>
                  <a:r>
                    <a:rPr lang="en-US" sz="2400" dirty="0"/>
                    <a:t> with respect to the inner product defined beforehand. </a:t>
                  </a:r>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oMath>
                  </a14:m>
                  <a:r>
                    <a:rPr lang="en-US" sz="2400" dirty="0"/>
                    <a:t> is called the </a:t>
                  </a:r>
                  <a:r>
                    <a:rPr lang="en-US" sz="2400" b="1" dirty="0"/>
                    <a:t>Nth order Fourier series approximation </a:t>
                  </a:r>
                  <a:r>
                    <a:rPr lang="en-US" sz="2400" dirty="0"/>
                    <a:t>of </a:t>
                  </a:r>
                  <a14:m>
                    <m:oMath xmlns:m="http://schemas.openxmlformats.org/officeDocument/2006/math">
                      <m:r>
                        <a:rPr lang="de-DE" sz="2400" b="0" i="1" smtClean="0">
                          <a:latin typeface="Cambria Math" panose="02040503050406030204" pitchFamily="18" charset="0"/>
                        </a:rPr>
                        <m:t>𝑓</m:t>
                      </m:r>
                    </m:oMath>
                  </a14:m>
                  <a:r>
                    <a:rPr lang="en-US" sz="2400" dirty="0"/>
                    <a:t>.</a:t>
                  </a:r>
                </a:p>
              </p:txBody>
            </p:sp>
          </mc:Choice>
          <mc:Fallback xmlns="">
            <p:sp>
              <p:nvSpPr>
                <p:cNvPr id="24" name="TextBox 23">
                  <a:extLst>
                    <a:ext uri="{FF2B5EF4-FFF2-40B4-BE49-F238E27FC236}">
                      <a16:creationId xmlns:a16="http://schemas.microsoft.com/office/drawing/2014/main" id="{63ED4967-B60A-0B94-3484-533B2A397488}"/>
                    </a:ext>
                  </a:extLst>
                </p:cNvPr>
                <p:cNvSpPr txBox="1">
                  <a:spLocks noRot="1" noChangeAspect="1" noMove="1" noResize="1" noEditPoints="1" noAdjustHandles="1" noChangeArrowheads="1" noChangeShapeType="1" noTextEdit="1"/>
                </p:cNvSpPr>
                <p:nvPr/>
              </p:nvSpPr>
              <p:spPr>
                <a:xfrm>
                  <a:off x="480224" y="4623514"/>
                  <a:ext cx="4930601" cy="1955215"/>
                </a:xfrm>
                <a:prstGeom prst="rect">
                  <a:avLst/>
                </a:prstGeom>
                <a:blipFill>
                  <a:blip r:embed="rId12"/>
                  <a:stretch>
                    <a:fillRect l="-1978" t="-2492" r="-2719" b="-6231"/>
                  </a:stretch>
                </a:blipFill>
              </p:spPr>
              <p:txBody>
                <a:bodyPr/>
                <a:lstStyle/>
                <a:p>
                  <a:r>
                    <a:rPr lang="en-US">
                      <a:noFill/>
                    </a:rPr>
                    <a:t> </a:t>
                  </a:r>
                </a:p>
              </p:txBody>
            </p:sp>
          </mc:Fallback>
        </mc:AlternateContent>
      </p:gr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3"/>
            <a:ext cx="7632690" cy="3005986"/>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1292662"/>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and let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be the orthogonal projection of </a:t>
                </a:r>
                <a14:m>
                  <m:oMath xmlns:m="http://schemas.openxmlformats.org/officeDocument/2006/math">
                    <m:r>
                      <a:rPr lang="de-DE" sz="2600" b="0" i="1" smtClean="0">
                        <a:latin typeface="Cambria Math" panose="02040503050406030204" pitchFamily="18" charset="0"/>
                      </a:rPr>
                      <m:t>𝑦</m:t>
                    </m:r>
                  </m:oMath>
                </a14:m>
                <a:r>
                  <a:rPr lang="en-US" sz="2600" dirty="0"/>
                  <a:t> onto </a:t>
                </a:r>
                <a14:m>
                  <m:oMath xmlns:m="http://schemas.openxmlformats.org/officeDocument/2006/math">
                    <m:r>
                      <a:rPr lang="de-DE" sz="2600" b="0" i="1" smtClean="0">
                        <a:latin typeface="Cambria Math" panose="02040503050406030204" pitchFamily="18" charset="0"/>
                      </a:rPr>
                      <m:t>𝑊</m:t>
                    </m:r>
                  </m:oMath>
                </a14:m>
                <a:r>
                  <a:rPr lang="en-US" sz="2600" dirty="0"/>
                  <a:t>. Then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is the closest point in </a:t>
                </a:r>
                <a14:m>
                  <m:oMath xmlns:m="http://schemas.openxmlformats.org/officeDocument/2006/math">
                    <m:r>
                      <a:rPr lang="de-DE" sz="2600" b="0" i="1" smtClean="0">
                        <a:latin typeface="Cambria Math" panose="02040503050406030204" pitchFamily="18" charset="0"/>
                      </a:rPr>
                      <m:t>𝑊</m:t>
                    </m:r>
                  </m:oMath>
                </a14:m>
                <a:r>
                  <a:rPr lang="en-US" sz="2600" dirty="0"/>
                  <a:t> to </a:t>
                </a:r>
                <a14:m>
                  <m:oMath xmlns:m="http://schemas.openxmlformats.org/officeDocument/2006/math">
                    <m:r>
                      <a:rPr lang="de-DE" sz="2600" b="0" i="1" smtClean="0">
                        <a:latin typeface="Cambria Math" panose="02040503050406030204" pitchFamily="18" charset="0"/>
                      </a:rPr>
                      <m:t>𝑦</m:t>
                    </m:r>
                  </m:oMath>
                </a14:m>
                <a:r>
                  <a:rPr lang="en-US" sz="2600" dirty="0"/>
                  <a:t>, in the sense that </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1292662"/>
              </a:xfrm>
              <a:prstGeom prst="rect">
                <a:avLst/>
              </a:prstGeom>
              <a:blipFill>
                <a:blip r:embed="rId13"/>
                <a:stretch>
                  <a:fillRect l="-1486" t="-3774" r="-908" b="-1132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4717445" cy="523220"/>
          </a:xfrm>
          <a:prstGeom prst="rect">
            <a:avLst/>
          </a:prstGeom>
          <a:noFill/>
        </p:spPr>
        <p:txBody>
          <a:bodyPr wrap="none" rtlCol="0">
            <a:spAutoFit/>
          </a:bodyPr>
          <a:lstStyle/>
          <a:p>
            <a:r>
              <a:rPr lang="en-US" sz="2800" b="1" dirty="0"/>
              <a:t>Theorem. Best approximation.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1412560" y="3735586"/>
                <a:ext cx="6286500" cy="492443"/>
              </a:xfrm>
              <a:prstGeom prst="rect">
                <a:avLst/>
              </a:prstGeom>
              <a:noFill/>
            </p:spPr>
            <p:txBody>
              <a:bodyPr wrap="square" rtlCol="0">
                <a:spAutoFit/>
              </a:bodyPr>
              <a:lstStyle/>
              <a:p>
                <a14:m>
                  <m:oMath xmlns:m="http://schemas.openxmlformats.org/officeDocument/2006/math">
                    <m:d>
                      <m:dPr>
                        <m:begChr m:val="‖"/>
                        <m:endChr m:val="‖"/>
                        <m:ctrlPr>
                          <a:rPr lang="en-US" sz="2600" i="1" smtClean="0">
                            <a:latin typeface="Cambria Math" panose="02040503050406030204" pitchFamily="18" charset="0"/>
                          </a:rPr>
                        </m:ctrlPr>
                      </m:dPr>
                      <m:e>
                        <m:r>
                          <a:rPr lang="de-DE" sz="2600" b="0" i="1" smtClean="0">
                            <a:latin typeface="Cambria Math" panose="02040503050406030204" pitchFamily="18" charset="0"/>
                          </a:rPr>
                          <m:t>𝑦</m:t>
                        </m:r>
                        <m:r>
                          <a:rPr lang="de-DE" sz="2600" b="0" i="1" smtClean="0">
                            <a:latin typeface="Cambria Math" panose="02040503050406030204" pitchFamily="18" charset="0"/>
                          </a:rPr>
                          <m:t>−</m:t>
                        </m:r>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e>
                    </m:d>
                    <m:r>
                      <a:rPr lang="de-DE" sz="2600" b="0" i="1" smtClean="0">
                        <a:latin typeface="Cambria Math" panose="02040503050406030204" pitchFamily="18" charset="0"/>
                      </a:rPr>
                      <m:t>&lt;</m:t>
                    </m:r>
                    <m:d>
                      <m:dPr>
                        <m:begChr m:val="‖"/>
                        <m:endChr m:val="‖"/>
                        <m:ctrlPr>
                          <a:rPr lang="en-US" sz="2600" i="1">
                            <a:latin typeface="Cambria Math" panose="02040503050406030204" pitchFamily="18" charset="0"/>
                          </a:rPr>
                        </m:ctrlPr>
                      </m:dPr>
                      <m:e>
                        <m:r>
                          <a:rPr lang="de-DE" sz="2600" i="1">
                            <a:latin typeface="Cambria Math" panose="02040503050406030204" pitchFamily="18" charset="0"/>
                          </a:rPr>
                          <m:t>𝑦</m:t>
                        </m:r>
                        <m:r>
                          <a:rPr lang="de-DE" sz="2600" i="1">
                            <a:latin typeface="Cambria Math" panose="02040503050406030204" pitchFamily="18" charset="0"/>
                          </a:rPr>
                          <m:t>−</m:t>
                        </m:r>
                        <m:r>
                          <a:rPr lang="de-DE" sz="2600" b="0" i="1" smtClean="0">
                            <a:latin typeface="Cambria Math" panose="02040503050406030204" pitchFamily="18" charset="0"/>
                          </a:rPr>
                          <m:t>𝑣</m:t>
                        </m:r>
                      </m:e>
                    </m:d>
                  </m:oMath>
                </a14:m>
                <a:r>
                  <a:rPr lang="en-US" sz="2600" dirty="0"/>
                  <a:t>   </a:t>
                </a:r>
                <a14:m>
                  <m:oMath xmlns:m="http://schemas.openxmlformats.org/officeDocument/2006/math">
                    <m:r>
                      <a:rPr lang="de-DE" sz="2600" b="0" i="1" dirty="0" smtClean="0">
                        <a:latin typeface="Cambria Math" panose="02040503050406030204" pitchFamily="18" charset="0"/>
                      </a:rPr>
                      <m:t>∀</m:t>
                    </m:r>
                    <m:r>
                      <a:rPr lang="de-DE" sz="2600" b="0" i="1" dirty="0" smtClean="0">
                        <a:latin typeface="Cambria Math" panose="02040503050406030204" pitchFamily="18" charset="0"/>
                      </a:rPr>
                      <m:t>𝑣</m:t>
                    </m:r>
                    <m:r>
                      <a:rPr lang="de-DE" sz="2600" b="0" i="1" dirty="0" smtClean="0">
                        <a:latin typeface="Cambria Math" panose="02040503050406030204" pitchFamily="18" charset="0"/>
                      </a:rPr>
                      <m:t>∈</m:t>
                    </m:r>
                    <m:r>
                      <a:rPr lang="de-DE" sz="2600" b="0" i="1" dirty="0" smtClean="0">
                        <a:latin typeface="Cambria Math" panose="02040503050406030204" pitchFamily="18" charset="0"/>
                      </a:rPr>
                      <m:t>𝑊</m:t>
                    </m:r>
                  </m:oMath>
                </a14:m>
                <a:r>
                  <a:rPr lang="en-US" sz="2600" dirty="0"/>
                  <a:t> distinct from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1412560" y="3735586"/>
                <a:ext cx="6286500" cy="492443"/>
              </a:xfrm>
              <a:prstGeom prst="rect">
                <a:avLst/>
              </a:prstGeom>
              <a:blipFill>
                <a:blip r:embed="rId14"/>
                <a:stretch>
                  <a:fillRect t="-9877" b="-30864"/>
                </a:stretch>
              </a:blipFill>
            </p:spPr>
            <p:txBody>
              <a:bodyPr/>
              <a:lstStyle/>
              <a:p>
                <a:r>
                  <a:rPr lang="en-US">
                    <a:noFill/>
                  </a:rPr>
                  <a:t> </a:t>
                </a:r>
              </a:p>
            </p:txBody>
          </p:sp>
        </mc:Fallback>
      </mc:AlternateContent>
    </p:spTree>
    <p:extLst>
      <p:ext uri="{BB962C8B-B14F-4D97-AF65-F5344CB8AC3E}">
        <p14:creationId xmlns:p14="http://schemas.microsoft.com/office/powerpoint/2010/main" val="21863411"/>
      </p:ext>
    </p:extLst>
  </p:cSld>
  <p:clrMapOvr>
    <a:masterClrMapping/>
  </p:clrMapOvr>
  <mc:AlternateContent xmlns:mc="http://schemas.openxmlformats.org/markup-compatibility/2006" xmlns:p159="http://schemas.microsoft.com/office/powerpoint/2015/09/main">
    <mc:Choice Requires="p159">
      <p:transition spd="slow">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34"/>
                                        </p:tgtEl>
                                      </p:cBhvr>
                                    </p:animEffect>
                                    <p:set>
                                      <p:cBhvr>
                                        <p:cTn id="12" dur="1" fill="hold">
                                          <p:stCondLst>
                                            <p:cond delay="499"/>
                                          </p:stCondLst>
                                        </p:cTn>
                                        <p:tgtEl>
                                          <p:spTgt spid="3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hidden="1">
                <a:extLst>
                  <a:ext uri="{FF2B5EF4-FFF2-40B4-BE49-F238E27FC236}">
                    <a16:creationId xmlns:a16="http://schemas.microsoft.com/office/drawing/2014/main" id="{368D447B-053B-2041-BDB9-876CCCC8A4FC}"/>
                  </a:ext>
                </a:extLst>
              </p:cNvPr>
              <p:cNvSpPr txBox="1"/>
              <p:nvPr/>
            </p:nvSpPr>
            <p:spPr>
              <a:xfrm>
                <a:off x="1123950" y="3861091"/>
                <a:ext cx="6286500" cy="492443"/>
              </a:xfrm>
              <a:prstGeom prst="rect">
                <a:avLst/>
              </a:prstGeom>
              <a:noFill/>
            </p:spPr>
            <p:txBody>
              <a:bodyPr wrap="square" rtlCol="0">
                <a:spAutoFit/>
              </a:bodyPr>
              <a:lstStyle/>
              <a:p>
                <a14:m>
                  <m:oMath xmlns:m="http://schemas.openxmlformats.org/officeDocument/2006/math">
                    <m:d>
                      <m:dPr>
                        <m:begChr m:val="‖"/>
                        <m:endChr m:val="‖"/>
                        <m:ctrlPr>
                          <a:rPr lang="en-US" sz="2600" i="1" smtClean="0">
                            <a:solidFill>
                              <a:schemeClr val="bg1"/>
                            </a:solidFill>
                            <a:latin typeface="Cambria Math" panose="02040503050406030204" pitchFamily="18" charset="0"/>
                          </a:rPr>
                        </m:ctrlPr>
                      </m:dPr>
                      <m:e>
                        <m:r>
                          <a:rPr lang="de-DE" sz="2600" b="0" i="1" smtClean="0">
                            <a:solidFill>
                              <a:schemeClr val="bg1"/>
                            </a:solidFill>
                            <a:latin typeface="Cambria Math" panose="02040503050406030204" pitchFamily="18" charset="0"/>
                          </a:rPr>
                          <m:t>𝑦</m:t>
                        </m:r>
                        <m:r>
                          <a:rPr lang="de-DE" sz="2600" b="0" i="1" smtClean="0">
                            <a:solidFill>
                              <a:schemeClr val="bg1"/>
                            </a:solidFill>
                            <a:latin typeface="Cambria Math" panose="02040503050406030204" pitchFamily="18" charset="0"/>
                          </a:rPr>
                          <m:t>−</m:t>
                        </m:r>
                        <m:acc>
                          <m:accPr>
                            <m:chr m:val="̂"/>
                            <m:ctrlPr>
                              <a:rPr lang="de-DE" sz="2600" b="0" i="1" smtClean="0">
                                <a:solidFill>
                                  <a:schemeClr val="bg1"/>
                                </a:solidFill>
                                <a:latin typeface="Cambria Math" panose="02040503050406030204" pitchFamily="18" charset="0"/>
                              </a:rPr>
                            </m:ctrlPr>
                          </m:accPr>
                          <m:e>
                            <m:r>
                              <a:rPr lang="de-DE" sz="2600" b="0" i="1" smtClean="0">
                                <a:solidFill>
                                  <a:schemeClr val="bg1"/>
                                </a:solidFill>
                                <a:latin typeface="Cambria Math" panose="02040503050406030204" pitchFamily="18" charset="0"/>
                              </a:rPr>
                              <m:t>𝑦</m:t>
                            </m:r>
                          </m:e>
                        </m:acc>
                      </m:e>
                    </m:d>
                    <m:r>
                      <a:rPr lang="de-DE" sz="2600" b="0" i="1" smtClean="0">
                        <a:solidFill>
                          <a:schemeClr val="bg1"/>
                        </a:solidFill>
                        <a:latin typeface="Cambria Math" panose="02040503050406030204" pitchFamily="18" charset="0"/>
                      </a:rPr>
                      <m:t>&lt;</m:t>
                    </m:r>
                    <m:d>
                      <m:dPr>
                        <m:begChr m:val="‖"/>
                        <m:endChr m:val="‖"/>
                        <m:ctrlPr>
                          <a:rPr lang="en-US" sz="2600" i="1">
                            <a:solidFill>
                              <a:schemeClr val="bg1"/>
                            </a:solidFill>
                            <a:latin typeface="Cambria Math" panose="02040503050406030204" pitchFamily="18" charset="0"/>
                          </a:rPr>
                        </m:ctrlPr>
                      </m:dPr>
                      <m:e>
                        <m:r>
                          <a:rPr lang="de-DE" sz="2600" i="1">
                            <a:solidFill>
                              <a:schemeClr val="bg1"/>
                            </a:solidFill>
                            <a:latin typeface="Cambria Math" panose="02040503050406030204" pitchFamily="18" charset="0"/>
                          </a:rPr>
                          <m:t>𝑦</m:t>
                        </m:r>
                        <m:r>
                          <a:rPr lang="de-DE" sz="2600" i="1">
                            <a:solidFill>
                              <a:schemeClr val="bg1"/>
                            </a:solidFill>
                            <a:latin typeface="Cambria Math" panose="02040503050406030204" pitchFamily="18" charset="0"/>
                          </a:rPr>
                          <m:t>−</m:t>
                        </m:r>
                        <m:r>
                          <a:rPr lang="de-DE" sz="2600" b="0" i="1" smtClean="0">
                            <a:solidFill>
                              <a:schemeClr val="bg1"/>
                            </a:solidFill>
                            <a:latin typeface="Cambria Math" panose="02040503050406030204" pitchFamily="18" charset="0"/>
                          </a:rPr>
                          <m:t>𝑣</m:t>
                        </m:r>
                      </m:e>
                    </m:d>
                  </m:oMath>
                </a14:m>
                <a:r>
                  <a:rPr lang="en-US" sz="2600" dirty="0">
                    <a:solidFill>
                      <a:schemeClr val="bg1"/>
                    </a:solidFill>
                  </a:rPr>
                  <a:t>   </a:t>
                </a:r>
                <a14:m>
                  <m:oMath xmlns:m="http://schemas.openxmlformats.org/officeDocument/2006/math">
                    <m:r>
                      <a:rPr lang="de-DE" sz="2600" b="0" i="1" dirty="0" smtClean="0">
                        <a:solidFill>
                          <a:schemeClr val="bg1"/>
                        </a:solidFill>
                        <a:latin typeface="Cambria Math" panose="02040503050406030204" pitchFamily="18" charset="0"/>
                      </a:rPr>
                      <m:t>∀</m:t>
                    </m:r>
                    <m:r>
                      <a:rPr lang="de-DE" sz="2600" b="0" i="1" dirty="0" smtClean="0">
                        <a:solidFill>
                          <a:schemeClr val="bg1"/>
                        </a:solidFill>
                        <a:latin typeface="Cambria Math" panose="02040503050406030204" pitchFamily="18" charset="0"/>
                      </a:rPr>
                      <m:t>𝑣</m:t>
                    </m:r>
                    <m:r>
                      <a:rPr lang="de-DE" sz="2600" b="0" i="1" dirty="0" smtClean="0">
                        <a:solidFill>
                          <a:schemeClr val="bg1"/>
                        </a:solidFill>
                        <a:latin typeface="Cambria Math" panose="02040503050406030204" pitchFamily="18" charset="0"/>
                      </a:rPr>
                      <m:t>∈</m:t>
                    </m:r>
                    <m:r>
                      <a:rPr lang="de-DE" sz="2600" b="0" i="1" dirty="0" smtClean="0">
                        <a:solidFill>
                          <a:schemeClr val="bg1"/>
                        </a:solidFill>
                        <a:latin typeface="Cambria Math" panose="02040503050406030204" pitchFamily="18" charset="0"/>
                      </a:rPr>
                      <m:t>𝑊</m:t>
                    </m:r>
                  </m:oMath>
                </a14:m>
                <a:r>
                  <a:rPr lang="en-US" sz="2600" dirty="0">
                    <a:solidFill>
                      <a:schemeClr val="bg1"/>
                    </a:solidFill>
                  </a:rPr>
                  <a:t> distinct from </a:t>
                </a:r>
                <a14:m>
                  <m:oMath xmlns:m="http://schemas.openxmlformats.org/officeDocument/2006/math">
                    <m:acc>
                      <m:accPr>
                        <m:chr m:val="̂"/>
                        <m:ctrlPr>
                          <a:rPr lang="de-DE" sz="2600" b="0" i="1" smtClean="0">
                            <a:solidFill>
                              <a:schemeClr val="bg1"/>
                            </a:solidFill>
                            <a:latin typeface="Cambria Math" panose="02040503050406030204" pitchFamily="18" charset="0"/>
                          </a:rPr>
                        </m:ctrlPr>
                      </m:accPr>
                      <m:e>
                        <m:r>
                          <a:rPr lang="de-DE" sz="2600" b="0" i="1" smtClean="0">
                            <a:solidFill>
                              <a:schemeClr val="bg1"/>
                            </a:solidFill>
                            <a:latin typeface="Cambria Math" panose="02040503050406030204" pitchFamily="18" charset="0"/>
                          </a:rPr>
                          <m:t>𝑦</m:t>
                        </m:r>
                      </m:e>
                    </m:acc>
                  </m:oMath>
                </a14:m>
                <a:endParaRPr lang="en-US" sz="2600" dirty="0">
                  <a:solidFill>
                    <a:schemeClr val="bg1"/>
                  </a:solidFill>
                </a:endParaRPr>
              </a:p>
            </p:txBody>
          </p:sp>
        </mc:Choice>
        <mc:Fallback xmlns="">
          <p:sp>
            <p:nvSpPr>
              <p:cNvPr id="8" name="TextBox 7" hidden="1">
                <a:extLst>
                  <a:ext uri="{FF2B5EF4-FFF2-40B4-BE49-F238E27FC236}">
                    <a16:creationId xmlns:a16="http://schemas.microsoft.com/office/drawing/2014/main" id="{368D447B-053B-2041-BDB9-876CCCC8A4FC}"/>
                  </a:ext>
                </a:extLst>
              </p:cNvPr>
              <p:cNvSpPr txBox="1">
                <a:spLocks noRot="1" noChangeAspect="1" noMove="1" noResize="1" noEditPoints="1" noAdjustHandles="1" noChangeArrowheads="1" noChangeShapeType="1" noTextEdit="1"/>
              </p:cNvSpPr>
              <p:nvPr/>
            </p:nvSpPr>
            <p:spPr>
              <a:xfrm>
                <a:off x="1123950" y="3861091"/>
                <a:ext cx="6286500" cy="492443"/>
              </a:xfrm>
              <a:prstGeom prst="rect">
                <a:avLst/>
              </a:prstGeom>
              <a:blipFill>
                <a:blip r:embed="rId3"/>
                <a:stretch>
                  <a:fillRect t="-9877" b="-32099"/>
                </a:stretch>
              </a:blipFill>
            </p:spPr>
            <p:txBody>
              <a:bodyPr/>
              <a:lstStyle/>
              <a:p>
                <a:r>
                  <a:rPr lang="en-US">
                    <a:noFill/>
                  </a:rPr>
                  <a:t> </a:t>
                </a:r>
              </a:p>
            </p:txBody>
          </p:sp>
        </mc:Fallback>
      </mc:AlternateContent>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7953060" y="5383467"/>
            <a:ext cx="5743890" cy="1006502"/>
          </a:xfrm>
          <a:custGeom>
            <a:avLst/>
            <a:gdLst>
              <a:gd name="connsiteX0" fmla="*/ 0 w 5743890"/>
              <a:gd name="connsiteY0" fmla="*/ 1006502 h 1006502"/>
              <a:gd name="connsiteX1" fmla="*/ 369926 w 5743890"/>
              <a:gd name="connsiteY1" fmla="*/ 681066 h 1006502"/>
              <a:gd name="connsiteX2" fmla="*/ 716970 w 5743890"/>
              <a:gd name="connsiteY2" fmla="*/ 375761 h 1006502"/>
              <a:gd name="connsiteX3" fmla="*/ 1144101 w 5743890"/>
              <a:gd name="connsiteY3" fmla="*/ 0 h 1006502"/>
              <a:gd name="connsiteX4" fmla="*/ 1755216 w 5743890"/>
              <a:gd name="connsiteY4" fmla="*/ 0 h 1006502"/>
              <a:gd name="connsiteX5" fmla="*/ 2320333 w 5743890"/>
              <a:gd name="connsiteY5" fmla="*/ 0 h 1006502"/>
              <a:gd name="connsiteX6" fmla="*/ 2885450 w 5743890"/>
              <a:gd name="connsiteY6" fmla="*/ 0 h 1006502"/>
              <a:gd name="connsiteX7" fmla="*/ 3542562 w 5743890"/>
              <a:gd name="connsiteY7" fmla="*/ 0 h 1006502"/>
              <a:gd name="connsiteX8" fmla="*/ 4199675 w 5743890"/>
              <a:gd name="connsiteY8" fmla="*/ 0 h 1006502"/>
              <a:gd name="connsiteX9" fmla="*/ 4764792 w 5743890"/>
              <a:gd name="connsiteY9" fmla="*/ 0 h 1006502"/>
              <a:gd name="connsiteX10" fmla="*/ 5743890 w 5743890"/>
              <a:gd name="connsiteY10" fmla="*/ 0 h 1006502"/>
              <a:gd name="connsiteX11" fmla="*/ 5362523 w 5743890"/>
              <a:gd name="connsiteY11" fmla="*/ 335501 h 1006502"/>
              <a:gd name="connsiteX12" fmla="*/ 4992597 w 5743890"/>
              <a:gd name="connsiteY12" fmla="*/ 660936 h 1006502"/>
              <a:gd name="connsiteX13" fmla="*/ 4599789 w 5743890"/>
              <a:gd name="connsiteY13" fmla="*/ 1006502 h 1006502"/>
              <a:gd name="connsiteX14" fmla="*/ 3850681 w 5743890"/>
              <a:gd name="connsiteY14" fmla="*/ 1006502 h 1006502"/>
              <a:gd name="connsiteX15" fmla="*/ 3101572 w 5743890"/>
              <a:gd name="connsiteY15" fmla="*/ 1006502 h 1006502"/>
              <a:gd name="connsiteX16" fmla="*/ 2444459 w 5743890"/>
              <a:gd name="connsiteY16" fmla="*/ 1006502 h 1006502"/>
              <a:gd name="connsiteX17" fmla="*/ 1833344 w 5743890"/>
              <a:gd name="connsiteY17" fmla="*/ 1006502 h 1006502"/>
              <a:gd name="connsiteX18" fmla="*/ 1314225 w 5743890"/>
              <a:gd name="connsiteY18" fmla="*/ 1006502 h 1006502"/>
              <a:gd name="connsiteX19" fmla="*/ 749108 w 5743890"/>
              <a:gd name="connsiteY19" fmla="*/ 1006502 h 1006502"/>
              <a:gd name="connsiteX20" fmla="*/ 0 w 5743890"/>
              <a:gd name="connsiteY20"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43890"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432360" y="25856"/>
                  <a:pt x="1518139" y="-9535"/>
                  <a:pt x="1755216" y="0"/>
                </a:cubicBezTo>
                <a:cubicBezTo>
                  <a:pt x="1992294" y="9535"/>
                  <a:pt x="2098747" y="17376"/>
                  <a:pt x="2320333" y="0"/>
                </a:cubicBezTo>
                <a:cubicBezTo>
                  <a:pt x="2541919" y="-17376"/>
                  <a:pt x="2688728" y="-7922"/>
                  <a:pt x="2885450" y="0"/>
                </a:cubicBezTo>
                <a:cubicBezTo>
                  <a:pt x="3082172" y="7922"/>
                  <a:pt x="3368973" y="21524"/>
                  <a:pt x="3542562" y="0"/>
                </a:cubicBezTo>
                <a:cubicBezTo>
                  <a:pt x="3716151" y="-21524"/>
                  <a:pt x="4000577" y="-27537"/>
                  <a:pt x="4199675" y="0"/>
                </a:cubicBezTo>
                <a:cubicBezTo>
                  <a:pt x="4398773" y="27537"/>
                  <a:pt x="4495030" y="7079"/>
                  <a:pt x="4764792" y="0"/>
                </a:cubicBezTo>
                <a:cubicBezTo>
                  <a:pt x="5034554" y="-7079"/>
                  <a:pt x="5373051" y="46884"/>
                  <a:pt x="5743890" y="0"/>
                </a:cubicBezTo>
                <a:cubicBezTo>
                  <a:pt x="5657012" y="55062"/>
                  <a:pt x="5543698" y="183731"/>
                  <a:pt x="5362523" y="335501"/>
                </a:cubicBezTo>
                <a:cubicBezTo>
                  <a:pt x="5181348" y="487271"/>
                  <a:pt x="5065614" y="580805"/>
                  <a:pt x="4992597" y="660936"/>
                </a:cubicBezTo>
                <a:cubicBezTo>
                  <a:pt x="4919580" y="741067"/>
                  <a:pt x="4704419" y="920971"/>
                  <a:pt x="4599789" y="1006502"/>
                </a:cubicBezTo>
                <a:cubicBezTo>
                  <a:pt x="4384411" y="994518"/>
                  <a:pt x="4110105" y="992438"/>
                  <a:pt x="3850681" y="1006502"/>
                </a:cubicBezTo>
                <a:cubicBezTo>
                  <a:pt x="3591257" y="1020566"/>
                  <a:pt x="3425083" y="987090"/>
                  <a:pt x="3101572" y="1006502"/>
                </a:cubicBezTo>
                <a:cubicBezTo>
                  <a:pt x="2778061" y="1025914"/>
                  <a:pt x="2578217" y="1016008"/>
                  <a:pt x="2444459" y="1006502"/>
                </a:cubicBezTo>
                <a:cubicBezTo>
                  <a:pt x="2310701" y="996996"/>
                  <a:pt x="2034809" y="1020023"/>
                  <a:pt x="1833344" y="1006502"/>
                </a:cubicBezTo>
                <a:cubicBezTo>
                  <a:pt x="1631879" y="992981"/>
                  <a:pt x="1537053" y="1002104"/>
                  <a:pt x="1314225" y="1006502"/>
                </a:cubicBezTo>
                <a:cubicBezTo>
                  <a:pt x="1091397" y="1010900"/>
                  <a:pt x="883107" y="998134"/>
                  <a:pt x="749108" y="1006502"/>
                </a:cubicBezTo>
                <a:cubicBezTo>
                  <a:pt x="615109" y="1014870"/>
                  <a:pt x="158364" y="1019058"/>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8419514" y="5909098"/>
                <a:ext cx="1349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𝑊</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𝑛</m:t>
                          </m:r>
                        </m:sup>
                      </m:sSup>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8419514" y="5909098"/>
                <a:ext cx="1349279" cy="461665"/>
              </a:xfrm>
              <a:prstGeom prst="rect">
                <a:avLst/>
              </a:prstGeom>
              <a:blipFill>
                <a:blip r:embed="rId6"/>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a:stCxn id="22" idx="4"/>
          </p:cNvCxnSpPr>
          <p:nvPr/>
        </p:nvCxnSpPr>
        <p:spPr>
          <a:xfrm>
            <a:off x="10386472" y="3644271"/>
            <a:ext cx="0" cy="1924937"/>
          </a:xfrm>
          <a:prstGeom prst="line">
            <a:avLst/>
          </a:prstGeom>
          <a:ln w="25400" cap="rnd">
            <a:prstDash val="dash"/>
            <a:round/>
            <a:tailEnd type="none" w="lg" len="lg"/>
          </a:ln>
        </p:spPr>
        <p:style>
          <a:lnRef idx="1">
            <a:schemeClr val="accent5"/>
          </a:lnRef>
          <a:fillRef idx="0">
            <a:schemeClr val="accent5"/>
          </a:fillRef>
          <a:effectRef idx="0">
            <a:schemeClr val="accent5"/>
          </a:effectRef>
          <a:fontRef idx="minor">
            <a:schemeClr val="tx1"/>
          </a:fontRef>
        </p:style>
      </p:cxnSp>
      <p:sp>
        <p:nvSpPr>
          <p:cNvPr id="22" name="Oval 21">
            <a:extLst>
              <a:ext uri="{FF2B5EF4-FFF2-40B4-BE49-F238E27FC236}">
                <a16:creationId xmlns:a16="http://schemas.microsoft.com/office/drawing/2014/main" id="{EF1F2642-7AA1-2971-542B-7839D1954459}"/>
              </a:ext>
            </a:extLst>
          </p:cNvPr>
          <p:cNvSpPr/>
          <p:nvPr/>
        </p:nvSpPr>
        <p:spPr>
          <a:xfrm>
            <a:off x="10287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287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A54E4AF-F65A-AD6D-C3D4-19ABE80E77B0}"/>
                  </a:ext>
                </a:extLst>
              </p:cNvPr>
              <p:cNvSpPr txBox="1"/>
              <p:nvPr/>
            </p:nvSpPr>
            <p:spPr>
              <a:xfrm>
                <a:off x="9798282" y="32941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𝑦</m:t>
                      </m:r>
                    </m:oMath>
                  </m:oMathPara>
                </a14:m>
                <a:endParaRPr lang="en-US" sz="2000" dirty="0"/>
              </a:p>
            </p:txBody>
          </p:sp>
        </mc:Choice>
        <mc:Fallback xmlns="">
          <p:sp>
            <p:nvSpPr>
              <p:cNvPr id="11" name="TextBox 10">
                <a:extLst>
                  <a:ext uri="{FF2B5EF4-FFF2-40B4-BE49-F238E27FC236}">
                    <a16:creationId xmlns:a16="http://schemas.microsoft.com/office/drawing/2014/main" id="{FA54E4AF-F65A-AD6D-C3D4-19ABE80E77B0}"/>
                  </a:ext>
                </a:extLst>
              </p:cNvPr>
              <p:cNvSpPr txBox="1">
                <a:spLocks noRot="1" noChangeAspect="1" noMove="1" noResize="1" noEditPoints="1" noAdjustHandles="1" noChangeArrowheads="1" noChangeShapeType="1" noTextEdit="1"/>
              </p:cNvSpPr>
              <p:nvPr/>
            </p:nvSpPr>
            <p:spPr>
              <a:xfrm>
                <a:off x="9798282" y="3294124"/>
                <a:ext cx="47295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BCB7AF-E597-D4A1-857F-E2BE30933906}"/>
                  </a:ext>
                </a:extLst>
              </p:cNvPr>
              <p:cNvSpPr txBox="1"/>
              <p:nvPr/>
            </p:nvSpPr>
            <p:spPr>
              <a:xfrm>
                <a:off x="9841866" y="5418876"/>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de-DE" sz="2800" i="1">
                              <a:latin typeface="Cambria Math" panose="02040503050406030204" pitchFamily="18" charset="0"/>
                            </a:rPr>
                          </m:ctrlPr>
                        </m:accPr>
                        <m:e>
                          <m:r>
                            <a:rPr lang="de-DE" sz="2800">
                              <a:latin typeface="Cambria Math" panose="02040503050406030204" pitchFamily="18" charset="0"/>
                            </a:rPr>
                            <m:t>𝑦</m:t>
                          </m:r>
                        </m:e>
                      </m:acc>
                    </m:oMath>
                  </m:oMathPara>
                </a14:m>
                <a:endParaRPr lang="en-US" sz="2800" dirty="0"/>
              </a:p>
            </p:txBody>
          </p:sp>
        </mc:Choice>
        <mc:Fallback xmlns="">
          <p:sp>
            <p:nvSpPr>
              <p:cNvPr id="12" name="TextBox 11">
                <a:extLst>
                  <a:ext uri="{FF2B5EF4-FFF2-40B4-BE49-F238E27FC236}">
                    <a16:creationId xmlns:a16="http://schemas.microsoft.com/office/drawing/2014/main" id="{31BCB7AF-E597-D4A1-857F-E2BE30933906}"/>
                  </a:ext>
                </a:extLst>
              </p:cNvPr>
              <p:cNvSpPr txBox="1">
                <a:spLocks noRot="1" noChangeAspect="1" noMove="1" noResize="1" noEditPoints="1" noAdjustHandles="1" noChangeArrowheads="1" noChangeShapeType="1" noTextEdit="1"/>
              </p:cNvSpPr>
              <p:nvPr/>
            </p:nvSpPr>
            <p:spPr>
              <a:xfrm>
                <a:off x="9841866" y="5418876"/>
                <a:ext cx="469744" cy="523220"/>
              </a:xfrm>
              <a:prstGeom prst="rect">
                <a:avLst/>
              </a:prstGeom>
              <a:blipFill>
                <a:blip r:embed="rId8"/>
                <a:stretch>
                  <a:fillRect/>
                </a:stretch>
              </a:blipFill>
            </p:spPr>
            <p:txBody>
              <a:bodyPr/>
              <a:lstStyle/>
              <a:p>
                <a:r>
                  <a:rPr lang="en-US">
                    <a:noFill/>
                  </a:rPr>
                  <a:t> </a:t>
                </a:r>
              </a:p>
            </p:txBody>
          </p:sp>
        </mc:Fallback>
      </mc:AlternateContent>
      <p:sp>
        <p:nvSpPr>
          <p:cNvPr id="9" name="TextBox 8" hidden="1">
            <a:extLst>
              <a:ext uri="{FF2B5EF4-FFF2-40B4-BE49-F238E27FC236}">
                <a16:creationId xmlns:a16="http://schemas.microsoft.com/office/drawing/2014/main" id="{D551DB2A-8599-77B6-FBA4-AB61D5E60AF9}"/>
              </a:ext>
            </a:extLst>
          </p:cNvPr>
          <p:cNvSpPr txBox="1"/>
          <p:nvPr/>
        </p:nvSpPr>
        <p:spPr>
          <a:xfrm>
            <a:off x="574360" y="1567415"/>
            <a:ext cx="4717445" cy="523220"/>
          </a:xfrm>
          <a:prstGeom prst="rect">
            <a:avLst/>
          </a:prstGeom>
          <a:noFill/>
        </p:spPr>
        <p:txBody>
          <a:bodyPr wrap="none" rtlCol="0">
            <a:spAutoFit/>
          </a:bodyPr>
          <a:lstStyle/>
          <a:p>
            <a:r>
              <a:rPr lang="en-US" sz="2800" b="1" dirty="0"/>
              <a:t>Theorem. Best approximation.</a:t>
            </a:r>
          </a:p>
        </p:txBody>
      </p:sp>
      <mc:AlternateContent xmlns:mc="http://schemas.openxmlformats.org/markup-compatibility/2006" xmlns:a14="http://schemas.microsoft.com/office/drawing/2010/main">
        <mc:Choice Requires="a14">
          <p:sp>
            <p:nvSpPr>
              <p:cNvPr id="3" name="TextBox 2" hidden="1">
                <a:extLst>
                  <a:ext uri="{FF2B5EF4-FFF2-40B4-BE49-F238E27FC236}">
                    <a16:creationId xmlns:a16="http://schemas.microsoft.com/office/drawing/2014/main" id="{84F4F340-B888-1EDF-5976-EC4EF18E5315}"/>
                  </a:ext>
                </a:extLst>
              </p:cNvPr>
              <p:cNvSpPr txBox="1"/>
              <p:nvPr/>
            </p:nvSpPr>
            <p:spPr>
              <a:xfrm>
                <a:off x="574360" y="2254861"/>
                <a:ext cx="7378700" cy="1292662"/>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and let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be the orthogonal projection of </a:t>
                </a:r>
                <a14:m>
                  <m:oMath xmlns:m="http://schemas.openxmlformats.org/officeDocument/2006/math">
                    <m:r>
                      <a:rPr lang="de-DE" sz="2600" b="0" i="1" smtClean="0">
                        <a:latin typeface="Cambria Math" panose="02040503050406030204" pitchFamily="18" charset="0"/>
                      </a:rPr>
                      <m:t>𝑦</m:t>
                    </m:r>
                  </m:oMath>
                </a14:m>
                <a:r>
                  <a:rPr lang="en-US" sz="2600" dirty="0"/>
                  <a:t> onto </a:t>
                </a:r>
                <a14:m>
                  <m:oMath xmlns:m="http://schemas.openxmlformats.org/officeDocument/2006/math">
                    <m:r>
                      <a:rPr lang="de-DE" sz="2600" b="0" i="1" smtClean="0">
                        <a:latin typeface="Cambria Math" panose="02040503050406030204" pitchFamily="18" charset="0"/>
                      </a:rPr>
                      <m:t>𝑊</m:t>
                    </m:r>
                  </m:oMath>
                </a14:m>
                <a:r>
                  <a:rPr lang="en-US" sz="2600" dirty="0"/>
                  <a:t>. Then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is the closest point in </a:t>
                </a:r>
                <a14:m>
                  <m:oMath xmlns:m="http://schemas.openxmlformats.org/officeDocument/2006/math">
                    <m:r>
                      <a:rPr lang="de-DE" sz="2600" b="0" i="1" smtClean="0">
                        <a:latin typeface="Cambria Math" panose="02040503050406030204" pitchFamily="18" charset="0"/>
                      </a:rPr>
                      <m:t>𝑊</m:t>
                    </m:r>
                  </m:oMath>
                </a14:m>
                <a:r>
                  <a:rPr lang="en-US" sz="2600" dirty="0"/>
                  <a:t> to </a:t>
                </a:r>
                <a14:m>
                  <m:oMath xmlns:m="http://schemas.openxmlformats.org/officeDocument/2006/math">
                    <m:r>
                      <a:rPr lang="de-DE" sz="2600" b="0" i="1" smtClean="0">
                        <a:latin typeface="Cambria Math" panose="02040503050406030204" pitchFamily="18" charset="0"/>
                      </a:rPr>
                      <m:t>𝑦</m:t>
                    </m:r>
                  </m:oMath>
                </a14:m>
                <a:r>
                  <a:rPr lang="en-US" sz="2600" dirty="0"/>
                  <a:t>, in the sense that </a:t>
                </a:r>
              </a:p>
            </p:txBody>
          </p:sp>
        </mc:Choice>
        <mc:Fallback xmlns="">
          <p:sp>
            <p:nvSpPr>
              <p:cNvPr id="3" name="TextBox 2" hidden="1">
                <a:extLst>
                  <a:ext uri="{FF2B5EF4-FFF2-40B4-BE49-F238E27FC236}">
                    <a16:creationId xmlns:a16="http://schemas.microsoft.com/office/drawing/2014/main" id="{84F4F340-B888-1EDF-5976-EC4EF18E5315}"/>
                  </a:ext>
                </a:extLst>
              </p:cNvPr>
              <p:cNvSpPr txBox="1">
                <a:spLocks noRot="1" noChangeAspect="1" noMove="1" noResize="1" noEditPoints="1" noAdjustHandles="1" noChangeArrowheads="1" noChangeShapeType="1" noTextEdit="1"/>
              </p:cNvSpPr>
              <p:nvPr/>
            </p:nvSpPr>
            <p:spPr>
              <a:xfrm>
                <a:off x="574360" y="2254861"/>
                <a:ext cx="7378700" cy="1292662"/>
              </a:xfrm>
              <a:prstGeom prst="rect">
                <a:avLst/>
              </a:prstGeom>
              <a:blipFill>
                <a:blip r:embed="rId9"/>
                <a:stretch>
                  <a:fillRect l="-1486" t="-3774" r="-908" b="-11321"/>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2"/>
            <a:ext cx="7632690" cy="2337961"/>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892552"/>
              </a:xfrm>
              <a:prstGeom prst="rect">
                <a:avLst/>
              </a:prstGeom>
              <a:noFill/>
            </p:spPr>
            <p:txBody>
              <a:bodyPr wrap="square" rtlCol="0">
                <a:spAutoFit/>
              </a:bodyPr>
              <a:lstStyle/>
              <a:p>
                <a:r>
                  <a:rPr lang="en-US" sz="2600" dirty="0"/>
                  <a:t>Let </a:t>
                </a:r>
                <a14:m>
                  <m:oMath xmlns:m="http://schemas.openxmlformats.org/officeDocument/2006/math">
                    <m:r>
                      <a:rPr lang="de-DE" sz="2600" i="1">
                        <a:latin typeface="Cambria Math" panose="02040503050406030204" pitchFamily="18" charset="0"/>
                      </a:rPr>
                      <m:t>𝑊</m:t>
                    </m:r>
                    <m:r>
                      <a:rPr lang="de-DE" sz="2600" i="1">
                        <a:latin typeface="Cambria Math" panose="02040503050406030204" pitchFamily="18" charset="0"/>
                      </a:rPr>
                      <m:t>⊆</m:t>
                    </m:r>
                    <m:sSup>
                      <m:sSupPr>
                        <m:ctrlPr>
                          <a:rPr lang="de-DE" sz="2600" i="1">
                            <a:latin typeface="Cambria Math" panose="02040503050406030204" pitchFamily="18" charset="0"/>
                          </a:rPr>
                        </m:ctrlPr>
                      </m:sSupPr>
                      <m:e>
                        <m:r>
                          <a:rPr lang="de-DE" sz="2600" i="1">
                            <a:latin typeface="Cambria Math" panose="02040503050406030204" pitchFamily="18" charset="0"/>
                          </a:rPr>
                          <m:t>ℝ</m:t>
                        </m:r>
                      </m:e>
                      <m:sup>
                        <m:r>
                          <a:rPr lang="de-DE" sz="2600" i="1">
                            <a:latin typeface="Cambria Math" panose="02040503050406030204" pitchFamily="18" charset="0"/>
                          </a:rPr>
                          <m:t>𝑛</m:t>
                        </m:r>
                      </m:sup>
                    </m:sSup>
                  </m:oMath>
                </a14:m>
                <a:r>
                  <a:rPr lang="en-US" sz="2600" dirty="0"/>
                  <a:t>. Then each </a:t>
                </a:r>
                <a14:m>
                  <m:oMath xmlns:m="http://schemas.openxmlformats.org/officeDocument/2006/math">
                    <m:r>
                      <a:rPr lang="de-DE" sz="2600" i="1">
                        <a:latin typeface="Cambria Math" panose="02040503050406030204" pitchFamily="18" charset="0"/>
                      </a:rPr>
                      <m:t>𝑦</m:t>
                    </m:r>
                    <m:r>
                      <a:rPr lang="de-DE" sz="2600" i="1">
                        <a:latin typeface="Cambria Math" panose="02040503050406030204" pitchFamily="18" charset="0"/>
                      </a:rPr>
                      <m:t>∈</m:t>
                    </m:r>
                    <m:sSup>
                      <m:sSupPr>
                        <m:ctrlPr>
                          <a:rPr lang="de-DE" sz="2600" i="1">
                            <a:latin typeface="Cambria Math" panose="02040503050406030204" pitchFamily="18" charset="0"/>
                          </a:rPr>
                        </m:ctrlPr>
                      </m:sSupPr>
                      <m:e>
                        <m:r>
                          <a:rPr lang="de-DE" sz="2600" i="1">
                            <a:latin typeface="Cambria Math" panose="02040503050406030204" pitchFamily="18" charset="0"/>
                          </a:rPr>
                          <m:t>ℝ</m:t>
                        </m:r>
                      </m:e>
                      <m:sup>
                        <m:r>
                          <a:rPr lang="de-DE" sz="2600" i="1">
                            <a:latin typeface="Cambria Math" panose="02040503050406030204" pitchFamily="18" charset="0"/>
                          </a:rPr>
                          <m:t>𝑛</m:t>
                        </m:r>
                      </m:sup>
                    </m:sSup>
                  </m:oMath>
                </a14:m>
                <a:r>
                  <a:rPr lang="en-US" sz="2600" dirty="0"/>
                  <a:t> can be written uniquely in the form</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892552"/>
              </a:xfrm>
              <a:prstGeom prst="rect">
                <a:avLst/>
              </a:prstGeom>
              <a:blipFill>
                <a:blip r:embed="rId10"/>
                <a:stretch>
                  <a:fillRect l="-1486" t="-5479" b="-1712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5832366" cy="523220"/>
          </a:xfrm>
          <a:prstGeom prst="rect">
            <a:avLst/>
          </a:prstGeom>
          <a:noFill/>
        </p:spPr>
        <p:txBody>
          <a:bodyPr wrap="none" rtlCol="0">
            <a:spAutoFit/>
          </a:bodyPr>
          <a:lstStyle/>
          <a:p>
            <a:r>
              <a:rPr lang="en-US" sz="2800" b="1" dirty="0"/>
              <a:t>Theorem. Orthogonal Decomposition.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1412560" y="3155334"/>
                <a:ext cx="6286500" cy="492443"/>
              </a:xfrm>
              <a:prstGeom prst="rect">
                <a:avLst/>
              </a:prstGeom>
              <a:noFill/>
            </p:spPr>
            <p:txBody>
              <a:bodyPr wrap="square" rtlCol="0">
                <a:spAutoFit/>
              </a:bodyPr>
              <a:lstStyle/>
              <a:p>
                <a14:m>
                  <m:oMath xmlns:m="http://schemas.openxmlformats.org/officeDocument/2006/math">
                    <m:r>
                      <a:rPr lang="de-DE" sz="2600" i="1" smtClean="0">
                        <a:latin typeface="Cambria Math" panose="02040503050406030204" pitchFamily="18" charset="0"/>
                      </a:rPr>
                      <m:t>𝑦</m:t>
                    </m:r>
                    <m:r>
                      <a:rPr lang="de-DE" sz="2600" b="0" i="1" smtClean="0">
                        <a:latin typeface="Cambria Math" panose="02040503050406030204" pitchFamily="18" charset="0"/>
                      </a:rPr>
                      <m:t>=</m:t>
                    </m:r>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r>
                      <a:rPr lang="de-DE" sz="2600" b="0" i="1" smtClean="0">
                        <a:latin typeface="Cambria Math" panose="02040503050406030204" pitchFamily="18" charset="0"/>
                      </a:rPr>
                      <m:t>+</m:t>
                    </m:r>
                    <m:r>
                      <a:rPr lang="de-DE" sz="2600" b="0" i="1" smtClean="0">
                        <a:latin typeface="Cambria Math" panose="02040503050406030204" pitchFamily="18" charset="0"/>
                      </a:rPr>
                      <m:t>𝑝</m:t>
                    </m:r>
                  </m:oMath>
                </a14:m>
                <a:r>
                  <a:rPr lang="en-US" sz="2600" dirty="0"/>
                  <a:t>  where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r>
                      <a:rPr lang="de-DE" sz="2600" b="0" i="1" smtClean="0">
                        <a:latin typeface="Cambria Math" panose="02040503050406030204" pitchFamily="18" charset="0"/>
                      </a:rPr>
                      <m:t>∈</m:t>
                    </m:r>
                    <m:r>
                      <a:rPr lang="de-DE" sz="2600" b="0" i="1" smtClean="0">
                        <a:latin typeface="Cambria Math" panose="02040503050406030204" pitchFamily="18" charset="0"/>
                      </a:rPr>
                      <m:t>𝑊</m:t>
                    </m:r>
                  </m:oMath>
                </a14:m>
                <a:r>
                  <a:rPr lang="en-US" sz="2600" dirty="0"/>
                  <a:t> and </a:t>
                </a:r>
                <a14:m>
                  <m:oMath xmlns:m="http://schemas.openxmlformats.org/officeDocument/2006/math">
                    <m:r>
                      <a:rPr lang="de-DE" sz="2600" b="0" i="1" smtClean="0">
                        <a:latin typeface="Cambria Math" panose="02040503050406030204" pitchFamily="18" charset="0"/>
                      </a:rPr>
                      <m:t>𝑝</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𝑊</m:t>
                        </m:r>
                      </m:e>
                      <m:sup>
                        <m:r>
                          <a:rPr lang="de-DE" sz="2600" b="0" i="1" smtClean="0">
                            <a:latin typeface="Cambria Math" panose="02040503050406030204" pitchFamily="18" charset="0"/>
                          </a:rPr>
                          <m:t>⊥</m:t>
                        </m:r>
                      </m:sup>
                    </m:sSup>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1412560" y="3155334"/>
                <a:ext cx="6286500" cy="492443"/>
              </a:xfrm>
              <a:prstGeom prst="rect">
                <a:avLst/>
              </a:prstGeom>
              <a:blipFill>
                <a:blip r:embed="rId11"/>
                <a:stretch>
                  <a:fillRect t="-11250" b="-32500"/>
                </a:stretch>
              </a:blipFill>
            </p:spPr>
            <p:txBody>
              <a:bodyPr/>
              <a:lstStyle/>
              <a:p>
                <a:r>
                  <a:rPr lang="en-US">
                    <a:noFill/>
                  </a:rPr>
                  <a:t> </a:t>
                </a:r>
              </a:p>
            </p:txBody>
          </p:sp>
        </mc:Fallback>
      </mc:AlternateContent>
      <p:cxnSp>
        <p:nvCxnSpPr>
          <p:cNvPr id="13" name="Straight Connector 12">
            <a:extLst>
              <a:ext uri="{FF2B5EF4-FFF2-40B4-BE49-F238E27FC236}">
                <a16:creationId xmlns:a16="http://schemas.microsoft.com/office/drawing/2014/main" id="{E85418CD-189E-971A-2352-847AFDED816E}"/>
              </a:ext>
            </a:extLst>
          </p:cNvPr>
          <p:cNvCxnSpPr>
            <a:cxnSpLocks/>
          </p:cNvCxnSpPr>
          <p:nvPr/>
        </p:nvCxnSpPr>
        <p:spPr>
          <a:xfrm>
            <a:off x="12560300" y="5668268"/>
            <a:ext cx="850900" cy="0"/>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p:cxnSp>
        <p:nvCxnSpPr>
          <p:cNvPr id="14" name="Straight Connector 13">
            <a:extLst>
              <a:ext uri="{FF2B5EF4-FFF2-40B4-BE49-F238E27FC236}">
                <a16:creationId xmlns:a16="http://schemas.microsoft.com/office/drawing/2014/main" id="{A5C35D93-0307-FCAC-A4C2-CE10A241E358}"/>
              </a:ext>
            </a:extLst>
          </p:cNvPr>
          <p:cNvCxnSpPr>
            <a:cxnSpLocks/>
          </p:cNvCxnSpPr>
          <p:nvPr/>
        </p:nvCxnSpPr>
        <p:spPr>
          <a:xfrm>
            <a:off x="12438311" y="3708400"/>
            <a:ext cx="1125289"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38406227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68D447B-053B-2041-BDB9-876CCCC8A4FC}"/>
                  </a:ext>
                </a:extLst>
              </p:cNvPr>
              <p:cNvSpPr txBox="1"/>
              <p:nvPr/>
            </p:nvSpPr>
            <p:spPr>
              <a:xfrm>
                <a:off x="1123950" y="3861091"/>
                <a:ext cx="6286500" cy="492443"/>
              </a:xfrm>
              <a:prstGeom prst="rect">
                <a:avLst/>
              </a:prstGeom>
              <a:noFill/>
            </p:spPr>
            <p:txBody>
              <a:bodyPr wrap="square" rtlCol="0">
                <a:spAutoFit/>
              </a:bodyPr>
              <a:lstStyle/>
              <a:p>
                <a14:m>
                  <m:oMath xmlns:m="http://schemas.openxmlformats.org/officeDocument/2006/math">
                    <m:d>
                      <m:dPr>
                        <m:begChr m:val="‖"/>
                        <m:endChr m:val="‖"/>
                        <m:ctrlPr>
                          <a:rPr lang="en-US" sz="2600" i="1" smtClean="0">
                            <a:solidFill>
                              <a:schemeClr val="bg1"/>
                            </a:solidFill>
                            <a:latin typeface="Cambria Math" panose="02040503050406030204" pitchFamily="18" charset="0"/>
                          </a:rPr>
                        </m:ctrlPr>
                      </m:dPr>
                      <m:e>
                        <m:r>
                          <a:rPr lang="de-DE" sz="2600" b="0" i="1" smtClean="0">
                            <a:solidFill>
                              <a:schemeClr val="bg1"/>
                            </a:solidFill>
                            <a:latin typeface="Cambria Math" panose="02040503050406030204" pitchFamily="18" charset="0"/>
                          </a:rPr>
                          <m:t>𝑦</m:t>
                        </m:r>
                        <m:r>
                          <a:rPr lang="de-DE" sz="2600" b="0" i="1" smtClean="0">
                            <a:solidFill>
                              <a:schemeClr val="bg1"/>
                            </a:solidFill>
                            <a:latin typeface="Cambria Math" panose="02040503050406030204" pitchFamily="18" charset="0"/>
                          </a:rPr>
                          <m:t>−</m:t>
                        </m:r>
                        <m:acc>
                          <m:accPr>
                            <m:chr m:val="̂"/>
                            <m:ctrlPr>
                              <a:rPr lang="de-DE" sz="2600" b="0" i="1" smtClean="0">
                                <a:solidFill>
                                  <a:schemeClr val="bg1"/>
                                </a:solidFill>
                                <a:latin typeface="Cambria Math" panose="02040503050406030204" pitchFamily="18" charset="0"/>
                              </a:rPr>
                            </m:ctrlPr>
                          </m:accPr>
                          <m:e>
                            <m:r>
                              <a:rPr lang="de-DE" sz="2600" b="0" i="1" smtClean="0">
                                <a:solidFill>
                                  <a:schemeClr val="bg1"/>
                                </a:solidFill>
                                <a:latin typeface="Cambria Math" panose="02040503050406030204" pitchFamily="18" charset="0"/>
                              </a:rPr>
                              <m:t>𝑦</m:t>
                            </m:r>
                          </m:e>
                        </m:acc>
                      </m:e>
                    </m:d>
                    <m:r>
                      <a:rPr lang="de-DE" sz="2600" b="0" i="1" smtClean="0">
                        <a:solidFill>
                          <a:schemeClr val="bg1"/>
                        </a:solidFill>
                        <a:latin typeface="Cambria Math" panose="02040503050406030204" pitchFamily="18" charset="0"/>
                      </a:rPr>
                      <m:t>&lt;</m:t>
                    </m:r>
                    <m:d>
                      <m:dPr>
                        <m:begChr m:val="‖"/>
                        <m:endChr m:val="‖"/>
                        <m:ctrlPr>
                          <a:rPr lang="en-US" sz="2600" i="1">
                            <a:solidFill>
                              <a:schemeClr val="bg1"/>
                            </a:solidFill>
                            <a:latin typeface="Cambria Math" panose="02040503050406030204" pitchFamily="18" charset="0"/>
                          </a:rPr>
                        </m:ctrlPr>
                      </m:dPr>
                      <m:e>
                        <m:r>
                          <a:rPr lang="de-DE" sz="2600" i="1">
                            <a:solidFill>
                              <a:schemeClr val="bg1"/>
                            </a:solidFill>
                            <a:latin typeface="Cambria Math" panose="02040503050406030204" pitchFamily="18" charset="0"/>
                          </a:rPr>
                          <m:t>𝑦</m:t>
                        </m:r>
                        <m:r>
                          <a:rPr lang="de-DE" sz="2600" i="1">
                            <a:solidFill>
                              <a:schemeClr val="bg1"/>
                            </a:solidFill>
                            <a:latin typeface="Cambria Math" panose="02040503050406030204" pitchFamily="18" charset="0"/>
                          </a:rPr>
                          <m:t>−</m:t>
                        </m:r>
                        <m:r>
                          <a:rPr lang="de-DE" sz="2600" b="0" i="1" smtClean="0">
                            <a:solidFill>
                              <a:schemeClr val="bg1"/>
                            </a:solidFill>
                            <a:latin typeface="Cambria Math" panose="02040503050406030204" pitchFamily="18" charset="0"/>
                          </a:rPr>
                          <m:t>𝑣</m:t>
                        </m:r>
                      </m:e>
                    </m:d>
                  </m:oMath>
                </a14:m>
                <a:r>
                  <a:rPr lang="en-US" sz="2600" dirty="0">
                    <a:solidFill>
                      <a:schemeClr val="bg1"/>
                    </a:solidFill>
                  </a:rPr>
                  <a:t>   </a:t>
                </a:r>
                <a14:m>
                  <m:oMath xmlns:m="http://schemas.openxmlformats.org/officeDocument/2006/math">
                    <m:r>
                      <a:rPr lang="de-DE" sz="2600" b="0" i="1" dirty="0" smtClean="0">
                        <a:solidFill>
                          <a:schemeClr val="bg1"/>
                        </a:solidFill>
                        <a:latin typeface="Cambria Math" panose="02040503050406030204" pitchFamily="18" charset="0"/>
                      </a:rPr>
                      <m:t>∀</m:t>
                    </m:r>
                    <m:r>
                      <a:rPr lang="de-DE" sz="2600" b="0" i="1" dirty="0" smtClean="0">
                        <a:solidFill>
                          <a:schemeClr val="bg1"/>
                        </a:solidFill>
                        <a:latin typeface="Cambria Math" panose="02040503050406030204" pitchFamily="18" charset="0"/>
                      </a:rPr>
                      <m:t>𝑣</m:t>
                    </m:r>
                    <m:r>
                      <a:rPr lang="de-DE" sz="2600" b="0" i="1" dirty="0" smtClean="0">
                        <a:solidFill>
                          <a:schemeClr val="bg1"/>
                        </a:solidFill>
                        <a:latin typeface="Cambria Math" panose="02040503050406030204" pitchFamily="18" charset="0"/>
                      </a:rPr>
                      <m:t>∈</m:t>
                    </m:r>
                    <m:r>
                      <a:rPr lang="de-DE" sz="2600" b="0" i="1" dirty="0" smtClean="0">
                        <a:solidFill>
                          <a:schemeClr val="bg1"/>
                        </a:solidFill>
                        <a:latin typeface="Cambria Math" panose="02040503050406030204" pitchFamily="18" charset="0"/>
                      </a:rPr>
                      <m:t>𝑊</m:t>
                    </m:r>
                  </m:oMath>
                </a14:m>
                <a:r>
                  <a:rPr lang="en-US" sz="2600" dirty="0">
                    <a:solidFill>
                      <a:schemeClr val="bg1"/>
                    </a:solidFill>
                  </a:rPr>
                  <a:t> distinct from </a:t>
                </a:r>
                <a14:m>
                  <m:oMath xmlns:m="http://schemas.openxmlformats.org/officeDocument/2006/math">
                    <m:acc>
                      <m:accPr>
                        <m:chr m:val="̂"/>
                        <m:ctrlPr>
                          <a:rPr lang="de-DE" sz="2600" b="0" i="1" smtClean="0">
                            <a:solidFill>
                              <a:schemeClr val="bg1"/>
                            </a:solidFill>
                            <a:latin typeface="Cambria Math" panose="02040503050406030204" pitchFamily="18" charset="0"/>
                          </a:rPr>
                        </m:ctrlPr>
                      </m:accPr>
                      <m:e>
                        <m:r>
                          <a:rPr lang="de-DE" sz="2600" b="0" i="1" smtClean="0">
                            <a:solidFill>
                              <a:schemeClr val="bg1"/>
                            </a:solidFill>
                            <a:latin typeface="Cambria Math" panose="02040503050406030204" pitchFamily="18" charset="0"/>
                          </a:rPr>
                          <m:t>𝑦</m:t>
                        </m:r>
                      </m:e>
                    </m:acc>
                  </m:oMath>
                </a14:m>
                <a:endParaRPr lang="en-US" sz="2600" dirty="0">
                  <a:solidFill>
                    <a:schemeClr val="bg1"/>
                  </a:solidFill>
                </a:endParaRPr>
              </a:p>
            </p:txBody>
          </p:sp>
        </mc:Choice>
        <mc:Fallback xmlns="">
          <p:sp>
            <p:nvSpPr>
              <p:cNvPr id="8" name="TextBox 7">
                <a:extLst>
                  <a:ext uri="{FF2B5EF4-FFF2-40B4-BE49-F238E27FC236}">
                    <a16:creationId xmlns:a16="http://schemas.microsoft.com/office/drawing/2014/main" id="{368D447B-053B-2041-BDB9-876CCCC8A4FC}"/>
                  </a:ext>
                </a:extLst>
              </p:cNvPr>
              <p:cNvSpPr txBox="1">
                <a:spLocks noRot="1" noChangeAspect="1" noMove="1" noResize="1" noEditPoints="1" noAdjustHandles="1" noChangeArrowheads="1" noChangeShapeType="1" noTextEdit="1"/>
              </p:cNvSpPr>
              <p:nvPr/>
            </p:nvSpPr>
            <p:spPr>
              <a:xfrm>
                <a:off x="1123950" y="3861091"/>
                <a:ext cx="6286500" cy="492443"/>
              </a:xfrm>
              <a:prstGeom prst="rect">
                <a:avLst/>
              </a:prstGeom>
              <a:blipFill>
                <a:blip r:embed="rId3"/>
                <a:stretch>
                  <a:fillRect t="-9877" b="-3209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551DB2A-8599-77B6-FBA4-AB61D5E60AF9}"/>
              </a:ext>
            </a:extLst>
          </p:cNvPr>
          <p:cNvSpPr txBox="1"/>
          <p:nvPr/>
        </p:nvSpPr>
        <p:spPr>
          <a:xfrm>
            <a:off x="574360" y="1567415"/>
            <a:ext cx="4717445" cy="523220"/>
          </a:xfrm>
          <a:prstGeom prst="rect">
            <a:avLst/>
          </a:prstGeom>
          <a:noFill/>
        </p:spPr>
        <p:txBody>
          <a:bodyPr wrap="none" rtlCol="0">
            <a:spAutoFit/>
          </a:bodyPr>
          <a:lstStyle/>
          <a:p>
            <a:r>
              <a:rPr lang="en-US" sz="2800" b="1" dirty="0"/>
              <a:t>Theorem. Best approximation.</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4F4F340-B888-1EDF-5976-EC4EF18E5315}"/>
                  </a:ext>
                </a:extLst>
              </p:cNvPr>
              <p:cNvSpPr txBox="1"/>
              <p:nvPr/>
            </p:nvSpPr>
            <p:spPr>
              <a:xfrm>
                <a:off x="574360" y="2254861"/>
                <a:ext cx="7378700" cy="1292662"/>
              </a:xfrm>
              <a:prstGeom prst="rect">
                <a:avLst/>
              </a:prstGeom>
              <a:noFill/>
            </p:spPr>
            <p:txBody>
              <a:bodyPr wrap="square" rtlCol="0">
                <a:spAutoFit/>
              </a:bodyPr>
              <a:lstStyle/>
              <a:p>
                <a:r>
                  <a:rPr lang="en-US" sz="2600" dirty="0"/>
                  <a:t>Let </a:t>
                </a:r>
                <a14:m>
                  <m:oMath xmlns:m="http://schemas.openxmlformats.org/officeDocument/2006/math">
                    <m:r>
                      <a:rPr lang="de-DE" sz="2600" b="0" i="1" smtClean="0">
                        <a:latin typeface="Cambria Math" panose="02040503050406030204" pitchFamily="18" charset="0"/>
                      </a:rPr>
                      <m:t>𝑊</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let </a:t>
                </a:r>
                <a14:m>
                  <m:oMath xmlns:m="http://schemas.openxmlformats.org/officeDocument/2006/math">
                    <m:r>
                      <a:rPr lang="de-DE" sz="2600" b="0" i="1" smtClean="0">
                        <a:latin typeface="Cambria Math" panose="02040503050406030204" pitchFamily="18" charset="0"/>
                      </a:rPr>
                      <m:t>𝑦</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𝑛</m:t>
                        </m:r>
                      </m:sup>
                    </m:sSup>
                  </m:oMath>
                </a14:m>
                <a:r>
                  <a:rPr lang="en-US" sz="2600" dirty="0"/>
                  <a:t>, and let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be the orthogonal projection of </a:t>
                </a:r>
                <a14:m>
                  <m:oMath xmlns:m="http://schemas.openxmlformats.org/officeDocument/2006/math">
                    <m:r>
                      <a:rPr lang="de-DE" sz="2600" b="0" i="1" smtClean="0">
                        <a:latin typeface="Cambria Math" panose="02040503050406030204" pitchFamily="18" charset="0"/>
                      </a:rPr>
                      <m:t>𝑦</m:t>
                    </m:r>
                  </m:oMath>
                </a14:m>
                <a:r>
                  <a:rPr lang="en-US" sz="2600" dirty="0"/>
                  <a:t> onto </a:t>
                </a:r>
                <a14:m>
                  <m:oMath xmlns:m="http://schemas.openxmlformats.org/officeDocument/2006/math">
                    <m:r>
                      <a:rPr lang="de-DE" sz="2600" b="0" i="1" smtClean="0">
                        <a:latin typeface="Cambria Math" panose="02040503050406030204" pitchFamily="18" charset="0"/>
                      </a:rPr>
                      <m:t>𝑊</m:t>
                    </m:r>
                  </m:oMath>
                </a14:m>
                <a:r>
                  <a:rPr lang="en-US" sz="2600" dirty="0"/>
                  <a:t>. Then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oMath>
                </a14:m>
                <a:r>
                  <a:rPr lang="en-US" sz="2600" dirty="0"/>
                  <a:t> is the closest point in </a:t>
                </a:r>
                <a14:m>
                  <m:oMath xmlns:m="http://schemas.openxmlformats.org/officeDocument/2006/math">
                    <m:r>
                      <a:rPr lang="de-DE" sz="2600" b="0" i="1" smtClean="0">
                        <a:latin typeface="Cambria Math" panose="02040503050406030204" pitchFamily="18" charset="0"/>
                      </a:rPr>
                      <m:t>𝑊</m:t>
                    </m:r>
                  </m:oMath>
                </a14:m>
                <a:r>
                  <a:rPr lang="en-US" sz="2600" dirty="0"/>
                  <a:t> to </a:t>
                </a:r>
                <a14:m>
                  <m:oMath xmlns:m="http://schemas.openxmlformats.org/officeDocument/2006/math">
                    <m:r>
                      <a:rPr lang="de-DE" sz="2600" b="0" i="1" smtClean="0">
                        <a:latin typeface="Cambria Math" panose="02040503050406030204" pitchFamily="18" charset="0"/>
                      </a:rPr>
                      <m:t>𝑦</m:t>
                    </m:r>
                  </m:oMath>
                </a14:m>
                <a:r>
                  <a:rPr lang="en-US" sz="2600" dirty="0"/>
                  <a:t>, in the sense that </a:t>
                </a:r>
              </a:p>
            </p:txBody>
          </p:sp>
        </mc:Choice>
        <mc:Fallback xmlns="">
          <p:sp>
            <p:nvSpPr>
              <p:cNvPr id="3" name="TextBox 2">
                <a:extLst>
                  <a:ext uri="{FF2B5EF4-FFF2-40B4-BE49-F238E27FC236}">
                    <a16:creationId xmlns:a16="http://schemas.microsoft.com/office/drawing/2014/main" id="{84F4F340-B888-1EDF-5976-EC4EF18E5315}"/>
                  </a:ext>
                </a:extLst>
              </p:cNvPr>
              <p:cNvSpPr txBox="1">
                <a:spLocks noRot="1" noChangeAspect="1" noMove="1" noResize="1" noEditPoints="1" noAdjustHandles="1" noChangeArrowheads="1" noChangeShapeType="1" noTextEdit="1"/>
              </p:cNvSpPr>
              <p:nvPr/>
            </p:nvSpPr>
            <p:spPr>
              <a:xfrm>
                <a:off x="574360" y="2254861"/>
                <a:ext cx="7378700" cy="1292662"/>
              </a:xfrm>
              <a:prstGeom prst="rect">
                <a:avLst/>
              </a:prstGeom>
              <a:blipFill>
                <a:blip r:embed="rId4"/>
                <a:stretch>
                  <a:fillRect l="-1486" t="-3774" r="-908" b="-11321"/>
                </a:stretch>
              </a:blipFill>
            </p:spPr>
            <p:txBody>
              <a:bodyPr/>
              <a:lstStyle/>
              <a:p>
                <a:r>
                  <a:rPr lang="en-US">
                    <a:noFill/>
                  </a:rPr>
                  <a:t> </a:t>
                </a:r>
              </a:p>
            </p:txBody>
          </p:sp>
        </mc:Fallback>
      </mc:AlternateContent>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2"/>
            <a:ext cx="7632690" cy="2337961"/>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892552"/>
              </a:xfrm>
              <a:prstGeom prst="rect">
                <a:avLst/>
              </a:prstGeom>
              <a:noFill/>
            </p:spPr>
            <p:txBody>
              <a:bodyPr wrap="square" rtlCol="0">
                <a:spAutoFit/>
              </a:bodyPr>
              <a:lstStyle/>
              <a:p>
                <a:r>
                  <a:rPr lang="en-US" sz="2600" dirty="0"/>
                  <a:t>Let </a:t>
                </a:r>
                <a14:m>
                  <m:oMath xmlns:m="http://schemas.openxmlformats.org/officeDocument/2006/math">
                    <m:r>
                      <a:rPr lang="de-DE" sz="2600" i="1">
                        <a:latin typeface="Cambria Math" panose="02040503050406030204" pitchFamily="18" charset="0"/>
                      </a:rPr>
                      <m:t>𝑊</m:t>
                    </m:r>
                    <m:r>
                      <a:rPr lang="de-DE" sz="2600" i="1">
                        <a:latin typeface="Cambria Math" panose="02040503050406030204" pitchFamily="18" charset="0"/>
                      </a:rPr>
                      <m:t>⊆</m:t>
                    </m:r>
                    <m:sSup>
                      <m:sSupPr>
                        <m:ctrlPr>
                          <a:rPr lang="de-DE" sz="2600" i="1">
                            <a:latin typeface="Cambria Math" panose="02040503050406030204" pitchFamily="18" charset="0"/>
                          </a:rPr>
                        </m:ctrlPr>
                      </m:sSupPr>
                      <m:e>
                        <m:r>
                          <a:rPr lang="de-DE" sz="2600" i="1">
                            <a:latin typeface="Cambria Math" panose="02040503050406030204" pitchFamily="18" charset="0"/>
                          </a:rPr>
                          <m:t>ℝ</m:t>
                        </m:r>
                      </m:e>
                      <m:sup>
                        <m:r>
                          <a:rPr lang="de-DE" sz="2600" i="1">
                            <a:latin typeface="Cambria Math" panose="02040503050406030204" pitchFamily="18" charset="0"/>
                          </a:rPr>
                          <m:t>𝑛</m:t>
                        </m:r>
                      </m:sup>
                    </m:sSup>
                  </m:oMath>
                </a14:m>
                <a:r>
                  <a:rPr lang="en-US" sz="2600" dirty="0"/>
                  <a:t>. Then each </a:t>
                </a:r>
                <a14:m>
                  <m:oMath xmlns:m="http://schemas.openxmlformats.org/officeDocument/2006/math">
                    <m:r>
                      <a:rPr lang="de-DE" sz="2600" i="1">
                        <a:latin typeface="Cambria Math" panose="02040503050406030204" pitchFamily="18" charset="0"/>
                      </a:rPr>
                      <m:t>𝑦</m:t>
                    </m:r>
                    <m:r>
                      <a:rPr lang="de-DE" sz="2600" i="1">
                        <a:latin typeface="Cambria Math" panose="02040503050406030204" pitchFamily="18" charset="0"/>
                      </a:rPr>
                      <m:t>∈</m:t>
                    </m:r>
                    <m:sSup>
                      <m:sSupPr>
                        <m:ctrlPr>
                          <a:rPr lang="de-DE" sz="2600" i="1">
                            <a:latin typeface="Cambria Math" panose="02040503050406030204" pitchFamily="18" charset="0"/>
                          </a:rPr>
                        </m:ctrlPr>
                      </m:sSupPr>
                      <m:e>
                        <m:r>
                          <a:rPr lang="de-DE" sz="2600" i="1">
                            <a:latin typeface="Cambria Math" panose="02040503050406030204" pitchFamily="18" charset="0"/>
                          </a:rPr>
                          <m:t>ℝ</m:t>
                        </m:r>
                      </m:e>
                      <m:sup>
                        <m:r>
                          <a:rPr lang="de-DE" sz="2600" i="1">
                            <a:latin typeface="Cambria Math" panose="02040503050406030204" pitchFamily="18" charset="0"/>
                          </a:rPr>
                          <m:t>𝑛</m:t>
                        </m:r>
                      </m:sup>
                    </m:sSup>
                  </m:oMath>
                </a14:m>
                <a:r>
                  <a:rPr lang="en-US" sz="2600" dirty="0"/>
                  <a:t> can be written uniquely in the form</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892552"/>
              </a:xfrm>
              <a:prstGeom prst="rect">
                <a:avLst/>
              </a:prstGeom>
              <a:blipFill>
                <a:blip r:embed="rId5"/>
                <a:stretch>
                  <a:fillRect l="-1486" t="-5479" b="-1712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5832366" cy="523220"/>
          </a:xfrm>
          <a:prstGeom prst="rect">
            <a:avLst/>
          </a:prstGeom>
          <a:noFill/>
        </p:spPr>
        <p:txBody>
          <a:bodyPr wrap="none" rtlCol="0">
            <a:spAutoFit/>
          </a:bodyPr>
          <a:lstStyle/>
          <a:p>
            <a:r>
              <a:rPr lang="en-US" sz="2800" b="1" dirty="0"/>
              <a:t>Theorem. Orthogonal Decomposition.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1412560" y="3155334"/>
                <a:ext cx="6286500" cy="492443"/>
              </a:xfrm>
              <a:prstGeom prst="rect">
                <a:avLst/>
              </a:prstGeom>
              <a:noFill/>
            </p:spPr>
            <p:txBody>
              <a:bodyPr wrap="square" rtlCol="0">
                <a:spAutoFit/>
              </a:bodyPr>
              <a:lstStyle/>
              <a:p>
                <a14:m>
                  <m:oMath xmlns:m="http://schemas.openxmlformats.org/officeDocument/2006/math">
                    <m:r>
                      <a:rPr lang="de-DE" sz="2600" i="1" smtClean="0">
                        <a:latin typeface="Cambria Math" panose="02040503050406030204" pitchFamily="18" charset="0"/>
                      </a:rPr>
                      <m:t>𝑦</m:t>
                    </m:r>
                    <m:r>
                      <a:rPr lang="de-DE" sz="2600" b="0" i="1" smtClean="0">
                        <a:latin typeface="Cambria Math" panose="02040503050406030204" pitchFamily="18" charset="0"/>
                      </a:rPr>
                      <m:t>=</m:t>
                    </m:r>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r>
                      <a:rPr lang="de-DE" sz="2600" b="0" i="1" smtClean="0">
                        <a:latin typeface="Cambria Math" panose="02040503050406030204" pitchFamily="18" charset="0"/>
                      </a:rPr>
                      <m:t>+</m:t>
                    </m:r>
                    <m:r>
                      <a:rPr lang="de-DE" sz="2600" b="0" i="1" smtClean="0">
                        <a:latin typeface="Cambria Math" panose="02040503050406030204" pitchFamily="18" charset="0"/>
                      </a:rPr>
                      <m:t>𝑝</m:t>
                    </m:r>
                  </m:oMath>
                </a14:m>
                <a:r>
                  <a:rPr lang="en-US" sz="2600" dirty="0"/>
                  <a:t>  where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r>
                      <a:rPr lang="de-DE" sz="2600" b="0" i="1" smtClean="0">
                        <a:latin typeface="Cambria Math" panose="02040503050406030204" pitchFamily="18" charset="0"/>
                      </a:rPr>
                      <m:t>∈</m:t>
                    </m:r>
                    <m:r>
                      <a:rPr lang="de-DE" sz="2600" b="0" i="1" smtClean="0">
                        <a:latin typeface="Cambria Math" panose="02040503050406030204" pitchFamily="18" charset="0"/>
                      </a:rPr>
                      <m:t>𝑊</m:t>
                    </m:r>
                  </m:oMath>
                </a14:m>
                <a:r>
                  <a:rPr lang="en-US" sz="2600" dirty="0"/>
                  <a:t> and </a:t>
                </a:r>
                <a14:m>
                  <m:oMath xmlns:m="http://schemas.openxmlformats.org/officeDocument/2006/math">
                    <m:r>
                      <a:rPr lang="de-DE" sz="2600" b="0" i="1" smtClean="0">
                        <a:latin typeface="Cambria Math" panose="02040503050406030204" pitchFamily="18" charset="0"/>
                      </a:rPr>
                      <m:t>𝑝</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𝑊</m:t>
                        </m:r>
                      </m:e>
                      <m:sup>
                        <m:r>
                          <a:rPr lang="de-DE" sz="2600" b="0" i="1" smtClean="0">
                            <a:latin typeface="Cambria Math" panose="02040503050406030204" pitchFamily="18" charset="0"/>
                          </a:rPr>
                          <m:t>⊥</m:t>
                        </m:r>
                      </m:sup>
                    </m:sSup>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1412560" y="3155334"/>
                <a:ext cx="6286500" cy="492443"/>
              </a:xfrm>
              <a:prstGeom prst="rect">
                <a:avLst/>
              </a:prstGeom>
              <a:blipFill>
                <a:blip r:embed="rId8"/>
                <a:stretch>
                  <a:fillRect t="-11250" b="-32500"/>
                </a:stretch>
              </a:blipFill>
            </p:spPr>
            <p:txBody>
              <a:bodyPr/>
              <a:lstStyle/>
              <a:p>
                <a:r>
                  <a:rPr lang="en-US">
                    <a:noFill/>
                  </a:rPr>
                  <a:t> </a:t>
                </a:r>
              </a:p>
            </p:txBody>
          </p:sp>
        </mc:Fallback>
      </mc:AlternateContent>
      <p:sp>
        <p:nvSpPr>
          <p:cNvPr id="17" name="Parallelogram 16">
            <a:extLst>
              <a:ext uri="{FF2B5EF4-FFF2-40B4-BE49-F238E27FC236}">
                <a16:creationId xmlns:a16="http://schemas.microsoft.com/office/drawing/2014/main" id="{C2A9B4D6-C178-5F4B-45E7-BE805A56648D}"/>
              </a:ext>
            </a:extLst>
          </p:cNvPr>
          <p:cNvSpPr/>
          <p:nvPr/>
        </p:nvSpPr>
        <p:spPr>
          <a:xfrm>
            <a:off x="7953060" y="5383467"/>
            <a:ext cx="5743890" cy="1006502"/>
          </a:xfrm>
          <a:custGeom>
            <a:avLst/>
            <a:gdLst>
              <a:gd name="connsiteX0" fmla="*/ 0 w 5743890"/>
              <a:gd name="connsiteY0" fmla="*/ 1006502 h 1006502"/>
              <a:gd name="connsiteX1" fmla="*/ 369926 w 5743890"/>
              <a:gd name="connsiteY1" fmla="*/ 681066 h 1006502"/>
              <a:gd name="connsiteX2" fmla="*/ 716970 w 5743890"/>
              <a:gd name="connsiteY2" fmla="*/ 375761 h 1006502"/>
              <a:gd name="connsiteX3" fmla="*/ 1144101 w 5743890"/>
              <a:gd name="connsiteY3" fmla="*/ 0 h 1006502"/>
              <a:gd name="connsiteX4" fmla="*/ 1755216 w 5743890"/>
              <a:gd name="connsiteY4" fmla="*/ 0 h 1006502"/>
              <a:gd name="connsiteX5" fmla="*/ 2320333 w 5743890"/>
              <a:gd name="connsiteY5" fmla="*/ 0 h 1006502"/>
              <a:gd name="connsiteX6" fmla="*/ 2885450 w 5743890"/>
              <a:gd name="connsiteY6" fmla="*/ 0 h 1006502"/>
              <a:gd name="connsiteX7" fmla="*/ 3542562 w 5743890"/>
              <a:gd name="connsiteY7" fmla="*/ 0 h 1006502"/>
              <a:gd name="connsiteX8" fmla="*/ 4199675 w 5743890"/>
              <a:gd name="connsiteY8" fmla="*/ 0 h 1006502"/>
              <a:gd name="connsiteX9" fmla="*/ 4764792 w 5743890"/>
              <a:gd name="connsiteY9" fmla="*/ 0 h 1006502"/>
              <a:gd name="connsiteX10" fmla="*/ 5743890 w 5743890"/>
              <a:gd name="connsiteY10" fmla="*/ 0 h 1006502"/>
              <a:gd name="connsiteX11" fmla="*/ 5362523 w 5743890"/>
              <a:gd name="connsiteY11" fmla="*/ 335501 h 1006502"/>
              <a:gd name="connsiteX12" fmla="*/ 4992597 w 5743890"/>
              <a:gd name="connsiteY12" fmla="*/ 660936 h 1006502"/>
              <a:gd name="connsiteX13" fmla="*/ 4599789 w 5743890"/>
              <a:gd name="connsiteY13" fmla="*/ 1006502 h 1006502"/>
              <a:gd name="connsiteX14" fmla="*/ 3850681 w 5743890"/>
              <a:gd name="connsiteY14" fmla="*/ 1006502 h 1006502"/>
              <a:gd name="connsiteX15" fmla="*/ 3101572 w 5743890"/>
              <a:gd name="connsiteY15" fmla="*/ 1006502 h 1006502"/>
              <a:gd name="connsiteX16" fmla="*/ 2444459 w 5743890"/>
              <a:gd name="connsiteY16" fmla="*/ 1006502 h 1006502"/>
              <a:gd name="connsiteX17" fmla="*/ 1833344 w 5743890"/>
              <a:gd name="connsiteY17" fmla="*/ 1006502 h 1006502"/>
              <a:gd name="connsiteX18" fmla="*/ 1314225 w 5743890"/>
              <a:gd name="connsiteY18" fmla="*/ 1006502 h 1006502"/>
              <a:gd name="connsiteX19" fmla="*/ 749108 w 5743890"/>
              <a:gd name="connsiteY19" fmla="*/ 1006502 h 1006502"/>
              <a:gd name="connsiteX20" fmla="*/ 0 w 5743890"/>
              <a:gd name="connsiteY20"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43890"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432360" y="25856"/>
                  <a:pt x="1518139" y="-9535"/>
                  <a:pt x="1755216" y="0"/>
                </a:cubicBezTo>
                <a:cubicBezTo>
                  <a:pt x="1992294" y="9535"/>
                  <a:pt x="2098747" y="17376"/>
                  <a:pt x="2320333" y="0"/>
                </a:cubicBezTo>
                <a:cubicBezTo>
                  <a:pt x="2541919" y="-17376"/>
                  <a:pt x="2688728" y="-7922"/>
                  <a:pt x="2885450" y="0"/>
                </a:cubicBezTo>
                <a:cubicBezTo>
                  <a:pt x="3082172" y="7922"/>
                  <a:pt x="3368973" y="21524"/>
                  <a:pt x="3542562" y="0"/>
                </a:cubicBezTo>
                <a:cubicBezTo>
                  <a:pt x="3716151" y="-21524"/>
                  <a:pt x="4000577" y="-27537"/>
                  <a:pt x="4199675" y="0"/>
                </a:cubicBezTo>
                <a:cubicBezTo>
                  <a:pt x="4398773" y="27537"/>
                  <a:pt x="4495030" y="7079"/>
                  <a:pt x="4764792" y="0"/>
                </a:cubicBezTo>
                <a:cubicBezTo>
                  <a:pt x="5034554" y="-7079"/>
                  <a:pt x="5373051" y="46884"/>
                  <a:pt x="5743890" y="0"/>
                </a:cubicBezTo>
                <a:cubicBezTo>
                  <a:pt x="5657012" y="55062"/>
                  <a:pt x="5543698" y="183731"/>
                  <a:pt x="5362523" y="335501"/>
                </a:cubicBezTo>
                <a:cubicBezTo>
                  <a:pt x="5181348" y="487271"/>
                  <a:pt x="5065614" y="580805"/>
                  <a:pt x="4992597" y="660936"/>
                </a:cubicBezTo>
                <a:cubicBezTo>
                  <a:pt x="4919580" y="741067"/>
                  <a:pt x="4704419" y="920971"/>
                  <a:pt x="4599789" y="1006502"/>
                </a:cubicBezTo>
                <a:cubicBezTo>
                  <a:pt x="4384411" y="994518"/>
                  <a:pt x="4110105" y="992438"/>
                  <a:pt x="3850681" y="1006502"/>
                </a:cubicBezTo>
                <a:cubicBezTo>
                  <a:pt x="3591257" y="1020566"/>
                  <a:pt x="3425083" y="987090"/>
                  <a:pt x="3101572" y="1006502"/>
                </a:cubicBezTo>
                <a:cubicBezTo>
                  <a:pt x="2778061" y="1025914"/>
                  <a:pt x="2578217" y="1016008"/>
                  <a:pt x="2444459" y="1006502"/>
                </a:cubicBezTo>
                <a:cubicBezTo>
                  <a:pt x="2310701" y="996996"/>
                  <a:pt x="2034809" y="1020023"/>
                  <a:pt x="1833344" y="1006502"/>
                </a:cubicBezTo>
                <a:cubicBezTo>
                  <a:pt x="1631879" y="992981"/>
                  <a:pt x="1537053" y="1002104"/>
                  <a:pt x="1314225" y="1006502"/>
                </a:cubicBezTo>
                <a:cubicBezTo>
                  <a:pt x="1091397" y="1010900"/>
                  <a:pt x="883107" y="998134"/>
                  <a:pt x="749108" y="1006502"/>
                </a:cubicBezTo>
                <a:cubicBezTo>
                  <a:pt x="615109" y="1014870"/>
                  <a:pt x="158364" y="1019058"/>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8419514" y="5909098"/>
                <a:ext cx="1349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𝑊</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𝑛</m:t>
                          </m:r>
                        </m:sup>
                      </m:sSup>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8419514" y="5909098"/>
                <a:ext cx="1349279" cy="461665"/>
              </a:xfrm>
              <a:prstGeom prst="rect">
                <a:avLst/>
              </a:prstGeom>
              <a:blipFill>
                <a:blip r:embed="rId9"/>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p:cNvCxnSpPr>
          <p:nvPr/>
        </p:nvCxnSpPr>
        <p:spPr>
          <a:xfrm>
            <a:off x="10386472" y="3708400"/>
            <a:ext cx="0"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9798282" y="32941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𝑦</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9798282" y="3294124"/>
                <a:ext cx="472950" cy="523220"/>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9841866" y="5418876"/>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de-DE" sz="2800" i="1">
                              <a:latin typeface="Cambria Math" panose="02040503050406030204" pitchFamily="18" charset="0"/>
                            </a:rPr>
                          </m:ctrlPr>
                        </m:accPr>
                        <m:e>
                          <m:r>
                            <a:rPr lang="de-DE" sz="2800">
                              <a:latin typeface="Cambria Math" panose="02040503050406030204" pitchFamily="18" charset="0"/>
                            </a:rPr>
                            <m:t>𝑦</m:t>
                          </m:r>
                        </m:e>
                      </m:acc>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9841866" y="5418876"/>
                <a:ext cx="469744" cy="523220"/>
              </a:xfrm>
              <a:prstGeom prst="rect">
                <a:avLst/>
              </a:prstGeom>
              <a:blipFill>
                <a:blip r:embed="rId11"/>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287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287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3519F7-468B-34E2-C47D-2501BECD2296}"/>
              </a:ext>
            </a:extLst>
          </p:cNvPr>
          <p:cNvSpPr/>
          <p:nvPr/>
        </p:nvSpPr>
        <p:spPr>
          <a:xfrm>
            <a:off x="11639550"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DA0D3D-BB6B-D83F-B570-ADA00E4EBE5E}"/>
                  </a:ext>
                </a:extLst>
              </p:cNvPr>
              <p:cNvSpPr txBox="1"/>
              <p:nvPr/>
            </p:nvSpPr>
            <p:spPr>
              <a:xfrm>
                <a:off x="11767338" y="5505718"/>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0</m:t>
                      </m:r>
                    </m:oMath>
                  </m:oMathPara>
                </a14:m>
                <a:endParaRPr lang="en-US" sz="2800" dirty="0"/>
              </a:p>
            </p:txBody>
          </p:sp>
        </mc:Choice>
        <mc:Fallback xmlns="">
          <p:sp>
            <p:nvSpPr>
              <p:cNvPr id="11" name="TextBox 10">
                <a:extLst>
                  <a:ext uri="{FF2B5EF4-FFF2-40B4-BE49-F238E27FC236}">
                    <a16:creationId xmlns:a16="http://schemas.microsoft.com/office/drawing/2014/main" id="{88DA0D3D-BB6B-D83F-B570-ADA00E4EBE5E}"/>
                  </a:ext>
                </a:extLst>
              </p:cNvPr>
              <p:cNvSpPr txBox="1">
                <a:spLocks noRot="1" noChangeAspect="1" noMove="1" noResize="1" noEditPoints="1" noAdjustHandles="1" noChangeArrowheads="1" noChangeShapeType="1" noTextEdit="1"/>
              </p:cNvSpPr>
              <p:nvPr/>
            </p:nvSpPr>
            <p:spPr>
              <a:xfrm>
                <a:off x="11767338" y="5505718"/>
                <a:ext cx="469744" cy="523220"/>
              </a:xfrm>
              <a:prstGeom prst="rect">
                <a:avLst/>
              </a:prstGeom>
              <a:blipFill>
                <a:blip r:embed="rId12"/>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D0A9FF1-CE3F-DFBA-71E0-AFC979005669}"/>
              </a:ext>
            </a:extLst>
          </p:cNvPr>
          <p:cNvCxnSpPr>
            <a:cxnSpLocks/>
          </p:cNvCxnSpPr>
          <p:nvPr/>
        </p:nvCxnSpPr>
        <p:spPr>
          <a:xfrm>
            <a:off x="10636250" y="5668268"/>
            <a:ext cx="850900" cy="0"/>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0562D7-4976-F2B5-36AB-33056262D4A6}"/>
                  </a:ext>
                </a:extLst>
              </p:cNvPr>
              <p:cNvSpPr txBox="1"/>
              <p:nvPr/>
            </p:nvSpPr>
            <p:spPr>
              <a:xfrm>
                <a:off x="9977417" y="42843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solidFill>
                            <a:schemeClr val="accent5"/>
                          </a:solidFill>
                          <a:latin typeface="Cambria Math" panose="02040503050406030204" pitchFamily="18" charset="0"/>
                        </a:rPr>
                        <m:t>𝑝</m:t>
                      </m:r>
                    </m:oMath>
                  </m:oMathPara>
                </a14:m>
                <a:endParaRPr lang="en-US" sz="2000" dirty="0">
                  <a:solidFill>
                    <a:schemeClr val="accent5"/>
                  </a:solidFill>
                </a:endParaRPr>
              </a:p>
            </p:txBody>
          </p:sp>
        </mc:Choice>
        <mc:Fallback xmlns="">
          <p:sp>
            <p:nvSpPr>
              <p:cNvPr id="24" name="TextBox 23">
                <a:extLst>
                  <a:ext uri="{FF2B5EF4-FFF2-40B4-BE49-F238E27FC236}">
                    <a16:creationId xmlns:a16="http://schemas.microsoft.com/office/drawing/2014/main" id="{830562D7-4976-F2B5-36AB-33056262D4A6}"/>
                  </a:ext>
                </a:extLst>
              </p:cNvPr>
              <p:cNvSpPr txBox="1">
                <a:spLocks noRot="1" noChangeAspect="1" noMove="1" noResize="1" noEditPoints="1" noAdjustHandles="1" noChangeArrowheads="1" noChangeShapeType="1" noTextEdit="1"/>
              </p:cNvSpPr>
              <p:nvPr/>
            </p:nvSpPr>
            <p:spPr>
              <a:xfrm>
                <a:off x="9977417" y="4284324"/>
                <a:ext cx="472950" cy="523220"/>
              </a:xfrm>
              <a:prstGeom prst="rect">
                <a:avLst/>
              </a:prstGeom>
              <a:blipFill>
                <a:blip r:embed="rId13"/>
                <a:stretch>
                  <a:fillRect/>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2FC48E6B-2FCD-B2EE-EFE1-5BACE118EB09}"/>
              </a:ext>
            </a:extLst>
          </p:cNvPr>
          <p:cNvCxnSpPr>
            <a:cxnSpLocks/>
          </p:cNvCxnSpPr>
          <p:nvPr/>
        </p:nvCxnSpPr>
        <p:spPr>
          <a:xfrm>
            <a:off x="10514261" y="3708400"/>
            <a:ext cx="1125289"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95371260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33882"/>
            <a:ext cx="7632690" cy="4333446"/>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54861"/>
                <a:ext cx="7378700" cy="892552"/>
              </a:xfrm>
              <a:prstGeom prst="rect">
                <a:avLst/>
              </a:prstGeom>
              <a:noFill/>
            </p:spPr>
            <p:txBody>
              <a:bodyPr wrap="square" rtlCol="0">
                <a:spAutoFit/>
              </a:bodyPr>
              <a:lstStyle/>
              <a:p>
                <a:r>
                  <a:rPr lang="en-US" sz="2600" dirty="0"/>
                  <a:t>Let </a:t>
                </a:r>
                <a14:m>
                  <m:oMath xmlns:m="http://schemas.openxmlformats.org/officeDocument/2006/math">
                    <m:r>
                      <a:rPr lang="de-DE" sz="2600" i="1">
                        <a:latin typeface="Cambria Math" panose="02040503050406030204" pitchFamily="18" charset="0"/>
                      </a:rPr>
                      <m:t>𝑊</m:t>
                    </m:r>
                    <m:r>
                      <a:rPr lang="de-DE" sz="2600" i="1">
                        <a:latin typeface="Cambria Math" panose="02040503050406030204" pitchFamily="18" charset="0"/>
                      </a:rPr>
                      <m:t>⊆</m:t>
                    </m:r>
                    <m:sSup>
                      <m:sSupPr>
                        <m:ctrlPr>
                          <a:rPr lang="de-DE" sz="2600" i="1">
                            <a:latin typeface="Cambria Math" panose="02040503050406030204" pitchFamily="18" charset="0"/>
                          </a:rPr>
                        </m:ctrlPr>
                      </m:sSupPr>
                      <m:e>
                        <m:r>
                          <a:rPr lang="de-DE" sz="2600" i="1">
                            <a:latin typeface="Cambria Math" panose="02040503050406030204" pitchFamily="18" charset="0"/>
                          </a:rPr>
                          <m:t>ℝ</m:t>
                        </m:r>
                      </m:e>
                      <m:sup>
                        <m:r>
                          <a:rPr lang="de-DE" sz="2600" i="1">
                            <a:latin typeface="Cambria Math" panose="02040503050406030204" pitchFamily="18" charset="0"/>
                          </a:rPr>
                          <m:t>𝑛</m:t>
                        </m:r>
                      </m:sup>
                    </m:sSup>
                  </m:oMath>
                </a14:m>
                <a:r>
                  <a:rPr lang="en-US" sz="2600" dirty="0"/>
                  <a:t>. Then each </a:t>
                </a:r>
                <a14:m>
                  <m:oMath xmlns:m="http://schemas.openxmlformats.org/officeDocument/2006/math">
                    <m:r>
                      <a:rPr lang="de-DE" sz="2600" i="1">
                        <a:latin typeface="Cambria Math" panose="02040503050406030204" pitchFamily="18" charset="0"/>
                      </a:rPr>
                      <m:t>𝑦</m:t>
                    </m:r>
                    <m:r>
                      <a:rPr lang="de-DE" sz="2600" i="1">
                        <a:latin typeface="Cambria Math" panose="02040503050406030204" pitchFamily="18" charset="0"/>
                      </a:rPr>
                      <m:t>∈</m:t>
                    </m:r>
                    <m:sSup>
                      <m:sSupPr>
                        <m:ctrlPr>
                          <a:rPr lang="de-DE" sz="2600" i="1">
                            <a:latin typeface="Cambria Math" panose="02040503050406030204" pitchFamily="18" charset="0"/>
                          </a:rPr>
                        </m:ctrlPr>
                      </m:sSupPr>
                      <m:e>
                        <m:r>
                          <a:rPr lang="de-DE" sz="2600" i="1">
                            <a:latin typeface="Cambria Math" panose="02040503050406030204" pitchFamily="18" charset="0"/>
                          </a:rPr>
                          <m:t>ℝ</m:t>
                        </m:r>
                      </m:e>
                      <m:sup>
                        <m:r>
                          <a:rPr lang="de-DE" sz="2600" i="1">
                            <a:latin typeface="Cambria Math" panose="02040503050406030204" pitchFamily="18" charset="0"/>
                          </a:rPr>
                          <m:t>𝑛</m:t>
                        </m:r>
                      </m:sup>
                    </m:sSup>
                  </m:oMath>
                </a14:m>
                <a:r>
                  <a:rPr lang="en-US" sz="2600" dirty="0"/>
                  <a:t> can be written uniquely in the form</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54861"/>
                <a:ext cx="7378700" cy="892552"/>
              </a:xfrm>
              <a:prstGeom prst="rect">
                <a:avLst/>
              </a:prstGeom>
              <a:blipFill>
                <a:blip r:embed="rId3"/>
                <a:stretch>
                  <a:fillRect l="-1486" t="-5479" b="-17123"/>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5832366" cy="523220"/>
          </a:xfrm>
          <a:prstGeom prst="rect">
            <a:avLst/>
          </a:prstGeom>
          <a:noFill/>
        </p:spPr>
        <p:txBody>
          <a:bodyPr wrap="none" rtlCol="0">
            <a:spAutoFit/>
          </a:bodyPr>
          <a:lstStyle/>
          <a:p>
            <a:r>
              <a:rPr lang="en-US" sz="2800" b="1" dirty="0"/>
              <a:t>Theorem. Orthogonal Decomposition.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1412560" y="3155334"/>
                <a:ext cx="6286500" cy="492443"/>
              </a:xfrm>
              <a:prstGeom prst="rect">
                <a:avLst/>
              </a:prstGeom>
              <a:noFill/>
            </p:spPr>
            <p:txBody>
              <a:bodyPr wrap="square" rtlCol="0">
                <a:spAutoFit/>
              </a:bodyPr>
              <a:lstStyle/>
              <a:p>
                <a14:m>
                  <m:oMath xmlns:m="http://schemas.openxmlformats.org/officeDocument/2006/math">
                    <m:r>
                      <a:rPr lang="de-DE" sz="2600" i="1" smtClean="0">
                        <a:latin typeface="Cambria Math" panose="02040503050406030204" pitchFamily="18" charset="0"/>
                      </a:rPr>
                      <m:t>𝑦</m:t>
                    </m:r>
                    <m:r>
                      <a:rPr lang="de-DE" sz="2600" b="0" i="1" smtClean="0">
                        <a:latin typeface="Cambria Math" panose="02040503050406030204" pitchFamily="18" charset="0"/>
                      </a:rPr>
                      <m:t>=</m:t>
                    </m:r>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r>
                      <a:rPr lang="de-DE" sz="2600" b="0" i="1" smtClean="0">
                        <a:latin typeface="Cambria Math" panose="02040503050406030204" pitchFamily="18" charset="0"/>
                      </a:rPr>
                      <m:t>+</m:t>
                    </m:r>
                    <m:r>
                      <a:rPr lang="de-DE" sz="2600" b="0" i="1" smtClean="0">
                        <a:latin typeface="Cambria Math" panose="02040503050406030204" pitchFamily="18" charset="0"/>
                      </a:rPr>
                      <m:t>𝑝</m:t>
                    </m:r>
                  </m:oMath>
                </a14:m>
                <a:r>
                  <a:rPr lang="en-US" sz="2600" dirty="0"/>
                  <a:t>  where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r>
                      <a:rPr lang="de-DE" sz="2600" b="0" i="1" smtClean="0">
                        <a:latin typeface="Cambria Math" panose="02040503050406030204" pitchFamily="18" charset="0"/>
                      </a:rPr>
                      <m:t>∈</m:t>
                    </m:r>
                    <m:r>
                      <a:rPr lang="de-DE" sz="2600" b="0" i="1" smtClean="0">
                        <a:latin typeface="Cambria Math" panose="02040503050406030204" pitchFamily="18" charset="0"/>
                      </a:rPr>
                      <m:t>𝑊</m:t>
                    </m:r>
                  </m:oMath>
                </a14:m>
                <a:r>
                  <a:rPr lang="en-US" sz="2600" dirty="0"/>
                  <a:t> and </a:t>
                </a:r>
                <a14:m>
                  <m:oMath xmlns:m="http://schemas.openxmlformats.org/officeDocument/2006/math">
                    <m:r>
                      <a:rPr lang="de-DE" sz="2600" b="0" i="1" smtClean="0">
                        <a:latin typeface="Cambria Math" panose="02040503050406030204" pitchFamily="18" charset="0"/>
                      </a:rPr>
                      <m:t>𝑝</m:t>
                    </m:r>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𝑊</m:t>
                        </m:r>
                      </m:e>
                      <m:sup>
                        <m:r>
                          <a:rPr lang="de-DE" sz="2600" b="0" i="1" smtClean="0">
                            <a:latin typeface="Cambria Math" panose="02040503050406030204" pitchFamily="18" charset="0"/>
                          </a:rPr>
                          <m:t>⊥</m:t>
                        </m:r>
                      </m:sup>
                    </m:sSup>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1412560" y="3155334"/>
                <a:ext cx="6286500" cy="492443"/>
              </a:xfrm>
              <a:prstGeom prst="rect">
                <a:avLst/>
              </a:prstGeom>
              <a:blipFill>
                <a:blip r:embed="rId6"/>
                <a:stretch>
                  <a:fillRect t="-11250" b="-32500"/>
                </a:stretch>
              </a:blipFill>
            </p:spPr>
            <p:txBody>
              <a:bodyPr/>
              <a:lstStyle/>
              <a:p>
                <a:r>
                  <a:rPr lang="en-US">
                    <a:noFill/>
                  </a:rPr>
                  <a:t> </a:t>
                </a:r>
              </a:p>
            </p:txBody>
          </p:sp>
        </mc:Fallback>
      </mc:AlternateContent>
      <p:sp>
        <p:nvSpPr>
          <p:cNvPr id="17" name="Parallelogram 16">
            <a:extLst>
              <a:ext uri="{FF2B5EF4-FFF2-40B4-BE49-F238E27FC236}">
                <a16:creationId xmlns:a16="http://schemas.microsoft.com/office/drawing/2014/main" id="{C2A9B4D6-C178-5F4B-45E7-BE805A56648D}"/>
              </a:ext>
            </a:extLst>
          </p:cNvPr>
          <p:cNvSpPr/>
          <p:nvPr/>
        </p:nvSpPr>
        <p:spPr>
          <a:xfrm>
            <a:off x="7953060" y="5383467"/>
            <a:ext cx="5743890" cy="1006502"/>
          </a:xfrm>
          <a:custGeom>
            <a:avLst/>
            <a:gdLst>
              <a:gd name="connsiteX0" fmla="*/ 0 w 5743890"/>
              <a:gd name="connsiteY0" fmla="*/ 1006502 h 1006502"/>
              <a:gd name="connsiteX1" fmla="*/ 369926 w 5743890"/>
              <a:gd name="connsiteY1" fmla="*/ 681066 h 1006502"/>
              <a:gd name="connsiteX2" fmla="*/ 716970 w 5743890"/>
              <a:gd name="connsiteY2" fmla="*/ 375761 h 1006502"/>
              <a:gd name="connsiteX3" fmla="*/ 1144101 w 5743890"/>
              <a:gd name="connsiteY3" fmla="*/ 0 h 1006502"/>
              <a:gd name="connsiteX4" fmla="*/ 1755216 w 5743890"/>
              <a:gd name="connsiteY4" fmla="*/ 0 h 1006502"/>
              <a:gd name="connsiteX5" fmla="*/ 2320333 w 5743890"/>
              <a:gd name="connsiteY5" fmla="*/ 0 h 1006502"/>
              <a:gd name="connsiteX6" fmla="*/ 2885450 w 5743890"/>
              <a:gd name="connsiteY6" fmla="*/ 0 h 1006502"/>
              <a:gd name="connsiteX7" fmla="*/ 3542562 w 5743890"/>
              <a:gd name="connsiteY7" fmla="*/ 0 h 1006502"/>
              <a:gd name="connsiteX8" fmla="*/ 4199675 w 5743890"/>
              <a:gd name="connsiteY8" fmla="*/ 0 h 1006502"/>
              <a:gd name="connsiteX9" fmla="*/ 4764792 w 5743890"/>
              <a:gd name="connsiteY9" fmla="*/ 0 h 1006502"/>
              <a:gd name="connsiteX10" fmla="*/ 5743890 w 5743890"/>
              <a:gd name="connsiteY10" fmla="*/ 0 h 1006502"/>
              <a:gd name="connsiteX11" fmla="*/ 5362523 w 5743890"/>
              <a:gd name="connsiteY11" fmla="*/ 335501 h 1006502"/>
              <a:gd name="connsiteX12" fmla="*/ 4992597 w 5743890"/>
              <a:gd name="connsiteY12" fmla="*/ 660936 h 1006502"/>
              <a:gd name="connsiteX13" fmla="*/ 4599789 w 5743890"/>
              <a:gd name="connsiteY13" fmla="*/ 1006502 h 1006502"/>
              <a:gd name="connsiteX14" fmla="*/ 3850681 w 5743890"/>
              <a:gd name="connsiteY14" fmla="*/ 1006502 h 1006502"/>
              <a:gd name="connsiteX15" fmla="*/ 3101572 w 5743890"/>
              <a:gd name="connsiteY15" fmla="*/ 1006502 h 1006502"/>
              <a:gd name="connsiteX16" fmla="*/ 2444459 w 5743890"/>
              <a:gd name="connsiteY16" fmla="*/ 1006502 h 1006502"/>
              <a:gd name="connsiteX17" fmla="*/ 1833344 w 5743890"/>
              <a:gd name="connsiteY17" fmla="*/ 1006502 h 1006502"/>
              <a:gd name="connsiteX18" fmla="*/ 1314225 w 5743890"/>
              <a:gd name="connsiteY18" fmla="*/ 1006502 h 1006502"/>
              <a:gd name="connsiteX19" fmla="*/ 749108 w 5743890"/>
              <a:gd name="connsiteY19" fmla="*/ 1006502 h 1006502"/>
              <a:gd name="connsiteX20" fmla="*/ 0 w 5743890"/>
              <a:gd name="connsiteY20"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43890"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432360" y="25856"/>
                  <a:pt x="1518139" y="-9535"/>
                  <a:pt x="1755216" y="0"/>
                </a:cubicBezTo>
                <a:cubicBezTo>
                  <a:pt x="1992294" y="9535"/>
                  <a:pt x="2098747" y="17376"/>
                  <a:pt x="2320333" y="0"/>
                </a:cubicBezTo>
                <a:cubicBezTo>
                  <a:pt x="2541919" y="-17376"/>
                  <a:pt x="2688728" y="-7922"/>
                  <a:pt x="2885450" y="0"/>
                </a:cubicBezTo>
                <a:cubicBezTo>
                  <a:pt x="3082172" y="7922"/>
                  <a:pt x="3368973" y="21524"/>
                  <a:pt x="3542562" y="0"/>
                </a:cubicBezTo>
                <a:cubicBezTo>
                  <a:pt x="3716151" y="-21524"/>
                  <a:pt x="4000577" y="-27537"/>
                  <a:pt x="4199675" y="0"/>
                </a:cubicBezTo>
                <a:cubicBezTo>
                  <a:pt x="4398773" y="27537"/>
                  <a:pt x="4495030" y="7079"/>
                  <a:pt x="4764792" y="0"/>
                </a:cubicBezTo>
                <a:cubicBezTo>
                  <a:pt x="5034554" y="-7079"/>
                  <a:pt x="5373051" y="46884"/>
                  <a:pt x="5743890" y="0"/>
                </a:cubicBezTo>
                <a:cubicBezTo>
                  <a:pt x="5657012" y="55062"/>
                  <a:pt x="5543698" y="183731"/>
                  <a:pt x="5362523" y="335501"/>
                </a:cubicBezTo>
                <a:cubicBezTo>
                  <a:pt x="5181348" y="487271"/>
                  <a:pt x="5065614" y="580805"/>
                  <a:pt x="4992597" y="660936"/>
                </a:cubicBezTo>
                <a:cubicBezTo>
                  <a:pt x="4919580" y="741067"/>
                  <a:pt x="4704419" y="920971"/>
                  <a:pt x="4599789" y="1006502"/>
                </a:cubicBezTo>
                <a:cubicBezTo>
                  <a:pt x="4384411" y="994518"/>
                  <a:pt x="4110105" y="992438"/>
                  <a:pt x="3850681" y="1006502"/>
                </a:cubicBezTo>
                <a:cubicBezTo>
                  <a:pt x="3591257" y="1020566"/>
                  <a:pt x="3425083" y="987090"/>
                  <a:pt x="3101572" y="1006502"/>
                </a:cubicBezTo>
                <a:cubicBezTo>
                  <a:pt x="2778061" y="1025914"/>
                  <a:pt x="2578217" y="1016008"/>
                  <a:pt x="2444459" y="1006502"/>
                </a:cubicBezTo>
                <a:cubicBezTo>
                  <a:pt x="2310701" y="996996"/>
                  <a:pt x="2034809" y="1020023"/>
                  <a:pt x="1833344" y="1006502"/>
                </a:cubicBezTo>
                <a:cubicBezTo>
                  <a:pt x="1631879" y="992981"/>
                  <a:pt x="1537053" y="1002104"/>
                  <a:pt x="1314225" y="1006502"/>
                </a:cubicBezTo>
                <a:cubicBezTo>
                  <a:pt x="1091397" y="1010900"/>
                  <a:pt x="883107" y="998134"/>
                  <a:pt x="749108" y="1006502"/>
                </a:cubicBezTo>
                <a:cubicBezTo>
                  <a:pt x="615109" y="1014870"/>
                  <a:pt x="158364" y="1019058"/>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8419514" y="5909098"/>
                <a:ext cx="1349279"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𝑊</m:t>
                      </m:r>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𝑛</m:t>
                          </m:r>
                        </m:sup>
                      </m:sSup>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8419514" y="5909098"/>
                <a:ext cx="1349279" cy="461665"/>
              </a:xfrm>
              <a:prstGeom prst="rect">
                <a:avLst/>
              </a:prstGeom>
              <a:blipFill>
                <a:blip r:embed="rId7"/>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p:cNvCxnSpPr>
          <p:nvPr/>
        </p:nvCxnSpPr>
        <p:spPr>
          <a:xfrm>
            <a:off x="10386472" y="3708400"/>
            <a:ext cx="0"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9798282" y="32941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𝑦</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9798282" y="3294124"/>
                <a:ext cx="472950"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9841866" y="5418876"/>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acc>
                        <m:accPr>
                          <m:chr m:val="̂"/>
                          <m:ctrlPr>
                            <a:rPr lang="de-DE" sz="2800" i="1">
                              <a:latin typeface="Cambria Math" panose="02040503050406030204" pitchFamily="18" charset="0"/>
                            </a:rPr>
                          </m:ctrlPr>
                        </m:accPr>
                        <m:e>
                          <m:r>
                            <a:rPr lang="de-DE" sz="2800">
                              <a:latin typeface="Cambria Math" panose="02040503050406030204" pitchFamily="18" charset="0"/>
                            </a:rPr>
                            <m:t>𝑦</m:t>
                          </m:r>
                        </m:e>
                      </m:acc>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9841866" y="5418876"/>
                <a:ext cx="469744" cy="523220"/>
              </a:xfrm>
              <a:prstGeom prst="rect">
                <a:avLst/>
              </a:prstGeom>
              <a:blipFill>
                <a:blip r:embed="rId9"/>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287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287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3519F7-468B-34E2-C47D-2501BECD2296}"/>
              </a:ext>
            </a:extLst>
          </p:cNvPr>
          <p:cNvSpPr/>
          <p:nvPr/>
        </p:nvSpPr>
        <p:spPr>
          <a:xfrm>
            <a:off x="11639550"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DA0D3D-BB6B-D83F-B570-ADA00E4EBE5E}"/>
                  </a:ext>
                </a:extLst>
              </p:cNvPr>
              <p:cNvSpPr txBox="1"/>
              <p:nvPr/>
            </p:nvSpPr>
            <p:spPr>
              <a:xfrm>
                <a:off x="11767338" y="5505718"/>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0</m:t>
                      </m:r>
                    </m:oMath>
                  </m:oMathPara>
                </a14:m>
                <a:endParaRPr lang="en-US" sz="2800" dirty="0"/>
              </a:p>
            </p:txBody>
          </p:sp>
        </mc:Choice>
        <mc:Fallback xmlns="">
          <p:sp>
            <p:nvSpPr>
              <p:cNvPr id="11" name="TextBox 10">
                <a:extLst>
                  <a:ext uri="{FF2B5EF4-FFF2-40B4-BE49-F238E27FC236}">
                    <a16:creationId xmlns:a16="http://schemas.microsoft.com/office/drawing/2014/main" id="{88DA0D3D-BB6B-D83F-B570-ADA00E4EBE5E}"/>
                  </a:ext>
                </a:extLst>
              </p:cNvPr>
              <p:cNvSpPr txBox="1">
                <a:spLocks noRot="1" noChangeAspect="1" noMove="1" noResize="1" noEditPoints="1" noAdjustHandles="1" noChangeArrowheads="1" noChangeShapeType="1" noTextEdit="1"/>
              </p:cNvSpPr>
              <p:nvPr/>
            </p:nvSpPr>
            <p:spPr>
              <a:xfrm>
                <a:off x="11767338" y="5505718"/>
                <a:ext cx="469744" cy="523220"/>
              </a:xfrm>
              <a:prstGeom prst="rect">
                <a:avLst/>
              </a:prstGeom>
              <a:blipFill>
                <a:blip r:embed="rId10"/>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D0A9FF1-CE3F-DFBA-71E0-AFC979005669}"/>
              </a:ext>
            </a:extLst>
          </p:cNvPr>
          <p:cNvCxnSpPr>
            <a:cxnSpLocks/>
          </p:cNvCxnSpPr>
          <p:nvPr/>
        </p:nvCxnSpPr>
        <p:spPr>
          <a:xfrm>
            <a:off x="10636250" y="5668268"/>
            <a:ext cx="850900" cy="0"/>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0562D7-4976-F2B5-36AB-33056262D4A6}"/>
                  </a:ext>
                </a:extLst>
              </p:cNvPr>
              <p:cNvSpPr txBox="1"/>
              <p:nvPr/>
            </p:nvSpPr>
            <p:spPr>
              <a:xfrm>
                <a:off x="9977417" y="42843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solidFill>
                            <a:schemeClr val="accent5"/>
                          </a:solidFill>
                          <a:latin typeface="Cambria Math" panose="02040503050406030204" pitchFamily="18" charset="0"/>
                        </a:rPr>
                        <m:t>𝑝</m:t>
                      </m:r>
                    </m:oMath>
                  </m:oMathPara>
                </a14:m>
                <a:endParaRPr lang="en-US" sz="2000" dirty="0">
                  <a:solidFill>
                    <a:schemeClr val="accent5"/>
                  </a:solidFill>
                </a:endParaRPr>
              </a:p>
            </p:txBody>
          </p:sp>
        </mc:Choice>
        <mc:Fallback xmlns="">
          <p:sp>
            <p:nvSpPr>
              <p:cNvPr id="24" name="TextBox 23">
                <a:extLst>
                  <a:ext uri="{FF2B5EF4-FFF2-40B4-BE49-F238E27FC236}">
                    <a16:creationId xmlns:a16="http://schemas.microsoft.com/office/drawing/2014/main" id="{830562D7-4976-F2B5-36AB-33056262D4A6}"/>
                  </a:ext>
                </a:extLst>
              </p:cNvPr>
              <p:cNvSpPr txBox="1">
                <a:spLocks noRot="1" noChangeAspect="1" noMove="1" noResize="1" noEditPoints="1" noAdjustHandles="1" noChangeArrowheads="1" noChangeShapeType="1" noTextEdit="1"/>
              </p:cNvSpPr>
              <p:nvPr/>
            </p:nvSpPr>
            <p:spPr>
              <a:xfrm>
                <a:off x="9977417" y="4284324"/>
                <a:ext cx="472950" cy="523220"/>
              </a:xfrm>
              <a:prstGeom prst="rect">
                <a:avLst/>
              </a:prstGeom>
              <a:blipFill>
                <a:blip r:embed="rId11"/>
                <a:stretch>
                  <a:fillRect/>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2FC48E6B-2FCD-B2EE-EFE1-5BACE118EB09}"/>
              </a:ext>
            </a:extLst>
          </p:cNvPr>
          <p:cNvCxnSpPr>
            <a:cxnSpLocks/>
          </p:cNvCxnSpPr>
          <p:nvPr/>
        </p:nvCxnSpPr>
        <p:spPr>
          <a:xfrm>
            <a:off x="10514261" y="3708400"/>
            <a:ext cx="1125289"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CE8FDB-C20C-3A4E-FD33-84FBA892733C}"/>
                  </a:ext>
                </a:extLst>
              </p:cNvPr>
              <p:cNvSpPr txBox="1"/>
              <p:nvPr/>
            </p:nvSpPr>
            <p:spPr>
              <a:xfrm>
                <a:off x="574360" y="4046305"/>
                <a:ext cx="7378700" cy="550985"/>
              </a:xfrm>
              <a:prstGeom prst="rect">
                <a:avLst/>
              </a:prstGeom>
              <a:noFill/>
            </p:spPr>
            <p:txBody>
              <a:bodyPr wrap="square" rtlCol="0">
                <a:spAutoFit/>
              </a:bodyPr>
              <a:lstStyle/>
              <a:p>
                <a:r>
                  <a:rPr lang="en-US" sz="2600" dirty="0"/>
                  <a:t>If </a:t>
                </a:r>
                <a14:m>
                  <m:oMath xmlns:m="http://schemas.openxmlformats.org/officeDocument/2006/math">
                    <m:d>
                      <m:dPr>
                        <m:begChr m:val="{"/>
                        <m:endChr m:val="}"/>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𝑢</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𝑢</m:t>
                            </m:r>
                          </m:e>
                          <m:sub>
                            <m:r>
                              <a:rPr lang="de-DE" sz="2600" b="0" i="1" smtClean="0">
                                <a:latin typeface="Cambria Math" panose="02040503050406030204" pitchFamily="18" charset="0"/>
                              </a:rPr>
                              <m:t>𝑝</m:t>
                            </m:r>
                          </m:sub>
                        </m:sSub>
                      </m:e>
                    </m:d>
                  </m:oMath>
                </a14:m>
                <a:r>
                  <a:rPr lang="en-US" sz="2600" dirty="0"/>
                  <a:t> is any orthogonal basis of </a:t>
                </a:r>
                <a14:m>
                  <m:oMath xmlns:m="http://schemas.openxmlformats.org/officeDocument/2006/math">
                    <m:r>
                      <a:rPr lang="de-DE" sz="2600" b="0" i="1" smtClean="0">
                        <a:latin typeface="Cambria Math" panose="02040503050406030204" pitchFamily="18" charset="0"/>
                      </a:rPr>
                      <m:t>𝑊</m:t>
                    </m:r>
                  </m:oMath>
                </a14:m>
                <a:r>
                  <a:rPr lang="en-US" sz="2600" dirty="0"/>
                  <a:t>, then:  </a:t>
                </a:r>
              </a:p>
            </p:txBody>
          </p:sp>
        </mc:Choice>
        <mc:Fallback xmlns="">
          <p:sp>
            <p:nvSpPr>
              <p:cNvPr id="13" name="TextBox 12">
                <a:extLst>
                  <a:ext uri="{FF2B5EF4-FFF2-40B4-BE49-F238E27FC236}">
                    <a16:creationId xmlns:a16="http://schemas.microsoft.com/office/drawing/2014/main" id="{ECCE8FDB-C20C-3A4E-FD33-84FBA892733C}"/>
                  </a:ext>
                </a:extLst>
              </p:cNvPr>
              <p:cNvSpPr txBox="1">
                <a:spLocks noRot="1" noChangeAspect="1" noMove="1" noResize="1" noEditPoints="1" noAdjustHandles="1" noChangeArrowheads="1" noChangeShapeType="1" noTextEdit="1"/>
              </p:cNvSpPr>
              <p:nvPr/>
            </p:nvSpPr>
            <p:spPr>
              <a:xfrm>
                <a:off x="574360" y="4046305"/>
                <a:ext cx="7378700" cy="550985"/>
              </a:xfrm>
              <a:prstGeom prst="rect">
                <a:avLst/>
              </a:prstGeom>
              <a:blipFill>
                <a:blip r:embed="rId12"/>
                <a:stretch>
                  <a:fillRect l="-1486"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E6DFA9-3A22-BD45-1430-82382FED1EE7}"/>
                  </a:ext>
                </a:extLst>
              </p:cNvPr>
              <p:cNvSpPr txBox="1"/>
              <p:nvPr/>
            </p:nvSpPr>
            <p:spPr>
              <a:xfrm>
                <a:off x="1052564" y="4682658"/>
                <a:ext cx="6286500" cy="8994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de-DE" sz="2600" i="1" smtClean="0">
                              <a:latin typeface="Cambria Math" panose="02040503050406030204" pitchFamily="18" charset="0"/>
                            </a:rPr>
                          </m:ctrlPr>
                        </m:accPr>
                        <m:e>
                          <m:r>
                            <a:rPr lang="de-DE" sz="2600" b="0" i="1" smtClean="0">
                              <a:latin typeface="Cambria Math" panose="02040503050406030204" pitchFamily="18" charset="0"/>
                            </a:rPr>
                            <m:t>𝑦</m:t>
                          </m:r>
                        </m:e>
                      </m:acc>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𝑦</m:t>
                          </m:r>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𝑢</m:t>
                              </m:r>
                            </m:e>
                            <m:sub>
                              <m:r>
                                <a:rPr lang="de-DE" sz="2600" b="0" i="1" smtClean="0">
                                  <a:latin typeface="Cambria Math" panose="02040503050406030204" pitchFamily="18" charset="0"/>
                                </a:rPr>
                                <m:t>1</m:t>
                              </m:r>
                            </m:sub>
                          </m:sSub>
                        </m:num>
                        <m:den>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𝑢</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𝑢</m:t>
                              </m:r>
                            </m:e>
                            <m:sub>
                              <m:r>
                                <a:rPr lang="de-DE" sz="2600" b="0" i="1" smtClean="0">
                                  <a:latin typeface="Cambria Math" panose="02040503050406030204" pitchFamily="18" charset="0"/>
                                </a:rPr>
                                <m:t>1</m:t>
                              </m:r>
                            </m:sub>
                          </m:sSub>
                        </m:den>
                      </m:f>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𝑢</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𝑦</m:t>
                          </m:r>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𝑢</m:t>
                              </m:r>
                            </m:e>
                            <m:sub>
                              <m:r>
                                <a:rPr lang="de-DE" sz="2600" b="0" i="1" smtClean="0">
                                  <a:latin typeface="Cambria Math" panose="02040503050406030204" pitchFamily="18" charset="0"/>
                                </a:rPr>
                                <m:t>𝑝</m:t>
                              </m:r>
                            </m:sub>
                          </m:sSub>
                        </m:num>
                        <m:den>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𝑢</m:t>
                              </m:r>
                            </m:e>
                            <m:sub>
                              <m:r>
                                <a:rPr lang="de-DE" sz="2600" b="0" i="1" smtClean="0">
                                  <a:latin typeface="Cambria Math" panose="02040503050406030204" pitchFamily="18" charset="0"/>
                                </a:rPr>
                                <m:t>𝑝</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𝑢</m:t>
                              </m:r>
                            </m:e>
                            <m:sub>
                              <m:r>
                                <a:rPr lang="de-DE" sz="2600" b="0" i="1" smtClean="0">
                                  <a:latin typeface="Cambria Math" panose="02040503050406030204" pitchFamily="18" charset="0"/>
                                </a:rPr>
                                <m:t>𝑝</m:t>
                              </m:r>
                            </m:sub>
                          </m:sSub>
                        </m:den>
                      </m:f>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𝑢</m:t>
                          </m:r>
                        </m:e>
                        <m:sub>
                          <m:r>
                            <a:rPr lang="de-DE" sz="2600" b="0" i="1" smtClean="0">
                              <a:latin typeface="Cambria Math" panose="02040503050406030204" pitchFamily="18" charset="0"/>
                            </a:rPr>
                            <m:t>𝑝</m:t>
                          </m:r>
                        </m:sub>
                      </m:sSub>
                    </m:oMath>
                  </m:oMathPara>
                </a14:m>
                <a:endParaRPr lang="en-US" sz="2600" dirty="0"/>
              </a:p>
            </p:txBody>
          </p:sp>
        </mc:Choice>
        <mc:Fallback xmlns="">
          <p:sp>
            <p:nvSpPr>
              <p:cNvPr id="14" name="TextBox 13">
                <a:extLst>
                  <a:ext uri="{FF2B5EF4-FFF2-40B4-BE49-F238E27FC236}">
                    <a16:creationId xmlns:a16="http://schemas.microsoft.com/office/drawing/2014/main" id="{95E6DFA9-3A22-BD45-1430-82382FED1EE7}"/>
                  </a:ext>
                </a:extLst>
              </p:cNvPr>
              <p:cNvSpPr txBox="1">
                <a:spLocks noRot="1" noChangeAspect="1" noMove="1" noResize="1" noEditPoints="1" noAdjustHandles="1" noChangeArrowheads="1" noChangeShapeType="1" noTextEdit="1"/>
              </p:cNvSpPr>
              <p:nvPr/>
            </p:nvSpPr>
            <p:spPr>
              <a:xfrm>
                <a:off x="1052564" y="4682658"/>
                <a:ext cx="6286500" cy="899477"/>
              </a:xfrm>
              <a:prstGeom prst="rect">
                <a:avLst/>
              </a:prstGeom>
              <a:blipFill>
                <a:blip r:embed="rId13"/>
                <a:stretch>
                  <a:fillRect/>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345788BF-FE69-E370-BEA5-DD2CEE6DAF31}"/>
              </a:ext>
            </a:extLst>
          </p:cNvPr>
          <p:cNvSpPr txBox="1"/>
          <p:nvPr/>
        </p:nvSpPr>
        <p:spPr>
          <a:xfrm>
            <a:off x="2501126" y="5757674"/>
            <a:ext cx="2968441" cy="400110"/>
          </a:xfrm>
          <a:prstGeom prst="rect">
            <a:avLst/>
          </a:prstGeom>
          <a:noFill/>
        </p:spPr>
        <p:txBody>
          <a:bodyPr wrap="none" rtlCol="0">
            <a:spAutoFit/>
          </a:bodyPr>
          <a:lstStyle/>
          <a:p>
            <a:r>
              <a:rPr lang="en-US" sz="2000" dirty="0"/>
              <a:t>remember Gram-Schmidt?</a:t>
            </a:r>
          </a:p>
        </p:txBody>
      </p:sp>
    </p:spTree>
    <p:extLst>
      <p:ext uri="{BB962C8B-B14F-4D97-AF65-F5344CB8AC3E}">
        <p14:creationId xmlns:p14="http://schemas.microsoft.com/office/powerpoint/2010/main" val="72756406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440232"/>
            <a:ext cx="7632690" cy="4333446"/>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74360" y="2242161"/>
                <a:ext cx="7378700" cy="910121"/>
              </a:xfrm>
              <a:prstGeom prst="rect">
                <a:avLst/>
              </a:prstGeom>
              <a:noFill/>
            </p:spPr>
            <p:txBody>
              <a:bodyPr wrap="square" rtlCol="0">
                <a:spAutoFit/>
              </a:bodyPr>
              <a:lstStyle/>
              <a:p>
                <a:r>
                  <a:rPr lang="en-US" sz="2600" dirty="0">
                    <a:solidFill>
                      <a:schemeClr val="tx1"/>
                    </a:solidFill>
                  </a:rPr>
                  <a:t>Let </a:t>
                </a:r>
                <a14:m>
                  <m:oMath xmlns:m="http://schemas.openxmlformats.org/officeDocument/2006/math">
                    <m:sSub>
                      <m:sSubPr>
                        <m:ctrlPr>
                          <a:rPr lang="de-DE" sz="2600" b="0" i="1" smtClean="0">
                            <a:solidFill>
                              <a:schemeClr val="tx1"/>
                            </a:solidFill>
                            <a:latin typeface="Cambria Math" panose="02040503050406030204" pitchFamily="18" charset="0"/>
                          </a:rPr>
                        </m:ctrlPr>
                      </m:sSubPr>
                      <m:e>
                        <m:r>
                          <m:rPr>
                            <m:sty m:val="p"/>
                          </m:rPr>
                          <a:rPr lang="de-DE" sz="2600" b="0" i="0" smtClean="0">
                            <a:solidFill>
                              <a:schemeClr val="tx1"/>
                            </a:solidFill>
                            <a:latin typeface="Cambria Math" panose="02040503050406030204" pitchFamily="18" charset="0"/>
                          </a:rPr>
                          <m:t>V</m:t>
                        </m:r>
                      </m:e>
                      <m:sub>
                        <m:r>
                          <a:rPr lang="de-DE" sz="2600" b="0" i="1" smtClean="0">
                            <a:solidFill>
                              <a:schemeClr val="tx1"/>
                            </a:solidFill>
                            <a:latin typeface="Cambria Math" panose="02040503050406030204" pitchFamily="18" charset="0"/>
                          </a:rPr>
                          <m:t>𝑁</m:t>
                        </m:r>
                        <m:r>
                          <a:rPr lang="de-DE" sz="2600" b="0" i="1" smtClean="0">
                            <a:solidFill>
                              <a:schemeClr val="tx1"/>
                            </a:solidFill>
                            <a:latin typeface="Cambria Math" panose="02040503050406030204" pitchFamily="18" charset="0"/>
                          </a:rPr>
                          <m:t>,</m:t>
                        </m:r>
                        <m:r>
                          <a:rPr lang="de-DE" sz="2600" b="0" i="1" smtClean="0">
                            <a:solidFill>
                              <a:schemeClr val="tx1"/>
                            </a:solidFill>
                            <a:latin typeface="Cambria Math" panose="02040503050406030204" pitchFamily="18" charset="0"/>
                          </a:rPr>
                          <m:t>𝑇</m:t>
                        </m:r>
                      </m:sub>
                    </m:sSub>
                    <m:r>
                      <a:rPr lang="de-DE" sz="2600" i="1">
                        <a:solidFill>
                          <a:schemeClr val="tx1"/>
                        </a:solidFill>
                        <a:latin typeface="Cambria Math" panose="02040503050406030204" pitchFamily="18" charset="0"/>
                      </a:rPr>
                      <m:t>⊆</m:t>
                    </m:r>
                    <m:sSup>
                      <m:sSupPr>
                        <m:ctrlPr>
                          <a:rPr lang="de-DE" sz="2600" b="0" i="1" smtClean="0">
                            <a:solidFill>
                              <a:schemeClr val="tx1"/>
                            </a:solidFill>
                            <a:latin typeface="Cambria Math" panose="02040503050406030204" pitchFamily="18" charset="0"/>
                          </a:rPr>
                        </m:ctrlPr>
                      </m:sSupPr>
                      <m:e>
                        <m:r>
                          <a:rPr lang="de-DE" sz="2600" b="0" i="1" smtClean="0">
                            <a:solidFill>
                              <a:schemeClr val="tx1"/>
                            </a:solidFill>
                            <a:latin typeface="Cambria Math" panose="02040503050406030204" pitchFamily="18" charset="0"/>
                          </a:rPr>
                          <m:t>𝐿</m:t>
                        </m:r>
                      </m:e>
                      <m:sup>
                        <m:r>
                          <a:rPr lang="de-DE" sz="2600" b="0" i="1" smtClean="0">
                            <a:solidFill>
                              <a:schemeClr val="tx1"/>
                            </a:solidFill>
                            <a:latin typeface="Cambria Math" panose="02040503050406030204" pitchFamily="18" charset="0"/>
                          </a:rPr>
                          <m:t>2</m:t>
                        </m:r>
                      </m:sup>
                    </m:sSup>
                    <m:d>
                      <m:dPr>
                        <m:begChr m:val="["/>
                        <m:endChr m:val="]"/>
                        <m:ctrlPr>
                          <a:rPr lang="de-DE" sz="2600" b="0" i="1" smtClean="0">
                            <a:solidFill>
                              <a:schemeClr val="tx1"/>
                            </a:solidFill>
                            <a:latin typeface="Cambria Math" panose="02040503050406030204" pitchFamily="18" charset="0"/>
                          </a:rPr>
                        </m:ctrlPr>
                      </m:dPr>
                      <m:e>
                        <m:r>
                          <a:rPr lang="de-DE" sz="2600" b="0" i="1" smtClean="0">
                            <a:solidFill>
                              <a:schemeClr val="tx1"/>
                            </a:solidFill>
                            <a:latin typeface="Cambria Math" panose="02040503050406030204" pitchFamily="18" charset="0"/>
                          </a:rPr>
                          <m:t>0,</m:t>
                        </m:r>
                        <m:r>
                          <a:rPr lang="de-DE" sz="2600" b="0" i="1" smtClean="0">
                            <a:solidFill>
                              <a:schemeClr val="tx1"/>
                            </a:solidFill>
                            <a:latin typeface="Cambria Math" panose="02040503050406030204" pitchFamily="18" charset="0"/>
                          </a:rPr>
                          <m:t>𝑇</m:t>
                        </m:r>
                      </m:e>
                    </m:d>
                  </m:oMath>
                </a14:m>
                <a:r>
                  <a:rPr lang="en-US" sz="2600" dirty="0">
                    <a:solidFill>
                      <a:schemeClr val="tx1"/>
                    </a:solidFill>
                  </a:rPr>
                  <a:t>. Then each </a:t>
                </a:r>
                <a14:m>
                  <m:oMath xmlns:m="http://schemas.openxmlformats.org/officeDocument/2006/math">
                    <m:r>
                      <a:rPr lang="de-DE" sz="2600" i="1">
                        <a:solidFill>
                          <a:schemeClr val="tx1"/>
                        </a:solidFill>
                        <a:latin typeface="Cambria Math" panose="02040503050406030204" pitchFamily="18" charset="0"/>
                      </a:rPr>
                      <m:t>𝑦</m:t>
                    </m:r>
                    <m:r>
                      <a:rPr lang="de-DE" sz="2600" i="1">
                        <a:solidFill>
                          <a:schemeClr val="tx1"/>
                        </a:solidFill>
                        <a:latin typeface="Cambria Math" panose="02040503050406030204" pitchFamily="18" charset="0"/>
                      </a:rPr>
                      <m:t>∈</m:t>
                    </m:r>
                    <m:sSup>
                      <m:sSupPr>
                        <m:ctrlPr>
                          <a:rPr lang="de-DE" sz="2600" b="0" i="1" smtClean="0">
                            <a:solidFill>
                              <a:schemeClr val="tx1"/>
                            </a:solidFill>
                            <a:latin typeface="Cambria Math" panose="02040503050406030204" pitchFamily="18" charset="0"/>
                          </a:rPr>
                        </m:ctrlPr>
                      </m:sSupPr>
                      <m:e>
                        <m:r>
                          <a:rPr lang="de-DE" sz="2600" b="0" i="1" smtClean="0">
                            <a:solidFill>
                              <a:schemeClr val="tx1"/>
                            </a:solidFill>
                            <a:latin typeface="Cambria Math" panose="02040503050406030204" pitchFamily="18" charset="0"/>
                          </a:rPr>
                          <m:t>𝐿</m:t>
                        </m:r>
                      </m:e>
                      <m:sup>
                        <m:r>
                          <a:rPr lang="de-DE" sz="2600" b="0" i="1" smtClean="0">
                            <a:solidFill>
                              <a:schemeClr val="tx1"/>
                            </a:solidFill>
                            <a:latin typeface="Cambria Math" panose="02040503050406030204" pitchFamily="18" charset="0"/>
                          </a:rPr>
                          <m:t>2</m:t>
                        </m:r>
                      </m:sup>
                    </m:sSup>
                    <m:d>
                      <m:dPr>
                        <m:begChr m:val="["/>
                        <m:endChr m:val="]"/>
                        <m:ctrlPr>
                          <a:rPr lang="de-DE" sz="2600" b="0" i="1" smtClean="0">
                            <a:solidFill>
                              <a:schemeClr val="tx1"/>
                            </a:solidFill>
                            <a:latin typeface="Cambria Math" panose="02040503050406030204" pitchFamily="18" charset="0"/>
                          </a:rPr>
                        </m:ctrlPr>
                      </m:dPr>
                      <m:e>
                        <m:r>
                          <a:rPr lang="de-DE" sz="2600" b="0" i="1" smtClean="0">
                            <a:solidFill>
                              <a:schemeClr val="tx1"/>
                            </a:solidFill>
                            <a:latin typeface="Cambria Math" panose="02040503050406030204" pitchFamily="18" charset="0"/>
                          </a:rPr>
                          <m:t>0,</m:t>
                        </m:r>
                        <m:r>
                          <a:rPr lang="de-DE" sz="2600" b="0" i="1" smtClean="0">
                            <a:solidFill>
                              <a:schemeClr val="tx1"/>
                            </a:solidFill>
                            <a:latin typeface="Cambria Math" panose="02040503050406030204" pitchFamily="18" charset="0"/>
                          </a:rPr>
                          <m:t>𝑇</m:t>
                        </m:r>
                      </m:e>
                    </m:d>
                  </m:oMath>
                </a14:m>
                <a:r>
                  <a:rPr lang="en-US" sz="2600" dirty="0">
                    <a:solidFill>
                      <a:schemeClr val="tx1"/>
                    </a:solidFill>
                  </a:rPr>
                  <a:t> can be written uniquely in the form</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74360" y="2242161"/>
                <a:ext cx="7378700" cy="910121"/>
              </a:xfrm>
              <a:prstGeom prst="rect">
                <a:avLst/>
              </a:prstGeom>
              <a:blipFill>
                <a:blip r:embed="rId3"/>
                <a:stretch>
                  <a:fillRect l="-1486" t="-4027" b="-1745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74360" y="1562626"/>
            <a:ext cx="5832366" cy="523220"/>
          </a:xfrm>
          <a:prstGeom prst="rect">
            <a:avLst/>
          </a:prstGeom>
          <a:noFill/>
        </p:spPr>
        <p:txBody>
          <a:bodyPr wrap="none" rtlCol="0">
            <a:spAutoFit/>
          </a:bodyPr>
          <a:lstStyle/>
          <a:p>
            <a:r>
              <a:rPr lang="en-US" sz="2800" b="1" dirty="0"/>
              <a:t>Theorem. Orthogonal Decomposition.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10" y="2160218"/>
            <a:ext cx="7632690"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1412560" y="3142634"/>
                <a:ext cx="6286500" cy="540404"/>
              </a:xfrm>
              <a:prstGeom prst="rect">
                <a:avLst/>
              </a:prstGeom>
              <a:noFill/>
            </p:spPr>
            <p:txBody>
              <a:bodyPr wrap="square" rtlCol="0">
                <a:spAutoFit/>
              </a:bodyPr>
              <a:lstStyle/>
              <a:p>
                <a14:m>
                  <m:oMath xmlns:m="http://schemas.openxmlformats.org/officeDocument/2006/math">
                    <m:r>
                      <a:rPr lang="de-DE" sz="2600" i="1" smtClean="0">
                        <a:latin typeface="Cambria Math" panose="02040503050406030204" pitchFamily="18" charset="0"/>
                      </a:rPr>
                      <m:t>𝑦</m:t>
                    </m:r>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𝑁</m:t>
                        </m:r>
                      </m:sub>
                    </m:sSub>
                    <m:r>
                      <a:rPr lang="de-DE" sz="2600" b="0" i="1" smtClean="0">
                        <a:latin typeface="Cambria Math" panose="02040503050406030204" pitchFamily="18" charset="0"/>
                      </a:rPr>
                      <m:t>+</m:t>
                    </m:r>
                    <m:r>
                      <a:rPr lang="de-DE" sz="2600" b="0" i="1" smtClean="0">
                        <a:latin typeface="Cambria Math" panose="02040503050406030204" pitchFamily="18" charset="0"/>
                      </a:rPr>
                      <m:t>𝑝</m:t>
                    </m:r>
                  </m:oMath>
                </a14:m>
                <a:r>
                  <a:rPr lang="en-US" sz="2600" dirty="0"/>
                  <a:t>  where </a:t>
                </a:r>
                <a14:m>
                  <m:oMath xmlns:m="http://schemas.openxmlformats.org/officeDocument/2006/math">
                    <m:acc>
                      <m:accPr>
                        <m:chr m:val="̂"/>
                        <m:ctrlPr>
                          <a:rPr lang="de-DE" sz="2600" b="0" i="1" smtClean="0">
                            <a:latin typeface="Cambria Math" panose="02040503050406030204" pitchFamily="18" charset="0"/>
                          </a:rPr>
                        </m:ctrlPr>
                      </m:accPr>
                      <m:e>
                        <m:r>
                          <a:rPr lang="de-DE" sz="2600" b="0" i="1" smtClean="0">
                            <a:latin typeface="Cambria Math" panose="02040503050406030204" pitchFamily="18" charset="0"/>
                          </a:rPr>
                          <m:t>𝑦</m:t>
                        </m:r>
                      </m:e>
                    </m:acc>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Sub>
                  </m:oMath>
                </a14:m>
                <a:r>
                  <a:rPr lang="en-US" sz="2600" dirty="0"/>
                  <a:t> and </a:t>
                </a:r>
                <a14:m>
                  <m:oMath xmlns:m="http://schemas.openxmlformats.org/officeDocument/2006/math">
                    <m:r>
                      <a:rPr lang="de-DE" sz="2600" b="0" i="1" smtClean="0">
                        <a:latin typeface="Cambria Math" panose="02040503050406030204" pitchFamily="18" charset="0"/>
                      </a:rPr>
                      <m:t>𝑝</m:t>
                    </m:r>
                    <m:r>
                      <a:rPr lang="de-DE" sz="2600" b="0" i="1" smtClean="0">
                        <a:latin typeface="Cambria Math" panose="02040503050406030204" pitchFamily="18" charset="0"/>
                      </a:rPr>
                      <m:t>∈</m:t>
                    </m:r>
                    <m:sSubSup>
                      <m:sSubSupPr>
                        <m:ctrlPr>
                          <a:rPr lang="de-DE" sz="2600" b="0" i="1" smtClean="0">
                            <a:latin typeface="Cambria Math" panose="02040503050406030204" pitchFamily="18" charset="0"/>
                          </a:rPr>
                        </m:ctrlPr>
                      </m:sSubSup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up>
                        <m:r>
                          <a:rPr lang="de-DE" sz="2600" b="0" i="1" smtClean="0">
                            <a:latin typeface="Cambria Math" panose="02040503050406030204" pitchFamily="18" charset="0"/>
                          </a:rPr>
                          <m:t>⊥</m:t>
                        </m:r>
                      </m:sup>
                    </m:sSubSup>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1412560" y="3142634"/>
                <a:ext cx="6286500" cy="540404"/>
              </a:xfrm>
              <a:prstGeom prst="rect">
                <a:avLst/>
              </a:prstGeom>
              <a:blipFill>
                <a:blip r:embed="rId6"/>
                <a:stretch>
                  <a:fillRect t="-6818" b="-23864"/>
                </a:stretch>
              </a:blipFill>
            </p:spPr>
            <p:txBody>
              <a:bodyPr/>
              <a:lstStyle/>
              <a:p>
                <a:r>
                  <a:rPr lang="en-US">
                    <a:noFill/>
                  </a:rPr>
                  <a:t> </a:t>
                </a:r>
              </a:p>
            </p:txBody>
          </p:sp>
        </mc:Fallback>
      </mc:AlternateContent>
      <p:sp>
        <p:nvSpPr>
          <p:cNvPr id="17" name="Parallelogram 16">
            <a:extLst>
              <a:ext uri="{FF2B5EF4-FFF2-40B4-BE49-F238E27FC236}">
                <a16:creationId xmlns:a16="http://schemas.microsoft.com/office/drawing/2014/main" id="{C2A9B4D6-C178-5F4B-45E7-BE805A56648D}"/>
              </a:ext>
            </a:extLst>
          </p:cNvPr>
          <p:cNvSpPr/>
          <p:nvPr/>
        </p:nvSpPr>
        <p:spPr>
          <a:xfrm>
            <a:off x="7953060" y="5383467"/>
            <a:ext cx="5743890" cy="1006502"/>
          </a:xfrm>
          <a:custGeom>
            <a:avLst/>
            <a:gdLst>
              <a:gd name="connsiteX0" fmla="*/ 0 w 5743890"/>
              <a:gd name="connsiteY0" fmla="*/ 1006502 h 1006502"/>
              <a:gd name="connsiteX1" fmla="*/ 369926 w 5743890"/>
              <a:gd name="connsiteY1" fmla="*/ 681066 h 1006502"/>
              <a:gd name="connsiteX2" fmla="*/ 716970 w 5743890"/>
              <a:gd name="connsiteY2" fmla="*/ 375761 h 1006502"/>
              <a:gd name="connsiteX3" fmla="*/ 1144101 w 5743890"/>
              <a:gd name="connsiteY3" fmla="*/ 0 h 1006502"/>
              <a:gd name="connsiteX4" fmla="*/ 1755216 w 5743890"/>
              <a:gd name="connsiteY4" fmla="*/ 0 h 1006502"/>
              <a:gd name="connsiteX5" fmla="*/ 2320333 w 5743890"/>
              <a:gd name="connsiteY5" fmla="*/ 0 h 1006502"/>
              <a:gd name="connsiteX6" fmla="*/ 2885450 w 5743890"/>
              <a:gd name="connsiteY6" fmla="*/ 0 h 1006502"/>
              <a:gd name="connsiteX7" fmla="*/ 3542562 w 5743890"/>
              <a:gd name="connsiteY7" fmla="*/ 0 h 1006502"/>
              <a:gd name="connsiteX8" fmla="*/ 4199675 w 5743890"/>
              <a:gd name="connsiteY8" fmla="*/ 0 h 1006502"/>
              <a:gd name="connsiteX9" fmla="*/ 4764792 w 5743890"/>
              <a:gd name="connsiteY9" fmla="*/ 0 h 1006502"/>
              <a:gd name="connsiteX10" fmla="*/ 5743890 w 5743890"/>
              <a:gd name="connsiteY10" fmla="*/ 0 h 1006502"/>
              <a:gd name="connsiteX11" fmla="*/ 5362523 w 5743890"/>
              <a:gd name="connsiteY11" fmla="*/ 335501 h 1006502"/>
              <a:gd name="connsiteX12" fmla="*/ 4992597 w 5743890"/>
              <a:gd name="connsiteY12" fmla="*/ 660936 h 1006502"/>
              <a:gd name="connsiteX13" fmla="*/ 4599789 w 5743890"/>
              <a:gd name="connsiteY13" fmla="*/ 1006502 h 1006502"/>
              <a:gd name="connsiteX14" fmla="*/ 3850681 w 5743890"/>
              <a:gd name="connsiteY14" fmla="*/ 1006502 h 1006502"/>
              <a:gd name="connsiteX15" fmla="*/ 3101572 w 5743890"/>
              <a:gd name="connsiteY15" fmla="*/ 1006502 h 1006502"/>
              <a:gd name="connsiteX16" fmla="*/ 2444459 w 5743890"/>
              <a:gd name="connsiteY16" fmla="*/ 1006502 h 1006502"/>
              <a:gd name="connsiteX17" fmla="*/ 1833344 w 5743890"/>
              <a:gd name="connsiteY17" fmla="*/ 1006502 h 1006502"/>
              <a:gd name="connsiteX18" fmla="*/ 1314225 w 5743890"/>
              <a:gd name="connsiteY18" fmla="*/ 1006502 h 1006502"/>
              <a:gd name="connsiteX19" fmla="*/ 749108 w 5743890"/>
              <a:gd name="connsiteY19" fmla="*/ 1006502 h 1006502"/>
              <a:gd name="connsiteX20" fmla="*/ 0 w 5743890"/>
              <a:gd name="connsiteY20"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43890"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432360" y="25856"/>
                  <a:pt x="1518139" y="-9535"/>
                  <a:pt x="1755216" y="0"/>
                </a:cubicBezTo>
                <a:cubicBezTo>
                  <a:pt x="1992294" y="9535"/>
                  <a:pt x="2098747" y="17376"/>
                  <a:pt x="2320333" y="0"/>
                </a:cubicBezTo>
                <a:cubicBezTo>
                  <a:pt x="2541919" y="-17376"/>
                  <a:pt x="2688728" y="-7922"/>
                  <a:pt x="2885450" y="0"/>
                </a:cubicBezTo>
                <a:cubicBezTo>
                  <a:pt x="3082172" y="7922"/>
                  <a:pt x="3368973" y="21524"/>
                  <a:pt x="3542562" y="0"/>
                </a:cubicBezTo>
                <a:cubicBezTo>
                  <a:pt x="3716151" y="-21524"/>
                  <a:pt x="4000577" y="-27537"/>
                  <a:pt x="4199675" y="0"/>
                </a:cubicBezTo>
                <a:cubicBezTo>
                  <a:pt x="4398773" y="27537"/>
                  <a:pt x="4495030" y="7079"/>
                  <a:pt x="4764792" y="0"/>
                </a:cubicBezTo>
                <a:cubicBezTo>
                  <a:pt x="5034554" y="-7079"/>
                  <a:pt x="5373051" y="46884"/>
                  <a:pt x="5743890" y="0"/>
                </a:cubicBezTo>
                <a:cubicBezTo>
                  <a:pt x="5657012" y="55062"/>
                  <a:pt x="5543698" y="183731"/>
                  <a:pt x="5362523" y="335501"/>
                </a:cubicBezTo>
                <a:cubicBezTo>
                  <a:pt x="5181348" y="487271"/>
                  <a:pt x="5065614" y="580805"/>
                  <a:pt x="4992597" y="660936"/>
                </a:cubicBezTo>
                <a:cubicBezTo>
                  <a:pt x="4919580" y="741067"/>
                  <a:pt x="4704419" y="920971"/>
                  <a:pt x="4599789" y="1006502"/>
                </a:cubicBezTo>
                <a:cubicBezTo>
                  <a:pt x="4384411" y="994518"/>
                  <a:pt x="4110105" y="992438"/>
                  <a:pt x="3850681" y="1006502"/>
                </a:cubicBezTo>
                <a:cubicBezTo>
                  <a:pt x="3591257" y="1020566"/>
                  <a:pt x="3425083" y="987090"/>
                  <a:pt x="3101572" y="1006502"/>
                </a:cubicBezTo>
                <a:cubicBezTo>
                  <a:pt x="2778061" y="1025914"/>
                  <a:pt x="2578217" y="1016008"/>
                  <a:pt x="2444459" y="1006502"/>
                </a:cubicBezTo>
                <a:cubicBezTo>
                  <a:pt x="2310701" y="996996"/>
                  <a:pt x="2034809" y="1020023"/>
                  <a:pt x="1833344" y="1006502"/>
                </a:cubicBezTo>
                <a:cubicBezTo>
                  <a:pt x="1631879" y="992981"/>
                  <a:pt x="1537053" y="1002104"/>
                  <a:pt x="1314225" y="1006502"/>
                </a:cubicBezTo>
                <a:cubicBezTo>
                  <a:pt x="1091397" y="1010900"/>
                  <a:pt x="883107" y="998134"/>
                  <a:pt x="749108" y="1006502"/>
                </a:cubicBezTo>
                <a:cubicBezTo>
                  <a:pt x="615109" y="1014870"/>
                  <a:pt x="158364" y="1019058"/>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8353541" y="5890763"/>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8353541" y="5890763"/>
                <a:ext cx="2160720" cy="485326"/>
              </a:xfrm>
              <a:prstGeom prst="rect">
                <a:avLst/>
              </a:prstGeom>
              <a:blipFill>
                <a:blip r:embed="rId7"/>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p:cNvCxnSpPr>
          <p:nvPr/>
        </p:nvCxnSpPr>
        <p:spPr>
          <a:xfrm>
            <a:off x="10386472" y="3708400"/>
            <a:ext cx="0"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9798282" y="32941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𝑓</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9798282" y="3294124"/>
                <a:ext cx="472950" cy="523220"/>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9762390" y="5406658"/>
                <a:ext cx="624082"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𝑓</m:t>
                          </m:r>
                        </m:e>
                        <m:sub>
                          <m:r>
                            <a:rPr lang="de-DE" sz="2800" b="0" i="1" smtClean="0">
                              <a:latin typeface="Cambria Math" panose="02040503050406030204" pitchFamily="18" charset="0"/>
                            </a:rPr>
                            <m:t>𝑁</m:t>
                          </m:r>
                        </m:sub>
                      </m:sSub>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9762390" y="5406658"/>
                <a:ext cx="624082" cy="523220"/>
              </a:xfrm>
              <a:prstGeom prst="rect">
                <a:avLst/>
              </a:prstGeom>
              <a:blipFill>
                <a:blip r:embed="rId9"/>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287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287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3519F7-468B-34E2-C47D-2501BECD2296}"/>
              </a:ext>
            </a:extLst>
          </p:cNvPr>
          <p:cNvSpPr/>
          <p:nvPr/>
        </p:nvSpPr>
        <p:spPr>
          <a:xfrm>
            <a:off x="11639550"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DA0D3D-BB6B-D83F-B570-ADA00E4EBE5E}"/>
                  </a:ext>
                </a:extLst>
              </p:cNvPr>
              <p:cNvSpPr txBox="1"/>
              <p:nvPr/>
            </p:nvSpPr>
            <p:spPr>
              <a:xfrm>
                <a:off x="11767338" y="5505718"/>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0</m:t>
                      </m:r>
                    </m:oMath>
                  </m:oMathPara>
                </a14:m>
                <a:endParaRPr lang="en-US" sz="2800" dirty="0"/>
              </a:p>
            </p:txBody>
          </p:sp>
        </mc:Choice>
        <mc:Fallback xmlns="">
          <p:sp>
            <p:nvSpPr>
              <p:cNvPr id="11" name="TextBox 10">
                <a:extLst>
                  <a:ext uri="{FF2B5EF4-FFF2-40B4-BE49-F238E27FC236}">
                    <a16:creationId xmlns:a16="http://schemas.microsoft.com/office/drawing/2014/main" id="{88DA0D3D-BB6B-D83F-B570-ADA00E4EBE5E}"/>
                  </a:ext>
                </a:extLst>
              </p:cNvPr>
              <p:cNvSpPr txBox="1">
                <a:spLocks noRot="1" noChangeAspect="1" noMove="1" noResize="1" noEditPoints="1" noAdjustHandles="1" noChangeArrowheads="1" noChangeShapeType="1" noTextEdit="1"/>
              </p:cNvSpPr>
              <p:nvPr/>
            </p:nvSpPr>
            <p:spPr>
              <a:xfrm>
                <a:off x="11767338" y="5505718"/>
                <a:ext cx="469744" cy="523220"/>
              </a:xfrm>
              <a:prstGeom prst="rect">
                <a:avLst/>
              </a:prstGeom>
              <a:blipFill>
                <a:blip r:embed="rId10"/>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D0A9FF1-CE3F-DFBA-71E0-AFC979005669}"/>
              </a:ext>
            </a:extLst>
          </p:cNvPr>
          <p:cNvCxnSpPr>
            <a:cxnSpLocks/>
          </p:cNvCxnSpPr>
          <p:nvPr/>
        </p:nvCxnSpPr>
        <p:spPr>
          <a:xfrm>
            <a:off x="10636250" y="5668268"/>
            <a:ext cx="850900" cy="0"/>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830562D7-4976-F2B5-36AB-33056262D4A6}"/>
                  </a:ext>
                </a:extLst>
              </p:cNvPr>
              <p:cNvSpPr txBox="1"/>
              <p:nvPr/>
            </p:nvSpPr>
            <p:spPr>
              <a:xfrm>
                <a:off x="9977417" y="42843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solidFill>
                            <a:schemeClr val="accent5"/>
                          </a:solidFill>
                          <a:latin typeface="Cambria Math" panose="02040503050406030204" pitchFamily="18" charset="0"/>
                        </a:rPr>
                        <m:t>𝑝</m:t>
                      </m:r>
                    </m:oMath>
                  </m:oMathPara>
                </a14:m>
                <a:endParaRPr lang="en-US" sz="2000" dirty="0">
                  <a:solidFill>
                    <a:schemeClr val="accent5"/>
                  </a:solidFill>
                </a:endParaRPr>
              </a:p>
            </p:txBody>
          </p:sp>
        </mc:Choice>
        <mc:Fallback xmlns="">
          <p:sp>
            <p:nvSpPr>
              <p:cNvPr id="24" name="TextBox 23">
                <a:extLst>
                  <a:ext uri="{FF2B5EF4-FFF2-40B4-BE49-F238E27FC236}">
                    <a16:creationId xmlns:a16="http://schemas.microsoft.com/office/drawing/2014/main" id="{830562D7-4976-F2B5-36AB-33056262D4A6}"/>
                  </a:ext>
                </a:extLst>
              </p:cNvPr>
              <p:cNvSpPr txBox="1">
                <a:spLocks noRot="1" noChangeAspect="1" noMove="1" noResize="1" noEditPoints="1" noAdjustHandles="1" noChangeArrowheads="1" noChangeShapeType="1" noTextEdit="1"/>
              </p:cNvSpPr>
              <p:nvPr/>
            </p:nvSpPr>
            <p:spPr>
              <a:xfrm>
                <a:off x="9977417" y="4284324"/>
                <a:ext cx="472950" cy="523220"/>
              </a:xfrm>
              <a:prstGeom prst="rect">
                <a:avLst/>
              </a:prstGeom>
              <a:blipFill>
                <a:blip r:embed="rId11"/>
                <a:stretch>
                  <a:fillRect/>
                </a:stretch>
              </a:blipFill>
            </p:spPr>
            <p:txBody>
              <a:bodyPr/>
              <a:lstStyle/>
              <a:p>
                <a:r>
                  <a:rPr lang="en-US">
                    <a:noFill/>
                  </a:rPr>
                  <a:t> </a:t>
                </a:r>
              </a:p>
            </p:txBody>
          </p:sp>
        </mc:Fallback>
      </mc:AlternateContent>
      <p:cxnSp>
        <p:nvCxnSpPr>
          <p:cNvPr id="30" name="Straight Connector 29">
            <a:extLst>
              <a:ext uri="{FF2B5EF4-FFF2-40B4-BE49-F238E27FC236}">
                <a16:creationId xmlns:a16="http://schemas.microsoft.com/office/drawing/2014/main" id="{2FC48E6B-2FCD-B2EE-EFE1-5BACE118EB09}"/>
              </a:ext>
            </a:extLst>
          </p:cNvPr>
          <p:cNvCxnSpPr>
            <a:cxnSpLocks/>
          </p:cNvCxnSpPr>
          <p:nvPr/>
        </p:nvCxnSpPr>
        <p:spPr>
          <a:xfrm>
            <a:off x="10514261" y="3708400"/>
            <a:ext cx="1125289"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CCE8FDB-C20C-3A4E-FD33-84FBA892733C}"/>
                  </a:ext>
                </a:extLst>
              </p:cNvPr>
              <p:cNvSpPr txBox="1"/>
              <p:nvPr/>
            </p:nvSpPr>
            <p:spPr>
              <a:xfrm>
                <a:off x="574360" y="4046305"/>
                <a:ext cx="7378700" cy="550985"/>
              </a:xfrm>
              <a:prstGeom prst="rect">
                <a:avLst/>
              </a:prstGeom>
              <a:noFill/>
            </p:spPr>
            <p:txBody>
              <a:bodyPr wrap="square" rtlCol="0">
                <a:spAutoFit/>
              </a:bodyPr>
              <a:lstStyle/>
              <a:p>
                <a:r>
                  <a:rPr lang="en-US" sz="2600" dirty="0"/>
                  <a:t>If </a:t>
                </a:r>
                <a14:m>
                  <m:oMath xmlns:m="http://schemas.openxmlformats.org/officeDocument/2006/math">
                    <m:d>
                      <m:dPr>
                        <m:begChr m:val="{"/>
                        <m:endChr m:val="}"/>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i="1" smtClean="0">
                                <a:latin typeface="Cambria Math" panose="02040503050406030204" pitchFamily="18" charset="0"/>
                              </a:rPr>
                              <m:t>𝑔</m:t>
                            </m:r>
                          </m:e>
                          <m:sub>
                            <m:r>
                              <a:rPr lang="de-DE" sz="2600" b="0" i="1" smtClean="0">
                                <a:latin typeface="Cambria Math" panose="02040503050406030204" pitchFamily="18" charset="0"/>
                              </a:rPr>
                              <m:t>𝑝</m:t>
                            </m:r>
                          </m:sub>
                        </m:sSub>
                      </m:e>
                    </m:d>
                  </m:oMath>
                </a14:m>
                <a:r>
                  <a:rPr lang="en-US" sz="2600" dirty="0"/>
                  <a:t> is any orthogonal basis of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Sub>
                  </m:oMath>
                </a14:m>
                <a:r>
                  <a:rPr lang="en-US" sz="2600" dirty="0"/>
                  <a:t>, then:  </a:t>
                </a:r>
              </a:p>
            </p:txBody>
          </p:sp>
        </mc:Choice>
        <mc:Fallback xmlns="">
          <p:sp>
            <p:nvSpPr>
              <p:cNvPr id="13" name="TextBox 12">
                <a:extLst>
                  <a:ext uri="{FF2B5EF4-FFF2-40B4-BE49-F238E27FC236}">
                    <a16:creationId xmlns:a16="http://schemas.microsoft.com/office/drawing/2014/main" id="{ECCE8FDB-C20C-3A4E-FD33-84FBA892733C}"/>
                  </a:ext>
                </a:extLst>
              </p:cNvPr>
              <p:cNvSpPr txBox="1">
                <a:spLocks noRot="1" noChangeAspect="1" noMove="1" noResize="1" noEditPoints="1" noAdjustHandles="1" noChangeArrowheads="1" noChangeShapeType="1" noTextEdit="1"/>
              </p:cNvSpPr>
              <p:nvPr/>
            </p:nvSpPr>
            <p:spPr>
              <a:xfrm>
                <a:off x="574360" y="4046305"/>
                <a:ext cx="7378700" cy="550985"/>
              </a:xfrm>
              <a:prstGeom prst="rect">
                <a:avLst/>
              </a:prstGeom>
              <a:blipFill>
                <a:blip r:embed="rId12"/>
                <a:stretch>
                  <a:fillRect l="-1486" t="-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E6DFA9-3A22-BD45-1430-82382FED1EE7}"/>
                  </a:ext>
                </a:extLst>
              </p:cNvPr>
              <p:cNvSpPr txBox="1"/>
              <p:nvPr/>
            </p:nvSpPr>
            <p:spPr>
              <a:xfrm>
                <a:off x="1128764" y="4638208"/>
                <a:ext cx="6286500" cy="974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r>
                            <a:rPr lang="de-DE" sz="2600" i="1" smtClean="0">
                              <a:latin typeface="Cambria Math" panose="02040503050406030204" pitchFamily="18" charset="0"/>
                            </a:rPr>
                            <m:t>𝑓</m:t>
                          </m:r>
                        </m:e>
                        <m:sub>
                          <m:r>
                            <a:rPr lang="de-DE" sz="2600" b="0" i="1" smtClean="0">
                              <a:latin typeface="Cambria Math" panose="02040503050406030204" pitchFamily="18" charset="0"/>
                            </a:rPr>
                            <m:t>𝑁</m:t>
                          </m:r>
                        </m:sub>
                      </m:sSub>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m:t>
                          </m:r>
                          <m:r>
                            <a:rPr lang="de-DE" sz="2600" b="0" i="1" smtClean="0">
                              <a:latin typeface="Cambria Math" panose="02040503050406030204" pitchFamily="18" charset="0"/>
                            </a:rPr>
                            <m:t>𝑓</m:t>
                          </m:r>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num>
                        <m:den>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den>
                      </m:f>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f>
                        <m:fPr>
                          <m:ctrlPr>
                            <a:rPr lang="de-DE" sz="2600" i="1">
                              <a:latin typeface="Cambria Math" panose="02040503050406030204" pitchFamily="18" charset="0"/>
                            </a:rPr>
                          </m:ctrlPr>
                        </m:fPr>
                        <m:num>
                          <m:r>
                            <a:rPr lang="de-DE" sz="2600" i="1">
                              <a:latin typeface="Cambria Math" panose="02040503050406030204" pitchFamily="18" charset="0"/>
                            </a:rPr>
                            <m:t>⟨</m:t>
                          </m:r>
                          <m:r>
                            <a:rPr lang="de-DE" sz="2600" i="1">
                              <a:latin typeface="Cambria Math" panose="02040503050406030204" pitchFamily="18" charset="0"/>
                            </a:rPr>
                            <m:t>𝑓</m:t>
                          </m:r>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num>
                        <m:den>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den>
                      </m:f>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oMath>
                  </m:oMathPara>
                </a14:m>
                <a:endParaRPr lang="en-US" sz="2600" dirty="0"/>
              </a:p>
            </p:txBody>
          </p:sp>
        </mc:Choice>
        <mc:Fallback xmlns="">
          <p:sp>
            <p:nvSpPr>
              <p:cNvPr id="14" name="TextBox 13">
                <a:extLst>
                  <a:ext uri="{FF2B5EF4-FFF2-40B4-BE49-F238E27FC236}">
                    <a16:creationId xmlns:a16="http://schemas.microsoft.com/office/drawing/2014/main" id="{95E6DFA9-3A22-BD45-1430-82382FED1EE7}"/>
                  </a:ext>
                </a:extLst>
              </p:cNvPr>
              <p:cNvSpPr txBox="1">
                <a:spLocks noRot="1" noChangeAspect="1" noMove="1" noResize="1" noEditPoints="1" noAdjustHandles="1" noChangeArrowheads="1" noChangeShapeType="1" noTextEdit="1"/>
              </p:cNvSpPr>
              <p:nvPr/>
            </p:nvSpPr>
            <p:spPr>
              <a:xfrm>
                <a:off x="1128764" y="4638208"/>
                <a:ext cx="6286500" cy="974819"/>
              </a:xfrm>
              <a:prstGeom prst="rect">
                <a:avLst/>
              </a:prstGeom>
              <a:blipFill>
                <a:blip r:embed="rId13"/>
                <a:stretch>
                  <a:fillRect/>
                </a:stretch>
              </a:blipFill>
            </p:spPr>
            <p:txBody>
              <a:bodyPr/>
              <a:lstStyle/>
              <a:p>
                <a:r>
                  <a:rPr lang="en-US">
                    <a:noFill/>
                  </a:rPr>
                  <a:t> </a:t>
                </a:r>
              </a:p>
            </p:txBody>
          </p:sp>
        </mc:Fallback>
      </mc:AlternateContent>
      <p:sp>
        <p:nvSpPr>
          <p:cNvPr id="3" name="Rectangle: Rounded Corners 2">
            <a:extLst>
              <a:ext uri="{FF2B5EF4-FFF2-40B4-BE49-F238E27FC236}">
                <a16:creationId xmlns:a16="http://schemas.microsoft.com/office/drawing/2014/main" id="{219B45EC-DDC1-86C9-2D14-0E519B8E9696}"/>
              </a:ext>
            </a:extLst>
          </p:cNvPr>
          <p:cNvSpPr/>
          <p:nvPr/>
        </p:nvSpPr>
        <p:spPr>
          <a:xfrm>
            <a:off x="590968" y="4000589"/>
            <a:ext cx="6053672" cy="637619"/>
          </a:xfrm>
          <a:prstGeom prst="roundRect">
            <a:avLst>
              <a:gd name="adj" fmla="val 11036"/>
            </a:avLst>
          </a:prstGeom>
          <a:solidFill>
            <a:schemeClr val="accent4"/>
          </a:solid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44B1974-9946-71AF-003D-A5FF45A1BBB4}"/>
                  </a:ext>
                </a:extLst>
              </p:cNvPr>
              <p:cNvSpPr txBox="1"/>
              <p:nvPr/>
            </p:nvSpPr>
            <p:spPr>
              <a:xfrm>
                <a:off x="574360" y="4042800"/>
                <a:ext cx="7378700" cy="550985"/>
              </a:xfrm>
              <a:prstGeom prst="rect">
                <a:avLst/>
              </a:prstGeom>
              <a:noFill/>
            </p:spPr>
            <p:txBody>
              <a:bodyPr wrap="square" rtlCol="0">
                <a:spAutoFit/>
              </a:bodyPr>
              <a:lstStyle/>
              <a:p>
                <a:r>
                  <a:rPr lang="en-US" sz="2600" dirty="0"/>
                  <a:t>If </a:t>
                </a:r>
                <a14:m>
                  <m:oMath xmlns:m="http://schemas.openxmlformats.org/officeDocument/2006/math">
                    <m:d>
                      <m:dPr>
                        <m:begChr m:val="{"/>
                        <m:endChr m:val="}"/>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i="1" smtClean="0">
                                <a:latin typeface="Cambria Math" panose="02040503050406030204" pitchFamily="18" charset="0"/>
                              </a:rPr>
                              <m:t>𝑔</m:t>
                            </m:r>
                          </m:e>
                          <m:sub>
                            <m:r>
                              <a:rPr lang="de-DE" sz="2600" b="0" i="1" smtClean="0">
                                <a:latin typeface="Cambria Math" panose="02040503050406030204" pitchFamily="18" charset="0"/>
                              </a:rPr>
                              <m:t>𝑝</m:t>
                            </m:r>
                          </m:sub>
                        </m:sSub>
                      </m:e>
                    </m:d>
                  </m:oMath>
                </a14:m>
                <a:r>
                  <a:rPr lang="en-US" sz="2600" dirty="0"/>
                  <a:t> is any orthogonal basis of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Sub>
                  </m:oMath>
                </a14:m>
                <a:r>
                  <a:rPr lang="en-US" sz="2600" dirty="0"/>
                  <a:t>, then:  </a:t>
                </a:r>
              </a:p>
            </p:txBody>
          </p:sp>
        </mc:Choice>
        <mc:Fallback xmlns="">
          <p:sp>
            <p:nvSpPr>
              <p:cNvPr id="8" name="TextBox 7">
                <a:extLst>
                  <a:ext uri="{FF2B5EF4-FFF2-40B4-BE49-F238E27FC236}">
                    <a16:creationId xmlns:a16="http://schemas.microsoft.com/office/drawing/2014/main" id="{344B1974-9946-71AF-003D-A5FF45A1BBB4}"/>
                  </a:ext>
                </a:extLst>
              </p:cNvPr>
              <p:cNvSpPr txBox="1">
                <a:spLocks noRot="1" noChangeAspect="1" noMove="1" noResize="1" noEditPoints="1" noAdjustHandles="1" noChangeArrowheads="1" noChangeShapeType="1" noTextEdit="1"/>
              </p:cNvSpPr>
              <p:nvPr/>
            </p:nvSpPr>
            <p:spPr>
              <a:xfrm>
                <a:off x="574360" y="4042800"/>
                <a:ext cx="7378700" cy="550985"/>
              </a:xfrm>
              <a:prstGeom prst="rect">
                <a:avLst/>
              </a:prstGeom>
              <a:blipFill>
                <a:blip r:embed="rId14"/>
                <a:stretch>
                  <a:fillRect l="-1486" t="-3297" b="-23077"/>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97966360-6C49-C005-808A-46159948718B}"/>
              </a:ext>
            </a:extLst>
          </p:cNvPr>
          <p:cNvGrpSpPr/>
          <p:nvPr/>
        </p:nvGrpSpPr>
        <p:grpSpPr>
          <a:xfrm>
            <a:off x="4914403" y="216908"/>
            <a:ext cx="7322679" cy="984687"/>
            <a:chOff x="4914403" y="216908"/>
            <a:chExt cx="7322679" cy="984687"/>
          </a:xfrm>
        </p:grpSpPr>
        <p:sp>
          <p:nvSpPr>
            <p:cNvPr id="16" name="Rectangle: Rounded Corners 15">
              <a:extLst>
                <a:ext uri="{FF2B5EF4-FFF2-40B4-BE49-F238E27FC236}">
                  <a16:creationId xmlns:a16="http://schemas.microsoft.com/office/drawing/2014/main" id="{02C97550-5DE0-0E12-CCE8-72ED90265B33}"/>
                </a:ext>
              </a:extLst>
            </p:cNvPr>
            <p:cNvSpPr/>
            <p:nvPr/>
          </p:nvSpPr>
          <p:spPr>
            <a:xfrm>
              <a:off x="5143075" y="216908"/>
              <a:ext cx="6834436" cy="984687"/>
            </a:xfrm>
            <a:custGeom>
              <a:avLst/>
              <a:gdLst>
                <a:gd name="connsiteX0" fmla="*/ 0 w 6834436"/>
                <a:gd name="connsiteY0" fmla="*/ 5258 h 984687"/>
                <a:gd name="connsiteX1" fmla="*/ 5258 w 6834436"/>
                <a:gd name="connsiteY1" fmla="*/ 0 h 984687"/>
                <a:gd name="connsiteX2" fmla="*/ 755889 w 6834436"/>
                <a:gd name="connsiteY2" fmla="*/ 0 h 984687"/>
                <a:gd name="connsiteX3" fmla="*/ 1233564 w 6834436"/>
                <a:gd name="connsiteY3" fmla="*/ 0 h 984687"/>
                <a:gd name="connsiteX4" fmla="*/ 1779477 w 6834436"/>
                <a:gd name="connsiteY4" fmla="*/ 0 h 984687"/>
                <a:gd name="connsiteX5" fmla="*/ 2530108 w 6834436"/>
                <a:gd name="connsiteY5" fmla="*/ 0 h 984687"/>
                <a:gd name="connsiteX6" fmla="*/ 3076022 w 6834436"/>
                <a:gd name="connsiteY6" fmla="*/ 0 h 984687"/>
                <a:gd name="connsiteX7" fmla="*/ 3553696 w 6834436"/>
                <a:gd name="connsiteY7" fmla="*/ 0 h 984687"/>
                <a:gd name="connsiteX8" fmla="*/ 4099610 w 6834436"/>
                <a:gd name="connsiteY8" fmla="*/ 0 h 984687"/>
                <a:gd name="connsiteX9" fmla="*/ 4713763 w 6834436"/>
                <a:gd name="connsiteY9" fmla="*/ 0 h 984687"/>
                <a:gd name="connsiteX10" fmla="*/ 5396155 w 6834436"/>
                <a:gd name="connsiteY10" fmla="*/ 0 h 984687"/>
                <a:gd name="connsiteX11" fmla="*/ 5942068 w 6834436"/>
                <a:gd name="connsiteY11" fmla="*/ 0 h 984687"/>
                <a:gd name="connsiteX12" fmla="*/ 6829178 w 6834436"/>
                <a:gd name="connsiteY12" fmla="*/ 0 h 984687"/>
                <a:gd name="connsiteX13" fmla="*/ 6834436 w 6834436"/>
                <a:gd name="connsiteY13" fmla="*/ 5258 h 984687"/>
                <a:gd name="connsiteX14" fmla="*/ 6834436 w 6834436"/>
                <a:gd name="connsiteY14" fmla="*/ 463118 h 984687"/>
                <a:gd name="connsiteX15" fmla="*/ 6834436 w 6834436"/>
                <a:gd name="connsiteY15" fmla="*/ 979429 h 984687"/>
                <a:gd name="connsiteX16" fmla="*/ 6829178 w 6834436"/>
                <a:gd name="connsiteY16" fmla="*/ 984687 h 984687"/>
                <a:gd name="connsiteX17" fmla="*/ 6215025 w 6834436"/>
                <a:gd name="connsiteY17" fmla="*/ 984687 h 984687"/>
                <a:gd name="connsiteX18" fmla="*/ 5737351 w 6834436"/>
                <a:gd name="connsiteY18" fmla="*/ 984687 h 984687"/>
                <a:gd name="connsiteX19" fmla="*/ 4918480 w 6834436"/>
                <a:gd name="connsiteY19" fmla="*/ 984687 h 984687"/>
                <a:gd name="connsiteX20" fmla="*/ 4236088 w 6834436"/>
                <a:gd name="connsiteY20" fmla="*/ 984687 h 984687"/>
                <a:gd name="connsiteX21" fmla="*/ 3417218 w 6834436"/>
                <a:gd name="connsiteY21" fmla="*/ 984687 h 984687"/>
                <a:gd name="connsiteX22" fmla="*/ 2803065 w 6834436"/>
                <a:gd name="connsiteY22" fmla="*/ 984687 h 984687"/>
                <a:gd name="connsiteX23" fmla="*/ 2257152 w 6834436"/>
                <a:gd name="connsiteY23" fmla="*/ 984687 h 984687"/>
                <a:gd name="connsiteX24" fmla="*/ 1574760 w 6834436"/>
                <a:gd name="connsiteY24" fmla="*/ 984687 h 984687"/>
                <a:gd name="connsiteX25" fmla="*/ 824128 w 6834436"/>
                <a:gd name="connsiteY25" fmla="*/ 984687 h 984687"/>
                <a:gd name="connsiteX26" fmla="*/ 5258 w 6834436"/>
                <a:gd name="connsiteY26" fmla="*/ 984687 h 984687"/>
                <a:gd name="connsiteX27" fmla="*/ 0 w 6834436"/>
                <a:gd name="connsiteY27" fmla="*/ 979429 h 984687"/>
                <a:gd name="connsiteX28" fmla="*/ 0 w 6834436"/>
                <a:gd name="connsiteY28" fmla="*/ 482602 h 984687"/>
                <a:gd name="connsiteX29" fmla="*/ 0 w 6834436"/>
                <a:gd name="connsiteY29" fmla="*/ 5258 h 9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34436" h="984687" fill="none" extrusionOk="0">
                  <a:moveTo>
                    <a:pt x="0" y="5258"/>
                  </a:moveTo>
                  <a:cubicBezTo>
                    <a:pt x="-189" y="2546"/>
                    <a:pt x="2163" y="408"/>
                    <a:pt x="5258" y="0"/>
                  </a:cubicBezTo>
                  <a:cubicBezTo>
                    <a:pt x="318656" y="-26304"/>
                    <a:pt x="590098" y="25234"/>
                    <a:pt x="755889" y="0"/>
                  </a:cubicBezTo>
                  <a:cubicBezTo>
                    <a:pt x="921680" y="-25234"/>
                    <a:pt x="1083299" y="-2159"/>
                    <a:pt x="1233564" y="0"/>
                  </a:cubicBezTo>
                  <a:cubicBezTo>
                    <a:pt x="1383829" y="2159"/>
                    <a:pt x="1524886" y="-24584"/>
                    <a:pt x="1779477" y="0"/>
                  </a:cubicBezTo>
                  <a:cubicBezTo>
                    <a:pt x="2034068" y="24584"/>
                    <a:pt x="2284730" y="18445"/>
                    <a:pt x="2530108" y="0"/>
                  </a:cubicBezTo>
                  <a:cubicBezTo>
                    <a:pt x="2775486" y="-18445"/>
                    <a:pt x="2924983" y="-10349"/>
                    <a:pt x="3076022" y="0"/>
                  </a:cubicBezTo>
                  <a:cubicBezTo>
                    <a:pt x="3227061" y="10349"/>
                    <a:pt x="3362116" y="23500"/>
                    <a:pt x="3553696" y="0"/>
                  </a:cubicBezTo>
                  <a:cubicBezTo>
                    <a:pt x="3745276" y="-23500"/>
                    <a:pt x="3843568" y="-11598"/>
                    <a:pt x="4099610" y="0"/>
                  </a:cubicBezTo>
                  <a:cubicBezTo>
                    <a:pt x="4355652" y="11598"/>
                    <a:pt x="4461724" y="-244"/>
                    <a:pt x="4713763" y="0"/>
                  </a:cubicBezTo>
                  <a:cubicBezTo>
                    <a:pt x="4965802" y="244"/>
                    <a:pt x="5135409" y="-25576"/>
                    <a:pt x="5396155" y="0"/>
                  </a:cubicBezTo>
                  <a:cubicBezTo>
                    <a:pt x="5656901" y="25576"/>
                    <a:pt x="5687514" y="26854"/>
                    <a:pt x="5942068" y="0"/>
                  </a:cubicBezTo>
                  <a:cubicBezTo>
                    <a:pt x="6196622" y="-26854"/>
                    <a:pt x="6637044" y="-43418"/>
                    <a:pt x="6829178" y="0"/>
                  </a:cubicBezTo>
                  <a:cubicBezTo>
                    <a:pt x="6832024" y="-103"/>
                    <a:pt x="6833863" y="2620"/>
                    <a:pt x="6834436" y="5258"/>
                  </a:cubicBezTo>
                  <a:cubicBezTo>
                    <a:pt x="6846639" y="170276"/>
                    <a:pt x="6841162" y="258824"/>
                    <a:pt x="6834436" y="463118"/>
                  </a:cubicBezTo>
                  <a:cubicBezTo>
                    <a:pt x="6827710" y="667412"/>
                    <a:pt x="6810804" y="779364"/>
                    <a:pt x="6834436" y="979429"/>
                  </a:cubicBezTo>
                  <a:cubicBezTo>
                    <a:pt x="6834571" y="982356"/>
                    <a:pt x="6831968" y="984729"/>
                    <a:pt x="6829178" y="984687"/>
                  </a:cubicBezTo>
                  <a:cubicBezTo>
                    <a:pt x="6704736" y="1007017"/>
                    <a:pt x="6338410" y="972795"/>
                    <a:pt x="6215025" y="984687"/>
                  </a:cubicBezTo>
                  <a:cubicBezTo>
                    <a:pt x="6091640" y="996579"/>
                    <a:pt x="5866591" y="965434"/>
                    <a:pt x="5737351" y="984687"/>
                  </a:cubicBezTo>
                  <a:cubicBezTo>
                    <a:pt x="5608111" y="1003940"/>
                    <a:pt x="5101254" y="976915"/>
                    <a:pt x="4918480" y="984687"/>
                  </a:cubicBezTo>
                  <a:cubicBezTo>
                    <a:pt x="4735706" y="992459"/>
                    <a:pt x="4418319" y="985554"/>
                    <a:pt x="4236088" y="984687"/>
                  </a:cubicBezTo>
                  <a:cubicBezTo>
                    <a:pt x="4053857" y="983820"/>
                    <a:pt x="3775614" y="1000876"/>
                    <a:pt x="3417218" y="984687"/>
                  </a:cubicBezTo>
                  <a:cubicBezTo>
                    <a:pt x="3058822" y="968499"/>
                    <a:pt x="3096444" y="979354"/>
                    <a:pt x="2803065" y="984687"/>
                  </a:cubicBezTo>
                  <a:cubicBezTo>
                    <a:pt x="2509686" y="990020"/>
                    <a:pt x="2406285" y="968289"/>
                    <a:pt x="2257152" y="984687"/>
                  </a:cubicBezTo>
                  <a:cubicBezTo>
                    <a:pt x="2108019" y="1001085"/>
                    <a:pt x="1825023" y="993177"/>
                    <a:pt x="1574760" y="984687"/>
                  </a:cubicBezTo>
                  <a:cubicBezTo>
                    <a:pt x="1324497" y="976197"/>
                    <a:pt x="1143104" y="1020774"/>
                    <a:pt x="824128" y="984687"/>
                  </a:cubicBezTo>
                  <a:cubicBezTo>
                    <a:pt x="505152" y="948600"/>
                    <a:pt x="259976" y="971456"/>
                    <a:pt x="5258" y="984687"/>
                  </a:cubicBezTo>
                  <a:cubicBezTo>
                    <a:pt x="2349" y="984762"/>
                    <a:pt x="-193" y="982163"/>
                    <a:pt x="0" y="979429"/>
                  </a:cubicBezTo>
                  <a:cubicBezTo>
                    <a:pt x="-6832" y="802310"/>
                    <a:pt x="-2824" y="651362"/>
                    <a:pt x="0" y="482602"/>
                  </a:cubicBezTo>
                  <a:cubicBezTo>
                    <a:pt x="2824" y="313842"/>
                    <a:pt x="5864" y="160325"/>
                    <a:pt x="0" y="5258"/>
                  </a:cubicBezTo>
                  <a:close/>
                </a:path>
                <a:path w="6834436" h="984687" stroke="0" extrusionOk="0">
                  <a:moveTo>
                    <a:pt x="0" y="5258"/>
                  </a:moveTo>
                  <a:cubicBezTo>
                    <a:pt x="-85" y="2302"/>
                    <a:pt x="2068" y="107"/>
                    <a:pt x="5258" y="0"/>
                  </a:cubicBezTo>
                  <a:cubicBezTo>
                    <a:pt x="278632" y="23544"/>
                    <a:pt x="543944" y="-23371"/>
                    <a:pt x="824128" y="0"/>
                  </a:cubicBezTo>
                  <a:cubicBezTo>
                    <a:pt x="1104312" y="23371"/>
                    <a:pt x="1158246" y="-2208"/>
                    <a:pt x="1438281" y="0"/>
                  </a:cubicBezTo>
                  <a:cubicBezTo>
                    <a:pt x="1718316" y="2208"/>
                    <a:pt x="1755663" y="-20530"/>
                    <a:pt x="1984195" y="0"/>
                  </a:cubicBezTo>
                  <a:cubicBezTo>
                    <a:pt x="2212727" y="20530"/>
                    <a:pt x="2537053" y="-13892"/>
                    <a:pt x="2734826" y="0"/>
                  </a:cubicBezTo>
                  <a:cubicBezTo>
                    <a:pt x="2932599" y="13892"/>
                    <a:pt x="3098099" y="6139"/>
                    <a:pt x="3348979" y="0"/>
                  </a:cubicBezTo>
                  <a:cubicBezTo>
                    <a:pt x="3599859" y="-6139"/>
                    <a:pt x="3785837" y="35759"/>
                    <a:pt x="4167849" y="0"/>
                  </a:cubicBezTo>
                  <a:cubicBezTo>
                    <a:pt x="4549861" y="-35759"/>
                    <a:pt x="4542067" y="-10669"/>
                    <a:pt x="4713763" y="0"/>
                  </a:cubicBezTo>
                  <a:cubicBezTo>
                    <a:pt x="4885459" y="10669"/>
                    <a:pt x="5228049" y="-32407"/>
                    <a:pt x="5532633" y="0"/>
                  </a:cubicBezTo>
                  <a:cubicBezTo>
                    <a:pt x="5837217" y="32407"/>
                    <a:pt x="5865076" y="-23604"/>
                    <a:pt x="6010308" y="0"/>
                  </a:cubicBezTo>
                  <a:cubicBezTo>
                    <a:pt x="6155541" y="23604"/>
                    <a:pt x="6592214" y="8263"/>
                    <a:pt x="6829178" y="0"/>
                  </a:cubicBezTo>
                  <a:cubicBezTo>
                    <a:pt x="6832190" y="160"/>
                    <a:pt x="6834444" y="2436"/>
                    <a:pt x="6834436" y="5258"/>
                  </a:cubicBezTo>
                  <a:cubicBezTo>
                    <a:pt x="6837104" y="200262"/>
                    <a:pt x="6820811" y="298536"/>
                    <a:pt x="6834436" y="463118"/>
                  </a:cubicBezTo>
                  <a:cubicBezTo>
                    <a:pt x="6848061" y="627700"/>
                    <a:pt x="6841752" y="763434"/>
                    <a:pt x="6834436" y="979429"/>
                  </a:cubicBezTo>
                  <a:cubicBezTo>
                    <a:pt x="6833915" y="982419"/>
                    <a:pt x="6831671" y="984404"/>
                    <a:pt x="6829178" y="984687"/>
                  </a:cubicBezTo>
                  <a:cubicBezTo>
                    <a:pt x="6515678" y="1005018"/>
                    <a:pt x="6432151" y="955762"/>
                    <a:pt x="6078547" y="984687"/>
                  </a:cubicBezTo>
                  <a:cubicBezTo>
                    <a:pt x="5724943" y="1013612"/>
                    <a:pt x="5635596" y="993958"/>
                    <a:pt x="5396155" y="984687"/>
                  </a:cubicBezTo>
                  <a:cubicBezTo>
                    <a:pt x="5156714" y="975416"/>
                    <a:pt x="5028074" y="963633"/>
                    <a:pt x="4918480" y="984687"/>
                  </a:cubicBezTo>
                  <a:cubicBezTo>
                    <a:pt x="4808886" y="1005741"/>
                    <a:pt x="4566739" y="960986"/>
                    <a:pt x="4372567" y="984687"/>
                  </a:cubicBezTo>
                  <a:cubicBezTo>
                    <a:pt x="4178395" y="1008388"/>
                    <a:pt x="3925488" y="1000312"/>
                    <a:pt x="3553696" y="984687"/>
                  </a:cubicBezTo>
                  <a:cubicBezTo>
                    <a:pt x="3181904" y="969062"/>
                    <a:pt x="3060018" y="993680"/>
                    <a:pt x="2871304" y="984687"/>
                  </a:cubicBezTo>
                  <a:cubicBezTo>
                    <a:pt x="2682590" y="975694"/>
                    <a:pt x="2465546" y="1001995"/>
                    <a:pt x="2325391" y="984687"/>
                  </a:cubicBezTo>
                  <a:cubicBezTo>
                    <a:pt x="2185236" y="967379"/>
                    <a:pt x="1919082" y="960314"/>
                    <a:pt x="1642999" y="984687"/>
                  </a:cubicBezTo>
                  <a:cubicBezTo>
                    <a:pt x="1366916" y="1009060"/>
                    <a:pt x="1282031" y="1002404"/>
                    <a:pt x="1165324" y="984687"/>
                  </a:cubicBezTo>
                  <a:cubicBezTo>
                    <a:pt x="1048617" y="966970"/>
                    <a:pt x="909963" y="982171"/>
                    <a:pt x="687650" y="984687"/>
                  </a:cubicBezTo>
                  <a:cubicBezTo>
                    <a:pt x="465337" y="987203"/>
                    <a:pt x="202799" y="990977"/>
                    <a:pt x="5258" y="984687"/>
                  </a:cubicBezTo>
                  <a:cubicBezTo>
                    <a:pt x="2756" y="984828"/>
                    <a:pt x="77" y="982591"/>
                    <a:pt x="0" y="979429"/>
                  </a:cubicBezTo>
                  <a:cubicBezTo>
                    <a:pt x="-3986" y="884788"/>
                    <a:pt x="-3295" y="656796"/>
                    <a:pt x="0" y="521569"/>
                  </a:cubicBezTo>
                  <a:cubicBezTo>
                    <a:pt x="3295" y="386342"/>
                    <a:pt x="20214" y="189647"/>
                    <a:pt x="0" y="5258"/>
                  </a:cubicBezTo>
                  <a:close/>
                </a:path>
              </a:pathLst>
            </a:custGeom>
            <a:solidFill>
              <a:schemeClr val="accent5">
                <a:lumMod val="75000"/>
              </a:schemeClr>
            </a:solidFill>
            <a:ln w="25400">
              <a:solidFill>
                <a:schemeClr val="tx1"/>
              </a:solidFill>
              <a:extLst>
                <a:ext uri="{C807C97D-BFC1-408E-A445-0C87EB9F89A2}">
                  <ask:lineSketchStyleProps xmlns:ask="http://schemas.microsoft.com/office/drawing/2018/sketchyshapes" sd="1219033472">
                    <a:prstGeom prst="roundRect">
                      <a:avLst>
                        <a:gd name="adj" fmla="val 534"/>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617C4D-F774-EDD7-0731-C64770A6CE49}"/>
                    </a:ext>
                  </a:extLst>
                </p:cNvPr>
                <p:cNvSpPr txBox="1"/>
                <p:nvPr/>
              </p:nvSpPr>
              <p:spPr>
                <a:xfrm>
                  <a:off x="4914403" y="346303"/>
                  <a:ext cx="7322679"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21" name="TextBox 20">
                  <a:extLst>
                    <a:ext uri="{FF2B5EF4-FFF2-40B4-BE49-F238E27FC236}">
                      <a16:creationId xmlns:a16="http://schemas.microsoft.com/office/drawing/2014/main" id="{84617C4D-F774-EDD7-0731-C64770A6CE49}"/>
                    </a:ext>
                  </a:extLst>
                </p:cNvPr>
                <p:cNvSpPr txBox="1">
                  <a:spLocks noRot="1" noChangeAspect="1" noMove="1" noResize="1" noEditPoints="1" noAdjustHandles="1" noChangeArrowheads="1" noChangeShapeType="1" noTextEdit="1"/>
                </p:cNvSpPr>
                <p:nvPr/>
              </p:nvSpPr>
              <p:spPr>
                <a:xfrm>
                  <a:off x="4914403" y="346303"/>
                  <a:ext cx="7322679" cy="739305"/>
                </a:xfrm>
                <a:prstGeom prst="rect">
                  <a:avLst/>
                </a:prstGeom>
                <a:blipFill>
                  <a:blip r:embed="rId15"/>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910908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7953060" y="5383467"/>
            <a:ext cx="5743890" cy="1006502"/>
          </a:xfrm>
          <a:custGeom>
            <a:avLst/>
            <a:gdLst>
              <a:gd name="connsiteX0" fmla="*/ 0 w 5743890"/>
              <a:gd name="connsiteY0" fmla="*/ 1006502 h 1006502"/>
              <a:gd name="connsiteX1" fmla="*/ 369926 w 5743890"/>
              <a:gd name="connsiteY1" fmla="*/ 681066 h 1006502"/>
              <a:gd name="connsiteX2" fmla="*/ 716970 w 5743890"/>
              <a:gd name="connsiteY2" fmla="*/ 375761 h 1006502"/>
              <a:gd name="connsiteX3" fmla="*/ 1144101 w 5743890"/>
              <a:gd name="connsiteY3" fmla="*/ 0 h 1006502"/>
              <a:gd name="connsiteX4" fmla="*/ 1755216 w 5743890"/>
              <a:gd name="connsiteY4" fmla="*/ 0 h 1006502"/>
              <a:gd name="connsiteX5" fmla="*/ 2320333 w 5743890"/>
              <a:gd name="connsiteY5" fmla="*/ 0 h 1006502"/>
              <a:gd name="connsiteX6" fmla="*/ 2885450 w 5743890"/>
              <a:gd name="connsiteY6" fmla="*/ 0 h 1006502"/>
              <a:gd name="connsiteX7" fmla="*/ 3542562 w 5743890"/>
              <a:gd name="connsiteY7" fmla="*/ 0 h 1006502"/>
              <a:gd name="connsiteX8" fmla="*/ 4199675 w 5743890"/>
              <a:gd name="connsiteY8" fmla="*/ 0 h 1006502"/>
              <a:gd name="connsiteX9" fmla="*/ 4764792 w 5743890"/>
              <a:gd name="connsiteY9" fmla="*/ 0 h 1006502"/>
              <a:gd name="connsiteX10" fmla="*/ 5743890 w 5743890"/>
              <a:gd name="connsiteY10" fmla="*/ 0 h 1006502"/>
              <a:gd name="connsiteX11" fmla="*/ 5362523 w 5743890"/>
              <a:gd name="connsiteY11" fmla="*/ 335501 h 1006502"/>
              <a:gd name="connsiteX12" fmla="*/ 4992597 w 5743890"/>
              <a:gd name="connsiteY12" fmla="*/ 660936 h 1006502"/>
              <a:gd name="connsiteX13" fmla="*/ 4599789 w 5743890"/>
              <a:gd name="connsiteY13" fmla="*/ 1006502 h 1006502"/>
              <a:gd name="connsiteX14" fmla="*/ 3850681 w 5743890"/>
              <a:gd name="connsiteY14" fmla="*/ 1006502 h 1006502"/>
              <a:gd name="connsiteX15" fmla="*/ 3101572 w 5743890"/>
              <a:gd name="connsiteY15" fmla="*/ 1006502 h 1006502"/>
              <a:gd name="connsiteX16" fmla="*/ 2444459 w 5743890"/>
              <a:gd name="connsiteY16" fmla="*/ 1006502 h 1006502"/>
              <a:gd name="connsiteX17" fmla="*/ 1833344 w 5743890"/>
              <a:gd name="connsiteY17" fmla="*/ 1006502 h 1006502"/>
              <a:gd name="connsiteX18" fmla="*/ 1314225 w 5743890"/>
              <a:gd name="connsiteY18" fmla="*/ 1006502 h 1006502"/>
              <a:gd name="connsiteX19" fmla="*/ 749108 w 5743890"/>
              <a:gd name="connsiteY19" fmla="*/ 1006502 h 1006502"/>
              <a:gd name="connsiteX20" fmla="*/ 0 w 5743890"/>
              <a:gd name="connsiteY20"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43890"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432360" y="25856"/>
                  <a:pt x="1518139" y="-9535"/>
                  <a:pt x="1755216" y="0"/>
                </a:cubicBezTo>
                <a:cubicBezTo>
                  <a:pt x="1992294" y="9535"/>
                  <a:pt x="2098747" y="17376"/>
                  <a:pt x="2320333" y="0"/>
                </a:cubicBezTo>
                <a:cubicBezTo>
                  <a:pt x="2541919" y="-17376"/>
                  <a:pt x="2688728" y="-7922"/>
                  <a:pt x="2885450" y="0"/>
                </a:cubicBezTo>
                <a:cubicBezTo>
                  <a:pt x="3082172" y="7922"/>
                  <a:pt x="3368973" y="21524"/>
                  <a:pt x="3542562" y="0"/>
                </a:cubicBezTo>
                <a:cubicBezTo>
                  <a:pt x="3716151" y="-21524"/>
                  <a:pt x="4000577" y="-27537"/>
                  <a:pt x="4199675" y="0"/>
                </a:cubicBezTo>
                <a:cubicBezTo>
                  <a:pt x="4398773" y="27537"/>
                  <a:pt x="4495030" y="7079"/>
                  <a:pt x="4764792" y="0"/>
                </a:cubicBezTo>
                <a:cubicBezTo>
                  <a:pt x="5034554" y="-7079"/>
                  <a:pt x="5373051" y="46884"/>
                  <a:pt x="5743890" y="0"/>
                </a:cubicBezTo>
                <a:cubicBezTo>
                  <a:pt x="5657012" y="55062"/>
                  <a:pt x="5543698" y="183731"/>
                  <a:pt x="5362523" y="335501"/>
                </a:cubicBezTo>
                <a:cubicBezTo>
                  <a:pt x="5181348" y="487271"/>
                  <a:pt x="5065614" y="580805"/>
                  <a:pt x="4992597" y="660936"/>
                </a:cubicBezTo>
                <a:cubicBezTo>
                  <a:pt x="4919580" y="741067"/>
                  <a:pt x="4704419" y="920971"/>
                  <a:pt x="4599789" y="1006502"/>
                </a:cubicBezTo>
                <a:cubicBezTo>
                  <a:pt x="4384411" y="994518"/>
                  <a:pt x="4110105" y="992438"/>
                  <a:pt x="3850681" y="1006502"/>
                </a:cubicBezTo>
                <a:cubicBezTo>
                  <a:pt x="3591257" y="1020566"/>
                  <a:pt x="3425083" y="987090"/>
                  <a:pt x="3101572" y="1006502"/>
                </a:cubicBezTo>
                <a:cubicBezTo>
                  <a:pt x="2778061" y="1025914"/>
                  <a:pt x="2578217" y="1016008"/>
                  <a:pt x="2444459" y="1006502"/>
                </a:cubicBezTo>
                <a:cubicBezTo>
                  <a:pt x="2310701" y="996996"/>
                  <a:pt x="2034809" y="1020023"/>
                  <a:pt x="1833344" y="1006502"/>
                </a:cubicBezTo>
                <a:cubicBezTo>
                  <a:pt x="1631879" y="992981"/>
                  <a:pt x="1537053" y="1002104"/>
                  <a:pt x="1314225" y="1006502"/>
                </a:cubicBezTo>
                <a:cubicBezTo>
                  <a:pt x="1091397" y="1010900"/>
                  <a:pt x="883107" y="998134"/>
                  <a:pt x="749108" y="1006502"/>
                </a:cubicBezTo>
                <a:cubicBezTo>
                  <a:pt x="615109" y="1014870"/>
                  <a:pt x="158364" y="1019058"/>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8353541" y="5890763"/>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8353541" y="5890763"/>
                <a:ext cx="2160720" cy="485326"/>
              </a:xfrm>
              <a:prstGeom prst="rect">
                <a:avLst/>
              </a:prstGeom>
              <a:blipFill>
                <a:blip r:embed="rId5"/>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p:cNvCxnSpPr>
          <p:nvPr/>
        </p:nvCxnSpPr>
        <p:spPr>
          <a:xfrm>
            <a:off x="10386472" y="3708400"/>
            <a:ext cx="0"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9798282" y="32941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𝑓</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9798282" y="3294124"/>
                <a:ext cx="47295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9762390" y="5406658"/>
                <a:ext cx="624082"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𝑓</m:t>
                          </m:r>
                        </m:e>
                        <m:sub>
                          <m:r>
                            <a:rPr lang="de-DE" sz="2800" b="0" i="1" smtClean="0">
                              <a:latin typeface="Cambria Math" panose="02040503050406030204" pitchFamily="18" charset="0"/>
                            </a:rPr>
                            <m:t>𝑁</m:t>
                          </m:r>
                        </m:sub>
                      </m:sSub>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9762390" y="5406658"/>
                <a:ext cx="624082" cy="523220"/>
              </a:xfrm>
              <a:prstGeom prst="rect">
                <a:avLst/>
              </a:prstGeom>
              <a:blipFill>
                <a:blip r:embed="rId7"/>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287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287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3519F7-468B-34E2-C47D-2501BECD2296}"/>
              </a:ext>
            </a:extLst>
          </p:cNvPr>
          <p:cNvSpPr/>
          <p:nvPr/>
        </p:nvSpPr>
        <p:spPr>
          <a:xfrm>
            <a:off x="11639550"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DA0D3D-BB6B-D83F-B570-ADA00E4EBE5E}"/>
                  </a:ext>
                </a:extLst>
              </p:cNvPr>
              <p:cNvSpPr txBox="1"/>
              <p:nvPr/>
            </p:nvSpPr>
            <p:spPr>
              <a:xfrm>
                <a:off x="11767338" y="5505718"/>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0</m:t>
                      </m:r>
                    </m:oMath>
                  </m:oMathPara>
                </a14:m>
                <a:endParaRPr lang="en-US" sz="2800" dirty="0"/>
              </a:p>
            </p:txBody>
          </p:sp>
        </mc:Choice>
        <mc:Fallback xmlns="">
          <p:sp>
            <p:nvSpPr>
              <p:cNvPr id="11" name="TextBox 10">
                <a:extLst>
                  <a:ext uri="{FF2B5EF4-FFF2-40B4-BE49-F238E27FC236}">
                    <a16:creationId xmlns:a16="http://schemas.microsoft.com/office/drawing/2014/main" id="{88DA0D3D-BB6B-D83F-B570-ADA00E4EBE5E}"/>
                  </a:ext>
                </a:extLst>
              </p:cNvPr>
              <p:cNvSpPr txBox="1">
                <a:spLocks noRot="1" noChangeAspect="1" noMove="1" noResize="1" noEditPoints="1" noAdjustHandles="1" noChangeArrowheads="1" noChangeShapeType="1" noTextEdit="1"/>
              </p:cNvSpPr>
              <p:nvPr/>
            </p:nvSpPr>
            <p:spPr>
              <a:xfrm>
                <a:off x="11767338" y="5505718"/>
                <a:ext cx="469744" cy="523220"/>
              </a:xfrm>
              <a:prstGeom prst="rect">
                <a:avLst/>
              </a:prstGeom>
              <a:blipFill>
                <a:blip r:embed="rId8"/>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D0A9FF1-CE3F-DFBA-71E0-AFC979005669}"/>
              </a:ext>
            </a:extLst>
          </p:cNvPr>
          <p:cNvCxnSpPr>
            <a:cxnSpLocks/>
          </p:cNvCxnSpPr>
          <p:nvPr/>
        </p:nvCxnSpPr>
        <p:spPr>
          <a:xfrm>
            <a:off x="10636250" y="5668268"/>
            <a:ext cx="850900" cy="0"/>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2FC48E6B-2FCD-B2EE-EFE1-5BACE118EB09}"/>
              </a:ext>
            </a:extLst>
          </p:cNvPr>
          <p:cNvCxnSpPr>
            <a:cxnSpLocks/>
          </p:cNvCxnSpPr>
          <p:nvPr/>
        </p:nvCxnSpPr>
        <p:spPr>
          <a:xfrm>
            <a:off x="10514261" y="3708400"/>
            <a:ext cx="1125289"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p:grpSp>
        <p:nvGrpSpPr>
          <p:cNvPr id="23" name="Group 22">
            <a:extLst>
              <a:ext uri="{FF2B5EF4-FFF2-40B4-BE49-F238E27FC236}">
                <a16:creationId xmlns:a16="http://schemas.microsoft.com/office/drawing/2014/main" id="{97966360-6C49-C005-808A-46159948718B}"/>
              </a:ext>
            </a:extLst>
          </p:cNvPr>
          <p:cNvGrpSpPr/>
          <p:nvPr/>
        </p:nvGrpSpPr>
        <p:grpSpPr>
          <a:xfrm>
            <a:off x="4914403" y="216908"/>
            <a:ext cx="7322679" cy="984687"/>
            <a:chOff x="4914403" y="216908"/>
            <a:chExt cx="7322679" cy="984687"/>
          </a:xfrm>
        </p:grpSpPr>
        <p:sp>
          <p:nvSpPr>
            <p:cNvPr id="16" name="Rectangle: Rounded Corners 15">
              <a:extLst>
                <a:ext uri="{FF2B5EF4-FFF2-40B4-BE49-F238E27FC236}">
                  <a16:creationId xmlns:a16="http://schemas.microsoft.com/office/drawing/2014/main" id="{02C97550-5DE0-0E12-CCE8-72ED90265B33}"/>
                </a:ext>
              </a:extLst>
            </p:cNvPr>
            <p:cNvSpPr/>
            <p:nvPr/>
          </p:nvSpPr>
          <p:spPr>
            <a:xfrm>
              <a:off x="5143075" y="216908"/>
              <a:ext cx="6834436" cy="984687"/>
            </a:xfrm>
            <a:custGeom>
              <a:avLst/>
              <a:gdLst>
                <a:gd name="connsiteX0" fmla="*/ 0 w 6834436"/>
                <a:gd name="connsiteY0" fmla="*/ 5258 h 984687"/>
                <a:gd name="connsiteX1" fmla="*/ 5258 w 6834436"/>
                <a:gd name="connsiteY1" fmla="*/ 0 h 984687"/>
                <a:gd name="connsiteX2" fmla="*/ 755889 w 6834436"/>
                <a:gd name="connsiteY2" fmla="*/ 0 h 984687"/>
                <a:gd name="connsiteX3" fmla="*/ 1233564 w 6834436"/>
                <a:gd name="connsiteY3" fmla="*/ 0 h 984687"/>
                <a:gd name="connsiteX4" fmla="*/ 1779477 w 6834436"/>
                <a:gd name="connsiteY4" fmla="*/ 0 h 984687"/>
                <a:gd name="connsiteX5" fmla="*/ 2530108 w 6834436"/>
                <a:gd name="connsiteY5" fmla="*/ 0 h 984687"/>
                <a:gd name="connsiteX6" fmla="*/ 3076022 w 6834436"/>
                <a:gd name="connsiteY6" fmla="*/ 0 h 984687"/>
                <a:gd name="connsiteX7" fmla="*/ 3553696 w 6834436"/>
                <a:gd name="connsiteY7" fmla="*/ 0 h 984687"/>
                <a:gd name="connsiteX8" fmla="*/ 4099610 w 6834436"/>
                <a:gd name="connsiteY8" fmla="*/ 0 h 984687"/>
                <a:gd name="connsiteX9" fmla="*/ 4713763 w 6834436"/>
                <a:gd name="connsiteY9" fmla="*/ 0 h 984687"/>
                <a:gd name="connsiteX10" fmla="*/ 5396155 w 6834436"/>
                <a:gd name="connsiteY10" fmla="*/ 0 h 984687"/>
                <a:gd name="connsiteX11" fmla="*/ 5942068 w 6834436"/>
                <a:gd name="connsiteY11" fmla="*/ 0 h 984687"/>
                <a:gd name="connsiteX12" fmla="*/ 6829178 w 6834436"/>
                <a:gd name="connsiteY12" fmla="*/ 0 h 984687"/>
                <a:gd name="connsiteX13" fmla="*/ 6834436 w 6834436"/>
                <a:gd name="connsiteY13" fmla="*/ 5258 h 984687"/>
                <a:gd name="connsiteX14" fmla="*/ 6834436 w 6834436"/>
                <a:gd name="connsiteY14" fmla="*/ 463118 h 984687"/>
                <a:gd name="connsiteX15" fmla="*/ 6834436 w 6834436"/>
                <a:gd name="connsiteY15" fmla="*/ 979429 h 984687"/>
                <a:gd name="connsiteX16" fmla="*/ 6829178 w 6834436"/>
                <a:gd name="connsiteY16" fmla="*/ 984687 h 984687"/>
                <a:gd name="connsiteX17" fmla="*/ 6215025 w 6834436"/>
                <a:gd name="connsiteY17" fmla="*/ 984687 h 984687"/>
                <a:gd name="connsiteX18" fmla="*/ 5737351 w 6834436"/>
                <a:gd name="connsiteY18" fmla="*/ 984687 h 984687"/>
                <a:gd name="connsiteX19" fmla="*/ 4918480 w 6834436"/>
                <a:gd name="connsiteY19" fmla="*/ 984687 h 984687"/>
                <a:gd name="connsiteX20" fmla="*/ 4236088 w 6834436"/>
                <a:gd name="connsiteY20" fmla="*/ 984687 h 984687"/>
                <a:gd name="connsiteX21" fmla="*/ 3417218 w 6834436"/>
                <a:gd name="connsiteY21" fmla="*/ 984687 h 984687"/>
                <a:gd name="connsiteX22" fmla="*/ 2803065 w 6834436"/>
                <a:gd name="connsiteY22" fmla="*/ 984687 h 984687"/>
                <a:gd name="connsiteX23" fmla="*/ 2257152 w 6834436"/>
                <a:gd name="connsiteY23" fmla="*/ 984687 h 984687"/>
                <a:gd name="connsiteX24" fmla="*/ 1574760 w 6834436"/>
                <a:gd name="connsiteY24" fmla="*/ 984687 h 984687"/>
                <a:gd name="connsiteX25" fmla="*/ 824128 w 6834436"/>
                <a:gd name="connsiteY25" fmla="*/ 984687 h 984687"/>
                <a:gd name="connsiteX26" fmla="*/ 5258 w 6834436"/>
                <a:gd name="connsiteY26" fmla="*/ 984687 h 984687"/>
                <a:gd name="connsiteX27" fmla="*/ 0 w 6834436"/>
                <a:gd name="connsiteY27" fmla="*/ 979429 h 984687"/>
                <a:gd name="connsiteX28" fmla="*/ 0 w 6834436"/>
                <a:gd name="connsiteY28" fmla="*/ 482602 h 984687"/>
                <a:gd name="connsiteX29" fmla="*/ 0 w 6834436"/>
                <a:gd name="connsiteY29" fmla="*/ 5258 h 9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34436" h="984687" fill="none" extrusionOk="0">
                  <a:moveTo>
                    <a:pt x="0" y="5258"/>
                  </a:moveTo>
                  <a:cubicBezTo>
                    <a:pt x="-189" y="2546"/>
                    <a:pt x="2163" y="408"/>
                    <a:pt x="5258" y="0"/>
                  </a:cubicBezTo>
                  <a:cubicBezTo>
                    <a:pt x="318656" y="-26304"/>
                    <a:pt x="590098" y="25234"/>
                    <a:pt x="755889" y="0"/>
                  </a:cubicBezTo>
                  <a:cubicBezTo>
                    <a:pt x="921680" y="-25234"/>
                    <a:pt x="1083299" y="-2159"/>
                    <a:pt x="1233564" y="0"/>
                  </a:cubicBezTo>
                  <a:cubicBezTo>
                    <a:pt x="1383829" y="2159"/>
                    <a:pt x="1524886" y="-24584"/>
                    <a:pt x="1779477" y="0"/>
                  </a:cubicBezTo>
                  <a:cubicBezTo>
                    <a:pt x="2034068" y="24584"/>
                    <a:pt x="2284730" y="18445"/>
                    <a:pt x="2530108" y="0"/>
                  </a:cubicBezTo>
                  <a:cubicBezTo>
                    <a:pt x="2775486" y="-18445"/>
                    <a:pt x="2924983" y="-10349"/>
                    <a:pt x="3076022" y="0"/>
                  </a:cubicBezTo>
                  <a:cubicBezTo>
                    <a:pt x="3227061" y="10349"/>
                    <a:pt x="3362116" y="23500"/>
                    <a:pt x="3553696" y="0"/>
                  </a:cubicBezTo>
                  <a:cubicBezTo>
                    <a:pt x="3745276" y="-23500"/>
                    <a:pt x="3843568" y="-11598"/>
                    <a:pt x="4099610" y="0"/>
                  </a:cubicBezTo>
                  <a:cubicBezTo>
                    <a:pt x="4355652" y="11598"/>
                    <a:pt x="4461724" y="-244"/>
                    <a:pt x="4713763" y="0"/>
                  </a:cubicBezTo>
                  <a:cubicBezTo>
                    <a:pt x="4965802" y="244"/>
                    <a:pt x="5135409" y="-25576"/>
                    <a:pt x="5396155" y="0"/>
                  </a:cubicBezTo>
                  <a:cubicBezTo>
                    <a:pt x="5656901" y="25576"/>
                    <a:pt x="5687514" y="26854"/>
                    <a:pt x="5942068" y="0"/>
                  </a:cubicBezTo>
                  <a:cubicBezTo>
                    <a:pt x="6196622" y="-26854"/>
                    <a:pt x="6637044" y="-43418"/>
                    <a:pt x="6829178" y="0"/>
                  </a:cubicBezTo>
                  <a:cubicBezTo>
                    <a:pt x="6832024" y="-103"/>
                    <a:pt x="6833863" y="2620"/>
                    <a:pt x="6834436" y="5258"/>
                  </a:cubicBezTo>
                  <a:cubicBezTo>
                    <a:pt x="6846639" y="170276"/>
                    <a:pt x="6841162" y="258824"/>
                    <a:pt x="6834436" y="463118"/>
                  </a:cubicBezTo>
                  <a:cubicBezTo>
                    <a:pt x="6827710" y="667412"/>
                    <a:pt x="6810804" y="779364"/>
                    <a:pt x="6834436" y="979429"/>
                  </a:cubicBezTo>
                  <a:cubicBezTo>
                    <a:pt x="6834571" y="982356"/>
                    <a:pt x="6831968" y="984729"/>
                    <a:pt x="6829178" y="984687"/>
                  </a:cubicBezTo>
                  <a:cubicBezTo>
                    <a:pt x="6704736" y="1007017"/>
                    <a:pt x="6338410" y="972795"/>
                    <a:pt x="6215025" y="984687"/>
                  </a:cubicBezTo>
                  <a:cubicBezTo>
                    <a:pt x="6091640" y="996579"/>
                    <a:pt x="5866591" y="965434"/>
                    <a:pt x="5737351" y="984687"/>
                  </a:cubicBezTo>
                  <a:cubicBezTo>
                    <a:pt x="5608111" y="1003940"/>
                    <a:pt x="5101254" y="976915"/>
                    <a:pt x="4918480" y="984687"/>
                  </a:cubicBezTo>
                  <a:cubicBezTo>
                    <a:pt x="4735706" y="992459"/>
                    <a:pt x="4418319" y="985554"/>
                    <a:pt x="4236088" y="984687"/>
                  </a:cubicBezTo>
                  <a:cubicBezTo>
                    <a:pt x="4053857" y="983820"/>
                    <a:pt x="3775614" y="1000876"/>
                    <a:pt x="3417218" y="984687"/>
                  </a:cubicBezTo>
                  <a:cubicBezTo>
                    <a:pt x="3058822" y="968499"/>
                    <a:pt x="3096444" y="979354"/>
                    <a:pt x="2803065" y="984687"/>
                  </a:cubicBezTo>
                  <a:cubicBezTo>
                    <a:pt x="2509686" y="990020"/>
                    <a:pt x="2406285" y="968289"/>
                    <a:pt x="2257152" y="984687"/>
                  </a:cubicBezTo>
                  <a:cubicBezTo>
                    <a:pt x="2108019" y="1001085"/>
                    <a:pt x="1825023" y="993177"/>
                    <a:pt x="1574760" y="984687"/>
                  </a:cubicBezTo>
                  <a:cubicBezTo>
                    <a:pt x="1324497" y="976197"/>
                    <a:pt x="1143104" y="1020774"/>
                    <a:pt x="824128" y="984687"/>
                  </a:cubicBezTo>
                  <a:cubicBezTo>
                    <a:pt x="505152" y="948600"/>
                    <a:pt x="259976" y="971456"/>
                    <a:pt x="5258" y="984687"/>
                  </a:cubicBezTo>
                  <a:cubicBezTo>
                    <a:pt x="2349" y="984762"/>
                    <a:pt x="-193" y="982163"/>
                    <a:pt x="0" y="979429"/>
                  </a:cubicBezTo>
                  <a:cubicBezTo>
                    <a:pt x="-6832" y="802310"/>
                    <a:pt x="-2824" y="651362"/>
                    <a:pt x="0" y="482602"/>
                  </a:cubicBezTo>
                  <a:cubicBezTo>
                    <a:pt x="2824" y="313842"/>
                    <a:pt x="5864" y="160325"/>
                    <a:pt x="0" y="5258"/>
                  </a:cubicBezTo>
                  <a:close/>
                </a:path>
                <a:path w="6834436" h="984687" stroke="0" extrusionOk="0">
                  <a:moveTo>
                    <a:pt x="0" y="5258"/>
                  </a:moveTo>
                  <a:cubicBezTo>
                    <a:pt x="-85" y="2302"/>
                    <a:pt x="2068" y="107"/>
                    <a:pt x="5258" y="0"/>
                  </a:cubicBezTo>
                  <a:cubicBezTo>
                    <a:pt x="278632" y="23544"/>
                    <a:pt x="543944" y="-23371"/>
                    <a:pt x="824128" y="0"/>
                  </a:cubicBezTo>
                  <a:cubicBezTo>
                    <a:pt x="1104312" y="23371"/>
                    <a:pt x="1158246" y="-2208"/>
                    <a:pt x="1438281" y="0"/>
                  </a:cubicBezTo>
                  <a:cubicBezTo>
                    <a:pt x="1718316" y="2208"/>
                    <a:pt x="1755663" y="-20530"/>
                    <a:pt x="1984195" y="0"/>
                  </a:cubicBezTo>
                  <a:cubicBezTo>
                    <a:pt x="2212727" y="20530"/>
                    <a:pt x="2537053" y="-13892"/>
                    <a:pt x="2734826" y="0"/>
                  </a:cubicBezTo>
                  <a:cubicBezTo>
                    <a:pt x="2932599" y="13892"/>
                    <a:pt x="3098099" y="6139"/>
                    <a:pt x="3348979" y="0"/>
                  </a:cubicBezTo>
                  <a:cubicBezTo>
                    <a:pt x="3599859" y="-6139"/>
                    <a:pt x="3785837" y="35759"/>
                    <a:pt x="4167849" y="0"/>
                  </a:cubicBezTo>
                  <a:cubicBezTo>
                    <a:pt x="4549861" y="-35759"/>
                    <a:pt x="4542067" y="-10669"/>
                    <a:pt x="4713763" y="0"/>
                  </a:cubicBezTo>
                  <a:cubicBezTo>
                    <a:pt x="4885459" y="10669"/>
                    <a:pt x="5228049" y="-32407"/>
                    <a:pt x="5532633" y="0"/>
                  </a:cubicBezTo>
                  <a:cubicBezTo>
                    <a:pt x="5837217" y="32407"/>
                    <a:pt x="5865076" y="-23604"/>
                    <a:pt x="6010308" y="0"/>
                  </a:cubicBezTo>
                  <a:cubicBezTo>
                    <a:pt x="6155541" y="23604"/>
                    <a:pt x="6592214" y="8263"/>
                    <a:pt x="6829178" y="0"/>
                  </a:cubicBezTo>
                  <a:cubicBezTo>
                    <a:pt x="6832190" y="160"/>
                    <a:pt x="6834444" y="2436"/>
                    <a:pt x="6834436" y="5258"/>
                  </a:cubicBezTo>
                  <a:cubicBezTo>
                    <a:pt x="6837104" y="200262"/>
                    <a:pt x="6820811" y="298536"/>
                    <a:pt x="6834436" y="463118"/>
                  </a:cubicBezTo>
                  <a:cubicBezTo>
                    <a:pt x="6848061" y="627700"/>
                    <a:pt x="6841752" y="763434"/>
                    <a:pt x="6834436" y="979429"/>
                  </a:cubicBezTo>
                  <a:cubicBezTo>
                    <a:pt x="6833915" y="982419"/>
                    <a:pt x="6831671" y="984404"/>
                    <a:pt x="6829178" y="984687"/>
                  </a:cubicBezTo>
                  <a:cubicBezTo>
                    <a:pt x="6515678" y="1005018"/>
                    <a:pt x="6432151" y="955762"/>
                    <a:pt x="6078547" y="984687"/>
                  </a:cubicBezTo>
                  <a:cubicBezTo>
                    <a:pt x="5724943" y="1013612"/>
                    <a:pt x="5635596" y="993958"/>
                    <a:pt x="5396155" y="984687"/>
                  </a:cubicBezTo>
                  <a:cubicBezTo>
                    <a:pt x="5156714" y="975416"/>
                    <a:pt x="5028074" y="963633"/>
                    <a:pt x="4918480" y="984687"/>
                  </a:cubicBezTo>
                  <a:cubicBezTo>
                    <a:pt x="4808886" y="1005741"/>
                    <a:pt x="4566739" y="960986"/>
                    <a:pt x="4372567" y="984687"/>
                  </a:cubicBezTo>
                  <a:cubicBezTo>
                    <a:pt x="4178395" y="1008388"/>
                    <a:pt x="3925488" y="1000312"/>
                    <a:pt x="3553696" y="984687"/>
                  </a:cubicBezTo>
                  <a:cubicBezTo>
                    <a:pt x="3181904" y="969062"/>
                    <a:pt x="3060018" y="993680"/>
                    <a:pt x="2871304" y="984687"/>
                  </a:cubicBezTo>
                  <a:cubicBezTo>
                    <a:pt x="2682590" y="975694"/>
                    <a:pt x="2465546" y="1001995"/>
                    <a:pt x="2325391" y="984687"/>
                  </a:cubicBezTo>
                  <a:cubicBezTo>
                    <a:pt x="2185236" y="967379"/>
                    <a:pt x="1919082" y="960314"/>
                    <a:pt x="1642999" y="984687"/>
                  </a:cubicBezTo>
                  <a:cubicBezTo>
                    <a:pt x="1366916" y="1009060"/>
                    <a:pt x="1282031" y="1002404"/>
                    <a:pt x="1165324" y="984687"/>
                  </a:cubicBezTo>
                  <a:cubicBezTo>
                    <a:pt x="1048617" y="966970"/>
                    <a:pt x="909963" y="982171"/>
                    <a:pt x="687650" y="984687"/>
                  </a:cubicBezTo>
                  <a:cubicBezTo>
                    <a:pt x="465337" y="987203"/>
                    <a:pt x="202799" y="990977"/>
                    <a:pt x="5258" y="984687"/>
                  </a:cubicBezTo>
                  <a:cubicBezTo>
                    <a:pt x="2756" y="984828"/>
                    <a:pt x="77" y="982591"/>
                    <a:pt x="0" y="979429"/>
                  </a:cubicBezTo>
                  <a:cubicBezTo>
                    <a:pt x="-3986" y="884788"/>
                    <a:pt x="-3295" y="656796"/>
                    <a:pt x="0" y="521569"/>
                  </a:cubicBezTo>
                  <a:cubicBezTo>
                    <a:pt x="3295" y="386342"/>
                    <a:pt x="20214" y="189647"/>
                    <a:pt x="0" y="5258"/>
                  </a:cubicBezTo>
                  <a:close/>
                </a:path>
              </a:pathLst>
            </a:custGeom>
            <a:solidFill>
              <a:schemeClr val="accent5">
                <a:lumMod val="75000"/>
              </a:schemeClr>
            </a:solidFill>
            <a:ln w="25400">
              <a:solidFill>
                <a:schemeClr val="tx1"/>
              </a:solidFill>
              <a:extLst>
                <a:ext uri="{C807C97D-BFC1-408E-A445-0C87EB9F89A2}">
                  <ask:lineSketchStyleProps xmlns:ask="http://schemas.microsoft.com/office/drawing/2018/sketchyshapes" sd="1219033472">
                    <a:prstGeom prst="roundRect">
                      <a:avLst>
                        <a:gd name="adj" fmla="val 534"/>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617C4D-F774-EDD7-0731-C64770A6CE49}"/>
                    </a:ext>
                  </a:extLst>
                </p:cNvPr>
                <p:cNvSpPr txBox="1"/>
                <p:nvPr/>
              </p:nvSpPr>
              <p:spPr>
                <a:xfrm>
                  <a:off x="4914403" y="346303"/>
                  <a:ext cx="7322679"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21" name="TextBox 20">
                  <a:extLst>
                    <a:ext uri="{FF2B5EF4-FFF2-40B4-BE49-F238E27FC236}">
                      <a16:creationId xmlns:a16="http://schemas.microsoft.com/office/drawing/2014/main" id="{84617C4D-F774-EDD7-0731-C64770A6CE49}"/>
                    </a:ext>
                  </a:extLst>
                </p:cNvPr>
                <p:cNvSpPr txBox="1">
                  <a:spLocks noRot="1" noChangeAspect="1" noMove="1" noResize="1" noEditPoints="1" noAdjustHandles="1" noChangeArrowheads="1" noChangeShapeType="1" noTextEdit="1"/>
                </p:cNvSpPr>
                <p:nvPr/>
              </p:nvSpPr>
              <p:spPr>
                <a:xfrm>
                  <a:off x="4914403" y="346303"/>
                  <a:ext cx="7322679" cy="739305"/>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267A82-0488-36DD-94CB-C608259E77D4}"/>
                  </a:ext>
                </a:extLst>
              </p:cNvPr>
              <p:cNvSpPr txBox="1"/>
              <p:nvPr/>
            </p:nvSpPr>
            <p:spPr>
              <a:xfrm>
                <a:off x="523735" y="2971304"/>
                <a:ext cx="5784438" cy="14770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3200" b="0" i="1" smtClean="0">
                              <a:latin typeface="Cambria Math" panose="02040503050406030204" pitchFamily="18" charset="0"/>
                            </a:rPr>
                          </m:ctrlPr>
                        </m:sSubPr>
                        <m:e>
                          <m:r>
                            <a:rPr lang="de-DE" sz="3200" i="1" smtClean="0">
                              <a:latin typeface="Cambria Math" panose="02040503050406030204" pitchFamily="18" charset="0"/>
                            </a:rPr>
                            <m:t>𝑓</m:t>
                          </m:r>
                        </m:e>
                        <m:sub>
                          <m:r>
                            <a:rPr lang="de-DE" sz="3200" b="0" i="1" smtClean="0">
                              <a:latin typeface="Cambria Math" panose="02040503050406030204" pitchFamily="18" charset="0"/>
                            </a:rPr>
                            <m:t>𝑁</m:t>
                          </m:r>
                        </m:sub>
                      </m:sSub>
                      <m:r>
                        <a:rPr lang="de-DE" sz="3200" b="0" i="1" smtClean="0">
                          <a:latin typeface="Cambria Math" panose="02040503050406030204" pitchFamily="18" charset="0"/>
                        </a:rPr>
                        <m:t>=</m:t>
                      </m:r>
                      <m:nary>
                        <m:naryPr>
                          <m:chr m:val="∑"/>
                          <m:ctrlPr>
                            <a:rPr lang="de-DE" sz="3200" b="0" i="1" smtClean="0">
                              <a:latin typeface="Cambria Math" panose="02040503050406030204" pitchFamily="18" charset="0"/>
                            </a:rPr>
                          </m:ctrlPr>
                        </m:naryPr>
                        <m:sub>
                          <m:r>
                            <m:rPr>
                              <m:brk m:alnAt="23"/>
                            </m:rPr>
                            <a:rPr lang="de-DE" sz="3200" b="0" i="1" smtClean="0">
                              <a:latin typeface="Cambria Math" panose="02040503050406030204" pitchFamily="18" charset="0"/>
                            </a:rPr>
                            <m:t>𝑛</m:t>
                          </m:r>
                          <m:r>
                            <a:rPr lang="de-DE" sz="3200" b="0" i="1" smtClean="0">
                              <a:latin typeface="Cambria Math" panose="02040503050406030204" pitchFamily="18" charset="0"/>
                            </a:rPr>
                            <m:t>=−</m:t>
                          </m:r>
                          <m:r>
                            <a:rPr lang="de-DE" sz="3200" b="0" i="1" smtClean="0">
                              <a:latin typeface="Cambria Math" panose="02040503050406030204" pitchFamily="18" charset="0"/>
                            </a:rPr>
                            <m:t>𝑁</m:t>
                          </m:r>
                        </m:sub>
                        <m:sup>
                          <m:r>
                            <a:rPr lang="de-DE" sz="3200" b="0" i="1" smtClean="0">
                              <a:latin typeface="Cambria Math" panose="02040503050406030204" pitchFamily="18" charset="0"/>
                            </a:rPr>
                            <m:t>𝑁</m:t>
                          </m:r>
                        </m:sup>
                        <m:e>
                          <m:f>
                            <m:fPr>
                              <m:ctrlPr>
                                <a:rPr lang="de-DE" sz="3200" b="0" i="1" smtClean="0">
                                  <a:latin typeface="Cambria Math" panose="02040503050406030204" pitchFamily="18" charset="0"/>
                                </a:rPr>
                              </m:ctrlPr>
                            </m:fPr>
                            <m:num>
                              <m:r>
                                <a:rPr lang="de-DE" sz="3200" b="0" i="1" smtClean="0">
                                  <a:latin typeface="Cambria Math" panose="02040503050406030204" pitchFamily="18" charset="0"/>
                                </a:rPr>
                                <m:t>⟨</m:t>
                              </m:r>
                              <m:r>
                                <a:rPr lang="de-DE" sz="3200" b="0" i="1" smtClean="0">
                                  <a:latin typeface="Cambria Math" panose="02040503050406030204" pitchFamily="18" charset="0"/>
                                </a:rPr>
                                <m:t>𝑓</m:t>
                              </m:r>
                              <m:r>
                                <a:rPr lang="de-DE" sz="3200" b="0" i="1" smtClean="0">
                                  <a:latin typeface="Cambria Math" panose="02040503050406030204" pitchFamily="18" charset="0"/>
                                </a:rPr>
                                <m:t>,</m:t>
                              </m:r>
                              <m:sSup>
                                <m:sSupPr>
                                  <m:ctrlPr>
                                    <a:rPr lang="de-DE" sz="3200" b="0" i="1" smtClean="0">
                                      <a:latin typeface="Cambria Math" panose="02040503050406030204" pitchFamily="18" charset="0"/>
                                    </a:rPr>
                                  </m:ctrlPr>
                                </m:sSupPr>
                                <m:e>
                                  <m:r>
                                    <a:rPr lang="de-DE" sz="3200" b="0" i="1" smtClean="0">
                                      <a:latin typeface="Cambria Math" panose="02040503050406030204" pitchFamily="18" charset="0"/>
                                    </a:rPr>
                                    <m:t>𝑒</m:t>
                                  </m:r>
                                </m:e>
                                <m:sup>
                                  <m:r>
                                    <a:rPr lang="de-DE" sz="3200" b="0" i="1" smtClean="0">
                                      <a:latin typeface="Cambria Math" panose="02040503050406030204" pitchFamily="18" charset="0"/>
                                    </a:rPr>
                                    <m:t>2</m:t>
                                  </m:r>
                                  <m:r>
                                    <a:rPr lang="de-DE" sz="3200" b="0" i="1" smtClean="0">
                                      <a:latin typeface="Cambria Math" panose="02040503050406030204" pitchFamily="18" charset="0"/>
                                    </a:rPr>
                                    <m:t>𝜋</m:t>
                                  </m:r>
                                  <m:r>
                                    <a:rPr lang="de-DE" sz="3200" b="0" i="1" smtClean="0">
                                      <a:latin typeface="Cambria Math" panose="02040503050406030204" pitchFamily="18" charset="0"/>
                                    </a:rPr>
                                    <m:t>𝑖𝑛𝑡</m:t>
                                  </m:r>
                                  <m:r>
                                    <a:rPr lang="de-DE" sz="3200" b="0" i="1" smtClean="0">
                                      <a:latin typeface="Cambria Math" panose="02040503050406030204" pitchFamily="18" charset="0"/>
                                    </a:rPr>
                                    <m:t>/</m:t>
                                  </m:r>
                                  <m:r>
                                    <a:rPr lang="de-DE" sz="3200" b="0" i="1" smtClean="0">
                                      <a:latin typeface="Cambria Math" panose="02040503050406030204" pitchFamily="18" charset="0"/>
                                    </a:rPr>
                                    <m:t>𝑇</m:t>
                                  </m:r>
                                </m:sup>
                              </m:sSup>
                              <m:r>
                                <a:rPr lang="de-DE" sz="3200" b="0" i="1" smtClean="0">
                                  <a:latin typeface="Cambria Math" panose="02040503050406030204" pitchFamily="18" charset="0"/>
                                </a:rPr>
                                <m:t>⟩</m:t>
                              </m:r>
                            </m:num>
                            <m:den>
                              <m:r>
                                <a:rPr lang="de-DE" sz="3200" b="0" i="1" smtClean="0">
                                  <a:latin typeface="Cambria Math" panose="02040503050406030204" pitchFamily="18" charset="0"/>
                                </a:rPr>
                                <m:t>                                        </m:t>
                              </m:r>
                            </m:den>
                          </m:f>
                        </m:e>
                      </m:nary>
                    </m:oMath>
                  </m:oMathPara>
                </a14:m>
                <a:endParaRPr lang="en-US" sz="3200" dirty="0"/>
              </a:p>
            </p:txBody>
          </p:sp>
        </mc:Choice>
        <mc:Fallback xmlns="">
          <p:sp>
            <p:nvSpPr>
              <p:cNvPr id="9" name="TextBox 8">
                <a:extLst>
                  <a:ext uri="{FF2B5EF4-FFF2-40B4-BE49-F238E27FC236}">
                    <a16:creationId xmlns:a16="http://schemas.microsoft.com/office/drawing/2014/main" id="{F6267A82-0488-36DD-94CB-C608259E77D4}"/>
                  </a:ext>
                </a:extLst>
              </p:cNvPr>
              <p:cNvSpPr txBox="1">
                <a:spLocks noRot="1" noChangeAspect="1" noMove="1" noResize="1" noEditPoints="1" noAdjustHandles="1" noChangeArrowheads="1" noChangeShapeType="1" noTextEdit="1"/>
              </p:cNvSpPr>
              <p:nvPr/>
            </p:nvSpPr>
            <p:spPr>
              <a:xfrm>
                <a:off x="523735" y="2971304"/>
                <a:ext cx="5784438" cy="147707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FF63045-1B1D-50D6-5B62-4ED38E73F230}"/>
                  </a:ext>
                </a:extLst>
              </p:cNvPr>
              <p:cNvSpPr txBox="1"/>
              <p:nvPr/>
            </p:nvSpPr>
            <p:spPr>
              <a:xfrm>
                <a:off x="5991928" y="3451844"/>
                <a:ext cx="1954661" cy="6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sz="3200" i="1">
                              <a:latin typeface="Cambria Math" panose="02040503050406030204" pitchFamily="18" charset="0"/>
                            </a:rPr>
                          </m:ctrlPr>
                        </m:sSupPr>
                        <m:e>
                          <m:r>
                            <a:rPr lang="de-DE" sz="3200" i="1">
                              <a:latin typeface="Cambria Math" panose="02040503050406030204" pitchFamily="18" charset="0"/>
                            </a:rPr>
                            <m:t>𝑒</m:t>
                          </m:r>
                        </m:e>
                        <m:sup>
                          <m:r>
                            <a:rPr lang="de-DE" sz="3200" i="1">
                              <a:latin typeface="Cambria Math" panose="02040503050406030204" pitchFamily="18" charset="0"/>
                            </a:rPr>
                            <m:t>2</m:t>
                          </m:r>
                          <m:r>
                            <a:rPr lang="de-DE" sz="3200" i="1">
                              <a:latin typeface="Cambria Math" panose="02040503050406030204" pitchFamily="18" charset="0"/>
                            </a:rPr>
                            <m:t>𝜋</m:t>
                          </m:r>
                          <m:r>
                            <a:rPr lang="de-DE" sz="3200" i="1">
                              <a:latin typeface="Cambria Math" panose="02040503050406030204" pitchFamily="18" charset="0"/>
                            </a:rPr>
                            <m:t>𝑖𝑛𝑡</m:t>
                          </m:r>
                          <m:r>
                            <a:rPr lang="de-DE" sz="3200" i="1">
                              <a:latin typeface="Cambria Math" panose="02040503050406030204" pitchFamily="18" charset="0"/>
                            </a:rPr>
                            <m:t>/</m:t>
                          </m:r>
                          <m:r>
                            <a:rPr lang="de-DE" sz="3200" i="1">
                              <a:latin typeface="Cambria Math" panose="02040503050406030204" pitchFamily="18" charset="0"/>
                            </a:rPr>
                            <m:t>𝑇</m:t>
                          </m:r>
                        </m:sup>
                      </m:sSup>
                    </m:oMath>
                  </m:oMathPara>
                </a14:m>
                <a:endParaRPr lang="en-US" sz="3200" dirty="0"/>
              </a:p>
            </p:txBody>
          </p:sp>
        </mc:Choice>
        <mc:Fallback xmlns="">
          <p:sp>
            <p:nvSpPr>
              <p:cNvPr id="15" name="TextBox 14">
                <a:extLst>
                  <a:ext uri="{FF2B5EF4-FFF2-40B4-BE49-F238E27FC236}">
                    <a16:creationId xmlns:a16="http://schemas.microsoft.com/office/drawing/2014/main" id="{2FF63045-1B1D-50D6-5B62-4ED38E73F230}"/>
                  </a:ext>
                </a:extLst>
              </p:cNvPr>
              <p:cNvSpPr txBox="1">
                <a:spLocks noRot="1" noChangeAspect="1" noMove="1" noResize="1" noEditPoints="1" noAdjustHandles="1" noChangeArrowheads="1" noChangeShapeType="1" noTextEdit="1"/>
              </p:cNvSpPr>
              <p:nvPr/>
            </p:nvSpPr>
            <p:spPr>
              <a:xfrm>
                <a:off x="5991928" y="3451844"/>
                <a:ext cx="1954661" cy="60324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17DFF59D-638F-989D-180E-57BCDC682988}"/>
                  </a:ext>
                </a:extLst>
              </p:cNvPr>
              <p:cNvSpPr txBox="1"/>
              <p:nvPr/>
            </p:nvSpPr>
            <p:spPr>
              <a:xfrm>
                <a:off x="2511169" y="3804801"/>
                <a:ext cx="3684682" cy="6435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3200" b="0" i="1" smtClean="0">
                              <a:latin typeface="Cambria Math" panose="02040503050406030204" pitchFamily="18" charset="0"/>
                            </a:rPr>
                          </m:ctrlPr>
                        </m:dPr>
                        <m:e>
                          <m:sSup>
                            <m:sSupPr>
                              <m:ctrlPr>
                                <a:rPr lang="de-DE" sz="3200" i="1">
                                  <a:latin typeface="Cambria Math" panose="02040503050406030204" pitchFamily="18" charset="0"/>
                                </a:rPr>
                              </m:ctrlPr>
                            </m:sSupPr>
                            <m:e>
                              <m:r>
                                <a:rPr lang="de-DE" sz="3200" i="1">
                                  <a:latin typeface="Cambria Math" panose="02040503050406030204" pitchFamily="18" charset="0"/>
                                </a:rPr>
                                <m:t>𝑒</m:t>
                              </m:r>
                            </m:e>
                            <m:sup>
                              <m:r>
                                <a:rPr lang="de-DE" sz="3200" i="1">
                                  <a:latin typeface="Cambria Math" panose="02040503050406030204" pitchFamily="18" charset="0"/>
                                </a:rPr>
                                <m:t>2</m:t>
                              </m:r>
                              <m:r>
                                <a:rPr lang="de-DE" sz="3200" i="1">
                                  <a:latin typeface="Cambria Math" panose="02040503050406030204" pitchFamily="18" charset="0"/>
                                </a:rPr>
                                <m:t>𝜋</m:t>
                              </m:r>
                              <m:r>
                                <a:rPr lang="de-DE" sz="3200" i="1">
                                  <a:latin typeface="Cambria Math" panose="02040503050406030204" pitchFamily="18" charset="0"/>
                                </a:rPr>
                                <m:t>𝑖𝑛𝑡</m:t>
                              </m:r>
                              <m:r>
                                <a:rPr lang="de-DE" sz="3200" i="1">
                                  <a:latin typeface="Cambria Math" panose="02040503050406030204" pitchFamily="18" charset="0"/>
                                </a:rPr>
                                <m:t>/</m:t>
                              </m:r>
                              <m:r>
                                <a:rPr lang="de-DE" sz="3200" i="1">
                                  <a:latin typeface="Cambria Math" panose="02040503050406030204" pitchFamily="18" charset="0"/>
                                </a:rPr>
                                <m:t>𝑇</m:t>
                              </m:r>
                            </m:sup>
                          </m:sSup>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𝑒</m:t>
                              </m:r>
                            </m:e>
                            <m:sup>
                              <m:r>
                                <a:rPr lang="de-DE" sz="3200" i="1">
                                  <a:latin typeface="Cambria Math" panose="02040503050406030204" pitchFamily="18" charset="0"/>
                                </a:rPr>
                                <m:t>2</m:t>
                              </m:r>
                              <m:r>
                                <a:rPr lang="de-DE" sz="3200" i="1">
                                  <a:latin typeface="Cambria Math" panose="02040503050406030204" pitchFamily="18" charset="0"/>
                                </a:rPr>
                                <m:t>𝜋</m:t>
                              </m:r>
                              <m:r>
                                <a:rPr lang="de-DE" sz="3200" i="1">
                                  <a:latin typeface="Cambria Math" panose="02040503050406030204" pitchFamily="18" charset="0"/>
                                </a:rPr>
                                <m:t>𝑖𝑛𝑡</m:t>
                              </m:r>
                              <m:r>
                                <a:rPr lang="de-DE" sz="3200" i="1">
                                  <a:latin typeface="Cambria Math" panose="02040503050406030204" pitchFamily="18" charset="0"/>
                                </a:rPr>
                                <m:t>/</m:t>
                              </m:r>
                              <m:r>
                                <a:rPr lang="de-DE" sz="3200" i="1">
                                  <a:latin typeface="Cambria Math" panose="02040503050406030204" pitchFamily="18" charset="0"/>
                                </a:rPr>
                                <m:t>𝑇</m:t>
                              </m:r>
                            </m:sup>
                          </m:sSup>
                        </m:e>
                      </m:d>
                    </m:oMath>
                  </m:oMathPara>
                </a14:m>
                <a:endParaRPr lang="en-US" sz="3200" dirty="0"/>
              </a:p>
            </p:txBody>
          </p:sp>
        </mc:Choice>
        <mc:Fallback xmlns="">
          <p:sp>
            <p:nvSpPr>
              <p:cNvPr id="20" name="TextBox 19">
                <a:extLst>
                  <a:ext uri="{FF2B5EF4-FFF2-40B4-BE49-F238E27FC236}">
                    <a16:creationId xmlns:a16="http://schemas.microsoft.com/office/drawing/2014/main" id="{17DFF59D-638F-989D-180E-57BCDC682988}"/>
                  </a:ext>
                </a:extLst>
              </p:cNvPr>
              <p:cNvSpPr txBox="1">
                <a:spLocks noRot="1" noChangeAspect="1" noMove="1" noResize="1" noEditPoints="1" noAdjustHandles="1" noChangeArrowheads="1" noChangeShapeType="1" noTextEdit="1"/>
              </p:cNvSpPr>
              <p:nvPr/>
            </p:nvSpPr>
            <p:spPr>
              <a:xfrm>
                <a:off x="2511169" y="3804801"/>
                <a:ext cx="3684682" cy="643574"/>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E5764FC-4849-75C4-6CA7-F72D035714EB}"/>
                  </a:ext>
                </a:extLst>
              </p:cNvPr>
              <p:cNvSpPr txBox="1"/>
              <p:nvPr/>
            </p:nvSpPr>
            <p:spPr>
              <a:xfrm>
                <a:off x="435610" y="1645274"/>
                <a:ext cx="5338657" cy="974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r>
                            <a:rPr lang="de-DE" sz="2600" i="1" smtClean="0">
                              <a:latin typeface="Cambria Math" panose="02040503050406030204" pitchFamily="18" charset="0"/>
                            </a:rPr>
                            <m:t>𝑓</m:t>
                          </m:r>
                        </m:e>
                        <m:sub>
                          <m:r>
                            <a:rPr lang="de-DE" sz="2600" b="0" i="1" smtClean="0">
                              <a:latin typeface="Cambria Math" panose="02040503050406030204" pitchFamily="18" charset="0"/>
                            </a:rPr>
                            <m:t>𝑁</m:t>
                          </m:r>
                        </m:sub>
                      </m:sSub>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m:t>
                          </m:r>
                          <m:r>
                            <a:rPr lang="de-DE" sz="2600" b="0" i="1" smtClean="0">
                              <a:latin typeface="Cambria Math" panose="02040503050406030204" pitchFamily="18" charset="0"/>
                            </a:rPr>
                            <m:t>𝑓</m:t>
                          </m:r>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num>
                        <m:den>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den>
                      </m:f>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f>
                        <m:fPr>
                          <m:ctrlPr>
                            <a:rPr lang="de-DE" sz="2600" i="1">
                              <a:latin typeface="Cambria Math" panose="02040503050406030204" pitchFamily="18" charset="0"/>
                            </a:rPr>
                          </m:ctrlPr>
                        </m:fPr>
                        <m:num>
                          <m:r>
                            <a:rPr lang="de-DE" sz="2600" i="1">
                              <a:latin typeface="Cambria Math" panose="02040503050406030204" pitchFamily="18" charset="0"/>
                            </a:rPr>
                            <m:t>⟨</m:t>
                          </m:r>
                          <m:r>
                            <a:rPr lang="de-DE" sz="2600" i="1">
                              <a:latin typeface="Cambria Math" panose="02040503050406030204" pitchFamily="18" charset="0"/>
                            </a:rPr>
                            <m:t>𝑓</m:t>
                          </m:r>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num>
                        <m:den>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den>
                      </m:f>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oMath>
                  </m:oMathPara>
                </a14:m>
                <a:endParaRPr lang="en-US" sz="2600" dirty="0"/>
              </a:p>
            </p:txBody>
          </p:sp>
        </mc:Choice>
        <mc:Fallback xmlns="">
          <p:sp>
            <p:nvSpPr>
              <p:cNvPr id="27" name="TextBox 26">
                <a:extLst>
                  <a:ext uri="{FF2B5EF4-FFF2-40B4-BE49-F238E27FC236}">
                    <a16:creationId xmlns:a16="http://schemas.microsoft.com/office/drawing/2014/main" id="{1E5764FC-4849-75C4-6CA7-F72D035714EB}"/>
                  </a:ext>
                </a:extLst>
              </p:cNvPr>
              <p:cNvSpPr txBox="1">
                <a:spLocks noRot="1" noChangeAspect="1" noMove="1" noResize="1" noEditPoints="1" noAdjustHandles="1" noChangeArrowheads="1" noChangeShapeType="1" noTextEdit="1"/>
              </p:cNvSpPr>
              <p:nvPr/>
            </p:nvSpPr>
            <p:spPr>
              <a:xfrm>
                <a:off x="435610" y="1645274"/>
                <a:ext cx="5338657" cy="974819"/>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D3C6124-07D9-0353-5B0E-E212649F3A64}"/>
                  </a:ext>
                </a:extLst>
              </p:cNvPr>
              <p:cNvSpPr txBox="1"/>
              <p:nvPr/>
            </p:nvSpPr>
            <p:spPr>
              <a:xfrm>
                <a:off x="4680352" y="4214811"/>
                <a:ext cx="92544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3200" b="0" i="1" smtClean="0">
                          <a:solidFill>
                            <a:schemeClr val="accent5"/>
                          </a:solidFill>
                          <a:latin typeface="Cambria Math" panose="02040503050406030204" pitchFamily="18" charset="0"/>
                        </a:rPr>
                        <m:t>=1</m:t>
                      </m:r>
                    </m:oMath>
                  </m:oMathPara>
                </a14:m>
                <a:endParaRPr lang="en-US" sz="3200" dirty="0">
                  <a:solidFill>
                    <a:schemeClr val="accent5"/>
                  </a:solidFill>
                </a:endParaRPr>
              </a:p>
            </p:txBody>
          </p:sp>
        </mc:Choice>
        <mc:Fallback xmlns="">
          <p:sp>
            <p:nvSpPr>
              <p:cNvPr id="2" name="TextBox 1">
                <a:extLst>
                  <a:ext uri="{FF2B5EF4-FFF2-40B4-BE49-F238E27FC236}">
                    <a16:creationId xmlns:a16="http://schemas.microsoft.com/office/drawing/2014/main" id="{3D3C6124-07D9-0353-5B0E-E212649F3A64}"/>
                  </a:ext>
                </a:extLst>
              </p:cNvPr>
              <p:cNvSpPr txBox="1">
                <a:spLocks noRot="1" noChangeAspect="1" noMove="1" noResize="1" noEditPoints="1" noAdjustHandles="1" noChangeArrowheads="1" noChangeShapeType="1" noTextEdit="1"/>
              </p:cNvSpPr>
              <p:nvPr/>
            </p:nvSpPr>
            <p:spPr>
              <a:xfrm>
                <a:off x="4680352" y="4214811"/>
                <a:ext cx="925446" cy="584775"/>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564308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mph" presetSubtype="2" fill="hold" nodeType="clickEffect">
                                  <p:stCondLst>
                                    <p:cond delay="0"/>
                                  </p:stCondLst>
                                  <p:childTnLst>
                                    <p:animClr clrSpc="rgb" dir="cw">
                                      <p:cBhvr override="childStyle">
                                        <p:cTn id="17" dur="500" fill="hold"/>
                                        <p:tgtEl>
                                          <p:spTgt spid="20"/>
                                        </p:tgtEl>
                                        <p:attrNameLst>
                                          <p:attrName>style.color</p:attrName>
                                        </p:attrNameLst>
                                      </p:cBhvr>
                                      <p:to>
                                        <a:srgbClr val="E53054"/>
                                      </p:to>
                                    </p:animClr>
                                  </p:childTnLst>
                                </p:cTn>
                              </p:par>
                              <p:par>
                                <p:cTn id="18" presetID="10" presetClass="entr" presetSubtype="0"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20" grpId="0"/>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7202946-6BBA-33FA-6515-D7635E1C6D27}"/>
                  </a:ext>
                </a:extLst>
              </p:cNvPr>
              <p:cNvSpPr txBox="1"/>
              <p:nvPr/>
            </p:nvSpPr>
            <p:spPr>
              <a:xfrm>
                <a:off x="4680352" y="4214811"/>
                <a:ext cx="925446"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3200" b="0" i="1" smtClean="0">
                          <a:solidFill>
                            <a:schemeClr val="bg1"/>
                          </a:solidFill>
                          <a:latin typeface="Cambria Math" panose="02040503050406030204" pitchFamily="18" charset="0"/>
                        </a:rPr>
                        <m:t>=1</m:t>
                      </m:r>
                    </m:oMath>
                  </m:oMathPara>
                </a14:m>
                <a:endParaRPr lang="en-US" sz="3200" dirty="0">
                  <a:solidFill>
                    <a:schemeClr val="bg1"/>
                  </a:solidFill>
                </a:endParaRPr>
              </a:p>
            </p:txBody>
          </p:sp>
        </mc:Choice>
        <mc:Fallback xmlns="">
          <p:sp>
            <p:nvSpPr>
              <p:cNvPr id="3" name="TextBox 2">
                <a:extLst>
                  <a:ext uri="{FF2B5EF4-FFF2-40B4-BE49-F238E27FC236}">
                    <a16:creationId xmlns:a16="http://schemas.microsoft.com/office/drawing/2014/main" id="{57202946-6BBA-33FA-6515-D7635E1C6D27}"/>
                  </a:ext>
                </a:extLst>
              </p:cNvPr>
              <p:cNvSpPr txBox="1">
                <a:spLocks noRot="1" noChangeAspect="1" noMove="1" noResize="1" noEditPoints="1" noAdjustHandles="1" noChangeArrowheads="1" noChangeShapeType="1" noTextEdit="1"/>
              </p:cNvSpPr>
              <p:nvPr/>
            </p:nvSpPr>
            <p:spPr>
              <a:xfrm>
                <a:off x="4680352" y="4214811"/>
                <a:ext cx="925446"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0D89AB5-258D-8690-C3CB-E69FCE9DE012}"/>
                  </a:ext>
                </a:extLst>
              </p:cNvPr>
              <p:cNvSpPr txBox="1"/>
              <p:nvPr/>
            </p:nvSpPr>
            <p:spPr>
              <a:xfrm>
                <a:off x="2526894" y="3626585"/>
                <a:ext cx="2881471" cy="7234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de-DE" sz="1800" b="0" i="1" smtClean="0">
                              <a:solidFill>
                                <a:schemeClr val="bg1"/>
                              </a:solidFill>
                              <a:latin typeface="Cambria Math" panose="02040503050406030204" pitchFamily="18" charset="0"/>
                            </a:rPr>
                          </m:ctrlPr>
                        </m:dPr>
                        <m:e>
                          <m:f>
                            <m:fPr>
                              <m:ctrlPr>
                                <a:rPr lang="de-DE" sz="1800" b="0" i="1" smtClean="0">
                                  <a:solidFill>
                                    <a:schemeClr val="bg1"/>
                                  </a:solidFill>
                                  <a:latin typeface="Cambria Math" panose="02040503050406030204" pitchFamily="18" charset="0"/>
                                </a:rPr>
                              </m:ctrlPr>
                            </m:fPr>
                            <m:num>
                              <m:r>
                                <a:rPr lang="de-DE" sz="1800" b="0" i="1" smtClean="0">
                                  <a:solidFill>
                                    <a:schemeClr val="bg1"/>
                                  </a:solidFill>
                                  <a:latin typeface="Cambria Math" panose="02040503050406030204" pitchFamily="18" charset="0"/>
                                </a:rPr>
                                <m:t>1</m:t>
                              </m:r>
                            </m:num>
                            <m:den>
                              <m:r>
                                <a:rPr lang="de-DE" sz="1800" b="0" i="1" smtClean="0">
                                  <a:solidFill>
                                    <a:schemeClr val="bg1"/>
                                  </a:solidFill>
                                  <a:latin typeface="Cambria Math" panose="02040503050406030204" pitchFamily="18" charset="0"/>
                                </a:rPr>
                                <m:t>𝑇</m:t>
                              </m:r>
                            </m:den>
                          </m:f>
                          <m:nary>
                            <m:naryPr>
                              <m:ctrlPr>
                                <a:rPr lang="de-DE" sz="1800" i="1">
                                  <a:solidFill>
                                    <a:schemeClr val="bg1"/>
                                  </a:solidFill>
                                  <a:latin typeface="Cambria Math" panose="02040503050406030204" pitchFamily="18" charset="0"/>
                                </a:rPr>
                              </m:ctrlPr>
                            </m:naryPr>
                            <m:sub>
                              <m:r>
                                <a:rPr lang="de-DE" sz="1800" i="1">
                                  <a:solidFill>
                                    <a:schemeClr val="bg1"/>
                                  </a:solidFill>
                                  <a:latin typeface="Cambria Math" panose="02040503050406030204" pitchFamily="18" charset="0"/>
                                </a:rPr>
                                <m:t>0</m:t>
                              </m:r>
                            </m:sub>
                            <m:sup>
                              <m:r>
                                <a:rPr lang="de-DE" sz="1800" i="1">
                                  <a:solidFill>
                                    <a:schemeClr val="bg1"/>
                                  </a:solidFill>
                                  <a:latin typeface="Cambria Math" panose="02040503050406030204" pitchFamily="18" charset="0"/>
                                </a:rPr>
                                <m:t>𝑇</m:t>
                              </m:r>
                            </m:sup>
                            <m:e>
                              <m:r>
                                <a:rPr lang="de-DE" sz="1800" i="1">
                                  <a:solidFill>
                                    <a:schemeClr val="bg1"/>
                                  </a:solidFill>
                                  <a:latin typeface="Cambria Math" panose="02040503050406030204" pitchFamily="18" charset="0"/>
                                </a:rPr>
                                <m:t>𝑓</m:t>
                              </m:r>
                              <m:d>
                                <m:dPr>
                                  <m:ctrlPr>
                                    <a:rPr lang="de-DE" sz="1800" i="1">
                                      <a:solidFill>
                                        <a:schemeClr val="bg1"/>
                                      </a:solidFill>
                                      <a:latin typeface="Cambria Math" panose="02040503050406030204" pitchFamily="18" charset="0"/>
                                    </a:rPr>
                                  </m:ctrlPr>
                                </m:dPr>
                                <m:e>
                                  <m:r>
                                    <a:rPr lang="de-DE" sz="1800" i="1">
                                      <a:solidFill>
                                        <a:schemeClr val="bg1"/>
                                      </a:solidFill>
                                      <a:latin typeface="Cambria Math" panose="02040503050406030204" pitchFamily="18" charset="0"/>
                                    </a:rPr>
                                    <m:t>𝑡</m:t>
                                  </m:r>
                                </m:e>
                              </m:d>
                              <m:sSup>
                                <m:sSupPr>
                                  <m:ctrlPr>
                                    <a:rPr lang="de-DE" sz="1800" i="1">
                                      <a:solidFill>
                                        <a:schemeClr val="bg1"/>
                                      </a:solidFill>
                                      <a:latin typeface="Cambria Math" panose="02040503050406030204" pitchFamily="18" charset="0"/>
                                    </a:rPr>
                                  </m:ctrlPr>
                                </m:sSupPr>
                                <m:e>
                                  <m:r>
                                    <a:rPr lang="de-DE" sz="1800" i="1">
                                      <a:solidFill>
                                        <a:schemeClr val="bg1"/>
                                      </a:solidFill>
                                      <a:latin typeface="Cambria Math" panose="02040503050406030204" pitchFamily="18" charset="0"/>
                                    </a:rPr>
                                    <m:t>𝑒</m:t>
                                  </m:r>
                                </m:e>
                                <m:sup>
                                  <m:r>
                                    <a:rPr lang="de-DE" sz="1800" i="1">
                                      <a:solidFill>
                                        <a:schemeClr val="bg1"/>
                                      </a:solidFill>
                                      <a:latin typeface="Cambria Math" panose="02040503050406030204" pitchFamily="18" charset="0"/>
                                    </a:rPr>
                                    <m:t>−2</m:t>
                                  </m:r>
                                  <m:r>
                                    <a:rPr lang="de-DE" sz="1800" i="1">
                                      <a:solidFill>
                                        <a:schemeClr val="bg1"/>
                                      </a:solidFill>
                                      <a:latin typeface="Cambria Math" panose="02040503050406030204" pitchFamily="18" charset="0"/>
                                    </a:rPr>
                                    <m:t>𝜋</m:t>
                                  </m:r>
                                  <m:r>
                                    <a:rPr lang="de-DE" sz="1800" i="1">
                                      <a:solidFill>
                                        <a:schemeClr val="bg1"/>
                                      </a:solidFill>
                                      <a:latin typeface="Cambria Math" panose="02040503050406030204" pitchFamily="18" charset="0"/>
                                    </a:rPr>
                                    <m:t>𝑖𝑛𝑡</m:t>
                                  </m:r>
                                  <m:r>
                                    <a:rPr lang="de-DE" sz="1800" i="1">
                                      <a:solidFill>
                                        <a:schemeClr val="bg1"/>
                                      </a:solidFill>
                                      <a:latin typeface="Cambria Math" panose="02040503050406030204" pitchFamily="18" charset="0"/>
                                    </a:rPr>
                                    <m:t>/</m:t>
                                  </m:r>
                                  <m:r>
                                    <a:rPr lang="de-DE" sz="1800" i="1">
                                      <a:solidFill>
                                        <a:schemeClr val="bg1"/>
                                      </a:solidFill>
                                      <a:latin typeface="Cambria Math" panose="02040503050406030204" pitchFamily="18" charset="0"/>
                                    </a:rPr>
                                    <m:t>𝑇</m:t>
                                  </m:r>
                                </m:sup>
                              </m:sSup>
                            </m:e>
                          </m:nary>
                          <m:r>
                            <m:rPr>
                              <m:sty m:val="p"/>
                            </m:rPr>
                            <a:rPr lang="de-DE" sz="1800">
                              <a:solidFill>
                                <a:schemeClr val="bg1"/>
                              </a:solidFill>
                              <a:latin typeface="Cambria Math" panose="02040503050406030204" pitchFamily="18" charset="0"/>
                            </a:rPr>
                            <m:t>d</m:t>
                          </m:r>
                          <m:r>
                            <a:rPr lang="de-DE" sz="1800" b="0" i="1" smtClean="0">
                              <a:solidFill>
                                <a:schemeClr val="bg1"/>
                              </a:solidFill>
                              <a:latin typeface="Cambria Math" panose="02040503050406030204" pitchFamily="18" charset="0"/>
                            </a:rPr>
                            <m:t>𝑡</m:t>
                          </m:r>
                        </m:e>
                      </m:d>
                    </m:oMath>
                  </m:oMathPara>
                </a14:m>
                <a:endParaRPr lang="en-US" dirty="0">
                  <a:solidFill>
                    <a:schemeClr val="bg1"/>
                  </a:solidFill>
                </a:endParaRPr>
              </a:p>
            </p:txBody>
          </p:sp>
        </mc:Choice>
        <mc:Fallback xmlns="">
          <p:sp>
            <p:nvSpPr>
              <p:cNvPr id="6" name="TextBox 5">
                <a:extLst>
                  <a:ext uri="{FF2B5EF4-FFF2-40B4-BE49-F238E27FC236}">
                    <a16:creationId xmlns:a16="http://schemas.microsoft.com/office/drawing/2014/main" id="{30D89AB5-258D-8690-C3CB-E69FCE9DE012}"/>
                  </a:ext>
                </a:extLst>
              </p:cNvPr>
              <p:cNvSpPr txBox="1">
                <a:spLocks noRot="1" noChangeAspect="1" noMove="1" noResize="1" noEditPoints="1" noAdjustHandles="1" noChangeArrowheads="1" noChangeShapeType="1" noTextEdit="1"/>
              </p:cNvSpPr>
              <p:nvPr/>
            </p:nvSpPr>
            <p:spPr>
              <a:xfrm>
                <a:off x="2526894" y="3626585"/>
                <a:ext cx="2881471" cy="72346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e">
                <a:extLst>
                  <a:ext uri="{FF2B5EF4-FFF2-40B4-BE49-F238E27FC236}">
                    <a16:creationId xmlns:a16="http://schemas.microsoft.com/office/drawing/2014/main" id="{A763252C-42E6-D3F9-91C7-EAD6BF969CF1}"/>
                  </a:ext>
                </a:extLst>
              </p:cNvPr>
              <p:cNvSpPr txBox="1"/>
              <p:nvPr/>
            </p:nvSpPr>
            <p:spPr>
              <a:xfrm>
                <a:off x="3298293" y="4001446"/>
                <a:ext cx="3684682" cy="6435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3200" b="0" i="1" smtClean="0">
                              <a:solidFill>
                                <a:schemeClr val="bg1"/>
                              </a:solidFill>
                              <a:latin typeface="Cambria Math" panose="02040503050406030204" pitchFamily="18" charset="0"/>
                            </a:rPr>
                          </m:ctrlPr>
                        </m:dPr>
                        <m:e>
                          <m:sSup>
                            <m:sSupPr>
                              <m:ctrlPr>
                                <a:rPr lang="de-DE" sz="3200" i="1">
                                  <a:solidFill>
                                    <a:schemeClr val="bg1"/>
                                  </a:solidFill>
                                  <a:latin typeface="Cambria Math" panose="02040503050406030204" pitchFamily="18" charset="0"/>
                                </a:rPr>
                              </m:ctrlPr>
                            </m:sSupPr>
                            <m:e>
                              <m:r>
                                <a:rPr lang="de-DE" sz="3200" i="1">
                                  <a:solidFill>
                                    <a:schemeClr val="bg1"/>
                                  </a:solidFill>
                                  <a:latin typeface="Cambria Math" panose="02040503050406030204" pitchFamily="18" charset="0"/>
                                </a:rPr>
                                <m:t>𝑒</m:t>
                              </m:r>
                            </m:e>
                            <m:sup>
                              <m:r>
                                <a:rPr lang="de-DE" sz="3200" i="1">
                                  <a:solidFill>
                                    <a:schemeClr val="bg1"/>
                                  </a:solidFill>
                                  <a:latin typeface="Cambria Math" panose="02040503050406030204" pitchFamily="18" charset="0"/>
                                </a:rPr>
                                <m:t>2</m:t>
                              </m:r>
                              <m:r>
                                <a:rPr lang="de-DE" sz="3200" i="1">
                                  <a:solidFill>
                                    <a:schemeClr val="bg1"/>
                                  </a:solidFill>
                                  <a:latin typeface="Cambria Math" panose="02040503050406030204" pitchFamily="18" charset="0"/>
                                </a:rPr>
                                <m:t>𝜋</m:t>
                              </m:r>
                              <m:r>
                                <a:rPr lang="de-DE" sz="3200" i="1">
                                  <a:solidFill>
                                    <a:schemeClr val="bg1"/>
                                  </a:solidFill>
                                  <a:latin typeface="Cambria Math" panose="02040503050406030204" pitchFamily="18" charset="0"/>
                                </a:rPr>
                                <m:t>𝑖𝑛𝑡</m:t>
                              </m:r>
                              <m:r>
                                <a:rPr lang="de-DE" sz="3200" i="1">
                                  <a:solidFill>
                                    <a:schemeClr val="bg1"/>
                                  </a:solidFill>
                                  <a:latin typeface="Cambria Math" panose="02040503050406030204" pitchFamily="18" charset="0"/>
                                </a:rPr>
                                <m:t>/</m:t>
                              </m:r>
                              <m:r>
                                <a:rPr lang="de-DE" sz="3200" i="1">
                                  <a:solidFill>
                                    <a:schemeClr val="bg1"/>
                                  </a:solidFill>
                                  <a:latin typeface="Cambria Math" panose="02040503050406030204" pitchFamily="18" charset="0"/>
                                </a:rPr>
                                <m:t>𝑇</m:t>
                              </m:r>
                            </m:sup>
                          </m:sSup>
                          <m:r>
                            <a:rPr lang="de-DE" sz="3200" i="1">
                              <a:solidFill>
                                <a:schemeClr val="bg1"/>
                              </a:solidFill>
                              <a:latin typeface="Cambria Math" panose="02040503050406030204" pitchFamily="18" charset="0"/>
                            </a:rPr>
                            <m:t>,</m:t>
                          </m:r>
                          <m:sSup>
                            <m:sSupPr>
                              <m:ctrlPr>
                                <a:rPr lang="de-DE" sz="3200" i="1">
                                  <a:solidFill>
                                    <a:schemeClr val="bg1"/>
                                  </a:solidFill>
                                  <a:latin typeface="Cambria Math" panose="02040503050406030204" pitchFamily="18" charset="0"/>
                                </a:rPr>
                              </m:ctrlPr>
                            </m:sSupPr>
                            <m:e>
                              <m:r>
                                <a:rPr lang="de-DE" sz="3200" i="1">
                                  <a:solidFill>
                                    <a:schemeClr val="bg1"/>
                                  </a:solidFill>
                                  <a:latin typeface="Cambria Math" panose="02040503050406030204" pitchFamily="18" charset="0"/>
                                </a:rPr>
                                <m:t>𝑒</m:t>
                              </m:r>
                            </m:e>
                            <m:sup>
                              <m:r>
                                <a:rPr lang="de-DE" sz="3200" i="1">
                                  <a:solidFill>
                                    <a:schemeClr val="bg1"/>
                                  </a:solidFill>
                                  <a:latin typeface="Cambria Math" panose="02040503050406030204" pitchFamily="18" charset="0"/>
                                </a:rPr>
                                <m:t>2</m:t>
                              </m:r>
                              <m:r>
                                <a:rPr lang="de-DE" sz="3200" i="1">
                                  <a:solidFill>
                                    <a:schemeClr val="bg1"/>
                                  </a:solidFill>
                                  <a:latin typeface="Cambria Math" panose="02040503050406030204" pitchFamily="18" charset="0"/>
                                </a:rPr>
                                <m:t>𝜋</m:t>
                              </m:r>
                              <m:r>
                                <a:rPr lang="de-DE" sz="3200" i="1">
                                  <a:solidFill>
                                    <a:schemeClr val="bg1"/>
                                  </a:solidFill>
                                  <a:latin typeface="Cambria Math" panose="02040503050406030204" pitchFamily="18" charset="0"/>
                                </a:rPr>
                                <m:t>𝑖𝑛𝑡</m:t>
                              </m:r>
                              <m:r>
                                <a:rPr lang="de-DE" sz="3200" i="1">
                                  <a:solidFill>
                                    <a:schemeClr val="bg1"/>
                                  </a:solidFill>
                                  <a:latin typeface="Cambria Math" panose="02040503050406030204" pitchFamily="18" charset="0"/>
                                </a:rPr>
                                <m:t>/</m:t>
                              </m:r>
                              <m:r>
                                <a:rPr lang="de-DE" sz="3200" i="1">
                                  <a:solidFill>
                                    <a:schemeClr val="bg1"/>
                                  </a:solidFill>
                                  <a:latin typeface="Cambria Math" panose="02040503050406030204" pitchFamily="18" charset="0"/>
                                </a:rPr>
                                <m:t>𝑇</m:t>
                              </m:r>
                            </m:sup>
                          </m:sSup>
                        </m:e>
                      </m:d>
                    </m:oMath>
                  </m:oMathPara>
                </a14:m>
                <a:endParaRPr lang="en-US" sz="3200" dirty="0">
                  <a:solidFill>
                    <a:schemeClr val="bg1"/>
                  </a:solidFill>
                </a:endParaRPr>
              </a:p>
            </p:txBody>
          </p:sp>
        </mc:Choice>
        <mc:Fallback xmlns="">
          <p:sp>
            <p:nvSpPr>
              <p:cNvPr id="2" name="e">
                <a:extLst>
                  <a:ext uri="{FF2B5EF4-FFF2-40B4-BE49-F238E27FC236}">
                    <a16:creationId xmlns:a16="http://schemas.microsoft.com/office/drawing/2014/main" id="{A763252C-42E6-D3F9-91C7-EAD6BF969CF1}"/>
                  </a:ext>
                </a:extLst>
              </p:cNvPr>
              <p:cNvSpPr txBox="1">
                <a:spLocks noRot="1" noChangeAspect="1" noMove="1" noResize="1" noEditPoints="1" noAdjustHandles="1" noChangeArrowheads="1" noChangeShapeType="1" noTextEdit="1"/>
              </p:cNvSpPr>
              <p:nvPr/>
            </p:nvSpPr>
            <p:spPr>
              <a:xfrm>
                <a:off x="3298293" y="4001446"/>
                <a:ext cx="3684682" cy="643574"/>
              </a:xfrm>
              <a:prstGeom prst="rect">
                <a:avLst/>
              </a:prstGeom>
              <a:blipFill>
                <a:blip r:embed="rId5"/>
                <a:stretch>
                  <a:fillRect/>
                </a:stretch>
              </a:blipFill>
            </p:spPr>
            <p:txBody>
              <a:bodyPr/>
              <a:lstStyle/>
              <a:p>
                <a:r>
                  <a:rPr lang="en-US">
                    <a:noFill/>
                  </a:rPr>
                  <a:t> </a:t>
                </a:r>
              </a:p>
            </p:txBody>
          </p:sp>
        </mc:Fallback>
      </mc:AlternateContent>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7953060" y="5383467"/>
            <a:ext cx="5743890" cy="1006502"/>
          </a:xfrm>
          <a:custGeom>
            <a:avLst/>
            <a:gdLst>
              <a:gd name="connsiteX0" fmla="*/ 0 w 5743890"/>
              <a:gd name="connsiteY0" fmla="*/ 1006502 h 1006502"/>
              <a:gd name="connsiteX1" fmla="*/ 369926 w 5743890"/>
              <a:gd name="connsiteY1" fmla="*/ 681066 h 1006502"/>
              <a:gd name="connsiteX2" fmla="*/ 716970 w 5743890"/>
              <a:gd name="connsiteY2" fmla="*/ 375761 h 1006502"/>
              <a:gd name="connsiteX3" fmla="*/ 1144101 w 5743890"/>
              <a:gd name="connsiteY3" fmla="*/ 0 h 1006502"/>
              <a:gd name="connsiteX4" fmla="*/ 1755216 w 5743890"/>
              <a:gd name="connsiteY4" fmla="*/ 0 h 1006502"/>
              <a:gd name="connsiteX5" fmla="*/ 2320333 w 5743890"/>
              <a:gd name="connsiteY5" fmla="*/ 0 h 1006502"/>
              <a:gd name="connsiteX6" fmla="*/ 2885450 w 5743890"/>
              <a:gd name="connsiteY6" fmla="*/ 0 h 1006502"/>
              <a:gd name="connsiteX7" fmla="*/ 3542562 w 5743890"/>
              <a:gd name="connsiteY7" fmla="*/ 0 h 1006502"/>
              <a:gd name="connsiteX8" fmla="*/ 4199675 w 5743890"/>
              <a:gd name="connsiteY8" fmla="*/ 0 h 1006502"/>
              <a:gd name="connsiteX9" fmla="*/ 4764792 w 5743890"/>
              <a:gd name="connsiteY9" fmla="*/ 0 h 1006502"/>
              <a:gd name="connsiteX10" fmla="*/ 5743890 w 5743890"/>
              <a:gd name="connsiteY10" fmla="*/ 0 h 1006502"/>
              <a:gd name="connsiteX11" fmla="*/ 5362523 w 5743890"/>
              <a:gd name="connsiteY11" fmla="*/ 335501 h 1006502"/>
              <a:gd name="connsiteX12" fmla="*/ 4992597 w 5743890"/>
              <a:gd name="connsiteY12" fmla="*/ 660936 h 1006502"/>
              <a:gd name="connsiteX13" fmla="*/ 4599789 w 5743890"/>
              <a:gd name="connsiteY13" fmla="*/ 1006502 h 1006502"/>
              <a:gd name="connsiteX14" fmla="*/ 3850681 w 5743890"/>
              <a:gd name="connsiteY14" fmla="*/ 1006502 h 1006502"/>
              <a:gd name="connsiteX15" fmla="*/ 3101572 w 5743890"/>
              <a:gd name="connsiteY15" fmla="*/ 1006502 h 1006502"/>
              <a:gd name="connsiteX16" fmla="*/ 2444459 w 5743890"/>
              <a:gd name="connsiteY16" fmla="*/ 1006502 h 1006502"/>
              <a:gd name="connsiteX17" fmla="*/ 1833344 w 5743890"/>
              <a:gd name="connsiteY17" fmla="*/ 1006502 h 1006502"/>
              <a:gd name="connsiteX18" fmla="*/ 1314225 w 5743890"/>
              <a:gd name="connsiteY18" fmla="*/ 1006502 h 1006502"/>
              <a:gd name="connsiteX19" fmla="*/ 749108 w 5743890"/>
              <a:gd name="connsiteY19" fmla="*/ 1006502 h 1006502"/>
              <a:gd name="connsiteX20" fmla="*/ 0 w 5743890"/>
              <a:gd name="connsiteY20"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43890"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432360" y="25856"/>
                  <a:pt x="1518139" y="-9535"/>
                  <a:pt x="1755216" y="0"/>
                </a:cubicBezTo>
                <a:cubicBezTo>
                  <a:pt x="1992294" y="9535"/>
                  <a:pt x="2098747" y="17376"/>
                  <a:pt x="2320333" y="0"/>
                </a:cubicBezTo>
                <a:cubicBezTo>
                  <a:pt x="2541919" y="-17376"/>
                  <a:pt x="2688728" y="-7922"/>
                  <a:pt x="2885450" y="0"/>
                </a:cubicBezTo>
                <a:cubicBezTo>
                  <a:pt x="3082172" y="7922"/>
                  <a:pt x="3368973" y="21524"/>
                  <a:pt x="3542562" y="0"/>
                </a:cubicBezTo>
                <a:cubicBezTo>
                  <a:pt x="3716151" y="-21524"/>
                  <a:pt x="4000577" y="-27537"/>
                  <a:pt x="4199675" y="0"/>
                </a:cubicBezTo>
                <a:cubicBezTo>
                  <a:pt x="4398773" y="27537"/>
                  <a:pt x="4495030" y="7079"/>
                  <a:pt x="4764792" y="0"/>
                </a:cubicBezTo>
                <a:cubicBezTo>
                  <a:pt x="5034554" y="-7079"/>
                  <a:pt x="5373051" y="46884"/>
                  <a:pt x="5743890" y="0"/>
                </a:cubicBezTo>
                <a:cubicBezTo>
                  <a:pt x="5657012" y="55062"/>
                  <a:pt x="5543698" y="183731"/>
                  <a:pt x="5362523" y="335501"/>
                </a:cubicBezTo>
                <a:cubicBezTo>
                  <a:pt x="5181348" y="487271"/>
                  <a:pt x="5065614" y="580805"/>
                  <a:pt x="4992597" y="660936"/>
                </a:cubicBezTo>
                <a:cubicBezTo>
                  <a:pt x="4919580" y="741067"/>
                  <a:pt x="4704419" y="920971"/>
                  <a:pt x="4599789" y="1006502"/>
                </a:cubicBezTo>
                <a:cubicBezTo>
                  <a:pt x="4384411" y="994518"/>
                  <a:pt x="4110105" y="992438"/>
                  <a:pt x="3850681" y="1006502"/>
                </a:cubicBezTo>
                <a:cubicBezTo>
                  <a:pt x="3591257" y="1020566"/>
                  <a:pt x="3425083" y="987090"/>
                  <a:pt x="3101572" y="1006502"/>
                </a:cubicBezTo>
                <a:cubicBezTo>
                  <a:pt x="2778061" y="1025914"/>
                  <a:pt x="2578217" y="1016008"/>
                  <a:pt x="2444459" y="1006502"/>
                </a:cubicBezTo>
                <a:cubicBezTo>
                  <a:pt x="2310701" y="996996"/>
                  <a:pt x="2034809" y="1020023"/>
                  <a:pt x="1833344" y="1006502"/>
                </a:cubicBezTo>
                <a:cubicBezTo>
                  <a:pt x="1631879" y="992981"/>
                  <a:pt x="1537053" y="1002104"/>
                  <a:pt x="1314225" y="1006502"/>
                </a:cubicBezTo>
                <a:cubicBezTo>
                  <a:pt x="1091397" y="1010900"/>
                  <a:pt x="883107" y="998134"/>
                  <a:pt x="749108" y="1006502"/>
                </a:cubicBezTo>
                <a:cubicBezTo>
                  <a:pt x="615109" y="1014870"/>
                  <a:pt x="158364" y="1019058"/>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8353541" y="5890763"/>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8353541" y="5890763"/>
                <a:ext cx="2160720" cy="485326"/>
              </a:xfrm>
              <a:prstGeom prst="rect">
                <a:avLst/>
              </a:prstGeom>
              <a:blipFill>
                <a:blip r:embed="rId8"/>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p:cNvCxnSpPr>
          <p:nvPr/>
        </p:nvCxnSpPr>
        <p:spPr>
          <a:xfrm>
            <a:off x="10386472" y="3708400"/>
            <a:ext cx="0"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9798282" y="32941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𝑓</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9798282" y="3294124"/>
                <a:ext cx="472950" cy="523220"/>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9762390" y="5406658"/>
                <a:ext cx="624082"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𝑓</m:t>
                          </m:r>
                        </m:e>
                        <m:sub>
                          <m:r>
                            <a:rPr lang="de-DE" sz="2800" b="0" i="1" smtClean="0">
                              <a:latin typeface="Cambria Math" panose="02040503050406030204" pitchFamily="18" charset="0"/>
                            </a:rPr>
                            <m:t>𝑁</m:t>
                          </m:r>
                        </m:sub>
                      </m:sSub>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9762390" y="5406658"/>
                <a:ext cx="624082" cy="523220"/>
              </a:xfrm>
              <a:prstGeom prst="rect">
                <a:avLst/>
              </a:prstGeom>
              <a:blipFill>
                <a:blip r:embed="rId10"/>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287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287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3519F7-468B-34E2-C47D-2501BECD2296}"/>
              </a:ext>
            </a:extLst>
          </p:cNvPr>
          <p:cNvSpPr/>
          <p:nvPr/>
        </p:nvSpPr>
        <p:spPr>
          <a:xfrm>
            <a:off x="11639550"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DA0D3D-BB6B-D83F-B570-ADA00E4EBE5E}"/>
                  </a:ext>
                </a:extLst>
              </p:cNvPr>
              <p:cNvSpPr txBox="1"/>
              <p:nvPr/>
            </p:nvSpPr>
            <p:spPr>
              <a:xfrm>
                <a:off x="11767338" y="5505718"/>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0</m:t>
                      </m:r>
                    </m:oMath>
                  </m:oMathPara>
                </a14:m>
                <a:endParaRPr lang="en-US" sz="2800" dirty="0"/>
              </a:p>
            </p:txBody>
          </p:sp>
        </mc:Choice>
        <mc:Fallback xmlns="">
          <p:sp>
            <p:nvSpPr>
              <p:cNvPr id="11" name="TextBox 10">
                <a:extLst>
                  <a:ext uri="{FF2B5EF4-FFF2-40B4-BE49-F238E27FC236}">
                    <a16:creationId xmlns:a16="http://schemas.microsoft.com/office/drawing/2014/main" id="{88DA0D3D-BB6B-D83F-B570-ADA00E4EBE5E}"/>
                  </a:ext>
                </a:extLst>
              </p:cNvPr>
              <p:cNvSpPr txBox="1">
                <a:spLocks noRot="1" noChangeAspect="1" noMove="1" noResize="1" noEditPoints="1" noAdjustHandles="1" noChangeArrowheads="1" noChangeShapeType="1" noTextEdit="1"/>
              </p:cNvSpPr>
              <p:nvPr/>
            </p:nvSpPr>
            <p:spPr>
              <a:xfrm>
                <a:off x="11767338" y="5505718"/>
                <a:ext cx="469744" cy="523220"/>
              </a:xfrm>
              <a:prstGeom prst="rect">
                <a:avLst/>
              </a:prstGeom>
              <a:blipFill>
                <a:blip r:embed="rId11"/>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D0A9FF1-CE3F-DFBA-71E0-AFC979005669}"/>
              </a:ext>
            </a:extLst>
          </p:cNvPr>
          <p:cNvCxnSpPr>
            <a:cxnSpLocks/>
          </p:cNvCxnSpPr>
          <p:nvPr/>
        </p:nvCxnSpPr>
        <p:spPr>
          <a:xfrm>
            <a:off x="10636250" y="5668268"/>
            <a:ext cx="850900" cy="0"/>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2FC48E6B-2FCD-B2EE-EFE1-5BACE118EB09}"/>
              </a:ext>
            </a:extLst>
          </p:cNvPr>
          <p:cNvCxnSpPr>
            <a:cxnSpLocks/>
          </p:cNvCxnSpPr>
          <p:nvPr/>
        </p:nvCxnSpPr>
        <p:spPr>
          <a:xfrm>
            <a:off x="10514261" y="3708400"/>
            <a:ext cx="1125289"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p:grpSp>
        <p:nvGrpSpPr>
          <p:cNvPr id="23" name="Group 22">
            <a:extLst>
              <a:ext uri="{FF2B5EF4-FFF2-40B4-BE49-F238E27FC236}">
                <a16:creationId xmlns:a16="http://schemas.microsoft.com/office/drawing/2014/main" id="{97966360-6C49-C005-808A-46159948718B}"/>
              </a:ext>
            </a:extLst>
          </p:cNvPr>
          <p:cNvGrpSpPr/>
          <p:nvPr/>
        </p:nvGrpSpPr>
        <p:grpSpPr>
          <a:xfrm>
            <a:off x="4914403" y="216908"/>
            <a:ext cx="7322679" cy="984687"/>
            <a:chOff x="4914403" y="216908"/>
            <a:chExt cx="7322679" cy="984687"/>
          </a:xfrm>
        </p:grpSpPr>
        <p:sp>
          <p:nvSpPr>
            <p:cNvPr id="16" name="Rectangle: Rounded Corners 15">
              <a:extLst>
                <a:ext uri="{FF2B5EF4-FFF2-40B4-BE49-F238E27FC236}">
                  <a16:creationId xmlns:a16="http://schemas.microsoft.com/office/drawing/2014/main" id="{02C97550-5DE0-0E12-CCE8-72ED90265B33}"/>
                </a:ext>
              </a:extLst>
            </p:cNvPr>
            <p:cNvSpPr/>
            <p:nvPr/>
          </p:nvSpPr>
          <p:spPr>
            <a:xfrm>
              <a:off x="5143075" y="216908"/>
              <a:ext cx="6834436" cy="984687"/>
            </a:xfrm>
            <a:custGeom>
              <a:avLst/>
              <a:gdLst>
                <a:gd name="connsiteX0" fmla="*/ 0 w 6834436"/>
                <a:gd name="connsiteY0" fmla="*/ 5258 h 984687"/>
                <a:gd name="connsiteX1" fmla="*/ 5258 w 6834436"/>
                <a:gd name="connsiteY1" fmla="*/ 0 h 984687"/>
                <a:gd name="connsiteX2" fmla="*/ 755889 w 6834436"/>
                <a:gd name="connsiteY2" fmla="*/ 0 h 984687"/>
                <a:gd name="connsiteX3" fmla="*/ 1233564 w 6834436"/>
                <a:gd name="connsiteY3" fmla="*/ 0 h 984687"/>
                <a:gd name="connsiteX4" fmla="*/ 1779477 w 6834436"/>
                <a:gd name="connsiteY4" fmla="*/ 0 h 984687"/>
                <a:gd name="connsiteX5" fmla="*/ 2530108 w 6834436"/>
                <a:gd name="connsiteY5" fmla="*/ 0 h 984687"/>
                <a:gd name="connsiteX6" fmla="*/ 3076022 w 6834436"/>
                <a:gd name="connsiteY6" fmla="*/ 0 h 984687"/>
                <a:gd name="connsiteX7" fmla="*/ 3553696 w 6834436"/>
                <a:gd name="connsiteY7" fmla="*/ 0 h 984687"/>
                <a:gd name="connsiteX8" fmla="*/ 4099610 w 6834436"/>
                <a:gd name="connsiteY8" fmla="*/ 0 h 984687"/>
                <a:gd name="connsiteX9" fmla="*/ 4713763 w 6834436"/>
                <a:gd name="connsiteY9" fmla="*/ 0 h 984687"/>
                <a:gd name="connsiteX10" fmla="*/ 5396155 w 6834436"/>
                <a:gd name="connsiteY10" fmla="*/ 0 h 984687"/>
                <a:gd name="connsiteX11" fmla="*/ 5942068 w 6834436"/>
                <a:gd name="connsiteY11" fmla="*/ 0 h 984687"/>
                <a:gd name="connsiteX12" fmla="*/ 6829178 w 6834436"/>
                <a:gd name="connsiteY12" fmla="*/ 0 h 984687"/>
                <a:gd name="connsiteX13" fmla="*/ 6834436 w 6834436"/>
                <a:gd name="connsiteY13" fmla="*/ 5258 h 984687"/>
                <a:gd name="connsiteX14" fmla="*/ 6834436 w 6834436"/>
                <a:gd name="connsiteY14" fmla="*/ 463118 h 984687"/>
                <a:gd name="connsiteX15" fmla="*/ 6834436 w 6834436"/>
                <a:gd name="connsiteY15" fmla="*/ 979429 h 984687"/>
                <a:gd name="connsiteX16" fmla="*/ 6829178 w 6834436"/>
                <a:gd name="connsiteY16" fmla="*/ 984687 h 984687"/>
                <a:gd name="connsiteX17" fmla="*/ 6215025 w 6834436"/>
                <a:gd name="connsiteY17" fmla="*/ 984687 h 984687"/>
                <a:gd name="connsiteX18" fmla="*/ 5737351 w 6834436"/>
                <a:gd name="connsiteY18" fmla="*/ 984687 h 984687"/>
                <a:gd name="connsiteX19" fmla="*/ 4918480 w 6834436"/>
                <a:gd name="connsiteY19" fmla="*/ 984687 h 984687"/>
                <a:gd name="connsiteX20" fmla="*/ 4236088 w 6834436"/>
                <a:gd name="connsiteY20" fmla="*/ 984687 h 984687"/>
                <a:gd name="connsiteX21" fmla="*/ 3417218 w 6834436"/>
                <a:gd name="connsiteY21" fmla="*/ 984687 h 984687"/>
                <a:gd name="connsiteX22" fmla="*/ 2803065 w 6834436"/>
                <a:gd name="connsiteY22" fmla="*/ 984687 h 984687"/>
                <a:gd name="connsiteX23" fmla="*/ 2257152 w 6834436"/>
                <a:gd name="connsiteY23" fmla="*/ 984687 h 984687"/>
                <a:gd name="connsiteX24" fmla="*/ 1574760 w 6834436"/>
                <a:gd name="connsiteY24" fmla="*/ 984687 h 984687"/>
                <a:gd name="connsiteX25" fmla="*/ 824128 w 6834436"/>
                <a:gd name="connsiteY25" fmla="*/ 984687 h 984687"/>
                <a:gd name="connsiteX26" fmla="*/ 5258 w 6834436"/>
                <a:gd name="connsiteY26" fmla="*/ 984687 h 984687"/>
                <a:gd name="connsiteX27" fmla="*/ 0 w 6834436"/>
                <a:gd name="connsiteY27" fmla="*/ 979429 h 984687"/>
                <a:gd name="connsiteX28" fmla="*/ 0 w 6834436"/>
                <a:gd name="connsiteY28" fmla="*/ 482602 h 984687"/>
                <a:gd name="connsiteX29" fmla="*/ 0 w 6834436"/>
                <a:gd name="connsiteY29" fmla="*/ 5258 h 9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34436" h="984687" fill="none" extrusionOk="0">
                  <a:moveTo>
                    <a:pt x="0" y="5258"/>
                  </a:moveTo>
                  <a:cubicBezTo>
                    <a:pt x="-189" y="2546"/>
                    <a:pt x="2163" y="408"/>
                    <a:pt x="5258" y="0"/>
                  </a:cubicBezTo>
                  <a:cubicBezTo>
                    <a:pt x="318656" y="-26304"/>
                    <a:pt x="590098" y="25234"/>
                    <a:pt x="755889" y="0"/>
                  </a:cubicBezTo>
                  <a:cubicBezTo>
                    <a:pt x="921680" y="-25234"/>
                    <a:pt x="1083299" y="-2159"/>
                    <a:pt x="1233564" y="0"/>
                  </a:cubicBezTo>
                  <a:cubicBezTo>
                    <a:pt x="1383829" y="2159"/>
                    <a:pt x="1524886" y="-24584"/>
                    <a:pt x="1779477" y="0"/>
                  </a:cubicBezTo>
                  <a:cubicBezTo>
                    <a:pt x="2034068" y="24584"/>
                    <a:pt x="2284730" y="18445"/>
                    <a:pt x="2530108" y="0"/>
                  </a:cubicBezTo>
                  <a:cubicBezTo>
                    <a:pt x="2775486" y="-18445"/>
                    <a:pt x="2924983" y="-10349"/>
                    <a:pt x="3076022" y="0"/>
                  </a:cubicBezTo>
                  <a:cubicBezTo>
                    <a:pt x="3227061" y="10349"/>
                    <a:pt x="3362116" y="23500"/>
                    <a:pt x="3553696" y="0"/>
                  </a:cubicBezTo>
                  <a:cubicBezTo>
                    <a:pt x="3745276" y="-23500"/>
                    <a:pt x="3843568" y="-11598"/>
                    <a:pt x="4099610" y="0"/>
                  </a:cubicBezTo>
                  <a:cubicBezTo>
                    <a:pt x="4355652" y="11598"/>
                    <a:pt x="4461724" y="-244"/>
                    <a:pt x="4713763" y="0"/>
                  </a:cubicBezTo>
                  <a:cubicBezTo>
                    <a:pt x="4965802" y="244"/>
                    <a:pt x="5135409" y="-25576"/>
                    <a:pt x="5396155" y="0"/>
                  </a:cubicBezTo>
                  <a:cubicBezTo>
                    <a:pt x="5656901" y="25576"/>
                    <a:pt x="5687514" y="26854"/>
                    <a:pt x="5942068" y="0"/>
                  </a:cubicBezTo>
                  <a:cubicBezTo>
                    <a:pt x="6196622" y="-26854"/>
                    <a:pt x="6637044" y="-43418"/>
                    <a:pt x="6829178" y="0"/>
                  </a:cubicBezTo>
                  <a:cubicBezTo>
                    <a:pt x="6832024" y="-103"/>
                    <a:pt x="6833863" y="2620"/>
                    <a:pt x="6834436" y="5258"/>
                  </a:cubicBezTo>
                  <a:cubicBezTo>
                    <a:pt x="6846639" y="170276"/>
                    <a:pt x="6841162" y="258824"/>
                    <a:pt x="6834436" y="463118"/>
                  </a:cubicBezTo>
                  <a:cubicBezTo>
                    <a:pt x="6827710" y="667412"/>
                    <a:pt x="6810804" y="779364"/>
                    <a:pt x="6834436" y="979429"/>
                  </a:cubicBezTo>
                  <a:cubicBezTo>
                    <a:pt x="6834571" y="982356"/>
                    <a:pt x="6831968" y="984729"/>
                    <a:pt x="6829178" y="984687"/>
                  </a:cubicBezTo>
                  <a:cubicBezTo>
                    <a:pt x="6704736" y="1007017"/>
                    <a:pt x="6338410" y="972795"/>
                    <a:pt x="6215025" y="984687"/>
                  </a:cubicBezTo>
                  <a:cubicBezTo>
                    <a:pt x="6091640" y="996579"/>
                    <a:pt x="5866591" y="965434"/>
                    <a:pt x="5737351" y="984687"/>
                  </a:cubicBezTo>
                  <a:cubicBezTo>
                    <a:pt x="5608111" y="1003940"/>
                    <a:pt x="5101254" y="976915"/>
                    <a:pt x="4918480" y="984687"/>
                  </a:cubicBezTo>
                  <a:cubicBezTo>
                    <a:pt x="4735706" y="992459"/>
                    <a:pt x="4418319" y="985554"/>
                    <a:pt x="4236088" y="984687"/>
                  </a:cubicBezTo>
                  <a:cubicBezTo>
                    <a:pt x="4053857" y="983820"/>
                    <a:pt x="3775614" y="1000876"/>
                    <a:pt x="3417218" y="984687"/>
                  </a:cubicBezTo>
                  <a:cubicBezTo>
                    <a:pt x="3058822" y="968499"/>
                    <a:pt x="3096444" y="979354"/>
                    <a:pt x="2803065" y="984687"/>
                  </a:cubicBezTo>
                  <a:cubicBezTo>
                    <a:pt x="2509686" y="990020"/>
                    <a:pt x="2406285" y="968289"/>
                    <a:pt x="2257152" y="984687"/>
                  </a:cubicBezTo>
                  <a:cubicBezTo>
                    <a:pt x="2108019" y="1001085"/>
                    <a:pt x="1825023" y="993177"/>
                    <a:pt x="1574760" y="984687"/>
                  </a:cubicBezTo>
                  <a:cubicBezTo>
                    <a:pt x="1324497" y="976197"/>
                    <a:pt x="1143104" y="1020774"/>
                    <a:pt x="824128" y="984687"/>
                  </a:cubicBezTo>
                  <a:cubicBezTo>
                    <a:pt x="505152" y="948600"/>
                    <a:pt x="259976" y="971456"/>
                    <a:pt x="5258" y="984687"/>
                  </a:cubicBezTo>
                  <a:cubicBezTo>
                    <a:pt x="2349" y="984762"/>
                    <a:pt x="-193" y="982163"/>
                    <a:pt x="0" y="979429"/>
                  </a:cubicBezTo>
                  <a:cubicBezTo>
                    <a:pt x="-6832" y="802310"/>
                    <a:pt x="-2824" y="651362"/>
                    <a:pt x="0" y="482602"/>
                  </a:cubicBezTo>
                  <a:cubicBezTo>
                    <a:pt x="2824" y="313842"/>
                    <a:pt x="5864" y="160325"/>
                    <a:pt x="0" y="5258"/>
                  </a:cubicBezTo>
                  <a:close/>
                </a:path>
                <a:path w="6834436" h="984687" stroke="0" extrusionOk="0">
                  <a:moveTo>
                    <a:pt x="0" y="5258"/>
                  </a:moveTo>
                  <a:cubicBezTo>
                    <a:pt x="-85" y="2302"/>
                    <a:pt x="2068" y="107"/>
                    <a:pt x="5258" y="0"/>
                  </a:cubicBezTo>
                  <a:cubicBezTo>
                    <a:pt x="278632" y="23544"/>
                    <a:pt x="543944" y="-23371"/>
                    <a:pt x="824128" y="0"/>
                  </a:cubicBezTo>
                  <a:cubicBezTo>
                    <a:pt x="1104312" y="23371"/>
                    <a:pt x="1158246" y="-2208"/>
                    <a:pt x="1438281" y="0"/>
                  </a:cubicBezTo>
                  <a:cubicBezTo>
                    <a:pt x="1718316" y="2208"/>
                    <a:pt x="1755663" y="-20530"/>
                    <a:pt x="1984195" y="0"/>
                  </a:cubicBezTo>
                  <a:cubicBezTo>
                    <a:pt x="2212727" y="20530"/>
                    <a:pt x="2537053" y="-13892"/>
                    <a:pt x="2734826" y="0"/>
                  </a:cubicBezTo>
                  <a:cubicBezTo>
                    <a:pt x="2932599" y="13892"/>
                    <a:pt x="3098099" y="6139"/>
                    <a:pt x="3348979" y="0"/>
                  </a:cubicBezTo>
                  <a:cubicBezTo>
                    <a:pt x="3599859" y="-6139"/>
                    <a:pt x="3785837" y="35759"/>
                    <a:pt x="4167849" y="0"/>
                  </a:cubicBezTo>
                  <a:cubicBezTo>
                    <a:pt x="4549861" y="-35759"/>
                    <a:pt x="4542067" y="-10669"/>
                    <a:pt x="4713763" y="0"/>
                  </a:cubicBezTo>
                  <a:cubicBezTo>
                    <a:pt x="4885459" y="10669"/>
                    <a:pt x="5228049" y="-32407"/>
                    <a:pt x="5532633" y="0"/>
                  </a:cubicBezTo>
                  <a:cubicBezTo>
                    <a:pt x="5837217" y="32407"/>
                    <a:pt x="5865076" y="-23604"/>
                    <a:pt x="6010308" y="0"/>
                  </a:cubicBezTo>
                  <a:cubicBezTo>
                    <a:pt x="6155541" y="23604"/>
                    <a:pt x="6592214" y="8263"/>
                    <a:pt x="6829178" y="0"/>
                  </a:cubicBezTo>
                  <a:cubicBezTo>
                    <a:pt x="6832190" y="160"/>
                    <a:pt x="6834444" y="2436"/>
                    <a:pt x="6834436" y="5258"/>
                  </a:cubicBezTo>
                  <a:cubicBezTo>
                    <a:pt x="6837104" y="200262"/>
                    <a:pt x="6820811" y="298536"/>
                    <a:pt x="6834436" y="463118"/>
                  </a:cubicBezTo>
                  <a:cubicBezTo>
                    <a:pt x="6848061" y="627700"/>
                    <a:pt x="6841752" y="763434"/>
                    <a:pt x="6834436" y="979429"/>
                  </a:cubicBezTo>
                  <a:cubicBezTo>
                    <a:pt x="6833915" y="982419"/>
                    <a:pt x="6831671" y="984404"/>
                    <a:pt x="6829178" y="984687"/>
                  </a:cubicBezTo>
                  <a:cubicBezTo>
                    <a:pt x="6515678" y="1005018"/>
                    <a:pt x="6432151" y="955762"/>
                    <a:pt x="6078547" y="984687"/>
                  </a:cubicBezTo>
                  <a:cubicBezTo>
                    <a:pt x="5724943" y="1013612"/>
                    <a:pt x="5635596" y="993958"/>
                    <a:pt x="5396155" y="984687"/>
                  </a:cubicBezTo>
                  <a:cubicBezTo>
                    <a:pt x="5156714" y="975416"/>
                    <a:pt x="5028074" y="963633"/>
                    <a:pt x="4918480" y="984687"/>
                  </a:cubicBezTo>
                  <a:cubicBezTo>
                    <a:pt x="4808886" y="1005741"/>
                    <a:pt x="4566739" y="960986"/>
                    <a:pt x="4372567" y="984687"/>
                  </a:cubicBezTo>
                  <a:cubicBezTo>
                    <a:pt x="4178395" y="1008388"/>
                    <a:pt x="3925488" y="1000312"/>
                    <a:pt x="3553696" y="984687"/>
                  </a:cubicBezTo>
                  <a:cubicBezTo>
                    <a:pt x="3181904" y="969062"/>
                    <a:pt x="3060018" y="993680"/>
                    <a:pt x="2871304" y="984687"/>
                  </a:cubicBezTo>
                  <a:cubicBezTo>
                    <a:pt x="2682590" y="975694"/>
                    <a:pt x="2465546" y="1001995"/>
                    <a:pt x="2325391" y="984687"/>
                  </a:cubicBezTo>
                  <a:cubicBezTo>
                    <a:pt x="2185236" y="967379"/>
                    <a:pt x="1919082" y="960314"/>
                    <a:pt x="1642999" y="984687"/>
                  </a:cubicBezTo>
                  <a:cubicBezTo>
                    <a:pt x="1366916" y="1009060"/>
                    <a:pt x="1282031" y="1002404"/>
                    <a:pt x="1165324" y="984687"/>
                  </a:cubicBezTo>
                  <a:cubicBezTo>
                    <a:pt x="1048617" y="966970"/>
                    <a:pt x="909963" y="982171"/>
                    <a:pt x="687650" y="984687"/>
                  </a:cubicBezTo>
                  <a:cubicBezTo>
                    <a:pt x="465337" y="987203"/>
                    <a:pt x="202799" y="990977"/>
                    <a:pt x="5258" y="984687"/>
                  </a:cubicBezTo>
                  <a:cubicBezTo>
                    <a:pt x="2756" y="984828"/>
                    <a:pt x="77" y="982591"/>
                    <a:pt x="0" y="979429"/>
                  </a:cubicBezTo>
                  <a:cubicBezTo>
                    <a:pt x="-3986" y="884788"/>
                    <a:pt x="-3295" y="656796"/>
                    <a:pt x="0" y="521569"/>
                  </a:cubicBezTo>
                  <a:cubicBezTo>
                    <a:pt x="3295" y="386342"/>
                    <a:pt x="20214" y="189647"/>
                    <a:pt x="0" y="5258"/>
                  </a:cubicBezTo>
                  <a:close/>
                </a:path>
              </a:pathLst>
            </a:custGeom>
            <a:solidFill>
              <a:schemeClr val="accent5">
                <a:lumMod val="75000"/>
              </a:schemeClr>
            </a:solidFill>
            <a:ln w="25400">
              <a:solidFill>
                <a:schemeClr val="tx1"/>
              </a:solidFill>
              <a:extLst>
                <a:ext uri="{C807C97D-BFC1-408E-A445-0C87EB9F89A2}">
                  <ask:lineSketchStyleProps xmlns:ask="http://schemas.microsoft.com/office/drawing/2018/sketchyshapes" sd="1219033472">
                    <a:prstGeom prst="roundRect">
                      <a:avLst>
                        <a:gd name="adj" fmla="val 534"/>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617C4D-F774-EDD7-0731-C64770A6CE49}"/>
                    </a:ext>
                  </a:extLst>
                </p:cNvPr>
                <p:cNvSpPr txBox="1"/>
                <p:nvPr/>
              </p:nvSpPr>
              <p:spPr>
                <a:xfrm>
                  <a:off x="4914403" y="346303"/>
                  <a:ext cx="7322679"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21" name="TextBox 20">
                  <a:extLst>
                    <a:ext uri="{FF2B5EF4-FFF2-40B4-BE49-F238E27FC236}">
                      <a16:creationId xmlns:a16="http://schemas.microsoft.com/office/drawing/2014/main" id="{84617C4D-F774-EDD7-0731-C64770A6CE49}"/>
                    </a:ext>
                  </a:extLst>
                </p:cNvPr>
                <p:cNvSpPr txBox="1">
                  <a:spLocks noRot="1" noChangeAspect="1" noMove="1" noResize="1" noEditPoints="1" noAdjustHandles="1" noChangeArrowheads="1" noChangeShapeType="1" noTextEdit="1"/>
                </p:cNvSpPr>
                <p:nvPr/>
              </p:nvSpPr>
              <p:spPr>
                <a:xfrm>
                  <a:off x="4914403" y="346303"/>
                  <a:ext cx="7322679" cy="739305"/>
                </a:xfrm>
                <a:prstGeom prst="rect">
                  <a:avLst/>
                </a:prstGeom>
                <a:blipFill>
                  <a:blip r:embed="rId12"/>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267A82-0488-36DD-94CB-C608259E77D4}"/>
                  </a:ext>
                </a:extLst>
              </p:cNvPr>
              <p:cNvSpPr txBox="1"/>
              <p:nvPr/>
            </p:nvSpPr>
            <p:spPr>
              <a:xfrm>
                <a:off x="523735" y="2971304"/>
                <a:ext cx="5784438" cy="14770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3200" b="0" i="1" smtClean="0">
                              <a:latin typeface="Cambria Math" panose="02040503050406030204" pitchFamily="18" charset="0"/>
                            </a:rPr>
                          </m:ctrlPr>
                        </m:sSubPr>
                        <m:e>
                          <m:r>
                            <a:rPr lang="de-DE" sz="3200" i="1" smtClean="0">
                              <a:latin typeface="Cambria Math" panose="02040503050406030204" pitchFamily="18" charset="0"/>
                            </a:rPr>
                            <m:t>𝑓</m:t>
                          </m:r>
                        </m:e>
                        <m:sub>
                          <m:r>
                            <a:rPr lang="de-DE" sz="3200" b="0" i="1" smtClean="0">
                              <a:latin typeface="Cambria Math" panose="02040503050406030204" pitchFamily="18" charset="0"/>
                            </a:rPr>
                            <m:t>𝑁</m:t>
                          </m:r>
                        </m:sub>
                      </m:sSub>
                      <m:r>
                        <a:rPr lang="de-DE" sz="3200" b="0" i="1" smtClean="0">
                          <a:latin typeface="Cambria Math" panose="02040503050406030204" pitchFamily="18" charset="0"/>
                        </a:rPr>
                        <m:t>=</m:t>
                      </m:r>
                      <m:nary>
                        <m:naryPr>
                          <m:chr m:val="∑"/>
                          <m:ctrlPr>
                            <a:rPr lang="de-DE" sz="3200" b="0" i="1" smtClean="0">
                              <a:latin typeface="Cambria Math" panose="02040503050406030204" pitchFamily="18" charset="0"/>
                            </a:rPr>
                          </m:ctrlPr>
                        </m:naryPr>
                        <m:sub>
                          <m:r>
                            <m:rPr>
                              <m:brk m:alnAt="23"/>
                            </m:rPr>
                            <a:rPr lang="de-DE" sz="3200" b="0" i="1" smtClean="0">
                              <a:latin typeface="Cambria Math" panose="02040503050406030204" pitchFamily="18" charset="0"/>
                            </a:rPr>
                            <m:t>𝑛</m:t>
                          </m:r>
                          <m:r>
                            <a:rPr lang="de-DE" sz="3200" b="0" i="1" smtClean="0">
                              <a:latin typeface="Cambria Math" panose="02040503050406030204" pitchFamily="18" charset="0"/>
                            </a:rPr>
                            <m:t>=−</m:t>
                          </m:r>
                          <m:r>
                            <a:rPr lang="de-DE" sz="3200" b="0" i="1" smtClean="0">
                              <a:latin typeface="Cambria Math" panose="02040503050406030204" pitchFamily="18" charset="0"/>
                            </a:rPr>
                            <m:t>𝑁</m:t>
                          </m:r>
                        </m:sub>
                        <m:sup>
                          <m:r>
                            <a:rPr lang="de-DE" sz="3200" b="0" i="1" smtClean="0">
                              <a:latin typeface="Cambria Math" panose="02040503050406030204" pitchFamily="18" charset="0"/>
                            </a:rPr>
                            <m:t>𝑁</m:t>
                          </m:r>
                        </m:sup>
                        <m:e>
                          <m:r>
                            <a:rPr lang="de-DE" sz="3200" i="1">
                              <a:latin typeface="Cambria Math" panose="02040503050406030204" pitchFamily="18" charset="0"/>
                            </a:rPr>
                            <m:t>⟨</m:t>
                          </m:r>
                          <m:r>
                            <a:rPr lang="de-DE" sz="3200" i="1">
                              <a:latin typeface="Cambria Math" panose="02040503050406030204" pitchFamily="18" charset="0"/>
                            </a:rPr>
                            <m:t>𝑓</m:t>
                          </m:r>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𝑒</m:t>
                              </m:r>
                            </m:e>
                            <m:sup>
                              <m:r>
                                <a:rPr lang="de-DE" sz="3200" i="1">
                                  <a:latin typeface="Cambria Math" panose="02040503050406030204" pitchFamily="18" charset="0"/>
                                </a:rPr>
                                <m:t>2</m:t>
                              </m:r>
                              <m:r>
                                <a:rPr lang="de-DE" sz="3200" i="1">
                                  <a:latin typeface="Cambria Math" panose="02040503050406030204" pitchFamily="18" charset="0"/>
                                </a:rPr>
                                <m:t>𝜋</m:t>
                              </m:r>
                              <m:r>
                                <a:rPr lang="de-DE" sz="3200" i="1">
                                  <a:latin typeface="Cambria Math" panose="02040503050406030204" pitchFamily="18" charset="0"/>
                                </a:rPr>
                                <m:t>𝑖𝑛𝑡</m:t>
                              </m:r>
                              <m:r>
                                <a:rPr lang="de-DE" sz="3200" i="1">
                                  <a:latin typeface="Cambria Math" panose="02040503050406030204" pitchFamily="18" charset="0"/>
                                </a:rPr>
                                <m:t>/</m:t>
                              </m:r>
                              <m:r>
                                <a:rPr lang="de-DE" sz="3200" i="1">
                                  <a:latin typeface="Cambria Math" panose="02040503050406030204" pitchFamily="18" charset="0"/>
                                </a:rPr>
                                <m:t>𝑇</m:t>
                              </m:r>
                            </m:sup>
                          </m:sSup>
                          <m:r>
                            <a:rPr lang="de-DE" sz="3200" i="1">
                              <a:latin typeface="Cambria Math" panose="02040503050406030204" pitchFamily="18" charset="0"/>
                            </a:rPr>
                            <m:t>⟩</m:t>
                          </m:r>
                        </m:e>
                      </m:nary>
                    </m:oMath>
                  </m:oMathPara>
                </a14:m>
                <a:endParaRPr lang="en-US" sz="3200" dirty="0"/>
              </a:p>
            </p:txBody>
          </p:sp>
        </mc:Choice>
        <mc:Fallback xmlns="">
          <p:sp>
            <p:nvSpPr>
              <p:cNvPr id="9" name="TextBox 8">
                <a:extLst>
                  <a:ext uri="{FF2B5EF4-FFF2-40B4-BE49-F238E27FC236}">
                    <a16:creationId xmlns:a16="http://schemas.microsoft.com/office/drawing/2014/main" id="{F6267A82-0488-36DD-94CB-C608259E77D4}"/>
                  </a:ext>
                </a:extLst>
              </p:cNvPr>
              <p:cNvSpPr txBox="1">
                <a:spLocks noRot="1" noChangeAspect="1" noMove="1" noResize="1" noEditPoints="1" noAdjustHandles="1" noChangeArrowheads="1" noChangeShapeType="1" noTextEdit="1"/>
              </p:cNvSpPr>
              <p:nvPr/>
            </p:nvSpPr>
            <p:spPr>
              <a:xfrm>
                <a:off x="523735" y="2971304"/>
                <a:ext cx="5784438" cy="147707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FF63045-1B1D-50D6-5B62-4ED38E73F230}"/>
                  </a:ext>
                </a:extLst>
              </p:cNvPr>
              <p:cNvSpPr txBox="1"/>
              <p:nvPr/>
            </p:nvSpPr>
            <p:spPr>
              <a:xfrm>
                <a:off x="5204528" y="3451844"/>
                <a:ext cx="1954661" cy="6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sz="3200" i="1">
                              <a:latin typeface="Cambria Math" panose="02040503050406030204" pitchFamily="18" charset="0"/>
                            </a:rPr>
                          </m:ctrlPr>
                        </m:sSupPr>
                        <m:e>
                          <m:r>
                            <a:rPr lang="de-DE" sz="3200" i="1">
                              <a:latin typeface="Cambria Math" panose="02040503050406030204" pitchFamily="18" charset="0"/>
                            </a:rPr>
                            <m:t>𝑒</m:t>
                          </m:r>
                        </m:e>
                        <m:sup>
                          <m:r>
                            <a:rPr lang="de-DE" sz="3200" i="1">
                              <a:latin typeface="Cambria Math" panose="02040503050406030204" pitchFamily="18" charset="0"/>
                            </a:rPr>
                            <m:t>2</m:t>
                          </m:r>
                          <m:r>
                            <a:rPr lang="de-DE" sz="3200" i="1">
                              <a:latin typeface="Cambria Math" panose="02040503050406030204" pitchFamily="18" charset="0"/>
                            </a:rPr>
                            <m:t>𝜋</m:t>
                          </m:r>
                          <m:r>
                            <a:rPr lang="de-DE" sz="3200" i="1">
                              <a:latin typeface="Cambria Math" panose="02040503050406030204" pitchFamily="18" charset="0"/>
                            </a:rPr>
                            <m:t>𝑖𝑛𝑡</m:t>
                          </m:r>
                          <m:r>
                            <a:rPr lang="de-DE" sz="3200" i="1">
                              <a:latin typeface="Cambria Math" panose="02040503050406030204" pitchFamily="18" charset="0"/>
                            </a:rPr>
                            <m:t>/</m:t>
                          </m:r>
                          <m:r>
                            <a:rPr lang="de-DE" sz="3200" i="1">
                              <a:latin typeface="Cambria Math" panose="02040503050406030204" pitchFamily="18" charset="0"/>
                            </a:rPr>
                            <m:t>𝑇</m:t>
                          </m:r>
                        </m:sup>
                      </m:sSup>
                    </m:oMath>
                  </m:oMathPara>
                </a14:m>
                <a:endParaRPr lang="en-US" sz="3200" dirty="0"/>
              </a:p>
            </p:txBody>
          </p:sp>
        </mc:Choice>
        <mc:Fallback xmlns="">
          <p:sp>
            <p:nvSpPr>
              <p:cNvPr id="15" name="TextBox 14">
                <a:extLst>
                  <a:ext uri="{FF2B5EF4-FFF2-40B4-BE49-F238E27FC236}">
                    <a16:creationId xmlns:a16="http://schemas.microsoft.com/office/drawing/2014/main" id="{2FF63045-1B1D-50D6-5B62-4ED38E73F230}"/>
                  </a:ext>
                </a:extLst>
              </p:cNvPr>
              <p:cNvSpPr txBox="1">
                <a:spLocks noRot="1" noChangeAspect="1" noMove="1" noResize="1" noEditPoints="1" noAdjustHandles="1" noChangeArrowheads="1" noChangeShapeType="1" noTextEdit="1"/>
              </p:cNvSpPr>
              <p:nvPr/>
            </p:nvSpPr>
            <p:spPr>
              <a:xfrm>
                <a:off x="5204528" y="3451844"/>
                <a:ext cx="1954661" cy="60324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E5764FC-4849-75C4-6CA7-F72D035714EB}"/>
                  </a:ext>
                </a:extLst>
              </p:cNvPr>
              <p:cNvSpPr txBox="1"/>
              <p:nvPr/>
            </p:nvSpPr>
            <p:spPr>
              <a:xfrm>
                <a:off x="435610" y="1645274"/>
                <a:ext cx="5338657" cy="974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r>
                            <a:rPr lang="de-DE" sz="2600" i="1" smtClean="0">
                              <a:latin typeface="Cambria Math" panose="02040503050406030204" pitchFamily="18" charset="0"/>
                            </a:rPr>
                            <m:t>𝑓</m:t>
                          </m:r>
                        </m:e>
                        <m:sub>
                          <m:r>
                            <a:rPr lang="de-DE" sz="2600" b="0" i="1" smtClean="0">
                              <a:latin typeface="Cambria Math" panose="02040503050406030204" pitchFamily="18" charset="0"/>
                            </a:rPr>
                            <m:t>𝑁</m:t>
                          </m:r>
                        </m:sub>
                      </m:sSub>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m:t>
                          </m:r>
                          <m:r>
                            <a:rPr lang="de-DE" sz="2600" b="0" i="1" smtClean="0">
                              <a:latin typeface="Cambria Math" panose="02040503050406030204" pitchFamily="18" charset="0"/>
                            </a:rPr>
                            <m:t>𝑓</m:t>
                          </m:r>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num>
                        <m:den>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den>
                      </m:f>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f>
                        <m:fPr>
                          <m:ctrlPr>
                            <a:rPr lang="de-DE" sz="2600" i="1">
                              <a:latin typeface="Cambria Math" panose="02040503050406030204" pitchFamily="18" charset="0"/>
                            </a:rPr>
                          </m:ctrlPr>
                        </m:fPr>
                        <m:num>
                          <m:r>
                            <a:rPr lang="de-DE" sz="2600" i="1">
                              <a:latin typeface="Cambria Math" panose="02040503050406030204" pitchFamily="18" charset="0"/>
                            </a:rPr>
                            <m:t>⟨</m:t>
                          </m:r>
                          <m:r>
                            <a:rPr lang="de-DE" sz="2600" i="1">
                              <a:latin typeface="Cambria Math" panose="02040503050406030204" pitchFamily="18" charset="0"/>
                            </a:rPr>
                            <m:t>𝑓</m:t>
                          </m:r>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num>
                        <m:den>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den>
                      </m:f>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oMath>
                  </m:oMathPara>
                </a14:m>
                <a:endParaRPr lang="en-US" sz="2600" dirty="0"/>
              </a:p>
            </p:txBody>
          </p:sp>
        </mc:Choice>
        <mc:Fallback xmlns="">
          <p:sp>
            <p:nvSpPr>
              <p:cNvPr id="27" name="TextBox 26">
                <a:extLst>
                  <a:ext uri="{FF2B5EF4-FFF2-40B4-BE49-F238E27FC236}">
                    <a16:creationId xmlns:a16="http://schemas.microsoft.com/office/drawing/2014/main" id="{1E5764FC-4849-75C4-6CA7-F72D035714EB}"/>
                  </a:ext>
                </a:extLst>
              </p:cNvPr>
              <p:cNvSpPr txBox="1">
                <a:spLocks noRot="1" noChangeAspect="1" noMove="1" noResize="1" noEditPoints="1" noAdjustHandles="1" noChangeArrowheads="1" noChangeShapeType="1" noTextEdit="1"/>
              </p:cNvSpPr>
              <p:nvPr/>
            </p:nvSpPr>
            <p:spPr>
              <a:xfrm>
                <a:off x="435610" y="1645274"/>
                <a:ext cx="5338657" cy="974819"/>
              </a:xfrm>
              <a:prstGeom prst="rect">
                <a:avLst/>
              </a:prstGeom>
              <a:blipFill>
                <a:blip r:embed="rId1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80248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E1316252-1318-EF97-B37D-637150215FCB}"/>
              </a:ext>
            </a:extLst>
          </p:cNvPr>
          <p:cNvSpPr/>
          <p:nvPr/>
        </p:nvSpPr>
        <p:spPr>
          <a:xfrm>
            <a:off x="1314450" y="7190539"/>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8" name="Rectangle: Rounded Corners 17">
            <a:extLst>
              <a:ext uri="{FF2B5EF4-FFF2-40B4-BE49-F238E27FC236}">
                <a16:creationId xmlns:a16="http://schemas.microsoft.com/office/drawing/2014/main" id="{F826C4F3-1552-C375-F543-0E4E23373F14}"/>
              </a:ext>
            </a:extLst>
          </p:cNvPr>
          <p:cNvSpPr/>
          <p:nvPr/>
        </p:nvSpPr>
        <p:spPr>
          <a:xfrm>
            <a:off x="4908550" y="7190539"/>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9" name="Rectangle: Rounded Corners 18">
            <a:extLst>
              <a:ext uri="{FF2B5EF4-FFF2-40B4-BE49-F238E27FC236}">
                <a16:creationId xmlns:a16="http://schemas.microsoft.com/office/drawing/2014/main" id="{0FA63F6A-A4E0-039F-03B3-F6591A173E28}"/>
              </a:ext>
            </a:extLst>
          </p:cNvPr>
          <p:cNvSpPr/>
          <p:nvPr/>
        </p:nvSpPr>
        <p:spPr>
          <a:xfrm>
            <a:off x="8502650" y="7190539"/>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A sine wave</a:t>
            </a:r>
          </a:p>
        </p:txBody>
      </p:sp>
      <p:pic>
        <p:nvPicPr>
          <p:cNvPr id="3" name="Graphic 2">
            <a:extLst>
              <a:ext uri="{FF2B5EF4-FFF2-40B4-BE49-F238E27FC236}">
                <a16:creationId xmlns:a16="http://schemas.microsoft.com/office/drawing/2014/main" id="{2C651B1A-144E-3299-7E4B-4F5BA93E65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300" y="342900"/>
            <a:ext cx="755650" cy="75565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60ABE9-E4D3-0519-BA91-FA23CBB2BB8C}"/>
                  </a:ext>
                </a:extLst>
              </p:cNvPr>
              <p:cNvSpPr txBox="1"/>
              <p:nvPr/>
            </p:nvSpPr>
            <p:spPr>
              <a:xfrm>
                <a:off x="3431136" y="2951947"/>
                <a:ext cx="5329728"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𝐴</m:t>
                      </m:r>
                      <m:r>
                        <a:rPr lang="de-DE" sz="2800" b="0" i="1" smtClean="0">
                          <a:latin typeface="Cambria Math" panose="02040503050406030204" pitchFamily="18" charset="0"/>
                        </a:rPr>
                        <m:t>:</m:t>
                      </m:r>
                      <m:r>
                        <a:rPr lang="de-DE" sz="2800" b="0" i="1" smtClean="0">
                          <a:latin typeface="Cambria Math" panose="02040503050406030204" pitchFamily="18" charset="0"/>
                        </a:rPr>
                        <m:t>ℝ</m:t>
                      </m:r>
                      <m:r>
                        <a:rPr lang="de-DE" sz="2800" b="0" i="1" smtClean="0">
                          <a:latin typeface="Cambria Math" panose="02040503050406030204" pitchFamily="18" charset="0"/>
                        </a:rPr>
                        <m:t>→</m:t>
                      </m:r>
                      <m:r>
                        <a:rPr lang="de-DE" sz="2800" b="0" i="1" smtClean="0">
                          <a:latin typeface="Cambria Math" panose="02040503050406030204" pitchFamily="18" charset="0"/>
                        </a:rPr>
                        <m:t>ℝ</m:t>
                      </m:r>
                      <m:r>
                        <a:rPr lang="de-DE" sz="2800" b="0" i="1" smtClean="0">
                          <a:latin typeface="Cambria Math" panose="02040503050406030204" pitchFamily="18" charset="0"/>
                        </a:rPr>
                        <m:t>, </m:t>
                      </m:r>
                    </m:oMath>
                    <m:oMath xmlns:m="http://schemas.openxmlformats.org/officeDocument/2006/math">
                      <m:r>
                        <a:rPr lang="de-DE" sz="2800" b="0" i="1" smtClean="0">
                          <a:latin typeface="Cambria Math" panose="02040503050406030204" pitchFamily="18" charset="0"/>
                        </a:rPr>
                        <m:t>𝑡</m:t>
                      </m:r>
                      <m:r>
                        <a:rPr lang="de-DE" sz="2800" b="0" i="1" smtClean="0">
                          <a:latin typeface="Cambria Math" panose="02040503050406030204" pitchFamily="18" charset="0"/>
                        </a:rPr>
                        <m:t>↦</m:t>
                      </m:r>
                      <m:r>
                        <a:rPr lang="de-DE" sz="2800" b="0" i="1" smtClean="0">
                          <a:latin typeface="Cambria Math" panose="02040503050406030204" pitchFamily="18" charset="0"/>
                        </a:rPr>
                        <m:t>𝐴</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𝑡</m:t>
                          </m:r>
                        </m:e>
                      </m:d>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𝐴</m:t>
                          </m:r>
                        </m:e>
                        <m:sub>
                          <m:r>
                            <a:rPr lang="de-DE" sz="2800" b="0" i="1" smtClean="0">
                              <a:latin typeface="Cambria Math" panose="02040503050406030204" pitchFamily="18" charset="0"/>
                            </a:rPr>
                            <m:t>0</m:t>
                          </m:r>
                        </m:sub>
                      </m:sSub>
                      <m:r>
                        <a:rPr lang="de-DE" sz="2800" b="0" i="1" smtClean="0">
                          <a:latin typeface="Cambria Math" panose="02040503050406030204" pitchFamily="18" charset="0"/>
                        </a:rPr>
                        <m:t>⋅</m:t>
                      </m:r>
                      <m:func>
                        <m:funcPr>
                          <m:ctrlPr>
                            <a:rPr lang="de-DE" sz="2800" i="1">
                              <a:latin typeface="Cambria Math" panose="02040503050406030204" pitchFamily="18" charset="0"/>
                            </a:rPr>
                          </m:ctrlPr>
                        </m:funcPr>
                        <m:fName>
                          <m:r>
                            <m:rPr>
                              <m:sty m:val="p"/>
                            </m:rPr>
                            <a:rPr lang="de-DE" sz="2800">
                              <a:latin typeface="Cambria Math" panose="02040503050406030204" pitchFamily="18" charset="0"/>
                            </a:rPr>
                            <m:t>sin</m:t>
                          </m:r>
                        </m:fName>
                        <m:e>
                          <m:d>
                            <m:dPr>
                              <m:ctrlPr>
                                <a:rPr lang="de-DE" sz="2800" i="1">
                                  <a:latin typeface="Cambria Math" panose="02040503050406030204" pitchFamily="18" charset="0"/>
                                </a:rPr>
                              </m:ctrlPr>
                            </m:dPr>
                            <m:e>
                              <m:r>
                                <a:rPr lang="de-DE" sz="2800" i="1">
                                  <a:latin typeface="Cambria Math" panose="02040503050406030204" pitchFamily="18" charset="0"/>
                                </a:rPr>
                                <m:t>2</m:t>
                              </m:r>
                              <m:r>
                                <a:rPr lang="de-DE" sz="2800" i="1">
                                  <a:latin typeface="Cambria Math" panose="02040503050406030204" pitchFamily="18" charset="0"/>
                                </a:rPr>
                                <m:t>𝜋</m:t>
                              </m:r>
                              <m:r>
                                <a:rPr lang="de-DE" sz="2800" i="1">
                                  <a:latin typeface="Cambria Math" panose="02040503050406030204" pitchFamily="18" charset="0"/>
                                </a:rPr>
                                <m:t>𝑓</m:t>
                              </m:r>
                              <m:r>
                                <a:rPr lang="de-DE" sz="2800" i="1">
                                  <a:latin typeface="Cambria Math" panose="02040503050406030204" pitchFamily="18" charset="0"/>
                                </a:rPr>
                                <m:t>⋅</m:t>
                              </m:r>
                              <m:r>
                                <a:rPr lang="de-DE" sz="2800" i="1">
                                  <a:latin typeface="Cambria Math" panose="02040503050406030204" pitchFamily="18" charset="0"/>
                                </a:rPr>
                                <m:t>𝑡</m:t>
                              </m:r>
                              <m:r>
                                <a:rPr lang="de-DE" sz="2800" i="1">
                                  <a:latin typeface="Cambria Math" panose="02040503050406030204" pitchFamily="18" charset="0"/>
                                </a:rPr>
                                <m:t>+</m:t>
                              </m:r>
                              <m:r>
                                <a:rPr lang="de-DE" sz="2800" i="1">
                                  <a:latin typeface="Cambria Math" panose="02040503050406030204" pitchFamily="18" charset="0"/>
                                </a:rPr>
                                <m:t>𝜑</m:t>
                              </m:r>
                            </m:e>
                          </m:d>
                        </m:e>
                      </m:func>
                    </m:oMath>
                  </m:oMathPara>
                </a14:m>
                <a:endParaRPr lang="en-US" sz="2800" dirty="0"/>
              </a:p>
            </p:txBody>
          </p:sp>
        </mc:Choice>
        <mc:Fallback xmlns="">
          <p:sp>
            <p:nvSpPr>
              <p:cNvPr id="5" name="TextBox 4">
                <a:extLst>
                  <a:ext uri="{FF2B5EF4-FFF2-40B4-BE49-F238E27FC236}">
                    <a16:creationId xmlns:a16="http://schemas.microsoft.com/office/drawing/2014/main" id="{E660ABE9-E4D3-0519-BA91-FA23CBB2BB8C}"/>
                  </a:ext>
                </a:extLst>
              </p:cNvPr>
              <p:cNvSpPr txBox="1">
                <a:spLocks noRot="1" noChangeAspect="1" noMove="1" noResize="1" noEditPoints="1" noAdjustHandles="1" noChangeArrowheads="1" noChangeShapeType="1" noTextEdit="1"/>
              </p:cNvSpPr>
              <p:nvPr/>
            </p:nvSpPr>
            <p:spPr>
              <a:xfrm>
                <a:off x="3431136" y="2951947"/>
                <a:ext cx="5329728" cy="95410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147336-9A9C-2ED5-18B4-2BFE880DCD36}"/>
                  </a:ext>
                </a:extLst>
              </p:cNvPr>
              <p:cNvSpPr txBox="1"/>
              <p:nvPr/>
            </p:nvSpPr>
            <p:spPr>
              <a:xfrm>
                <a:off x="12394792" y="1767946"/>
                <a:ext cx="1979966" cy="1200329"/>
              </a:xfrm>
              <a:prstGeom prst="rect">
                <a:avLst/>
              </a:prstGeom>
              <a:noFill/>
            </p:spPr>
            <p:txBody>
              <a:bodyPr wrap="none" rtlCol="0">
                <a:spAutoFit/>
              </a:bodyPr>
              <a:lstStyle/>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𝐴</m:t>
                        </m:r>
                      </m:e>
                      <m:sub>
                        <m:r>
                          <a:rPr lang="de-DE" sz="2400" b="0" i="1" smtClean="0">
                            <a:latin typeface="Cambria Math" panose="02040503050406030204" pitchFamily="18" charset="0"/>
                          </a:rPr>
                          <m:t>0</m:t>
                        </m:r>
                      </m:sub>
                    </m:sSub>
                  </m:oMath>
                </a14:m>
                <a:r>
                  <a:rPr lang="en-US" sz="2400" dirty="0"/>
                  <a:t>: Amplitude</a:t>
                </a:r>
              </a:p>
              <a:p>
                <a14:m>
                  <m:oMath xmlns:m="http://schemas.openxmlformats.org/officeDocument/2006/math">
                    <m:r>
                      <a:rPr lang="de-DE" sz="2400" b="0" i="1" smtClean="0">
                        <a:latin typeface="Cambria Math" panose="02040503050406030204" pitchFamily="18" charset="0"/>
                      </a:rPr>
                      <m:t>𝑓</m:t>
                    </m:r>
                  </m:oMath>
                </a14:m>
                <a:r>
                  <a:rPr lang="en-US" sz="2400" dirty="0"/>
                  <a:t>: Frequency</a:t>
                </a:r>
              </a:p>
              <a:p>
                <a14:m>
                  <m:oMath xmlns:m="http://schemas.openxmlformats.org/officeDocument/2006/math">
                    <m:r>
                      <a:rPr lang="de-DE" sz="2400" b="0" i="1" smtClean="0">
                        <a:latin typeface="Cambria Math" panose="02040503050406030204" pitchFamily="18" charset="0"/>
                      </a:rPr>
                      <m:t>𝜑</m:t>
                    </m:r>
                  </m:oMath>
                </a14:m>
                <a:r>
                  <a:rPr lang="en-US" sz="2400" dirty="0"/>
                  <a:t>: Phase</a:t>
                </a:r>
              </a:p>
            </p:txBody>
          </p:sp>
        </mc:Choice>
        <mc:Fallback xmlns="">
          <p:sp>
            <p:nvSpPr>
              <p:cNvPr id="7" name="TextBox 6">
                <a:extLst>
                  <a:ext uri="{FF2B5EF4-FFF2-40B4-BE49-F238E27FC236}">
                    <a16:creationId xmlns:a16="http://schemas.microsoft.com/office/drawing/2014/main" id="{7F147336-9A9C-2ED5-18B4-2BFE880DCD36}"/>
                  </a:ext>
                </a:extLst>
              </p:cNvPr>
              <p:cNvSpPr txBox="1">
                <a:spLocks noRot="1" noChangeAspect="1" noMove="1" noResize="1" noEditPoints="1" noAdjustHandles="1" noChangeArrowheads="1" noChangeShapeType="1" noTextEdit="1"/>
              </p:cNvSpPr>
              <p:nvPr/>
            </p:nvSpPr>
            <p:spPr>
              <a:xfrm>
                <a:off x="12394792" y="1767946"/>
                <a:ext cx="1979966" cy="1200329"/>
              </a:xfrm>
              <a:prstGeom prst="rect">
                <a:avLst/>
              </a:prstGeom>
              <a:blipFill>
                <a:blip r:embed="rId8"/>
                <a:stretch>
                  <a:fillRect l="-2462" t="-4061" r="-3385" b="-10660"/>
                </a:stretch>
              </a:blipFill>
            </p:spPr>
            <p:txBody>
              <a:bodyPr/>
              <a:lstStyle/>
              <a:p>
                <a:r>
                  <a:rPr lang="en-US">
                    <a:noFill/>
                  </a:rPr>
                  <a:t> </a:t>
                </a:r>
              </a:p>
            </p:txBody>
          </p:sp>
        </mc:Fallback>
      </mc:AlternateContent>
      <p:pic>
        <p:nvPicPr>
          <p:cNvPr id="11" name="2024-05-18 18-32-23">
            <a:hlinkClick r:id="" action="ppaction://media"/>
            <a:extLst>
              <a:ext uri="{FF2B5EF4-FFF2-40B4-BE49-F238E27FC236}">
                <a16:creationId xmlns:a16="http://schemas.microsoft.com/office/drawing/2014/main" id="{9F1B6306-6754-6C5E-291F-7A4C5351090D}"/>
              </a:ext>
            </a:extLst>
          </p:cNvPr>
          <p:cNvPicPr>
            <a:picLocks noChangeAspect="1"/>
          </p:cNvPicPr>
          <p:nvPr>
            <a:videoFile r:link="rId1"/>
            <p:extLst>
              <p:ext uri="{DAA4B4D4-6D71-4841-9C94-3DE7FCFB9230}">
                <p14:media xmlns:p14="http://schemas.microsoft.com/office/powerpoint/2010/main" r:embed="rId2">
                  <p14:trim st="829"/>
                </p14:media>
              </p:ext>
            </p:extLst>
          </p:nvPr>
        </p:nvPicPr>
        <p:blipFill rotWithShape="1">
          <a:blip r:embed="rId9"/>
          <a:srcRect l="24425" t="23037" r="25108" b="27441"/>
          <a:stretch/>
        </p:blipFill>
        <p:spPr>
          <a:xfrm>
            <a:off x="2578100" y="6992441"/>
            <a:ext cx="7035800" cy="3883528"/>
          </a:xfrm>
          <a:prstGeom prst="roundRect">
            <a:avLst>
              <a:gd name="adj" fmla="val 1050"/>
            </a:avLst>
          </a:prstGeom>
          <a:ln w="31750">
            <a:solidFill>
              <a:schemeClr val="accent3"/>
            </a:solidFill>
          </a:ln>
          <a:effectLst>
            <a:glow rad="63500">
              <a:schemeClr val="accent3">
                <a:satMod val="175000"/>
                <a:alpha val="40000"/>
              </a:schemeClr>
            </a:glow>
          </a:effectLst>
        </p:spPr>
      </p:pic>
      <p:grpSp>
        <p:nvGrpSpPr>
          <p:cNvPr id="8" name="Group 7">
            <a:extLst>
              <a:ext uri="{FF2B5EF4-FFF2-40B4-BE49-F238E27FC236}">
                <a16:creationId xmlns:a16="http://schemas.microsoft.com/office/drawing/2014/main" id="{1654EDB5-0498-1D68-1788-2FB7215D0BB9}"/>
              </a:ext>
            </a:extLst>
          </p:cNvPr>
          <p:cNvGrpSpPr/>
          <p:nvPr/>
        </p:nvGrpSpPr>
        <p:grpSpPr>
          <a:xfrm>
            <a:off x="-1383556" y="2368112"/>
            <a:ext cx="3841730" cy="2353732"/>
            <a:chOff x="1839403" y="2777064"/>
            <a:chExt cx="5278929" cy="3234268"/>
          </a:xfrm>
        </p:grpSpPr>
        <p:pic>
          <p:nvPicPr>
            <p:cNvPr id="4" name="Graphic 3">
              <a:extLst>
                <a:ext uri="{FF2B5EF4-FFF2-40B4-BE49-F238E27FC236}">
                  <a16:creationId xmlns:a16="http://schemas.microsoft.com/office/drawing/2014/main" id="{35E3E22C-2CFA-B0C8-E99B-C2D86E92156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84065" y="2777064"/>
              <a:ext cx="3234267" cy="3234267"/>
            </a:xfrm>
            <a:prstGeom prst="rect">
              <a:avLst/>
            </a:prstGeom>
          </p:spPr>
        </p:pic>
        <p:pic>
          <p:nvPicPr>
            <p:cNvPr id="6" name="Graphic 5">
              <a:extLst>
                <a:ext uri="{FF2B5EF4-FFF2-40B4-BE49-F238E27FC236}">
                  <a16:creationId xmlns:a16="http://schemas.microsoft.com/office/drawing/2014/main" id="{1B22F686-33B6-5B81-B870-556B3A5CD70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39403" y="2777065"/>
              <a:ext cx="3234267" cy="3234267"/>
            </a:xfrm>
            <a:prstGeom prst="rect">
              <a:avLst/>
            </a:prstGeom>
          </p:spPr>
        </p:pic>
      </p:grpSp>
      <p:grpSp>
        <p:nvGrpSpPr>
          <p:cNvPr id="9" name="Group 8">
            <a:extLst>
              <a:ext uri="{FF2B5EF4-FFF2-40B4-BE49-F238E27FC236}">
                <a16:creationId xmlns:a16="http://schemas.microsoft.com/office/drawing/2014/main" id="{0751CEE5-1662-71A8-9FCA-34E46FC2265B}"/>
              </a:ext>
            </a:extLst>
          </p:cNvPr>
          <p:cNvGrpSpPr/>
          <p:nvPr/>
        </p:nvGrpSpPr>
        <p:grpSpPr>
          <a:xfrm>
            <a:off x="9937114" y="2368112"/>
            <a:ext cx="3841730" cy="2353732"/>
            <a:chOff x="1839403" y="2777064"/>
            <a:chExt cx="5278929" cy="3234268"/>
          </a:xfrm>
        </p:grpSpPr>
        <p:pic>
          <p:nvPicPr>
            <p:cNvPr id="10" name="Graphic 9">
              <a:extLst>
                <a:ext uri="{FF2B5EF4-FFF2-40B4-BE49-F238E27FC236}">
                  <a16:creationId xmlns:a16="http://schemas.microsoft.com/office/drawing/2014/main" id="{B8E5CD56-7661-97E4-D679-72FE118D58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84065" y="2777064"/>
              <a:ext cx="3234267" cy="3234267"/>
            </a:xfrm>
            <a:prstGeom prst="rect">
              <a:avLst/>
            </a:prstGeom>
          </p:spPr>
        </p:pic>
        <p:pic>
          <p:nvPicPr>
            <p:cNvPr id="12" name="Graphic 11">
              <a:extLst>
                <a:ext uri="{FF2B5EF4-FFF2-40B4-BE49-F238E27FC236}">
                  <a16:creationId xmlns:a16="http://schemas.microsoft.com/office/drawing/2014/main" id="{7AFFDA1E-3965-B165-BBEA-8367ED508C4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39403" y="2777065"/>
              <a:ext cx="3234267" cy="3234267"/>
            </a:xfrm>
            <a:prstGeom prst="rect">
              <a:avLst/>
            </a:prstGeom>
          </p:spPr>
        </p:pic>
      </p:grpSp>
      <p:sp>
        <p:nvSpPr>
          <p:cNvPr id="16" name="Rectangle: Rounded Corners 15">
            <a:extLst>
              <a:ext uri="{FF2B5EF4-FFF2-40B4-BE49-F238E27FC236}">
                <a16:creationId xmlns:a16="http://schemas.microsoft.com/office/drawing/2014/main" id="{F0132DF2-EC2C-CC44-416A-9DAE02384F43}"/>
              </a:ext>
            </a:extLst>
          </p:cNvPr>
          <p:cNvSpPr/>
          <p:nvPr/>
        </p:nvSpPr>
        <p:spPr>
          <a:xfrm>
            <a:off x="3293534" y="2741998"/>
            <a:ext cx="5604933" cy="1374004"/>
          </a:xfrm>
          <a:prstGeom prst="roundRect">
            <a:avLst>
              <a:gd name="adj" fmla="val 3881"/>
            </a:avLst>
          </a:prstGeom>
          <a:noFill/>
          <a:ln w="38100">
            <a:solidFill>
              <a:schemeClr val="accent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DCBCBDD-4003-6531-54CA-C150F95FBED9}"/>
                  </a:ext>
                </a:extLst>
              </p:cNvPr>
              <p:cNvSpPr txBox="1"/>
              <p:nvPr/>
            </p:nvSpPr>
            <p:spPr>
              <a:xfrm>
                <a:off x="9820186" y="4857108"/>
                <a:ext cx="1979966" cy="461665"/>
              </a:xfrm>
              <a:prstGeom prst="rect">
                <a:avLst/>
              </a:prstGeom>
              <a:noFill/>
            </p:spPr>
            <p:txBody>
              <a:bodyPr wrap="none" rtlCol="0">
                <a:spAutoFit/>
              </a:bodyPr>
              <a:lstStyle/>
              <a:p>
                <a14:m>
                  <m:oMath xmlns:m="http://schemas.openxmlformats.org/officeDocument/2006/math">
                    <m:sSub>
                      <m:sSubPr>
                        <m:ctrlPr>
                          <a:rPr lang="de-DE" sz="2400" i="1" smtClean="0">
                            <a:latin typeface="Cambria Math" panose="02040503050406030204" pitchFamily="18" charset="0"/>
                          </a:rPr>
                        </m:ctrlPr>
                      </m:sSubPr>
                      <m:e>
                        <m:r>
                          <a:rPr lang="de-DE" sz="2400" b="0" i="1" smtClean="0">
                            <a:latin typeface="Cambria Math" panose="02040503050406030204" pitchFamily="18" charset="0"/>
                          </a:rPr>
                          <m:t>𝐴</m:t>
                        </m:r>
                      </m:e>
                      <m:sub>
                        <m:r>
                          <a:rPr lang="de-DE" sz="2400" b="0" i="1" smtClean="0">
                            <a:latin typeface="Cambria Math" panose="02040503050406030204" pitchFamily="18" charset="0"/>
                          </a:rPr>
                          <m:t>0</m:t>
                        </m:r>
                      </m:sub>
                    </m:sSub>
                  </m:oMath>
                </a14:m>
                <a:r>
                  <a:rPr lang="en-US" sz="2400" dirty="0"/>
                  <a:t>: Amplitude</a:t>
                </a:r>
              </a:p>
            </p:txBody>
          </p:sp>
        </mc:Choice>
        <mc:Fallback xmlns="">
          <p:sp>
            <p:nvSpPr>
              <p:cNvPr id="20" name="TextBox 19">
                <a:extLst>
                  <a:ext uri="{FF2B5EF4-FFF2-40B4-BE49-F238E27FC236}">
                    <a16:creationId xmlns:a16="http://schemas.microsoft.com/office/drawing/2014/main" id="{ADCBCBDD-4003-6531-54CA-C150F95FBED9}"/>
                  </a:ext>
                </a:extLst>
              </p:cNvPr>
              <p:cNvSpPr txBox="1">
                <a:spLocks noRot="1" noChangeAspect="1" noMove="1" noResize="1" noEditPoints="1" noAdjustHandles="1" noChangeArrowheads="1" noChangeShapeType="1" noTextEdit="1"/>
              </p:cNvSpPr>
              <p:nvPr/>
            </p:nvSpPr>
            <p:spPr>
              <a:xfrm>
                <a:off x="9820186" y="4857108"/>
                <a:ext cx="1979966" cy="461665"/>
              </a:xfrm>
              <a:prstGeom prst="rect">
                <a:avLst/>
              </a:prstGeom>
              <a:blipFill>
                <a:blip r:embed="rId12"/>
                <a:stretch>
                  <a:fillRect l="-923" t="-10526" r="-3077"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B28D6FA-7CD8-0C82-B94C-1A7F2B876DCE}"/>
                  </a:ext>
                </a:extLst>
              </p:cNvPr>
              <p:cNvSpPr txBox="1"/>
              <p:nvPr/>
            </p:nvSpPr>
            <p:spPr>
              <a:xfrm>
                <a:off x="9944927" y="4028770"/>
                <a:ext cx="1821524" cy="461665"/>
              </a:xfrm>
              <a:prstGeom prst="rect">
                <a:avLst/>
              </a:prstGeom>
              <a:noFill/>
            </p:spPr>
            <p:txBody>
              <a:bodyPr wrap="none" rtlCol="0">
                <a:spAutoFit/>
              </a:bodyPr>
              <a:lstStyle/>
              <a:p>
                <a14:m>
                  <m:oMath xmlns:m="http://schemas.openxmlformats.org/officeDocument/2006/math">
                    <m:r>
                      <a:rPr lang="de-DE" sz="2400" b="0" i="1" dirty="0" smtClean="0">
                        <a:latin typeface="Cambria Math" panose="02040503050406030204" pitchFamily="18" charset="0"/>
                      </a:rPr>
                      <m:t>𝑓</m:t>
                    </m:r>
                  </m:oMath>
                </a14:m>
                <a:r>
                  <a:rPr lang="en-US" sz="2400" dirty="0"/>
                  <a:t>: Frequency</a:t>
                </a:r>
              </a:p>
            </p:txBody>
          </p:sp>
        </mc:Choice>
        <mc:Fallback xmlns="">
          <p:sp>
            <p:nvSpPr>
              <p:cNvPr id="21" name="TextBox 20">
                <a:extLst>
                  <a:ext uri="{FF2B5EF4-FFF2-40B4-BE49-F238E27FC236}">
                    <a16:creationId xmlns:a16="http://schemas.microsoft.com/office/drawing/2014/main" id="{7B28D6FA-7CD8-0C82-B94C-1A7F2B876DCE}"/>
                  </a:ext>
                </a:extLst>
              </p:cNvPr>
              <p:cNvSpPr txBox="1">
                <a:spLocks noRot="1" noChangeAspect="1" noMove="1" noResize="1" noEditPoints="1" noAdjustHandles="1" noChangeArrowheads="1" noChangeShapeType="1" noTextEdit="1"/>
              </p:cNvSpPr>
              <p:nvPr/>
            </p:nvSpPr>
            <p:spPr>
              <a:xfrm>
                <a:off x="9944927" y="4028770"/>
                <a:ext cx="1821524" cy="461665"/>
              </a:xfrm>
              <a:prstGeom prst="rect">
                <a:avLst/>
              </a:prstGeom>
              <a:blipFill>
                <a:blip r:embed="rId13"/>
                <a:stretch>
                  <a:fillRect l="-2676" t="-10526" r="-3679"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F54AC35-1652-D6DB-45BB-4536C056580C}"/>
                  </a:ext>
                </a:extLst>
              </p:cNvPr>
              <p:cNvSpPr txBox="1"/>
              <p:nvPr/>
            </p:nvSpPr>
            <p:spPr>
              <a:xfrm>
                <a:off x="9933206" y="4460554"/>
                <a:ext cx="1292533" cy="461665"/>
              </a:xfrm>
              <a:prstGeom prst="rect">
                <a:avLst/>
              </a:prstGeom>
              <a:noFill/>
            </p:spPr>
            <p:txBody>
              <a:bodyPr wrap="none" rtlCol="0">
                <a:spAutoFit/>
              </a:bodyPr>
              <a:lstStyle/>
              <a:p>
                <a14:m>
                  <m:oMath xmlns:m="http://schemas.openxmlformats.org/officeDocument/2006/math">
                    <m:r>
                      <a:rPr lang="de-DE" sz="2400" b="0" i="1" smtClean="0">
                        <a:latin typeface="Cambria Math" panose="02040503050406030204" pitchFamily="18" charset="0"/>
                      </a:rPr>
                      <m:t>𝜑</m:t>
                    </m:r>
                  </m:oMath>
                </a14:m>
                <a:r>
                  <a:rPr lang="en-US" sz="2400" dirty="0"/>
                  <a:t>: Phase</a:t>
                </a:r>
              </a:p>
            </p:txBody>
          </p:sp>
        </mc:Choice>
        <mc:Fallback xmlns="">
          <p:sp>
            <p:nvSpPr>
              <p:cNvPr id="22" name="TextBox 21">
                <a:extLst>
                  <a:ext uri="{FF2B5EF4-FFF2-40B4-BE49-F238E27FC236}">
                    <a16:creationId xmlns:a16="http://schemas.microsoft.com/office/drawing/2014/main" id="{DF54AC35-1652-D6DB-45BB-4536C056580C}"/>
                  </a:ext>
                </a:extLst>
              </p:cNvPr>
              <p:cNvSpPr txBox="1">
                <a:spLocks noRot="1" noChangeAspect="1" noMove="1" noResize="1" noEditPoints="1" noAdjustHandles="1" noChangeArrowheads="1" noChangeShapeType="1" noTextEdit="1"/>
              </p:cNvSpPr>
              <p:nvPr/>
            </p:nvSpPr>
            <p:spPr>
              <a:xfrm>
                <a:off x="9933206" y="4460554"/>
                <a:ext cx="1292533" cy="461665"/>
              </a:xfrm>
              <a:prstGeom prst="rect">
                <a:avLst/>
              </a:prstGeom>
              <a:blipFill>
                <a:blip r:embed="rId14"/>
                <a:stretch>
                  <a:fillRect l="-1415" t="-10667" r="-6604" b="-30667"/>
                </a:stretch>
              </a:blipFill>
            </p:spPr>
            <p:txBody>
              <a:bodyPr/>
              <a:lstStyle/>
              <a:p>
                <a:r>
                  <a:rPr lang="en-US">
                    <a:noFill/>
                  </a:rPr>
                  <a:t> </a:t>
                </a:r>
              </a:p>
            </p:txBody>
          </p:sp>
        </mc:Fallback>
      </mc:AlternateContent>
      <p:pic>
        <p:nvPicPr>
          <p:cNvPr id="25" name="Graphic 24">
            <a:extLst>
              <a:ext uri="{FF2B5EF4-FFF2-40B4-BE49-F238E27FC236}">
                <a16:creationId xmlns:a16="http://schemas.microsoft.com/office/drawing/2014/main" id="{761357B9-C238-F3F9-A484-BA5B2F5F6B0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rot="825045">
            <a:off x="7807557" y="3751217"/>
            <a:ext cx="1973237" cy="1973237"/>
          </a:xfrm>
          <a:prstGeom prst="rect">
            <a:avLst/>
          </a:prstGeom>
        </p:spPr>
      </p:pic>
      <p:sp>
        <p:nvSpPr>
          <p:cNvPr id="27" name="TextBox 26">
            <a:extLst>
              <a:ext uri="{FF2B5EF4-FFF2-40B4-BE49-F238E27FC236}">
                <a16:creationId xmlns:a16="http://schemas.microsoft.com/office/drawing/2014/main" id="{47D9BEB4-FB1B-C983-CD05-D1B264364917}"/>
              </a:ext>
            </a:extLst>
          </p:cNvPr>
          <p:cNvSpPr txBox="1"/>
          <p:nvPr/>
        </p:nvSpPr>
        <p:spPr>
          <a:xfrm>
            <a:off x="3187220" y="2252397"/>
            <a:ext cx="1702646" cy="461665"/>
          </a:xfrm>
          <a:prstGeom prst="rect">
            <a:avLst/>
          </a:prstGeom>
          <a:noFill/>
        </p:spPr>
        <p:txBody>
          <a:bodyPr wrap="none" rtlCol="0">
            <a:spAutoFit/>
          </a:bodyPr>
          <a:lstStyle/>
          <a:p>
            <a:r>
              <a:rPr lang="en-US" sz="2400" b="1" dirty="0">
                <a:solidFill>
                  <a:schemeClr val="accent2"/>
                </a:solidFill>
              </a:rPr>
              <a:t>“Pure tone”</a:t>
            </a:r>
          </a:p>
        </p:txBody>
      </p:sp>
    </p:spTree>
    <p:extLst>
      <p:ext uri="{BB962C8B-B14F-4D97-AF65-F5344CB8AC3E}">
        <p14:creationId xmlns:p14="http://schemas.microsoft.com/office/powerpoint/2010/main" val="41194115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remove" display="0">
                  <p:stCondLst>
                    <p:cond delay="indefinite"/>
                  </p:stCondLst>
                </p:cTn>
                <p:tgtEl>
                  <p:spTgt spid="11"/>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7953060" y="5383467"/>
            <a:ext cx="5743890" cy="1006502"/>
          </a:xfrm>
          <a:custGeom>
            <a:avLst/>
            <a:gdLst>
              <a:gd name="connsiteX0" fmla="*/ 0 w 5743890"/>
              <a:gd name="connsiteY0" fmla="*/ 1006502 h 1006502"/>
              <a:gd name="connsiteX1" fmla="*/ 369926 w 5743890"/>
              <a:gd name="connsiteY1" fmla="*/ 681066 h 1006502"/>
              <a:gd name="connsiteX2" fmla="*/ 716970 w 5743890"/>
              <a:gd name="connsiteY2" fmla="*/ 375761 h 1006502"/>
              <a:gd name="connsiteX3" fmla="*/ 1144101 w 5743890"/>
              <a:gd name="connsiteY3" fmla="*/ 0 h 1006502"/>
              <a:gd name="connsiteX4" fmla="*/ 1755216 w 5743890"/>
              <a:gd name="connsiteY4" fmla="*/ 0 h 1006502"/>
              <a:gd name="connsiteX5" fmla="*/ 2320333 w 5743890"/>
              <a:gd name="connsiteY5" fmla="*/ 0 h 1006502"/>
              <a:gd name="connsiteX6" fmla="*/ 2885450 w 5743890"/>
              <a:gd name="connsiteY6" fmla="*/ 0 h 1006502"/>
              <a:gd name="connsiteX7" fmla="*/ 3542562 w 5743890"/>
              <a:gd name="connsiteY7" fmla="*/ 0 h 1006502"/>
              <a:gd name="connsiteX8" fmla="*/ 4199675 w 5743890"/>
              <a:gd name="connsiteY8" fmla="*/ 0 h 1006502"/>
              <a:gd name="connsiteX9" fmla="*/ 4764792 w 5743890"/>
              <a:gd name="connsiteY9" fmla="*/ 0 h 1006502"/>
              <a:gd name="connsiteX10" fmla="*/ 5743890 w 5743890"/>
              <a:gd name="connsiteY10" fmla="*/ 0 h 1006502"/>
              <a:gd name="connsiteX11" fmla="*/ 5362523 w 5743890"/>
              <a:gd name="connsiteY11" fmla="*/ 335501 h 1006502"/>
              <a:gd name="connsiteX12" fmla="*/ 4992597 w 5743890"/>
              <a:gd name="connsiteY12" fmla="*/ 660936 h 1006502"/>
              <a:gd name="connsiteX13" fmla="*/ 4599789 w 5743890"/>
              <a:gd name="connsiteY13" fmla="*/ 1006502 h 1006502"/>
              <a:gd name="connsiteX14" fmla="*/ 3850681 w 5743890"/>
              <a:gd name="connsiteY14" fmla="*/ 1006502 h 1006502"/>
              <a:gd name="connsiteX15" fmla="*/ 3101572 w 5743890"/>
              <a:gd name="connsiteY15" fmla="*/ 1006502 h 1006502"/>
              <a:gd name="connsiteX16" fmla="*/ 2444459 w 5743890"/>
              <a:gd name="connsiteY16" fmla="*/ 1006502 h 1006502"/>
              <a:gd name="connsiteX17" fmla="*/ 1833344 w 5743890"/>
              <a:gd name="connsiteY17" fmla="*/ 1006502 h 1006502"/>
              <a:gd name="connsiteX18" fmla="*/ 1314225 w 5743890"/>
              <a:gd name="connsiteY18" fmla="*/ 1006502 h 1006502"/>
              <a:gd name="connsiteX19" fmla="*/ 749108 w 5743890"/>
              <a:gd name="connsiteY19" fmla="*/ 1006502 h 1006502"/>
              <a:gd name="connsiteX20" fmla="*/ 0 w 5743890"/>
              <a:gd name="connsiteY20"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43890"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432360" y="25856"/>
                  <a:pt x="1518139" y="-9535"/>
                  <a:pt x="1755216" y="0"/>
                </a:cubicBezTo>
                <a:cubicBezTo>
                  <a:pt x="1992294" y="9535"/>
                  <a:pt x="2098747" y="17376"/>
                  <a:pt x="2320333" y="0"/>
                </a:cubicBezTo>
                <a:cubicBezTo>
                  <a:pt x="2541919" y="-17376"/>
                  <a:pt x="2688728" y="-7922"/>
                  <a:pt x="2885450" y="0"/>
                </a:cubicBezTo>
                <a:cubicBezTo>
                  <a:pt x="3082172" y="7922"/>
                  <a:pt x="3368973" y="21524"/>
                  <a:pt x="3542562" y="0"/>
                </a:cubicBezTo>
                <a:cubicBezTo>
                  <a:pt x="3716151" y="-21524"/>
                  <a:pt x="4000577" y="-27537"/>
                  <a:pt x="4199675" y="0"/>
                </a:cubicBezTo>
                <a:cubicBezTo>
                  <a:pt x="4398773" y="27537"/>
                  <a:pt x="4495030" y="7079"/>
                  <a:pt x="4764792" y="0"/>
                </a:cubicBezTo>
                <a:cubicBezTo>
                  <a:pt x="5034554" y="-7079"/>
                  <a:pt x="5373051" y="46884"/>
                  <a:pt x="5743890" y="0"/>
                </a:cubicBezTo>
                <a:cubicBezTo>
                  <a:pt x="5657012" y="55062"/>
                  <a:pt x="5543698" y="183731"/>
                  <a:pt x="5362523" y="335501"/>
                </a:cubicBezTo>
                <a:cubicBezTo>
                  <a:pt x="5181348" y="487271"/>
                  <a:pt x="5065614" y="580805"/>
                  <a:pt x="4992597" y="660936"/>
                </a:cubicBezTo>
                <a:cubicBezTo>
                  <a:pt x="4919580" y="741067"/>
                  <a:pt x="4704419" y="920971"/>
                  <a:pt x="4599789" y="1006502"/>
                </a:cubicBezTo>
                <a:cubicBezTo>
                  <a:pt x="4384411" y="994518"/>
                  <a:pt x="4110105" y="992438"/>
                  <a:pt x="3850681" y="1006502"/>
                </a:cubicBezTo>
                <a:cubicBezTo>
                  <a:pt x="3591257" y="1020566"/>
                  <a:pt x="3425083" y="987090"/>
                  <a:pt x="3101572" y="1006502"/>
                </a:cubicBezTo>
                <a:cubicBezTo>
                  <a:pt x="2778061" y="1025914"/>
                  <a:pt x="2578217" y="1016008"/>
                  <a:pt x="2444459" y="1006502"/>
                </a:cubicBezTo>
                <a:cubicBezTo>
                  <a:pt x="2310701" y="996996"/>
                  <a:pt x="2034809" y="1020023"/>
                  <a:pt x="1833344" y="1006502"/>
                </a:cubicBezTo>
                <a:cubicBezTo>
                  <a:pt x="1631879" y="992981"/>
                  <a:pt x="1537053" y="1002104"/>
                  <a:pt x="1314225" y="1006502"/>
                </a:cubicBezTo>
                <a:cubicBezTo>
                  <a:pt x="1091397" y="1010900"/>
                  <a:pt x="883107" y="998134"/>
                  <a:pt x="749108" y="1006502"/>
                </a:cubicBezTo>
                <a:cubicBezTo>
                  <a:pt x="615109" y="1014870"/>
                  <a:pt x="158364" y="1019058"/>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8353541" y="5890763"/>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8353541" y="5890763"/>
                <a:ext cx="2160720" cy="485326"/>
              </a:xfrm>
              <a:prstGeom prst="rect">
                <a:avLst/>
              </a:prstGeom>
              <a:blipFill>
                <a:blip r:embed="rId5"/>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p:cNvCxnSpPr>
          <p:nvPr/>
        </p:nvCxnSpPr>
        <p:spPr>
          <a:xfrm>
            <a:off x="10386472" y="3708400"/>
            <a:ext cx="0"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9798282" y="32941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𝑓</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9798282" y="3294124"/>
                <a:ext cx="47295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9762390" y="5406658"/>
                <a:ext cx="624082"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𝑓</m:t>
                          </m:r>
                        </m:e>
                        <m:sub>
                          <m:r>
                            <a:rPr lang="de-DE" sz="2800" b="0" i="1" smtClean="0">
                              <a:latin typeface="Cambria Math" panose="02040503050406030204" pitchFamily="18" charset="0"/>
                            </a:rPr>
                            <m:t>𝑁</m:t>
                          </m:r>
                        </m:sub>
                      </m:sSub>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9762390" y="5406658"/>
                <a:ext cx="624082" cy="523220"/>
              </a:xfrm>
              <a:prstGeom prst="rect">
                <a:avLst/>
              </a:prstGeom>
              <a:blipFill>
                <a:blip r:embed="rId7"/>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02874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02874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F33519F7-468B-34E2-C47D-2501BECD2296}"/>
              </a:ext>
            </a:extLst>
          </p:cNvPr>
          <p:cNvSpPr/>
          <p:nvPr/>
        </p:nvSpPr>
        <p:spPr>
          <a:xfrm>
            <a:off x="11639550"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8DA0D3D-BB6B-D83F-B570-ADA00E4EBE5E}"/>
                  </a:ext>
                </a:extLst>
              </p:cNvPr>
              <p:cNvSpPr txBox="1"/>
              <p:nvPr/>
            </p:nvSpPr>
            <p:spPr>
              <a:xfrm>
                <a:off x="11767338" y="5505718"/>
                <a:ext cx="469744"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0</m:t>
                      </m:r>
                    </m:oMath>
                  </m:oMathPara>
                </a14:m>
                <a:endParaRPr lang="en-US" sz="2800" dirty="0"/>
              </a:p>
            </p:txBody>
          </p:sp>
        </mc:Choice>
        <mc:Fallback xmlns="">
          <p:sp>
            <p:nvSpPr>
              <p:cNvPr id="11" name="TextBox 10">
                <a:extLst>
                  <a:ext uri="{FF2B5EF4-FFF2-40B4-BE49-F238E27FC236}">
                    <a16:creationId xmlns:a16="http://schemas.microsoft.com/office/drawing/2014/main" id="{88DA0D3D-BB6B-D83F-B570-ADA00E4EBE5E}"/>
                  </a:ext>
                </a:extLst>
              </p:cNvPr>
              <p:cNvSpPr txBox="1">
                <a:spLocks noRot="1" noChangeAspect="1" noMove="1" noResize="1" noEditPoints="1" noAdjustHandles="1" noChangeArrowheads="1" noChangeShapeType="1" noTextEdit="1"/>
              </p:cNvSpPr>
              <p:nvPr/>
            </p:nvSpPr>
            <p:spPr>
              <a:xfrm>
                <a:off x="11767338" y="5505718"/>
                <a:ext cx="469744" cy="523220"/>
              </a:xfrm>
              <a:prstGeom prst="rect">
                <a:avLst/>
              </a:prstGeom>
              <a:blipFill>
                <a:blip r:embed="rId8"/>
                <a:stretch>
                  <a:fillRect/>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BD0A9FF1-CE3F-DFBA-71E0-AFC979005669}"/>
              </a:ext>
            </a:extLst>
          </p:cNvPr>
          <p:cNvCxnSpPr>
            <a:cxnSpLocks/>
          </p:cNvCxnSpPr>
          <p:nvPr/>
        </p:nvCxnSpPr>
        <p:spPr>
          <a:xfrm>
            <a:off x="10636250" y="5668268"/>
            <a:ext cx="850900" cy="0"/>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p:cxnSp>
        <p:nvCxnSpPr>
          <p:cNvPr id="30" name="Straight Connector 29">
            <a:extLst>
              <a:ext uri="{FF2B5EF4-FFF2-40B4-BE49-F238E27FC236}">
                <a16:creationId xmlns:a16="http://schemas.microsoft.com/office/drawing/2014/main" id="{2FC48E6B-2FCD-B2EE-EFE1-5BACE118EB09}"/>
              </a:ext>
            </a:extLst>
          </p:cNvPr>
          <p:cNvCxnSpPr>
            <a:cxnSpLocks/>
          </p:cNvCxnSpPr>
          <p:nvPr/>
        </p:nvCxnSpPr>
        <p:spPr>
          <a:xfrm>
            <a:off x="10514261" y="3708400"/>
            <a:ext cx="1125289" cy="1797318"/>
          </a:xfrm>
          <a:prstGeom prst="line">
            <a:avLst/>
          </a:prstGeom>
          <a:ln w="25400" cap="rnd">
            <a:prstDash val="solid"/>
            <a:round/>
            <a:headEnd type="triangl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5E6DFA9-3A22-BD45-1430-82382FED1EE7}"/>
                  </a:ext>
                </a:extLst>
              </p:cNvPr>
              <p:cNvSpPr txBox="1"/>
              <p:nvPr/>
            </p:nvSpPr>
            <p:spPr>
              <a:xfrm>
                <a:off x="435610" y="1645274"/>
                <a:ext cx="5338657" cy="9748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r>
                            <a:rPr lang="de-DE" sz="2600" i="1" smtClean="0">
                              <a:latin typeface="Cambria Math" panose="02040503050406030204" pitchFamily="18" charset="0"/>
                            </a:rPr>
                            <m:t>𝑓</m:t>
                          </m:r>
                        </m:e>
                        <m:sub>
                          <m:r>
                            <a:rPr lang="de-DE" sz="2600" b="0" i="1" smtClean="0">
                              <a:latin typeface="Cambria Math" panose="02040503050406030204" pitchFamily="18" charset="0"/>
                            </a:rPr>
                            <m:t>𝑁</m:t>
                          </m:r>
                        </m:sub>
                      </m:sSub>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m:t>
                          </m:r>
                          <m:r>
                            <a:rPr lang="de-DE" sz="2600" b="0" i="1" smtClean="0">
                              <a:latin typeface="Cambria Math" panose="02040503050406030204" pitchFamily="18" charset="0"/>
                            </a:rPr>
                            <m:t>𝑓</m:t>
                          </m:r>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num>
                        <m:den>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den>
                      </m:f>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𝑔</m:t>
                          </m:r>
                        </m:e>
                        <m:sub>
                          <m:r>
                            <a:rPr lang="de-DE" sz="2600" b="0" i="1" smtClean="0">
                              <a:latin typeface="Cambria Math" panose="02040503050406030204" pitchFamily="18" charset="0"/>
                            </a:rPr>
                            <m:t>1</m:t>
                          </m:r>
                        </m:sub>
                      </m:sSub>
                      <m:r>
                        <a:rPr lang="de-DE" sz="2600" b="0" i="1" smtClean="0">
                          <a:latin typeface="Cambria Math" panose="02040503050406030204" pitchFamily="18" charset="0"/>
                        </a:rPr>
                        <m:t>+⋯+</m:t>
                      </m:r>
                      <m:f>
                        <m:fPr>
                          <m:ctrlPr>
                            <a:rPr lang="de-DE" sz="2600" i="1">
                              <a:latin typeface="Cambria Math" panose="02040503050406030204" pitchFamily="18" charset="0"/>
                            </a:rPr>
                          </m:ctrlPr>
                        </m:fPr>
                        <m:num>
                          <m:r>
                            <a:rPr lang="de-DE" sz="2600" i="1">
                              <a:latin typeface="Cambria Math" panose="02040503050406030204" pitchFamily="18" charset="0"/>
                            </a:rPr>
                            <m:t>⟨</m:t>
                          </m:r>
                          <m:r>
                            <a:rPr lang="de-DE" sz="2600" i="1">
                              <a:latin typeface="Cambria Math" panose="02040503050406030204" pitchFamily="18" charset="0"/>
                            </a:rPr>
                            <m:t>𝑓</m:t>
                          </m:r>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num>
                        <m:den>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r>
                            <a:rPr lang="de-DE" sz="2600" i="1">
                              <a:latin typeface="Cambria Math" panose="02040503050406030204" pitchFamily="18" charset="0"/>
                            </a:rPr>
                            <m:t>⟩</m:t>
                          </m:r>
                        </m:den>
                      </m:f>
                      <m:sSub>
                        <m:sSubPr>
                          <m:ctrlPr>
                            <a:rPr lang="de-DE" sz="2600" i="1">
                              <a:latin typeface="Cambria Math" panose="02040503050406030204" pitchFamily="18" charset="0"/>
                            </a:rPr>
                          </m:ctrlPr>
                        </m:sSubPr>
                        <m:e>
                          <m:r>
                            <a:rPr lang="de-DE" sz="2600" i="1">
                              <a:latin typeface="Cambria Math" panose="02040503050406030204" pitchFamily="18" charset="0"/>
                            </a:rPr>
                            <m:t>𝑔</m:t>
                          </m:r>
                        </m:e>
                        <m:sub>
                          <m:r>
                            <a:rPr lang="de-DE" sz="2600" b="0" i="1" smtClean="0">
                              <a:latin typeface="Cambria Math" panose="02040503050406030204" pitchFamily="18" charset="0"/>
                            </a:rPr>
                            <m:t>𝑝</m:t>
                          </m:r>
                        </m:sub>
                      </m:sSub>
                    </m:oMath>
                  </m:oMathPara>
                </a14:m>
                <a:endParaRPr lang="en-US" sz="2600" dirty="0"/>
              </a:p>
            </p:txBody>
          </p:sp>
        </mc:Choice>
        <mc:Fallback xmlns="">
          <p:sp>
            <p:nvSpPr>
              <p:cNvPr id="14" name="TextBox 13">
                <a:extLst>
                  <a:ext uri="{FF2B5EF4-FFF2-40B4-BE49-F238E27FC236}">
                    <a16:creationId xmlns:a16="http://schemas.microsoft.com/office/drawing/2014/main" id="{95E6DFA9-3A22-BD45-1430-82382FED1EE7}"/>
                  </a:ext>
                </a:extLst>
              </p:cNvPr>
              <p:cNvSpPr txBox="1">
                <a:spLocks noRot="1" noChangeAspect="1" noMove="1" noResize="1" noEditPoints="1" noAdjustHandles="1" noChangeArrowheads="1" noChangeShapeType="1" noTextEdit="1"/>
              </p:cNvSpPr>
              <p:nvPr/>
            </p:nvSpPr>
            <p:spPr>
              <a:xfrm>
                <a:off x="435610" y="1645274"/>
                <a:ext cx="5338657" cy="974819"/>
              </a:xfrm>
              <a:prstGeom prst="rect">
                <a:avLst/>
              </a:prstGeom>
              <a:blipFill>
                <a:blip r:embed="rId9"/>
                <a:stretch>
                  <a:fillRect/>
                </a:stretch>
              </a:blipFill>
            </p:spPr>
            <p:txBody>
              <a:bodyPr/>
              <a:lstStyle/>
              <a:p>
                <a:r>
                  <a:rPr lang="en-US">
                    <a:noFill/>
                  </a:rPr>
                  <a:t> </a:t>
                </a:r>
              </a:p>
            </p:txBody>
          </p:sp>
        </mc:Fallback>
      </mc:AlternateContent>
      <p:grpSp>
        <p:nvGrpSpPr>
          <p:cNvPr id="23" name="Group 22">
            <a:extLst>
              <a:ext uri="{FF2B5EF4-FFF2-40B4-BE49-F238E27FC236}">
                <a16:creationId xmlns:a16="http://schemas.microsoft.com/office/drawing/2014/main" id="{97966360-6C49-C005-808A-46159948718B}"/>
              </a:ext>
            </a:extLst>
          </p:cNvPr>
          <p:cNvGrpSpPr/>
          <p:nvPr/>
        </p:nvGrpSpPr>
        <p:grpSpPr>
          <a:xfrm>
            <a:off x="4914403" y="216908"/>
            <a:ext cx="7322679" cy="984687"/>
            <a:chOff x="4914403" y="216908"/>
            <a:chExt cx="7322679" cy="984687"/>
          </a:xfrm>
        </p:grpSpPr>
        <p:sp>
          <p:nvSpPr>
            <p:cNvPr id="16" name="Rectangle: Rounded Corners 15">
              <a:extLst>
                <a:ext uri="{FF2B5EF4-FFF2-40B4-BE49-F238E27FC236}">
                  <a16:creationId xmlns:a16="http://schemas.microsoft.com/office/drawing/2014/main" id="{02C97550-5DE0-0E12-CCE8-72ED90265B33}"/>
                </a:ext>
              </a:extLst>
            </p:cNvPr>
            <p:cNvSpPr/>
            <p:nvPr/>
          </p:nvSpPr>
          <p:spPr>
            <a:xfrm>
              <a:off x="5143075" y="216908"/>
              <a:ext cx="6834436" cy="984687"/>
            </a:xfrm>
            <a:custGeom>
              <a:avLst/>
              <a:gdLst>
                <a:gd name="connsiteX0" fmla="*/ 0 w 6834436"/>
                <a:gd name="connsiteY0" fmla="*/ 5258 h 984687"/>
                <a:gd name="connsiteX1" fmla="*/ 5258 w 6834436"/>
                <a:gd name="connsiteY1" fmla="*/ 0 h 984687"/>
                <a:gd name="connsiteX2" fmla="*/ 755889 w 6834436"/>
                <a:gd name="connsiteY2" fmla="*/ 0 h 984687"/>
                <a:gd name="connsiteX3" fmla="*/ 1233564 w 6834436"/>
                <a:gd name="connsiteY3" fmla="*/ 0 h 984687"/>
                <a:gd name="connsiteX4" fmla="*/ 1779477 w 6834436"/>
                <a:gd name="connsiteY4" fmla="*/ 0 h 984687"/>
                <a:gd name="connsiteX5" fmla="*/ 2530108 w 6834436"/>
                <a:gd name="connsiteY5" fmla="*/ 0 h 984687"/>
                <a:gd name="connsiteX6" fmla="*/ 3076022 w 6834436"/>
                <a:gd name="connsiteY6" fmla="*/ 0 h 984687"/>
                <a:gd name="connsiteX7" fmla="*/ 3553696 w 6834436"/>
                <a:gd name="connsiteY7" fmla="*/ 0 h 984687"/>
                <a:gd name="connsiteX8" fmla="*/ 4099610 w 6834436"/>
                <a:gd name="connsiteY8" fmla="*/ 0 h 984687"/>
                <a:gd name="connsiteX9" fmla="*/ 4713763 w 6834436"/>
                <a:gd name="connsiteY9" fmla="*/ 0 h 984687"/>
                <a:gd name="connsiteX10" fmla="*/ 5396155 w 6834436"/>
                <a:gd name="connsiteY10" fmla="*/ 0 h 984687"/>
                <a:gd name="connsiteX11" fmla="*/ 5942068 w 6834436"/>
                <a:gd name="connsiteY11" fmla="*/ 0 h 984687"/>
                <a:gd name="connsiteX12" fmla="*/ 6829178 w 6834436"/>
                <a:gd name="connsiteY12" fmla="*/ 0 h 984687"/>
                <a:gd name="connsiteX13" fmla="*/ 6834436 w 6834436"/>
                <a:gd name="connsiteY13" fmla="*/ 5258 h 984687"/>
                <a:gd name="connsiteX14" fmla="*/ 6834436 w 6834436"/>
                <a:gd name="connsiteY14" fmla="*/ 463118 h 984687"/>
                <a:gd name="connsiteX15" fmla="*/ 6834436 w 6834436"/>
                <a:gd name="connsiteY15" fmla="*/ 979429 h 984687"/>
                <a:gd name="connsiteX16" fmla="*/ 6829178 w 6834436"/>
                <a:gd name="connsiteY16" fmla="*/ 984687 h 984687"/>
                <a:gd name="connsiteX17" fmla="*/ 6215025 w 6834436"/>
                <a:gd name="connsiteY17" fmla="*/ 984687 h 984687"/>
                <a:gd name="connsiteX18" fmla="*/ 5737351 w 6834436"/>
                <a:gd name="connsiteY18" fmla="*/ 984687 h 984687"/>
                <a:gd name="connsiteX19" fmla="*/ 4918480 w 6834436"/>
                <a:gd name="connsiteY19" fmla="*/ 984687 h 984687"/>
                <a:gd name="connsiteX20" fmla="*/ 4236088 w 6834436"/>
                <a:gd name="connsiteY20" fmla="*/ 984687 h 984687"/>
                <a:gd name="connsiteX21" fmla="*/ 3417218 w 6834436"/>
                <a:gd name="connsiteY21" fmla="*/ 984687 h 984687"/>
                <a:gd name="connsiteX22" fmla="*/ 2803065 w 6834436"/>
                <a:gd name="connsiteY22" fmla="*/ 984687 h 984687"/>
                <a:gd name="connsiteX23" fmla="*/ 2257152 w 6834436"/>
                <a:gd name="connsiteY23" fmla="*/ 984687 h 984687"/>
                <a:gd name="connsiteX24" fmla="*/ 1574760 w 6834436"/>
                <a:gd name="connsiteY24" fmla="*/ 984687 h 984687"/>
                <a:gd name="connsiteX25" fmla="*/ 824128 w 6834436"/>
                <a:gd name="connsiteY25" fmla="*/ 984687 h 984687"/>
                <a:gd name="connsiteX26" fmla="*/ 5258 w 6834436"/>
                <a:gd name="connsiteY26" fmla="*/ 984687 h 984687"/>
                <a:gd name="connsiteX27" fmla="*/ 0 w 6834436"/>
                <a:gd name="connsiteY27" fmla="*/ 979429 h 984687"/>
                <a:gd name="connsiteX28" fmla="*/ 0 w 6834436"/>
                <a:gd name="connsiteY28" fmla="*/ 482602 h 984687"/>
                <a:gd name="connsiteX29" fmla="*/ 0 w 6834436"/>
                <a:gd name="connsiteY29" fmla="*/ 5258 h 9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34436" h="984687" fill="none" extrusionOk="0">
                  <a:moveTo>
                    <a:pt x="0" y="5258"/>
                  </a:moveTo>
                  <a:cubicBezTo>
                    <a:pt x="-189" y="2546"/>
                    <a:pt x="2163" y="408"/>
                    <a:pt x="5258" y="0"/>
                  </a:cubicBezTo>
                  <a:cubicBezTo>
                    <a:pt x="318656" y="-26304"/>
                    <a:pt x="590098" y="25234"/>
                    <a:pt x="755889" y="0"/>
                  </a:cubicBezTo>
                  <a:cubicBezTo>
                    <a:pt x="921680" y="-25234"/>
                    <a:pt x="1083299" y="-2159"/>
                    <a:pt x="1233564" y="0"/>
                  </a:cubicBezTo>
                  <a:cubicBezTo>
                    <a:pt x="1383829" y="2159"/>
                    <a:pt x="1524886" y="-24584"/>
                    <a:pt x="1779477" y="0"/>
                  </a:cubicBezTo>
                  <a:cubicBezTo>
                    <a:pt x="2034068" y="24584"/>
                    <a:pt x="2284730" y="18445"/>
                    <a:pt x="2530108" y="0"/>
                  </a:cubicBezTo>
                  <a:cubicBezTo>
                    <a:pt x="2775486" y="-18445"/>
                    <a:pt x="2924983" y="-10349"/>
                    <a:pt x="3076022" y="0"/>
                  </a:cubicBezTo>
                  <a:cubicBezTo>
                    <a:pt x="3227061" y="10349"/>
                    <a:pt x="3362116" y="23500"/>
                    <a:pt x="3553696" y="0"/>
                  </a:cubicBezTo>
                  <a:cubicBezTo>
                    <a:pt x="3745276" y="-23500"/>
                    <a:pt x="3843568" y="-11598"/>
                    <a:pt x="4099610" y="0"/>
                  </a:cubicBezTo>
                  <a:cubicBezTo>
                    <a:pt x="4355652" y="11598"/>
                    <a:pt x="4461724" y="-244"/>
                    <a:pt x="4713763" y="0"/>
                  </a:cubicBezTo>
                  <a:cubicBezTo>
                    <a:pt x="4965802" y="244"/>
                    <a:pt x="5135409" y="-25576"/>
                    <a:pt x="5396155" y="0"/>
                  </a:cubicBezTo>
                  <a:cubicBezTo>
                    <a:pt x="5656901" y="25576"/>
                    <a:pt x="5687514" y="26854"/>
                    <a:pt x="5942068" y="0"/>
                  </a:cubicBezTo>
                  <a:cubicBezTo>
                    <a:pt x="6196622" y="-26854"/>
                    <a:pt x="6637044" y="-43418"/>
                    <a:pt x="6829178" y="0"/>
                  </a:cubicBezTo>
                  <a:cubicBezTo>
                    <a:pt x="6832024" y="-103"/>
                    <a:pt x="6833863" y="2620"/>
                    <a:pt x="6834436" y="5258"/>
                  </a:cubicBezTo>
                  <a:cubicBezTo>
                    <a:pt x="6846639" y="170276"/>
                    <a:pt x="6841162" y="258824"/>
                    <a:pt x="6834436" y="463118"/>
                  </a:cubicBezTo>
                  <a:cubicBezTo>
                    <a:pt x="6827710" y="667412"/>
                    <a:pt x="6810804" y="779364"/>
                    <a:pt x="6834436" y="979429"/>
                  </a:cubicBezTo>
                  <a:cubicBezTo>
                    <a:pt x="6834571" y="982356"/>
                    <a:pt x="6831968" y="984729"/>
                    <a:pt x="6829178" y="984687"/>
                  </a:cubicBezTo>
                  <a:cubicBezTo>
                    <a:pt x="6704736" y="1007017"/>
                    <a:pt x="6338410" y="972795"/>
                    <a:pt x="6215025" y="984687"/>
                  </a:cubicBezTo>
                  <a:cubicBezTo>
                    <a:pt x="6091640" y="996579"/>
                    <a:pt x="5866591" y="965434"/>
                    <a:pt x="5737351" y="984687"/>
                  </a:cubicBezTo>
                  <a:cubicBezTo>
                    <a:pt x="5608111" y="1003940"/>
                    <a:pt x="5101254" y="976915"/>
                    <a:pt x="4918480" y="984687"/>
                  </a:cubicBezTo>
                  <a:cubicBezTo>
                    <a:pt x="4735706" y="992459"/>
                    <a:pt x="4418319" y="985554"/>
                    <a:pt x="4236088" y="984687"/>
                  </a:cubicBezTo>
                  <a:cubicBezTo>
                    <a:pt x="4053857" y="983820"/>
                    <a:pt x="3775614" y="1000876"/>
                    <a:pt x="3417218" y="984687"/>
                  </a:cubicBezTo>
                  <a:cubicBezTo>
                    <a:pt x="3058822" y="968499"/>
                    <a:pt x="3096444" y="979354"/>
                    <a:pt x="2803065" y="984687"/>
                  </a:cubicBezTo>
                  <a:cubicBezTo>
                    <a:pt x="2509686" y="990020"/>
                    <a:pt x="2406285" y="968289"/>
                    <a:pt x="2257152" y="984687"/>
                  </a:cubicBezTo>
                  <a:cubicBezTo>
                    <a:pt x="2108019" y="1001085"/>
                    <a:pt x="1825023" y="993177"/>
                    <a:pt x="1574760" y="984687"/>
                  </a:cubicBezTo>
                  <a:cubicBezTo>
                    <a:pt x="1324497" y="976197"/>
                    <a:pt x="1143104" y="1020774"/>
                    <a:pt x="824128" y="984687"/>
                  </a:cubicBezTo>
                  <a:cubicBezTo>
                    <a:pt x="505152" y="948600"/>
                    <a:pt x="259976" y="971456"/>
                    <a:pt x="5258" y="984687"/>
                  </a:cubicBezTo>
                  <a:cubicBezTo>
                    <a:pt x="2349" y="984762"/>
                    <a:pt x="-193" y="982163"/>
                    <a:pt x="0" y="979429"/>
                  </a:cubicBezTo>
                  <a:cubicBezTo>
                    <a:pt x="-6832" y="802310"/>
                    <a:pt x="-2824" y="651362"/>
                    <a:pt x="0" y="482602"/>
                  </a:cubicBezTo>
                  <a:cubicBezTo>
                    <a:pt x="2824" y="313842"/>
                    <a:pt x="5864" y="160325"/>
                    <a:pt x="0" y="5258"/>
                  </a:cubicBezTo>
                  <a:close/>
                </a:path>
                <a:path w="6834436" h="984687" stroke="0" extrusionOk="0">
                  <a:moveTo>
                    <a:pt x="0" y="5258"/>
                  </a:moveTo>
                  <a:cubicBezTo>
                    <a:pt x="-85" y="2302"/>
                    <a:pt x="2068" y="107"/>
                    <a:pt x="5258" y="0"/>
                  </a:cubicBezTo>
                  <a:cubicBezTo>
                    <a:pt x="278632" y="23544"/>
                    <a:pt x="543944" y="-23371"/>
                    <a:pt x="824128" y="0"/>
                  </a:cubicBezTo>
                  <a:cubicBezTo>
                    <a:pt x="1104312" y="23371"/>
                    <a:pt x="1158246" y="-2208"/>
                    <a:pt x="1438281" y="0"/>
                  </a:cubicBezTo>
                  <a:cubicBezTo>
                    <a:pt x="1718316" y="2208"/>
                    <a:pt x="1755663" y="-20530"/>
                    <a:pt x="1984195" y="0"/>
                  </a:cubicBezTo>
                  <a:cubicBezTo>
                    <a:pt x="2212727" y="20530"/>
                    <a:pt x="2537053" y="-13892"/>
                    <a:pt x="2734826" y="0"/>
                  </a:cubicBezTo>
                  <a:cubicBezTo>
                    <a:pt x="2932599" y="13892"/>
                    <a:pt x="3098099" y="6139"/>
                    <a:pt x="3348979" y="0"/>
                  </a:cubicBezTo>
                  <a:cubicBezTo>
                    <a:pt x="3599859" y="-6139"/>
                    <a:pt x="3785837" y="35759"/>
                    <a:pt x="4167849" y="0"/>
                  </a:cubicBezTo>
                  <a:cubicBezTo>
                    <a:pt x="4549861" y="-35759"/>
                    <a:pt x="4542067" y="-10669"/>
                    <a:pt x="4713763" y="0"/>
                  </a:cubicBezTo>
                  <a:cubicBezTo>
                    <a:pt x="4885459" y="10669"/>
                    <a:pt x="5228049" y="-32407"/>
                    <a:pt x="5532633" y="0"/>
                  </a:cubicBezTo>
                  <a:cubicBezTo>
                    <a:pt x="5837217" y="32407"/>
                    <a:pt x="5865076" y="-23604"/>
                    <a:pt x="6010308" y="0"/>
                  </a:cubicBezTo>
                  <a:cubicBezTo>
                    <a:pt x="6155541" y="23604"/>
                    <a:pt x="6592214" y="8263"/>
                    <a:pt x="6829178" y="0"/>
                  </a:cubicBezTo>
                  <a:cubicBezTo>
                    <a:pt x="6832190" y="160"/>
                    <a:pt x="6834444" y="2436"/>
                    <a:pt x="6834436" y="5258"/>
                  </a:cubicBezTo>
                  <a:cubicBezTo>
                    <a:pt x="6837104" y="200262"/>
                    <a:pt x="6820811" y="298536"/>
                    <a:pt x="6834436" y="463118"/>
                  </a:cubicBezTo>
                  <a:cubicBezTo>
                    <a:pt x="6848061" y="627700"/>
                    <a:pt x="6841752" y="763434"/>
                    <a:pt x="6834436" y="979429"/>
                  </a:cubicBezTo>
                  <a:cubicBezTo>
                    <a:pt x="6833915" y="982419"/>
                    <a:pt x="6831671" y="984404"/>
                    <a:pt x="6829178" y="984687"/>
                  </a:cubicBezTo>
                  <a:cubicBezTo>
                    <a:pt x="6515678" y="1005018"/>
                    <a:pt x="6432151" y="955762"/>
                    <a:pt x="6078547" y="984687"/>
                  </a:cubicBezTo>
                  <a:cubicBezTo>
                    <a:pt x="5724943" y="1013612"/>
                    <a:pt x="5635596" y="993958"/>
                    <a:pt x="5396155" y="984687"/>
                  </a:cubicBezTo>
                  <a:cubicBezTo>
                    <a:pt x="5156714" y="975416"/>
                    <a:pt x="5028074" y="963633"/>
                    <a:pt x="4918480" y="984687"/>
                  </a:cubicBezTo>
                  <a:cubicBezTo>
                    <a:pt x="4808886" y="1005741"/>
                    <a:pt x="4566739" y="960986"/>
                    <a:pt x="4372567" y="984687"/>
                  </a:cubicBezTo>
                  <a:cubicBezTo>
                    <a:pt x="4178395" y="1008388"/>
                    <a:pt x="3925488" y="1000312"/>
                    <a:pt x="3553696" y="984687"/>
                  </a:cubicBezTo>
                  <a:cubicBezTo>
                    <a:pt x="3181904" y="969062"/>
                    <a:pt x="3060018" y="993680"/>
                    <a:pt x="2871304" y="984687"/>
                  </a:cubicBezTo>
                  <a:cubicBezTo>
                    <a:pt x="2682590" y="975694"/>
                    <a:pt x="2465546" y="1001995"/>
                    <a:pt x="2325391" y="984687"/>
                  </a:cubicBezTo>
                  <a:cubicBezTo>
                    <a:pt x="2185236" y="967379"/>
                    <a:pt x="1919082" y="960314"/>
                    <a:pt x="1642999" y="984687"/>
                  </a:cubicBezTo>
                  <a:cubicBezTo>
                    <a:pt x="1366916" y="1009060"/>
                    <a:pt x="1282031" y="1002404"/>
                    <a:pt x="1165324" y="984687"/>
                  </a:cubicBezTo>
                  <a:cubicBezTo>
                    <a:pt x="1048617" y="966970"/>
                    <a:pt x="909963" y="982171"/>
                    <a:pt x="687650" y="984687"/>
                  </a:cubicBezTo>
                  <a:cubicBezTo>
                    <a:pt x="465337" y="987203"/>
                    <a:pt x="202799" y="990977"/>
                    <a:pt x="5258" y="984687"/>
                  </a:cubicBezTo>
                  <a:cubicBezTo>
                    <a:pt x="2756" y="984828"/>
                    <a:pt x="77" y="982591"/>
                    <a:pt x="0" y="979429"/>
                  </a:cubicBezTo>
                  <a:cubicBezTo>
                    <a:pt x="-3986" y="884788"/>
                    <a:pt x="-3295" y="656796"/>
                    <a:pt x="0" y="521569"/>
                  </a:cubicBezTo>
                  <a:cubicBezTo>
                    <a:pt x="3295" y="386342"/>
                    <a:pt x="20214" y="189647"/>
                    <a:pt x="0" y="5258"/>
                  </a:cubicBezTo>
                  <a:close/>
                </a:path>
              </a:pathLst>
            </a:custGeom>
            <a:solidFill>
              <a:schemeClr val="accent5">
                <a:lumMod val="75000"/>
              </a:schemeClr>
            </a:solidFill>
            <a:ln w="25400">
              <a:solidFill>
                <a:schemeClr val="tx1"/>
              </a:solidFill>
              <a:extLst>
                <a:ext uri="{C807C97D-BFC1-408E-A445-0C87EB9F89A2}">
                  <ask:lineSketchStyleProps xmlns:ask="http://schemas.microsoft.com/office/drawing/2018/sketchyshapes" sd="1219033472">
                    <a:prstGeom prst="roundRect">
                      <a:avLst>
                        <a:gd name="adj" fmla="val 534"/>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617C4D-F774-EDD7-0731-C64770A6CE49}"/>
                    </a:ext>
                  </a:extLst>
                </p:cNvPr>
                <p:cNvSpPr txBox="1"/>
                <p:nvPr/>
              </p:nvSpPr>
              <p:spPr>
                <a:xfrm>
                  <a:off x="4914403" y="346303"/>
                  <a:ext cx="7322679"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21" name="TextBox 20">
                  <a:extLst>
                    <a:ext uri="{FF2B5EF4-FFF2-40B4-BE49-F238E27FC236}">
                      <a16:creationId xmlns:a16="http://schemas.microsoft.com/office/drawing/2014/main" id="{84617C4D-F774-EDD7-0731-C64770A6CE49}"/>
                    </a:ext>
                  </a:extLst>
                </p:cNvPr>
                <p:cNvSpPr txBox="1">
                  <a:spLocks noRot="1" noChangeAspect="1" noMove="1" noResize="1" noEditPoints="1" noAdjustHandles="1" noChangeArrowheads="1" noChangeShapeType="1" noTextEdit="1"/>
                </p:cNvSpPr>
                <p:nvPr/>
              </p:nvSpPr>
              <p:spPr>
                <a:xfrm>
                  <a:off x="4914403" y="346303"/>
                  <a:ext cx="7322679" cy="739305"/>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6267A82-0488-36DD-94CB-C608259E77D4}"/>
                  </a:ext>
                </a:extLst>
              </p:cNvPr>
              <p:cNvSpPr txBox="1"/>
              <p:nvPr/>
            </p:nvSpPr>
            <p:spPr>
              <a:xfrm>
                <a:off x="-408092" y="2795919"/>
                <a:ext cx="5784438" cy="14770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3200" b="0" i="1" smtClean="0">
                              <a:latin typeface="Cambria Math" panose="02040503050406030204" pitchFamily="18" charset="0"/>
                            </a:rPr>
                          </m:ctrlPr>
                        </m:sSubPr>
                        <m:e>
                          <m:r>
                            <a:rPr lang="de-DE" sz="3200" i="1" smtClean="0">
                              <a:latin typeface="Cambria Math" panose="02040503050406030204" pitchFamily="18" charset="0"/>
                            </a:rPr>
                            <m:t>𝑓</m:t>
                          </m:r>
                        </m:e>
                        <m:sub>
                          <m:r>
                            <a:rPr lang="de-DE" sz="3200" b="0" i="1" smtClean="0">
                              <a:latin typeface="Cambria Math" panose="02040503050406030204" pitchFamily="18" charset="0"/>
                            </a:rPr>
                            <m:t>𝑁</m:t>
                          </m:r>
                        </m:sub>
                      </m:sSub>
                      <m:r>
                        <a:rPr lang="de-DE" sz="3200" b="0" i="1" smtClean="0">
                          <a:latin typeface="Cambria Math" panose="02040503050406030204" pitchFamily="18" charset="0"/>
                        </a:rPr>
                        <m:t>=</m:t>
                      </m:r>
                      <m:nary>
                        <m:naryPr>
                          <m:chr m:val="∑"/>
                          <m:ctrlPr>
                            <a:rPr lang="de-DE" sz="3200" b="0" i="1" smtClean="0">
                              <a:latin typeface="Cambria Math" panose="02040503050406030204" pitchFamily="18" charset="0"/>
                            </a:rPr>
                          </m:ctrlPr>
                        </m:naryPr>
                        <m:sub>
                          <m:r>
                            <m:rPr>
                              <m:brk m:alnAt="23"/>
                            </m:rPr>
                            <a:rPr lang="de-DE" sz="3200" b="0" i="1" smtClean="0">
                              <a:latin typeface="Cambria Math" panose="02040503050406030204" pitchFamily="18" charset="0"/>
                            </a:rPr>
                            <m:t>𝑛</m:t>
                          </m:r>
                          <m:r>
                            <a:rPr lang="de-DE" sz="3200" b="0" i="1" smtClean="0">
                              <a:latin typeface="Cambria Math" panose="02040503050406030204" pitchFamily="18" charset="0"/>
                            </a:rPr>
                            <m:t>=−</m:t>
                          </m:r>
                          <m:r>
                            <a:rPr lang="de-DE" sz="3200" b="0" i="1" smtClean="0">
                              <a:latin typeface="Cambria Math" panose="02040503050406030204" pitchFamily="18" charset="0"/>
                            </a:rPr>
                            <m:t>𝑁</m:t>
                          </m:r>
                        </m:sub>
                        <m:sup>
                          <m:r>
                            <a:rPr lang="de-DE" sz="3200" b="0" i="1" smtClean="0">
                              <a:latin typeface="Cambria Math" panose="02040503050406030204" pitchFamily="18" charset="0"/>
                            </a:rPr>
                            <m:t>𝑁</m:t>
                          </m:r>
                        </m:sup>
                        <m:e>
                          <m:r>
                            <a:rPr lang="de-DE" sz="3200" i="1">
                              <a:latin typeface="Cambria Math" panose="02040503050406030204" pitchFamily="18" charset="0"/>
                            </a:rPr>
                            <m:t>⟨</m:t>
                          </m:r>
                          <m:r>
                            <a:rPr lang="de-DE" sz="3200" i="1">
                              <a:latin typeface="Cambria Math" panose="02040503050406030204" pitchFamily="18" charset="0"/>
                            </a:rPr>
                            <m:t>𝑓</m:t>
                          </m:r>
                          <m:r>
                            <a:rPr lang="de-DE" sz="3200" i="1">
                              <a:latin typeface="Cambria Math" panose="02040503050406030204" pitchFamily="18" charset="0"/>
                            </a:rPr>
                            <m:t>,</m:t>
                          </m:r>
                          <m:sSup>
                            <m:sSupPr>
                              <m:ctrlPr>
                                <a:rPr lang="de-DE" sz="3200" i="1">
                                  <a:latin typeface="Cambria Math" panose="02040503050406030204" pitchFamily="18" charset="0"/>
                                </a:rPr>
                              </m:ctrlPr>
                            </m:sSupPr>
                            <m:e>
                              <m:r>
                                <a:rPr lang="de-DE" sz="3200" i="1">
                                  <a:latin typeface="Cambria Math" panose="02040503050406030204" pitchFamily="18" charset="0"/>
                                </a:rPr>
                                <m:t>𝑒</m:t>
                              </m:r>
                            </m:e>
                            <m:sup>
                              <m:r>
                                <a:rPr lang="de-DE" sz="3200" i="1">
                                  <a:latin typeface="Cambria Math" panose="02040503050406030204" pitchFamily="18" charset="0"/>
                                </a:rPr>
                                <m:t>2</m:t>
                              </m:r>
                              <m:r>
                                <a:rPr lang="de-DE" sz="3200" i="1">
                                  <a:latin typeface="Cambria Math" panose="02040503050406030204" pitchFamily="18" charset="0"/>
                                </a:rPr>
                                <m:t>𝜋</m:t>
                              </m:r>
                              <m:r>
                                <a:rPr lang="de-DE" sz="3200" i="1">
                                  <a:latin typeface="Cambria Math" panose="02040503050406030204" pitchFamily="18" charset="0"/>
                                </a:rPr>
                                <m:t>𝑖𝑛𝑡</m:t>
                              </m:r>
                              <m:r>
                                <a:rPr lang="de-DE" sz="3200" i="1">
                                  <a:latin typeface="Cambria Math" panose="02040503050406030204" pitchFamily="18" charset="0"/>
                                </a:rPr>
                                <m:t>/</m:t>
                              </m:r>
                              <m:r>
                                <a:rPr lang="de-DE" sz="3200" i="1">
                                  <a:latin typeface="Cambria Math" panose="02040503050406030204" pitchFamily="18" charset="0"/>
                                </a:rPr>
                                <m:t>𝑇</m:t>
                              </m:r>
                            </m:sup>
                          </m:sSup>
                          <m:r>
                            <a:rPr lang="de-DE" sz="3200" i="1">
                              <a:latin typeface="Cambria Math" panose="02040503050406030204" pitchFamily="18" charset="0"/>
                            </a:rPr>
                            <m:t>⟩</m:t>
                          </m:r>
                        </m:e>
                      </m:nary>
                    </m:oMath>
                  </m:oMathPara>
                </a14:m>
                <a:endParaRPr lang="en-US" sz="3200" dirty="0"/>
              </a:p>
            </p:txBody>
          </p:sp>
        </mc:Choice>
        <mc:Fallback xmlns="">
          <p:sp>
            <p:nvSpPr>
              <p:cNvPr id="9" name="TextBox 8">
                <a:extLst>
                  <a:ext uri="{FF2B5EF4-FFF2-40B4-BE49-F238E27FC236}">
                    <a16:creationId xmlns:a16="http://schemas.microsoft.com/office/drawing/2014/main" id="{F6267A82-0488-36DD-94CB-C608259E77D4}"/>
                  </a:ext>
                </a:extLst>
              </p:cNvPr>
              <p:cNvSpPr txBox="1">
                <a:spLocks noRot="1" noChangeAspect="1" noMove="1" noResize="1" noEditPoints="1" noAdjustHandles="1" noChangeArrowheads="1" noChangeShapeType="1" noTextEdit="1"/>
              </p:cNvSpPr>
              <p:nvPr/>
            </p:nvSpPr>
            <p:spPr>
              <a:xfrm>
                <a:off x="-408092" y="2795919"/>
                <a:ext cx="5784438" cy="1477071"/>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FF63045-1B1D-50D6-5B62-4ED38E73F230}"/>
                  </a:ext>
                </a:extLst>
              </p:cNvPr>
              <p:cNvSpPr txBox="1"/>
              <p:nvPr/>
            </p:nvSpPr>
            <p:spPr>
              <a:xfrm>
                <a:off x="4276494" y="3276459"/>
                <a:ext cx="1954661" cy="6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sz="3200" i="1">
                              <a:latin typeface="Cambria Math" panose="02040503050406030204" pitchFamily="18" charset="0"/>
                            </a:rPr>
                          </m:ctrlPr>
                        </m:sSupPr>
                        <m:e>
                          <m:r>
                            <a:rPr lang="de-DE" sz="3200" i="1">
                              <a:latin typeface="Cambria Math" panose="02040503050406030204" pitchFamily="18" charset="0"/>
                            </a:rPr>
                            <m:t>𝑒</m:t>
                          </m:r>
                        </m:e>
                        <m:sup>
                          <m:r>
                            <a:rPr lang="de-DE" sz="3200" i="1">
                              <a:latin typeface="Cambria Math" panose="02040503050406030204" pitchFamily="18" charset="0"/>
                            </a:rPr>
                            <m:t>2</m:t>
                          </m:r>
                          <m:r>
                            <a:rPr lang="de-DE" sz="3200" i="1">
                              <a:latin typeface="Cambria Math" panose="02040503050406030204" pitchFamily="18" charset="0"/>
                            </a:rPr>
                            <m:t>𝜋</m:t>
                          </m:r>
                          <m:r>
                            <a:rPr lang="de-DE" sz="3200" i="1">
                              <a:latin typeface="Cambria Math" panose="02040503050406030204" pitchFamily="18" charset="0"/>
                            </a:rPr>
                            <m:t>𝑖𝑛𝑡</m:t>
                          </m:r>
                          <m:r>
                            <a:rPr lang="de-DE" sz="3200" i="1">
                              <a:latin typeface="Cambria Math" panose="02040503050406030204" pitchFamily="18" charset="0"/>
                            </a:rPr>
                            <m:t>/</m:t>
                          </m:r>
                          <m:r>
                            <a:rPr lang="de-DE" sz="3200" i="1">
                              <a:latin typeface="Cambria Math" panose="02040503050406030204" pitchFamily="18" charset="0"/>
                            </a:rPr>
                            <m:t>𝑇</m:t>
                          </m:r>
                        </m:sup>
                      </m:sSup>
                    </m:oMath>
                  </m:oMathPara>
                </a14:m>
                <a:endParaRPr lang="en-US" sz="3200" dirty="0"/>
              </a:p>
            </p:txBody>
          </p:sp>
        </mc:Choice>
        <mc:Fallback xmlns="">
          <p:sp>
            <p:nvSpPr>
              <p:cNvPr id="15" name="TextBox 14">
                <a:extLst>
                  <a:ext uri="{FF2B5EF4-FFF2-40B4-BE49-F238E27FC236}">
                    <a16:creationId xmlns:a16="http://schemas.microsoft.com/office/drawing/2014/main" id="{2FF63045-1B1D-50D6-5B62-4ED38E73F230}"/>
                  </a:ext>
                </a:extLst>
              </p:cNvPr>
              <p:cNvSpPr txBox="1">
                <a:spLocks noRot="1" noChangeAspect="1" noMove="1" noResize="1" noEditPoints="1" noAdjustHandles="1" noChangeArrowheads="1" noChangeShapeType="1" noTextEdit="1"/>
              </p:cNvSpPr>
              <p:nvPr/>
            </p:nvSpPr>
            <p:spPr>
              <a:xfrm>
                <a:off x="4276494" y="3276459"/>
                <a:ext cx="1954661" cy="60324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AED4CE-5CFF-0AB6-7879-8EF953553E6F}"/>
                  </a:ext>
                </a:extLst>
              </p:cNvPr>
              <p:cNvSpPr txBox="1"/>
              <p:nvPr/>
            </p:nvSpPr>
            <p:spPr>
              <a:xfrm>
                <a:off x="823222" y="4290257"/>
                <a:ext cx="5784438" cy="14770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3200" b="0" i="1" smtClean="0">
                          <a:latin typeface="Cambria Math" panose="02040503050406030204" pitchFamily="18" charset="0"/>
                        </a:rPr>
                        <m:t>=</m:t>
                      </m:r>
                      <m:nary>
                        <m:naryPr>
                          <m:chr m:val="∑"/>
                          <m:ctrlPr>
                            <a:rPr lang="de-DE" sz="3200" b="0" i="1" smtClean="0">
                              <a:latin typeface="Cambria Math" panose="02040503050406030204" pitchFamily="18" charset="0"/>
                            </a:rPr>
                          </m:ctrlPr>
                        </m:naryPr>
                        <m:sub>
                          <m:r>
                            <m:rPr>
                              <m:brk m:alnAt="23"/>
                            </m:rPr>
                            <a:rPr lang="de-DE" sz="3200" b="0" i="1" smtClean="0">
                              <a:latin typeface="Cambria Math" panose="02040503050406030204" pitchFamily="18" charset="0"/>
                            </a:rPr>
                            <m:t>𝑛</m:t>
                          </m:r>
                          <m:r>
                            <a:rPr lang="de-DE" sz="3200" b="0" i="1" smtClean="0">
                              <a:latin typeface="Cambria Math" panose="02040503050406030204" pitchFamily="18" charset="0"/>
                            </a:rPr>
                            <m:t>=−</m:t>
                          </m:r>
                          <m:r>
                            <a:rPr lang="de-DE" sz="3200" b="0" i="1" smtClean="0">
                              <a:latin typeface="Cambria Math" panose="02040503050406030204" pitchFamily="18" charset="0"/>
                            </a:rPr>
                            <m:t>𝑁</m:t>
                          </m:r>
                        </m:sub>
                        <m:sup>
                          <m:r>
                            <a:rPr lang="de-DE" sz="3200" b="0" i="1" smtClean="0">
                              <a:latin typeface="Cambria Math" panose="02040503050406030204" pitchFamily="18" charset="0"/>
                            </a:rPr>
                            <m:t>𝑁</m:t>
                          </m:r>
                        </m:sup>
                        <m:e>
                          <m:d>
                            <m:dPr>
                              <m:ctrlPr>
                                <a:rPr lang="de-DE" sz="3200" b="0" i="1" smtClean="0">
                                  <a:latin typeface="Cambria Math" panose="02040503050406030204" pitchFamily="18" charset="0"/>
                                </a:rPr>
                              </m:ctrlPr>
                            </m:dPr>
                            <m:e>
                              <m:f>
                                <m:fPr>
                                  <m:ctrlPr>
                                    <a:rPr lang="de-DE" sz="3200" b="0" i="1" smtClean="0">
                                      <a:latin typeface="Cambria Math" panose="02040503050406030204" pitchFamily="18" charset="0"/>
                                    </a:rPr>
                                  </m:ctrlPr>
                                </m:fPr>
                                <m:num>
                                  <m:r>
                                    <a:rPr lang="de-DE" sz="3200" b="0" i="1" smtClean="0">
                                      <a:latin typeface="Cambria Math" panose="02040503050406030204" pitchFamily="18" charset="0"/>
                                    </a:rPr>
                                    <m:t>1</m:t>
                                  </m:r>
                                </m:num>
                                <m:den>
                                  <m:r>
                                    <a:rPr lang="de-DE" sz="3200" b="0" i="1" smtClean="0">
                                      <a:latin typeface="Cambria Math" panose="02040503050406030204" pitchFamily="18" charset="0"/>
                                    </a:rPr>
                                    <m:t>𝑇</m:t>
                                  </m:r>
                                </m:den>
                              </m:f>
                              <m:nary>
                                <m:naryPr>
                                  <m:ctrlPr>
                                    <a:rPr lang="de-DE" sz="3200" i="1">
                                      <a:latin typeface="Cambria Math" panose="02040503050406030204" pitchFamily="18" charset="0"/>
                                    </a:rPr>
                                  </m:ctrlPr>
                                </m:naryPr>
                                <m:sub>
                                  <m:r>
                                    <a:rPr lang="de-DE" sz="3200" i="1">
                                      <a:latin typeface="Cambria Math" panose="02040503050406030204" pitchFamily="18" charset="0"/>
                                    </a:rPr>
                                    <m:t>0</m:t>
                                  </m:r>
                                </m:sub>
                                <m:sup>
                                  <m:r>
                                    <a:rPr lang="de-DE" sz="3200" i="1">
                                      <a:latin typeface="Cambria Math" panose="02040503050406030204" pitchFamily="18" charset="0"/>
                                    </a:rPr>
                                    <m:t>𝑇</m:t>
                                  </m:r>
                                </m:sup>
                                <m:e>
                                  <m:r>
                                    <a:rPr lang="de-DE" sz="3200" i="1">
                                      <a:latin typeface="Cambria Math" panose="02040503050406030204" pitchFamily="18" charset="0"/>
                                    </a:rPr>
                                    <m:t>𝑓</m:t>
                                  </m:r>
                                  <m:d>
                                    <m:dPr>
                                      <m:ctrlPr>
                                        <a:rPr lang="de-DE" sz="3200" i="1">
                                          <a:latin typeface="Cambria Math" panose="02040503050406030204" pitchFamily="18" charset="0"/>
                                        </a:rPr>
                                      </m:ctrlPr>
                                    </m:dPr>
                                    <m:e>
                                      <m:r>
                                        <a:rPr lang="de-DE" sz="3200" i="1">
                                          <a:latin typeface="Cambria Math" panose="02040503050406030204" pitchFamily="18" charset="0"/>
                                        </a:rPr>
                                        <m:t>𝑡</m:t>
                                      </m:r>
                                    </m:e>
                                  </m:d>
                                  <m:sSup>
                                    <m:sSupPr>
                                      <m:ctrlPr>
                                        <a:rPr lang="de-DE" sz="3200" i="1">
                                          <a:latin typeface="Cambria Math" panose="02040503050406030204" pitchFamily="18" charset="0"/>
                                        </a:rPr>
                                      </m:ctrlPr>
                                    </m:sSupPr>
                                    <m:e>
                                      <m:r>
                                        <a:rPr lang="de-DE" sz="3200" i="1">
                                          <a:latin typeface="Cambria Math" panose="02040503050406030204" pitchFamily="18" charset="0"/>
                                        </a:rPr>
                                        <m:t>𝑒</m:t>
                                      </m:r>
                                    </m:e>
                                    <m:sup>
                                      <m:r>
                                        <a:rPr lang="de-DE" sz="3200" i="1">
                                          <a:latin typeface="Cambria Math" panose="02040503050406030204" pitchFamily="18" charset="0"/>
                                        </a:rPr>
                                        <m:t>−2</m:t>
                                      </m:r>
                                      <m:r>
                                        <a:rPr lang="de-DE" sz="3200" i="1">
                                          <a:latin typeface="Cambria Math" panose="02040503050406030204" pitchFamily="18" charset="0"/>
                                        </a:rPr>
                                        <m:t>𝜋</m:t>
                                      </m:r>
                                      <m:r>
                                        <a:rPr lang="de-DE" sz="3200" i="1">
                                          <a:latin typeface="Cambria Math" panose="02040503050406030204" pitchFamily="18" charset="0"/>
                                        </a:rPr>
                                        <m:t>𝑖𝑛𝑡</m:t>
                                      </m:r>
                                      <m:r>
                                        <a:rPr lang="de-DE" sz="3200" i="1">
                                          <a:latin typeface="Cambria Math" panose="02040503050406030204" pitchFamily="18" charset="0"/>
                                        </a:rPr>
                                        <m:t>/</m:t>
                                      </m:r>
                                      <m:r>
                                        <a:rPr lang="de-DE" sz="3200" i="1">
                                          <a:latin typeface="Cambria Math" panose="02040503050406030204" pitchFamily="18" charset="0"/>
                                        </a:rPr>
                                        <m:t>𝑇</m:t>
                                      </m:r>
                                    </m:sup>
                                  </m:sSup>
                                </m:e>
                              </m:nary>
                              <m:r>
                                <m:rPr>
                                  <m:sty m:val="p"/>
                                </m:rPr>
                                <a:rPr lang="de-DE" sz="3200">
                                  <a:latin typeface="Cambria Math" panose="02040503050406030204" pitchFamily="18" charset="0"/>
                                </a:rPr>
                                <m:t>d</m:t>
                              </m:r>
                              <m:r>
                                <a:rPr lang="de-DE" sz="3200" b="0" i="1" smtClean="0">
                                  <a:latin typeface="Cambria Math" panose="02040503050406030204" pitchFamily="18" charset="0"/>
                                </a:rPr>
                                <m:t>𝑡</m:t>
                              </m:r>
                            </m:e>
                          </m:d>
                        </m:e>
                      </m:nary>
                    </m:oMath>
                  </m:oMathPara>
                </a14:m>
                <a:endParaRPr lang="en-US" sz="3200" dirty="0"/>
              </a:p>
            </p:txBody>
          </p:sp>
        </mc:Choice>
        <mc:Fallback xmlns="">
          <p:sp>
            <p:nvSpPr>
              <p:cNvPr id="2" name="TextBox 1">
                <a:extLst>
                  <a:ext uri="{FF2B5EF4-FFF2-40B4-BE49-F238E27FC236}">
                    <a16:creationId xmlns:a16="http://schemas.microsoft.com/office/drawing/2014/main" id="{3AAED4CE-5CFF-0AB6-7879-8EF953553E6F}"/>
                  </a:ext>
                </a:extLst>
              </p:cNvPr>
              <p:cNvSpPr txBox="1">
                <a:spLocks noRot="1" noChangeAspect="1" noMove="1" noResize="1" noEditPoints="1" noAdjustHandles="1" noChangeArrowheads="1" noChangeShapeType="1" noTextEdit="1"/>
              </p:cNvSpPr>
              <p:nvPr/>
            </p:nvSpPr>
            <p:spPr>
              <a:xfrm>
                <a:off x="823222" y="4290257"/>
                <a:ext cx="5784438" cy="147707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84C15-98E2-70CD-073A-2570EA64CA31}"/>
                  </a:ext>
                </a:extLst>
              </p:cNvPr>
              <p:cNvSpPr txBox="1"/>
              <p:nvPr/>
            </p:nvSpPr>
            <p:spPr>
              <a:xfrm>
                <a:off x="6437867" y="4803416"/>
                <a:ext cx="1723200" cy="6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sz="3200" i="1">
                              <a:latin typeface="Cambria Math" panose="02040503050406030204" pitchFamily="18" charset="0"/>
                            </a:rPr>
                          </m:ctrlPr>
                        </m:sSupPr>
                        <m:e>
                          <m:r>
                            <a:rPr lang="de-DE" sz="3200" i="1">
                              <a:latin typeface="Cambria Math" panose="02040503050406030204" pitchFamily="18" charset="0"/>
                            </a:rPr>
                            <m:t>𝑒</m:t>
                          </m:r>
                        </m:e>
                        <m:sup>
                          <m:r>
                            <a:rPr lang="de-DE" sz="3200" i="1">
                              <a:latin typeface="Cambria Math" panose="02040503050406030204" pitchFamily="18" charset="0"/>
                            </a:rPr>
                            <m:t>2</m:t>
                          </m:r>
                          <m:r>
                            <a:rPr lang="de-DE" sz="3200" i="1">
                              <a:latin typeface="Cambria Math" panose="02040503050406030204" pitchFamily="18" charset="0"/>
                            </a:rPr>
                            <m:t>𝜋</m:t>
                          </m:r>
                          <m:r>
                            <a:rPr lang="de-DE" sz="3200" i="1">
                              <a:latin typeface="Cambria Math" panose="02040503050406030204" pitchFamily="18" charset="0"/>
                            </a:rPr>
                            <m:t>𝑖𝑛𝑡</m:t>
                          </m:r>
                          <m:r>
                            <a:rPr lang="de-DE" sz="3200" i="1">
                              <a:latin typeface="Cambria Math" panose="02040503050406030204" pitchFamily="18" charset="0"/>
                            </a:rPr>
                            <m:t>/</m:t>
                          </m:r>
                          <m:r>
                            <a:rPr lang="de-DE" sz="3200" i="1">
                              <a:latin typeface="Cambria Math" panose="02040503050406030204" pitchFamily="18" charset="0"/>
                            </a:rPr>
                            <m:t>𝑇</m:t>
                          </m:r>
                        </m:sup>
                      </m:sSup>
                    </m:oMath>
                  </m:oMathPara>
                </a14:m>
                <a:endParaRPr lang="en-US" sz="3200" dirty="0"/>
              </a:p>
            </p:txBody>
          </p:sp>
        </mc:Choice>
        <mc:Fallback xmlns="">
          <p:sp>
            <p:nvSpPr>
              <p:cNvPr id="3" name="TextBox 2">
                <a:extLst>
                  <a:ext uri="{FF2B5EF4-FFF2-40B4-BE49-F238E27FC236}">
                    <a16:creationId xmlns:a16="http://schemas.microsoft.com/office/drawing/2014/main" id="{CEE84C15-98E2-70CD-073A-2570EA64CA31}"/>
                  </a:ext>
                </a:extLst>
              </p:cNvPr>
              <p:cNvSpPr txBox="1">
                <a:spLocks noRot="1" noChangeAspect="1" noMove="1" noResize="1" noEditPoints="1" noAdjustHandles="1" noChangeArrowheads="1" noChangeShapeType="1" noTextEdit="1"/>
              </p:cNvSpPr>
              <p:nvPr/>
            </p:nvSpPr>
            <p:spPr>
              <a:xfrm>
                <a:off x="6437867" y="4803416"/>
                <a:ext cx="1723200" cy="603242"/>
              </a:xfrm>
              <a:prstGeom prst="rect">
                <a:avLst/>
              </a:prstGeom>
              <a:blipFill>
                <a:blip r:embed="rId14"/>
                <a:stretch>
                  <a:fillRect/>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708550BE-2B58-E86A-14AD-3705744D7063}"/>
              </a:ext>
            </a:extLst>
          </p:cNvPr>
          <p:cNvGrpSpPr/>
          <p:nvPr/>
        </p:nvGrpSpPr>
        <p:grpSpPr>
          <a:xfrm>
            <a:off x="6208270" y="1470653"/>
            <a:ext cx="4305991" cy="1570424"/>
            <a:chOff x="5141702" y="579856"/>
            <a:chExt cx="4305991" cy="1570424"/>
          </a:xfrm>
        </p:grpSpPr>
        <p:sp>
          <p:nvSpPr>
            <p:cNvPr id="8" name="Rectangle: Rounded Corners 7">
              <a:extLst>
                <a:ext uri="{FF2B5EF4-FFF2-40B4-BE49-F238E27FC236}">
                  <a16:creationId xmlns:a16="http://schemas.microsoft.com/office/drawing/2014/main" id="{877E2352-1F6B-6304-4972-A10F5DE229F0}"/>
                </a:ext>
              </a:extLst>
            </p:cNvPr>
            <p:cNvSpPr/>
            <p:nvPr/>
          </p:nvSpPr>
          <p:spPr>
            <a:xfrm>
              <a:off x="5141702" y="579856"/>
              <a:ext cx="4305991" cy="1570424"/>
            </a:xfrm>
            <a:prstGeom prst="roundRect">
              <a:avLst>
                <a:gd name="adj" fmla="val 126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02880330-2549-DB55-26DA-F8F633127020}"/>
                </a:ext>
              </a:extLst>
            </p:cNvPr>
            <p:cNvSpPr txBox="1"/>
            <p:nvPr/>
          </p:nvSpPr>
          <p:spPr>
            <a:xfrm>
              <a:off x="5281599" y="700947"/>
              <a:ext cx="2321918" cy="523220"/>
            </a:xfrm>
            <a:prstGeom prst="rect">
              <a:avLst/>
            </a:prstGeom>
            <a:noFill/>
          </p:spPr>
          <p:txBody>
            <a:bodyPr wrap="none" rtlCol="0">
              <a:spAutoFit/>
            </a:bodyPr>
            <a:lstStyle/>
            <a:p>
              <a:r>
                <a:rPr lang="en-US" sz="2800" b="1" dirty="0"/>
                <a:t>Inner product.</a:t>
              </a: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DFE8587-FAC1-C4AD-0815-8EFA25214D9D}"/>
                    </a:ext>
                  </a:extLst>
                </p:cNvPr>
                <p:cNvSpPr txBox="1"/>
                <p:nvPr/>
              </p:nvSpPr>
              <p:spPr>
                <a:xfrm>
                  <a:off x="5281599" y="1116691"/>
                  <a:ext cx="4166094" cy="9922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de-DE" sz="2600" b="0" i="1" smtClean="0">
                                <a:latin typeface="Cambria Math" panose="02040503050406030204" pitchFamily="18" charset="0"/>
                              </a:rPr>
                            </m:ctrlPr>
                          </m:dPr>
                          <m:e>
                            <m:r>
                              <a:rPr lang="de-DE" sz="2600" b="0" i="1" smtClean="0">
                                <a:latin typeface="Cambria Math" panose="02040503050406030204" pitchFamily="18" charset="0"/>
                              </a:rPr>
                              <m:t>𝑓</m:t>
                            </m:r>
                            <m:r>
                              <a:rPr lang="de-DE" sz="2600" b="0" i="1" smtClean="0">
                                <a:latin typeface="Cambria Math" panose="02040503050406030204" pitchFamily="18" charset="0"/>
                              </a:rPr>
                              <m:t>, </m:t>
                            </m:r>
                            <m:r>
                              <a:rPr lang="de-DE" sz="2600" b="0" i="1" smtClean="0">
                                <a:latin typeface="Cambria Math" panose="02040503050406030204" pitchFamily="18" charset="0"/>
                              </a:rPr>
                              <m:t>𝑔</m:t>
                            </m:r>
                          </m:e>
                        </m:d>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1</m:t>
                            </m:r>
                          </m:num>
                          <m:den>
                            <m:r>
                              <a:rPr lang="de-DE" sz="2600" b="0" i="1" smtClean="0">
                                <a:latin typeface="Cambria Math" panose="02040503050406030204" pitchFamily="18" charset="0"/>
                              </a:rPr>
                              <m:t>𝑇</m:t>
                            </m:r>
                          </m:den>
                        </m:f>
                        <m:nary>
                          <m:naryPr>
                            <m:ctrlPr>
                              <a:rPr lang="de-DE" sz="2600" b="0" i="1" smtClean="0">
                                <a:latin typeface="Cambria Math" panose="02040503050406030204" pitchFamily="18" charset="0"/>
                              </a:rPr>
                            </m:ctrlPr>
                          </m:naryPr>
                          <m:sub>
                            <m:r>
                              <a:rPr lang="de-DE" sz="2600" b="0" i="1" smtClean="0">
                                <a:latin typeface="Cambria Math" panose="02040503050406030204" pitchFamily="18" charset="0"/>
                              </a:rPr>
                              <m:t>0</m:t>
                            </m:r>
                          </m:sub>
                          <m:sup>
                            <m:r>
                              <a:rPr lang="de-DE" sz="2600" b="0" i="1" smtClean="0">
                                <a:latin typeface="Cambria Math" panose="02040503050406030204" pitchFamily="18" charset="0"/>
                              </a:rPr>
                              <m:t>𝑇</m:t>
                            </m:r>
                          </m:sup>
                          <m:e>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r>
                              <a:rPr lang="de-DE" sz="2600" b="0" i="1" smtClean="0">
                                <a:latin typeface="Cambria Math" panose="02040503050406030204" pitchFamily="18" charset="0"/>
                              </a:rPr>
                              <m:t>⋅</m:t>
                            </m:r>
                            <m:bar>
                              <m:barPr>
                                <m:pos m:val="top"/>
                                <m:ctrlPr>
                                  <a:rPr lang="de-DE" sz="2600" b="0" i="1" smtClean="0">
                                    <a:latin typeface="Cambria Math" panose="02040503050406030204" pitchFamily="18" charset="0"/>
                                  </a:rPr>
                                </m:ctrlPr>
                              </m:barPr>
                              <m:e>
                                <m:r>
                                  <a:rPr lang="de-DE" sz="2600" b="0" i="1" smtClean="0">
                                    <a:latin typeface="Cambria Math" panose="02040503050406030204" pitchFamily="18" charset="0"/>
                                  </a:rPr>
                                  <m:t>𝑔</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e>
                            </m:bar>
                          </m:e>
                        </m:nary>
                        <m:r>
                          <a:rPr lang="de-DE" sz="2600" b="0" i="1" smtClean="0">
                            <a:latin typeface="Cambria Math" panose="02040503050406030204" pitchFamily="18" charset="0"/>
                          </a:rPr>
                          <m:t> </m:t>
                        </m:r>
                        <m:r>
                          <m:rPr>
                            <m:sty m:val="p"/>
                          </m:rPr>
                          <a:rPr lang="de-DE" sz="2600" b="0" i="0" smtClean="0">
                            <a:latin typeface="Cambria Math" panose="02040503050406030204" pitchFamily="18" charset="0"/>
                          </a:rPr>
                          <m:t>d</m:t>
                        </m:r>
                        <m:r>
                          <a:rPr lang="de-DE" sz="2600" b="0" i="1" smtClean="0">
                            <a:latin typeface="Cambria Math" panose="02040503050406030204" pitchFamily="18" charset="0"/>
                          </a:rPr>
                          <m:t>𝑡</m:t>
                        </m:r>
                      </m:oMath>
                    </m:oMathPara>
                  </a14:m>
                  <a:endParaRPr lang="en-US" sz="2600" dirty="0"/>
                </a:p>
              </p:txBody>
            </p:sp>
          </mc:Choice>
          <mc:Fallback xmlns="">
            <p:sp>
              <p:nvSpPr>
                <p:cNvPr id="24" name="TextBox 23">
                  <a:extLst>
                    <a:ext uri="{FF2B5EF4-FFF2-40B4-BE49-F238E27FC236}">
                      <a16:creationId xmlns:a16="http://schemas.microsoft.com/office/drawing/2014/main" id="{2DFE8587-FAC1-C4AD-0815-8EFA25214D9D}"/>
                    </a:ext>
                  </a:extLst>
                </p:cNvPr>
                <p:cNvSpPr txBox="1">
                  <a:spLocks noRot="1" noChangeAspect="1" noMove="1" noResize="1" noEditPoints="1" noAdjustHandles="1" noChangeArrowheads="1" noChangeShapeType="1" noTextEdit="1"/>
                </p:cNvSpPr>
                <p:nvPr/>
              </p:nvSpPr>
              <p:spPr>
                <a:xfrm>
                  <a:off x="5281599" y="1116691"/>
                  <a:ext cx="4166094" cy="992259"/>
                </a:xfrm>
                <a:prstGeom prst="rect">
                  <a:avLst/>
                </a:prstGeom>
                <a:blipFill>
                  <a:blip r:embed="rId15"/>
                  <a:stretch>
                    <a:fillRect/>
                  </a:stretch>
                </a:blipFill>
              </p:spPr>
              <p:txBody>
                <a:bodyPr/>
                <a:lstStyle/>
                <a:p>
                  <a:r>
                    <a:rPr lang="en-US">
                      <a:noFill/>
                    </a:rPr>
                    <a:t> </a:t>
                  </a:r>
                </a:p>
              </p:txBody>
            </p:sp>
          </mc:Fallback>
        </mc:AlternateContent>
      </p:grpSp>
      <p:sp>
        <p:nvSpPr>
          <p:cNvPr id="35" name="Freeform: Shape 34">
            <a:extLst>
              <a:ext uri="{FF2B5EF4-FFF2-40B4-BE49-F238E27FC236}">
                <a16:creationId xmlns:a16="http://schemas.microsoft.com/office/drawing/2014/main" id="{91FA1302-FE72-76F7-B206-336D271DCA87}"/>
              </a:ext>
            </a:extLst>
          </p:cNvPr>
          <p:cNvSpPr/>
          <p:nvPr/>
        </p:nvSpPr>
        <p:spPr>
          <a:xfrm>
            <a:off x="4709380" y="3185472"/>
            <a:ext cx="2459084" cy="1412666"/>
          </a:xfrm>
          <a:custGeom>
            <a:avLst/>
            <a:gdLst>
              <a:gd name="connsiteX0" fmla="*/ 2431099 w 2459084"/>
              <a:gd name="connsiteY0" fmla="*/ 0 h 1412666"/>
              <a:gd name="connsiteX1" fmla="*/ 2179228 w 2459084"/>
              <a:gd name="connsiteY1" fmla="*/ 810367 h 1412666"/>
              <a:gd name="connsiteX2" fmla="*/ 416134 w 2459084"/>
              <a:gd name="connsiteY2" fmla="*/ 1040335 h 1412666"/>
              <a:gd name="connsiteX3" fmla="*/ 0 w 2459084"/>
              <a:gd name="connsiteY3" fmla="*/ 1412666 h 1412666"/>
            </a:gdLst>
            <a:ahLst/>
            <a:cxnLst>
              <a:cxn ang="0">
                <a:pos x="connsiteX0" y="connsiteY0"/>
              </a:cxn>
              <a:cxn ang="0">
                <a:pos x="connsiteX1" y="connsiteY1"/>
              </a:cxn>
              <a:cxn ang="0">
                <a:pos x="connsiteX2" y="connsiteY2"/>
              </a:cxn>
              <a:cxn ang="0">
                <a:pos x="connsiteX3" y="connsiteY3"/>
              </a:cxn>
            </a:cxnLst>
            <a:rect l="l" t="t" r="r" b="b"/>
            <a:pathLst>
              <a:path w="2459084" h="1412666" extrusionOk="0">
                <a:moveTo>
                  <a:pt x="2431099" y="0"/>
                </a:moveTo>
                <a:cubicBezTo>
                  <a:pt x="2433525" y="294092"/>
                  <a:pt x="2470200" y="653813"/>
                  <a:pt x="2179228" y="810367"/>
                </a:cubicBezTo>
                <a:cubicBezTo>
                  <a:pt x="1890475" y="993666"/>
                  <a:pt x="758952" y="940600"/>
                  <a:pt x="416134" y="1040335"/>
                </a:cubicBezTo>
                <a:cubicBezTo>
                  <a:pt x="45497" y="1147976"/>
                  <a:pt x="24893" y="1285376"/>
                  <a:pt x="0" y="1412666"/>
                </a:cubicBezTo>
              </a:path>
            </a:pathLst>
          </a:custGeom>
          <a:noFill/>
          <a:ln w="28575" cap="rnd">
            <a:solidFill>
              <a:srgbClr val="CA4C06"/>
            </a:solidFill>
            <a:round/>
            <a:tailEnd type="triangle" w="lg" len="lg"/>
            <a:extLst>
              <a:ext uri="{C807C97D-BFC1-408E-A445-0C87EB9F89A2}">
                <ask:lineSketchStyleProps xmlns:ask="http://schemas.microsoft.com/office/drawing/2018/sketchyshapes" sd="1219033472">
                  <a:custGeom>
                    <a:avLst/>
                    <a:gdLst>
                      <a:gd name="connsiteX0" fmla="*/ 2431099 w 2459084"/>
                      <a:gd name="connsiteY0" fmla="*/ 0 h 1412666"/>
                      <a:gd name="connsiteX1" fmla="*/ 2179228 w 2459084"/>
                      <a:gd name="connsiteY1" fmla="*/ 810367 h 1412666"/>
                      <a:gd name="connsiteX2" fmla="*/ 416134 w 2459084"/>
                      <a:gd name="connsiteY2" fmla="*/ 1040335 h 1412666"/>
                      <a:gd name="connsiteX3" fmla="*/ 0 w 2459084"/>
                      <a:gd name="connsiteY3" fmla="*/ 1412666 h 1412666"/>
                    </a:gdLst>
                    <a:ahLst/>
                    <a:cxnLst>
                      <a:cxn ang="0">
                        <a:pos x="connsiteX0" y="connsiteY0"/>
                      </a:cxn>
                      <a:cxn ang="0">
                        <a:pos x="connsiteX1" y="connsiteY1"/>
                      </a:cxn>
                      <a:cxn ang="0">
                        <a:pos x="connsiteX2" y="connsiteY2"/>
                      </a:cxn>
                      <a:cxn ang="0">
                        <a:pos x="connsiteX3" y="connsiteY3"/>
                      </a:cxn>
                    </a:cxnLst>
                    <a:rect l="l" t="t" r="r" b="b"/>
                    <a:pathLst>
                      <a:path w="2459084" h="1412666">
                        <a:moveTo>
                          <a:pt x="2431099" y="0"/>
                        </a:moveTo>
                        <a:cubicBezTo>
                          <a:pt x="2473077" y="318489"/>
                          <a:pt x="2515055" y="636978"/>
                          <a:pt x="2179228" y="810367"/>
                        </a:cubicBezTo>
                        <a:cubicBezTo>
                          <a:pt x="1843401" y="983756"/>
                          <a:pt x="779339" y="939952"/>
                          <a:pt x="416134" y="1040335"/>
                        </a:cubicBezTo>
                        <a:cubicBezTo>
                          <a:pt x="52929" y="1140718"/>
                          <a:pt x="26464" y="1276692"/>
                          <a:pt x="0" y="1412666"/>
                        </a:cubicBez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02799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489B775-1E2B-7AC9-5EB7-0A1C3F6E72FB}"/>
                  </a:ext>
                </a:extLst>
              </p:cNvPr>
              <p:cNvSpPr txBox="1"/>
              <p:nvPr/>
            </p:nvSpPr>
            <p:spPr>
              <a:xfrm>
                <a:off x="4276494" y="3276459"/>
                <a:ext cx="1954661" cy="6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sz="3200" i="1" smtClean="0">
                              <a:solidFill>
                                <a:schemeClr val="bg1"/>
                              </a:solidFill>
                              <a:latin typeface="Cambria Math" panose="02040503050406030204" pitchFamily="18" charset="0"/>
                            </a:rPr>
                          </m:ctrlPr>
                        </m:sSupPr>
                        <m:e>
                          <m:r>
                            <a:rPr lang="de-DE" sz="3200" i="1">
                              <a:solidFill>
                                <a:schemeClr val="bg1"/>
                              </a:solidFill>
                              <a:latin typeface="Cambria Math" panose="02040503050406030204" pitchFamily="18" charset="0"/>
                            </a:rPr>
                            <m:t>𝑒</m:t>
                          </m:r>
                        </m:e>
                        <m:sup>
                          <m:r>
                            <a:rPr lang="de-DE" sz="3200" i="1">
                              <a:solidFill>
                                <a:schemeClr val="bg1"/>
                              </a:solidFill>
                              <a:latin typeface="Cambria Math" panose="02040503050406030204" pitchFamily="18" charset="0"/>
                            </a:rPr>
                            <m:t>2</m:t>
                          </m:r>
                          <m:r>
                            <a:rPr lang="de-DE" sz="3200" i="1">
                              <a:solidFill>
                                <a:schemeClr val="bg1"/>
                              </a:solidFill>
                              <a:latin typeface="Cambria Math" panose="02040503050406030204" pitchFamily="18" charset="0"/>
                            </a:rPr>
                            <m:t>𝜋</m:t>
                          </m:r>
                          <m:r>
                            <a:rPr lang="de-DE" sz="3200" i="1">
                              <a:solidFill>
                                <a:schemeClr val="bg1"/>
                              </a:solidFill>
                              <a:latin typeface="Cambria Math" panose="02040503050406030204" pitchFamily="18" charset="0"/>
                            </a:rPr>
                            <m:t>𝑖𝑛𝑡</m:t>
                          </m:r>
                          <m:r>
                            <a:rPr lang="de-DE" sz="3200" i="1">
                              <a:solidFill>
                                <a:schemeClr val="bg1"/>
                              </a:solidFill>
                              <a:latin typeface="Cambria Math" panose="02040503050406030204" pitchFamily="18" charset="0"/>
                            </a:rPr>
                            <m:t>/</m:t>
                          </m:r>
                          <m:r>
                            <a:rPr lang="de-DE" sz="3200" i="1">
                              <a:solidFill>
                                <a:schemeClr val="bg1"/>
                              </a:solidFill>
                              <a:latin typeface="Cambria Math" panose="02040503050406030204" pitchFamily="18" charset="0"/>
                            </a:rPr>
                            <m:t>𝑇</m:t>
                          </m:r>
                        </m:sup>
                      </m:sSup>
                    </m:oMath>
                  </m:oMathPara>
                </a14:m>
                <a:endParaRPr lang="en-US" sz="3200" dirty="0">
                  <a:solidFill>
                    <a:schemeClr val="bg1"/>
                  </a:solidFill>
                </a:endParaRPr>
              </a:p>
            </p:txBody>
          </p:sp>
        </mc:Choice>
        <mc:Fallback xmlns="">
          <p:sp>
            <p:nvSpPr>
              <p:cNvPr id="27" name="TextBox 26">
                <a:extLst>
                  <a:ext uri="{FF2B5EF4-FFF2-40B4-BE49-F238E27FC236}">
                    <a16:creationId xmlns:a16="http://schemas.microsoft.com/office/drawing/2014/main" id="{3489B775-1E2B-7AC9-5EB7-0A1C3F6E72FB}"/>
                  </a:ext>
                </a:extLst>
              </p:cNvPr>
              <p:cNvSpPr txBox="1">
                <a:spLocks noRot="1" noChangeAspect="1" noMove="1" noResize="1" noEditPoints="1" noAdjustHandles="1" noChangeArrowheads="1" noChangeShapeType="1" noTextEdit="1"/>
              </p:cNvSpPr>
              <p:nvPr/>
            </p:nvSpPr>
            <p:spPr>
              <a:xfrm>
                <a:off x="4276494" y="3276459"/>
                <a:ext cx="1954661" cy="603242"/>
              </a:xfrm>
              <a:prstGeom prst="rect">
                <a:avLst/>
              </a:prstGeom>
              <a:blipFill>
                <a:blip r:embed="rId3"/>
                <a:stretch>
                  <a:fillRect/>
                </a:stretch>
              </a:blipFill>
            </p:spPr>
            <p:txBody>
              <a:bodyPr/>
              <a:lstStyle/>
              <a:p>
                <a:r>
                  <a:rPr lang="en-US">
                    <a:noFill/>
                  </a:rPr>
                  <a:t> </a:t>
                </a:r>
              </a:p>
            </p:txBody>
          </p:sp>
        </mc:Fallback>
      </mc:AlternateContent>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9146860" y="5383467"/>
            <a:ext cx="4334190" cy="1006502"/>
          </a:xfrm>
          <a:custGeom>
            <a:avLst/>
            <a:gdLst>
              <a:gd name="connsiteX0" fmla="*/ 0 w 4334190"/>
              <a:gd name="connsiteY0" fmla="*/ 1006502 h 1006502"/>
              <a:gd name="connsiteX1" fmla="*/ 369926 w 4334190"/>
              <a:gd name="connsiteY1" fmla="*/ 681066 h 1006502"/>
              <a:gd name="connsiteX2" fmla="*/ 716970 w 4334190"/>
              <a:gd name="connsiteY2" fmla="*/ 375761 h 1006502"/>
              <a:gd name="connsiteX3" fmla="*/ 1144101 w 4334190"/>
              <a:gd name="connsiteY3" fmla="*/ 0 h 1006502"/>
              <a:gd name="connsiteX4" fmla="*/ 1750218 w 4334190"/>
              <a:gd name="connsiteY4" fmla="*/ 0 h 1006502"/>
              <a:gd name="connsiteX5" fmla="*/ 2324434 w 4334190"/>
              <a:gd name="connsiteY5" fmla="*/ 0 h 1006502"/>
              <a:gd name="connsiteX6" fmla="*/ 2898650 w 4334190"/>
              <a:gd name="connsiteY6" fmla="*/ 0 h 1006502"/>
              <a:gd name="connsiteX7" fmla="*/ 3536668 w 4334190"/>
              <a:gd name="connsiteY7" fmla="*/ 0 h 1006502"/>
              <a:gd name="connsiteX8" fmla="*/ 4334190 w 4334190"/>
              <a:gd name="connsiteY8" fmla="*/ 0 h 1006502"/>
              <a:gd name="connsiteX9" fmla="*/ 3975705 w 4334190"/>
              <a:gd name="connsiteY9" fmla="*/ 315371 h 1006502"/>
              <a:gd name="connsiteX10" fmla="*/ 3594338 w 4334190"/>
              <a:gd name="connsiteY10" fmla="*/ 650871 h 1006502"/>
              <a:gd name="connsiteX11" fmla="*/ 3190089 w 4334190"/>
              <a:gd name="connsiteY11" fmla="*/ 1006502 h 1006502"/>
              <a:gd name="connsiteX12" fmla="*/ 2583972 w 4334190"/>
              <a:gd name="connsiteY12" fmla="*/ 1006502 h 1006502"/>
              <a:gd name="connsiteX13" fmla="*/ 1977855 w 4334190"/>
              <a:gd name="connsiteY13" fmla="*/ 1006502 h 1006502"/>
              <a:gd name="connsiteX14" fmla="*/ 1276036 w 4334190"/>
              <a:gd name="connsiteY14" fmla="*/ 1006502 h 1006502"/>
              <a:gd name="connsiteX15" fmla="*/ 574216 w 4334190"/>
              <a:gd name="connsiteY15" fmla="*/ 1006502 h 1006502"/>
              <a:gd name="connsiteX16" fmla="*/ 0 w 4334190"/>
              <a:gd name="connsiteY16"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4190"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52316" y="-8152"/>
                  <a:pt x="1514298" y="-20543"/>
                  <a:pt x="1750218" y="0"/>
                </a:cubicBezTo>
                <a:cubicBezTo>
                  <a:pt x="1986138" y="20543"/>
                  <a:pt x="2185976" y="-3236"/>
                  <a:pt x="2324434" y="0"/>
                </a:cubicBezTo>
                <a:cubicBezTo>
                  <a:pt x="2462892" y="3236"/>
                  <a:pt x="2618563" y="13449"/>
                  <a:pt x="2898650" y="0"/>
                </a:cubicBezTo>
                <a:cubicBezTo>
                  <a:pt x="3178737" y="-13449"/>
                  <a:pt x="3256773" y="12505"/>
                  <a:pt x="3536668" y="0"/>
                </a:cubicBezTo>
                <a:cubicBezTo>
                  <a:pt x="3816563" y="-12505"/>
                  <a:pt x="4025049" y="-6870"/>
                  <a:pt x="4334190" y="0"/>
                </a:cubicBezTo>
                <a:cubicBezTo>
                  <a:pt x="4212039" y="88193"/>
                  <a:pt x="4143887" y="189252"/>
                  <a:pt x="3975705" y="315371"/>
                </a:cubicBezTo>
                <a:cubicBezTo>
                  <a:pt x="3807523" y="441490"/>
                  <a:pt x="3687484" y="571751"/>
                  <a:pt x="3594338" y="650871"/>
                </a:cubicBezTo>
                <a:cubicBezTo>
                  <a:pt x="3501192" y="729991"/>
                  <a:pt x="3289775" y="891699"/>
                  <a:pt x="3190089" y="1006502"/>
                </a:cubicBezTo>
                <a:cubicBezTo>
                  <a:pt x="3012742" y="1031231"/>
                  <a:pt x="2819575" y="977332"/>
                  <a:pt x="2583972" y="1006502"/>
                </a:cubicBezTo>
                <a:cubicBezTo>
                  <a:pt x="2348369" y="1035672"/>
                  <a:pt x="2228748" y="986935"/>
                  <a:pt x="1977855" y="1006502"/>
                </a:cubicBezTo>
                <a:cubicBezTo>
                  <a:pt x="1726962" y="1026069"/>
                  <a:pt x="1547456" y="983863"/>
                  <a:pt x="1276036" y="1006502"/>
                </a:cubicBezTo>
                <a:cubicBezTo>
                  <a:pt x="1004616" y="1029141"/>
                  <a:pt x="918882" y="1019395"/>
                  <a:pt x="574216" y="1006502"/>
                </a:cubicBezTo>
                <a:cubicBezTo>
                  <a:pt x="229550" y="993609"/>
                  <a:pt x="221753" y="98524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9547341" y="5890763"/>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9547341" y="5890763"/>
                <a:ext cx="2160720" cy="485326"/>
              </a:xfrm>
              <a:prstGeom prst="rect">
                <a:avLst/>
              </a:prstGeom>
              <a:blipFill>
                <a:blip r:embed="rId6"/>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p:cNvCxnSpPr>
          <p:nvPr/>
        </p:nvCxnSpPr>
        <p:spPr>
          <a:xfrm>
            <a:off x="11580272" y="3708400"/>
            <a:ext cx="0" cy="1797318"/>
          </a:xfrm>
          <a:prstGeom prst="line">
            <a:avLst/>
          </a:prstGeom>
          <a:ln w="25400" cap="rnd">
            <a:prstDash val="dash"/>
            <a:round/>
            <a:headEnd type="non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992082" y="32941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𝑓</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992082" y="3294124"/>
                <a:ext cx="472950" cy="52322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0956190" y="5406658"/>
                <a:ext cx="624082"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𝑓</m:t>
                          </m:r>
                        </m:e>
                        <m:sub>
                          <m:r>
                            <a:rPr lang="de-DE" sz="2800" b="0" i="1" smtClean="0">
                              <a:latin typeface="Cambria Math" panose="02040503050406030204" pitchFamily="18" charset="0"/>
                            </a:rPr>
                            <m:t>𝑁</m:t>
                          </m:r>
                        </m:sub>
                      </m:sSub>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0956190" y="5406658"/>
                <a:ext cx="624082" cy="523220"/>
              </a:xfrm>
              <a:prstGeom prst="rect">
                <a:avLst/>
              </a:prstGeom>
              <a:blipFill>
                <a:blip r:embed="rId8"/>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14812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14812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7966360-6C49-C005-808A-46159948718B}"/>
              </a:ext>
            </a:extLst>
          </p:cNvPr>
          <p:cNvGrpSpPr/>
          <p:nvPr/>
        </p:nvGrpSpPr>
        <p:grpSpPr>
          <a:xfrm>
            <a:off x="4914403" y="216908"/>
            <a:ext cx="7322679" cy="984687"/>
            <a:chOff x="4914403" y="216908"/>
            <a:chExt cx="7322679" cy="984687"/>
          </a:xfrm>
        </p:grpSpPr>
        <p:sp>
          <p:nvSpPr>
            <p:cNvPr id="16" name="Rectangle: Rounded Corners 15">
              <a:extLst>
                <a:ext uri="{FF2B5EF4-FFF2-40B4-BE49-F238E27FC236}">
                  <a16:creationId xmlns:a16="http://schemas.microsoft.com/office/drawing/2014/main" id="{02C97550-5DE0-0E12-CCE8-72ED90265B33}"/>
                </a:ext>
              </a:extLst>
            </p:cNvPr>
            <p:cNvSpPr/>
            <p:nvPr/>
          </p:nvSpPr>
          <p:spPr>
            <a:xfrm>
              <a:off x="5143075" y="216908"/>
              <a:ext cx="6834436" cy="984687"/>
            </a:xfrm>
            <a:custGeom>
              <a:avLst/>
              <a:gdLst>
                <a:gd name="connsiteX0" fmla="*/ 0 w 6834436"/>
                <a:gd name="connsiteY0" fmla="*/ 5258 h 984687"/>
                <a:gd name="connsiteX1" fmla="*/ 5258 w 6834436"/>
                <a:gd name="connsiteY1" fmla="*/ 0 h 984687"/>
                <a:gd name="connsiteX2" fmla="*/ 755889 w 6834436"/>
                <a:gd name="connsiteY2" fmla="*/ 0 h 984687"/>
                <a:gd name="connsiteX3" fmla="*/ 1233564 w 6834436"/>
                <a:gd name="connsiteY3" fmla="*/ 0 h 984687"/>
                <a:gd name="connsiteX4" fmla="*/ 1779477 w 6834436"/>
                <a:gd name="connsiteY4" fmla="*/ 0 h 984687"/>
                <a:gd name="connsiteX5" fmla="*/ 2530108 w 6834436"/>
                <a:gd name="connsiteY5" fmla="*/ 0 h 984687"/>
                <a:gd name="connsiteX6" fmla="*/ 3076022 w 6834436"/>
                <a:gd name="connsiteY6" fmla="*/ 0 h 984687"/>
                <a:gd name="connsiteX7" fmla="*/ 3553696 w 6834436"/>
                <a:gd name="connsiteY7" fmla="*/ 0 h 984687"/>
                <a:gd name="connsiteX8" fmla="*/ 4099610 w 6834436"/>
                <a:gd name="connsiteY8" fmla="*/ 0 h 984687"/>
                <a:gd name="connsiteX9" fmla="*/ 4713763 w 6834436"/>
                <a:gd name="connsiteY9" fmla="*/ 0 h 984687"/>
                <a:gd name="connsiteX10" fmla="*/ 5396155 w 6834436"/>
                <a:gd name="connsiteY10" fmla="*/ 0 h 984687"/>
                <a:gd name="connsiteX11" fmla="*/ 5942068 w 6834436"/>
                <a:gd name="connsiteY11" fmla="*/ 0 h 984687"/>
                <a:gd name="connsiteX12" fmla="*/ 6829178 w 6834436"/>
                <a:gd name="connsiteY12" fmla="*/ 0 h 984687"/>
                <a:gd name="connsiteX13" fmla="*/ 6834436 w 6834436"/>
                <a:gd name="connsiteY13" fmla="*/ 5258 h 984687"/>
                <a:gd name="connsiteX14" fmla="*/ 6834436 w 6834436"/>
                <a:gd name="connsiteY14" fmla="*/ 463118 h 984687"/>
                <a:gd name="connsiteX15" fmla="*/ 6834436 w 6834436"/>
                <a:gd name="connsiteY15" fmla="*/ 979429 h 984687"/>
                <a:gd name="connsiteX16" fmla="*/ 6829178 w 6834436"/>
                <a:gd name="connsiteY16" fmla="*/ 984687 h 984687"/>
                <a:gd name="connsiteX17" fmla="*/ 6215025 w 6834436"/>
                <a:gd name="connsiteY17" fmla="*/ 984687 h 984687"/>
                <a:gd name="connsiteX18" fmla="*/ 5737351 w 6834436"/>
                <a:gd name="connsiteY18" fmla="*/ 984687 h 984687"/>
                <a:gd name="connsiteX19" fmla="*/ 4918480 w 6834436"/>
                <a:gd name="connsiteY19" fmla="*/ 984687 h 984687"/>
                <a:gd name="connsiteX20" fmla="*/ 4236088 w 6834436"/>
                <a:gd name="connsiteY20" fmla="*/ 984687 h 984687"/>
                <a:gd name="connsiteX21" fmla="*/ 3417218 w 6834436"/>
                <a:gd name="connsiteY21" fmla="*/ 984687 h 984687"/>
                <a:gd name="connsiteX22" fmla="*/ 2803065 w 6834436"/>
                <a:gd name="connsiteY22" fmla="*/ 984687 h 984687"/>
                <a:gd name="connsiteX23" fmla="*/ 2257152 w 6834436"/>
                <a:gd name="connsiteY23" fmla="*/ 984687 h 984687"/>
                <a:gd name="connsiteX24" fmla="*/ 1574760 w 6834436"/>
                <a:gd name="connsiteY24" fmla="*/ 984687 h 984687"/>
                <a:gd name="connsiteX25" fmla="*/ 824128 w 6834436"/>
                <a:gd name="connsiteY25" fmla="*/ 984687 h 984687"/>
                <a:gd name="connsiteX26" fmla="*/ 5258 w 6834436"/>
                <a:gd name="connsiteY26" fmla="*/ 984687 h 984687"/>
                <a:gd name="connsiteX27" fmla="*/ 0 w 6834436"/>
                <a:gd name="connsiteY27" fmla="*/ 979429 h 984687"/>
                <a:gd name="connsiteX28" fmla="*/ 0 w 6834436"/>
                <a:gd name="connsiteY28" fmla="*/ 482602 h 984687"/>
                <a:gd name="connsiteX29" fmla="*/ 0 w 6834436"/>
                <a:gd name="connsiteY29" fmla="*/ 5258 h 9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34436" h="984687" fill="none" extrusionOk="0">
                  <a:moveTo>
                    <a:pt x="0" y="5258"/>
                  </a:moveTo>
                  <a:cubicBezTo>
                    <a:pt x="-189" y="2546"/>
                    <a:pt x="2163" y="408"/>
                    <a:pt x="5258" y="0"/>
                  </a:cubicBezTo>
                  <a:cubicBezTo>
                    <a:pt x="318656" y="-26304"/>
                    <a:pt x="590098" y="25234"/>
                    <a:pt x="755889" y="0"/>
                  </a:cubicBezTo>
                  <a:cubicBezTo>
                    <a:pt x="921680" y="-25234"/>
                    <a:pt x="1083299" y="-2159"/>
                    <a:pt x="1233564" y="0"/>
                  </a:cubicBezTo>
                  <a:cubicBezTo>
                    <a:pt x="1383829" y="2159"/>
                    <a:pt x="1524886" y="-24584"/>
                    <a:pt x="1779477" y="0"/>
                  </a:cubicBezTo>
                  <a:cubicBezTo>
                    <a:pt x="2034068" y="24584"/>
                    <a:pt x="2284730" y="18445"/>
                    <a:pt x="2530108" y="0"/>
                  </a:cubicBezTo>
                  <a:cubicBezTo>
                    <a:pt x="2775486" y="-18445"/>
                    <a:pt x="2924983" y="-10349"/>
                    <a:pt x="3076022" y="0"/>
                  </a:cubicBezTo>
                  <a:cubicBezTo>
                    <a:pt x="3227061" y="10349"/>
                    <a:pt x="3362116" y="23500"/>
                    <a:pt x="3553696" y="0"/>
                  </a:cubicBezTo>
                  <a:cubicBezTo>
                    <a:pt x="3745276" y="-23500"/>
                    <a:pt x="3843568" y="-11598"/>
                    <a:pt x="4099610" y="0"/>
                  </a:cubicBezTo>
                  <a:cubicBezTo>
                    <a:pt x="4355652" y="11598"/>
                    <a:pt x="4461724" y="-244"/>
                    <a:pt x="4713763" y="0"/>
                  </a:cubicBezTo>
                  <a:cubicBezTo>
                    <a:pt x="4965802" y="244"/>
                    <a:pt x="5135409" y="-25576"/>
                    <a:pt x="5396155" y="0"/>
                  </a:cubicBezTo>
                  <a:cubicBezTo>
                    <a:pt x="5656901" y="25576"/>
                    <a:pt x="5687514" y="26854"/>
                    <a:pt x="5942068" y="0"/>
                  </a:cubicBezTo>
                  <a:cubicBezTo>
                    <a:pt x="6196622" y="-26854"/>
                    <a:pt x="6637044" y="-43418"/>
                    <a:pt x="6829178" y="0"/>
                  </a:cubicBezTo>
                  <a:cubicBezTo>
                    <a:pt x="6832024" y="-103"/>
                    <a:pt x="6833863" y="2620"/>
                    <a:pt x="6834436" y="5258"/>
                  </a:cubicBezTo>
                  <a:cubicBezTo>
                    <a:pt x="6846639" y="170276"/>
                    <a:pt x="6841162" y="258824"/>
                    <a:pt x="6834436" y="463118"/>
                  </a:cubicBezTo>
                  <a:cubicBezTo>
                    <a:pt x="6827710" y="667412"/>
                    <a:pt x="6810804" y="779364"/>
                    <a:pt x="6834436" y="979429"/>
                  </a:cubicBezTo>
                  <a:cubicBezTo>
                    <a:pt x="6834571" y="982356"/>
                    <a:pt x="6831968" y="984729"/>
                    <a:pt x="6829178" y="984687"/>
                  </a:cubicBezTo>
                  <a:cubicBezTo>
                    <a:pt x="6704736" y="1007017"/>
                    <a:pt x="6338410" y="972795"/>
                    <a:pt x="6215025" y="984687"/>
                  </a:cubicBezTo>
                  <a:cubicBezTo>
                    <a:pt x="6091640" y="996579"/>
                    <a:pt x="5866591" y="965434"/>
                    <a:pt x="5737351" y="984687"/>
                  </a:cubicBezTo>
                  <a:cubicBezTo>
                    <a:pt x="5608111" y="1003940"/>
                    <a:pt x="5101254" y="976915"/>
                    <a:pt x="4918480" y="984687"/>
                  </a:cubicBezTo>
                  <a:cubicBezTo>
                    <a:pt x="4735706" y="992459"/>
                    <a:pt x="4418319" y="985554"/>
                    <a:pt x="4236088" y="984687"/>
                  </a:cubicBezTo>
                  <a:cubicBezTo>
                    <a:pt x="4053857" y="983820"/>
                    <a:pt x="3775614" y="1000876"/>
                    <a:pt x="3417218" y="984687"/>
                  </a:cubicBezTo>
                  <a:cubicBezTo>
                    <a:pt x="3058822" y="968499"/>
                    <a:pt x="3096444" y="979354"/>
                    <a:pt x="2803065" y="984687"/>
                  </a:cubicBezTo>
                  <a:cubicBezTo>
                    <a:pt x="2509686" y="990020"/>
                    <a:pt x="2406285" y="968289"/>
                    <a:pt x="2257152" y="984687"/>
                  </a:cubicBezTo>
                  <a:cubicBezTo>
                    <a:pt x="2108019" y="1001085"/>
                    <a:pt x="1825023" y="993177"/>
                    <a:pt x="1574760" y="984687"/>
                  </a:cubicBezTo>
                  <a:cubicBezTo>
                    <a:pt x="1324497" y="976197"/>
                    <a:pt x="1143104" y="1020774"/>
                    <a:pt x="824128" y="984687"/>
                  </a:cubicBezTo>
                  <a:cubicBezTo>
                    <a:pt x="505152" y="948600"/>
                    <a:pt x="259976" y="971456"/>
                    <a:pt x="5258" y="984687"/>
                  </a:cubicBezTo>
                  <a:cubicBezTo>
                    <a:pt x="2349" y="984762"/>
                    <a:pt x="-193" y="982163"/>
                    <a:pt x="0" y="979429"/>
                  </a:cubicBezTo>
                  <a:cubicBezTo>
                    <a:pt x="-6832" y="802310"/>
                    <a:pt x="-2824" y="651362"/>
                    <a:pt x="0" y="482602"/>
                  </a:cubicBezTo>
                  <a:cubicBezTo>
                    <a:pt x="2824" y="313842"/>
                    <a:pt x="5864" y="160325"/>
                    <a:pt x="0" y="5258"/>
                  </a:cubicBezTo>
                  <a:close/>
                </a:path>
                <a:path w="6834436" h="984687" stroke="0" extrusionOk="0">
                  <a:moveTo>
                    <a:pt x="0" y="5258"/>
                  </a:moveTo>
                  <a:cubicBezTo>
                    <a:pt x="-85" y="2302"/>
                    <a:pt x="2068" y="107"/>
                    <a:pt x="5258" y="0"/>
                  </a:cubicBezTo>
                  <a:cubicBezTo>
                    <a:pt x="278632" y="23544"/>
                    <a:pt x="543944" y="-23371"/>
                    <a:pt x="824128" y="0"/>
                  </a:cubicBezTo>
                  <a:cubicBezTo>
                    <a:pt x="1104312" y="23371"/>
                    <a:pt x="1158246" y="-2208"/>
                    <a:pt x="1438281" y="0"/>
                  </a:cubicBezTo>
                  <a:cubicBezTo>
                    <a:pt x="1718316" y="2208"/>
                    <a:pt x="1755663" y="-20530"/>
                    <a:pt x="1984195" y="0"/>
                  </a:cubicBezTo>
                  <a:cubicBezTo>
                    <a:pt x="2212727" y="20530"/>
                    <a:pt x="2537053" y="-13892"/>
                    <a:pt x="2734826" y="0"/>
                  </a:cubicBezTo>
                  <a:cubicBezTo>
                    <a:pt x="2932599" y="13892"/>
                    <a:pt x="3098099" y="6139"/>
                    <a:pt x="3348979" y="0"/>
                  </a:cubicBezTo>
                  <a:cubicBezTo>
                    <a:pt x="3599859" y="-6139"/>
                    <a:pt x="3785837" y="35759"/>
                    <a:pt x="4167849" y="0"/>
                  </a:cubicBezTo>
                  <a:cubicBezTo>
                    <a:pt x="4549861" y="-35759"/>
                    <a:pt x="4542067" y="-10669"/>
                    <a:pt x="4713763" y="0"/>
                  </a:cubicBezTo>
                  <a:cubicBezTo>
                    <a:pt x="4885459" y="10669"/>
                    <a:pt x="5228049" y="-32407"/>
                    <a:pt x="5532633" y="0"/>
                  </a:cubicBezTo>
                  <a:cubicBezTo>
                    <a:pt x="5837217" y="32407"/>
                    <a:pt x="5865076" y="-23604"/>
                    <a:pt x="6010308" y="0"/>
                  </a:cubicBezTo>
                  <a:cubicBezTo>
                    <a:pt x="6155541" y="23604"/>
                    <a:pt x="6592214" y="8263"/>
                    <a:pt x="6829178" y="0"/>
                  </a:cubicBezTo>
                  <a:cubicBezTo>
                    <a:pt x="6832190" y="160"/>
                    <a:pt x="6834444" y="2436"/>
                    <a:pt x="6834436" y="5258"/>
                  </a:cubicBezTo>
                  <a:cubicBezTo>
                    <a:pt x="6837104" y="200262"/>
                    <a:pt x="6820811" y="298536"/>
                    <a:pt x="6834436" y="463118"/>
                  </a:cubicBezTo>
                  <a:cubicBezTo>
                    <a:pt x="6848061" y="627700"/>
                    <a:pt x="6841752" y="763434"/>
                    <a:pt x="6834436" y="979429"/>
                  </a:cubicBezTo>
                  <a:cubicBezTo>
                    <a:pt x="6833915" y="982419"/>
                    <a:pt x="6831671" y="984404"/>
                    <a:pt x="6829178" y="984687"/>
                  </a:cubicBezTo>
                  <a:cubicBezTo>
                    <a:pt x="6515678" y="1005018"/>
                    <a:pt x="6432151" y="955762"/>
                    <a:pt x="6078547" y="984687"/>
                  </a:cubicBezTo>
                  <a:cubicBezTo>
                    <a:pt x="5724943" y="1013612"/>
                    <a:pt x="5635596" y="993958"/>
                    <a:pt x="5396155" y="984687"/>
                  </a:cubicBezTo>
                  <a:cubicBezTo>
                    <a:pt x="5156714" y="975416"/>
                    <a:pt x="5028074" y="963633"/>
                    <a:pt x="4918480" y="984687"/>
                  </a:cubicBezTo>
                  <a:cubicBezTo>
                    <a:pt x="4808886" y="1005741"/>
                    <a:pt x="4566739" y="960986"/>
                    <a:pt x="4372567" y="984687"/>
                  </a:cubicBezTo>
                  <a:cubicBezTo>
                    <a:pt x="4178395" y="1008388"/>
                    <a:pt x="3925488" y="1000312"/>
                    <a:pt x="3553696" y="984687"/>
                  </a:cubicBezTo>
                  <a:cubicBezTo>
                    <a:pt x="3181904" y="969062"/>
                    <a:pt x="3060018" y="993680"/>
                    <a:pt x="2871304" y="984687"/>
                  </a:cubicBezTo>
                  <a:cubicBezTo>
                    <a:pt x="2682590" y="975694"/>
                    <a:pt x="2465546" y="1001995"/>
                    <a:pt x="2325391" y="984687"/>
                  </a:cubicBezTo>
                  <a:cubicBezTo>
                    <a:pt x="2185236" y="967379"/>
                    <a:pt x="1919082" y="960314"/>
                    <a:pt x="1642999" y="984687"/>
                  </a:cubicBezTo>
                  <a:cubicBezTo>
                    <a:pt x="1366916" y="1009060"/>
                    <a:pt x="1282031" y="1002404"/>
                    <a:pt x="1165324" y="984687"/>
                  </a:cubicBezTo>
                  <a:cubicBezTo>
                    <a:pt x="1048617" y="966970"/>
                    <a:pt x="909963" y="982171"/>
                    <a:pt x="687650" y="984687"/>
                  </a:cubicBezTo>
                  <a:cubicBezTo>
                    <a:pt x="465337" y="987203"/>
                    <a:pt x="202799" y="990977"/>
                    <a:pt x="5258" y="984687"/>
                  </a:cubicBezTo>
                  <a:cubicBezTo>
                    <a:pt x="2756" y="984828"/>
                    <a:pt x="77" y="982591"/>
                    <a:pt x="0" y="979429"/>
                  </a:cubicBezTo>
                  <a:cubicBezTo>
                    <a:pt x="-3986" y="884788"/>
                    <a:pt x="-3295" y="656796"/>
                    <a:pt x="0" y="521569"/>
                  </a:cubicBezTo>
                  <a:cubicBezTo>
                    <a:pt x="3295" y="386342"/>
                    <a:pt x="20214" y="189647"/>
                    <a:pt x="0" y="5258"/>
                  </a:cubicBezTo>
                  <a:close/>
                </a:path>
              </a:pathLst>
            </a:custGeom>
            <a:solidFill>
              <a:schemeClr val="accent5">
                <a:lumMod val="75000"/>
              </a:schemeClr>
            </a:solidFill>
            <a:ln w="25400">
              <a:solidFill>
                <a:schemeClr val="tx1"/>
              </a:solidFill>
              <a:extLst>
                <a:ext uri="{C807C97D-BFC1-408E-A445-0C87EB9F89A2}">
                  <ask:lineSketchStyleProps xmlns:ask="http://schemas.microsoft.com/office/drawing/2018/sketchyshapes" sd="1219033472">
                    <a:prstGeom prst="roundRect">
                      <a:avLst>
                        <a:gd name="adj" fmla="val 534"/>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617C4D-F774-EDD7-0731-C64770A6CE49}"/>
                    </a:ext>
                  </a:extLst>
                </p:cNvPr>
                <p:cNvSpPr txBox="1"/>
                <p:nvPr/>
              </p:nvSpPr>
              <p:spPr>
                <a:xfrm>
                  <a:off x="4914403" y="346303"/>
                  <a:ext cx="7322679"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21" name="TextBox 20">
                  <a:extLst>
                    <a:ext uri="{FF2B5EF4-FFF2-40B4-BE49-F238E27FC236}">
                      <a16:creationId xmlns:a16="http://schemas.microsoft.com/office/drawing/2014/main" id="{84617C4D-F774-EDD7-0731-C64770A6CE49}"/>
                    </a:ext>
                  </a:extLst>
                </p:cNvPr>
                <p:cNvSpPr txBox="1">
                  <a:spLocks noRot="1" noChangeAspect="1" noMove="1" noResize="1" noEditPoints="1" noAdjustHandles="1" noChangeArrowheads="1" noChangeShapeType="1" noTextEdit="1"/>
                </p:cNvSpPr>
                <p:nvPr/>
              </p:nvSpPr>
              <p:spPr>
                <a:xfrm>
                  <a:off x="4914403" y="346303"/>
                  <a:ext cx="7322679" cy="739305"/>
                </a:xfrm>
                <a:prstGeom prst="rect">
                  <a:avLst/>
                </a:prstGeom>
                <a:blipFill>
                  <a:blip r:embed="rId9"/>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AED4CE-5CFF-0AB6-7879-8EF953553E6F}"/>
                  </a:ext>
                </a:extLst>
              </p:cNvPr>
              <p:cNvSpPr txBox="1"/>
              <p:nvPr/>
            </p:nvSpPr>
            <p:spPr>
              <a:xfrm>
                <a:off x="435610" y="1495588"/>
                <a:ext cx="6172050" cy="14770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3200" b="0" i="1" smtClean="0">
                              <a:latin typeface="Cambria Math" panose="02040503050406030204" pitchFamily="18" charset="0"/>
                            </a:rPr>
                          </m:ctrlPr>
                        </m:sSubPr>
                        <m:e>
                          <m:r>
                            <a:rPr lang="de-DE" sz="3200" b="0" i="1" smtClean="0">
                              <a:latin typeface="Cambria Math" panose="02040503050406030204" pitchFamily="18" charset="0"/>
                            </a:rPr>
                            <m:t>𝑓</m:t>
                          </m:r>
                        </m:e>
                        <m:sub>
                          <m:r>
                            <a:rPr lang="de-DE" sz="3200" b="0" i="1" smtClean="0">
                              <a:latin typeface="Cambria Math" panose="02040503050406030204" pitchFamily="18" charset="0"/>
                            </a:rPr>
                            <m:t>𝑁</m:t>
                          </m:r>
                        </m:sub>
                      </m:sSub>
                      <m:r>
                        <a:rPr lang="de-DE" sz="3200" b="0" i="1" smtClean="0">
                          <a:latin typeface="Cambria Math" panose="02040503050406030204" pitchFamily="18" charset="0"/>
                        </a:rPr>
                        <m:t>=</m:t>
                      </m:r>
                      <m:nary>
                        <m:naryPr>
                          <m:chr m:val="∑"/>
                          <m:ctrlPr>
                            <a:rPr lang="de-DE" sz="3200" b="0" i="1" smtClean="0">
                              <a:latin typeface="Cambria Math" panose="02040503050406030204" pitchFamily="18" charset="0"/>
                            </a:rPr>
                          </m:ctrlPr>
                        </m:naryPr>
                        <m:sub>
                          <m:r>
                            <m:rPr>
                              <m:brk m:alnAt="23"/>
                            </m:rPr>
                            <a:rPr lang="de-DE" sz="3200" b="0" i="1" smtClean="0">
                              <a:latin typeface="Cambria Math" panose="02040503050406030204" pitchFamily="18" charset="0"/>
                            </a:rPr>
                            <m:t>𝑛</m:t>
                          </m:r>
                          <m:r>
                            <a:rPr lang="de-DE" sz="3200" b="0" i="1" smtClean="0">
                              <a:latin typeface="Cambria Math" panose="02040503050406030204" pitchFamily="18" charset="0"/>
                            </a:rPr>
                            <m:t>=−</m:t>
                          </m:r>
                          <m:r>
                            <a:rPr lang="de-DE" sz="3200" b="0" i="1" smtClean="0">
                              <a:latin typeface="Cambria Math" panose="02040503050406030204" pitchFamily="18" charset="0"/>
                            </a:rPr>
                            <m:t>𝑁</m:t>
                          </m:r>
                        </m:sub>
                        <m:sup>
                          <m:r>
                            <a:rPr lang="de-DE" sz="3200" b="0" i="1" smtClean="0">
                              <a:latin typeface="Cambria Math" panose="02040503050406030204" pitchFamily="18" charset="0"/>
                            </a:rPr>
                            <m:t>𝑁</m:t>
                          </m:r>
                        </m:sup>
                        <m:e>
                          <m:d>
                            <m:dPr>
                              <m:ctrlPr>
                                <a:rPr lang="de-DE" sz="3200" b="0" i="1" smtClean="0">
                                  <a:latin typeface="Cambria Math" panose="02040503050406030204" pitchFamily="18" charset="0"/>
                                </a:rPr>
                              </m:ctrlPr>
                            </m:dPr>
                            <m:e>
                              <m:f>
                                <m:fPr>
                                  <m:ctrlPr>
                                    <a:rPr lang="de-DE" sz="3200" b="0" i="1" smtClean="0">
                                      <a:latin typeface="Cambria Math" panose="02040503050406030204" pitchFamily="18" charset="0"/>
                                    </a:rPr>
                                  </m:ctrlPr>
                                </m:fPr>
                                <m:num>
                                  <m:r>
                                    <a:rPr lang="de-DE" sz="3200" b="0" i="1" smtClean="0">
                                      <a:latin typeface="Cambria Math" panose="02040503050406030204" pitchFamily="18" charset="0"/>
                                    </a:rPr>
                                    <m:t>1</m:t>
                                  </m:r>
                                </m:num>
                                <m:den>
                                  <m:r>
                                    <a:rPr lang="de-DE" sz="3200" b="0" i="1" smtClean="0">
                                      <a:latin typeface="Cambria Math" panose="02040503050406030204" pitchFamily="18" charset="0"/>
                                    </a:rPr>
                                    <m:t>𝑇</m:t>
                                  </m:r>
                                </m:den>
                              </m:f>
                              <m:nary>
                                <m:naryPr>
                                  <m:ctrlPr>
                                    <a:rPr lang="de-DE" sz="3200" i="1">
                                      <a:latin typeface="Cambria Math" panose="02040503050406030204" pitchFamily="18" charset="0"/>
                                    </a:rPr>
                                  </m:ctrlPr>
                                </m:naryPr>
                                <m:sub>
                                  <m:r>
                                    <a:rPr lang="de-DE" sz="3200" i="1">
                                      <a:latin typeface="Cambria Math" panose="02040503050406030204" pitchFamily="18" charset="0"/>
                                    </a:rPr>
                                    <m:t>0</m:t>
                                  </m:r>
                                </m:sub>
                                <m:sup>
                                  <m:r>
                                    <a:rPr lang="de-DE" sz="3200" i="1">
                                      <a:latin typeface="Cambria Math" panose="02040503050406030204" pitchFamily="18" charset="0"/>
                                    </a:rPr>
                                    <m:t>𝑇</m:t>
                                  </m:r>
                                </m:sup>
                                <m:e>
                                  <m:r>
                                    <a:rPr lang="de-DE" sz="3200" i="1">
                                      <a:latin typeface="Cambria Math" panose="02040503050406030204" pitchFamily="18" charset="0"/>
                                    </a:rPr>
                                    <m:t>𝑓</m:t>
                                  </m:r>
                                  <m:d>
                                    <m:dPr>
                                      <m:ctrlPr>
                                        <a:rPr lang="de-DE" sz="3200" i="1">
                                          <a:latin typeface="Cambria Math" panose="02040503050406030204" pitchFamily="18" charset="0"/>
                                        </a:rPr>
                                      </m:ctrlPr>
                                    </m:dPr>
                                    <m:e>
                                      <m:r>
                                        <a:rPr lang="de-DE" sz="3200" i="1">
                                          <a:latin typeface="Cambria Math" panose="02040503050406030204" pitchFamily="18" charset="0"/>
                                        </a:rPr>
                                        <m:t>𝑡</m:t>
                                      </m:r>
                                    </m:e>
                                  </m:d>
                                  <m:sSup>
                                    <m:sSupPr>
                                      <m:ctrlPr>
                                        <a:rPr lang="de-DE" sz="3200" i="1">
                                          <a:latin typeface="Cambria Math" panose="02040503050406030204" pitchFamily="18" charset="0"/>
                                        </a:rPr>
                                      </m:ctrlPr>
                                    </m:sSupPr>
                                    <m:e>
                                      <m:r>
                                        <a:rPr lang="de-DE" sz="3200" i="1">
                                          <a:latin typeface="Cambria Math" panose="02040503050406030204" pitchFamily="18" charset="0"/>
                                        </a:rPr>
                                        <m:t>𝑒</m:t>
                                      </m:r>
                                    </m:e>
                                    <m:sup>
                                      <m:r>
                                        <a:rPr lang="de-DE" sz="3200" i="1">
                                          <a:latin typeface="Cambria Math" panose="02040503050406030204" pitchFamily="18" charset="0"/>
                                        </a:rPr>
                                        <m:t>−2</m:t>
                                      </m:r>
                                      <m:r>
                                        <a:rPr lang="de-DE" sz="3200" i="1">
                                          <a:latin typeface="Cambria Math" panose="02040503050406030204" pitchFamily="18" charset="0"/>
                                        </a:rPr>
                                        <m:t>𝜋</m:t>
                                      </m:r>
                                      <m:r>
                                        <a:rPr lang="de-DE" sz="3200" i="1">
                                          <a:latin typeface="Cambria Math" panose="02040503050406030204" pitchFamily="18" charset="0"/>
                                        </a:rPr>
                                        <m:t>𝑖𝑛𝑡</m:t>
                                      </m:r>
                                      <m:r>
                                        <a:rPr lang="de-DE" sz="3200" i="1">
                                          <a:latin typeface="Cambria Math" panose="02040503050406030204" pitchFamily="18" charset="0"/>
                                        </a:rPr>
                                        <m:t>/</m:t>
                                      </m:r>
                                      <m:r>
                                        <a:rPr lang="de-DE" sz="3200" i="1">
                                          <a:latin typeface="Cambria Math" panose="02040503050406030204" pitchFamily="18" charset="0"/>
                                        </a:rPr>
                                        <m:t>𝑇</m:t>
                                      </m:r>
                                    </m:sup>
                                  </m:sSup>
                                </m:e>
                              </m:nary>
                              <m:r>
                                <m:rPr>
                                  <m:sty m:val="p"/>
                                </m:rPr>
                                <a:rPr lang="de-DE" sz="3200">
                                  <a:latin typeface="Cambria Math" panose="02040503050406030204" pitchFamily="18" charset="0"/>
                                </a:rPr>
                                <m:t>d</m:t>
                              </m:r>
                              <m:r>
                                <a:rPr lang="de-DE" sz="3200" b="0" i="1" smtClean="0">
                                  <a:latin typeface="Cambria Math" panose="02040503050406030204" pitchFamily="18" charset="0"/>
                                </a:rPr>
                                <m:t>𝑡</m:t>
                              </m:r>
                            </m:e>
                          </m:d>
                        </m:e>
                      </m:nary>
                    </m:oMath>
                  </m:oMathPara>
                </a14:m>
                <a:endParaRPr lang="en-US" sz="3200" dirty="0"/>
              </a:p>
            </p:txBody>
          </p:sp>
        </mc:Choice>
        <mc:Fallback xmlns="">
          <p:sp>
            <p:nvSpPr>
              <p:cNvPr id="2" name="TextBox 1">
                <a:extLst>
                  <a:ext uri="{FF2B5EF4-FFF2-40B4-BE49-F238E27FC236}">
                    <a16:creationId xmlns:a16="http://schemas.microsoft.com/office/drawing/2014/main" id="{3AAED4CE-5CFF-0AB6-7879-8EF953553E6F}"/>
                  </a:ext>
                </a:extLst>
              </p:cNvPr>
              <p:cNvSpPr txBox="1">
                <a:spLocks noRot="1" noChangeAspect="1" noMove="1" noResize="1" noEditPoints="1" noAdjustHandles="1" noChangeArrowheads="1" noChangeShapeType="1" noTextEdit="1"/>
              </p:cNvSpPr>
              <p:nvPr/>
            </p:nvSpPr>
            <p:spPr>
              <a:xfrm>
                <a:off x="435610" y="1495588"/>
                <a:ext cx="6172050" cy="1477071"/>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84C15-98E2-70CD-073A-2570EA64CA31}"/>
                  </a:ext>
                </a:extLst>
              </p:cNvPr>
              <p:cNvSpPr txBox="1"/>
              <p:nvPr/>
            </p:nvSpPr>
            <p:spPr>
              <a:xfrm>
                <a:off x="6437867" y="2008747"/>
                <a:ext cx="1723200" cy="6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sz="3200" i="1" smtClean="0">
                              <a:solidFill>
                                <a:schemeClr val="tx1"/>
                              </a:solidFill>
                              <a:latin typeface="Cambria Math" panose="02040503050406030204" pitchFamily="18" charset="0"/>
                            </a:rPr>
                          </m:ctrlPr>
                        </m:sSupPr>
                        <m:e>
                          <m:r>
                            <a:rPr lang="de-DE" sz="3200" i="1">
                              <a:solidFill>
                                <a:schemeClr val="tx1"/>
                              </a:solidFill>
                              <a:latin typeface="Cambria Math" panose="02040503050406030204" pitchFamily="18" charset="0"/>
                            </a:rPr>
                            <m:t>𝑒</m:t>
                          </m:r>
                        </m:e>
                        <m:sup>
                          <m:r>
                            <a:rPr lang="de-DE" sz="3200" i="1">
                              <a:solidFill>
                                <a:schemeClr val="tx1"/>
                              </a:solidFill>
                              <a:latin typeface="Cambria Math" panose="02040503050406030204" pitchFamily="18" charset="0"/>
                            </a:rPr>
                            <m:t>2</m:t>
                          </m:r>
                          <m:r>
                            <a:rPr lang="de-DE" sz="3200" i="1">
                              <a:solidFill>
                                <a:schemeClr val="tx1"/>
                              </a:solidFill>
                              <a:latin typeface="Cambria Math" panose="02040503050406030204" pitchFamily="18" charset="0"/>
                            </a:rPr>
                            <m:t>𝜋</m:t>
                          </m:r>
                          <m:r>
                            <a:rPr lang="de-DE" sz="3200" i="1">
                              <a:solidFill>
                                <a:schemeClr val="tx1"/>
                              </a:solidFill>
                              <a:latin typeface="Cambria Math" panose="02040503050406030204" pitchFamily="18" charset="0"/>
                            </a:rPr>
                            <m:t>𝑖𝑛𝑡</m:t>
                          </m:r>
                          <m:r>
                            <a:rPr lang="de-DE" sz="3200" i="1">
                              <a:solidFill>
                                <a:schemeClr val="tx1"/>
                              </a:solidFill>
                              <a:latin typeface="Cambria Math" panose="02040503050406030204" pitchFamily="18" charset="0"/>
                            </a:rPr>
                            <m:t>/</m:t>
                          </m:r>
                          <m:r>
                            <a:rPr lang="de-DE" sz="3200" i="1">
                              <a:solidFill>
                                <a:schemeClr val="tx1"/>
                              </a:solidFill>
                              <a:latin typeface="Cambria Math" panose="02040503050406030204" pitchFamily="18" charset="0"/>
                            </a:rPr>
                            <m:t>𝑇</m:t>
                          </m:r>
                        </m:sup>
                      </m:sSup>
                    </m:oMath>
                  </m:oMathPara>
                </a14:m>
                <a:endParaRPr lang="en-US" sz="3200" dirty="0">
                  <a:solidFill>
                    <a:schemeClr val="tx1"/>
                  </a:solidFill>
                </a:endParaRPr>
              </a:p>
            </p:txBody>
          </p:sp>
        </mc:Choice>
        <mc:Fallback xmlns="">
          <p:sp>
            <p:nvSpPr>
              <p:cNvPr id="3" name="TextBox 2">
                <a:extLst>
                  <a:ext uri="{FF2B5EF4-FFF2-40B4-BE49-F238E27FC236}">
                    <a16:creationId xmlns:a16="http://schemas.microsoft.com/office/drawing/2014/main" id="{CEE84C15-98E2-70CD-073A-2570EA64CA31}"/>
                  </a:ext>
                </a:extLst>
              </p:cNvPr>
              <p:cNvSpPr txBox="1">
                <a:spLocks noRot="1" noChangeAspect="1" noMove="1" noResize="1" noEditPoints="1" noAdjustHandles="1" noChangeArrowheads="1" noChangeShapeType="1" noTextEdit="1"/>
              </p:cNvSpPr>
              <p:nvPr/>
            </p:nvSpPr>
            <p:spPr>
              <a:xfrm>
                <a:off x="6437867" y="2008747"/>
                <a:ext cx="1723200" cy="60324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DDEDFED-2C5A-C04A-5393-BE6672DE9F48}"/>
                  </a:ext>
                </a:extLst>
              </p:cNvPr>
              <p:cNvSpPr txBox="1"/>
              <p:nvPr/>
            </p:nvSpPr>
            <p:spPr>
              <a:xfrm>
                <a:off x="6516493" y="3006445"/>
                <a:ext cx="2802792" cy="1403910"/>
              </a:xfrm>
              <a:prstGeom prst="rect">
                <a:avLst/>
              </a:prstGeom>
              <a:noFill/>
            </p:spPr>
            <p:txBody>
              <a:bodyPr wrap="square" rtlCol="0">
                <a:spAutoFit/>
              </a:bodyPr>
              <a:lstStyle/>
              <a:p>
                <a:r>
                  <a:rPr lang="en-US" sz="2800" dirty="0">
                    <a:solidFill>
                      <a:schemeClr val="accent5"/>
                    </a:solidFill>
                  </a:rPr>
                  <a:t>functions from our basis </a:t>
                </a:r>
                <a14:m>
                  <m:oMath xmlns:m="http://schemas.openxmlformats.org/officeDocument/2006/math">
                    <m:sSub>
                      <m:sSubPr>
                        <m:ctrlPr>
                          <a:rPr lang="de-DE" sz="2800" i="1">
                            <a:solidFill>
                              <a:schemeClr val="accent5"/>
                            </a:solidFill>
                            <a:latin typeface="Cambria Math" panose="02040503050406030204" pitchFamily="18" charset="0"/>
                            <a:ea typeface="Cambria Math" panose="02040503050406030204" pitchFamily="18" charset="0"/>
                          </a:rPr>
                        </m:ctrlPr>
                      </m:sSubPr>
                      <m:e>
                        <m:r>
                          <a:rPr lang="en-US" sz="2800" i="1">
                            <a:solidFill>
                              <a:schemeClr val="accent5"/>
                            </a:solidFill>
                            <a:latin typeface="Cambria Math" panose="02040503050406030204" pitchFamily="18" charset="0"/>
                            <a:ea typeface="Cambria Math" panose="02040503050406030204" pitchFamily="18" charset="0"/>
                          </a:rPr>
                          <m:t>𝔉</m:t>
                        </m:r>
                      </m:e>
                      <m:sub>
                        <m:r>
                          <a:rPr lang="de-DE" sz="2800" i="1">
                            <a:solidFill>
                              <a:schemeClr val="accent5"/>
                            </a:solidFill>
                            <a:latin typeface="Cambria Math" panose="02040503050406030204" pitchFamily="18" charset="0"/>
                            <a:ea typeface="Cambria Math" panose="02040503050406030204" pitchFamily="18" charset="0"/>
                          </a:rPr>
                          <m:t>𝑁</m:t>
                        </m:r>
                        <m:r>
                          <a:rPr lang="de-DE" sz="2800" i="1">
                            <a:solidFill>
                              <a:schemeClr val="accent5"/>
                            </a:solidFill>
                            <a:latin typeface="Cambria Math" panose="02040503050406030204" pitchFamily="18" charset="0"/>
                            <a:ea typeface="Cambria Math" panose="02040503050406030204" pitchFamily="18" charset="0"/>
                          </a:rPr>
                          <m:t>,</m:t>
                        </m:r>
                        <m:r>
                          <a:rPr lang="de-DE" sz="2800" i="1">
                            <a:solidFill>
                              <a:schemeClr val="accent5"/>
                            </a:solidFill>
                            <a:latin typeface="Cambria Math" panose="02040503050406030204" pitchFamily="18" charset="0"/>
                            <a:ea typeface="Cambria Math" panose="02040503050406030204" pitchFamily="18" charset="0"/>
                          </a:rPr>
                          <m:t>𝑇</m:t>
                        </m:r>
                      </m:sub>
                    </m:sSub>
                  </m:oMath>
                </a14:m>
                <a:r>
                  <a:rPr lang="en-US" sz="2800" dirty="0">
                    <a:solidFill>
                      <a:schemeClr val="accent5"/>
                    </a:solidFill>
                  </a:rPr>
                  <a:t>,</a:t>
                </a:r>
                <a:br>
                  <a:rPr lang="en-US" sz="2800" dirty="0">
                    <a:solidFill>
                      <a:schemeClr val="accent5"/>
                    </a:solidFill>
                  </a:rPr>
                </a:br>
                <a:r>
                  <a:rPr lang="en-US" sz="2800" dirty="0">
                    <a:solidFill>
                      <a:schemeClr val="accent5"/>
                    </a:solidFill>
                  </a:rPr>
                  <a:t>i.e. “pure tones”</a:t>
                </a:r>
              </a:p>
            </p:txBody>
          </p:sp>
        </mc:Choice>
        <mc:Fallback xmlns="">
          <p:sp>
            <p:nvSpPr>
              <p:cNvPr id="4" name="TextBox 3">
                <a:extLst>
                  <a:ext uri="{FF2B5EF4-FFF2-40B4-BE49-F238E27FC236}">
                    <a16:creationId xmlns:a16="http://schemas.microsoft.com/office/drawing/2014/main" id="{7DDEDFED-2C5A-C04A-5393-BE6672DE9F48}"/>
                  </a:ext>
                </a:extLst>
              </p:cNvPr>
              <p:cNvSpPr txBox="1">
                <a:spLocks noRot="1" noChangeAspect="1" noMove="1" noResize="1" noEditPoints="1" noAdjustHandles="1" noChangeArrowheads="1" noChangeShapeType="1" noTextEdit="1"/>
              </p:cNvSpPr>
              <p:nvPr/>
            </p:nvSpPr>
            <p:spPr>
              <a:xfrm>
                <a:off x="6516493" y="3006445"/>
                <a:ext cx="2802792" cy="1403910"/>
              </a:xfrm>
              <a:prstGeom prst="rect">
                <a:avLst/>
              </a:prstGeom>
              <a:blipFill>
                <a:blip r:embed="rId12"/>
                <a:stretch>
                  <a:fillRect l="-4565" t="-3913" b="-11739"/>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9439AA8E-DEA8-625D-E7D7-A08C2BFFB8CA}"/>
              </a:ext>
            </a:extLst>
          </p:cNvPr>
          <p:cNvCxnSpPr>
            <a:cxnSpLocks/>
          </p:cNvCxnSpPr>
          <p:nvPr/>
        </p:nvCxnSpPr>
        <p:spPr>
          <a:xfrm flipH="1" flipV="1">
            <a:off x="7340600" y="2484120"/>
            <a:ext cx="279400" cy="472488"/>
          </a:xfrm>
          <a:prstGeom prst="straightConnector1">
            <a:avLst/>
          </a:prstGeom>
          <a:ln w="63500" cap="rnd">
            <a:solidFill>
              <a:schemeClr val="tx1"/>
            </a:solidFill>
            <a:round/>
            <a:tailEnd type="triangle"/>
          </a:ln>
          <a:effectLst>
            <a:glow rad="139700">
              <a:schemeClr val="accent5">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29771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3" presetClass="emph" presetSubtype="2" fill="hold" grpId="0" nodeType="withEffect">
                                  <p:stCondLst>
                                    <p:cond delay="0"/>
                                  </p:stCondLst>
                                  <p:childTnLst>
                                    <p:animClr clrSpc="rgb" dir="cw">
                                      <p:cBhvr override="childStyle">
                                        <p:cTn id="12" dur="500" fill="hold"/>
                                        <p:tgtEl>
                                          <p:spTgt spid="3"/>
                                        </p:tgtEl>
                                        <p:attrNameLst>
                                          <p:attrName>style.color</p:attrName>
                                        </p:attrNameLst>
                                      </p:cBhvr>
                                      <p:to>
                                        <a:srgbClr val="E53054"/>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9146860" y="5383467"/>
            <a:ext cx="4334190" cy="1006502"/>
          </a:xfrm>
          <a:custGeom>
            <a:avLst/>
            <a:gdLst>
              <a:gd name="connsiteX0" fmla="*/ 0 w 4334190"/>
              <a:gd name="connsiteY0" fmla="*/ 1006502 h 1006502"/>
              <a:gd name="connsiteX1" fmla="*/ 369926 w 4334190"/>
              <a:gd name="connsiteY1" fmla="*/ 681066 h 1006502"/>
              <a:gd name="connsiteX2" fmla="*/ 716970 w 4334190"/>
              <a:gd name="connsiteY2" fmla="*/ 375761 h 1006502"/>
              <a:gd name="connsiteX3" fmla="*/ 1144101 w 4334190"/>
              <a:gd name="connsiteY3" fmla="*/ 0 h 1006502"/>
              <a:gd name="connsiteX4" fmla="*/ 1750218 w 4334190"/>
              <a:gd name="connsiteY4" fmla="*/ 0 h 1006502"/>
              <a:gd name="connsiteX5" fmla="*/ 2324434 w 4334190"/>
              <a:gd name="connsiteY5" fmla="*/ 0 h 1006502"/>
              <a:gd name="connsiteX6" fmla="*/ 2898650 w 4334190"/>
              <a:gd name="connsiteY6" fmla="*/ 0 h 1006502"/>
              <a:gd name="connsiteX7" fmla="*/ 3536668 w 4334190"/>
              <a:gd name="connsiteY7" fmla="*/ 0 h 1006502"/>
              <a:gd name="connsiteX8" fmla="*/ 4334190 w 4334190"/>
              <a:gd name="connsiteY8" fmla="*/ 0 h 1006502"/>
              <a:gd name="connsiteX9" fmla="*/ 3975705 w 4334190"/>
              <a:gd name="connsiteY9" fmla="*/ 315371 h 1006502"/>
              <a:gd name="connsiteX10" fmla="*/ 3594338 w 4334190"/>
              <a:gd name="connsiteY10" fmla="*/ 650871 h 1006502"/>
              <a:gd name="connsiteX11" fmla="*/ 3190089 w 4334190"/>
              <a:gd name="connsiteY11" fmla="*/ 1006502 h 1006502"/>
              <a:gd name="connsiteX12" fmla="*/ 2583972 w 4334190"/>
              <a:gd name="connsiteY12" fmla="*/ 1006502 h 1006502"/>
              <a:gd name="connsiteX13" fmla="*/ 1977855 w 4334190"/>
              <a:gd name="connsiteY13" fmla="*/ 1006502 h 1006502"/>
              <a:gd name="connsiteX14" fmla="*/ 1276036 w 4334190"/>
              <a:gd name="connsiteY14" fmla="*/ 1006502 h 1006502"/>
              <a:gd name="connsiteX15" fmla="*/ 574216 w 4334190"/>
              <a:gd name="connsiteY15" fmla="*/ 1006502 h 1006502"/>
              <a:gd name="connsiteX16" fmla="*/ 0 w 4334190"/>
              <a:gd name="connsiteY16"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4190"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52316" y="-8152"/>
                  <a:pt x="1514298" y="-20543"/>
                  <a:pt x="1750218" y="0"/>
                </a:cubicBezTo>
                <a:cubicBezTo>
                  <a:pt x="1986138" y="20543"/>
                  <a:pt x="2185976" y="-3236"/>
                  <a:pt x="2324434" y="0"/>
                </a:cubicBezTo>
                <a:cubicBezTo>
                  <a:pt x="2462892" y="3236"/>
                  <a:pt x="2618563" y="13449"/>
                  <a:pt x="2898650" y="0"/>
                </a:cubicBezTo>
                <a:cubicBezTo>
                  <a:pt x="3178737" y="-13449"/>
                  <a:pt x="3256773" y="12505"/>
                  <a:pt x="3536668" y="0"/>
                </a:cubicBezTo>
                <a:cubicBezTo>
                  <a:pt x="3816563" y="-12505"/>
                  <a:pt x="4025049" y="-6870"/>
                  <a:pt x="4334190" y="0"/>
                </a:cubicBezTo>
                <a:cubicBezTo>
                  <a:pt x="4212039" y="88193"/>
                  <a:pt x="4143887" y="189252"/>
                  <a:pt x="3975705" y="315371"/>
                </a:cubicBezTo>
                <a:cubicBezTo>
                  <a:pt x="3807523" y="441490"/>
                  <a:pt x="3687484" y="571751"/>
                  <a:pt x="3594338" y="650871"/>
                </a:cubicBezTo>
                <a:cubicBezTo>
                  <a:pt x="3501192" y="729991"/>
                  <a:pt x="3289775" y="891699"/>
                  <a:pt x="3190089" y="1006502"/>
                </a:cubicBezTo>
                <a:cubicBezTo>
                  <a:pt x="3012742" y="1031231"/>
                  <a:pt x="2819575" y="977332"/>
                  <a:pt x="2583972" y="1006502"/>
                </a:cubicBezTo>
                <a:cubicBezTo>
                  <a:pt x="2348369" y="1035672"/>
                  <a:pt x="2228748" y="986935"/>
                  <a:pt x="1977855" y="1006502"/>
                </a:cubicBezTo>
                <a:cubicBezTo>
                  <a:pt x="1726962" y="1026069"/>
                  <a:pt x="1547456" y="983863"/>
                  <a:pt x="1276036" y="1006502"/>
                </a:cubicBezTo>
                <a:cubicBezTo>
                  <a:pt x="1004616" y="1029141"/>
                  <a:pt x="918882" y="1019395"/>
                  <a:pt x="574216" y="1006502"/>
                </a:cubicBezTo>
                <a:cubicBezTo>
                  <a:pt x="229550" y="993609"/>
                  <a:pt x="221753" y="98524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9547341" y="5890763"/>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9547341" y="5890763"/>
                <a:ext cx="2160720" cy="485326"/>
              </a:xfrm>
              <a:prstGeom prst="rect">
                <a:avLst/>
              </a:prstGeom>
              <a:blipFill>
                <a:blip r:embed="rId5"/>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p:cNvCxnSpPr>
          <p:nvPr/>
        </p:nvCxnSpPr>
        <p:spPr>
          <a:xfrm>
            <a:off x="11580272" y="3708400"/>
            <a:ext cx="0" cy="1797318"/>
          </a:xfrm>
          <a:prstGeom prst="line">
            <a:avLst/>
          </a:prstGeom>
          <a:ln w="25400" cap="rnd">
            <a:prstDash val="dash"/>
            <a:round/>
            <a:headEnd type="non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0992082" y="32941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𝑓</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0992082" y="3294124"/>
                <a:ext cx="47295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0956190" y="5406658"/>
                <a:ext cx="624082"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𝑓</m:t>
                          </m:r>
                        </m:e>
                        <m:sub>
                          <m:r>
                            <a:rPr lang="de-DE" sz="2800" b="0" i="1" smtClean="0">
                              <a:latin typeface="Cambria Math" panose="02040503050406030204" pitchFamily="18" charset="0"/>
                            </a:rPr>
                            <m:t>𝑁</m:t>
                          </m:r>
                        </m:sub>
                      </m:sSub>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0956190" y="5406658"/>
                <a:ext cx="624082" cy="523220"/>
              </a:xfrm>
              <a:prstGeom prst="rect">
                <a:avLst/>
              </a:prstGeom>
              <a:blipFill>
                <a:blip r:embed="rId7"/>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1481212"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1481212"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7966360-6C49-C005-808A-46159948718B}"/>
              </a:ext>
            </a:extLst>
          </p:cNvPr>
          <p:cNvGrpSpPr/>
          <p:nvPr/>
        </p:nvGrpSpPr>
        <p:grpSpPr>
          <a:xfrm>
            <a:off x="4914403" y="216908"/>
            <a:ext cx="7322679" cy="984687"/>
            <a:chOff x="4914403" y="216908"/>
            <a:chExt cx="7322679" cy="984687"/>
          </a:xfrm>
        </p:grpSpPr>
        <p:sp>
          <p:nvSpPr>
            <p:cNvPr id="16" name="Rectangle: Rounded Corners 15">
              <a:extLst>
                <a:ext uri="{FF2B5EF4-FFF2-40B4-BE49-F238E27FC236}">
                  <a16:creationId xmlns:a16="http://schemas.microsoft.com/office/drawing/2014/main" id="{02C97550-5DE0-0E12-CCE8-72ED90265B33}"/>
                </a:ext>
              </a:extLst>
            </p:cNvPr>
            <p:cNvSpPr/>
            <p:nvPr/>
          </p:nvSpPr>
          <p:spPr>
            <a:xfrm>
              <a:off x="5143075" y="216908"/>
              <a:ext cx="6834436" cy="984687"/>
            </a:xfrm>
            <a:custGeom>
              <a:avLst/>
              <a:gdLst>
                <a:gd name="connsiteX0" fmla="*/ 0 w 6834436"/>
                <a:gd name="connsiteY0" fmla="*/ 5258 h 984687"/>
                <a:gd name="connsiteX1" fmla="*/ 5258 w 6834436"/>
                <a:gd name="connsiteY1" fmla="*/ 0 h 984687"/>
                <a:gd name="connsiteX2" fmla="*/ 755889 w 6834436"/>
                <a:gd name="connsiteY2" fmla="*/ 0 h 984687"/>
                <a:gd name="connsiteX3" fmla="*/ 1233564 w 6834436"/>
                <a:gd name="connsiteY3" fmla="*/ 0 h 984687"/>
                <a:gd name="connsiteX4" fmla="*/ 1779477 w 6834436"/>
                <a:gd name="connsiteY4" fmla="*/ 0 h 984687"/>
                <a:gd name="connsiteX5" fmla="*/ 2530108 w 6834436"/>
                <a:gd name="connsiteY5" fmla="*/ 0 h 984687"/>
                <a:gd name="connsiteX6" fmla="*/ 3076022 w 6834436"/>
                <a:gd name="connsiteY6" fmla="*/ 0 h 984687"/>
                <a:gd name="connsiteX7" fmla="*/ 3553696 w 6834436"/>
                <a:gd name="connsiteY7" fmla="*/ 0 h 984687"/>
                <a:gd name="connsiteX8" fmla="*/ 4099610 w 6834436"/>
                <a:gd name="connsiteY8" fmla="*/ 0 h 984687"/>
                <a:gd name="connsiteX9" fmla="*/ 4713763 w 6834436"/>
                <a:gd name="connsiteY9" fmla="*/ 0 h 984687"/>
                <a:gd name="connsiteX10" fmla="*/ 5396155 w 6834436"/>
                <a:gd name="connsiteY10" fmla="*/ 0 h 984687"/>
                <a:gd name="connsiteX11" fmla="*/ 5942068 w 6834436"/>
                <a:gd name="connsiteY11" fmla="*/ 0 h 984687"/>
                <a:gd name="connsiteX12" fmla="*/ 6829178 w 6834436"/>
                <a:gd name="connsiteY12" fmla="*/ 0 h 984687"/>
                <a:gd name="connsiteX13" fmla="*/ 6834436 w 6834436"/>
                <a:gd name="connsiteY13" fmla="*/ 5258 h 984687"/>
                <a:gd name="connsiteX14" fmla="*/ 6834436 w 6834436"/>
                <a:gd name="connsiteY14" fmla="*/ 463118 h 984687"/>
                <a:gd name="connsiteX15" fmla="*/ 6834436 w 6834436"/>
                <a:gd name="connsiteY15" fmla="*/ 979429 h 984687"/>
                <a:gd name="connsiteX16" fmla="*/ 6829178 w 6834436"/>
                <a:gd name="connsiteY16" fmla="*/ 984687 h 984687"/>
                <a:gd name="connsiteX17" fmla="*/ 6215025 w 6834436"/>
                <a:gd name="connsiteY17" fmla="*/ 984687 h 984687"/>
                <a:gd name="connsiteX18" fmla="*/ 5737351 w 6834436"/>
                <a:gd name="connsiteY18" fmla="*/ 984687 h 984687"/>
                <a:gd name="connsiteX19" fmla="*/ 4918480 w 6834436"/>
                <a:gd name="connsiteY19" fmla="*/ 984687 h 984687"/>
                <a:gd name="connsiteX20" fmla="*/ 4236088 w 6834436"/>
                <a:gd name="connsiteY20" fmla="*/ 984687 h 984687"/>
                <a:gd name="connsiteX21" fmla="*/ 3417218 w 6834436"/>
                <a:gd name="connsiteY21" fmla="*/ 984687 h 984687"/>
                <a:gd name="connsiteX22" fmla="*/ 2803065 w 6834436"/>
                <a:gd name="connsiteY22" fmla="*/ 984687 h 984687"/>
                <a:gd name="connsiteX23" fmla="*/ 2257152 w 6834436"/>
                <a:gd name="connsiteY23" fmla="*/ 984687 h 984687"/>
                <a:gd name="connsiteX24" fmla="*/ 1574760 w 6834436"/>
                <a:gd name="connsiteY24" fmla="*/ 984687 h 984687"/>
                <a:gd name="connsiteX25" fmla="*/ 824128 w 6834436"/>
                <a:gd name="connsiteY25" fmla="*/ 984687 h 984687"/>
                <a:gd name="connsiteX26" fmla="*/ 5258 w 6834436"/>
                <a:gd name="connsiteY26" fmla="*/ 984687 h 984687"/>
                <a:gd name="connsiteX27" fmla="*/ 0 w 6834436"/>
                <a:gd name="connsiteY27" fmla="*/ 979429 h 984687"/>
                <a:gd name="connsiteX28" fmla="*/ 0 w 6834436"/>
                <a:gd name="connsiteY28" fmla="*/ 482602 h 984687"/>
                <a:gd name="connsiteX29" fmla="*/ 0 w 6834436"/>
                <a:gd name="connsiteY29" fmla="*/ 5258 h 9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34436" h="984687" fill="none" extrusionOk="0">
                  <a:moveTo>
                    <a:pt x="0" y="5258"/>
                  </a:moveTo>
                  <a:cubicBezTo>
                    <a:pt x="-189" y="2546"/>
                    <a:pt x="2163" y="408"/>
                    <a:pt x="5258" y="0"/>
                  </a:cubicBezTo>
                  <a:cubicBezTo>
                    <a:pt x="318656" y="-26304"/>
                    <a:pt x="590098" y="25234"/>
                    <a:pt x="755889" y="0"/>
                  </a:cubicBezTo>
                  <a:cubicBezTo>
                    <a:pt x="921680" y="-25234"/>
                    <a:pt x="1083299" y="-2159"/>
                    <a:pt x="1233564" y="0"/>
                  </a:cubicBezTo>
                  <a:cubicBezTo>
                    <a:pt x="1383829" y="2159"/>
                    <a:pt x="1524886" y="-24584"/>
                    <a:pt x="1779477" y="0"/>
                  </a:cubicBezTo>
                  <a:cubicBezTo>
                    <a:pt x="2034068" y="24584"/>
                    <a:pt x="2284730" y="18445"/>
                    <a:pt x="2530108" y="0"/>
                  </a:cubicBezTo>
                  <a:cubicBezTo>
                    <a:pt x="2775486" y="-18445"/>
                    <a:pt x="2924983" y="-10349"/>
                    <a:pt x="3076022" y="0"/>
                  </a:cubicBezTo>
                  <a:cubicBezTo>
                    <a:pt x="3227061" y="10349"/>
                    <a:pt x="3362116" y="23500"/>
                    <a:pt x="3553696" y="0"/>
                  </a:cubicBezTo>
                  <a:cubicBezTo>
                    <a:pt x="3745276" y="-23500"/>
                    <a:pt x="3843568" y="-11598"/>
                    <a:pt x="4099610" y="0"/>
                  </a:cubicBezTo>
                  <a:cubicBezTo>
                    <a:pt x="4355652" y="11598"/>
                    <a:pt x="4461724" y="-244"/>
                    <a:pt x="4713763" y="0"/>
                  </a:cubicBezTo>
                  <a:cubicBezTo>
                    <a:pt x="4965802" y="244"/>
                    <a:pt x="5135409" y="-25576"/>
                    <a:pt x="5396155" y="0"/>
                  </a:cubicBezTo>
                  <a:cubicBezTo>
                    <a:pt x="5656901" y="25576"/>
                    <a:pt x="5687514" y="26854"/>
                    <a:pt x="5942068" y="0"/>
                  </a:cubicBezTo>
                  <a:cubicBezTo>
                    <a:pt x="6196622" y="-26854"/>
                    <a:pt x="6637044" y="-43418"/>
                    <a:pt x="6829178" y="0"/>
                  </a:cubicBezTo>
                  <a:cubicBezTo>
                    <a:pt x="6832024" y="-103"/>
                    <a:pt x="6833863" y="2620"/>
                    <a:pt x="6834436" y="5258"/>
                  </a:cubicBezTo>
                  <a:cubicBezTo>
                    <a:pt x="6846639" y="170276"/>
                    <a:pt x="6841162" y="258824"/>
                    <a:pt x="6834436" y="463118"/>
                  </a:cubicBezTo>
                  <a:cubicBezTo>
                    <a:pt x="6827710" y="667412"/>
                    <a:pt x="6810804" y="779364"/>
                    <a:pt x="6834436" y="979429"/>
                  </a:cubicBezTo>
                  <a:cubicBezTo>
                    <a:pt x="6834571" y="982356"/>
                    <a:pt x="6831968" y="984729"/>
                    <a:pt x="6829178" y="984687"/>
                  </a:cubicBezTo>
                  <a:cubicBezTo>
                    <a:pt x="6704736" y="1007017"/>
                    <a:pt x="6338410" y="972795"/>
                    <a:pt x="6215025" y="984687"/>
                  </a:cubicBezTo>
                  <a:cubicBezTo>
                    <a:pt x="6091640" y="996579"/>
                    <a:pt x="5866591" y="965434"/>
                    <a:pt x="5737351" y="984687"/>
                  </a:cubicBezTo>
                  <a:cubicBezTo>
                    <a:pt x="5608111" y="1003940"/>
                    <a:pt x="5101254" y="976915"/>
                    <a:pt x="4918480" y="984687"/>
                  </a:cubicBezTo>
                  <a:cubicBezTo>
                    <a:pt x="4735706" y="992459"/>
                    <a:pt x="4418319" y="985554"/>
                    <a:pt x="4236088" y="984687"/>
                  </a:cubicBezTo>
                  <a:cubicBezTo>
                    <a:pt x="4053857" y="983820"/>
                    <a:pt x="3775614" y="1000876"/>
                    <a:pt x="3417218" y="984687"/>
                  </a:cubicBezTo>
                  <a:cubicBezTo>
                    <a:pt x="3058822" y="968499"/>
                    <a:pt x="3096444" y="979354"/>
                    <a:pt x="2803065" y="984687"/>
                  </a:cubicBezTo>
                  <a:cubicBezTo>
                    <a:pt x="2509686" y="990020"/>
                    <a:pt x="2406285" y="968289"/>
                    <a:pt x="2257152" y="984687"/>
                  </a:cubicBezTo>
                  <a:cubicBezTo>
                    <a:pt x="2108019" y="1001085"/>
                    <a:pt x="1825023" y="993177"/>
                    <a:pt x="1574760" y="984687"/>
                  </a:cubicBezTo>
                  <a:cubicBezTo>
                    <a:pt x="1324497" y="976197"/>
                    <a:pt x="1143104" y="1020774"/>
                    <a:pt x="824128" y="984687"/>
                  </a:cubicBezTo>
                  <a:cubicBezTo>
                    <a:pt x="505152" y="948600"/>
                    <a:pt x="259976" y="971456"/>
                    <a:pt x="5258" y="984687"/>
                  </a:cubicBezTo>
                  <a:cubicBezTo>
                    <a:pt x="2349" y="984762"/>
                    <a:pt x="-193" y="982163"/>
                    <a:pt x="0" y="979429"/>
                  </a:cubicBezTo>
                  <a:cubicBezTo>
                    <a:pt x="-6832" y="802310"/>
                    <a:pt x="-2824" y="651362"/>
                    <a:pt x="0" y="482602"/>
                  </a:cubicBezTo>
                  <a:cubicBezTo>
                    <a:pt x="2824" y="313842"/>
                    <a:pt x="5864" y="160325"/>
                    <a:pt x="0" y="5258"/>
                  </a:cubicBezTo>
                  <a:close/>
                </a:path>
                <a:path w="6834436" h="984687" stroke="0" extrusionOk="0">
                  <a:moveTo>
                    <a:pt x="0" y="5258"/>
                  </a:moveTo>
                  <a:cubicBezTo>
                    <a:pt x="-85" y="2302"/>
                    <a:pt x="2068" y="107"/>
                    <a:pt x="5258" y="0"/>
                  </a:cubicBezTo>
                  <a:cubicBezTo>
                    <a:pt x="278632" y="23544"/>
                    <a:pt x="543944" y="-23371"/>
                    <a:pt x="824128" y="0"/>
                  </a:cubicBezTo>
                  <a:cubicBezTo>
                    <a:pt x="1104312" y="23371"/>
                    <a:pt x="1158246" y="-2208"/>
                    <a:pt x="1438281" y="0"/>
                  </a:cubicBezTo>
                  <a:cubicBezTo>
                    <a:pt x="1718316" y="2208"/>
                    <a:pt x="1755663" y="-20530"/>
                    <a:pt x="1984195" y="0"/>
                  </a:cubicBezTo>
                  <a:cubicBezTo>
                    <a:pt x="2212727" y="20530"/>
                    <a:pt x="2537053" y="-13892"/>
                    <a:pt x="2734826" y="0"/>
                  </a:cubicBezTo>
                  <a:cubicBezTo>
                    <a:pt x="2932599" y="13892"/>
                    <a:pt x="3098099" y="6139"/>
                    <a:pt x="3348979" y="0"/>
                  </a:cubicBezTo>
                  <a:cubicBezTo>
                    <a:pt x="3599859" y="-6139"/>
                    <a:pt x="3785837" y="35759"/>
                    <a:pt x="4167849" y="0"/>
                  </a:cubicBezTo>
                  <a:cubicBezTo>
                    <a:pt x="4549861" y="-35759"/>
                    <a:pt x="4542067" y="-10669"/>
                    <a:pt x="4713763" y="0"/>
                  </a:cubicBezTo>
                  <a:cubicBezTo>
                    <a:pt x="4885459" y="10669"/>
                    <a:pt x="5228049" y="-32407"/>
                    <a:pt x="5532633" y="0"/>
                  </a:cubicBezTo>
                  <a:cubicBezTo>
                    <a:pt x="5837217" y="32407"/>
                    <a:pt x="5865076" y="-23604"/>
                    <a:pt x="6010308" y="0"/>
                  </a:cubicBezTo>
                  <a:cubicBezTo>
                    <a:pt x="6155541" y="23604"/>
                    <a:pt x="6592214" y="8263"/>
                    <a:pt x="6829178" y="0"/>
                  </a:cubicBezTo>
                  <a:cubicBezTo>
                    <a:pt x="6832190" y="160"/>
                    <a:pt x="6834444" y="2436"/>
                    <a:pt x="6834436" y="5258"/>
                  </a:cubicBezTo>
                  <a:cubicBezTo>
                    <a:pt x="6837104" y="200262"/>
                    <a:pt x="6820811" y="298536"/>
                    <a:pt x="6834436" y="463118"/>
                  </a:cubicBezTo>
                  <a:cubicBezTo>
                    <a:pt x="6848061" y="627700"/>
                    <a:pt x="6841752" y="763434"/>
                    <a:pt x="6834436" y="979429"/>
                  </a:cubicBezTo>
                  <a:cubicBezTo>
                    <a:pt x="6833915" y="982419"/>
                    <a:pt x="6831671" y="984404"/>
                    <a:pt x="6829178" y="984687"/>
                  </a:cubicBezTo>
                  <a:cubicBezTo>
                    <a:pt x="6515678" y="1005018"/>
                    <a:pt x="6432151" y="955762"/>
                    <a:pt x="6078547" y="984687"/>
                  </a:cubicBezTo>
                  <a:cubicBezTo>
                    <a:pt x="5724943" y="1013612"/>
                    <a:pt x="5635596" y="993958"/>
                    <a:pt x="5396155" y="984687"/>
                  </a:cubicBezTo>
                  <a:cubicBezTo>
                    <a:pt x="5156714" y="975416"/>
                    <a:pt x="5028074" y="963633"/>
                    <a:pt x="4918480" y="984687"/>
                  </a:cubicBezTo>
                  <a:cubicBezTo>
                    <a:pt x="4808886" y="1005741"/>
                    <a:pt x="4566739" y="960986"/>
                    <a:pt x="4372567" y="984687"/>
                  </a:cubicBezTo>
                  <a:cubicBezTo>
                    <a:pt x="4178395" y="1008388"/>
                    <a:pt x="3925488" y="1000312"/>
                    <a:pt x="3553696" y="984687"/>
                  </a:cubicBezTo>
                  <a:cubicBezTo>
                    <a:pt x="3181904" y="969062"/>
                    <a:pt x="3060018" y="993680"/>
                    <a:pt x="2871304" y="984687"/>
                  </a:cubicBezTo>
                  <a:cubicBezTo>
                    <a:pt x="2682590" y="975694"/>
                    <a:pt x="2465546" y="1001995"/>
                    <a:pt x="2325391" y="984687"/>
                  </a:cubicBezTo>
                  <a:cubicBezTo>
                    <a:pt x="2185236" y="967379"/>
                    <a:pt x="1919082" y="960314"/>
                    <a:pt x="1642999" y="984687"/>
                  </a:cubicBezTo>
                  <a:cubicBezTo>
                    <a:pt x="1366916" y="1009060"/>
                    <a:pt x="1282031" y="1002404"/>
                    <a:pt x="1165324" y="984687"/>
                  </a:cubicBezTo>
                  <a:cubicBezTo>
                    <a:pt x="1048617" y="966970"/>
                    <a:pt x="909963" y="982171"/>
                    <a:pt x="687650" y="984687"/>
                  </a:cubicBezTo>
                  <a:cubicBezTo>
                    <a:pt x="465337" y="987203"/>
                    <a:pt x="202799" y="990977"/>
                    <a:pt x="5258" y="984687"/>
                  </a:cubicBezTo>
                  <a:cubicBezTo>
                    <a:pt x="2756" y="984828"/>
                    <a:pt x="77" y="982591"/>
                    <a:pt x="0" y="979429"/>
                  </a:cubicBezTo>
                  <a:cubicBezTo>
                    <a:pt x="-3986" y="884788"/>
                    <a:pt x="-3295" y="656796"/>
                    <a:pt x="0" y="521569"/>
                  </a:cubicBezTo>
                  <a:cubicBezTo>
                    <a:pt x="3295" y="386342"/>
                    <a:pt x="20214" y="189647"/>
                    <a:pt x="0" y="5258"/>
                  </a:cubicBezTo>
                  <a:close/>
                </a:path>
              </a:pathLst>
            </a:custGeom>
            <a:solidFill>
              <a:schemeClr val="accent5">
                <a:lumMod val="75000"/>
              </a:schemeClr>
            </a:solidFill>
            <a:ln w="25400">
              <a:solidFill>
                <a:schemeClr val="tx1"/>
              </a:solidFill>
              <a:extLst>
                <a:ext uri="{C807C97D-BFC1-408E-A445-0C87EB9F89A2}">
                  <ask:lineSketchStyleProps xmlns:ask="http://schemas.microsoft.com/office/drawing/2018/sketchyshapes" sd="1219033472">
                    <a:prstGeom prst="roundRect">
                      <a:avLst>
                        <a:gd name="adj" fmla="val 534"/>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617C4D-F774-EDD7-0731-C64770A6CE49}"/>
                    </a:ext>
                  </a:extLst>
                </p:cNvPr>
                <p:cNvSpPr txBox="1"/>
                <p:nvPr/>
              </p:nvSpPr>
              <p:spPr>
                <a:xfrm>
                  <a:off x="4914403" y="346303"/>
                  <a:ext cx="7322679"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21" name="TextBox 20">
                  <a:extLst>
                    <a:ext uri="{FF2B5EF4-FFF2-40B4-BE49-F238E27FC236}">
                      <a16:creationId xmlns:a16="http://schemas.microsoft.com/office/drawing/2014/main" id="{84617C4D-F774-EDD7-0731-C64770A6CE49}"/>
                    </a:ext>
                  </a:extLst>
                </p:cNvPr>
                <p:cNvSpPr txBox="1">
                  <a:spLocks noRot="1" noChangeAspect="1" noMove="1" noResize="1" noEditPoints="1" noAdjustHandles="1" noChangeArrowheads="1" noChangeShapeType="1" noTextEdit="1"/>
                </p:cNvSpPr>
                <p:nvPr/>
              </p:nvSpPr>
              <p:spPr>
                <a:xfrm>
                  <a:off x="4914403" y="346303"/>
                  <a:ext cx="7322679" cy="739305"/>
                </a:xfrm>
                <a:prstGeom prst="rect">
                  <a:avLst/>
                </a:prstGeom>
                <a:blipFill>
                  <a:blip r:embed="rId8"/>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AAED4CE-5CFF-0AB6-7879-8EF953553E6F}"/>
                  </a:ext>
                </a:extLst>
              </p:cNvPr>
              <p:cNvSpPr txBox="1"/>
              <p:nvPr/>
            </p:nvSpPr>
            <p:spPr>
              <a:xfrm>
                <a:off x="435610" y="1495588"/>
                <a:ext cx="6172050" cy="147707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3200" b="0" i="1" smtClean="0">
                              <a:latin typeface="Cambria Math" panose="02040503050406030204" pitchFamily="18" charset="0"/>
                            </a:rPr>
                          </m:ctrlPr>
                        </m:sSubPr>
                        <m:e>
                          <m:r>
                            <a:rPr lang="de-DE" sz="3200" b="0" i="1" smtClean="0">
                              <a:latin typeface="Cambria Math" panose="02040503050406030204" pitchFamily="18" charset="0"/>
                            </a:rPr>
                            <m:t>𝑓</m:t>
                          </m:r>
                        </m:e>
                        <m:sub>
                          <m:r>
                            <a:rPr lang="de-DE" sz="3200" b="0" i="1" smtClean="0">
                              <a:latin typeface="Cambria Math" panose="02040503050406030204" pitchFamily="18" charset="0"/>
                            </a:rPr>
                            <m:t>𝑁</m:t>
                          </m:r>
                        </m:sub>
                      </m:sSub>
                      <m:r>
                        <a:rPr lang="de-DE" sz="3200" b="0" i="1" smtClean="0">
                          <a:latin typeface="Cambria Math" panose="02040503050406030204" pitchFamily="18" charset="0"/>
                        </a:rPr>
                        <m:t>=</m:t>
                      </m:r>
                      <m:nary>
                        <m:naryPr>
                          <m:chr m:val="∑"/>
                          <m:ctrlPr>
                            <a:rPr lang="de-DE" sz="3200" b="0" i="1" smtClean="0">
                              <a:latin typeface="Cambria Math" panose="02040503050406030204" pitchFamily="18" charset="0"/>
                            </a:rPr>
                          </m:ctrlPr>
                        </m:naryPr>
                        <m:sub>
                          <m:r>
                            <m:rPr>
                              <m:brk m:alnAt="23"/>
                            </m:rPr>
                            <a:rPr lang="de-DE" sz="3200" b="0" i="1" smtClean="0">
                              <a:latin typeface="Cambria Math" panose="02040503050406030204" pitchFamily="18" charset="0"/>
                            </a:rPr>
                            <m:t>𝑛</m:t>
                          </m:r>
                          <m:r>
                            <a:rPr lang="de-DE" sz="3200" b="0" i="1" smtClean="0">
                              <a:latin typeface="Cambria Math" panose="02040503050406030204" pitchFamily="18" charset="0"/>
                            </a:rPr>
                            <m:t>=−</m:t>
                          </m:r>
                          <m:r>
                            <a:rPr lang="de-DE" sz="3200" b="0" i="1" smtClean="0">
                              <a:latin typeface="Cambria Math" panose="02040503050406030204" pitchFamily="18" charset="0"/>
                            </a:rPr>
                            <m:t>𝑁</m:t>
                          </m:r>
                        </m:sub>
                        <m:sup>
                          <m:r>
                            <a:rPr lang="de-DE" sz="3200" b="0" i="1" smtClean="0">
                              <a:latin typeface="Cambria Math" panose="02040503050406030204" pitchFamily="18" charset="0"/>
                            </a:rPr>
                            <m:t>𝑁</m:t>
                          </m:r>
                        </m:sup>
                        <m:e>
                          <m:d>
                            <m:dPr>
                              <m:ctrlPr>
                                <a:rPr lang="de-DE" sz="3200" b="0" i="1" smtClean="0">
                                  <a:latin typeface="Cambria Math" panose="02040503050406030204" pitchFamily="18" charset="0"/>
                                </a:rPr>
                              </m:ctrlPr>
                            </m:dPr>
                            <m:e>
                              <m:f>
                                <m:fPr>
                                  <m:ctrlPr>
                                    <a:rPr lang="de-DE" sz="3200" b="0" i="1" smtClean="0">
                                      <a:latin typeface="Cambria Math" panose="02040503050406030204" pitchFamily="18" charset="0"/>
                                    </a:rPr>
                                  </m:ctrlPr>
                                </m:fPr>
                                <m:num>
                                  <m:r>
                                    <a:rPr lang="de-DE" sz="3200" b="0" i="1" smtClean="0">
                                      <a:latin typeface="Cambria Math" panose="02040503050406030204" pitchFamily="18" charset="0"/>
                                    </a:rPr>
                                    <m:t>1</m:t>
                                  </m:r>
                                </m:num>
                                <m:den>
                                  <m:r>
                                    <a:rPr lang="de-DE" sz="3200" b="0" i="1" smtClean="0">
                                      <a:latin typeface="Cambria Math" panose="02040503050406030204" pitchFamily="18" charset="0"/>
                                    </a:rPr>
                                    <m:t>𝑇</m:t>
                                  </m:r>
                                </m:den>
                              </m:f>
                              <m:nary>
                                <m:naryPr>
                                  <m:ctrlPr>
                                    <a:rPr lang="de-DE" sz="3200" i="1">
                                      <a:latin typeface="Cambria Math" panose="02040503050406030204" pitchFamily="18" charset="0"/>
                                    </a:rPr>
                                  </m:ctrlPr>
                                </m:naryPr>
                                <m:sub>
                                  <m:r>
                                    <a:rPr lang="de-DE" sz="3200" i="1">
                                      <a:latin typeface="Cambria Math" panose="02040503050406030204" pitchFamily="18" charset="0"/>
                                    </a:rPr>
                                    <m:t>0</m:t>
                                  </m:r>
                                </m:sub>
                                <m:sup>
                                  <m:r>
                                    <a:rPr lang="de-DE" sz="3200" i="1">
                                      <a:latin typeface="Cambria Math" panose="02040503050406030204" pitchFamily="18" charset="0"/>
                                    </a:rPr>
                                    <m:t>𝑇</m:t>
                                  </m:r>
                                </m:sup>
                                <m:e>
                                  <m:r>
                                    <a:rPr lang="de-DE" sz="3200" i="1">
                                      <a:latin typeface="Cambria Math" panose="02040503050406030204" pitchFamily="18" charset="0"/>
                                    </a:rPr>
                                    <m:t>𝑓</m:t>
                                  </m:r>
                                  <m:d>
                                    <m:dPr>
                                      <m:ctrlPr>
                                        <a:rPr lang="de-DE" sz="3200" i="1">
                                          <a:latin typeface="Cambria Math" panose="02040503050406030204" pitchFamily="18" charset="0"/>
                                        </a:rPr>
                                      </m:ctrlPr>
                                    </m:dPr>
                                    <m:e>
                                      <m:r>
                                        <a:rPr lang="de-DE" sz="3200" i="1">
                                          <a:latin typeface="Cambria Math" panose="02040503050406030204" pitchFamily="18" charset="0"/>
                                        </a:rPr>
                                        <m:t>𝑡</m:t>
                                      </m:r>
                                    </m:e>
                                  </m:d>
                                  <m:sSup>
                                    <m:sSupPr>
                                      <m:ctrlPr>
                                        <a:rPr lang="de-DE" sz="3200" i="1">
                                          <a:latin typeface="Cambria Math" panose="02040503050406030204" pitchFamily="18" charset="0"/>
                                        </a:rPr>
                                      </m:ctrlPr>
                                    </m:sSupPr>
                                    <m:e>
                                      <m:r>
                                        <a:rPr lang="de-DE" sz="3200" i="1">
                                          <a:latin typeface="Cambria Math" panose="02040503050406030204" pitchFamily="18" charset="0"/>
                                        </a:rPr>
                                        <m:t>𝑒</m:t>
                                      </m:r>
                                    </m:e>
                                    <m:sup>
                                      <m:r>
                                        <a:rPr lang="de-DE" sz="3200" i="1">
                                          <a:latin typeface="Cambria Math" panose="02040503050406030204" pitchFamily="18" charset="0"/>
                                        </a:rPr>
                                        <m:t>−2</m:t>
                                      </m:r>
                                      <m:r>
                                        <a:rPr lang="de-DE" sz="3200" i="1">
                                          <a:latin typeface="Cambria Math" panose="02040503050406030204" pitchFamily="18" charset="0"/>
                                        </a:rPr>
                                        <m:t>𝜋</m:t>
                                      </m:r>
                                      <m:r>
                                        <a:rPr lang="de-DE" sz="3200" i="1">
                                          <a:latin typeface="Cambria Math" panose="02040503050406030204" pitchFamily="18" charset="0"/>
                                        </a:rPr>
                                        <m:t>𝑖𝑛𝑡</m:t>
                                      </m:r>
                                      <m:r>
                                        <a:rPr lang="de-DE" sz="3200" i="1">
                                          <a:latin typeface="Cambria Math" panose="02040503050406030204" pitchFamily="18" charset="0"/>
                                        </a:rPr>
                                        <m:t>/</m:t>
                                      </m:r>
                                      <m:r>
                                        <a:rPr lang="de-DE" sz="3200" i="1">
                                          <a:latin typeface="Cambria Math" panose="02040503050406030204" pitchFamily="18" charset="0"/>
                                        </a:rPr>
                                        <m:t>𝑇</m:t>
                                      </m:r>
                                    </m:sup>
                                  </m:sSup>
                                </m:e>
                              </m:nary>
                              <m:r>
                                <m:rPr>
                                  <m:sty m:val="p"/>
                                </m:rPr>
                                <a:rPr lang="de-DE" sz="3200">
                                  <a:latin typeface="Cambria Math" panose="02040503050406030204" pitchFamily="18" charset="0"/>
                                </a:rPr>
                                <m:t>d</m:t>
                              </m:r>
                              <m:r>
                                <a:rPr lang="de-DE" sz="3200" b="0" i="1" smtClean="0">
                                  <a:latin typeface="Cambria Math" panose="02040503050406030204" pitchFamily="18" charset="0"/>
                                </a:rPr>
                                <m:t>𝑡</m:t>
                              </m:r>
                            </m:e>
                          </m:d>
                        </m:e>
                      </m:nary>
                    </m:oMath>
                  </m:oMathPara>
                </a14:m>
                <a:endParaRPr lang="en-US" sz="3200" dirty="0"/>
              </a:p>
            </p:txBody>
          </p:sp>
        </mc:Choice>
        <mc:Fallback xmlns="">
          <p:sp>
            <p:nvSpPr>
              <p:cNvPr id="2" name="TextBox 1">
                <a:extLst>
                  <a:ext uri="{FF2B5EF4-FFF2-40B4-BE49-F238E27FC236}">
                    <a16:creationId xmlns:a16="http://schemas.microsoft.com/office/drawing/2014/main" id="{3AAED4CE-5CFF-0AB6-7879-8EF953553E6F}"/>
                  </a:ext>
                </a:extLst>
              </p:cNvPr>
              <p:cNvSpPr txBox="1">
                <a:spLocks noRot="1" noChangeAspect="1" noMove="1" noResize="1" noEditPoints="1" noAdjustHandles="1" noChangeArrowheads="1" noChangeShapeType="1" noTextEdit="1"/>
              </p:cNvSpPr>
              <p:nvPr/>
            </p:nvSpPr>
            <p:spPr>
              <a:xfrm>
                <a:off x="435610" y="1495588"/>
                <a:ext cx="6172050" cy="147707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CEE84C15-98E2-70CD-073A-2570EA64CA31}"/>
                  </a:ext>
                </a:extLst>
              </p:cNvPr>
              <p:cNvSpPr txBox="1"/>
              <p:nvPr/>
            </p:nvSpPr>
            <p:spPr>
              <a:xfrm>
                <a:off x="6437867" y="2008747"/>
                <a:ext cx="1723200" cy="60324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de-DE" sz="3200" i="1" smtClean="0">
                              <a:solidFill>
                                <a:schemeClr val="accent5"/>
                              </a:solidFill>
                              <a:latin typeface="Cambria Math" panose="02040503050406030204" pitchFamily="18" charset="0"/>
                            </a:rPr>
                          </m:ctrlPr>
                        </m:sSupPr>
                        <m:e>
                          <m:r>
                            <a:rPr lang="de-DE" sz="3200" i="1">
                              <a:solidFill>
                                <a:schemeClr val="accent5"/>
                              </a:solidFill>
                              <a:latin typeface="Cambria Math" panose="02040503050406030204" pitchFamily="18" charset="0"/>
                            </a:rPr>
                            <m:t>𝑒</m:t>
                          </m:r>
                        </m:e>
                        <m:sup>
                          <m:r>
                            <a:rPr lang="de-DE" sz="3200" i="1">
                              <a:solidFill>
                                <a:schemeClr val="accent5"/>
                              </a:solidFill>
                              <a:latin typeface="Cambria Math" panose="02040503050406030204" pitchFamily="18" charset="0"/>
                            </a:rPr>
                            <m:t>2</m:t>
                          </m:r>
                          <m:r>
                            <a:rPr lang="de-DE" sz="3200" i="1">
                              <a:solidFill>
                                <a:schemeClr val="accent5"/>
                              </a:solidFill>
                              <a:latin typeface="Cambria Math" panose="02040503050406030204" pitchFamily="18" charset="0"/>
                            </a:rPr>
                            <m:t>𝜋</m:t>
                          </m:r>
                          <m:r>
                            <a:rPr lang="de-DE" sz="3200" i="1">
                              <a:solidFill>
                                <a:schemeClr val="accent5"/>
                              </a:solidFill>
                              <a:latin typeface="Cambria Math" panose="02040503050406030204" pitchFamily="18" charset="0"/>
                            </a:rPr>
                            <m:t>𝑖𝑛𝑡</m:t>
                          </m:r>
                          <m:r>
                            <a:rPr lang="de-DE" sz="3200" i="1">
                              <a:solidFill>
                                <a:schemeClr val="accent5"/>
                              </a:solidFill>
                              <a:latin typeface="Cambria Math" panose="02040503050406030204" pitchFamily="18" charset="0"/>
                            </a:rPr>
                            <m:t>/</m:t>
                          </m:r>
                          <m:r>
                            <a:rPr lang="de-DE" sz="3200" i="1">
                              <a:solidFill>
                                <a:schemeClr val="accent5"/>
                              </a:solidFill>
                              <a:latin typeface="Cambria Math" panose="02040503050406030204" pitchFamily="18" charset="0"/>
                            </a:rPr>
                            <m:t>𝑇</m:t>
                          </m:r>
                        </m:sup>
                      </m:sSup>
                    </m:oMath>
                  </m:oMathPara>
                </a14:m>
                <a:endParaRPr lang="en-US" sz="3200" dirty="0">
                  <a:solidFill>
                    <a:schemeClr val="accent5"/>
                  </a:solidFill>
                </a:endParaRPr>
              </a:p>
            </p:txBody>
          </p:sp>
        </mc:Choice>
        <mc:Fallback xmlns="">
          <p:sp>
            <p:nvSpPr>
              <p:cNvPr id="3" name="TextBox 2">
                <a:extLst>
                  <a:ext uri="{FF2B5EF4-FFF2-40B4-BE49-F238E27FC236}">
                    <a16:creationId xmlns:a16="http://schemas.microsoft.com/office/drawing/2014/main" id="{CEE84C15-98E2-70CD-073A-2570EA64CA31}"/>
                  </a:ext>
                </a:extLst>
              </p:cNvPr>
              <p:cNvSpPr txBox="1">
                <a:spLocks noRot="1" noChangeAspect="1" noMove="1" noResize="1" noEditPoints="1" noAdjustHandles="1" noChangeArrowheads="1" noChangeShapeType="1" noTextEdit="1"/>
              </p:cNvSpPr>
              <p:nvPr/>
            </p:nvSpPr>
            <p:spPr>
              <a:xfrm>
                <a:off x="6437867" y="2008747"/>
                <a:ext cx="1723200" cy="603242"/>
              </a:xfrm>
              <a:prstGeom prst="rect">
                <a:avLst/>
              </a:prstGeom>
              <a:blipFill>
                <a:blip r:embed="rId10"/>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73E6954-0A0F-824A-0B43-A14227A2B562}"/>
              </a:ext>
            </a:extLst>
          </p:cNvPr>
          <p:cNvSpPr txBox="1"/>
          <p:nvPr/>
        </p:nvSpPr>
        <p:spPr>
          <a:xfrm>
            <a:off x="2510633" y="3513872"/>
            <a:ext cx="4007956" cy="954107"/>
          </a:xfrm>
          <a:prstGeom prst="rect">
            <a:avLst/>
          </a:prstGeom>
          <a:noFill/>
        </p:spPr>
        <p:txBody>
          <a:bodyPr wrap="square" rtlCol="0">
            <a:spAutoFit/>
          </a:bodyPr>
          <a:lstStyle/>
          <a:p>
            <a:r>
              <a:rPr lang="en-US" sz="2800" dirty="0">
                <a:solidFill>
                  <a:schemeClr val="accent1"/>
                </a:solidFill>
              </a:rPr>
              <a:t>These are the coefficients for the linear combination</a:t>
            </a:r>
          </a:p>
        </p:txBody>
      </p:sp>
      <p:sp>
        <p:nvSpPr>
          <p:cNvPr id="9" name="Left Brace 8">
            <a:extLst>
              <a:ext uri="{FF2B5EF4-FFF2-40B4-BE49-F238E27FC236}">
                <a16:creationId xmlns:a16="http://schemas.microsoft.com/office/drawing/2014/main" id="{EF43DD7E-3CD3-2DF9-D9AB-3C9E1868955C}"/>
              </a:ext>
            </a:extLst>
          </p:cNvPr>
          <p:cNvSpPr/>
          <p:nvPr/>
        </p:nvSpPr>
        <p:spPr>
          <a:xfrm rot="16200000">
            <a:off x="4176159" y="1240559"/>
            <a:ext cx="540066" cy="3871117"/>
          </a:xfrm>
          <a:prstGeom prst="leftBrace">
            <a:avLst>
              <a:gd name="adj1" fmla="val 58892"/>
              <a:gd name="adj2" fmla="val 50000"/>
            </a:avLst>
          </a:prstGeom>
          <a:ln w="38100" cap="rnd">
            <a:solidFill>
              <a:schemeClr val="tx1"/>
            </a:solidFill>
            <a:round/>
            <a:tailEnd type="none"/>
          </a:ln>
          <a:effectLst>
            <a:glow rad="1397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E0A6EB9-EC7B-B9B6-B651-09D9DFDBB5F8}"/>
                  </a:ext>
                </a:extLst>
              </p:cNvPr>
              <p:cNvSpPr txBox="1"/>
              <p:nvPr/>
            </p:nvSpPr>
            <p:spPr>
              <a:xfrm>
                <a:off x="6516493" y="3006445"/>
                <a:ext cx="2802792" cy="1403910"/>
              </a:xfrm>
              <a:prstGeom prst="rect">
                <a:avLst/>
              </a:prstGeom>
              <a:noFill/>
            </p:spPr>
            <p:txBody>
              <a:bodyPr wrap="square" rtlCol="0">
                <a:spAutoFit/>
              </a:bodyPr>
              <a:lstStyle/>
              <a:p>
                <a:r>
                  <a:rPr lang="en-US" sz="2800" dirty="0">
                    <a:solidFill>
                      <a:schemeClr val="accent5"/>
                    </a:solidFill>
                  </a:rPr>
                  <a:t>functions from our basis </a:t>
                </a:r>
                <a14:m>
                  <m:oMath xmlns:m="http://schemas.openxmlformats.org/officeDocument/2006/math">
                    <m:sSub>
                      <m:sSubPr>
                        <m:ctrlPr>
                          <a:rPr lang="de-DE" sz="2800" i="1">
                            <a:solidFill>
                              <a:schemeClr val="accent5"/>
                            </a:solidFill>
                            <a:latin typeface="Cambria Math" panose="02040503050406030204" pitchFamily="18" charset="0"/>
                            <a:ea typeface="Cambria Math" panose="02040503050406030204" pitchFamily="18" charset="0"/>
                          </a:rPr>
                        </m:ctrlPr>
                      </m:sSubPr>
                      <m:e>
                        <m:r>
                          <a:rPr lang="en-US" sz="2800" i="1">
                            <a:solidFill>
                              <a:schemeClr val="accent5"/>
                            </a:solidFill>
                            <a:latin typeface="Cambria Math" panose="02040503050406030204" pitchFamily="18" charset="0"/>
                            <a:ea typeface="Cambria Math" panose="02040503050406030204" pitchFamily="18" charset="0"/>
                          </a:rPr>
                          <m:t>𝔉</m:t>
                        </m:r>
                      </m:e>
                      <m:sub>
                        <m:r>
                          <a:rPr lang="de-DE" sz="2800" i="1">
                            <a:solidFill>
                              <a:schemeClr val="accent5"/>
                            </a:solidFill>
                            <a:latin typeface="Cambria Math" panose="02040503050406030204" pitchFamily="18" charset="0"/>
                            <a:ea typeface="Cambria Math" panose="02040503050406030204" pitchFamily="18" charset="0"/>
                          </a:rPr>
                          <m:t>𝑁</m:t>
                        </m:r>
                        <m:r>
                          <a:rPr lang="de-DE" sz="2800" i="1">
                            <a:solidFill>
                              <a:schemeClr val="accent5"/>
                            </a:solidFill>
                            <a:latin typeface="Cambria Math" panose="02040503050406030204" pitchFamily="18" charset="0"/>
                            <a:ea typeface="Cambria Math" panose="02040503050406030204" pitchFamily="18" charset="0"/>
                          </a:rPr>
                          <m:t>,</m:t>
                        </m:r>
                        <m:r>
                          <a:rPr lang="de-DE" sz="2800" i="1">
                            <a:solidFill>
                              <a:schemeClr val="accent5"/>
                            </a:solidFill>
                            <a:latin typeface="Cambria Math" panose="02040503050406030204" pitchFamily="18" charset="0"/>
                            <a:ea typeface="Cambria Math" panose="02040503050406030204" pitchFamily="18" charset="0"/>
                          </a:rPr>
                          <m:t>𝑇</m:t>
                        </m:r>
                      </m:sub>
                    </m:sSub>
                  </m:oMath>
                </a14:m>
                <a:r>
                  <a:rPr lang="en-US" sz="2800" dirty="0">
                    <a:solidFill>
                      <a:schemeClr val="accent5"/>
                    </a:solidFill>
                  </a:rPr>
                  <a:t>,</a:t>
                </a:r>
                <a:br>
                  <a:rPr lang="en-US" sz="2800" dirty="0">
                    <a:solidFill>
                      <a:schemeClr val="accent5"/>
                    </a:solidFill>
                  </a:rPr>
                </a:br>
                <a:r>
                  <a:rPr lang="en-US" sz="2800" dirty="0">
                    <a:solidFill>
                      <a:schemeClr val="accent5"/>
                    </a:solidFill>
                  </a:rPr>
                  <a:t>i.e. “pure tones”</a:t>
                </a:r>
              </a:p>
            </p:txBody>
          </p:sp>
        </mc:Choice>
        <mc:Fallback xmlns="">
          <p:sp>
            <p:nvSpPr>
              <p:cNvPr id="11" name="TextBox 10">
                <a:extLst>
                  <a:ext uri="{FF2B5EF4-FFF2-40B4-BE49-F238E27FC236}">
                    <a16:creationId xmlns:a16="http://schemas.microsoft.com/office/drawing/2014/main" id="{5E0A6EB9-EC7B-B9B6-B651-09D9DFDBB5F8}"/>
                  </a:ext>
                </a:extLst>
              </p:cNvPr>
              <p:cNvSpPr txBox="1">
                <a:spLocks noRot="1" noChangeAspect="1" noMove="1" noResize="1" noEditPoints="1" noAdjustHandles="1" noChangeArrowheads="1" noChangeShapeType="1" noTextEdit="1"/>
              </p:cNvSpPr>
              <p:nvPr/>
            </p:nvSpPr>
            <p:spPr>
              <a:xfrm>
                <a:off x="6516493" y="3006445"/>
                <a:ext cx="2802792" cy="1403910"/>
              </a:xfrm>
              <a:prstGeom prst="rect">
                <a:avLst/>
              </a:prstGeom>
              <a:blipFill>
                <a:blip r:embed="rId11"/>
                <a:stretch>
                  <a:fillRect l="-4565" t="-3913" b="-117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2D495959-B8BD-33D7-3DF3-57A04BB65FCD}"/>
                  </a:ext>
                </a:extLst>
              </p:cNvPr>
              <p:cNvSpPr txBox="1"/>
              <p:nvPr/>
            </p:nvSpPr>
            <p:spPr>
              <a:xfrm>
                <a:off x="2508537" y="4467979"/>
                <a:ext cx="2867795" cy="523220"/>
              </a:xfrm>
              <a:prstGeom prst="rect">
                <a:avLst/>
              </a:prstGeom>
              <a:noFill/>
            </p:spPr>
            <p:txBody>
              <a:bodyPr wrap="square" rtlCol="0">
                <a:spAutoFit/>
              </a:bodyPr>
              <a:lstStyle/>
              <a:p>
                <a:r>
                  <a:rPr lang="en-US" sz="2800" dirty="0">
                    <a:solidFill>
                      <a:schemeClr val="accent1"/>
                    </a:solidFill>
                  </a:rPr>
                  <a:t>Let’s call them </a:t>
                </a:r>
                <a14:m>
                  <m:oMath xmlns:m="http://schemas.openxmlformats.org/officeDocument/2006/math">
                    <m:sSub>
                      <m:sSubPr>
                        <m:ctrlPr>
                          <a:rPr lang="de-DE" sz="2800" b="0" i="1" smtClean="0">
                            <a:solidFill>
                              <a:schemeClr val="accent1"/>
                            </a:solidFill>
                            <a:latin typeface="Cambria Math" panose="02040503050406030204" pitchFamily="18" charset="0"/>
                          </a:rPr>
                        </m:ctrlPr>
                      </m:sSubPr>
                      <m:e>
                        <m:r>
                          <a:rPr lang="de-DE" sz="2800" b="0" i="1" smtClean="0">
                            <a:solidFill>
                              <a:schemeClr val="accent1"/>
                            </a:solidFill>
                            <a:latin typeface="Cambria Math" panose="02040503050406030204" pitchFamily="18" charset="0"/>
                          </a:rPr>
                          <m:t>𝑧</m:t>
                        </m:r>
                      </m:e>
                      <m:sub>
                        <m:r>
                          <a:rPr lang="de-DE" sz="2800" b="0" i="1" smtClean="0">
                            <a:solidFill>
                              <a:schemeClr val="accent1"/>
                            </a:solidFill>
                            <a:latin typeface="Cambria Math" panose="02040503050406030204" pitchFamily="18" charset="0"/>
                          </a:rPr>
                          <m:t>𝑛</m:t>
                        </m:r>
                      </m:sub>
                    </m:sSub>
                  </m:oMath>
                </a14:m>
                <a:endParaRPr lang="en-US" sz="2800" dirty="0">
                  <a:solidFill>
                    <a:schemeClr val="accent1"/>
                  </a:solidFill>
                </a:endParaRPr>
              </a:p>
            </p:txBody>
          </p:sp>
        </mc:Choice>
        <mc:Fallback xmlns="">
          <p:sp>
            <p:nvSpPr>
              <p:cNvPr id="14" name="TextBox 13">
                <a:extLst>
                  <a:ext uri="{FF2B5EF4-FFF2-40B4-BE49-F238E27FC236}">
                    <a16:creationId xmlns:a16="http://schemas.microsoft.com/office/drawing/2014/main" id="{2D495959-B8BD-33D7-3DF3-57A04BB65FCD}"/>
                  </a:ext>
                </a:extLst>
              </p:cNvPr>
              <p:cNvSpPr txBox="1">
                <a:spLocks noRot="1" noChangeAspect="1" noMove="1" noResize="1" noEditPoints="1" noAdjustHandles="1" noChangeArrowheads="1" noChangeShapeType="1" noTextEdit="1"/>
              </p:cNvSpPr>
              <p:nvPr/>
            </p:nvSpPr>
            <p:spPr>
              <a:xfrm>
                <a:off x="2508537" y="4467979"/>
                <a:ext cx="2867795" cy="523220"/>
              </a:xfrm>
              <a:prstGeom prst="rect">
                <a:avLst/>
              </a:prstGeom>
              <a:blipFill>
                <a:blip r:embed="rId12"/>
                <a:stretch>
                  <a:fillRect l="-4468" t="-11628" b="-32558"/>
                </a:stretch>
              </a:blipFill>
            </p:spPr>
            <p:txBody>
              <a:bodyPr/>
              <a:lstStyle/>
              <a:p>
                <a:r>
                  <a:rPr lang="en-US">
                    <a:noFill/>
                  </a:rPr>
                  <a:t> </a:t>
                </a:r>
              </a:p>
            </p:txBody>
          </p:sp>
        </mc:Fallback>
      </mc:AlternateContent>
    </p:spTree>
    <p:extLst>
      <p:ext uri="{BB962C8B-B14F-4D97-AF65-F5344CB8AC3E}">
        <p14:creationId xmlns:p14="http://schemas.microsoft.com/office/powerpoint/2010/main" val="3763093773"/>
      </p:ext>
    </p:extLst>
  </p:cSld>
  <p:clrMapOvr>
    <a:masterClrMapping/>
  </p:clrMapOvr>
  <mc:AlternateContent xmlns:mc="http://schemas.openxmlformats.org/markup-compatibility/2006" xmlns:p159="http://schemas.microsoft.com/office/powerpoint/2015/09/main">
    <mc:Choice Requires="p159">
      <p:transition spd="med">
        <p159:morph option="byChar"/>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p:sp>
        <p:nvSpPr>
          <p:cNvPr id="17" name="Parallelogram 16">
            <a:extLst>
              <a:ext uri="{FF2B5EF4-FFF2-40B4-BE49-F238E27FC236}">
                <a16:creationId xmlns:a16="http://schemas.microsoft.com/office/drawing/2014/main" id="{C2A9B4D6-C178-5F4B-45E7-BE805A56648D}"/>
              </a:ext>
            </a:extLst>
          </p:cNvPr>
          <p:cNvSpPr/>
          <p:nvPr/>
        </p:nvSpPr>
        <p:spPr>
          <a:xfrm>
            <a:off x="12746708" y="5383467"/>
            <a:ext cx="4334190" cy="1006502"/>
          </a:xfrm>
          <a:custGeom>
            <a:avLst/>
            <a:gdLst>
              <a:gd name="connsiteX0" fmla="*/ 0 w 4334190"/>
              <a:gd name="connsiteY0" fmla="*/ 1006502 h 1006502"/>
              <a:gd name="connsiteX1" fmla="*/ 369926 w 4334190"/>
              <a:gd name="connsiteY1" fmla="*/ 681066 h 1006502"/>
              <a:gd name="connsiteX2" fmla="*/ 716970 w 4334190"/>
              <a:gd name="connsiteY2" fmla="*/ 375761 h 1006502"/>
              <a:gd name="connsiteX3" fmla="*/ 1144101 w 4334190"/>
              <a:gd name="connsiteY3" fmla="*/ 0 h 1006502"/>
              <a:gd name="connsiteX4" fmla="*/ 1750218 w 4334190"/>
              <a:gd name="connsiteY4" fmla="*/ 0 h 1006502"/>
              <a:gd name="connsiteX5" fmla="*/ 2324434 w 4334190"/>
              <a:gd name="connsiteY5" fmla="*/ 0 h 1006502"/>
              <a:gd name="connsiteX6" fmla="*/ 2898650 w 4334190"/>
              <a:gd name="connsiteY6" fmla="*/ 0 h 1006502"/>
              <a:gd name="connsiteX7" fmla="*/ 3536668 w 4334190"/>
              <a:gd name="connsiteY7" fmla="*/ 0 h 1006502"/>
              <a:gd name="connsiteX8" fmla="*/ 4334190 w 4334190"/>
              <a:gd name="connsiteY8" fmla="*/ 0 h 1006502"/>
              <a:gd name="connsiteX9" fmla="*/ 3975705 w 4334190"/>
              <a:gd name="connsiteY9" fmla="*/ 315371 h 1006502"/>
              <a:gd name="connsiteX10" fmla="*/ 3594338 w 4334190"/>
              <a:gd name="connsiteY10" fmla="*/ 650871 h 1006502"/>
              <a:gd name="connsiteX11" fmla="*/ 3190089 w 4334190"/>
              <a:gd name="connsiteY11" fmla="*/ 1006502 h 1006502"/>
              <a:gd name="connsiteX12" fmla="*/ 2583972 w 4334190"/>
              <a:gd name="connsiteY12" fmla="*/ 1006502 h 1006502"/>
              <a:gd name="connsiteX13" fmla="*/ 1977855 w 4334190"/>
              <a:gd name="connsiteY13" fmla="*/ 1006502 h 1006502"/>
              <a:gd name="connsiteX14" fmla="*/ 1276036 w 4334190"/>
              <a:gd name="connsiteY14" fmla="*/ 1006502 h 1006502"/>
              <a:gd name="connsiteX15" fmla="*/ 574216 w 4334190"/>
              <a:gd name="connsiteY15" fmla="*/ 1006502 h 1006502"/>
              <a:gd name="connsiteX16" fmla="*/ 0 w 4334190"/>
              <a:gd name="connsiteY16" fmla="*/ 1006502 h 1006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34190" h="1006502" extrusionOk="0">
                <a:moveTo>
                  <a:pt x="0" y="1006502"/>
                </a:moveTo>
                <a:cubicBezTo>
                  <a:pt x="132526" y="895029"/>
                  <a:pt x="272747" y="777992"/>
                  <a:pt x="369926" y="681066"/>
                </a:cubicBezTo>
                <a:cubicBezTo>
                  <a:pt x="467105" y="584140"/>
                  <a:pt x="635813" y="441530"/>
                  <a:pt x="716970" y="375761"/>
                </a:cubicBezTo>
                <a:cubicBezTo>
                  <a:pt x="798127" y="309992"/>
                  <a:pt x="1062838" y="93774"/>
                  <a:pt x="1144101" y="0"/>
                </a:cubicBezTo>
                <a:cubicBezTo>
                  <a:pt x="1352316" y="-8152"/>
                  <a:pt x="1514298" y="-20543"/>
                  <a:pt x="1750218" y="0"/>
                </a:cubicBezTo>
                <a:cubicBezTo>
                  <a:pt x="1986138" y="20543"/>
                  <a:pt x="2185976" y="-3236"/>
                  <a:pt x="2324434" y="0"/>
                </a:cubicBezTo>
                <a:cubicBezTo>
                  <a:pt x="2462892" y="3236"/>
                  <a:pt x="2618563" y="13449"/>
                  <a:pt x="2898650" y="0"/>
                </a:cubicBezTo>
                <a:cubicBezTo>
                  <a:pt x="3178737" y="-13449"/>
                  <a:pt x="3256773" y="12505"/>
                  <a:pt x="3536668" y="0"/>
                </a:cubicBezTo>
                <a:cubicBezTo>
                  <a:pt x="3816563" y="-12505"/>
                  <a:pt x="4025049" y="-6870"/>
                  <a:pt x="4334190" y="0"/>
                </a:cubicBezTo>
                <a:cubicBezTo>
                  <a:pt x="4212039" y="88193"/>
                  <a:pt x="4143887" y="189252"/>
                  <a:pt x="3975705" y="315371"/>
                </a:cubicBezTo>
                <a:cubicBezTo>
                  <a:pt x="3807523" y="441490"/>
                  <a:pt x="3687484" y="571751"/>
                  <a:pt x="3594338" y="650871"/>
                </a:cubicBezTo>
                <a:cubicBezTo>
                  <a:pt x="3501192" y="729991"/>
                  <a:pt x="3289775" y="891699"/>
                  <a:pt x="3190089" y="1006502"/>
                </a:cubicBezTo>
                <a:cubicBezTo>
                  <a:pt x="3012742" y="1031231"/>
                  <a:pt x="2819575" y="977332"/>
                  <a:pt x="2583972" y="1006502"/>
                </a:cubicBezTo>
                <a:cubicBezTo>
                  <a:pt x="2348369" y="1035672"/>
                  <a:pt x="2228748" y="986935"/>
                  <a:pt x="1977855" y="1006502"/>
                </a:cubicBezTo>
                <a:cubicBezTo>
                  <a:pt x="1726962" y="1026069"/>
                  <a:pt x="1547456" y="983863"/>
                  <a:pt x="1276036" y="1006502"/>
                </a:cubicBezTo>
                <a:cubicBezTo>
                  <a:pt x="1004616" y="1029141"/>
                  <a:pt x="918882" y="1019395"/>
                  <a:pt x="574216" y="1006502"/>
                </a:cubicBezTo>
                <a:cubicBezTo>
                  <a:pt x="229550" y="993609"/>
                  <a:pt x="221753" y="985249"/>
                  <a:pt x="0" y="1006502"/>
                </a:cubicBezTo>
                <a:close/>
              </a:path>
            </a:pathLst>
          </a:custGeom>
          <a:noFill/>
          <a:ln w="38100" cap="rnd">
            <a:solidFill>
              <a:schemeClr val="tx1"/>
            </a:solidFill>
            <a:round/>
            <a:extLst>
              <a:ext uri="{C807C97D-BFC1-408E-A445-0C87EB9F89A2}">
                <ask:lineSketchStyleProps xmlns:ask="http://schemas.microsoft.com/office/drawing/2018/sketchyshapes" sd="1219033472">
                  <a:prstGeom prst="parallelogram">
                    <a:avLst>
                      <a:gd name="adj" fmla="val 113671"/>
                    </a:avLst>
                  </a:prstGeom>
                  <ask:type>
                    <ask:lineSketchFreehand/>
                  </ask:type>
                </ask:lineSketchStyleProps>
              </a:ext>
            </a:extLst>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94ECD-B7FA-44C2-78E9-178487902796}"/>
                  </a:ext>
                </a:extLst>
              </p:cNvPr>
              <p:cNvSpPr txBox="1"/>
              <p:nvPr/>
            </p:nvSpPr>
            <p:spPr>
              <a:xfrm>
                <a:off x="13147189" y="5890763"/>
                <a:ext cx="2160720" cy="4853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𝑉</m:t>
                          </m:r>
                        </m:e>
                        <m:sub>
                          <m:r>
                            <a:rPr lang="de-DE" sz="2400" b="0" i="1" smtClean="0">
                              <a:latin typeface="Cambria Math" panose="02040503050406030204" pitchFamily="18" charset="0"/>
                            </a:rPr>
                            <m:t>𝑁</m:t>
                          </m:r>
                          <m:r>
                            <a:rPr lang="de-DE" sz="2400" b="0" i="1" smtClean="0">
                              <a:latin typeface="Cambria Math" panose="02040503050406030204" pitchFamily="18" charset="0"/>
                            </a:rPr>
                            <m:t>,</m:t>
                          </m:r>
                          <m:r>
                            <a:rPr lang="de-DE" sz="2400" b="0" i="1" smtClean="0">
                              <a:latin typeface="Cambria Math" panose="02040503050406030204" pitchFamily="18" charset="0"/>
                            </a:rPr>
                            <m:t>𝑇</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𝐿</m:t>
                          </m:r>
                        </m:e>
                        <m:sup>
                          <m:r>
                            <a:rPr lang="de-DE" sz="2400" b="0" i="1" smtClean="0">
                              <a:latin typeface="Cambria Math" panose="02040503050406030204" pitchFamily="18" charset="0"/>
                            </a:rPr>
                            <m:t>2</m:t>
                          </m:r>
                        </m:sup>
                      </m:sSup>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0,</m:t>
                          </m:r>
                          <m:r>
                            <a:rPr lang="de-DE" sz="2400" b="0" i="1" smtClean="0">
                              <a:latin typeface="Cambria Math" panose="02040503050406030204" pitchFamily="18" charset="0"/>
                            </a:rPr>
                            <m:t>𝑇</m:t>
                          </m:r>
                        </m:e>
                      </m:d>
                    </m:oMath>
                  </m:oMathPara>
                </a14:m>
                <a:endParaRPr lang="en-US" sz="2400" dirty="0"/>
              </a:p>
            </p:txBody>
          </p:sp>
        </mc:Choice>
        <mc:Fallback xmlns="">
          <p:sp>
            <p:nvSpPr>
              <p:cNvPr id="18" name="TextBox 17">
                <a:extLst>
                  <a:ext uri="{FF2B5EF4-FFF2-40B4-BE49-F238E27FC236}">
                    <a16:creationId xmlns:a16="http://schemas.microsoft.com/office/drawing/2014/main" id="{7FA94ECD-B7FA-44C2-78E9-178487902796}"/>
                  </a:ext>
                </a:extLst>
              </p:cNvPr>
              <p:cNvSpPr txBox="1">
                <a:spLocks noRot="1" noChangeAspect="1" noMove="1" noResize="1" noEditPoints="1" noAdjustHandles="1" noChangeArrowheads="1" noChangeShapeType="1" noTextEdit="1"/>
              </p:cNvSpPr>
              <p:nvPr/>
            </p:nvSpPr>
            <p:spPr>
              <a:xfrm>
                <a:off x="13147189" y="5890763"/>
                <a:ext cx="2160720" cy="485326"/>
              </a:xfrm>
              <a:prstGeom prst="rect">
                <a:avLst/>
              </a:prstGeom>
              <a:blipFill>
                <a:blip r:embed="rId5"/>
                <a:stretch>
                  <a:fillRect/>
                </a:stretch>
              </a:blipFill>
            </p:spPr>
            <p:txBody>
              <a:bodyPr/>
              <a:lstStyle/>
              <a:p>
                <a:r>
                  <a:rPr lang="en-US">
                    <a:noFill/>
                  </a:rPr>
                  <a:t> </a:t>
                </a:r>
              </a:p>
            </p:txBody>
          </p:sp>
        </mc:Fallback>
      </mc:AlternateContent>
      <p:cxnSp>
        <p:nvCxnSpPr>
          <p:cNvPr id="25" name="Straight Connector 24">
            <a:extLst>
              <a:ext uri="{FF2B5EF4-FFF2-40B4-BE49-F238E27FC236}">
                <a16:creationId xmlns:a16="http://schemas.microsoft.com/office/drawing/2014/main" id="{5CACA6C4-D1CA-1FDD-2799-17B49F80F7FC}"/>
              </a:ext>
            </a:extLst>
          </p:cNvPr>
          <p:cNvCxnSpPr>
            <a:cxnSpLocks/>
          </p:cNvCxnSpPr>
          <p:nvPr/>
        </p:nvCxnSpPr>
        <p:spPr>
          <a:xfrm>
            <a:off x="15180120" y="3708400"/>
            <a:ext cx="0" cy="1797318"/>
          </a:xfrm>
          <a:prstGeom prst="line">
            <a:avLst/>
          </a:prstGeom>
          <a:ln w="25400" cap="rnd">
            <a:prstDash val="dash"/>
            <a:round/>
            <a:headEnd type="none" w="lg" len="lg"/>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F11D67FF-6190-2207-78D1-4EC13E305E1A}"/>
                  </a:ext>
                </a:extLst>
              </p:cNvPr>
              <p:cNvSpPr txBox="1"/>
              <p:nvPr/>
            </p:nvSpPr>
            <p:spPr>
              <a:xfrm>
                <a:off x="14591930" y="3294124"/>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𝑓</m:t>
                      </m:r>
                    </m:oMath>
                  </m:oMathPara>
                </a14:m>
                <a:endParaRPr lang="en-US" sz="2000" dirty="0"/>
              </a:p>
            </p:txBody>
          </p:sp>
        </mc:Choice>
        <mc:Fallback xmlns="">
          <p:sp>
            <p:nvSpPr>
              <p:cNvPr id="28" name="TextBox 27">
                <a:extLst>
                  <a:ext uri="{FF2B5EF4-FFF2-40B4-BE49-F238E27FC236}">
                    <a16:creationId xmlns:a16="http://schemas.microsoft.com/office/drawing/2014/main" id="{F11D67FF-6190-2207-78D1-4EC13E305E1A}"/>
                  </a:ext>
                </a:extLst>
              </p:cNvPr>
              <p:cNvSpPr txBox="1">
                <a:spLocks noRot="1" noChangeAspect="1" noMove="1" noResize="1" noEditPoints="1" noAdjustHandles="1" noChangeArrowheads="1" noChangeShapeType="1" noTextEdit="1"/>
              </p:cNvSpPr>
              <p:nvPr/>
            </p:nvSpPr>
            <p:spPr>
              <a:xfrm>
                <a:off x="14591930" y="3294124"/>
                <a:ext cx="472950" cy="52322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2CCB6098-B8A6-AC95-A4F0-35F8A1B9FF65}"/>
                  </a:ext>
                </a:extLst>
              </p:cNvPr>
              <p:cNvSpPr txBox="1"/>
              <p:nvPr/>
            </p:nvSpPr>
            <p:spPr>
              <a:xfrm>
                <a:off x="14556038" y="5406658"/>
                <a:ext cx="624082" cy="523220"/>
              </a:xfrm>
              <a:prstGeom prst="rect">
                <a:avLst/>
              </a:prstGeom>
              <a:noFill/>
            </p:spPr>
            <p:txBody>
              <a:bodyPr wrap="none" rtlCol="0">
                <a:spAutoFit/>
              </a:bodyPr>
              <a:lstStyle>
                <a:defPPr>
                  <a:defRPr lang="en-US"/>
                </a:defPPr>
                <a:lvl1pPr>
                  <a:defRPr sz="2400" b="0" i="1">
                    <a:latin typeface="Cambria Math" panose="02040503050406030204" pitchFamily="18" charset="0"/>
                  </a:defRPr>
                </a:lvl1pPr>
              </a:lstStyle>
              <a:p>
                <a:pPr/>
                <a14:m>
                  <m:oMathPara xmlns:m="http://schemas.openxmlformats.org/officeDocument/2006/math">
                    <m:oMathParaPr>
                      <m:jc m:val="centerGroup"/>
                    </m:oMathParaPr>
                    <m:oMath xmlns:m="http://schemas.openxmlformats.org/officeDocument/2006/math">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𝑓</m:t>
                          </m:r>
                        </m:e>
                        <m:sub>
                          <m:r>
                            <a:rPr lang="de-DE" sz="2800" b="0" i="1" smtClean="0">
                              <a:latin typeface="Cambria Math" panose="02040503050406030204" pitchFamily="18" charset="0"/>
                            </a:rPr>
                            <m:t>𝑁</m:t>
                          </m:r>
                        </m:sub>
                      </m:sSub>
                    </m:oMath>
                  </m:oMathPara>
                </a14:m>
                <a:endParaRPr lang="en-US" sz="2800" dirty="0"/>
              </a:p>
            </p:txBody>
          </p:sp>
        </mc:Choice>
        <mc:Fallback xmlns="">
          <p:sp>
            <p:nvSpPr>
              <p:cNvPr id="29" name="TextBox 28">
                <a:extLst>
                  <a:ext uri="{FF2B5EF4-FFF2-40B4-BE49-F238E27FC236}">
                    <a16:creationId xmlns:a16="http://schemas.microsoft.com/office/drawing/2014/main" id="{2CCB6098-B8A6-AC95-A4F0-35F8A1B9FF65}"/>
                  </a:ext>
                </a:extLst>
              </p:cNvPr>
              <p:cNvSpPr txBox="1">
                <a:spLocks noRot="1" noChangeAspect="1" noMove="1" noResize="1" noEditPoints="1" noAdjustHandles="1" noChangeArrowheads="1" noChangeShapeType="1" noTextEdit="1"/>
              </p:cNvSpPr>
              <p:nvPr/>
            </p:nvSpPr>
            <p:spPr>
              <a:xfrm>
                <a:off x="14556038" y="5406658"/>
                <a:ext cx="624082" cy="523220"/>
              </a:xfrm>
              <a:prstGeom prst="rect">
                <a:avLst/>
              </a:prstGeom>
              <a:blipFill>
                <a:blip r:embed="rId7"/>
                <a:stretch>
                  <a:fillRect/>
                </a:stretch>
              </a:blipFill>
            </p:spPr>
            <p:txBody>
              <a:bodyPr/>
              <a:lstStyle/>
              <a:p>
                <a:r>
                  <a:rPr lang="en-US">
                    <a:noFill/>
                  </a:rPr>
                  <a:t> </a:t>
                </a:r>
              </a:p>
            </p:txBody>
          </p:sp>
        </mc:Fallback>
      </mc:AlternateContent>
      <p:sp>
        <p:nvSpPr>
          <p:cNvPr id="22" name="Oval 21">
            <a:extLst>
              <a:ext uri="{FF2B5EF4-FFF2-40B4-BE49-F238E27FC236}">
                <a16:creationId xmlns:a16="http://schemas.microsoft.com/office/drawing/2014/main" id="{EF1F2642-7AA1-2971-542B-7839D1954459}"/>
              </a:ext>
            </a:extLst>
          </p:cNvPr>
          <p:cNvSpPr/>
          <p:nvPr/>
        </p:nvSpPr>
        <p:spPr>
          <a:xfrm>
            <a:off x="15081060" y="3446151"/>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03EFF76-295B-EFFF-8B01-00D1EF64A117}"/>
              </a:ext>
            </a:extLst>
          </p:cNvPr>
          <p:cNvSpPr/>
          <p:nvPr/>
        </p:nvSpPr>
        <p:spPr>
          <a:xfrm>
            <a:off x="15081060" y="5569208"/>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97966360-6C49-C005-808A-46159948718B}"/>
              </a:ext>
            </a:extLst>
          </p:cNvPr>
          <p:cNvGrpSpPr/>
          <p:nvPr/>
        </p:nvGrpSpPr>
        <p:grpSpPr>
          <a:xfrm>
            <a:off x="4914403" y="216908"/>
            <a:ext cx="7322679" cy="984687"/>
            <a:chOff x="4914403" y="216908"/>
            <a:chExt cx="7322679" cy="984687"/>
          </a:xfrm>
        </p:grpSpPr>
        <p:sp>
          <p:nvSpPr>
            <p:cNvPr id="16" name="Rectangle: Rounded Corners 15">
              <a:extLst>
                <a:ext uri="{FF2B5EF4-FFF2-40B4-BE49-F238E27FC236}">
                  <a16:creationId xmlns:a16="http://schemas.microsoft.com/office/drawing/2014/main" id="{02C97550-5DE0-0E12-CCE8-72ED90265B33}"/>
                </a:ext>
              </a:extLst>
            </p:cNvPr>
            <p:cNvSpPr/>
            <p:nvPr/>
          </p:nvSpPr>
          <p:spPr>
            <a:xfrm>
              <a:off x="5143075" y="216908"/>
              <a:ext cx="6834436" cy="984687"/>
            </a:xfrm>
            <a:custGeom>
              <a:avLst/>
              <a:gdLst>
                <a:gd name="connsiteX0" fmla="*/ 0 w 6834436"/>
                <a:gd name="connsiteY0" fmla="*/ 5258 h 984687"/>
                <a:gd name="connsiteX1" fmla="*/ 5258 w 6834436"/>
                <a:gd name="connsiteY1" fmla="*/ 0 h 984687"/>
                <a:gd name="connsiteX2" fmla="*/ 755889 w 6834436"/>
                <a:gd name="connsiteY2" fmla="*/ 0 h 984687"/>
                <a:gd name="connsiteX3" fmla="*/ 1233564 w 6834436"/>
                <a:gd name="connsiteY3" fmla="*/ 0 h 984687"/>
                <a:gd name="connsiteX4" fmla="*/ 1779477 w 6834436"/>
                <a:gd name="connsiteY4" fmla="*/ 0 h 984687"/>
                <a:gd name="connsiteX5" fmla="*/ 2530108 w 6834436"/>
                <a:gd name="connsiteY5" fmla="*/ 0 h 984687"/>
                <a:gd name="connsiteX6" fmla="*/ 3076022 w 6834436"/>
                <a:gd name="connsiteY6" fmla="*/ 0 h 984687"/>
                <a:gd name="connsiteX7" fmla="*/ 3553696 w 6834436"/>
                <a:gd name="connsiteY7" fmla="*/ 0 h 984687"/>
                <a:gd name="connsiteX8" fmla="*/ 4099610 w 6834436"/>
                <a:gd name="connsiteY8" fmla="*/ 0 h 984687"/>
                <a:gd name="connsiteX9" fmla="*/ 4713763 w 6834436"/>
                <a:gd name="connsiteY9" fmla="*/ 0 h 984687"/>
                <a:gd name="connsiteX10" fmla="*/ 5396155 w 6834436"/>
                <a:gd name="connsiteY10" fmla="*/ 0 h 984687"/>
                <a:gd name="connsiteX11" fmla="*/ 5942068 w 6834436"/>
                <a:gd name="connsiteY11" fmla="*/ 0 h 984687"/>
                <a:gd name="connsiteX12" fmla="*/ 6829178 w 6834436"/>
                <a:gd name="connsiteY12" fmla="*/ 0 h 984687"/>
                <a:gd name="connsiteX13" fmla="*/ 6834436 w 6834436"/>
                <a:gd name="connsiteY13" fmla="*/ 5258 h 984687"/>
                <a:gd name="connsiteX14" fmla="*/ 6834436 w 6834436"/>
                <a:gd name="connsiteY14" fmla="*/ 463118 h 984687"/>
                <a:gd name="connsiteX15" fmla="*/ 6834436 w 6834436"/>
                <a:gd name="connsiteY15" fmla="*/ 979429 h 984687"/>
                <a:gd name="connsiteX16" fmla="*/ 6829178 w 6834436"/>
                <a:gd name="connsiteY16" fmla="*/ 984687 h 984687"/>
                <a:gd name="connsiteX17" fmla="*/ 6215025 w 6834436"/>
                <a:gd name="connsiteY17" fmla="*/ 984687 h 984687"/>
                <a:gd name="connsiteX18" fmla="*/ 5737351 w 6834436"/>
                <a:gd name="connsiteY18" fmla="*/ 984687 h 984687"/>
                <a:gd name="connsiteX19" fmla="*/ 4918480 w 6834436"/>
                <a:gd name="connsiteY19" fmla="*/ 984687 h 984687"/>
                <a:gd name="connsiteX20" fmla="*/ 4236088 w 6834436"/>
                <a:gd name="connsiteY20" fmla="*/ 984687 h 984687"/>
                <a:gd name="connsiteX21" fmla="*/ 3417218 w 6834436"/>
                <a:gd name="connsiteY21" fmla="*/ 984687 h 984687"/>
                <a:gd name="connsiteX22" fmla="*/ 2803065 w 6834436"/>
                <a:gd name="connsiteY22" fmla="*/ 984687 h 984687"/>
                <a:gd name="connsiteX23" fmla="*/ 2257152 w 6834436"/>
                <a:gd name="connsiteY23" fmla="*/ 984687 h 984687"/>
                <a:gd name="connsiteX24" fmla="*/ 1574760 w 6834436"/>
                <a:gd name="connsiteY24" fmla="*/ 984687 h 984687"/>
                <a:gd name="connsiteX25" fmla="*/ 824128 w 6834436"/>
                <a:gd name="connsiteY25" fmla="*/ 984687 h 984687"/>
                <a:gd name="connsiteX26" fmla="*/ 5258 w 6834436"/>
                <a:gd name="connsiteY26" fmla="*/ 984687 h 984687"/>
                <a:gd name="connsiteX27" fmla="*/ 0 w 6834436"/>
                <a:gd name="connsiteY27" fmla="*/ 979429 h 984687"/>
                <a:gd name="connsiteX28" fmla="*/ 0 w 6834436"/>
                <a:gd name="connsiteY28" fmla="*/ 482602 h 984687"/>
                <a:gd name="connsiteX29" fmla="*/ 0 w 6834436"/>
                <a:gd name="connsiteY29" fmla="*/ 5258 h 9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34436" h="984687" fill="none" extrusionOk="0">
                  <a:moveTo>
                    <a:pt x="0" y="5258"/>
                  </a:moveTo>
                  <a:cubicBezTo>
                    <a:pt x="-189" y="2546"/>
                    <a:pt x="2163" y="408"/>
                    <a:pt x="5258" y="0"/>
                  </a:cubicBezTo>
                  <a:cubicBezTo>
                    <a:pt x="318656" y="-26304"/>
                    <a:pt x="590098" y="25234"/>
                    <a:pt x="755889" y="0"/>
                  </a:cubicBezTo>
                  <a:cubicBezTo>
                    <a:pt x="921680" y="-25234"/>
                    <a:pt x="1083299" y="-2159"/>
                    <a:pt x="1233564" y="0"/>
                  </a:cubicBezTo>
                  <a:cubicBezTo>
                    <a:pt x="1383829" y="2159"/>
                    <a:pt x="1524886" y="-24584"/>
                    <a:pt x="1779477" y="0"/>
                  </a:cubicBezTo>
                  <a:cubicBezTo>
                    <a:pt x="2034068" y="24584"/>
                    <a:pt x="2284730" y="18445"/>
                    <a:pt x="2530108" y="0"/>
                  </a:cubicBezTo>
                  <a:cubicBezTo>
                    <a:pt x="2775486" y="-18445"/>
                    <a:pt x="2924983" y="-10349"/>
                    <a:pt x="3076022" y="0"/>
                  </a:cubicBezTo>
                  <a:cubicBezTo>
                    <a:pt x="3227061" y="10349"/>
                    <a:pt x="3362116" y="23500"/>
                    <a:pt x="3553696" y="0"/>
                  </a:cubicBezTo>
                  <a:cubicBezTo>
                    <a:pt x="3745276" y="-23500"/>
                    <a:pt x="3843568" y="-11598"/>
                    <a:pt x="4099610" y="0"/>
                  </a:cubicBezTo>
                  <a:cubicBezTo>
                    <a:pt x="4355652" y="11598"/>
                    <a:pt x="4461724" y="-244"/>
                    <a:pt x="4713763" y="0"/>
                  </a:cubicBezTo>
                  <a:cubicBezTo>
                    <a:pt x="4965802" y="244"/>
                    <a:pt x="5135409" y="-25576"/>
                    <a:pt x="5396155" y="0"/>
                  </a:cubicBezTo>
                  <a:cubicBezTo>
                    <a:pt x="5656901" y="25576"/>
                    <a:pt x="5687514" y="26854"/>
                    <a:pt x="5942068" y="0"/>
                  </a:cubicBezTo>
                  <a:cubicBezTo>
                    <a:pt x="6196622" y="-26854"/>
                    <a:pt x="6637044" y="-43418"/>
                    <a:pt x="6829178" y="0"/>
                  </a:cubicBezTo>
                  <a:cubicBezTo>
                    <a:pt x="6832024" y="-103"/>
                    <a:pt x="6833863" y="2620"/>
                    <a:pt x="6834436" y="5258"/>
                  </a:cubicBezTo>
                  <a:cubicBezTo>
                    <a:pt x="6846639" y="170276"/>
                    <a:pt x="6841162" y="258824"/>
                    <a:pt x="6834436" y="463118"/>
                  </a:cubicBezTo>
                  <a:cubicBezTo>
                    <a:pt x="6827710" y="667412"/>
                    <a:pt x="6810804" y="779364"/>
                    <a:pt x="6834436" y="979429"/>
                  </a:cubicBezTo>
                  <a:cubicBezTo>
                    <a:pt x="6834571" y="982356"/>
                    <a:pt x="6831968" y="984729"/>
                    <a:pt x="6829178" y="984687"/>
                  </a:cubicBezTo>
                  <a:cubicBezTo>
                    <a:pt x="6704736" y="1007017"/>
                    <a:pt x="6338410" y="972795"/>
                    <a:pt x="6215025" y="984687"/>
                  </a:cubicBezTo>
                  <a:cubicBezTo>
                    <a:pt x="6091640" y="996579"/>
                    <a:pt x="5866591" y="965434"/>
                    <a:pt x="5737351" y="984687"/>
                  </a:cubicBezTo>
                  <a:cubicBezTo>
                    <a:pt x="5608111" y="1003940"/>
                    <a:pt x="5101254" y="976915"/>
                    <a:pt x="4918480" y="984687"/>
                  </a:cubicBezTo>
                  <a:cubicBezTo>
                    <a:pt x="4735706" y="992459"/>
                    <a:pt x="4418319" y="985554"/>
                    <a:pt x="4236088" y="984687"/>
                  </a:cubicBezTo>
                  <a:cubicBezTo>
                    <a:pt x="4053857" y="983820"/>
                    <a:pt x="3775614" y="1000876"/>
                    <a:pt x="3417218" y="984687"/>
                  </a:cubicBezTo>
                  <a:cubicBezTo>
                    <a:pt x="3058822" y="968499"/>
                    <a:pt x="3096444" y="979354"/>
                    <a:pt x="2803065" y="984687"/>
                  </a:cubicBezTo>
                  <a:cubicBezTo>
                    <a:pt x="2509686" y="990020"/>
                    <a:pt x="2406285" y="968289"/>
                    <a:pt x="2257152" y="984687"/>
                  </a:cubicBezTo>
                  <a:cubicBezTo>
                    <a:pt x="2108019" y="1001085"/>
                    <a:pt x="1825023" y="993177"/>
                    <a:pt x="1574760" y="984687"/>
                  </a:cubicBezTo>
                  <a:cubicBezTo>
                    <a:pt x="1324497" y="976197"/>
                    <a:pt x="1143104" y="1020774"/>
                    <a:pt x="824128" y="984687"/>
                  </a:cubicBezTo>
                  <a:cubicBezTo>
                    <a:pt x="505152" y="948600"/>
                    <a:pt x="259976" y="971456"/>
                    <a:pt x="5258" y="984687"/>
                  </a:cubicBezTo>
                  <a:cubicBezTo>
                    <a:pt x="2349" y="984762"/>
                    <a:pt x="-193" y="982163"/>
                    <a:pt x="0" y="979429"/>
                  </a:cubicBezTo>
                  <a:cubicBezTo>
                    <a:pt x="-6832" y="802310"/>
                    <a:pt x="-2824" y="651362"/>
                    <a:pt x="0" y="482602"/>
                  </a:cubicBezTo>
                  <a:cubicBezTo>
                    <a:pt x="2824" y="313842"/>
                    <a:pt x="5864" y="160325"/>
                    <a:pt x="0" y="5258"/>
                  </a:cubicBezTo>
                  <a:close/>
                </a:path>
                <a:path w="6834436" h="984687" stroke="0" extrusionOk="0">
                  <a:moveTo>
                    <a:pt x="0" y="5258"/>
                  </a:moveTo>
                  <a:cubicBezTo>
                    <a:pt x="-85" y="2302"/>
                    <a:pt x="2068" y="107"/>
                    <a:pt x="5258" y="0"/>
                  </a:cubicBezTo>
                  <a:cubicBezTo>
                    <a:pt x="278632" y="23544"/>
                    <a:pt x="543944" y="-23371"/>
                    <a:pt x="824128" y="0"/>
                  </a:cubicBezTo>
                  <a:cubicBezTo>
                    <a:pt x="1104312" y="23371"/>
                    <a:pt x="1158246" y="-2208"/>
                    <a:pt x="1438281" y="0"/>
                  </a:cubicBezTo>
                  <a:cubicBezTo>
                    <a:pt x="1718316" y="2208"/>
                    <a:pt x="1755663" y="-20530"/>
                    <a:pt x="1984195" y="0"/>
                  </a:cubicBezTo>
                  <a:cubicBezTo>
                    <a:pt x="2212727" y="20530"/>
                    <a:pt x="2537053" y="-13892"/>
                    <a:pt x="2734826" y="0"/>
                  </a:cubicBezTo>
                  <a:cubicBezTo>
                    <a:pt x="2932599" y="13892"/>
                    <a:pt x="3098099" y="6139"/>
                    <a:pt x="3348979" y="0"/>
                  </a:cubicBezTo>
                  <a:cubicBezTo>
                    <a:pt x="3599859" y="-6139"/>
                    <a:pt x="3785837" y="35759"/>
                    <a:pt x="4167849" y="0"/>
                  </a:cubicBezTo>
                  <a:cubicBezTo>
                    <a:pt x="4549861" y="-35759"/>
                    <a:pt x="4542067" y="-10669"/>
                    <a:pt x="4713763" y="0"/>
                  </a:cubicBezTo>
                  <a:cubicBezTo>
                    <a:pt x="4885459" y="10669"/>
                    <a:pt x="5228049" y="-32407"/>
                    <a:pt x="5532633" y="0"/>
                  </a:cubicBezTo>
                  <a:cubicBezTo>
                    <a:pt x="5837217" y="32407"/>
                    <a:pt x="5865076" y="-23604"/>
                    <a:pt x="6010308" y="0"/>
                  </a:cubicBezTo>
                  <a:cubicBezTo>
                    <a:pt x="6155541" y="23604"/>
                    <a:pt x="6592214" y="8263"/>
                    <a:pt x="6829178" y="0"/>
                  </a:cubicBezTo>
                  <a:cubicBezTo>
                    <a:pt x="6832190" y="160"/>
                    <a:pt x="6834444" y="2436"/>
                    <a:pt x="6834436" y="5258"/>
                  </a:cubicBezTo>
                  <a:cubicBezTo>
                    <a:pt x="6837104" y="200262"/>
                    <a:pt x="6820811" y="298536"/>
                    <a:pt x="6834436" y="463118"/>
                  </a:cubicBezTo>
                  <a:cubicBezTo>
                    <a:pt x="6848061" y="627700"/>
                    <a:pt x="6841752" y="763434"/>
                    <a:pt x="6834436" y="979429"/>
                  </a:cubicBezTo>
                  <a:cubicBezTo>
                    <a:pt x="6833915" y="982419"/>
                    <a:pt x="6831671" y="984404"/>
                    <a:pt x="6829178" y="984687"/>
                  </a:cubicBezTo>
                  <a:cubicBezTo>
                    <a:pt x="6515678" y="1005018"/>
                    <a:pt x="6432151" y="955762"/>
                    <a:pt x="6078547" y="984687"/>
                  </a:cubicBezTo>
                  <a:cubicBezTo>
                    <a:pt x="5724943" y="1013612"/>
                    <a:pt x="5635596" y="993958"/>
                    <a:pt x="5396155" y="984687"/>
                  </a:cubicBezTo>
                  <a:cubicBezTo>
                    <a:pt x="5156714" y="975416"/>
                    <a:pt x="5028074" y="963633"/>
                    <a:pt x="4918480" y="984687"/>
                  </a:cubicBezTo>
                  <a:cubicBezTo>
                    <a:pt x="4808886" y="1005741"/>
                    <a:pt x="4566739" y="960986"/>
                    <a:pt x="4372567" y="984687"/>
                  </a:cubicBezTo>
                  <a:cubicBezTo>
                    <a:pt x="4178395" y="1008388"/>
                    <a:pt x="3925488" y="1000312"/>
                    <a:pt x="3553696" y="984687"/>
                  </a:cubicBezTo>
                  <a:cubicBezTo>
                    <a:pt x="3181904" y="969062"/>
                    <a:pt x="3060018" y="993680"/>
                    <a:pt x="2871304" y="984687"/>
                  </a:cubicBezTo>
                  <a:cubicBezTo>
                    <a:pt x="2682590" y="975694"/>
                    <a:pt x="2465546" y="1001995"/>
                    <a:pt x="2325391" y="984687"/>
                  </a:cubicBezTo>
                  <a:cubicBezTo>
                    <a:pt x="2185236" y="967379"/>
                    <a:pt x="1919082" y="960314"/>
                    <a:pt x="1642999" y="984687"/>
                  </a:cubicBezTo>
                  <a:cubicBezTo>
                    <a:pt x="1366916" y="1009060"/>
                    <a:pt x="1282031" y="1002404"/>
                    <a:pt x="1165324" y="984687"/>
                  </a:cubicBezTo>
                  <a:cubicBezTo>
                    <a:pt x="1048617" y="966970"/>
                    <a:pt x="909963" y="982171"/>
                    <a:pt x="687650" y="984687"/>
                  </a:cubicBezTo>
                  <a:cubicBezTo>
                    <a:pt x="465337" y="987203"/>
                    <a:pt x="202799" y="990977"/>
                    <a:pt x="5258" y="984687"/>
                  </a:cubicBezTo>
                  <a:cubicBezTo>
                    <a:pt x="2756" y="984828"/>
                    <a:pt x="77" y="982591"/>
                    <a:pt x="0" y="979429"/>
                  </a:cubicBezTo>
                  <a:cubicBezTo>
                    <a:pt x="-3986" y="884788"/>
                    <a:pt x="-3295" y="656796"/>
                    <a:pt x="0" y="521569"/>
                  </a:cubicBezTo>
                  <a:cubicBezTo>
                    <a:pt x="3295" y="386342"/>
                    <a:pt x="20214" y="189647"/>
                    <a:pt x="0" y="5258"/>
                  </a:cubicBezTo>
                  <a:close/>
                </a:path>
              </a:pathLst>
            </a:custGeom>
            <a:solidFill>
              <a:schemeClr val="accent5">
                <a:lumMod val="75000"/>
              </a:schemeClr>
            </a:solidFill>
            <a:ln w="25400">
              <a:solidFill>
                <a:schemeClr val="tx1"/>
              </a:solidFill>
              <a:extLst>
                <a:ext uri="{C807C97D-BFC1-408E-A445-0C87EB9F89A2}">
                  <ask:lineSketchStyleProps xmlns:ask="http://schemas.microsoft.com/office/drawing/2018/sketchyshapes" sd="1219033472">
                    <a:prstGeom prst="roundRect">
                      <a:avLst>
                        <a:gd name="adj" fmla="val 534"/>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617C4D-F774-EDD7-0731-C64770A6CE49}"/>
                    </a:ext>
                  </a:extLst>
                </p:cNvPr>
                <p:cNvSpPr txBox="1"/>
                <p:nvPr/>
              </p:nvSpPr>
              <p:spPr>
                <a:xfrm>
                  <a:off x="4914403" y="346303"/>
                  <a:ext cx="7322679"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21" name="TextBox 20">
                  <a:extLst>
                    <a:ext uri="{FF2B5EF4-FFF2-40B4-BE49-F238E27FC236}">
                      <a16:creationId xmlns:a16="http://schemas.microsoft.com/office/drawing/2014/main" id="{84617C4D-F774-EDD7-0731-C64770A6CE49}"/>
                    </a:ext>
                  </a:extLst>
                </p:cNvPr>
                <p:cNvSpPr txBox="1">
                  <a:spLocks noRot="1" noChangeAspect="1" noMove="1" noResize="1" noEditPoints="1" noAdjustHandles="1" noChangeArrowheads="1" noChangeShapeType="1" noTextEdit="1"/>
                </p:cNvSpPr>
                <p:nvPr/>
              </p:nvSpPr>
              <p:spPr>
                <a:xfrm>
                  <a:off x="4914403" y="346303"/>
                  <a:ext cx="7322679" cy="739305"/>
                </a:xfrm>
                <a:prstGeom prst="rect">
                  <a:avLst/>
                </a:prstGeom>
                <a:blipFill>
                  <a:blip r:embed="rId8"/>
                  <a:stretch>
                    <a:fillRect/>
                  </a:stretch>
                </a:blipFill>
              </p:spPr>
              <p:txBody>
                <a:bodyPr/>
                <a:lstStyle/>
                <a:p>
                  <a:r>
                    <a:rPr lang="en-US">
                      <a:noFill/>
                    </a:rPr>
                    <a:t> </a:t>
                  </a:r>
                </a:p>
              </p:txBody>
            </p:sp>
          </mc:Fallback>
        </mc:AlternateContent>
      </p:grpSp>
      <p:sp>
        <p:nvSpPr>
          <p:cNvPr id="4" name="Rectangle: Rounded Corners 3">
            <a:extLst>
              <a:ext uri="{FF2B5EF4-FFF2-40B4-BE49-F238E27FC236}">
                <a16:creationId xmlns:a16="http://schemas.microsoft.com/office/drawing/2014/main" id="{05DFA967-DFF2-C70C-6721-EFA8F62ADD78}"/>
              </a:ext>
            </a:extLst>
          </p:cNvPr>
          <p:cNvSpPr/>
          <p:nvPr/>
        </p:nvSpPr>
        <p:spPr>
          <a:xfrm>
            <a:off x="928236" y="1547365"/>
            <a:ext cx="10335528" cy="1881636"/>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71CBD49-C559-5E68-F485-4D58877D0E71}"/>
              </a:ext>
            </a:extLst>
          </p:cNvPr>
          <p:cNvSpPr txBox="1"/>
          <p:nvPr/>
        </p:nvSpPr>
        <p:spPr>
          <a:xfrm>
            <a:off x="1043946" y="1676109"/>
            <a:ext cx="5610767" cy="523220"/>
          </a:xfrm>
          <a:prstGeom prst="rect">
            <a:avLst/>
          </a:prstGeom>
          <a:noFill/>
        </p:spPr>
        <p:txBody>
          <a:bodyPr wrap="none" rtlCol="0">
            <a:spAutoFit/>
          </a:bodyPr>
          <a:lstStyle/>
          <a:p>
            <a:r>
              <a:rPr lang="en-US" sz="2800" b="1" dirty="0"/>
              <a:t>Theorem. Fourier series coefficients.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63C90D-805A-1E89-A793-96C8152C689C}"/>
                  </a:ext>
                </a:extLst>
              </p:cNvPr>
              <p:cNvSpPr txBox="1"/>
              <p:nvPr/>
            </p:nvSpPr>
            <p:spPr>
              <a:xfrm>
                <a:off x="1043946" y="2368344"/>
                <a:ext cx="10151104" cy="927690"/>
              </a:xfrm>
              <a:prstGeom prst="rect">
                <a:avLst/>
              </a:prstGeom>
              <a:noFill/>
            </p:spPr>
            <p:txBody>
              <a:bodyPr wrap="square" rtlCol="0">
                <a:spAutoFit/>
              </a:bodyPr>
              <a:lstStyle/>
              <a:p>
                <a:pPr>
                  <a:spcAft>
                    <a:spcPts val="800"/>
                  </a:spcAft>
                </a:pPr>
                <a:r>
                  <a:rPr lang="en-US" sz="2600" dirty="0"/>
                  <a:t>The set</a:t>
                </a:r>
                <a14:m>
                  <m:oMath xmlns:m="http://schemas.openxmlformats.org/officeDocument/2006/math">
                    <m:r>
                      <a:rPr lang="de-DE" sz="2600" b="0" i="0" smtClean="0">
                        <a:latin typeface="Cambria Math" panose="02040503050406030204" pitchFamily="18" charset="0"/>
                        <a:ea typeface="Cambria Math" panose="02040503050406030204" pitchFamily="18" charset="0"/>
                      </a:rPr>
                      <m:t> </m:t>
                    </m:r>
                    <m:sSub>
                      <m:sSubPr>
                        <m:ctrlPr>
                          <a:rPr lang="de-DE"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𝔉</m:t>
                        </m:r>
                      </m:e>
                      <m:sub>
                        <m:r>
                          <a:rPr lang="de-DE" sz="2600" i="1">
                            <a:latin typeface="Cambria Math" panose="02040503050406030204" pitchFamily="18" charset="0"/>
                            <a:ea typeface="Cambria Math" panose="02040503050406030204" pitchFamily="18" charset="0"/>
                          </a:rPr>
                          <m:t>𝑁</m:t>
                        </m:r>
                        <m:r>
                          <a:rPr lang="de-DE" sz="2600" i="1">
                            <a:latin typeface="Cambria Math" panose="02040503050406030204" pitchFamily="18" charset="0"/>
                            <a:ea typeface="Cambria Math" panose="02040503050406030204" pitchFamily="18" charset="0"/>
                          </a:rPr>
                          <m:t>,</m:t>
                        </m:r>
                        <m:r>
                          <a:rPr lang="de-DE" sz="2600" i="1">
                            <a:latin typeface="Cambria Math" panose="02040503050406030204" pitchFamily="18" charset="0"/>
                            <a:ea typeface="Cambria Math" panose="02040503050406030204" pitchFamily="18" charset="0"/>
                          </a:rPr>
                          <m:t>𝑇</m:t>
                        </m:r>
                      </m:sub>
                    </m:sSub>
                  </m:oMath>
                </a14:m>
                <a:r>
                  <a:rPr lang="en-US" sz="2600" dirty="0"/>
                  <a:t> is an orthonormal basis for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Sub>
                  </m:oMath>
                </a14:m>
                <a:r>
                  <a:rPr lang="en-US" sz="2600" dirty="0"/>
                  <a:t>. In particular, the dimension of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Sub>
                  </m:oMath>
                </a14:m>
                <a:r>
                  <a:rPr lang="en-US" sz="2600" dirty="0"/>
                  <a:t> is </a:t>
                </a:r>
                <a14:m>
                  <m:oMath xmlns:m="http://schemas.openxmlformats.org/officeDocument/2006/math">
                    <m:r>
                      <a:rPr lang="de-DE" sz="2600" b="0" i="1" smtClean="0">
                        <a:latin typeface="Cambria Math" panose="02040503050406030204" pitchFamily="18" charset="0"/>
                      </a:rPr>
                      <m:t>2</m:t>
                    </m:r>
                    <m:r>
                      <a:rPr lang="de-DE" sz="2600" b="0" i="1" smtClean="0">
                        <a:latin typeface="Cambria Math" panose="02040503050406030204" pitchFamily="18" charset="0"/>
                      </a:rPr>
                      <m:t>𝑁</m:t>
                    </m:r>
                    <m:r>
                      <a:rPr lang="de-DE" sz="2600" b="0" i="1" smtClean="0">
                        <a:latin typeface="Cambria Math" panose="02040503050406030204" pitchFamily="18" charset="0"/>
                      </a:rPr>
                      <m:t>+1</m:t>
                    </m:r>
                  </m:oMath>
                </a14:m>
                <a:r>
                  <a:rPr lang="en-US" sz="2600" dirty="0"/>
                  <a:t>.</a:t>
                </a:r>
              </a:p>
            </p:txBody>
          </p:sp>
        </mc:Choice>
        <mc:Fallback xmlns="">
          <p:sp>
            <p:nvSpPr>
              <p:cNvPr id="12" name="TextBox 11">
                <a:extLst>
                  <a:ext uri="{FF2B5EF4-FFF2-40B4-BE49-F238E27FC236}">
                    <a16:creationId xmlns:a16="http://schemas.microsoft.com/office/drawing/2014/main" id="{A963C90D-805A-1E89-A793-96C8152C689C}"/>
                  </a:ext>
                </a:extLst>
              </p:cNvPr>
              <p:cNvSpPr txBox="1">
                <a:spLocks noRot="1" noChangeAspect="1" noMove="1" noResize="1" noEditPoints="1" noAdjustHandles="1" noChangeArrowheads="1" noChangeShapeType="1" noTextEdit="1"/>
              </p:cNvSpPr>
              <p:nvPr/>
            </p:nvSpPr>
            <p:spPr>
              <a:xfrm>
                <a:off x="1043946" y="2368344"/>
                <a:ext cx="10151104" cy="927690"/>
              </a:xfrm>
              <a:prstGeom prst="rect">
                <a:avLst/>
              </a:prstGeom>
              <a:blipFill>
                <a:blip r:embed="rId9"/>
                <a:stretch>
                  <a:fillRect l="-1081" t="-5921" r="-420" b="-14474"/>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7E3C494A-98B0-8ADA-688F-02FE4667924C}"/>
              </a:ext>
            </a:extLst>
          </p:cNvPr>
          <p:cNvCxnSpPr>
            <a:cxnSpLocks/>
          </p:cNvCxnSpPr>
          <p:nvPr/>
        </p:nvCxnSpPr>
        <p:spPr>
          <a:xfrm>
            <a:off x="928236" y="2273701"/>
            <a:ext cx="10335528"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0715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p:grpSp>
        <p:nvGrpSpPr>
          <p:cNvPr id="23" name="Group 22">
            <a:extLst>
              <a:ext uri="{FF2B5EF4-FFF2-40B4-BE49-F238E27FC236}">
                <a16:creationId xmlns:a16="http://schemas.microsoft.com/office/drawing/2014/main" id="{97966360-6C49-C005-808A-46159948718B}"/>
              </a:ext>
            </a:extLst>
          </p:cNvPr>
          <p:cNvGrpSpPr/>
          <p:nvPr/>
        </p:nvGrpSpPr>
        <p:grpSpPr>
          <a:xfrm>
            <a:off x="4914403" y="216908"/>
            <a:ext cx="7322679" cy="984687"/>
            <a:chOff x="4914403" y="216908"/>
            <a:chExt cx="7322679" cy="984687"/>
          </a:xfrm>
        </p:grpSpPr>
        <p:sp>
          <p:nvSpPr>
            <p:cNvPr id="16" name="Rectangle: Rounded Corners 15">
              <a:extLst>
                <a:ext uri="{FF2B5EF4-FFF2-40B4-BE49-F238E27FC236}">
                  <a16:creationId xmlns:a16="http://schemas.microsoft.com/office/drawing/2014/main" id="{02C97550-5DE0-0E12-CCE8-72ED90265B33}"/>
                </a:ext>
              </a:extLst>
            </p:cNvPr>
            <p:cNvSpPr/>
            <p:nvPr/>
          </p:nvSpPr>
          <p:spPr>
            <a:xfrm>
              <a:off x="5143075" y="216908"/>
              <a:ext cx="6834436" cy="984687"/>
            </a:xfrm>
            <a:custGeom>
              <a:avLst/>
              <a:gdLst>
                <a:gd name="connsiteX0" fmla="*/ 0 w 6834436"/>
                <a:gd name="connsiteY0" fmla="*/ 5258 h 984687"/>
                <a:gd name="connsiteX1" fmla="*/ 5258 w 6834436"/>
                <a:gd name="connsiteY1" fmla="*/ 0 h 984687"/>
                <a:gd name="connsiteX2" fmla="*/ 755889 w 6834436"/>
                <a:gd name="connsiteY2" fmla="*/ 0 h 984687"/>
                <a:gd name="connsiteX3" fmla="*/ 1233564 w 6834436"/>
                <a:gd name="connsiteY3" fmla="*/ 0 h 984687"/>
                <a:gd name="connsiteX4" fmla="*/ 1779477 w 6834436"/>
                <a:gd name="connsiteY4" fmla="*/ 0 h 984687"/>
                <a:gd name="connsiteX5" fmla="*/ 2530108 w 6834436"/>
                <a:gd name="connsiteY5" fmla="*/ 0 h 984687"/>
                <a:gd name="connsiteX6" fmla="*/ 3076022 w 6834436"/>
                <a:gd name="connsiteY6" fmla="*/ 0 h 984687"/>
                <a:gd name="connsiteX7" fmla="*/ 3553696 w 6834436"/>
                <a:gd name="connsiteY7" fmla="*/ 0 h 984687"/>
                <a:gd name="connsiteX8" fmla="*/ 4099610 w 6834436"/>
                <a:gd name="connsiteY8" fmla="*/ 0 h 984687"/>
                <a:gd name="connsiteX9" fmla="*/ 4713763 w 6834436"/>
                <a:gd name="connsiteY9" fmla="*/ 0 h 984687"/>
                <a:gd name="connsiteX10" fmla="*/ 5396155 w 6834436"/>
                <a:gd name="connsiteY10" fmla="*/ 0 h 984687"/>
                <a:gd name="connsiteX11" fmla="*/ 5942068 w 6834436"/>
                <a:gd name="connsiteY11" fmla="*/ 0 h 984687"/>
                <a:gd name="connsiteX12" fmla="*/ 6829178 w 6834436"/>
                <a:gd name="connsiteY12" fmla="*/ 0 h 984687"/>
                <a:gd name="connsiteX13" fmla="*/ 6834436 w 6834436"/>
                <a:gd name="connsiteY13" fmla="*/ 5258 h 984687"/>
                <a:gd name="connsiteX14" fmla="*/ 6834436 w 6834436"/>
                <a:gd name="connsiteY14" fmla="*/ 463118 h 984687"/>
                <a:gd name="connsiteX15" fmla="*/ 6834436 w 6834436"/>
                <a:gd name="connsiteY15" fmla="*/ 979429 h 984687"/>
                <a:gd name="connsiteX16" fmla="*/ 6829178 w 6834436"/>
                <a:gd name="connsiteY16" fmla="*/ 984687 h 984687"/>
                <a:gd name="connsiteX17" fmla="*/ 6215025 w 6834436"/>
                <a:gd name="connsiteY17" fmla="*/ 984687 h 984687"/>
                <a:gd name="connsiteX18" fmla="*/ 5737351 w 6834436"/>
                <a:gd name="connsiteY18" fmla="*/ 984687 h 984687"/>
                <a:gd name="connsiteX19" fmla="*/ 4918480 w 6834436"/>
                <a:gd name="connsiteY19" fmla="*/ 984687 h 984687"/>
                <a:gd name="connsiteX20" fmla="*/ 4236088 w 6834436"/>
                <a:gd name="connsiteY20" fmla="*/ 984687 h 984687"/>
                <a:gd name="connsiteX21" fmla="*/ 3417218 w 6834436"/>
                <a:gd name="connsiteY21" fmla="*/ 984687 h 984687"/>
                <a:gd name="connsiteX22" fmla="*/ 2803065 w 6834436"/>
                <a:gd name="connsiteY22" fmla="*/ 984687 h 984687"/>
                <a:gd name="connsiteX23" fmla="*/ 2257152 w 6834436"/>
                <a:gd name="connsiteY23" fmla="*/ 984687 h 984687"/>
                <a:gd name="connsiteX24" fmla="*/ 1574760 w 6834436"/>
                <a:gd name="connsiteY24" fmla="*/ 984687 h 984687"/>
                <a:gd name="connsiteX25" fmla="*/ 824128 w 6834436"/>
                <a:gd name="connsiteY25" fmla="*/ 984687 h 984687"/>
                <a:gd name="connsiteX26" fmla="*/ 5258 w 6834436"/>
                <a:gd name="connsiteY26" fmla="*/ 984687 h 984687"/>
                <a:gd name="connsiteX27" fmla="*/ 0 w 6834436"/>
                <a:gd name="connsiteY27" fmla="*/ 979429 h 984687"/>
                <a:gd name="connsiteX28" fmla="*/ 0 w 6834436"/>
                <a:gd name="connsiteY28" fmla="*/ 482602 h 984687"/>
                <a:gd name="connsiteX29" fmla="*/ 0 w 6834436"/>
                <a:gd name="connsiteY29" fmla="*/ 5258 h 9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34436" h="984687" fill="none" extrusionOk="0">
                  <a:moveTo>
                    <a:pt x="0" y="5258"/>
                  </a:moveTo>
                  <a:cubicBezTo>
                    <a:pt x="-189" y="2546"/>
                    <a:pt x="2163" y="408"/>
                    <a:pt x="5258" y="0"/>
                  </a:cubicBezTo>
                  <a:cubicBezTo>
                    <a:pt x="318656" y="-26304"/>
                    <a:pt x="590098" y="25234"/>
                    <a:pt x="755889" y="0"/>
                  </a:cubicBezTo>
                  <a:cubicBezTo>
                    <a:pt x="921680" y="-25234"/>
                    <a:pt x="1083299" y="-2159"/>
                    <a:pt x="1233564" y="0"/>
                  </a:cubicBezTo>
                  <a:cubicBezTo>
                    <a:pt x="1383829" y="2159"/>
                    <a:pt x="1524886" y="-24584"/>
                    <a:pt x="1779477" y="0"/>
                  </a:cubicBezTo>
                  <a:cubicBezTo>
                    <a:pt x="2034068" y="24584"/>
                    <a:pt x="2284730" y="18445"/>
                    <a:pt x="2530108" y="0"/>
                  </a:cubicBezTo>
                  <a:cubicBezTo>
                    <a:pt x="2775486" y="-18445"/>
                    <a:pt x="2924983" y="-10349"/>
                    <a:pt x="3076022" y="0"/>
                  </a:cubicBezTo>
                  <a:cubicBezTo>
                    <a:pt x="3227061" y="10349"/>
                    <a:pt x="3362116" y="23500"/>
                    <a:pt x="3553696" y="0"/>
                  </a:cubicBezTo>
                  <a:cubicBezTo>
                    <a:pt x="3745276" y="-23500"/>
                    <a:pt x="3843568" y="-11598"/>
                    <a:pt x="4099610" y="0"/>
                  </a:cubicBezTo>
                  <a:cubicBezTo>
                    <a:pt x="4355652" y="11598"/>
                    <a:pt x="4461724" y="-244"/>
                    <a:pt x="4713763" y="0"/>
                  </a:cubicBezTo>
                  <a:cubicBezTo>
                    <a:pt x="4965802" y="244"/>
                    <a:pt x="5135409" y="-25576"/>
                    <a:pt x="5396155" y="0"/>
                  </a:cubicBezTo>
                  <a:cubicBezTo>
                    <a:pt x="5656901" y="25576"/>
                    <a:pt x="5687514" y="26854"/>
                    <a:pt x="5942068" y="0"/>
                  </a:cubicBezTo>
                  <a:cubicBezTo>
                    <a:pt x="6196622" y="-26854"/>
                    <a:pt x="6637044" y="-43418"/>
                    <a:pt x="6829178" y="0"/>
                  </a:cubicBezTo>
                  <a:cubicBezTo>
                    <a:pt x="6832024" y="-103"/>
                    <a:pt x="6833863" y="2620"/>
                    <a:pt x="6834436" y="5258"/>
                  </a:cubicBezTo>
                  <a:cubicBezTo>
                    <a:pt x="6846639" y="170276"/>
                    <a:pt x="6841162" y="258824"/>
                    <a:pt x="6834436" y="463118"/>
                  </a:cubicBezTo>
                  <a:cubicBezTo>
                    <a:pt x="6827710" y="667412"/>
                    <a:pt x="6810804" y="779364"/>
                    <a:pt x="6834436" y="979429"/>
                  </a:cubicBezTo>
                  <a:cubicBezTo>
                    <a:pt x="6834571" y="982356"/>
                    <a:pt x="6831968" y="984729"/>
                    <a:pt x="6829178" y="984687"/>
                  </a:cubicBezTo>
                  <a:cubicBezTo>
                    <a:pt x="6704736" y="1007017"/>
                    <a:pt x="6338410" y="972795"/>
                    <a:pt x="6215025" y="984687"/>
                  </a:cubicBezTo>
                  <a:cubicBezTo>
                    <a:pt x="6091640" y="996579"/>
                    <a:pt x="5866591" y="965434"/>
                    <a:pt x="5737351" y="984687"/>
                  </a:cubicBezTo>
                  <a:cubicBezTo>
                    <a:pt x="5608111" y="1003940"/>
                    <a:pt x="5101254" y="976915"/>
                    <a:pt x="4918480" y="984687"/>
                  </a:cubicBezTo>
                  <a:cubicBezTo>
                    <a:pt x="4735706" y="992459"/>
                    <a:pt x="4418319" y="985554"/>
                    <a:pt x="4236088" y="984687"/>
                  </a:cubicBezTo>
                  <a:cubicBezTo>
                    <a:pt x="4053857" y="983820"/>
                    <a:pt x="3775614" y="1000876"/>
                    <a:pt x="3417218" y="984687"/>
                  </a:cubicBezTo>
                  <a:cubicBezTo>
                    <a:pt x="3058822" y="968499"/>
                    <a:pt x="3096444" y="979354"/>
                    <a:pt x="2803065" y="984687"/>
                  </a:cubicBezTo>
                  <a:cubicBezTo>
                    <a:pt x="2509686" y="990020"/>
                    <a:pt x="2406285" y="968289"/>
                    <a:pt x="2257152" y="984687"/>
                  </a:cubicBezTo>
                  <a:cubicBezTo>
                    <a:pt x="2108019" y="1001085"/>
                    <a:pt x="1825023" y="993177"/>
                    <a:pt x="1574760" y="984687"/>
                  </a:cubicBezTo>
                  <a:cubicBezTo>
                    <a:pt x="1324497" y="976197"/>
                    <a:pt x="1143104" y="1020774"/>
                    <a:pt x="824128" y="984687"/>
                  </a:cubicBezTo>
                  <a:cubicBezTo>
                    <a:pt x="505152" y="948600"/>
                    <a:pt x="259976" y="971456"/>
                    <a:pt x="5258" y="984687"/>
                  </a:cubicBezTo>
                  <a:cubicBezTo>
                    <a:pt x="2349" y="984762"/>
                    <a:pt x="-193" y="982163"/>
                    <a:pt x="0" y="979429"/>
                  </a:cubicBezTo>
                  <a:cubicBezTo>
                    <a:pt x="-6832" y="802310"/>
                    <a:pt x="-2824" y="651362"/>
                    <a:pt x="0" y="482602"/>
                  </a:cubicBezTo>
                  <a:cubicBezTo>
                    <a:pt x="2824" y="313842"/>
                    <a:pt x="5864" y="160325"/>
                    <a:pt x="0" y="5258"/>
                  </a:cubicBezTo>
                  <a:close/>
                </a:path>
                <a:path w="6834436" h="984687" stroke="0" extrusionOk="0">
                  <a:moveTo>
                    <a:pt x="0" y="5258"/>
                  </a:moveTo>
                  <a:cubicBezTo>
                    <a:pt x="-85" y="2302"/>
                    <a:pt x="2068" y="107"/>
                    <a:pt x="5258" y="0"/>
                  </a:cubicBezTo>
                  <a:cubicBezTo>
                    <a:pt x="278632" y="23544"/>
                    <a:pt x="543944" y="-23371"/>
                    <a:pt x="824128" y="0"/>
                  </a:cubicBezTo>
                  <a:cubicBezTo>
                    <a:pt x="1104312" y="23371"/>
                    <a:pt x="1158246" y="-2208"/>
                    <a:pt x="1438281" y="0"/>
                  </a:cubicBezTo>
                  <a:cubicBezTo>
                    <a:pt x="1718316" y="2208"/>
                    <a:pt x="1755663" y="-20530"/>
                    <a:pt x="1984195" y="0"/>
                  </a:cubicBezTo>
                  <a:cubicBezTo>
                    <a:pt x="2212727" y="20530"/>
                    <a:pt x="2537053" y="-13892"/>
                    <a:pt x="2734826" y="0"/>
                  </a:cubicBezTo>
                  <a:cubicBezTo>
                    <a:pt x="2932599" y="13892"/>
                    <a:pt x="3098099" y="6139"/>
                    <a:pt x="3348979" y="0"/>
                  </a:cubicBezTo>
                  <a:cubicBezTo>
                    <a:pt x="3599859" y="-6139"/>
                    <a:pt x="3785837" y="35759"/>
                    <a:pt x="4167849" y="0"/>
                  </a:cubicBezTo>
                  <a:cubicBezTo>
                    <a:pt x="4549861" y="-35759"/>
                    <a:pt x="4542067" y="-10669"/>
                    <a:pt x="4713763" y="0"/>
                  </a:cubicBezTo>
                  <a:cubicBezTo>
                    <a:pt x="4885459" y="10669"/>
                    <a:pt x="5228049" y="-32407"/>
                    <a:pt x="5532633" y="0"/>
                  </a:cubicBezTo>
                  <a:cubicBezTo>
                    <a:pt x="5837217" y="32407"/>
                    <a:pt x="5865076" y="-23604"/>
                    <a:pt x="6010308" y="0"/>
                  </a:cubicBezTo>
                  <a:cubicBezTo>
                    <a:pt x="6155541" y="23604"/>
                    <a:pt x="6592214" y="8263"/>
                    <a:pt x="6829178" y="0"/>
                  </a:cubicBezTo>
                  <a:cubicBezTo>
                    <a:pt x="6832190" y="160"/>
                    <a:pt x="6834444" y="2436"/>
                    <a:pt x="6834436" y="5258"/>
                  </a:cubicBezTo>
                  <a:cubicBezTo>
                    <a:pt x="6837104" y="200262"/>
                    <a:pt x="6820811" y="298536"/>
                    <a:pt x="6834436" y="463118"/>
                  </a:cubicBezTo>
                  <a:cubicBezTo>
                    <a:pt x="6848061" y="627700"/>
                    <a:pt x="6841752" y="763434"/>
                    <a:pt x="6834436" y="979429"/>
                  </a:cubicBezTo>
                  <a:cubicBezTo>
                    <a:pt x="6833915" y="982419"/>
                    <a:pt x="6831671" y="984404"/>
                    <a:pt x="6829178" y="984687"/>
                  </a:cubicBezTo>
                  <a:cubicBezTo>
                    <a:pt x="6515678" y="1005018"/>
                    <a:pt x="6432151" y="955762"/>
                    <a:pt x="6078547" y="984687"/>
                  </a:cubicBezTo>
                  <a:cubicBezTo>
                    <a:pt x="5724943" y="1013612"/>
                    <a:pt x="5635596" y="993958"/>
                    <a:pt x="5396155" y="984687"/>
                  </a:cubicBezTo>
                  <a:cubicBezTo>
                    <a:pt x="5156714" y="975416"/>
                    <a:pt x="5028074" y="963633"/>
                    <a:pt x="4918480" y="984687"/>
                  </a:cubicBezTo>
                  <a:cubicBezTo>
                    <a:pt x="4808886" y="1005741"/>
                    <a:pt x="4566739" y="960986"/>
                    <a:pt x="4372567" y="984687"/>
                  </a:cubicBezTo>
                  <a:cubicBezTo>
                    <a:pt x="4178395" y="1008388"/>
                    <a:pt x="3925488" y="1000312"/>
                    <a:pt x="3553696" y="984687"/>
                  </a:cubicBezTo>
                  <a:cubicBezTo>
                    <a:pt x="3181904" y="969062"/>
                    <a:pt x="3060018" y="993680"/>
                    <a:pt x="2871304" y="984687"/>
                  </a:cubicBezTo>
                  <a:cubicBezTo>
                    <a:pt x="2682590" y="975694"/>
                    <a:pt x="2465546" y="1001995"/>
                    <a:pt x="2325391" y="984687"/>
                  </a:cubicBezTo>
                  <a:cubicBezTo>
                    <a:pt x="2185236" y="967379"/>
                    <a:pt x="1919082" y="960314"/>
                    <a:pt x="1642999" y="984687"/>
                  </a:cubicBezTo>
                  <a:cubicBezTo>
                    <a:pt x="1366916" y="1009060"/>
                    <a:pt x="1282031" y="1002404"/>
                    <a:pt x="1165324" y="984687"/>
                  </a:cubicBezTo>
                  <a:cubicBezTo>
                    <a:pt x="1048617" y="966970"/>
                    <a:pt x="909963" y="982171"/>
                    <a:pt x="687650" y="984687"/>
                  </a:cubicBezTo>
                  <a:cubicBezTo>
                    <a:pt x="465337" y="987203"/>
                    <a:pt x="202799" y="990977"/>
                    <a:pt x="5258" y="984687"/>
                  </a:cubicBezTo>
                  <a:cubicBezTo>
                    <a:pt x="2756" y="984828"/>
                    <a:pt x="77" y="982591"/>
                    <a:pt x="0" y="979429"/>
                  </a:cubicBezTo>
                  <a:cubicBezTo>
                    <a:pt x="-3986" y="884788"/>
                    <a:pt x="-3295" y="656796"/>
                    <a:pt x="0" y="521569"/>
                  </a:cubicBezTo>
                  <a:cubicBezTo>
                    <a:pt x="3295" y="386342"/>
                    <a:pt x="20214" y="189647"/>
                    <a:pt x="0" y="5258"/>
                  </a:cubicBezTo>
                  <a:close/>
                </a:path>
              </a:pathLst>
            </a:custGeom>
            <a:solidFill>
              <a:schemeClr val="accent5">
                <a:lumMod val="75000"/>
              </a:schemeClr>
            </a:solidFill>
            <a:ln w="25400">
              <a:solidFill>
                <a:schemeClr val="tx1"/>
              </a:solidFill>
              <a:extLst>
                <a:ext uri="{C807C97D-BFC1-408E-A445-0C87EB9F89A2}">
                  <ask:lineSketchStyleProps xmlns:ask="http://schemas.microsoft.com/office/drawing/2018/sketchyshapes" sd="1219033472">
                    <a:prstGeom prst="roundRect">
                      <a:avLst>
                        <a:gd name="adj" fmla="val 534"/>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617C4D-F774-EDD7-0731-C64770A6CE49}"/>
                    </a:ext>
                  </a:extLst>
                </p:cNvPr>
                <p:cNvSpPr txBox="1"/>
                <p:nvPr/>
              </p:nvSpPr>
              <p:spPr>
                <a:xfrm>
                  <a:off x="4914403" y="346303"/>
                  <a:ext cx="7322679"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21" name="TextBox 20">
                  <a:extLst>
                    <a:ext uri="{FF2B5EF4-FFF2-40B4-BE49-F238E27FC236}">
                      <a16:creationId xmlns:a16="http://schemas.microsoft.com/office/drawing/2014/main" id="{84617C4D-F774-EDD7-0731-C64770A6CE49}"/>
                    </a:ext>
                  </a:extLst>
                </p:cNvPr>
                <p:cNvSpPr txBox="1">
                  <a:spLocks noRot="1" noChangeAspect="1" noMove="1" noResize="1" noEditPoints="1" noAdjustHandles="1" noChangeArrowheads="1" noChangeShapeType="1" noTextEdit="1"/>
                </p:cNvSpPr>
                <p:nvPr/>
              </p:nvSpPr>
              <p:spPr>
                <a:xfrm>
                  <a:off x="4914403" y="346303"/>
                  <a:ext cx="7322679" cy="739305"/>
                </a:xfrm>
                <a:prstGeom prst="rect">
                  <a:avLst/>
                </a:prstGeom>
                <a:blipFill>
                  <a:blip r:embed="rId5"/>
                  <a:stretch>
                    <a:fillRect/>
                  </a:stretch>
                </a:blipFill>
              </p:spPr>
              <p:txBody>
                <a:bodyPr/>
                <a:lstStyle/>
                <a:p>
                  <a:r>
                    <a:rPr lang="en-US">
                      <a:noFill/>
                    </a:rPr>
                    <a:t> </a:t>
                  </a:r>
                </a:p>
              </p:txBody>
            </p:sp>
          </mc:Fallback>
        </mc:AlternateContent>
      </p:grpSp>
      <p:sp>
        <p:nvSpPr>
          <p:cNvPr id="4" name="Rectangle: Rounded Corners 3">
            <a:extLst>
              <a:ext uri="{FF2B5EF4-FFF2-40B4-BE49-F238E27FC236}">
                <a16:creationId xmlns:a16="http://schemas.microsoft.com/office/drawing/2014/main" id="{05DFA967-DFF2-C70C-6721-EFA8F62ADD78}"/>
              </a:ext>
            </a:extLst>
          </p:cNvPr>
          <p:cNvSpPr/>
          <p:nvPr/>
        </p:nvSpPr>
        <p:spPr>
          <a:xfrm>
            <a:off x="928236" y="1547365"/>
            <a:ext cx="10335528" cy="3488186"/>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71CBD49-C559-5E68-F485-4D58877D0E71}"/>
              </a:ext>
            </a:extLst>
          </p:cNvPr>
          <p:cNvSpPr txBox="1"/>
          <p:nvPr/>
        </p:nvSpPr>
        <p:spPr>
          <a:xfrm>
            <a:off x="1043946" y="1676109"/>
            <a:ext cx="5610767" cy="523220"/>
          </a:xfrm>
          <a:prstGeom prst="rect">
            <a:avLst/>
          </a:prstGeom>
          <a:noFill/>
        </p:spPr>
        <p:txBody>
          <a:bodyPr wrap="none" rtlCol="0">
            <a:spAutoFit/>
          </a:bodyPr>
          <a:lstStyle/>
          <a:p>
            <a:r>
              <a:rPr lang="en-US" sz="2800" b="1" dirty="0"/>
              <a:t>Theorem. Fourier series coefficients.</a:t>
            </a:r>
          </a:p>
        </p:txBody>
      </p:sp>
      <p:cxnSp>
        <p:nvCxnSpPr>
          <p:cNvPr id="7" name="Straight Connector 6">
            <a:extLst>
              <a:ext uri="{FF2B5EF4-FFF2-40B4-BE49-F238E27FC236}">
                <a16:creationId xmlns:a16="http://schemas.microsoft.com/office/drawing/2014/main" id="{63723192-EC5F-0442-0F5F-DF8845B94652}"/>
              </a:ext>
            </a:extLst>
          </p:cNvPr>
          <p:cNvCxnSpPr>
            <a:cxnSpLocks/>
          </p:cNvCxnSpPr>
          <p:nvPr/>
        </p:nvCxnSpPr>
        <p:spPr>
          <a:xfrm>
            <a:off x="928236" y="2273701"/>
            <a:ext cx="10335528"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63C90D-805A-1E89-A793-96C8152C689C}"/>
                  </a:ext>
                </a:extLst>
              </p:cNvPr>
              <p:cNvSpPr txBox="1"/>
              <p:nvPr/>
            </p:nvSpPr>
            <p:spPr>
              <a:xfrm>
                <a:off x="1043946" y="2368344"/>
                <a:ext cx="10151104" cy="1447960"/>
              </a:xfrm>
              <a:prstGeom prst="rect">
                <a:avLst/>
              </a:prstGeom>
              <a:noFill/>
            </p:spPr>
            <p:txBody>
              <a:bodyPr wrap="square" rtlCol="0">
                <a:spAutoFit/>
              </a:bodyPr>
              <a:lstStyle/>
              <a:p>
                <a:pPr>
                  <a:spcAft>
                    <a:spcPts val="800"/>
                  </a:spcAft>
                </a:pPr>
                <a:r>
                  <a:rPr lang="en-US" sz="2600" dirty="0"/>
                  <a:t>The set</a:t>
                </a:r>
                <a14:m>
                  <m:oMath xmlns:m="http://schemas.openxmlformats.org/officeDocument/2006/math">
                    <m:r>
                      <a:rPr lang="de-DE" sz="2600" b="0" i="0" smtClean="0">
                        <a:latin typeface="Cambria Math" panose="02040503050406030204" pitchFamily="18" charset="0"/>
                        <a:ea typeface="Cambria Math" panose="02040503050406030204" pitchFamily="18" charset="0"/>
                      </a:rPr>
                      <m:t> </m:t>
                    </m:r>
                    <m:sSub>
                      <m:sSubPr>
                        <m:ctrlPr>
                          <a:rPr lang="de-DE"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𝔉</m:t>
                        </m:r>
                      </m:e>
                      <m:sub>
                        <m:r>
                          <a:rPr lang="de-DE" sz="2600" i="1">
                            <a:latin typeface="Cambria Math" panose="02040503050406030204" pitchFamily="18" charset="0"/>
                            <a:ea typeface="Cambria Math" panose="02040503050406030204" pitchFamily="18" charset="0"/>
                          </a:rPr>
                          <m:t>𝑁</m:t>
                        </m:r>
                        <m:r>
                          <a:rPr lang="de-DE" sz="2600" i="1">
                            <a:latin typeface="Cambria Math" panose="02040503050406030204" pitchFamily="18" charset="0"/>
                            <a:ea typeface="Cambria Math" panose="02040503050406030204" pitchFamily="18" charset="0"/>
                          </a:rPr>
                          <m:t>,</m:t>
                        </m:r>
                        <m:r>
                          <a:rPr lang="de-DE" sz="2600" i="1">
                            <a:latin typeface="Cambria Math" panose="02040503050406030204" pitchFamily="18" charset="0"/>
                            <a:ea typeface="Cambria Math" panose="02040503050406030204" pitchFamily="18" charset="0"/>
                          </a:rPr>
                          <m:t>𝑇</m:t>
                        </m:r>
                      </m:sub>
                    </m:sSub>
                  </m:oMath>
                </a14:m>
                <a:r>
                  <a:rPr lang="en-US" sz="2600" dirty="0"/>
                  <a:t> is an orthonormal basis for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Sub>
                  </m:oMath>
                </a14:m>
                <a:r>
                  <a:rPr lang="en-US" sz="2600" dirty="0"/>
                  <a:t>. In particular, the dimension of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Sub>
                  </m:oMath>
                </a14:m>
                <a:r>
                  <a:rPr lang="en-US" sz="2600" dirty="0"/>
                  <a:t> is </a:t>
                </a:r>
                <a14:m>
                  <m:oMath xmlns:m="http://schemas.openxmlformats.org/officeDocument/2006/math">
                    <m:r>
                      <a:rPr lang="de-DE" sz="2600" b="0" i="1" smtClean="0">
                        <a:latin typeface="Cambria Math" panose="02040503050406030204" pitchFamily="18" charset="0"/>
                      </a:rPr>
                      <m:t>2</m:t>
                    </m:r>
                    <m:r>
                      <a:rPr lang="de-DE" sz="2600" b="0" i="1" smtClean="0">
                        <a:latin typeface="Cambria Math" panose="02040503050406030204" pitchFamily="18" charset="0"/>
                      </a:rPr>
                      <m:t>𝑁</m:t>
                    </m:r>
                    <m:r>
                      <a:rPr lang="de-DE" sz="2600" b="0" i="1" smtClean="0">
                        <a:latin typeface="Cambria Math" panose="02040503050406030204" pitchFamily="18" charset="0"/>
                      </a:rPr>
                      <m:t>+1</m:t>
                    </m:r>
                  </m:oMath>
                </a14:m>
                <a:r>
                  <a:rPr lang="en-US" sz="2600" dirty="0"/>
                  <a:t>.</a:t>
                </a:r>
              </a:p>
              <a:p>
                <a:r>
                  <a:rPr lang="en-US" sz="2600" dirty="0"/>
                  <a:t>We denote by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𝑧</m:t>
                        </m:r>
                      </m:e>
                      <m:sub>
                        <m:r>
                          <a:rPr lang="de-DE" sz="2600" b="0" i="1" smtClean="0">
                            <a:latin typeface="Cambria Math" panose="02040503050406030204" pitchFamily="18" charset="0"/>
                          </a:rPr>
                          <m:t>−</m:t>
                        </m:r>
                        <m:r>
                          <a:rPr lang="de-DE" sz="2600" b="0" i="1" smtClean="0">
                            <a:latin typeface="Cambria Math" panose="02040503050406030204" pitchFamily="18" charset="0"/>
                          </a:rPr>
                          <m:t>𝑁</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𝑧</m:t>
                        </m:r>
                      </m:e>
                      <m:sub>
                        <m:r>
                          <a:rPr lang="de-DE" sz="2600" b="0" i="1" smtClean="0">
                            <a:latin typeface="Cambria Math" panose="02040503050406030204" pitchFamily="18" charset="0"/>
                          </a:rPr>
                          <m:t>0</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𝑧</m:t>
                        </m:r>
                      </m:e>
                      <m:sub>
                        <m:r>
                          <a:rPr lang="de-DE" sz="2600" b="0" i="1" smtClean="0">
                            <a:latin typeface="Cambria Math" panose="02040503050406030204" pitchFamily="18" charset="0"/>
                          </a:rPr>
                          <m:t>𝑁</m:t>
                        </m:r>
                      </m:sub>
                    </m:sSub>
                  </m:oMath>
                </a14:m>
                <a:r>
                  <a:rPr lang="en-US" sz="2600" dirty="0"/>
                  <a:t> the coordinates of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𝑁</m:t>
                        </m:r>
                      </m:sub>
                    </m:sSub>
                  </m:oMath>
                </a14:m>
                <a:r>
                  <a:rPr lang="en-US" sz="2600" dirty="0"/>
                  <a:t> in the basis </a:t>
                </a:r>
                <a14:m>
                  <m:oMath xmlns:m="http://schemas.openxmlformats.org/officeDocument/2006/math">
                    <m:sSub>
                      <m:sSubPr>
                        <m:ctrlPr>
                          <a:rPr lang="de-DE"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𝔉</m:t>
                        </m:r>
                      </m:e>
                      <m:sub>
                        <m:r>
                          <a:rPr lang="de-DE" sz="2600" i="1">
                            <a:latin typeface="Cambria Math" panose="02040503050406030204" pitchFamily="18" charset="0"/>
                            <a:ea typeface="Cambria Math" panose="02040503050406030204" pitchFamily="18" charset="0"/>
                          </a:rPr>
                          <m:t>𝑁</m:t>
                        </m:r>
                        <m:r>
                          <a:rPr lang="de-DE" sz="2600" i="1">
                            <a:latin typeface="Cambria Math" panose="02040503050406030204" pitchFamily="18" charset="0"/>
                            <a:ea typeface="Cambria Math" panose="02040503050406030204" pitchFamily="18" charset="0"/>
                          </a:rPr>
                          <m:t>,</m:t>
                        </m:r>
                        <m:r>
                          <a:rPr lang="de-DE" sz="2600" i="1">
                            <a:latin typeface="Cambria Math" panose="02040503050406030204" pitchFamily="18" charset="0"/>
                            <a:ea typeface="Cambria Math" panose="02040503050406030204" pitchFamily="18" charset="0"/>
                          </a:rPr>
                          <m:t>𝑇</m:t>
                        </m:r>
                      </m:sub>
                    </m:sSub>
                  </m:oMath>
                </a14:m>
                <a:r>
                  <a:rPr lang="en-US" sz="2600" dirty="0"/>
                  <a:t>, i.e.</a:t>
                </a:r>
              </a:p>
            </p:txBody>
          </p:sp>
        </mc:Choice>
        <mc:Fallback xmlns="">
          <p:sp>
            <p:nvSpPr>
              <p:cNvPr id="12" name="TextBox 11">
                <a:extLst>
                  <a:ext uri="{FF2B5EF4-FFF2-40B4-BE49-F238E27FC236}">
                    <a16:creationId xmlns:a16="http://schemas.microsoft.com/office/drawing/2014/main" id="{A963C90D-805A-1E89-A793-96C8152C689C}"/>
                  </a:ext>
                </a:extLst>
              </p:cNvPr>
              <p:cNvSpPr txBox="1">
                <a:spLocks noRot="1" noChangeAspect="1" noMove="1" noResize="1" noEditPoints="1" noAdjustHandles="1" noChangeArrowheads="1" noChangeShapeType="1" noTextEdit="1"/>
              </p:cNvSpPr>
              <p:nvPr/>
            </p:nvSpPr>
            <p:spPr>
              <a:xfrm>
                <a:off x="1043946" y="2368344"/>
                <a:ext cx="10151104" cy="1447960"/>
              </a:xfrm>
              <a:prstGeom prst="rect">
                <a:avLst/>
              </a:prstGeom>
              <a:blipFill>
                <a:blip r:embed="rId6"/>
                <a:stretch>
                  <a:fillRect l="-1081" t="-3797" r="-961" b="-9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928910" y="3691681"/>
                <a:ext cx="4334181" cy="12174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𝑁</m:t>
                          </m:r>
                        </m:sub>
                      </m:sSub>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r>
                        <a:rPr lang="de-DE" sz="2600" b="0" i="1" smtClean="0">
                          <a:latin typeface="Cambria Math" panose="02040503050406030204" pitchFamily="18" charset="0"/>
                        </a:rPr>
                        <m:t>=</m:t>
                      </m:r>
                      <m:nary>
                        <m:naryPr>
                          <m:chr m:val="∑"/>
                          <m:ctrlPr>
                            <a:rPr lang="de-DE" sz="2600" b="0" i="1" smtClean="0">
                              <a:latin typeface="Cambria Math" panose="02040503050406030204" pitchFamily="18" charset="0"/>
                            </a:rPr>
                          </m:ctrlPr>
                        </m:naryPr>
                        <m:sub>
                          <m:r>
                            <a:rPr lang="de-DE" sz="2600" b="0" i="1" smtClean="0">
                              <a:latin typeface="Cambria Math" panose="02040503050406030204" pitchFamily="18" charset="0"/>
                            </a:rPr>
                            <m:t>𝑛</m:t>
                          </m:r>
                          <m:r>
                            <a:rPr lang="de-DE" sz="2600" b="0" i="1" smtClean="0">
                              <a:latin typeface="Cambria Math" panose="02040503050406030204" pitchFamily="18" charset="0"/>
                            </a:rPr>
                            <m:t>=−</m:t>
                          </m:r>
                          <m:r>
                            <a:rPr lang="de-DE" sz="2600" b="0" i="1" smtClean="0">
                              <a:latin typeface="Cambria Math" panose="02040503050406030204" pitchFamily="18" charset="0"/>
                            </a:rPr>
                            <m:t>𝑁</m:t>
                          </m:r>
                        </m:sub>
                        <m:sup>
                          <m:r>
                            <a:rPr lang="de-DE" sz="2600" b="0" i="1" smtClean="0">
                              <a:latin typeface="Cambria Math" panose="02040503050406030204" pitchFamily="18" charset="0"/>
                            </a:rPr>
                            <m:t>𝑁</m:t>
                          </m:r>
                        </m:sup>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𝑧</m:t>
                              </m:r>
                            </m:e>
                            <m:sub>
                              <m:r>
                                <a:rPr lang="de-DE" sz="2600" b="0" i="1" smtClean="0">
                                  <a:latin typeface="Cambria Math" panose="02040503050406030204" pitchFamily="18" charset="0"/>
                                </a:rPr>
                                <m:t>𝑛</m:t>
                              </m:r>
                            </m:sub>
                          </m:sSub>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𝑛𝑡</m:t>
                                  </m:r>
                                </m:num>
                                <m:den>
                                  <m:r>
                                    <a:rPr lang="de-DE" sz="2600" b="0" i="1" smtClean="0">
                                      <a:latin typeface="Cambria Math" panose="02040503050406030204" pitchFamily="18" charset="0"/>
                                    </a:rPr>
                                    <m:t>𝑇</m:t>
                                  </m:r>
                                </m:den>
                              </m:f>
                            </m:sup>
                          </m:sSup>
                        </m:e>
                      </m:nary>
                    </m:oMath>
                  </m:oMathPara>
                </a14:m>
                <a:endParaRPr lang="en-US" sz="26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928910" y="3691681"/>
                <a:ext cx="4334181" cy="1217449"/>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16569768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Best approximation</a:t>
            </a:r>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p:grpSp>
        <p:nvGrpSpPr>
          <p:cNvPr id="23" name="Group 22">
            <a:extLst>
              <a:ext uri="{FF2B5EF4-FFF2-40B4-BE49-F238E27FC236}">
                <a16:creationId xmlns:a16="http://schemas.microsoft.com/office/drawing/2014/main" id="{97966360-6C49-C005-808A-46159948718B}"/>
              </a:ext>
            </a:extLst>
          </p:cNvPr>
          <p:cNvGrpSpPr/>
          <p:nvPr/>
        </p:nvGrpSpPr>
        <p:grpSpPr>
          <a:xfrm>
            <a:off x="4914403" y="216908"/>
            <a:ext cx="7322679" cy="984687"/>
            <a:chOff x="4914403" y="216908"/>
            <a:chExt cx="7322679" cy="984687"/>
          </a:xfrm>
        </p:grpSpPr>
        <p:sp>
          <p:nvSpPr>
            <p:cNvPr id="16" name="Rectangle: Rounded Corners 15">
              <a:extLst>
                <a:ext uri="{FF2B5EF4-FFF2-40B4-BE49-F238E27FC236}">
                  <a16:creationId xmlns:a16="http://schemas.microsoft.com/office/drawing/2014/main" id="{02C97550-5DE0-0E12-CCE8-72ED90265B33}"/>
                </a:ext>
              </a:extLst>
            </p:cNvPr>
            <p:cNvSpPr/>
            <p:nvPr/>
          </p:nvSpPr>
          <p:spPr>
            <a:xfrm>
              <a:off x="5143075" y="216908"/>
              <a:ext cx="6834436" cy="984687"/>
            </a:xfrm>
            <a:custGeom>
              <a:avLst/>
              <a:gdLst>
                <a:gd name="connsiteX0" fmla="*/ 0 w 6834436"/>
                <a:gd name="connsiteY0" fmla="*/ 5258 h 984687"/>
                <a:gd name="connsiteX1" fmla="*/ 5258 w 6834436"/>
                <a:gd name="connsiteY1" fmla="*/ 0 h 984687"/>
                <a:gd name="connsiteX2" fmla="*/ 755889 w 6834436"/>
                <a:gd name="connsiteY2" fmla="*/ 0 h 984687"/>
                <a:gd name="connsiteX3" fmla="*/ 1233564 w 6834436"/>
                <a:gd name="connsiteY3" fmla="*/ 0 h 984687"/>
                <a:gd name="connsiteX4" fmla="*/ 1779477 w 6834436"/>
                <a:gd name="connsiteY4" fmla="*/ 0 h 984687"/>
                <a:gd name="connsiteX5" fmla="*/ 2530108 w 6834436"/>
                <a:gd name="connsiteY5" fmla="*/ 0 h 984687"/>
                <a:gd name="connsiteX6" fmla="*/ 3076022 w 6834436"/>
                <a:gd name="connsiteY6" fmla="*/ 0 h 984687"/>
                <a:gd name="connsiteX7" fmla="*/ 3553696 w 6834436"/>
                <a:gd name="connsiteY7" fmla="*/ 0 h 984687"/>
                <a:gd name="connsiteX8" fmla="*/ 4099610 w 6834436"/>
                <a:gd name="connsiteY8" fmla="*/ 0 h 984687"/>
                <a:gd name="connsiteX9" fmla="*/ 4713763 w 6834436"/>
                <a:gd name="connsiteY9" fmla="*/ 0 h 984687"/>
                <a:gd name="connsiteX10" fmla="*/ 5396155 w 6834436"/>
                <a:gd name="connsiteY10" fmla="*/ 0 h 984687"/>
                <a:gd name="connsiteX11" fmla="*/ 5942068 w 6834436"/>
                <a:gd name="connsiteY11" fmla="*/ 0 h 984687"/>
                <a:gd name="connsiteX12" fmla="*/ 6829178 w 6834436"/>
                <a:gd name="connsiteY12" fmla="*/ 0 h 984687"/>
                <a:gd name="connsiteX13" fmla="*/ 6834436 w 6834436"/>
                <a:gd name="connsiteY13" fmla="*/ 5258 h 984687"/>
                <a:gd name="connsiteX14" fmla="*/ 6834436 w 6834436"/>
                <a:gd name="connsiteY14" fmla="*/ 463118 h 984687"/>
                <a:gd name="connsiteX15" fmla="*/ 6834436 w 6834436"/>
                <a:gd name="connsiteY15" fmla="*/ 979429 h 984687"/>
                <a:gd name="connsiteX16" fmla="*/ 6829178 w 6834436"/>
                <a:gd name="connsiteY16" fmla="*/ 984687 h 984687"/>
                <a:gd name="connsiteX17" fmla="*/ 6215025 w 6834436"/>
                <a:gd name="connsiteY17" fmla="*/ 984687 h 984687"/>
                <a:gd name="connsiteX18" fmla="*/ 5737351 w 6834436"/>
                <a:gd name="connsiteY18" fmla="*/ 984687 h 984687"/>
                <a:gd name="connsiteX19" fmla="*/ 4918480 w 6834436"/>
                <a:gd name="connsiteY19" fmla="*/ 984687 h 984687"/>
                <a:gd name="connsiteX20" fmla="*/ 4236088 w 6834436"/>
                <a:gd name="connsiteY20" fmla="*/ 984687 h 984687"/>
                <a:gd name="connsiteX21" fmla="*/ 3417218 w 6834436"/>
                <a:gd name="connsiteY21" fmla="*/ 984687 h 984687"/>
                <a:gd name="connsiteX22" fmla="*/ 2803065 w 6834436"/>
                <a:gd name="connsiteY22" fmla="*/ 984687 h 984687"/>
                <a:gd name="connsiteX23" fmla="*/ 2257152 w 6834436"/>
                <a:gd name="connsiteY23" fmla="*/ 984687 h 984687"/>
                <a:gd name="connsiteX24" fmla="*/ 1574760 w 6834436"/>
                <a:gd name="connsiteY24" fmla="*/ 984687 h 984687"/>
                <a:gd name="connsiteX25" fmla="*/ 824128 w 6834436"/>
                <a:gd name="connsiteY25" fmla="*/ 984687 h 984687"/>
                <a:gd name="connsiteX26" fmla="*/ 5258 w 6834436"/>
                <a:gd name="connsiteY26" fmla="*/ 984687 h 984687"/>
                <a:gd name="connsiteX27" fmla="*/ 0 w 6834436"/>
                <a:gd name="connsiteY27" fmla="*/ 979429 h 984687"/>
                <a:gd name="connsiteX28" fmla="*/ 0 w 6834436"/>
                <a:gd name="connsiteY28" fmla="*/ 482602 h 984687"/>
                <a:gd name="connsiteX29" fmla="*/ 0 w 6834436"/>
                <a:gd name="connsiteY29" fmla="*/ 5258 h 984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834436" h="984687" fill="none" extrusionOk="0">
                  <a:moveTo>
                    <a:pt x="0" y="5258"/>
                  </a:moveTo>
                  <a:cubicBezTo>
                    <a:pt x="-189" y="2546"/>
                    <a:pt x="2163" y="408"/>
                    <a:pt x="5258" y="0"/>
                  </a:cubicBezTo>
                  <a:cubicBezTo>
                    <a:pt x="318656" y="-26304"/>
                    <a:pt x="590098" y="25234"/>
                    <a:pt x="755889" y="0"/>
                  </a:cubicBezTo>
                  <a:cubicBezTo>
                    <a:pt x="921680" y="-25234"/>
                    <a:pt x="1083299" y="-2159"/>
                    <a:pt x="1233564" y="0"/>
                  </a:cubicBezTo>
                  <a:cubicBezTo>
                    <a:pt x="1383829" y="2159"/>
                    <a:pt x="1524886" y="-24584"/>
                    <a:pt x="1779477" y="0"/>
                  </a:cubicBezTo>
                  <a:cubicBezTo>
                    <a:pt x="2034068" y="24584"/>
                    <a:pt x="2284730" y="18445"/>
                    <a:pt x="2530108" y="0"/>
                  </a:cubicBezTo>
                  <a:cubicBezTo>
                    <a:pt x="2775486" y="-18445"/>
                    <a:pt x="2924983" y="-10349"/>
                    <a:pt x="3076022" y="0"/>
                  </a:cubicBezTo>
                  <a:cubicBezTo>
                    <a:pt x="3227061" y="10349"/>
                    <a:pt x="3362116" y="23500"/>
                    <a:pt x="3553696" y="0"/>
                  </a:cubicBezTo>
                  <a:cubicBezTo>
                    <a:pt x="3745276" y="-23500"/>
                    <a:pt x="3843568" y="-11598"/>
                    <a:pt x="4099610" y="0"/>
                  </a:cubicBezTo>
                  <a:cubicBezTo>
                    <a:pt x="4355652" y="11598"/>
                    <a:pt x="4461724" y="-244"/>
                    <a:pt x="4713763" y="0"/>
                  </a:cubicBezTo>
                  <a:cubicBezTo>
                    <a:pt x="4965802" y="244"/>
                    <a:pt x="5135409" y="-25576"/>
                    <a:pt x="5396155" y="0"/>
                  </a:cubicBezTo>
                  <a:cubicBezTo>
                    <a:pt x="5656901" y="25576"/>
                    <a:pt x="5687514" y="26854"/>
                    <a:pt x="5942068" y="0"/>
                  </a:cubicBezTo>
                  <a:cubicBezTo>
                    <a:pt x="6196622" y="-26854"/>
                    <a:pt x="6637044" y="-43418"/>
                    <a:pt x="6829178" y="0"/>
                  </a:cubicBezTo>
                  <a:cubicBezTo>
                    <a:pt x="6832024" y="-103"/>
                    <a:pt x="6833863" y="2620"/>
                    <a:pt x="6834436" y="5258"/>
                  </a:cubicBezTo>
                  <a:cubicBezTo>
                    <a:pt x="6846639" y="170276"/>
                    <a:pt x="6841162" y="258824"/>
                    <a:pt x="6834436" y="463118"/>
                  </a:cubicBezTo>
                  <a:cubicBezTo>
                    <a:pt x="6827710" y="667412"/>
                    <a:pt x="6810804" y="779364"/>
                    <a:pt x="6834436" y="979429"/>
                  </a:cubicBezTo>
                  <a:cubicBezTo>
                    <a:pt x="6834571" y="982356"/>
                    <a:pt x="6831968" y="984729"/>
                    <a:pt x="6829178" y="984687"/>
                  </a:cubicBezTo>
                  <a:cubicBezTo>
                    <a:pt x="6704736" y="1007017"/>
                    <a:pt x="6338410" y="972795"/>
                    <a:pt x="6215025" y="984687"/>
                  </a:cubicBezTo>
                  <a:cubicBezTo>
                    <a:pt x="6091640" y="996579"/>
                    <a:pt x="5866591" y="965434"/>
                    <a:pt x="5737351" y="984687"/>
                  </a:cubicBezTo>
                  <a:cubicBezTo>
                    <a:pt x="5608111" y="1003940"/>
                    <a:pt x="5101254" y="976915"/>
                    <a:pt x="4918480" y="984687"/>
                  </a:cubicBezTo>
                  <a:cubicBezTo>
                    <a:pt x="4735706" y="992459"/>
                    <a:pt x="4418319" y="985554"/>
                    <a:pt x="4236088" y="984687"/>
                  </a:cubicBezTo>
                  <a:cubicBezTo>
                    <a:pt x="4053857" y="983820"/>
                    <a:pt x="3775614" y="1000876"/>
                    <a:pt x="3417218" y="984687"/>
                  </a:cubicBezTo>
                  <a:cubicBezTo>
                    <a:pt x="3058822" y="968499"/>
                    <a:pt x="3096444" y="979354"/>
                    <a:pt x="2803065" y="984687"/>
                  </a:cubicBezTo>
                  <a:cubicBezTo>
                    <a:pt x="2509686" y="990020"/>
                    <a:pt x="2406285" y="968289"/>
                    <a:pt x="2257152" y="984687"/>
                  </a:cubicBezTo>
                  <a:cubicBezTo>
                    <a:pt x="2108019" y="1001085"/>
                    <a:pt x="1825023" y="993177"/>
                    <a:pt x="1574760" y="984687"/>
                  </a:cubicBezTo>
                  <a:cubicBezTo>
                    <a:pt x="1324497" y="976197"/>
                    <a:pt x="1143104" y="1020774"/>
                    <a:pt x="824128" y="984687"/>
                  </a:cubicBezTo>
                  <a:cubicBezTo>
                    <a:pt x="505152" y="948600"/>
                    <a:pt x="259976" y="971456"/>
                    <a:pt x="5258" y="984687"/>
                  </a:cubicBezTo>
                  <a:cubicBezTo>
                    <a:pt x="2349" y="984762"/>
                    <a:pt x="-193" y="982163"/>
                    <a:pt x="0" y="979429"/>
                  </a:cubicBezTo>
                  <a:cubicBezTo>
                    <a:pt x="-6832" y="802310"/>
                    <a:pt x="-2824" y="651362"/>
                    <a:pt x="0" y="482602"/>
                  </a:cubicBezTo>
                  <a:cubicBezTo>
                    <a:pt x="2824" y="313842"/>
                    <a:pt x="5864" y="160325"/>
                    <a:pt x="0" y="5258"/>
                  </a:cubicBezTo>
                  <a:close/>
                </a:path>
                <a:path w="6834436" h="984687" stroke="0" extrusionOk="0">
                  <a:moveTo>
                    <a:pt x="0" y="5258"/>
                  </a:moveTo>
                  <a:cubicBezTo>
                    <a:pt x="-85" y="2302"/>
                    <a:pt x="2068" y="107"/>
                    <a:pt x="5258" y="0"/>
                  </a:cubicBezTo>
                  <a:cubicBezTo>
                    <a:pt x="278632" y="23544"/>
                    <a:pt x="543944" y="-23371"/>
                    <a:pt x="824128" y="0"/>
                  </a:cubicBezTo>
                  <a:cubicBezTo>
                    <a:pt x="1104312" y="23371"/>
                    <a:pt x="1158246" y="-2208"/>
                    <a:pt x="1438281" y="0"/>
                  </a:cubicBezTo>
                  <a:cubicBezTo>
                    <a:pt x="1718316" y="2208"/>
                    <a:pt x="1755663" y="-20530"/>
                    <a:pt x="1984195" y="0"/>
                  </a:cubicBezTo>
                  <a:cubicBezTo>
                    <a:pt x="2212727" y="20530"/>
                    <a:pt x="2537053" y="-13892"/>
                    <a:pt x="2734826" y="0"/>
                  </a:cubicBezTo>
                  <a:cubicBezTo>
                    <a:pt x="2932599" y="13892"/>
                    <a:pt x="3098099" y="6139"/>
                    <a:pt x="3348979" y="0"/>
                  </a:cubicBezTo>
                  <a:cubicBezTo>
                    <a:pt x="3599859" y="-6139"/>
                    <a:pt x="3785837" y="35759"/>
                    <a:pt x="4167849" y="0"/>
                  </a:cubicBezTo>
                  <a:cubicBezTo>
                    <a:pt x="4549861" y="-35759"/>
                    <a:pt x="4542067" y="-10669"/>
                    <a:pt x="4713763" y="0"/>
                  </a:cubicBezTo>
                  <a:cubicBezTo>
                    <a:pt x="4885459" y="10669"/>
                    <a:pt x="5228049" y="-32407"/>
                    <a:pt x="5532633" y="0"/>
                  </a:cubicBezTo>
                  <a:cubicBezTo>
                    <a:pt x="5837217" y="32407"/>
                    <a:pt x="5865076" y="-23604"/>
                    <a:pt x="6010308" y="0"/>
                  </a:cubicBezTo>
                  <a:cubicBezTo>
                    <a:pt x="6155541" y="23604"/>
                    <a:pt x="6592214" y="8263"/>
                    <a:pt x="6829178" y="0"/>
                  </a:cubicBezTo>
                  <a:cubicBezTo>
                    <a:pt x="6832190" y="160"/>
                    <a:pt x="6834444" y="2436"/>
                    <a:pt x="6834436" y="5258"/>
                  </a:cubicBezTo>
                  <a:cubicBezTo>
                    <a:pt x="6837104" y="200262"/>
                    <a:pt x="6820811" y="298536"/>
                    <a:pt x="6834436" y="463118"/>
                  </a:cubicBezTo>
                  <a:cubicBezTo>
                    <a:pt x="6848061" y="627700"/>
                    <a:pt x="6841752" y="763434"/>
                    <a:pt x="6834436" y="979429"/>
                  </a:cubicBezTo>
                  <a:cubicBezTo>
                    <a:pt x="6833915" y="982419"/>
                    <a:pt x="6831671" y="984404"/>
                    <a:pt x="6829178" y="984687"/>
                  </a:cubicBezTo>
                  <a:cubicBezTo>
                    <a:pt x="6515678" y="1005018"/>
                    <a:pt x="6432151" y="955762"/>
                    <a:pt x="6078547" y="984687"/>
                  </a:cubicBezTo>
                  <a:cubicBezTo>
                    <a:pt x="5724943" y="1013612"/>
                    <a:pt x="5635596" y="993958"/>
                    <a:pt x="5396155" y="984687"/>
                  </a:cubicBezTo>
                  <a:cubicBezTo>
                    <a:pt x="5156714" y="975416"/>
                    <a:pt x="5028074" y="963633"/>
                    <a:pt x="4918480" y="984687"/>
                  </a:cubicBezTo>
                  <a:cubicBezTo>
                    <a:pt x="4808886" y="1005741"/>
                    <a:pt x="4566739" y="960986"/>
                    <a:pt x="4372567" y="984687"/>
                  </a:cubicBezTo>
                  <a:cubicBezTo>
                    <a:pt x="4178395" y="1008388"/>
                    <a:pt x="3925488" y="1000312"/>
                    <a:pt x="3553696" y="984687"/>
                  </a:cubicBezTo>
                  <a:cubicBezTo>
                    <a:pt x="3181904" y="969062"/>
                    <a:pt x="3060018" y="993680"/>
                    <a:pt x="2871304" y="984687"/>
                  </a:cubicBezTo>
                  <a:cubicBezTo>
                    <a:pt x="2682590" y="975694"/>
                    <a:pt x="2465546" y="1001995"/>
                    <a:pt x="2325391" y="984687"/>
                  </a:cubicBezTo>
                  <a:cubicBezTo>
                    <a:pt x="2185236" y="967379"/>
                    <a:pt x="1919082" y="960314"/>
                    <a:pt x="1642999" y="984687"/>
                  </a:cubicBezTo>
                  <a:cubicBezTo>
                    <a:pt x="1366916" y="1009060"/>
                    <a:pt x="1282031" y="1002404"/>
                    <a:pt x="1165324" y="984687"/>
                  </a:cubicBezTo>
                  <a:cubicBezTo>
                    <a:pt x="1048617" y="966970"/>
                    <a:pt x="909963" y="982171"/>
                    <a:pt x="687650" y="984687"/>
                  </a:cubicBezTo>
                  <a:cubicBezTo>
                    <a:pt x="465337" y="987203"/>
                    <a:pt x="202799" y="990977"/>
                    <a:pt x="5258" y="984687"/>
                  </a:cubicBezTo>
                  <a:cubicBezTo>
                    <a:pt x="2756" y="984828"/>
                    <a:pt x="77" y="982591"/>
                    <a:pt x="0" y="979429"/>
                  </a:cubicBezTo>
                  <a:cubicBezTo>
                    <a:pt x="-3986" y="884788"/>
                    <a:pt x="-3295" y="656796"/>
                    <a:pt x="0" y="521569"/>
                  </a:cubicBezTo>
                  <a:cubicBezTo>
                    <a:pt x="3295" y="386342"/>
                    <a:pt x="20214" y="189647"/>
                    <a:pt x="0" y="5258"/>
                  </a:cubicBezTo>
                  <a:close/>
                </a:path>
              </a:pathLst>
            </a:custGeom>
            <a:solidFill>
              <a:schemeClr val="accent5">
                <a:lumMod val="75000"/>
              </a:schemeClr>
            </a:solidFill>
            <a:ln w="25400">
              <a:solidFill>
                <a:schemeClr val="tx1"/>
              </a:solidFill>
              <a:extLst>
                <a:ext uri="{C807C97D-BFC1-408E-A445-0C87EB9F89A2}">
                  <ask:lineSketchStyleProps xmlns:ask="http://schemas.microsoft.com/office/drawing/2018/sketchyshapes" sd="1219033472">
                    <a:prstGeom prst="roundRect">
                      <a:avLst>
                        <a:gd name="adj" fmla="val 534"/>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4617C4D-F774-EDD7-0731-C64770A6CE49}"/>
                    </a:ext>
                  </a:extLst>
                </p:cNvPr>
                <p:cNvSpPr txBox="1"/>
                <p:nvPr/>
              </p:nvSpPr>
              <p:spPr>
                <a:xfrm>
                  <a:off x="4914403" y="346303"/>
                  <a:ext cx="7322679" cy="7393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en-US" sz="260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r>
                              <a:rPr lang="de-DE" sz="2600" b="0" i="1" smtClean="0">
                                <a:latin typeface="Cambria Math" panose="02040503050406030204" pitchFamily="18" charset="0"/>
                                <a:ea typeface="Cambria Math" panose="02040503050406030204" pitchFamily="18" charset="0"/>
                              </a:rPr>
                              <m:t>,</m:t>
                            </m:r>
                            <m:r>
                              <a:rPr lang="de-DE" sz="2600" b="0" i="1" smtClean="0">
                                <a:latin typeface="Cambria Math" panose="02040503050406030204" pitchFamily="18" charset="0"/>
                                <a:ea typeface="Cambria Math" panose="02040503050406030204" pitchFamily="18" charset="0"/>
                              </a:rPr>
                              <m:t>𝑇</m:t>
                            </m:r>
                          </m:sub>
                        </m:sSub>
                        <m:r>
                          <a:rPr lang="de-DE" sz="2600" b="0" i="1" smtClean="0">
                            <a:latin typeface="Cambria Math" panose="02040503050406030204" pitchFamily="18" charset="0"/>
                            <a:ea typeface="Cambria Math" panose="02040503050406030204" pitchFamily="18" charset="0"/>
                          </a:rPr>
                          <m:t>≔</m:t>
                        </m:r>
                        <m:d>
                          <m:dPr>
                            <m:begChr m:val="{"/>
                            <m:endChr m:val="}"/>
                            <m:ctrlPr>
                              <a:rPr lang="de-DE" sz="2600" b="0" i="1" smtClean="0">
                                <a:latin typeface="Cambria Math" panose="02040503050406030204" pitchFamily="18" charset="0"/>
                                <a:ea typeface="Cambria Math" panose="02040503050406030204" pitchFamily="18" charset="0"/>
                              </a:rPr>
                            </m:ctrlPr>
                          </m:dPr>
                          <m:e>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1,</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𝑡</m:t>
                                    </m:r>
                                  </m:num>
                                  <m:den>
                                    <m:r>
                                      <a:rPr lang="de-DE" sz="2600" b="0" i="1" smtClean="0">
                                        <a:latin typeface="Cambria Math" panose="02040503050406030204" pitchFamily="18" charset="0"/>
                                        <a:ea typeface="Cambria Math" panose="02040503050406030204" pitchFamily="18" charset="0"/>
                                      </a:rPr>
                                      <m:t>𝑇</m:t>
                                    </m:r>
                                  </m:den>
                                </m:f>
                              </m:sup>
                            </m:sSup>
                            <m:r>
                              <a:rPr lang="de-DE" sz="2600" b="0" i="1" smtClean="0">
                                <a:latin typeface="Cambria Math" panose="02040503050406030204" pitchFamily="18" charset="0"/>
                                <a:ea typeface="Cambria Math" panose="02040503050406030204" pitchFamily="18" charset="0"/>
                              </a:rPr>
                              <m:t>, ⋯, </m:t>
                            </m:r>
                            <m:sSup>
                              <m:sSupPr>
                                <m:ctrlPr>
                                  <a:rPr lang="de-DE" sz="2600" b="0" i="1" smtClean="0">
                                    <a:latin typeface="Cambria Math" panose="02040503050406030204" pitchFamily="18" charset="0"/>
                                    <a:ea typeface="Cambria Math" panose="02040503050406030204" pitchFamily="18" charset="0"/>
                                  </a:rPr>
                                </m:ctrlPr>
                              </m:sSupPr>
                              <m:e>
                                <m:r>
                                  <a:rPr lang="de-DE" sz="2600" b="0" i="1" smtClean="0">
                                    <a:latin typeface="Cambria Math" panose="02040503050406030204" pitchFamily="18" charset="0"/>
                                    <a:ea typeface="Cambria Math" panose="02040503050406030204" pitchFamily="18" charset="0"/>
                                  </a:rPr>
                                  <m:t>𝑒</m:t>
                                </m:r>
                              </m:e>
                              <m:sup>
                                <m:r>
                                  <a:rPr lang="de-DE" sz="2600" b="0" i="1" smtClean="0">
                                    <a:latin typeface="Cambria Math" panose="02040503050406030204" pitchFamily="18" charset="0"/>
                                    <a:ea typeface="Cambria Math" panose="02040503050406030204" pitchFamily="18" charset="0"/>
                                  </a:rPr>
                                  <m:t>2</m:t>
                                </m:r>
                                <m:r>
                                  <a:rPr lang="de-DE" sz="2600" b="0" i="1" smtClean="0">
                                    <a:latin typeface="Cambria Math" panose="02040503050406030204" pitchFamily="18" charset="0"/>
                                    <a:ea typeface="Cambria Math" panose="02040503050406030204" pitchFamily="18" charset="0"/>
                                  </a:rPr>
                                  <m:t>𝜋</m:t>
                                </m:r>
                                <m:r>
                                  <a:rPr lang="de-DE" sz="2600" b="0" i="1" smtClean="0">
                                    <a:latin typeface="Cambria Math" panose="02040503050406030204" pitchFamily="18" charset="0"/>
                                    <a:ea typeface="Cambria Math" panose="02040503050406030204" pitchFamily="18" charset="0"/>
                                  </a:rPr>
                                  <m:t>𝑖</m:t>
                                </m:r>
                                <m:f>
                                  <m:fPr>
                                    <m:ctrlPr>
                                      <a:rPr lang="de-DE" sz="2600" b="0" i="1" smtClean="0">
                                        <a:latin typeface="Cambria Math" panose="02040503050406030204" pitchFamily="18" charset="0"/>
                                        <a:ea typeface="Cambria Math" panose="02040503050406030204" pitchFamily="18" charset="0"/>
                                      </a:rPr>
                                    </m:ctrlPr>
                                  </m:fPr>
                                  <m:num>
                                    <m:r>
                                      <a:rPr lang="de-DE" sz="2600" b="0" i="1" smtClean="0">
                                        <a:latin typeface="Cambria Math" panose="02040503050406030204" pitchFamily="18" charset="0"/>
                                        <a:ea typeface="Cambria Math" panose="02040503050406030204" pitchFamily="18" charset="0"/>
                                      </a:rPr>
                                      <m:t>𝑁𝑡</m:t>
                                    </m:r>
                                  </m:num>
                                  <m:den>
                                    <m:r>
                                      <a:rPr lang="de-DE" sz="2600" b="0" i="1" smtClean="0">
                                        <a:latin typeface="Cambria Math" panose="02040503050406030204" pitchFamily="18" charset="0"/>
                                        <a:ea typeface="Cambria Math" panose="02040503050406030204" pitchFamily="18" charset="0"/>
                                      </a:rPr>
                                      <m:t>𝑇</m:t>
                                    </m:r>
                                  </m:den>
                                </m:f>
                              </m:sup>
                            </m:sSup>
                          </m:e>
                        </m:d>
                      </m:oMath>
                    </m:oMathPara>
                  </a14:m>
                  <a:endParaRPr lang="en-US" sz="2600" dirty="0"/>
                </a:p>
              </p:txBody>
            </p:sp>
          </mc:Choice>
          <mc:Fallback xmlns="">
            <p:sp>
              <p:nvSpPr>
                <p:cNvPr id="21" name="TextBox 20">
                  <a:extLst>
                    <a:ext uri="{FF2B5EF4-FFF2-40B4-BE49-F238E27FC236}">
                      <a16:creationId xmlns:a16="http://schemas.microsoft.com/office/drawing/2014/main" id="{84617C4D-F774-EDD7-0731-C64770A6CE49}"/>
                    </a:ext>
                  </a:extLst>
                </p:cNvPr>
                <p:cNvSpPr txBox="1">
                  <a:spLocks noRot="1" noChangeAspect="1" noMove="1" noResize="1" noEditPoints="1" noAdjustHandles="1" noChangeArrowheads="1" noChangeShapeType="1" noTextEdit="1"/>
                </p:cNvSpPr>
                <p:nvPr/>
              </p:nvSpPr>
              <p:spPr>
                <a:xfrm>
                  <a:off x="4914403" y="346303"/>
                  <a:ext cx="7322679" cy="739305"/>
                </a:xfrm>
                <a:prstGeom prst="rect">
                  <a:avLst/>
                </a:prstGeom>
                <a:blipFill>
                  <a:blip r:embed="rId5"/>
                  <a:stretch>
                    <a:fillRect/>
                  </a:stretch>
                </a:blipFill>
              </p:spPr>
              <p:txBody>
                <a:bodyPr/>
                <a:lstStyle/>
                <a:p>
                  <a:r>
                    <a:rPr lang="en-US">
                      <a:noFill/>
                    </a:rPr>
                    <a:t> </a:t>
                  </a:r>
                </a:p>
              </p:txBody>
            </p:sp>
          </mc:Fallback>
        </mc:AlternateContent>
      </p:grpSp>
      <p:sp>
        <p:nvSpPr>
          <p:cNvPr id="4" name="Rectangle: Rounded Corners 3">
            <a:extLst>
              <a:ext uri="{FF2B5EF4-FFF2-40B4-BE49-F238E27FC236}">
                <a16:creationId xmlns:a16="http://schemas.microsoft.com/office/drawing/2014/main" id="{05DFA967-DFF2-C70C-6721-EFA8F62ADD78}"/>
              </a:ext>
            </a:extLst>
          </p:cNvPr>
          <p:cNvSpPr/>
          <p:nvPr/>
        </p:nvSpPr>
        <p:spPr>
          <a:xfrm>
            <a:off x="928236" y="1547364"/>
            <a:ext cx="10335528" cy="4958203"/>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71CBD49-C559-5E68-F485-4D58877D0E71}"/>
              </a:ext>
            </a:extLst>
          </p:cNvPr>
          <p:cNvSpPr txBox="1"/>
          <p:nvPr/>
        </p:nvSpPr>
        <p:spPr>
          <a:xfrm>
            <a:off x="1043946" y="1676109"/>
            <a:ext cx="5610767" cy="523220"/>
          </a:xfrm>
          <a:prstGeom prst="rect">
            <a:avLst/>
          </a:prstGeom>
          <a:noFill/>
        </p:spPr>
        <p:txBody>
          <a:bodyPr wrap="none" rtlCol="0">
            <a:spAutoFit/>
          </a:bodyPr>
          <a:lstStyle/>
          <a:p>
            <a:r>
              <a:rPr lang="en-US" sz="2800" b="1" dirty="0"/>
              <a:t>Theorem. Fourier series coefficients.</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963C90D-805A-1E89-A793-96C8152C689C}"/>
                  </a:ext>
                </a:extLst>
              </p:cNvPr>
              <p:cNvSpPr txBox="1"/>
              <p:nvPr/>
            </p:nvSpPr>
            <p:spPr>
              <a:xfrm>
                <a:off x="1043946" y="2368344"/>
                <a:ext cx="10151104" cy="1447960"/>
              </a:xfrm>
              <a:prstGeom prst="rect">
                <a:avLst/>
              </a:prstGeom>
              <a:noFill/>
            </p:spPr>
            <p:txBody>
              <a:bodyPr wrap="square" rtlCol="0">
                <a:spAutoFit/>
              </a:bodyPr>
              <a:lstStyle/>
              <a:p>
                <a:pPr>
                  <a:spcAft>
                    <a:spcPts val="800"/>
                  </a:spcAft>
                </a:pPr>
                <a:r>
                  <a:rPr lang="en-US" sz="2600" dirty="0"/>
                  <a:t>The set</a:t>
                </a:r>
                <a14:m>
                  <m:oMath xmlns:m="http://schemas.openxmlformats.org/officeDocument/2006/math">
                    <m:r>
                      <a:rPr lang="de-DE" sz="2600" b="0" i="0" smtClean="0">
                        <a:latin typeface="Cambria Math" panose="02040503050406030204" pitchFamily="18" charset="0"/>
                        <a:ea typeface="Cambria Math" panose="02040503050406030204" pitchFamily="18" charset="0"/>
                      </a:rPr>
                      <m:t> </m:t>
                    </m:r>
                    <m:sSub>
                      <m:sSubPr>
                        <m:ctrlPr>
                          <a:rPr lang="de-DE"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𝔉</m:t>
                        </m:r>
                      </m:e>
                      <m:sub>
                        <m:r>
                          <a:rPr lang="de-DE" sz="2600" i="1">
                            <a:latin typeface="Cambria Math" panose="02040503050406030204" pitchFamily="18" charset="0"/>
                            <a:ea typeface="Cambria Math" panose="02040503050406030204" pitchFamily="18" charset="0"/>
                          </a:rPr>
                          <m:t>𝑁</m:t>
                        </m:r>
                        <m:r>
                          <a:rPr lang="de-DE" sz="2600" i="1">
                            <a:latin typeface="Cambria Math" panose="02040503050406030204" pitchFamily="18" charset="0"/>
                            <a:ea typeface="Cambria Math" panose="02040503050406030204" pitchFamily="18" charset="0"/>
                          </a:rPr>
                          <m:t>,</m:t>
                        </m:r>
                        <m:r>
                          <a:rPr lang="de-DE" sz="2600" i="1">
                            <a:latin typeface="Cambria Math" panose="02040503050406030204" pitchFamily="18" charset="0"/>
                            <a:ea typeface="Cambria Math" panose="02040503050406030204" pitchFamily="18" charset="0"/>
                          </a:rPr>
                          <m:t>𝑇</m:t>
                        </m:r>
                      </m:sub>
                    </m:sSub>
                  </m:oMath>
                </a14:m>
                <a:r>
                  <a:rPr lang="en-US" sz="2600" dirty="0"/>
                  <a:t> is an orthonormal basis for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Sub>
                  </m:oMath>
                </a14:m>
                <a:r>
                  <a:rPr lang="en-US" sz="2600" dirty="0"/>
                  <a:t>. In particular, the dimension of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𝑉</m:t>
                        </m:r>
                      </m:e>
                      <m:sub>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𝑇</m:t>
                        </m:r>
                      </m:sub>
                    </m:sSub>
                  </m:oMath>
                </a14:m>
                <a:r>
                  <a:rPr lang="en-US" sz="2600" dirty="0"/>
                  <a:t> is </a:t>
                </a:r>
                <a14:m>
                  <m:oMath xmlns:m="http://schemas.openxmlformats.org/officeDocument/2006/math">
                    <m:r>
                      <a:rPr lang="de-DE" sz="2600" b="0" i="1" smtClean="0">
                        <a:latin typeface="Cambria Math" panose="02040503050406030204" pitchFamily="18" charset="0"/>
                      </a:rPr>
                      <m:t>2</m:t>
                    </m:r>
                    <m:r>
                      <a:rPr lang="de-DE" sz="2600" b="0" i="1" smtClean="0">
                        <a:latin typeface="Cambria Math" panose="02040503050406030204" pitchFamily="18" charset="0"/>
                      </a:rPr>
                      <m:t>𝑁</m:t>
                    </m:r>
                    <m:r>
                      <a:rPr lang="de-DE" sz="2600" b="0" i="1" smtClean="0">
                        <a:latin typeface="Cambria Math" panose="02040503050406030204" pitchFamily="18" charset="0"/>
                      </a:rPr>
                      <m:t>+1</m:t>
                    </m:r>
                  </m:oMath>
                </a14:m>
                <a:r>
                  <a:rPr lang="en-US" sz="2600" dirty="0"/>
                  <a:t>.</a:t>
                </a:r>
              </a:p>
              <a:p>
                <a:r>
                  <a:rPr lang="en-US" sz="2600" dirty="0"/>
                  <a:t>We denote by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𝑧</m:t>
                        </m:r>
                      </m:e>
                      <m:sub>
                        <m:r>
                          <a:rPr lang="de-DE" sz="2600" b="0" i="1" smtClean="0">
                            <a:latin typeface="Cambria Math" panose="02040503050406030204" pitchFamily="18" charset="0"/>
                          </a:rPr>
                          <m:t>−</m:t>
                        </m:r>
                        <m:r>
                          <a:rPr lang="de-DE" sz="2600" b="0" i="1" smtClean="0">
                            <a:latin typeface="Cambria Math" panose="02040503050406030204" pitchFamily="18" charset="0"/>
                          </a:rPr>
                          <m:t>𝑁</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𝑧</m:t>
                        </m:r>
                      </m:e>
                      <m:sub>
                        <m:r>
                          <a:rPr lang="de-DE" sz="2600" b="0" i="1" smtClean="0">
                            <a:latin typeface="Cambria Math" panose="02040503050406030204" pitchFamily="18" charset="0"/>
                          </a:rPr>
                          <m:t>0</m:t>
                        </m:r>
                      </m:sub>
                    </m:sSub>
                    <m:r>
                      <a:rPr lang="de-DE" sz="2600" b="0" i="1" smtClean="0">
                        <a:latin typeface="Cambria Math" panose="02040503050406030204" pitchFamily="18" charset="0"/>
                      </a:rPr>
                      <m:t>,⋯,</m:t>
                    </m:r>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𝑧</m:t>
                        </m:r>
                      </m:e>
                      <m:sub>
                        <m:r>
                          <a:rPr lang="de-DE" sz="2600" b="0" i="1" smtClean="0">
                            <a:latin typeface="Cambria Math" panose="02040503050406030204" pitchFamily="18" charset="0"/>
                          </a:rPr>
                          <m:t>𝑁</m:t>
                        </m:r>
                      </m:sub>
                    </m:sSub>
                  </m:oMath>
                </a14:m>
                <a:r>
                  <a:rPr lang="en-US" sz="2600" dirty="0"/>
                  <a:t> the coordinates of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𝑁</m:t>
                        </m:r>
                      </m:sub>
                    </m:sSub>
                  </m:oMath>
                </a14:m>
                <a:r>
                  <a:rPr lang="en-US" sz="2600" dirty="0"/>
                  <a:t> in the basis </a:t>
                </a:r>
                <a14:m>
                  <m:oMath xmlns:m="http://schemas.openxmlformats.org/officeDocument/2006/math">
                    <m:sSub>
                      <m:sSubPr>
                        <m:ctrlPr>
                          <a:rPr lang="de-DE"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𝔉</m:t>
                        </m:r>
                      </m:e>
                      <m:sub>
                        <m:r>
                          <a:rPr lang="de-DE" sz="2600" i="1">
                            <a:latin typeface="Cambria Math" panose="02040503050406030204" pitchFamily="18" charset="0"/>
                            <a:ea typeface="Cambria Math" panose="02040503050406030204" pitchFamily="18" charset="0"/>
                          </a:rPr>
                          <m:t>𝑁</m:t>
                        </m:r>
                        <m:r>
                          <a:rPr lang="de-DE" sz="2600" i="1">
                            <a:latin typeface="Cambria Math" panose="02040503050406030204" pitchFamily="18" charset="0"/>
                            <a:ea typeface="Cambria Math" panose="02040503050406030204" pitchFamily="18" charset="0"/>
                          </a:rPr>
                          <m:t>,</m:t>
                        </m:r>
                        <m:r>
                          <a:rPr lang="de-DE" sz="2600" i="1">
                            <a:latin typeface="Cambria Math" panose="02040503050406030204" pitchFamily="18" charset="0"/>
                            <a:ea typeface="Cambria Math" panose="02040503050406030204" pitchFamily="18" charset="0"/>
                          </a:rPr>
                          <m:t>𝑇</m:t>
                        </m:r>
                      </m:sub>
                    </m:sSub>
                  </m:oMath>
                </a14:m>
                <a:r>
                  <a:rPr lang="en-US" sz="2600" dirty="0"/>
                  <a:t>, i.e.</a:t>
                </a:r>
              </a:p>
            </p:txBody>
          </p:sp>
        </mc:Choice>
        <mc:Fallback xmlns="">
          <p:sp>
            <p:nvSpPr>
              <p:cNvPr id="12" name="TextBox 11">
                <a:extLst>
                  <a:ext uri="{FF2B5EF4-FFF2-40B4-BE49-F238E27FC236}">
                    <a16:creationId xmlns:a16="http://schemas.microsoft.com/office/drawing/2014/main" id="{A963C90D-805A-1E89-A793-96C8152C689C}"/>
                  </a:ext>
                </a:extLst>
              </p:cNvPr>
              <p:cNvSpPr txBox="1">
                <a:spLocks noRot="1" noChangeAspect="1" noMove="1" noResize="1" noEditPoints="1" noAdjustHandles="1" noChangeArrowheads="1" noChangeShapeType="1" noTextEdit="1"/>
              </p:cNvSpPr>
              <p:nvPr/>
            </p:nvSpPr>
            <p:spPr>
              <a:xfrm>
                <a:off x="1043946" y="2368344"/>
                <a:ext cx="10151104" cy="1447960"/>
              </a:xfrm>
              <a:prstGeom prst="rect">
                <a:avLst/>
              </a:prstGeom>
              <a:blipFill>
                <a:blip r:embed="rId6"/>
                <a:stretch>
                  <a:fillRect l="-1081" t="-3797" r="-961" b="-92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928910" y="3691681"/>
                <a:ext cx="4334181" cy="121744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𝑁</m:t>
                          </m:r>
                        </m:sub>
                      </m:sSub>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r>
                        <a:rPr lang="de-DE" sz="2600" b="0" i="1" smtClean="0">
                          <a:latin typeface="Cambria Math" panose="02040503050406030204" pitchFamily="18" charset="0"/>
                        </a:rPr>
                        <m:t>=</m:t>
                      </m:r>
                      <m:nary>
                        <m:naryPr>
                          <m:chr m:val="∑"/>
                          <m:ctrlPr>
                            <a:rPr lang="de-DE" sz="2600" b="0" i="1" smtClean="0">
                              <a:latin typeface="Cambria Math" panose="02040503050406030204" pitchFamily="18" charset="0"/>
                            </a:rPr>
                          </m:ctrlPr>
                        </m:naryPr>
                        <m:sub>
                          <m:r>
                            <a:rPr lang="de-DE" sz="2600" b="0" i="1" smtClean="0">
                              <a:latin typeface="Cambria Math" panose="02040503050406030204" pitchFamily="18" charset="0"/>
                            </a:rPr>
                            <m:t>𝑛</m:t>
                          </m:r>
                          <m:r>
                            <a:rPr lang="de-DE" sz="2600" b="0" i="1" smtClean="0">
                              <a:latin typeface="Cambria Math" panose="02040503050406030204" pitchFamily="18" charset="0"/>
                            </a:rPr>
                            <m:t>=−</m:t>
                          </m:r>
                          <m:r>
                            <a:rPr lang="de-DE" sz="2600" b="0" i="1" smtClean="0">
                              <a:latin typeface="Cambria Math" panose="02040503050406030204" pitchFamily="18" charset="0"/>
                            </a:rPr>
                            <m:t>𝑁</m:t>
                          </m:r>
                        </m:sub>
                        <m:sup>
                          <m:r>
                            <a:rPr lang="de-DE" sz="2600" b="0" i="1" smtClean="0">
                              <a:latin typeface="Cambria Math" panose="02040503050406030204" pitchFamily="18" charset="0"/>
                            </a:rPr>
                            <m:t>𝑁</m:t>
                          </m:r>
                        </m:sup>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𝑧</m:t>
                              </m:r>
                            </m:e>
                            <m:sub>
                              <m:r>
                                <a:rPr lang="de-DE" sz="2600" b="0" i="1" smtClean="0">
                                  <a:latin typeface="Cambria Math" panose="02040503050406030204" pitchFamily="18" charset="0"/>
                                </a:rPr>
                                <m:t>𝑛</m:t>
                              </m:r>
                            </m:sub>
                          </m:sSub>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𝑛𝑡</m:t>
                                  </m:r>
                                </m:num>
                                <m:den>
                                  <m:r>
                                    <a:rPr lang="de-DE" sz="2600" b="0" i="1" smtClean="0">
                                      <a:latin typeface="Cambria Math" panose="02040503050406030204" pitchFamily="18" charset="0"/>
                                    </a:rPr>
                                    <m:t>𝑇</m:t>
                                  </m:r>
                                </m:den>
                              </m:f>
                            </m:sup>
                          </m:sSup>
                        </m:e>
                      </m:nary>
                    </m:oMath>
                  </m:oMathPara>
                </a14:m>
                <a:endParaRPr lang="en-US" sz="26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928910" y="3691681"/>
                <a:ext cx="4334181" cy="121744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97DFC12A-08BF-D60A-733B-76234F67FDF9}"/>
                  </a:ext>
                </a:extLst>
              </p:cNvPr>
              <p:cNvSpPr txBox="1"/>
              <p:nvPr/>
            </p:nvSpPr>
            <p:spPr>
              <a:xfrm>
                <a:off x="1027430" y="4960382"/>
                <a:ext cx="10023028" cy="892552"/>
              </a:xfrm>
              <a:prstGeom prst="rect">
                <a:avLst/>
              </a:prstGeom>
              <a:noFill/>
            </p:spPr>
            <p:txBody>
              <a:bodyPr wrap="square" rtlCol="0">
                <a:spAutoFit/>
              </a:bodyPr>
              <a:lstStyle/>
              <a:p>
                <a:r>
                  <a:rPr lang="de-DE" sz="2600" dirty="0"/>
                  <a:t>The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𝑧</m:t>
                        </m:r>
                      </m:e>
                      <m:sub>
                        <m:r>
                          <a:rPr lang="de-DE" sz="2600" b="0" i="1" smtClean="0">
                            <a:latin typeface="Cambria Math" panose="02040503050406030204" pitchFamily="18" charset="0"/>
                          </a:rPr>
                          <m:t>𝑛</m:t>
                        </m:r>
                      </m:sub>
                    </m:sSub>
                  </m:oMath>
                </a14:m>
                <a:r>
                  <a:rPr lang="en-US" sz="2600" dirty="0"/>
                  <a:t> are called the </a:t>
                </a:r>
                <a:r>
                  <a:rPr lang="en-US" sz="2600" b="1" dirty="0"/>
                  <a:t>complex Fourier coefficients of </a:t>
                </a:r>
                <a14:m>
                  <m:oMath xmlns:m="http://schemas.openxmlformats.org/officeDocument/2006/math">
                    <m:r>
                      <a:rPr lang="de-DE" sz="2600" b="1" i="1" smtClean="0">
                        <a:latin typeface="Cambria Math" panose="02040503050406030204" pitchFamily="18" charset="0"/>
                      </a:rPr>
                      <m:t>𝒇</m:t>
                    </m:r>
                  </m:oMath>
                </a14:m>
                <a:r>
                  <a:rPr lang="en-US" sz="2600" dirty="0"/>
                  <a:t>, and they are given by:</a:t>
                </a:r>
              </a:p>
            </p:txBody>
          </p:sp>
        </mc:Choice>
        <mc:Fallback xmlns="">
          <p:sp>
            <p:nvSpPr>
              <p:cNvPr id="27" name="TextBox 26">
                <a:extLst>
                  <a:ext uri="{FF2B5EF4-FFF2-40B4-BE49-F238E27FC236}">
                    <a16:creationId xmlns:a16="http://schemas.microsoft.com/office/drawing/2014/main" id="{97DFC12A-08BF-D60A-733B-76234F67FDF9}"/>
                  </a:ext>
                </a:extLst>
              </p:cNvPr>
              <p:cNvSpPr txBox="1">
                <a:spLocks noRot="1" noChangeAspect="1" noMove="1" noResize="1" noEditPoints="1" noAdjustHandles="1" noChangeArrowheads="1" noChangeShapeType="1" noTextEdit="1"/>
              </p:cNvSpPr>
              <p:nvPr/>
            </p:nvSpPr>
            <p:spPr>
              <a:xfrm>
                <a:off x="1027430" y="4960382"/>
                <a:ext cx="10023028" cy="892552"/>
              </a:xfrm>
              <a:prstGeom prst="rect">
                <a:avLst/>
              </a:prstGeom>
              <a:blipFill>
                <a:blip r:embed="rId8"/>
                <a:stretch>
                  <a:fillRect l="-1095" t="-6164" b="-171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4084203" y="5383309"/>
                <a:ext cx="4023595" cy="99225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𝑧</m:t>
                          </m:r>
                        </m:e>
                        <m:sub>
                          <m:r>
                            <a:rPr lang="de-DE" sz="2600" b="0" i="1" smtClean="0">
                              <a:latin typeface="Cambria Math" panose="02040503050406030204" pitchFamily="18" charset="0"/>
                            </a:rPr>
                            <m:t>𝑛</m:t>
                          </m:r>
                        </m:sub>
                      </m:sSub>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1</m:t>
                          </m:r>
                        </m:num>
                        <m:den>
                          <m:r>
                            <a:rPr lang="de-DE" sz="2600" b="0" i="1" smtClean="0">
                              <a:latin typeface="Cambria Math" panose="02040503050406030204" pitchFamily="18" charset="0"/>
                            </a:rPr>
                            <m:t>𝑇</m:t>
                          </m:r>
                        </m:den>
                      </m:f>
                      <m:nary>
                        <m:naryPr>
                          <m:ctrlPr>
                            <a:rPr lang="de-DE" sz="2600" b="0" i="1" smtClean="0">
                              <a:latin typeface="Cambria Math" panose="02040503050406030204" pitchFamily="18" charset="0"/>
                            </a:rPr>
                          </m:ctrlPr>
                        </m:naryPr>
                        <m:sub>
                          <m:r>
                            <a:rPr lang="de-DE" sz="2600" b="0" i="1" smtClean="0">
                              <a:latin typeface="Cambria Math" panose="02040503050406030204" pitchFamily="18" charset="0"/>
                            </a:rPr>
                            <m:t>0</m:t>
                          </m:r>
                        </m:sub>
                        <m:sup>
                          <m:r>
                            <a:rPr lang="de-DE" sz="2600" b="0" i="1" smtClean="0">
                              <a:latin typeface="Cambria Math" panose="02040503050406030204" pitchFamily="18" charset="0"/>
                            </a:rPr>
                            <m:t>𝑇</m:t>
                          </m:r>
                        </m:sup>
                        <m:e>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r>
                            <a:rPr lang="de-DE" sz="2600" b="0" i="1" smtClean="0">
                              <a:latin typeface="Cambria Math" panose="02040503050406030204" pitchFamily="18" charset="0"/>
                            </a:rPr>
                            <m:t>⋅</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𝑛𝑡</m:t>
                                  </m:r>
                                </m:num>
                                <m:den>
                                  <m:r>
                                    <a:rPr lang="de-DE" sz="2600" b="0" i="1" smtClean="0">
                                      <a:latin typeface="Cambria Math" panose="02040503050406030204" pitchFamily="18" charset="0"/>
                                    </a:rPr>
                                    <m:t>𝑇</m:t>
                                  </m:r>
                                </m:den>
                              </m:f>
                            </m:sup>
                          </m:sSup>
                          <m:r>
                            <a:rPr lang="de-DE" sz="2600" b="0" i="0" smtClean="0">
                              <a:latin typeface="Cambria Math" panose="02040503050406030204" pitchFamily="18" charset="0"/>
                            </a:rPr>
                            <m:t> </m:t>
                          </m:r>
                          <m:r>
                            <m:rPr>
                              <m:sty m:val="p"/>
                            </m:rPr>
                            <a:rPr lang="de-DE" sz="2600" b="0" i="0" smtClean="0">
                              <a:latin typeface="Cambria Math" panose="02040503050406030204" pitchFamily="18" charset="0"/>
                            </a:rPr>
                            <m:t>d</m:t>
                          </m:r>
                          <m:r>
                            <a:rPr lang="de-DE" sz="2600" b="0" i="1" smtClean="0">
                              <a:latin typeface="Cambria Math" panose="02040503050406030204" pitchFamily="18" charset="0"/>
                            </a:rPr>
                            <m:t>𝑡</m:t>
                          </m:r>
                        </m:e>
                      </m:nary>
                    </m:oMath>
                  </m:oMathPara>
                </a14:m>
                <a:endParaRPr lang="en-US" sz="26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4084203" y="5383309"/>
                <a:ext cx="4023595" cy="992259"/>
              </a:xfrm>
              <a:prstGeom prst="rect">
                <a:avLst/>
              </a:prstGeom>
              <a:blipFill>
                <a:blip r:embed="rId9"/>
                <a:stretch>
                  <a:fillRect/>
                </a:stretch>
              </a:blipFill>
            </p:spPr>
            <p:txBody>
              <a:bodyPr/>
              <a:lstStyle/>
              <a:p>
                <a:r>
                  <a:rPr lang="en-US">
                    <a:noFill/>
                  </a:rPr>
                  <a:t> </a:t>
                </a:r>
              </a:p>
            </p:txBody>
          </p:sp>
        </mc:Fallback>
      </mc:AlternateContent>
      <p:cxnSp>
        <p:nvCxnSpPr>
          <p:cNvPr id="2" name="Straight Connector 1">
            <a:extLst>
              <a:ext uri="{FF2B5EF4-FFF2-40B4-BE49-F238E27FC236}">
                <a16:creationId xmlns:a16="http://schemas.microsoft.com/office/drawing/2014/main" id="{33EB66F2-80E8-6315-FBE6-E70D096036A3}"/>
              </a:ext>
            </a:extLst>
          </p:cNvPr>
          <p:cNvCxnSpPr>
            <a:cxnSpLocks/>
          </p:cNvCxnSpPr>
          <p:nvPr/>
        </p:nvCxnSpPr>
        <p:spPr>
          <a:xfrm>
            <a:off x="928236" y="2273701"/>
            <a:ext cx="10335528"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333430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159B3F6-DE01-1A8D-5A80-20C3F9E3EC09}"/>
              </a:ext>
            </a:extLst>
          </p:cNvPr>
          <p:cNvSpPr/>
          <p:nvPr/>
        </p:nvSpPr>
        <p:spPr>
          <a:xfrm>
            <a:off x="3906755" y="2240156"/>
            <a:ext cx="8070753" cy="1383932"/>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A4FEED4-CC21-CCD7-C54E-EB545F3B604E}"/>
              </a:ext>
            </a:extLst>
          </p:cNvPr>
          <p:cNvSpPr txBox="1"/>
          <p:nvPr/>
        </p:nvSpPr>
        <p:spPr>
          <a:xfrm>
            <a:off x="4013285" y="2328341"/>
            <a:ext cx="7964226" cy="1200329"/>
          </a:xfrm>
          <a:prstGeom prst="rect">
            <a:avLst/>
          </a:prstGeom>
          <a:noFill/>
          <a:ln w="28575">
            <a:noFill/>
          </a:ln>
          <a:effectLst/>
        </p:spPr>
        <p:txBody>
          <a:bodyPr wrap="square">
            <a:spAutoFit/>
          </a:bodyPr>
          <a:lstStyle/>
          <a:p>
            <a:r>
              <a:rPr lang="de-DE" b="0" dirty="0" err="1">
                <a:solidFill>
                  <a:srgbClr val="E6EDF3"/>
                </a:solidFill>
                <a:effectLst/>
                <a:latin typeface="Fira Code" panose="020B0809050000020004" pitchFamily="49" charset="0"/>
              </a:rPr>
              <a:t>var</a:t>
            </a:r>
            <a:r>
              <a:rPr lang="de-DE" b="0" dirty="0">
                <a:solidFill>
                  <a:srgbClr val="E6EDF3"/>
                </a:solidFill>
                <a:effectLst/>
                <a:latin typeface="Fira Code" panose="020B0809050000020004" pitchFamily="49" charset="0"/>
              </a:rPr>
              <a:t>(</a:t>
            </a:r>
            <a:r>
              <a:rPr lang="de-DE" b="0" dirty="0">
                <a:solidFill>
                  <a:srgbClr val="A5D6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f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440</a:t>
            </a:r>
            <a:r>
              <a:rPr lang="de-DE" b="0" dirty="0">
                <a:solidFill>
                  <a:srgbClr val="E6EDF3"/>
                </a:solidFill>
                <a:effectLst/>
                <a:latin typeface="Fira Code" panose="020B0809050000020004" pitchFamily="49" charset="0"/>
              </a:rPr>
              <a:t>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frequency</a:t>
            </a:r>
            <a:r>
              <a:rPr lang="de-DE" b="0" dirty="0">
                <a:solidFill>
                  <a:srgbClr val="8B949E"/>
                </a:solidFill>
                <a:effectLst/>
                <a:latin typeface="Fira Code" panose="020B0809050000020004" pitchFamily="49" charset="0"/>
              </a:rPr>
              <a:t> [Hz]</a:t>
            </a:r>
            <a:endParaRPr lang="de-DE" b="0" dirty="0">
              <a:solidFill>
                <a:srgbClr val="E6EDF3"/>
              </a:solidFill>
              <a:effectLst/>
              <a:latin typeface="Fira Code" panose="020B0809050000020004" pitchFamily="49" charset="0"/>
            </a:endParaRPr>
          </a:p>
          <a:p>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f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period</a:t>
            </a:r>
            <a:r>
              <a:rPr lang="de-DE" b="0" dirty="0">
                <a:solidFill>
                  <a:srgbClr val="8B949E"/>
                </a:solidFill>
                <a:effectLst/>
                <a:latin typeface="Fira Code" panose="020B0809050000020004" pitchFamily="49" charset="0"/>
              </a:rPr>
              <a:t> [s]</a:t>
            </a:r>
            <a:endParaRPr lang="de-DE" b="0" dirty="0">
              <a:solidFill>
                <a:srgbClr val="E6EDF3"/>
              </a:solidFill>
              <a:effectLst/>
              <a:latin typeface="Fira Code" panose="020B0809050000020004" pitchFamily="49" charset="0"/>
            </a:endParaRPr>
          </a:p>
          <a:p>
            <a:r>
              <a:rPr lang="de-DE" b="0" dirty="0" err="1">
                <a:solidFill>
                  <a:srgbClr val="D2A8FF"/>
                </a:solidFill>
                <a:effectLst/>
                <a:latin typeface="Fira Code" panose="020B0809050000020004" pitchFamily="49" charset="0"/>
              </a:rPr>
              <a:t>square_wave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sgn</a:t>
            </a:r>
            <a:r>
              <a:rPr lang="de-DE" b="0" dirty="0">
                <a:solidFill>
                  <a:srgbClr val="E6EDF3"/>
                </a:solidFill>
                <a:effectLst/>
                <a:latin typeface="Fira Code" panose="020B0809050000020004" pitchFamily="49" charset="0"/>
              </a:rPr>
              <a:t>(sin(</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p:txBody>
      </p:sp>
    </p:spTree>
    <p:extLst>
      <p:ext uri="{BB962C8B-B14F-4D97-AF65-F5344CB8AC3E}">
        <p14:creationId xmlns:p14="http://schemas.microsoft.com/office/powerpoint/2010/main" val="13806420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8"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left)">
                                      <p:cBhvr>
                                        <p:cTn id="10" dur="500"/>
                                        <p:tgtEl>
                                          <p:spTgt spid="9"/>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22" presetClass="entr" presetSubtype="8"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8"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par>
                                <p:cTn id="23" presetID="22" presetClass="entr" presetSubtype="8" fill="hold"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wipe(left)">
                                      <p:cBhvr>
                                        <p:cTn id="25" dur="500"/>
                                        <p:tgtEl>
                                          <p:spTgt spid="3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wipe(left)">
                                      <p:cBhvr>
                                        <p:cTn id="31" dur="500"/>
                                        <p:tgtEl>
                                          <p:spTgt spid="38"/>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wipe(left)">
                                      <p:cBhvr>
                                        <p:cTn id="34" dur="500"/>
                                        <p:tgtEl>
                                          <p:spTgt spid="3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wipe(up)">
                                      <p:cBhvr>
                                        <p:cTn id="44" dur="500"/>
                                        <p:tgtEl>
                                          <p:spTgt spid="45"/>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up)">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p:bldP spid="37" grpId="0"/>
      <p:bldP spid="38" grpId="0"/>
      <p:bldP spid="39" grpId="0"/>
      <p:bldP spid="41" grpId="0"/>
      <p:bldP spid="4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159B3F6-DE01-1A8D-5A80-20C3F9E3EC09}"/>
              </a:ext>
            </a:extLst>
          </p:cNvPr>
          <p:cNvSpPr/>
          <p:nvPr/>
        </p:nvSpPr>
        <p:spPr>
          <a:xfrm>
            <a:off x="3906755" y="2240156"/>
            <a:ext cx="8070753" cy="2776062"/>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A4FEED4-CC21-CCD7-C54E-EB545F3B604E}"/>
              </a:ext>
            </a:extLst>
          </p:cNvPr>
          <p:cNvSpPr txBox="1"/>
          <p:nvPr/>
        </p:nvSpPr>
        <p:spPr>
          <a:xfrm>
            <a:off x="4013285" y="2328341"/>
            <a:ext cx="7964226" cy="2585323"/>
          </a:xfrm>
          <a:prstGeom prst="rect">
            <a:avLst/>
          </a:prstGeom>
          <a:noFill/>
          <a:ln w="28575">
            <a:noFill/>
          </a:ln>
          <a:effectLst/>
        </p:spPr>
        <p:txBody>
          <a:bodyPr wrap="square">
            <a:spAutoFit/>
          </a:bodyPr>
          <a:lstStyle/>
          <a:p>
            <a:r>
              <a:rPr lang="de-DE" b="0" dirty="0" err="1">
                <a:solidFill>
                  <a:srgbClr val="E6EDF3"/>
                </a:solidFill>
                <a:effectLst/>
                <a:latin typeface="Fira Code" panose="020B0809050000020004" pitchFamily="49" charset="0"/>
              </a:rPr>
              <a:t>var</a:t>
            </a:r>
            <a:r>
              <a:rPr lang="de-DE" b="0" dirty="0">
                <a:solidFill>
                  <a:srgbClr val="E6EDF3"/>
                </a:solidFill>
                <a:effectLst/>
                <a:latin typeface="Fira Code" panose="020B0809050000020004" pitchFamily="49" charset="0"/>
              </a:rPr>
              <a:t>(</a:t>
            </a:r>
            <a:r>
              <a:rPr lang="de-DE" b="0" dirty="0">
                <a:solidFill>
                  <a:srgbClr val="A5D6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f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440</a:t>
            </a:r>
            <a:r>
              <a:rPr lang="de-DE" b="0" dirty="0">
                <a:solidFill>
                  <a:srgbClr val="E6EDF3"/>
                </a:solidFill>
                <a:effectLst/>
                <a:latin typeface="Fira Code" panose="020B0809050000020004" pitchFamily="49" charset="0"/>
              </a:rPr>
              <a:t>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frequency</a:t>
            </a:r>
            <a:r>
              <a:rPr lang="de-DE" b="0" dirty="0">
                <a:solidFill>
                  <a:srgbClr val="8B949E"/>
                </a:solidFill>
                <a:effectLst/>
                <a:latin typeface="Fira Code" panose="020B0809050000020004" pitchFamily="49" charset="0"/>
              </a:rPr>
              <a:t> [Hz]</a:t>
            </a:r>
            <a:endParaRPr lang="de-DE" b="0" dirty="0">
              <a:solidFill>
                <a:srgbClr val="E6EDF3"/>
              </a:solidFill>
              <a:effectLst/>
              <a:latin typeface="Fira Code" panose="020B0809050000020004" pitchFamily="49" charset="0"/>
            </a:endParaRPr>
          </a:p>
          <a:p>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f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period</a:t>
            </a:r>
            <a:r>
              <a:rPr lang="de-DE" b="0" dirty="0">
                <a:solidFill>
                  <a:srgbClr val="8B949E"/>
                </a:solidFill>
                <a:effectLst/>
                <a:latin typeface="Fira Code" panose="020B0809050000020004" pitchFamily="49" charset="0"/>
              </a:rPr>
              <a:t> [s]</a:t>
            </a:r>
            <a:endParaRPr lang="de-DE" b="0" dirty="0">
              <a:solidFill>
                <a:srgbClr val="E6EDF3"/>
              </a:solidFill>
              <a:effectLst/>
              <a:latin typeface="Fira Code" panose="020B0809050000020004" pitchFamily="49" charset="0"/>
            </a:endParaRPr>
          </a:p>
          <a:p>
            <a:r>
              <a:rPr lang="de-DE" b="0" dirty="0" err="1">
                <a:solidFill>
                  <a:srgbClr val="D2A8FF"/>
                </a:solidFill>
                <a:effectLst/>
                <a:latin typeface="Fira Code" panose="020B0809050000020004" pitchFamily="49" charset="0"/>
              </a:rPr>
              <a:t>square_wave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sgn</a:t>
            </a:r>
            <a:r>
              <a:rPr lang="de-DE" b="0" dirty="0">
                <a:solidFill>
                  <a:srgbClr val="E6EDF3"/>
                </a:solidFill>
                <a:effectLst/>
                <a:latin typeface="Fira Code" panose="020B0809050000020004" pitchFamily="49" charset="0"/>
              </a:rPr>
              <a:t>(sin(</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chemeClr val="bg1"/>
                </a:solidFill>
                <a:effectLst/>
                <a:latin typeface="Fira Code" panose="020B0809050000020004" pitchFamily="49" charset="0"/>
              </a:rPr>
              <a:t>    </a:t>
            </a:r>
            <a:r>
              <a:rPr lang="de-DE" b="0" dirty="0" err="1">
                <a:solidFill>
                  <a:srgbClr val="E6EDF3"/>
                </a:solidFill>
                <a:effectLst/>
                <a:latin typeface="Fira Code" panose="020B0809050000020004" pitchFamily="49" charset="0"/>
              </a:rPr>
              <a:t>pure_tone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e</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i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integrand</a:t>
            </a:r>
            <a:r>
              <a:rPr lang="de-DE" dirty="0">
                <a:solidFill>
                  <a:srgbClr val="E6EDF3"/>
                </a:solidFill>
                <a:effectLst/>
                <a:latin typeface="Fira Code" panose="020B0809050000020004" pitchFamily="49" charset="0"/>
              </a:rPr>
              <a: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D2A8FF"/>
                </a:solidFill>
                <a:effectLst/>
                <a:latin typeface="Fira Code" panose="020B0809050000020004" pitchFamily="49" charset="0"/>
              </a:rPr>
              <a:t>square_wave</a:t>
            </a:r>
            <a:r>
              <a:rPr lang="de-DE" dirty="0">
                <a:solidFill>
                  <a:srgbClr val="E6EDF3"/>
                </a:solidFill>
                <a:effectLst/>
                <a:latin typeface="Fira Code" panose="020B0809050000020004" pitchFamily="49" charset="0"/>
              </a:rPr>
              <a:t>(t)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pure_tone</a:t>
            </a:r>
            <a:r>
              <a:rPr lang="de-DE" dirty="0">
                <a:solidFill>
                  <a:srgbClr val="E6EDF3"/>
                </a:solidFill>
                <a:effectLst/>
                <a:latin typeface="Fira Code" panose="020B0809050000020004" pitchFamily="49" charset="0"/>
              </a:rPr>
              <a:t>(t)</a:t>
            </a:r>
          </a:p>
          <a:p>
            <a:r>
              <a:rPr lang="de-DE" b="0" dirty="0">
                <a:solidFill>
                  <a:srgbClr val="E6EDF3"/>
                </a:solidFill>
                <a:effectLst/>
                <a:latin typeface="Fira Code" panose="020B0809050000020004" pitchFamily="49" charset="0"/>
              </a:rPr>
              <a:t>    </a:t>
            </a:r>
            <a:r>
              <a:rPr lang="de-DE" b="0" dirty="0" err="1">
                <a:solidFill>
                  <a:srgbClr val="FF7B72"/>
                </a:solidFill>
                <a:effectLst/>
                <a:latin typeface="Fira Code" panose="020B0809050000020004" pitchFamily="49" charset="0"/>
              </a:rPr>
              <a:t>return</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integrand.integral</a:t>
            </a:r>
            <a:r>
              <a:rPr lang="de-DE" b="0" dirty="0">
                <a:solidFill>
                  <a:srgbClr val="E6EDF3"/>
                </a:solidFill>
                <a:effectLst/>
                <a:latin typeface="Fira Code" panose="020B0809050000020004" pitchFamily="49" charset="0"/>
              </a:rPr>
              <a:t>(t, </a:t>
            </a:r>
            <a:r>
              <a:rPr lang="de-DE" b="0" dirty="0">
                <a:solidFill>
                  <a:srgbClr val="FFA657"/>
                </a:solidFill>
                <a:effectLst/>
                <a:latin typeface="Fira Code" panose="020B0809050000020004" pitchFamily="49" charset="0"/>
              </a:rPr>
              <a:t>a</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0</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b</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p:txBody>
      </p:sp>
      <p:sp>
        <p:nvSpPr>
          <p:cNvPr id="2" name="Rectangle: Rounded Corners 1">
            <a:extLst>
              <a:ext uri="{FF2B5EF4-FFF2-40B4-BE49-F238E27FC236}">
                <a16:creationId xmlns:a16="http://schemas.microsoft.com/office/drawing/2014/main" id="{023199B8-16C7-B5F6-5F4E-246CFEE547DB}"/>
              </a:ext>
            </a:extLst>
          </p:cNvPr>
          <p:cNvSpPr/>
          <p:nvPr/>
        </p:nvSpPr>
        <p:spPr>
          <a:xfrm>
            <a:off x="3925946" y="2260487"/>
            <a:ext cx="8021579" cy="1768998"/>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9945E14-3668-6E91-CF8D-26AD60FDF5AC}"/>
              </a:ext>
            </a:extLst>
          </p:cNvPr>
          <p:cNvSpPr/>
          <p:nvPr/>
        </p:nvSpPr>
        <p:spPr>
          <a:xfrm>
            <a:off x="3925946" y="4292600"/>
            <a:ext cx="8021579" cy="709249"/>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ADCAD42-A1F6-A31E-8E19-794AD5E7DFFD}"/>
              </a:ext>
            </a:extLst>
          </p:cNvPr>
          <p:cNvSpPr/>
          <p:nvPr/>
        </p:nvSpPr>
        <p:spPr>
          <a:xfrm>
            <a:off x="2275840" y="2494281"/>
            <a:ext cx="1031240" cy="660399"/>
          </a:xfrm>
          <a:prstGeom prst="roundRect">
            <a:avLst>
              <a:gd name="adj" fmla="val 7855"/>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1B8918E-8A3C-AC0B-3EC0-9038E855AC56}"/>
              </a:ext>
            </a:extLst>
          </p:cNvPr>
          <p:cNvSpPr txBox="1"/>
          <p:nvPr/>
        </p:nvSpPr>
        <p:spPr>
          <a:xfrm>
            <a:off x="7126236" y="3693129"/>
            <a:ext cx="331470" cy="369332"/>
          </a:xfrm>
          <a:prstGeom prst="rect">
            <a:avLst/>
          </a:prstGeom>
          <a:noFill/>
        </p:spPr>
        <p:txBody>
          <a:bodyPr wrap="square">
            <a:spAutoFit/>
          </a:bodyPr>
          <a:lstStyle/>
          <a:p>
            <a:r>
              <a:rPr lang="de-DE" b="0" dirty="0">
                <a:solidFill>
                  <a:srgbClr val="FFA657"/>
                </a:solidFill>
                <a:effectLst>
                  <a:glow rad="228600">
                    <a:schemeClr val="accent6">
                      <a:satMod val="175000"/>
                      <a:alpha val="40000"/>
                    </a:schemeClr>
                  </a:glow>
                </a:effectLst>
                <a:latin typeface="Fira Code" panose="020B0809050000020004" pitchFamily="49" charset="0"/>
              </a:rPr>
              <a:t>n</a:t>
            </a:r>
            <a:endParaRPr lang="en-US" dirty="0">
              <a:effectLst>
                <a:glow rad="228600">
                  <a:schemeClr val="accent6">
                    <a:satMod val="175000"/>
                    <a:alpha val="40000"/>
                  </a:schemeClr>
                </a:glow>
              </a:effectLst>
            </a:endParaRPr>
          </a:p>
        </p:txBody>
      </p:sp>
      <p:cxnSp>
        <p:nvCxnSpPr>
          <p:cNvPr id="11" name="Straight Arrow Connector 10">
            <a:extLst>
              <a:ext uri="{FF2B5EF4-FFF2-40B4-BE49-F238E27FC236}">
                <a16:creationId xmlns:a16="http://schemas.microsoft.com/office/drawing/2014/main" id="{B3CAC2B3-410B-422B-318F-B37654EE9FBA}"/>
              </a:ext>
            </a:extLst>
          </p:cNvPr>
          <p:cNvCxnSpPr>
            <a:cxnSpLocks/>
          </p:cNvCxnSpPr>
          <p:nvPr/>
        </p:nvCxnSpPr>
        <p:spPr>
          <a:xfrm flipH="1">
            <a:off x="7483525" y="3513534"/>
            <a:ext cx="453210" cy="208263"/>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140251"/>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159B3F6-DE01-1A8D-5A80-20C3F9E3EC09}"/>
              </a:ext>
            </a:extLst>
          </p:cNvPr>
          <p:cNvSpPr/>
          <p:nvPr/>
        </p:nvSpPr>
        <p:spPr>
          <a:xfrm>
            <a:off x="3906755" y="2240156"/>
            <a:ext cx="8070753" cy="2776062"/>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A4FEED4-CC21-CCD7-C54E-EB545F3B604E}"/>
              </a:ext>
            </a:extLst>
          </p:cNvPr>
          <p:cNvSpPr txBox="1"/>
          <p:nvPr/>
        </p:nvSpPr>
        <p:spPr>
          <a:xfrm>
            <a:off x="4013285" y="2328341"/>
            <a:ext cx="7964226" cy="2585323"/>
          </a:xfrm>
          <a:prstGeom prst="rect">
            <a:avLst/>
          </a:prstGeom>
          <a:noFill/>
          <a:ln w="28575">
            <a:noFill/>
          </a:ln>
          <a:effectLst/>
        </p:spPr>
        <p:txBody>
          <a:bodyPr wrap="square">
            <a:spAutoFit/>
          </a:bodyPr>
          <a:lstStyle/>
          <a:p>
            <a:r>
              <a:rPr lang="de-DE" b="0" dirty="0" err="1">
                <a:solidFill>
                  <a:srgbClr val="E6EDF3"/>
                </a:solidFill>
                <a:effectLst/>
                <a:latin typeface="Fira Code" panose="020B0809050000020004" pitchFamily="49" charset="0"/>
              </a:rPr>
              <a:t>var</a:t>
            </a:r>
            <a:r>
              <a:rPr lang="de-DE" b="0" dirty="0">
                <a:solidFill>
                  <a:srgbClr val="E6EDF3"/>
                </a:solidFill>
                <a:effectLst/>
                <a:latin typeface="Fira Code" panose="020B0809050000020004" pitchFamily="49" charset="0"/>
              </a:rPr>
              <a:t>(</a:t>
            </a:r>
            <a:r>
              <a:rPr lang="de-DE" b="0" dirty="0">
                <a:solidFill>
                  <a:srgbClr val="A5D6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f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440</a:t>
            </a:r>
            <a:r>
              <a:rPr lang="de-DE" b="0" dirty="0">
                <a:solidFill>
                  <a:srgbClr val="E6EDF3"/>
                </a:solidFill>
                <a:effectLst/>
                <a:latin typeface="Fira Code" panose="020B0809050000020004" pitchFamily="49" charset="0"/>
              </a:rPr>
              <a:t>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frequency</a:t>
            </a:r>
            <a:r>
              <a:rPr lang="de-DE" b="0" dirty="0">
                <a:solidFill>
                  <a:srgbClr val="8B949E"/>
                </a:solidFill>
                <a:effectLst/>
                <a:latin typeface="Fira Code" panose="020B0809050000020004" pitchFamily="49" charset="0"/>
              </a:rPr>
              <a:t> [Hz]</a:t>
            </a:r>
            <a:endParaRPr lang="de-DE" b="0" dirty="0">
              <a:solidFill>
                <a:srgbClr val="E6EDF3"/>
              </a:solidFill>
              <a:effectLst/>
              <a:latin typeface="Fira Code" panose="020B0809050000020004" pitchFamily="49" charset="0"/>
            </a:endParaRPr>
          </a:p>
          <a:p>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f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period</a:t>
            </a:r>
            <a:r>
              <a:rPr lang="de-DE" b="0" dirty="0">
                <a:solidFill>
                  <a:srgbClr val="8B949E"/>
                </a:solidFill>
                <a:effectLst/>
                <a:latin typeface="Fira Code" panose="020B0809050000020004" pitchFamily="49" charset="0"/>
              </a:rPr>
              <a:t> [s]</a:t>
            </a:r>
            <a:endParaRPr lang="de-DE" b="0" dirty="0">
              <a:solidFill>
                <a:srgbClr val="E6EDF3"/>
              </a:solidFill>
              <a:effectLst/>
              <a:latin typeface="Fira Code" panose="020B0809050000020004" pitchFamily="49" charset="0"/>
            </a:endParaRPr>
          </a:p>
          <a:p>
            <a:r>
              <a:rPr lang="de-DE" b="0" dirty="0" err="1">
                <a:solidFill>
                  <a:srgbClr val="D2A8FF"/>
                </a:solidFill>
                <a:effectLst/>
                <a:latin typeface="Fira Code" panose="020B0809050000020004" pitchFamily="49" charset="0"/>
              </a:rPr>
              <a:t>square_wave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sgn</a:t>
            </a:r>
            <a:r>
              <a:rPr lang="de-DE" b="0" dirty="0">
                <a:solidFill>
                  <a:srgbClr val="E6EDF3"/>
                </a:solidFill>
                <a:effectLst/>
                <a:latin typeface="Fira Code" panose="020B0809050000020004" pitchFamily="49" charset="0"/>
              </a:rPr>
              <a:t>(sin(</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chemeClr val="bg1"/>
                </a:solidFill>
                <a:effectLst/>
                <a:latin typeface="Fira Code" panose="020B0809050000020004" pitchFamily="49" charset="0"/>
              </a:rPr>
              <a:t>    </a:t>
            </a:r>
            <a:r>
              <a:rPr lang="de-DE" b="0" dirty="0" err="1">
                <a:solidFill>
                  <a:srgbClr val="E6EDF3"/>
                </a:solidFill>
                <a:effectLst/>
                <a:latin typeface="Fira Code" panose="020B0809050000020004" pitchFamily="49" charset="0"/>
              </a:rPr>
              <a:t>pure_tone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e</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i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integrand</a:t>
            </a:r>
            <a:r>
              <a:rPr lang="de-DE" dirty="0">
                <a:solidFill>
                  <a:srgbClr val="E6EDF3"/>
                </a:solidFill>
                <a:effectLst/>
                <a:latin typeface="Fira Code" panose="020B0809050000020004" pitchFamily="49" charset="0"/>
              </a:rPr>
              <a: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D2A8FF"/>
                </a:solidFill>
                <a:effectLst/>
                <a:latin typeface="Fira Code" panose="020B0809050000020004" pitchFamily="49" charset="0"/>
              </a:rPr>
              <a:t>square_wave</a:t>
            </a:r>
            <a:r>
              <a:rPr lang="de-DE" dirty="0">
                <a:solidFill>
                  <a:srgbClr val="E6EDF3"/>
                </a:solidFill>
                <a:effectLst/>
                <a:latin typeface="Fira Code" panose="020B0809050000020004" pitchFamily="49" charset="0"/>
              </a:rPr>
              <a:t>(t)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pure_tone</a:t>
            </a:r>
            <a:r>
              <a:rPr lang="de-DE" dirty="0">
                <a:solidFill>
                  <a:srgbClr val="E6EDF3"/>
                </a:solidFill>
                <a:effectLst/>
                <a:latin typeface="Fira Code" panose="020B0809050000020004" pitchFamily="49" charset="0"/>
              </a:rPr>
              <a:t>(t)</a:t>
            </a:r>
          </a:p>
          <a:p>
            <a:r>
              <a:rPr lang="de-DE" b="0" dirty="0">
                <a:solidFill>
                  <a:srgbClr val="E6EDF3"/>
                </a:solidFill>
                <a:effectLst/>
                <a:latin typeface="Fira Code" panose="020B0809050000020004" pitchFamily="49" charset="0"/>
              </a:rPr>
              <a:t>    </a:t>
            </a:r>
            <a:r>
              <a:rPr lang="de-DE" b="0" dirty="0" err="1">
                <a:solidFill>
                  <a:srgbClr val="FF7B72"/>
                </a:solidFill>
                <a:effectLst/>
                <a:latin typeface="Fira Code" panose="020B0809050000020004" pitchFamily="49" charset="0"/>
              </a:rPr>
              <a:t>return</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integrand.integral</a:t>
            </a:r>
            <a:r>
              <a:rPr lang="de-DE" b="0" dirty="0">
                <a:solidFill>
                  <a:srgbClr val="E6EDF3"/>
                </a:solidFill>
                <a:effectLst/>
                <a:latin typeface="Fira Code" panose="020B0809050000020004" pitchFamily="49" charset="0"/>
              </a:rPr>
              <a:t>(t, </a:t>
            </a:r>
            <a:r>
              <a:rPr lang="de-DE" b="0" dirty="0">
                <a:solidFill>
                  <a:srgbClr val="FFA657"/>
                </a:solidFill>
                <a:effectLst/>
                <a:latin typeface="Fira Code" panose="020B0809050000020004" pitchFamily="49" charset="0"/>
              </a:rPr>
              <a:t>a</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0</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b</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p:txBody>
      </p:sp>
      <p:sp>
        <p:nvSpPr>
          <p:cNvPr id="2" name="Rectangle: Rounded Corners 1">
            <a:extLst>
              <a:ext uri="{FF2B5EF4-FFF2-40B4-BE49-F238E27FC236}">
                <a16:creationId xmlns:a16="http://schemas.microsoft.com/office/drawing/2014/main" id="{023199B8-16C7-B5F6-5F4E-246CFEE547DB}"/>
              </a:ext>
            </a:extLst>
          </p:cNvPr>
          <p:cNvSpPr/>
          <p:nvPr/>
        </p:nvSpPr>
        <p:spPr>
          <a:xfrm>
            <a:off x="3925946" y="2260487"/>
            <a:ext cx="8021579" cy="1768998"/>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9945E14-3668-6E91-CF8D-26AD60FDF5AC}"/>
              </a:ext>
            </a:extLst>
          </p:cNvPr>
          <p:cNvSpPr/>
          <p:nvPr/>
        </p:nvSpPr>
        <p:spPr>
          <a:xfrm>
            <a:off x="3925946" y="4292600"/>
            <a:ext cx="8021579" cy="709249"/>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1B8918E-8A3C-AC0B-3EC0-9038E855AC56}"/>
              </a:ext>
            </a:extLst>
          </p:cNvPr>
          <p:cNvSpPr txBox="1"/>
          <p:nvPr/>
        </p:nvSpPr>
        <p:spPr>
          <a:xfrm>
            <a:off x="7126236" y="3693129"/>
            <a:ext cx="331470" cy="369332"/>
          </a:xfrm>
          <a:prstGeom prst="rect">
            <a:avLst/>
          </a:prstGeom>
          <a:noFill/>
        </p:spPr>
        <p:txBody>
          <a:bodyPr wrap="square">
            <a:spAutoFit/>
          </a:bodyPr>
          <a:lstStyle/>
          <a:p>
            <a:r>
              <a:rPr lang="de-DE" b="0" dirty="0">
                <a:solidFill>
                  <a:srgbClr val="FFA657"/>
                </a:solidFill>
                <a:effectLst>
                  <a:glow rad="228600">
                    <a:schemeClr val="accent6">
                      <a:satMod val="175000"/>
                      <a:alpha val="40000"/>
                    </a:schemeClr>
                  </a:glow>
                </a:effectLst>
                <a:latin typeface="Fira Code" panose="020B0809050000020004" pitchFamily="49" charset="0"/>
              </a:rPr>
              <a:t>n</a:t>
            </a:r>
            <a:endParaRPr lang="en-US" dirty="0">
              <a:effectLst>
                <a:glow rad="228600">
                  <a:schemeClr val="accent6">
                    <a:satMod val="175000"/>
                    <a:alpha val="40000"/>
                  </a:schemeClr>
                </a:glow>
              </a:effectLst>
            </a:endParaRPr>
          </a:p>
        </p:txBody>
      </p:sp>
      <p:sp>
        <p:nvSpPr>
          <p:cNvPr id="13" name="Rectangle: Rounded Corners 12">
            <a:extLst>
              <a:ext uri="{FF2B5EF4-FFF2-40B4-BE49-F238E27FC236}">
                <a16:creationId xmlns:a16="http://schemas.microsoft.com/office/drawing/2014/main" id="{4D2E9F31-EE41-7D4C-ABFB-F38A76C22228}"/>
              </a:ext>
            </a:extLst>
          </p:cNvPr>
          <p:cNvSpPr/>
          <p:nvPr/>
        </p:nvSpPr>
        <p:spPr>
          <a:xfrm>
            <a:off x="2275840" y="2494281"/>
            <a:ext cx="1031240" cy="660399"/>
          </a:xfrm>
          <a:prstGeom prst="roundRect">
            <a:avLst>
              <a:gd name="adj" fmla="val 7855"/>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B3CAC2B3-410B-422B-318F-B37654EE9FBA}"/>
              </a:ext>
            </a:extLst>
          </p:cNvPr>
          <p:cNvCxnSpPr>
            <a:cxnSpLocks/>
          </p:cNvCxnSpPr>
          <p:nvPr/>
        </p:nvCxnSpPr>
        <p:spPr>
          <a:xfrm>
            <a:off x="2865686" y="2063944"/>
            <a:ext cx="196987" cy="477609"/>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6660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Word"/>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159B3F6-DE01-1A8D-5A80-20C3F9E3EC09}"/>
              </a:ext>
            </a:extLst>
          </p:cNvPr>
          <p:cNvSpPr/>
          <p:nvPr/>
        </p:nvSpPr>
        <p:spPr>
          <a:xfrm>
            <a:off x="3906755" y="2240156"/>
            <a:ext cx="8070753" cy="2776062"/>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A4FEED4-CC21-CCD7-C54E-EB545F3B604E}"/>
              </a:ext>
            </a:extLst>
          </p:cNvPr>
          <p:cNvSpPr txBox="1"/>
          <p:nvPr/>
        </p:nvSpPr>
        <p:spPr>
          <a:xfrm>
            <a:off x="4013285" y="2328341"/>
            <a:ext cx="7964226" cy="2585323"/>
          </a:xfrm>
          <a:prstGeom prst="rect">
            <a:avLst/>
          </a:prstGeom>
          <a:noFill/>
          <a:ln w="28575">
            <a:noFill/>
          </a:ln>
          <a:effectLst/>
        </p:spPr>
        <p:txBody>
          <a:bodyPr wrap="square">
            <a:spAutoFit/>
          </a:bodyPr>
          <a:lstStyle/>
          <a:p>
            <a:r>
              <a:rPr lang="de-DE" b="0" dirty="0" err="1">
                <a:solidFill>
                  <a:srgbClr val="E6EDF3"/>
                </a:solidFill>
                <a:effectLst/>
                <a:latin typeface="Fira Code" panose="020B0809050000020004" pitchFamily="49" charset="0"/>
              </a:rPr>
              <a:t>var</a:t>
            </a:r>
            <a:r>
              <a:rPr lang="de-DE" b="0" dirty="0">
                <a:solidFill>
                  <a:srgbClr val="E6EDF3"/>
                </a:solidFill>
                <a:effectLst/>
                <a:latin typeface="Fira Code" panose="020B0809050000020004" pitchFamily="49" charset="0"/>
              </a:rPr>
              <a:t>(</a:t>
            </a:r>
            <a:r>
              <a:rPr lang="de-DE" b="0" dirty="0">
                <a:solidFill>
                  <a:srgbClr val="A5D6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f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440</a:t>
            </a:r>
            <a:r>
              <a:rPr lang="de-DE" b="0" dirty="0">
                <a:solidFill>
                  <a:srgbClr val="E6EDF3"/>
                </a:solidFill>
                <a:effectLst/>
                <a:latin typeface="Fira Code" panose="020B0809050000020004" pitchFamily="49" charset="0"/>
              </a:rPr>
              <a:t>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frequency</a:t>
            </a:r>
            <a:r>
              <a:rPr lang="de-DE" b="0" dirty="0">
                <a:solidFill>
                  <a:srgbClr val="8B949E"/>
                </a:solidFill>
                <a:effectLst/>
                <a:latin typeface="Fira Code" panose="020B0809050000020004" pitchFamily="49" charset="0"/>
              </a:rPr>
              <a:t> [Hz]</a:t>
            </a:r>
            <a:endParaRPr lang="de-DE" b="0" dirty="0">
              <a:solidFill>
                <a:srgbClr val="E6EDF3"/>
              </a:solidFill>
              <a:effectLst/>
              <a:latin typeface="Fira Code" panose="020B0809050000020004" pitchFamily="49" charset="0"/>
            </a:endParaRPr>
          </a:p>
          <a:p>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f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period</a:t>
            </a:r>
            <a:r>
              <a:rPr lang="de-DE" b="0" dirty="0">
                <a:solidFill>
                  <a:srgbClr val="8B949E"/>
                </a:solidFill>
                <a:effectLst/>
                <a:latin typeface="Fira Code" panose="020B0809050000020004" pitchFamily="49" charset="0"/>
              </a:rPr>
              <a:t> [s]</a:t>
            </a:r>
            <a:endParaRPr lang="de-DE" b="0" dirty="0">
              <a:solidFill>
                <a:srgbClr val="E6EDF3"/>
              </a:solidFill>
              <a:effectLst/>
              <a:latin typeface="Fira Code" panose="020B0809050000020004" pitchFamily="49" charset="0"/>
            </a:endParaRPr>
          </a:p>
          <a:p>
            <a:r>
              <a:rPr lang="de-DE" b="0" dirty="0" err="1">
                <a:solidFill>
                  <a:srgbClr val="D2A8FF"/>
                </a:solidFill>
                <a:effectLst/>
                <a:latin typeface="Fira Code" panose="020B0809050000020004" pitchFamily="49" charset="0"/>
              </a:rPr>
              <a:t>square_wave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sgn</a:t>
            </a:r>
            <a:r>
              <a:rPr lang="de-DE" b="0" dirty="0">
                <a:solidFill>
                  <a:srgbClr val="E6EDF3"/>
                </a:solidFill>
                <a:effectLst/>
                <a:latin typeface="Fira Code" panose="020B0809050000020004" pitchFamily="49" charset="0"/>
              </a:rPr>
              <a:t>(sin(</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chemeClr val="bg1"/>
                </a:solidFill>
                <a:effectLst/>
                <a:latin typeface="Fira Code" panose="020B0809050000020004" pitchFamily="49" charset="0"/>
              </a:rPr>
              <a:t>    </a:t>
            </a:r>
            <a:r>
              <a:rPr lang="de-DE" b="0" dirty="0" err="1">
                <a:solidFill>
                  <a:srgbClr val="E6EDF3"/>
                </a:solidFill>
                <a:effectLst/>
                <a:latin typeface="Fira Code" panose="020B0809050000020004" pitchFamily="49" charset="0"/>
              </a:rPr>
              <a:t>pure_tone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e</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i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integrand</a:t>
            </a:r>
            <a:r>
              <a:rPr lang="de-DE" dirty="0">
                <a:solidFill>
                  <a:srgbClr val="E6EDF3"/>
                </a:solidFill>
                <a:effectLst/>
                <a:latin typeface="Fira Code" panose="020B0809050000020004" pitchFamily="49" charset="0"/>
              </a:rPr>
              <a: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D2A8FF"/>
                </a:solidFill>
                <a:effectLst/>
                <a:latin typeface="Fira Code" panose="020B0809050000020004" pitchFamily="49" charset="0"/>
              </a:rPr>
              <a:t>square_wave</a:t>
            </a:r>
            <a:r>
              <a:rPr lang="de-DE" dirty="0">
                <a:solidFill>
                  <a:srgbClr val="E6EDF3"/>
                </a:solidFill>
                <a:effectLst/>
                <a:latin typeface="Fira Code" panose="020B0809050000020004" pitchFamily="49" charset="0"/>
              </a:rPr>
              <a:t>(t)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pure_tone</a:t>
            </a:r>
            <a:r>
              <a:rPr lang="de-DE" dirty="0">
                <a:solidFill>
                  <a:srgbClr val="E6EDF3"/>
                </a:solidFill>
                <a:effectLst/>
                <a:latin typeface="Fira Code" panose="020B0809050000020004" pitchFamily="49" charset="0"/>
              </a:rPr>
              <a:t>(t)</a:t>
            </a:r>
          </a:p>
          <a:p>
            <a:r>
              <a:rPr lang="de-DE" b="0" dirty="0">
                <a:solidFill>
                  <a:srgbClr val="E6EDF3"/>
                </a:solidFill>
                <a:effectLst/>
                <a:latin typeface="Fira Code" panose="020B0809050000020004" pitchFamily="49" charset="0"/>
              </a:rPr>
              <a:t>    </a:t>
            </a:r>
            <a:r>
              <a:rPr lang="de-DE" b="0" dirty="0" err="1">
                <a:solidFill>
                  <a:srgbClr val="FF7B72"/>
                </a:solidFill>
                <a:effectLst/>
                <a:latin typeface="Fira Code" panose="020B0809050000020004" pitchFamily="49" charset="0"/>
              </a:rPr>
              <a:t>return</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integrand.integral</a:t>
            </a:r>
            <a:r>
              <a:rPr lang="de-DE" b="0" dirty="0">
                <a:solidFill>
                  <a:srgbClr val="E6EDF3"/>
                </a:solidFill>
                <a:effectLst/>
                <a:latin typeface="Fira Code" panose="020B0809050000020004" pitchFamily="49" charset="0"/>
              </a:rPr>
              <a:t>(t, </a:t>
            </a:r>
            <a:r>
              <a:rPr lang="de-DE" b="0" dirty="0">
                <a:solidFill>
                  <a:srgbClr val="FFA657"/>
                </a:solidFill>
                <a:effectLst/>
                <a:latin typeface="Fira Code" panose="020B0809050000020004" pitchFamily="49" charset="0"/>
              </a:rPr>
              <a:t>a</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0</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b</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p:txBody>
      </p:sp>
      <p:sp>
        <p:nvSpPr>
          <p:cNvPr id="2" name="Rectangle: Rounded Corners 1">
            <a:extLst>
              <a:ext uri="{FF2B5EF4-FFF2-40B4-BE49-F238E27FC236}">
                <a16:creationId xmlns:a16="http://schemas.microsoft.com/office/drawing/2014/main" id="{023199B8-16C7-B5F6-5F4E-246CFEE547DB}"/>
              </a:ext>
            </a:extLst>
          </p:cNvPr>
          <p:cNvSpPr/>
          <p:nvPr/>
        </p:nvSpPr>
        <p:spPr>
          <a:xfrm>
            <a:off x="3925946" y="2260487"/>
            <a:ext cx="8021579" cy="1768998"/>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9945E14-3668-6E91-CF8D-26AD60FDF5AC}"/>
              </a:ext>
            </a:extLst>
          </p:cNvPr>
          <p:cNvSpPr/>
          <p:nvPr/>
        </p:nvSpPr>
        <p:spPr>
          <a:xfrm>
            <a:off x="3925946" y="4292600"/>
            <a:ext cx="8021579" cy="709249"/>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1B8918E-8A3C-AC0B-3EC0-9038E855AC56}"/>
              </a:ext>
            </a:extLst>
          </p:cNvPr>
          <p:cNvSpPr txBox="1"/>
          <p:nvPr/>
        </p:nvSpPr>
        <p:spPr>
          <a:xfrm>
            <a:off x="7126236" y="3693129"/>
            <a:ext cx="331470" cy="369332"/>
          </a:xfrm>
          <a:prstGeom prst="rect">
            <a:avLst/>
          </a:prstGeom>
          <a:noFill/>
        </p:spPr>
        <p:txBody>
          <a:bodyPr wrap="square">
            <a:spAutoFit/>
          </a:bodyPr>
          <a:lstStyle/>
          <a:p>
            <a:r>
              <a:rPr lang="de-DE" b="0" dirty="0">
                <a:solidFill>
                  <a:srgbClr val="FFA657"/>
                </a:solidFill>
                <a:effectLst>
                  <a:glow rad="228600">
                    <a:schemeClr val="accent6">
                      <a:satMod val="175000"/>
                      <a:alpha val="40000"/>
                    </a:schemeClr>
                  </a:glow>
                </a:effectLst>
                <a:latin typeface="Fira Code" panose="020B0809050000020004" pitchFamily="49" charset="0"/>
              </a:rPr>
              <a:t>n</a:t>
            </a:r>
            <a:endParaRPr lang="en-US" dirty="0">
              <a:effectLst>
                <a:glow rad="228600">
                  <a:schemeClr val="accent6">
                    <a:satMod val="175000"/>
                    <a:alpha val="40000"/>
                  </a:schemeClr>
                </a:glow>
              </a:effectLst>
            </a:endParaRPr>
          </a:p>
        </p:txBody>
      </p:sp>
      <p:cxnSp>
        <p:nvCxnSpPr>
          <p:cNvPr id="11" name="Straight Arrow Connector 10">
            <a:extLst>
              <a:ext uri="{FF2B5EF4-FFF2-40B4-BE49-F238E27FC236}">
                <a16:creationId xmlns:a16="http://schemas.microsoft.com/office/drawing/2014/main" id="{B3CAC2B3-410B-422B-318F-B37654EE9FBA}"/>
              </a:ext>
            </a:extLst>
          </p:cNvPr>
          <p:cNvCxnSpPr>
            <a:cxnSpLocks/>
          </p:cNvCxnSpPr>
          <p:nvPr/>
        </p:nvCxnSpPr>
        <p:spPr>
          <a:xfrm flipH="1" flipV="1">
            <a:off x="435610" y="3144986"/>
            <a:ext cx="179167" cy="423820"/>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D264F121-F0D4-1F0F-7EB4-35767D51399D}"/>
              </a:ext>
            </a:extLst>
          </p:cNvPr>
          <p:cNvSpPr/>
          <p:nvPr/>
        </p:nvSpPr>
        <p:spPr>
          <a:xfrm>
            <a:off x="2275840" y="2494281"/>
            <a:ext cx="1031240" cy="660399"/>
          </a:xfrm>
          <a:prstGeom prst="roundRect">
            <a:avLst>
              <a:gd name="adj" fmla="val 7855"/>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9422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350">
        <p159:morph option="byWord"/>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A sine wave</a:t>
            </a:r>
          </a:p>
        </p:txBody>
      </p:sp>
      <p:pic>
        <p:nvPicPr>
          <p:cNvPr id="3" name="Graphic 2">
            <a:extLst>
              <a:ext uri="{FF2B5EF4-FFF2-40B4-BE49-F238E27FC236}">
                <a16:creationId xmlns:a16="http://schemas.microsoft.com/office/drawing/2014/main" id="{2C651B1A-144E-3299-7E4B-4F5BA93E65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300" y="342900"/>
            <a:ext cx="755650" cy="75565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60ABE9-E4D3-0519-BA91-FA23CBB2BB8C}"/>
                  </a:ext>
                </a:extLst>
              </p:cNvPr>
              <p:cNvSpPr txBox="1"/>
              <p:nvPr/>
            </p:nvSpPr>
            <p:spPr>
              <a:xfrm>
                <a:off x="3431136" y="1207700"/>
                <a:ext cx="5329728"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𝐴</m:t>
                      </m:r>
                      <m:r>
                        <a:rPr lang="de-DE" sz="2800" b="0" i="1" smtClean="0">
                          <a:latin typeface="Cambria Math" panose="02040503050406030204" pitchFamily="18" charset="0"/>
                        </a:rPr>
                        <m:t>:</m:t>
                      </m:r>
                      <m:r>
                        <a:rPr lang="de-DE" sz="2800" b="0" i="1" smtClean="0">
                          <a:latin typeface="Cambria Math" panose="02040503050406030204" pitchFamily="18" charset="0"/>
                        </a:rPr>
                        <m:t>ℝ</m:t>
                      </m:r>
                      <m:r>
                        <a:rPr lang="de-DE" sz="2800" b="0" i="1" smtClean="0">
                          <a:latin typeface="Cambria Math" panose="02040503050406030204" pitchFamily="18" charset="0"/>
                        </a:rPr>
                        <m:t>→</m:t>
                      </m:r>
                      <m:r>
                        <a:rPr lang="de-DE" sz="2800" b="0" i="1" smtClean="0">
                          <a:latin typeface="Cambria Math" panose="02040503050406030204" pitchFamily="18" charset="0"/>
                        </a:rPr>
                        <m:t>ℝ</m:t>
                      </m:r>
                      <m:r>
                        <a:rPr lang="de-DE" sz="2800" b="0" i="1" smtClean="0">
                          <a:latin typeface="Cambria Math" panose="02040503050406030204" pitchFamily="18" charset="0"/>
                        </a:rPr>
                        <m:t>, </m:t>
                      </m:r>
                    </m:oMath>
                    <m:oMath xmlns:m="http://schemas.openxmlformats.org/officeDocument/2006/math">
                      <m:r>
                        <a:rPr lang="de-DE" sz="2800" b="0" i="1" smtClean="0">
                          <a:latin typeface="Cambria Math" panose="02040503050406030204" pitchFamily="18" charset="0"/>
                        </a:rPr>
                        <m:t>𝑡</m:t>
                      </m:r>
                      <m:r>
                        <a:rPr lang="de-DE" sz="2800" b="0" i="1" smtClean="0">
                          <a:latin typeface="Cambria Math" panose="02040503050406030204" pitchFamily="18" charset="0"/>
                        </a:rPr>
                        <m:t>↦</m:t>
                      </m:r>
                      <m:r>
                        <a:rPr lang="de-DE" sz="2800" b="0" i="1" smtClean="0">
                          <a:latin typeface="Cambria Math" panose="02040503050406030204" pitchFamily="18" charset="0"/>
                        </a:rPr>
                        <m:t>𝐴</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𝑡</m:t>
                          </m:r>
                        </m:e>
                      </m:d>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𝐴</m:t>
                          </m:r>
                        </m:e>
                        <m:sub>
                          <m:r>
                            <a:rPr lang="de-DE" sz="2800" b="0" i="1" smtClean="0">
                              <a:latin typeface="Cambria Math" panose="02040503050406030204" pitchFamily="18" charset="0"/>
                            </a:rPr>
                            <m:t>0</m:t>
                          </m:r>
                        </m:sub>
                      </m:sSub>
                      <m:r>
                        <a:rPr lang="de-DE" sz="2800" b="0" i="1" smtClean="0">
                          <a:latin typeface="Cambria Math" panose="02040503050406030204" pitchFamily="18" charset="0"/>
                        </a:rPr>
                        <m:t>⋅</m:t>
                      </m:r>
                      <m:func>
                        <m:funcPr>
                          <m:ctrlPr>
                            <a:rPr lang="de-DE" sz="2800" i="1">
                              <a:latin typeface="Cambria Math" panose="02040503050406030204" pitchFamily="18" charset="0"/>
                            </a:rPr>
                          </m:ctrlPr>
                        </m:funcPr>
                        <m:fName>
                          <m:r>
                            <m:rPr>
                              <m:sty m:val="p"/>
                            </m:rPr>
                            <a:rPr lang="de-DE" sz="2800">
                              <a:latin typeface="Cambria Math" panose="02040503050406030204" pitchFamily="18" charset="0"/>
                            </a:rPr>
                            <m:t>sin</m:t>
                          </m:r>
                        </m:fName>
                        <m:e>
                          <m:d>
                            <m:dPr>
                              <m:ctrlPr>
                                <a:rPr lang="de-DE" sz="2800" i="1">
                                  <a:latin typeface="Cambria Math" panose="02040503050406030204" pitchFamily="18" charset="0"/>
                                </a:rPr>
                              </m:ctrlPr>
                            </m:dPr>
                            <m:e>
                              <m:r>
                                <a:rPr lang="de-DE" sz="2800" i="1">
                                  <a:latin typeface="Cambria Math" panose="02040503050406030204" pitchFamily="18" charset="0"/>
                                </a:rPr>
                                <m:t>2</m:t>
                              </m:r>
                              <m:r>
                                <a:rPr lang="de-DE" sz="2800" i="1">
                                  <a:latin typeface="Cambria Math" panose="02040503050406030204" pitchFamily="18" charset="0"/>
                                </a:rPr>
                                <m:t>𝜋</m:t>
                              </m:r>
                              <m:r>
                                <a:rPr lang="de-DE" sz="2800" i="1">
                                  <a:latin typeface="Cambria Math" panose="02040503050406030204" pitchFamily="18" charset="0"/>
                                </a:rPr>
                                <m:t>𝑓</m:t>
                              </m:r>
                              <m:r>
                                <a:rPr lang="de-DE" sz="2800" i="1">
                                  <a:latin typeface="Cambria Math" panose="02040503050406030204" pitchFamily="18" charset="0"/>
                                </a:rPr>
                                <m:t>⋅</m:t>
                              </m:r>
                              <m:r>
                                <a:rPr lang="de-DE" sz="2800" i="1">
                                  <a:latin typeface="Cambria Math" panose="02040503050406030204" pitchFamily="18" charset="0"/>
                                </a:rPr>
                                <m:t>𝑡</m:t>
                              </m:r>
                              <m:r>
                                <a:rPr lang="de-DE" sz="2800" i="1">
                                  <a:latin typeface="Cambria Math" panose="02040503050406030204" pitchFamily="18" charset="0"/>
                                </a:rPr>
                                <m:t>+</m:t>
                              </m:r>
                              <m:r>
                                <a:rPr lang="de-DE" sz="2800" i="1">
                                  <a:latin typeface="Cambria Math" panose="02040503050406030204" pitchFamily="18" charset="0"/>
                                </a:rPr>
                                <m:t>𝜑</m:t>
                              </m:r>
                            </m:e>
                          </m:d>
                        </m:e>
                      </m:func>
                    </m:oMath>
                  </m:oMathPara>
                </a14:m>
                <a:endParaRPr lang="en-US" sz="2800" dirty="0"/>
              </a:p>
            </p:txBody>
          </p:sp>
        </mc:Choice>
        <mc:Fallback xmlns="">
          <p:sp>
            <p:nvSpPr>
              <p:cNvPr id="5" name="TextBox 4">
                <a:extLst>
                  <a:ext uri="{FF2B5EF4-FFF2-40B4-BE49-F238E27FC236}">
                    <a16:creationId xmlns:a16="http://schemas.microsoft.com/office/drawing/2014/main" id="{E660ABE9-E4D3-0519-BA91-FA23CBB2BB8C}"/>
                  </a:ext>
                </a:extLst>
              </p:cNvPr>
              <p:cNvSpPr txBox="1">
                <a:spLocks noRot="1" noChangeAspect="1" noMove="1" noResize="1" noEditPoints="1" noAdjustHandles="1" noChangeArrowheads="1" noChangeShapeType="1" noTextEdit="1"/>
              </p:cNvSpPr>
              <p:nvPr/>
            </p:nvSpPr>
            <p:spPr>
              <a:xfrm>
                <a:off x="3431136" y="1207700"/>
                <a:ext cx="5329728" cy="95410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147336-9A9C-2ED5-18B4-2BFE880DCD36}"/>
                  </a:ext>
                </a:extLst>
              </p:cNvPr>
              <p:cNvSpPr txBox="1"/>
              <p:nvPr/>
            </p:nvSpPr>
            <p:spPr>
              <a:xfrm>
                <a:off x="12471212" y="1893391"/>
                <a:ext cx="1979966" cy="1200329"/>
              </a:xfrm>
              <a:prstGeom prst="rect">
                <a:avLst/>
              </a:prstGeom>
              <a:noFill/>
            </p:spPr>
            <p:txBody>
              <a:bodyPr wrap="none" rtlCol="0">
                <a:spAutoFit/>
              </a:bodyPr>
              <a:lstStyle/>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𝐴</m:t>
                        </m:r>
                      </m:e>
                      <m:sub>
                        <m:r>
                          <a:rPr lang="de-DE" sz="2400" b="0" i="1" smtClean="0">
                            <a:latin typeface="Cambria Math" panose="02040503050406030204" pitchFamily="18" charset="0"/>
                          </a:rPr>
                          <m:t>0</m:t>
                        </m:r>
                      </m:sub>
                    </m:sSub>
                  </m:oMath>
                </a14:m>
                <a:r>
                  <a:rPr lang="en-US" sz="2400" dirty="0"/>
                  <a:t>: Amplitude</a:t>
                </a:r>
              </a:p>
              <a:p>
                <a14:m>
                  <m:oMath xmlns:m="http://schemas.openxmlformats.org/officeDocument/2006/math">
                    <m:r>
                      <a:rPr lang="de-DE" sz="2400" b="0" i="1" smtClean="0">
                        <a:latin typeface="Cambria Math" panose="02040503050406030204" pitchFamily="18" charset="0"/>
                      </a:rPr>
                      <m:t>𝑓</m:t>
                    </m:r>
                  </m:oMath>
                </a14:m>
                <a:r>
                  <a:rPr lang="en-US" sz="2400" dirty="0"/>
                  <a:t>: Frequency</a:t>
                </a:r>
              </a:p>
              <a:p>
                <a14:m>
                  <m:oMath xmlns:m="http://schemas.openxmlformats.org/officeDocument/2006/math">
                    <m:r>
                      <a:rPr lang="de-DE" sz="2400" b="0" i="1" smtClean="0">
                        <a:latin typeface="Cambria Math" panose="02040503050406030204" pitchFamily="18" charset="0"/>
                      </a:rPr>
                      <m:t>𝜑</m:t>
                    </m:r>
                  </m:oMath>
                </a14:m>
                <a:r>
                  <a:rPr lang="en-US" sz="2400" dirty="0"/>
                  <a:t>: Phase</a:t>
                </a:r>
              </a:p>
            </p:txBody>
          </p:sp>
        </mc:Choice>
        <mc:Fallback xmlns="">
          <p:sp>
            <p:nvSpPr>
              <p:cNvPr id="7" name="TextBox 6">
                <a:extLst>
                  <a:ext uri="{FF2B5EF4-FFF2-40B4-BE49-F238E27FC236}">
                    <a16:creationId xmlns:a16="http://schemas.microsoft.com/office/drawing/2014/main" id="{7F147336-9A9C-2ED5-18B4-2BFE880DCD36}"/>
                  </a:ext>
                </a:extLst>
              </p:cNvPr>
              <p:cNvSpPr txBox="1">
                <a:spLocks noRot="1" noChangeAspect="1" noMove="1" noResize="1" noEditPoints="1" noAdjustHandles="1" noChangeArrowheads="1" noChangeShapeType="1" noTextEdit="1"/>
              </p:cNvSpPr>
              <p:nvPr/>
            </p:nvSpPr>
            <p:spPr>
              <a:xfrm>
                <a:off x="12471212" y="1893391"/>
                <a:ext cx="1979966" cy="1200329"/>
              </a:xfrm>
              <a:prstGeom prst="rect">
                <a:avLst/>
              </a:prstGeom>
              <a:blipFill>
                <a:blip r:embed="rId8"/>
                <a:stretch>
                  <a:fillRect l="-2769" t="-4061" r="-3077" b="-10660"/>
                </a:stretch>
              </a:blipFill>
            </p:spPr>
            <p:txBody>
              <a:bodyPr/>
              <a:lstStyle/>
              <a:p>
                <a:r>
                  <a:rPr lang="en-US">
                    <a:noFill/>
                  </a:rPr>
                  <a:t> </a:t>
                </a:r>
              </a:p>
            </p:txBody>
          </p:sp>
        </mc:Fallback>
      </mc:AlternateContent>
      <p:pic>
        <p:nvPicPr>
          <p:cNvPr id="11" name="2024-05-18 18-32-23">
            <a:hlinkClick r:id="" action="ppaction://media"/>
            <a:extLst>
              <a:ext uri="{FF2B5EF4-FFF2-40B4-BE49-F238E27FC236}">
                <a16:creationId xmlns:a16="http://schemas.microsoft.com/office/drawing/2014/main" id="{9F1B6306-6754-6C5E-291F-7A4C5351090D}"/>
              </a:ext>
            </a:extLst>
          </p:cNvPr>
          <p:cNvPicPr>
            <a:picLocks noChangeAspect="1"/>
          </p:cNvPicPr>
          <p:nvPr>
            <a:videoFile r:link="rId1"/>
            <p:extLst>
              <p:ext uri="{DAA4B4D4-6D71-4841-9C94-3DE7FCFB9230}">
                <p14:media xmlns:p14="http://schemas.microsoft.com/office/powerpoint/2010/main" r:embed="rId2">
                  <p14:trim st="829"/>
                </p14:media>
              </p:ext>
            </p:extLst>
          </p:nvPr>
        </p:nvPicPr>
        <p:blipFill rotWithShape="1">
          <a:blip r:embed="rId9"/>
          <a:srcRect l="24425" t="23037" r="25108" b="27441"/>
          <a:stretch/>
        </p:blipFill>
        <p:spPr>
          <a:xfrm>
            <a:off x="2578100" y="2401391"/>
            <a:ext cx="7035800" cy="3883528"/>
          </a:xfrm>
          <a:prstGeom prst="roundRect">
            <a:avLst>
              <a:gd name="adj" fmla="val 1050"/>
            </a:avLst>
          </a:prstGeom>
          <a:ln w="31750">
            <a:solidFill>
              <a:schemeClr val="accent3"/>
            </a:solidFill>
          </a:ln>
          <a:effectLst>
            <a:glow rad="63500">
              <a:schemeClr val="accent3">
                <a:satMod val="175000"/>
                <a:alpha val="40000"/>
              </a:schemeClr>
            </a:glow>
          </a:effectLst>
        </p:spPr>
      </p:pic>
      <p:grpSp>
        <p:nvGrpSpPr>
          <p:cNvPr id="8" name="Group 7">
            <a:extLst>
              <a:ext uri="{FF2B5EF4-FFF2-40B4-BE49-F238E27FC236}">
                <a16:creationId xmlns:a16="http://schemas.microsoft.com/office/drawing/2014/main" id="{DABE0C6E-D7AF-E89C-0F53-C7D845F056F6}"/>
              </a:ext>
            </a:extLst>
          </p:cNvPr>
          <p:cNvGrpSpPr/>
          <p:nvPr/>
        </p:nvGrpSpPr>
        <p:grpSpPr>
          <a:xfrm>
            <a:off x="9937114" y="2368112"/>
            <a:ext cx="3841730" cy="2353732"/>
            <a:chOff x="1839403" y="2777064"/>
            <a:chExt cx="5278929" cy="3234268"/>
          </a:xfrm>
        </p:grpSpPr>
        <p:pic>
          <p:nvPicPr>
            <p:cNvPr id="9" name="Graphic 8">
              <a:extLst>
                <a:ext uri="{FF2B5EF4-FFF2-40B4-BE49-F238E27FC236}">
                  <a16:creationId xmlns:a16="http://schemas.microsoft.com/office/drawing/2014/main" id="{09B04D34-FA35-685C-C64F-B6C8A71A11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84065" y="2777064"/>
              <a:ext cx="3234267" cy="3234267"/>
            </a:xfrm>
            <a:prstGeom prst="rect">
              <a:avLst/>
            </a:prstGeom>
          </p:spPr>
        </p:pic>
        <p:pic>
          <p:nvPicPr>
            <p:cNvPr id="10" name="Graphic 9">
              <a:extLst>
                <a:ext uri="{FF2B5EF4-FFF2-40B4-BE49-F238E27FC236}">
                  <a16:creationId xmlns:a16="http://schemas.microsoft.com/office/drawing/2014/main" id="{EF363500-C43E-A283-4275-AE8482739D9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39403" y="2777065"/>
              <a:ext cx="3234267" cy="3234267"/>
            </a:xfrm>
            <a:prstGeom prst="rect">
              <a:avLst/>
            </a:prstGeom>
          </p:spPr>
        </p:pic>
      </p:grpSp>
      <p:grpSp>
        <p:nvGrpSpPr>
          <p:cNvPr id="12" name="Group 11">
            <a:extLst>
              <a:ext uri="{FF2B5EF4-FFF2-40B4-BE49-F238E27FC236}">
                <a16:creationId xmlns:a16="http://schemas.microsoft.com/office/drawing/2014/main" id="{A7087C56-0008-88D5-D67F-1DACC20EC422}"/>
              </a:ext>
            </a:extLst>
          </p:cNvPr>
          <p:cNvGrpSpPr/>
          <p:nvPr/>
        </p:nvGrpSpPr>
        <p:grpSpPr>
          <a:xfrm>
            <a:off x="-1383556" y="2368112"/>
            <a:ext cx="3841730" cy="2353732"/>
            <a:chOff x="1839403" y="2777064"/>
            <a:chExt cx="5278929" cy="3234268"/>
          </a:xfrm>
        </p:grpSpPr>
        <p:pic>
          <p:nvPicPr>
            <p:cNvPr id="13" name="Graphic 12">
              <a:extLst>
                <a:ext uri="{FF2B5EF4-FFF2-40B4-BE49-F238E27FC236}">
                  <a16:creationId xmlns:a16="http://schemas.microsoft.com/office/drawing/2014/main" id="{E68A3159-FB98-6D28-815D-21E22403041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884065" y="2777064"/>
              <a:ext cx="3234267" cy="3234267"/>
            </a:xfrm>
            <a:prstGeom prst="rect">
              <a:avLst/>
            </a:prstGeom>
          </p:spPr>
        </p:pic>
        <p:pic>
          <p:nvPicPr>
            <p:cNvPr id="14" name="Graphic 13">
              <a:extLst>
                <a:ext uri="{FF2B5EF4-FFF2-40B4-BE49-F238E27FC236}">
                  <a16:creationId xmlns:a16="http://schemas.microsoft.com/office/drawing/2014/main" id="{0402239E-46C8-FB40-0771-5C4CE23EA4A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839403" y="2777065"/>
              <a:ext cx="3234267" cy="3234267"/>
            </a:xfrm>
            <a:prstGeom prst="rect">
              <a:avLst/>
            </a:prstGeom>
          </p:spPr>
        </p:pic>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CB8FA0-F42B-4382-3C2E-BE259BB2D493}"/>
                  </a:ext>
                </a:extLst>
              </p:cNvPr>
              <p:cNvSpPr txBox="1"/>
              <p:nvPr/>
            </p:nvSpPr>
            <p:spPr>
              <a:xfrm>
                <a:off x="9820186" y="4857108"/>
                <a:ext cx="1979966" cy="461665"/>
              </a:xfrm>
              <a:prstGeom prst="rect">
                <a:avLst/>
              </a:prstGeom>
              <a:noFill/>
            </p:spPr>
            <p:txBody>
              <a:bodyPr wrap="none" rtlCol="0">
                <a:spAutoFit/>
              </a:bodyPr>
              <a:lstStyle/>
              <a:p>
                <a14:m>
                  <m:oMath xmlns:m="http://schemas.openxmlformats.org/officeDocument/2006/math">
                    <m:sSub>
                      <m:sSubPr>
                        <m:ctrlPr>
                          <a:rPr lang="de-DE" sz="2400" i="1" smtClean="0">
                            <a:latin typeface="Cambria Math" panose="02040503050406030204" pitchFamily="18" charset="0"/>
                          </a:rPr>
                        </m:ctrlPr>
                      </m:sSubPr>
                      <m:e>
                        <m:r>
                          <a:rPr lang="de-DE" sz="2400" b="0" i="1" smtClean="0">
                            <a:latin typeface="Cambria Math" panose="02040503050406030204" pitchFamily="18" charset="0"/>
                          </a:rPr>
                          <m:t>𝐴</m:t>
                        </m:r>
                      </m:e>
                      <m:sub>
                        <m:r>
                          <a:rPr lang="de-DE" sz="2400" b="0" i="1" smtClean="0">
                            <a:latin typeface="Cambria Math" panose="02040503050406030204" pitchFamily="18" charset="0"/>
                          </a:rPr>
                          <m:t>0</m:t>
                        </m:r>
                      </m:sub>
                    </m:sSub>
                  </m:oMath>
                </a14:m>
                <a:r>
                  <a:rPr lang="en-US" sz="2400" dirty="0"/>
                  <a:t>: Amplitude</a:t>
                </a:r>
              </a:p>
            </p:txBody>
          </p:sp>
        </mc:Choice>
        <mc:Fallback xmlns="">
          <p:sp>
            <p:nvSpPr>
              <p:cNvPr id="15" name="TextBox 14">
                <a:extLst>
                  <a:ext uri="{FF2B5EF4-FFF2-40B4-BE49-F238E27FC236}">
                    <a16:creationId xmlns:a16="http://schemas.microsoft.com/office/drawing/2014/main" id="{04CB8FA0-F42B-4382-3C2E-BE259BB2D493}"/>
                  </a:ext>
                </a:extLst>
              </p:cNvPr>
              <p:cNvSpPr txBox="1">
                <a:spLocks noRot="1" noChangeAspect="1" noMove="1" noResize="1" noEditPoints="1" noAdjustHandles="1" noChangeArrowheads="1" noChangeShapeType="1" noTextEdit="1"/>
              </p:cNvSpPr>
              <p:nvPr/>
            </p:nvSpPr>
            <p:spPr>
              <a:xfrm>
                <a:off x="9820186" y="4857108"/>
                <a:ext cx="1979966" cy="461665"/>
              </a:xfrm>
              <a:prstGeom prst="rect">
                <a:avLst/>
              </a:prstGeom>
              <a:blipFill>
                <a:blip r:embed="rId12"/>
                <a:stretch>
                  <a:fillRect l="-923" t="-10526" r="-3077"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44D855-DFA4-F276-A819-0CBCE3936CCE}"/>
                  </a:ext>
                </a:extLst>
              </p:cNvPr>
              <p:cNvSpPr txBox="1"/>
              <p:nvPr/>
            </p:nvSpPr>
            <p:spPr>
              <a:xfrm>
                <a:off x="9944927" y="4028770"/>
                <a:ext cx="1821524" cy="461665"/>
              </a:xfrm>
              <a:prstGeom prst="rect">
                <a:avLst/>
              </a:prstGeom>
              <a:noFill/>
            </p:spPr>
            <p:txBody>
              <a:bodyPr wrap="none" rtlCol="0">
                <a:spAutoFit/>
              </a:bodyPr>
              <a:lstStyle/>
              <a:p>
                <a14:m>
                  <m:oMath xmlns:m="http://schemas.openxmlformats.org/officeDocument/2006/math">
                    <m:r>
                      <a:rPr lang="de-DE" sz="2400" b="0" i="1" dirty="0" smtClean="0">
                        <a:latin typeface="Cambria Math" panose="02040503050406030204" pitchFamily="18" charset="0"/>
                      </a:rPr>
                      <m:t>𝑓</m:t>
                    </m:r>
                  </m:oMath>
                </a14:m>
                <a:r>
                  <a:rPr lang="en-US" sz="2400" dirty="0"/>
                  <a:t>: Frequency</a:t>
                </a:r>
              </a:p>
            </p:txBody>
          </p:sp>
        </mc:Choice>
        <mc:Fallback xmlns="">
          <p:sp>
            <p:nvSpPr>
              <p:cNvPr id="16" name="TextBox 15">
                <a:extLst>
                  <a:ext uri="{FF2B5EF4-FFF2-40B4-BE49-F238E27FC236}">
                    <a16:creationId xmlns:a16="http://schemas.microsoft.com/office/drawing/2014/main" id="{2644D855-DFA4-F276-A819-0CBCE3936CCE}"/>
                  </a:ext>
                </a:extLst>
              </p:cNvPr>
              <p:cNvSpPr txBox="1">
                <a:spLocks noRot="1" noChangeAspect="1" noMove="1" noResize="1" noEditPoints="1" noAdjustHandles="1" noChangeArrowheads="1" noChangeShapeType="1" noTextEdit="1"/>
              </p:cNvSpPr>
              <p:nvPr/>
            </p:nvSpPr>
            <p:spPr>
              <a:xfrm>
                <a:off x="9944927" y="4028770"/>
                <a:ext cx="1821524" cy="461665"/>
              </a:xfrm>
              <a:prstGeom prst="rect">
                <a:avLst/>
              </a:prstGeom>
              <a:blipFill>
                <a:blip r:embed="rId13"/>
                <a:stretch>
                  <a:fillRect l="-2676" t="-10526" r="-3679"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8C753A-87C9-0CE9-CFF8-B4FE10191FBA}"/>
                  </a:ext>
                </a:extLst>
              </p:cNvPr>
              <p:cNvSpPr txBox="1"/>
              <p:nvPr/>
            </p:nvSpPr>
            <p:spPr>
              <a:xfrm>
                <a:off x="9933206" y="4460554"/>
                <a:ext cx="1292533" cy="461665"/>
              </a:xfrm>
              <a:prstGeom prst="rect">
                <a:avLst/>
              </a:prstGeom>
              <a:noFill/>
            </p:spPr>
            <p:txBody>
              <a:bodyPr wrap="none" rtlCol="0">
                <a:spAutoFit/>
              </a:bodyPr>
              <a:lstStyle/>
              <a:p>
                <a14:m>
                  <m:oMath xmlns:m="http://schemas.openxmlformats.org/officeDocument/2006/math">
                    <m:r>
                      <a:rPr lang="de-DE" sz="2400" b="0" i="1" smtClean="0">
                        <a:latin typeface="Cambria Math" panose="02040503050406030204" pitchFamily="18" charset="0"/>
                      </a:rPr>
                      <m:t>𝜑</m:t>
                    </m:r>
                  </m:oMath>
                </a14:m>
                <a:r>
                  <a:rPr lang="en-US" sz="2400" dirty="0"/>
                  <a:t>: Phase</a:t>
                </a:r>
              </a:p>
            </p:txBody>
          </p:sp>
        </mc:Choice>
        <mc:Fallback xmlns="">
          <p:sp>
            <p:nvSpPr>
              <p:cNvPr id="17" name="TextBox 16">
                <a:extLst>
                  <a:ext uri="{FF2B5EF4-FFF2-40B4-BE49-F238E27FC236}">
                    <a16:creationId xmlns:a16="http://schemas.microsoft.com/office/drawing/2014/main" id="{548C753A-87C9-0CE9-CFF8-B4FE10191FBA}"/>
                  </a:ext>
                </a:extLst>
              </p:cNvPr>
              <p:cNvSpPr txBox="1">
                <a:spLocks noRot="1" noChangeAspect="1" noMove="1" noResize="1" noEditPoints="1" noAdjustHandles="1" noChangeArrowheads="1" noChangeShapeType="1" noTextEdit="1"/>
              </p:cNvSpPr>
              <p:nvPr/>
            </p:nvSpPr>
            <p:spPr>
              <a:xfrm>
                <a:off x="9933206" y="4460554"/>
                <a:ext cx="1292533" cy="461665"/>
              </a:xfrm>
              <a:prstGeom prst="rect">
                <a:avLst/>
              </a:prstGeom>
              <a:blipFill>
                <a:blip r:embed="rId14"/>
                <a:stretch>
                  <a:fillRect l="-1415" t="-10667" r="-6604" b="-30667"/>
                </a:stretch>
              </a:blipFill>
            </p:spPr>
            <p:txBody>
              <a:bodyPr/>
              <a:lstStyle/>
              <a:p>
                <a:r>
                  <a:rPr lang="en-US">
                    <a:noFill/>
                  </a:rPr>
                  <a:t> </a:t>
                </a:r>
              </a:p>
            </p:txBody>
          </p:sp>
        </mc:Fallback>
      </mc:AlternateContent>
    </p:spTree>
    <p:extLst>
      <p:ext uri="{BB962C8B-B14F-4D97-AF65-F5344CB8AC3E}">
        <p14:creationId xmlns:p14="http://schemas.microsoft.com/office/powerpoint/2010/main" val="315662707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755"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159B3F6-DE01-1A8D-5A80-20C3F9E3EC09}"/>
              </a:ext>
            </a:extLst>
          </p:cNvPr>
          <p:cNvSpPr/>
          <p:nvPr/>
        </p:nvSpPr>
        <p:spPr>
          <a:xfrm>
            <a:off x="3906755" y="2240156"/>
            <a:ext cx="8070753" cy="2776062"/>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A4FEED4-CC21-CCD7-C54E-EB545F3B604E}"/>
              </a:ext>
            </a:extLst>
          </p:cNvPr>
          <p:cNvSpPr txBox="1"/>
          <p:nvPr/>
        </p:nvSpPr>
        <p:spPr>
          <a:xfrm>
            <a:off x="4013285" y="2328341"/>
            <a:ext cx="7964226" cy="2585323"/>
          </a:xfrm>
          <a:prstGeom prst="rect">
            <a:avLst/>
          </a:prstGeom>
          <a:noFill/>
          <a:ln w="28575">
            <a:noFill/>
          </a:ln>
          <a:effectLst/>
        </p:spPr>
        <p:txBody>
          <a:bodyPr wrap="square">
            <a:spAutoFit/>
          </a:bodyPr>
          <a:lstStyle/>
          <a:p>
            <a:r>
              <a:rPr lang="de-DE" b="0" dirty="0" err="1">
                <a:solidFill>
                  <a:srgbClr val="E6EDF3"/>
                </a:solidFill>
                <a:effectLst/>
                <a:latin typeface="Fira Code" panose="020B0809050000020004" pitchFamily="49" charset="0"/>
              </a:rPr>
              <a:t>var</a:t>
            </a:r>
            <a:r>
              <a:rPr lang="de-DE" b="0" dirty="0">
                <a:solidFill>
                  <a:srgbClr val="E6EDF3"/>
                </a:solidFill>
                <a:effectLst/>
                <a:latin typeface="Fira Code" panose="020B0809050000020004" pitchFamily="49" charset="0"/>
              </a:rPr>
              <a:t>(</a:t>
            </a:r>
            <a:r>
              <a:rPr lang="de-DE" b="0" dirty="0">
                <a:solidFill>
                  <a:srgbClr val="A5D6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f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440</a:t>
            </a:r>
            <a:r>
              <a:rPr lang="de-DE" b="0" dirty="0">
                <a:solidFill>
                  <a:srgbClr val="E6EDF3"/>
                </a:solidFill>
                <a:effectLst/>
                <a:latin typeface="Fira Code" panose="020B0809050000020004" pitchFamily="49" charset="0"/>
              </a:rPr>
              <a:t>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frequency</a:t>
            </a:r>
            <a:r>
              <a:rPr lang="de-DE" b="0" dirty="0">
                <a:solidFill>
                  <a:srgbClr val="8B949E"/>
                </a:solidFill>
                <a:effectLst/>
                <a:latin typeface="Fira Code" panose="020B0809050000020004" pitchFamily="49" charset="0"/>
              </a:rPr>
              <a:t> [Hz]</a:t>
            </a:r>
            <a:endParaRPr lang="de-DE" b="0" dirty="0">
              <a:solidFill>
                <a:srgbClr val="E6EDF3"/>
              </a:solidFill>
              <a:effectLst/>
              <a:latin typeface="Fira Code" panose="020B0809050000020004" pitchFamily="49" charset="0"/>
            </a:endParaRPr>
          </a:p>
          <a:p>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f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period</a:t>
            </a:r>
            <a:r>
              <a:rPr lang="de-DE" b="0" dirty="0">
                <a:solidFill>
                  <a:srgbClr val="8B949E"/>
                </a:solidFill>
                <a:effectLst/>
                <a:latin typeface="Fira Code" panose="020B0809050000020004" pitchFamily="49" charset="0"/>
              </a:rPr>
              <a:t> [s]</a:t>
            </a:r>
            <a:endParaRPr lang="de-DE" b="0" dirty="0">
              <a:solidFill>
                <a:srgbClr val="E6EDF3"/>
              </a:solidFill>
              <a:effectLst/>
              <a:latin typeface="Fira Code" panose="020B0809050000020004" pitchFamily="49" charset="0"/>
            </a:endParaRPr>
          </a:p>
          <a:p>
            <a:r>
              <a:rPr lang="de-DE" b="0" dirty="0" err="1">
                <a:solidFill>
                  <a:srgbClr val="D2A8FF"/>
                </a:solidFill>
                <a:effectLst/>
                <a:latin typeface="Fira Code" panose="020B0809050000020004" pitchFamily="49" charset="0"/>
              </a:rPr>
              <a:t>square_wave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sgn</a:t>
            </a:r>
            <a:r>
              <a:rPr lang="de-DE" b="0" dirty="0">
                <a:solidFill>
                  <a:srgbClr val="E6EDF3"/>
                </a:solidFill>
                <a:effectLst/>
                <a:latin typeface="Fira Code" panose="020B0809050000020004" pitchFamily="49" charset="0"/>
              </a:rPr>
              <a:t>(sin(</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chemeClr val="bg1"/>
                </a:solidFill>
                <a:effectLst/>
                <a:latin typeface="Fira Code" panose="020B0809050000020004" pitchFamily="49" charset="0"/>
              </a:rPr>
              <a:t>    </a:t>
            </a:r>
            <a:r>
              <a:rPr lang="de-DE" b="0" dirty="0" err="1">
                <a:solidFill>
                  <a:srgbClr val="E6EDF3"/>
                </a:solidFill>
                <a:effectLst/>
                <a:latin typeface="Fira Code" panose="020B0809050000020004" pitchFamily="49" charset="0"/>
              </a:rPr>
              <a:t>pure_tone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e</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i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integrand</a:t>
            </a:r>
            <a:r>
              <a:rPr lang="de-DE" dirty="0">
                <a:solidFill>
                  <a:srgbClr val="E6EDF3"/>
                </a:solidFill>
                <a:effectLst/>
                <a:latin typeface="Fira Code" panose="020B0809050000020004" pitchFamily="49" charset="0"/>
              </a:rPr>
              <a: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D2A8FF"/>
                </a:solidFill>
                <a:effectLst/>
                <a:latin typeface="Fira Code" panose="020B0809050000020004" pitchFamily="49" charset="0"/>
              </a:rPr>
              <a:t>square_wave</a:t>
            </a:r>
            <a:r>
              <a:rPr lang="de-DE" dirty="0">
                <a:solidFill>
                  <a:srgbClr val="E6EDF3"/>
                </a:solidFill>
                <a:effectLst/>
                <a:latin typeface="Fira Code" panose="020B0809050000020004" pitchFamily="49" charset="0"/>
              </a:rPr>
              <a:t>(t)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pure_tone</a:t>
            </a:r>
            <a:r>
              <a:rPr lang="de-DE" dirty="0">
                <a:solidFill>
                  <a:srgbClr val="E6EDF3"/>
                </a:solidFill>
                <a:effectLst/>
                <a:latin typeface="Fira Code" panose="020B0809050000020004" pitchFamily="49" charset="0"/>
              </a:rPr>
              <a:t>(t)</a:t>
            </a:r>
          </a:p>
          <a:p>
            <a:r>
              <a:rPr lang="de-DE" b="0" dirty="0">
                <a:solidFill>
                  <a:srgbClr val="E6EDF3"/>
                </a:solidFill>
                <a:effectLst/>
                <a:latin typeface="Fira Code" panose="020B0809050000020004" pitchFamily="49" charset="0"/>
              </a:rPr>
              <a:t>    </a:t>
            </a:r>
            <a:r>
              <a:rPr lang="de-DE" b="0" dirty="0" err="1">
                <a:solidFill>
                  <a:srgbClr val="FF7B72"/>
                </a:solidFill>
                <a:effectLst/>
                <a:latin typeface="Fira Code" panose="020B0809050000020004" pitchFamily="49" charset="0"/>
              </a:rPr>
              <a:t>return</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integrand.integral</a:t>
            </a:r>
            <a:r>
              <a:rPr lang="de-DE" b="0" dirty="0">
                <a:solidFill>
                  <a:srgbClr val="E6EDF3"/>
                </a:solidFill>
                <a:effectLst/>
                <a:latin typeface="Fira Code" panose="020B0809050000020004" pitchFamily="49" charset="0"/>
              </a:rPr>
              <a:t>(t, </a:t>
            </a:r>
            <a:r>
              <a:rPr lang="de-DE" b="0" dirty="0">
                <a:solidFill>
                  <a:srgbClr val="FFA657"/>
                </a:solidFill>
                <a:effectLst/>
                <a:latin typeface="Fira Code" panose="020B0809050000020004" pitchFamily="49" charset="0"/>
              </a:rPr>
              <a:t>a</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0</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b</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p:txBody>
      </p:sp>
      <p:sp>
        <p:nvSpPr>
          <p:cNvPr id="2" name="Rectangle: Rounded Corners 1">
            <a:extLst>
              <a:ext uri="{FF2B5EF4-FFF2-40B4-BE49-F238E27FC236}">
                <a16:creationId xmlns:a16="http://schemas.microsoft.com/office/drawing/2014/main" id="{023199B8-16C7-B5F6-5F4E-246CFEE547DB}"/>
              </a:ext>
            </a:extLst>
          </p:cNvPr>
          <p:cNvSpPr/>
          <p:nvPr/>
        </p:nvSpPr>
        <p:spPr>
          <a:xfrm>
            <a:off x="3925946" y="2260486"/>
            <a:ext cx="8021579" cy="2013063"/>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9945E14-3668-6E91-CF8D-26AD60FDF5AC}"/>
              </a:ext>
            </a:extLst>
          </p:cNvPr>
          <p:cNvSpPr/>
          <p:nvPr/>
        </p:nvSpPr>
        <p:spPr>
          <a:xfrm>
            <a:off x="3925946" y="4577948"/>
            <a:ext cx="8021579" cy="423901"/>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ADCAD42-A1F6-A31E-8E19-794AD5E7DFFD}"/>
              </a:ext>
            </a:extLst>
          </p:cNvPr>
          <p:cNvSpPr/>
          <p:nvPr/>
        </p:nvSpPr>
        <p:spPr>
          <a:xfrm>
            <a:off x="1488891" y="2522978"/>
            <a:ext cx="1819225" cy="651091"/>
          </a:xfrm>
          <a:prstGeom prst="roundRect">
            <a:avLst>
              <a:gd name="adj" fmla="val 7855"/>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144988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159B3F6-DE01-1A8D-5A80-20C3F9E3EC09}"/>
              </a:ext>
            </a:extLst>
          </p:cNvPr>
          <p:cNvSpPr/>
          <p:nvPr/>
        </p:nvSpPr>
        <p:spPr>
          <a:xfrm>
            <a:off x="3906755" y="2240156"/>
            <a:ext cx="8070753" cy="2776062"/>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A4FEED4-CC21-CCD7-C54E-EB545F3B604E}"/>
              </a:ext>
            </a:extLst>
          </p:cNvPr>
          <p:cNvSpPr txBox="1"/>
          <p:nvPr/>
        </p:nvSpPr>
        <p:spPr>
          <a:xfrm>
            <a:off x="4013285" y="2328341"/>
            <a:ext cx="7964226" cy="2585323"/>
          </a:xfrm>
          <a:prstGeom prst="rect">
            <a:avLst/>
          </a:prstGeom>
          <a:noFill/>
          <a:ln w="28575">
            <a:noFill/>
          </a:ln>
          <a:effectLst/>
        </p:spPr>
        <p:txBody>
          <a:bodyPr wrap="square">
            <a:spAutoFit/>
          </a:bodyPr>
          <a:lstStyle/>
          <a:p>
            <a:r>
              <a:rPr lang="de-DE" b="0" dirty="0" err="1">
                <a:solidFill>
                  <a:srgbClr val="E6EDF3"/>
                </a:solidFill>
                <a:effectLst/>
                <a:latin typeface="Fira Code" panose="020B0809050000020004" pitchFamily="49" charset="0"/>
              </a:rPr>
              <a:t>var</a:t>
            </a:r>
            <a:r>
              <a:rPr lang="de-DE" b="0" dirty="0">
                <a:solidFill>
                  <a:srgbClr val="E6EDF3"/>
                </a:solidFill>
                <a:effectLst/>
                <a:latin typeface="Fira Code" panose="020B0809050000020004" pitchFamily="49" charset="0"/>
              </a:rPr>
              <a:t>(</a:t>
            </a:r>
            <a:r>
              <a:rPr lang="de-DE" b="0" dirty="0">
                <a:solidFill>
                  <a:srgbClr val="A5D6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f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440</a:t>
            </a:r>
            <a:r>
              <a:rPr lang="de-DE" b="0" dirty="0">
                <a:solidFill>
                  <a:srgbClr val="E6EDF3"/>
                </a:solidFill>
                <a:effectLst/>
                <a:latin typeface="Fira Code" panose="020B0809050000020004" pitchFamily="49" charset="0"/>
              </a:rPr>
              <a:t>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frequency</a:t>
            </a:r>
            <a:r>
              <a:rPr lang="de-DE" b="0" dirty="0">
                <a:solidFill>
                  <a:srgbClr val="8B949E"/>
                </a:solidFill>
                <a:effectLst/>
                <a:latin typeface="Fira Code" panose="020B0809050000020004" pitchFamily="49" charset="0"/>
              </a:rPr>
              <a:t> [Hz]</a:t>
            </a:r>
            <a:endParaRPr lang="de-DE" b="0" dirty="0">
              <a:solidFill>
                <a:srgbClr val="E6EDF3"/>
              </a:solidFill>
              <a:effectLst/>
              <a:latin typeface="Fira Code" panose="020B0809050000020004" pitchFamily="49" charset="0"/>
            </a:endParaRPr>
          </a:p>
          <a:p>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f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period</a:t>
            </a:r>
            <a:r>
              <a:rPr lang="de-DE" b="0" dirty="0">
                <a:solidFill>
                  <a:srgbClr val="8B949E"/>
                </a:solidFill>
                <a:effectLst/>
                <a:latin typeface="Fira Code" panose="020B0809050000020004" pitchFamily="49" charset="0"/>
              </a:rPr>
              <a:t> [s]</a:t>
            </a:r>
            <a:endParaRPr lang="de-DE" b="0" dirty="0">
              <a:solidFill>
                <a:srgbClr val="E6EDF3"/>
              </a:solidFill>
              <a:effectLst/>
              <a:latin typeface="Fira Code" panose="020B0809050000020004" pitchFamily="49" charset="0"/>
            </a:endParaRPr>
          </a:p>
          <a:p>
            <a:r>
              <a:rPr lang="de-DE" b="0" dirty="0" err="1">
                <a:solidFill>
                  <a:srgbClr val="D2A8FF"/>
                </a:solidFill>
                <a:effectLst/>
                <a:latin typeface="Fira Code" panose="020B0809050000020004" pitchFamily="49" charset="0"/>
              </a:rPr>
              <a:t>square_wave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sgn</a:t>
            </a:r>
            <a:r>
              <a:rPr lang="de-DE" b="0" dirty="0">
                <a:solidFill>
                  <a:srgbClr val="E6EDF3"/>
                </a:solidFill>
                <a:effectLst/>
                <a:latin typeface="Fira Code" panose="020B0809050000020004" pitchFamily="49" charset="0"/>
              </a:rPr>
              <a:t>(sin(</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chemeClr val="bg1"/>
                </a:solidFill>
                <a:effectLst/>
                <a:latin typeface="Fira Code" panose="020B0809050000020004" pitchFamily="49" charset="0"/>
              </a:rPr>
              <a:t>    </a:t>
            </a:r>
            <a:r>
              <a:rPr lang="de-DE" b="0" dirty="0" err="1">
                <a:solidFill>
                  <a:srgbClr val="E6EDF3"/>
                </a:solidFill>
                <a:effectLst/>
                <a:latin typeface="Fira Code" panose="020B0809050000020004" pitchFamily="49" charset="0"/>
              </a:rPr>
              <a:t>pure_tone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e</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i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integrand</a:t>
            </a:r>
            <a:r>
              <a:rPr lang="de-DE" dirty="0">
                <a:solidFill>
                  <a:srgbClr val="E6EDF3"/>
                </a:solidFill>
                <a:effectLst/>
                <a:latin typeface="Fira Code" panose="020B0809050000020004" pitchFamily="49" charset="0"/>
              </a:rPr>
              <a: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D2A8FF"/>
                </a:solidFill>
                <a:effectLst/>
                <a:latin typeface="Fira Code" panose="020B0809050000020004" pitchFamily="49" charset="0"/>
              </a:rPr>
              <a:t>square_wave</a:t>
            </a:r>
            <a:r>
              <a:rPr lang="de-DE" dirty="0">
                <a:solidFill>
                  <a:srgbClr val="E6EDF3"/>
                </a:solidFill>
                <a:effectLst/>
                <a:latin typeface="Fira Code" panose="020B0809050000020004" pitchFamily="49" charset="0"/>
              </a:rPr>
              <a:t>(t)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pure_tone</a:t>
            </a:r>
            <a:r>
              <a:rPr lang="de-DE" dirty="0">
                <a:solidFill>
                  <a:srgbClr val="E6EDF3"/>
                </a:solidFill>
                <a:effectLst/>
                <a:latin typeface="Fira Code" panose="020B0809050000020004" pitchFamily="49" charset="0"/>
              </a:rPr>
              <a:t>(t)</a:t>
            </a:r>
          </a:p>
          <a:p>
            <a:r>
              <a:rPr lang="de-DE" b="0" dirty="0">
                <a:solidFill>
                  <a:srgbClr val="E6EDF3"/>
                </a:solidFill>
                <a:effectLst/>
                <a:latin typeface="Fira Code" panose="020B0809050000020004" pitchFamily="49" charset="0"/>
              </a:rPr>
              <a:t>    </a:t>
            </a:r>
            <a:r>
              <a:rPr lang="de-DE" b="0" dirty="0" err="1">
                <a:solidFill>
                  <a:srgbClr val="FF7B72"/>
                </a:solidFill>
                <a:effectLst/>
                <a:latin typeface="Fira Code" panose="020B0809050000020004" pitchFamily="49" charset="0"/>
              </a:rPr>
              <a:t>return</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integrand.integral</a:t>
            </a:r>
            <a:r>
              <a:rPr lang="de-DE" b="0" dirty="0">
                <a:solidFill>
                  <a:srgbClr val="E6EDF3"/>
                </a:solidFill>
                <a:effectLst/>
                <a:latin typeface="Fira Code" panose="020B0809050000020004" pitchFamily="49" charset="0"/>
              </a:rPr>
              <a:t>(t, </a:t>
            </a:r>
            <a:r>
              <a:rPr lang="de-DE" b="0" dirty="0">
                <a:solidFill>
                  <a:srgbClr val="FFA657"/>
                </a:solidFill>
                <a:effectLst/>
                <a:latin typeface="Fira Code" panose="020B0809050000020004" pitchFamily="49" charset="0"/>
              </a:rPr>
              <a:t>a</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0</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b</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p:txBody>
      </p:sp>
      <p:sp>
        <p:nvSpPr>
          <p:cNvPr id="2" name="Rectangle: Rounded Corners 1">
            <a:extLst>
              <a:ext uri="{FF2B5EF4-FFF2-40B4-BE49-F238E27FC236}">
                <a16:creationId xmlns:a16="http://schemas.microsoft.com/office/drawing/2014/main" id="{023199B8-16C7-B5F6-5F4E-246CFEE547DB}"/>
              </a:ext>
            </a:extLst>
          </p:cNvPr>
          <p:cNvSpPr/>
          <p:nvPr/>
        </p:nvSpPr>
        <p:spPr>
          <a:xfrm>
            <a:off x="3925946" y="2260486"/>
            <a:ext cx="8028987" cy="2313730"/>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9945E14-3668-6E91-CF8D-26AD60FDF5AC}"/>
              </a:ext>
            </a:extLst>
          </p:cNvPr>
          <p:cNvSpPr/>
          <p:nvPr/>
        </p:nvSpPr>
        <p:spPr>
          <a:xfrm>
            <a:off x="3925946" y="4883150"/>
            <a:ext cx="8028987" cy="118699"/>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ADCAD42-A1F6-A31E-8E19-794AD5E7DFFD}"/>
              </a:ext>
            </a:extLst>
          </p:cNvPr>
          <p:cNvSpPr/>
          <p:nvPr/>
        </p:nvSpPr>
        <p:spPr>
          <a:xfrm>
            <a:off x="117817" y="2414465"/>
            <a:ext cx="3606807" cy="1014535"/>
          </a:xfrm>
          <a:prstGeom prst="roundRect">
            <a:avLst>
              <a:gd name="adj" fmla="val 7855"/>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76817335-6FDF-6B13-A758-3EA3ECDD7624}"/>
              </a:ext>
            </a:extLst>
          </p:cNvPr>
          <p:cNvCxnSpPr>
            <a:cxnSpLocks/>
          </p:cNvCxnSpPr>
          <p:nvPr/>
        </p:nvCxnSpPr>
        <p:spPr>
          <a:xfrm flipH="1" flipV="1">
            <a:off x="10615930" y="4913664"/>
            <a:ext cx="179167" cy="423820"/>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3524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2"/>
                                        </p:tgtEl>
                                      </p:cBhvr>
                                    </p:animEffect>
                                    <p:set>
                                      <p:cBhvr>
                                        <p:cTn id="12" dur="1" fill="hold">
                                          <p:stCondLst>
                                            <p:cond delay="499"/>
                                          </p:stCondLst>
                                        </p:cTn>
                                        <p:tgtEl>
                                          <p:spTgt spid="2"/>
                                        </p:tgtEl>
                                        <p:attrNameLst>
                                          <p:attrName>style.visibility</p:attrName>
                                        </p:attrNameLst>
                                      </p:cBhvr>
                                      <p:to>
                                        <p:strVal val="hidden"/>
                                      </p:to>
                                    </p:set>
                                  </p:childTnLst>
                                </p:cTn>
                              </p:par>
                              <p:par>
                                <p:cTn id="13" presetID="10" presetClass="exit" presetSubtype="0" fill="hold" grpId="0" nodeType="withEffect">
                                  <p:stCondLst>
                                    <p:cond delay="0"/>
                                  </p:stCondLst>
                                  <p:childTnLst>
                                    <p:animEffect transition="out" filter="fade">
                                      <p:cBhvr>
                                        <p:cTn id="14" dur="500"/>
                                        <p:tgtEl>
                                          <p:spTgt spid="4"/>
                                        </p:tgtEl>
                                      </p:cBhvr>
                                    </p:animEffect>
                                    <p:set>
                                      <p:cBhvr>
                                        <p:cTn id="15" dur="1" fill="hold">
                                          <p:stCondLst>
                                            <p:cond delay="499"/>
                                          </p:stCondLst>
                                        </p:cTn>
                                        <p:tgtEl>
                                          <p:spTgt spid="4"/>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8"/>
                                        </p:tgtEl>
                                      </p:cBhvr>
                                    </p:animEffect>
                                    <p:set>
                                      <p:cBhvr>
                                        <p:cTn id="18" dur="1" fill="hold">
                                          <p:stCondLst>
                                            <p:cond delay="499"/>
                                          </p:stCondLst>
                                        </p:cTn>
                                        <p:tgtEl>
                                          <p:spTgt spid="8"/>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6"/>
                                        </p:tgtEl>
                                      </p:cBhvr>
                                    </p:animEffect>
                                    <p:set>
                                      <p:cBhvr>
                                        <p:cTn id="2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159B3F6-DE01-1A8D-5A80-20C3F9E3EC09}"/>
              </a:ext>
            </a:extLst>
          </p:cNvPr>
          <p:cNvSpPr/>
          <p:nvPr/>
        </p:nvSpPr>
        <p:spPr>
          <a:xfrm>
            <a:off x="3906755" y="2240155"/>
            <a:ext cx="8070753" cy="437607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A4FEED4-CC21-CCD7-C54E-EB545F3B604E}"/>
              </a:ext>
            </a:extLst>
          </p:cNvPr>
          <p:cNvSpPr txBox="1"/>
          <p:nvPr/>
        </p:nvSpPr>
        <p:spPr>
          <a:xfrm>
            <a:off x="4013285" y="2328341"/>
            <a:ext cx="7964226" cy="4247317"/>
          </a:xfrm>
          <a:prstGeom prst="rect">
            <a:avLst/>
          </a:prstGeom>
          <a:noFill/>
          <a:ln w="28575">
            <a:noFill/>
          </a:ln>
          <a:effectLst/>
        </p:spPr>
        <p:txBody>
          <a:bodyPr wrap="square">
            <a:spAutoFit/>
          </a:bodyPr>
          <a:lstStyle/>
          <a:p>
            <a:r>
              <a:rPr lang="de-DE" b="0" dirty="0" err="1">
                <a:solidFill>
                  <a:srgbClr val="E6EDF3"/>
                </a:solidFill>
                <a:effectLst/>
                <a:latin typeface="Fira Code" panose="020B0809050000020004" pitchFamily="49" charset="0"/>
              </a:rPr>
              <a:t>var</a:t>
            </a:r>
            <a:r>
              <a:rPr lang="de-DE" b="0" dirty="0">
                <a:solidFill>
                  <a:srgbClr val="E6EDF3"/>
                </a:solidFill>
                <a:effectLst/>
                <a:latin typeface="Fira Code" panose="020B0809050000020004" pitchFamily="49" charset="0"/>
              </a:rPr>
              <a:t>(</a:t>
            </a:r>
            <a:r>
              <a:rPr lang="de-DE" b="0" dirty="0">
                <a:solidFill>
                  <a:srgbClr val="A5D6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f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440</a:t>
            </a:r>
            <a:r>
              <a:rPr lang="de-DE" b="0" dirty="0">
                <a:solidFill>
                  <a:srgbClr val="E6EDF3"/>
                </a:solidFill>
                <a:effectLst/>
                <a:latin typeface="Fira Code" panose="020B0809050000020004" pitchFamily="49" charset="0"/>
              </a:rPr>
              <a:t>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frequency</a:t>
            </a:r>
            <a:r>
              <a:rPr lang="de-DE" b="0" dirty="0">
                <a:solidFill>
                  <a:srgbClr val="8B949E"/>
                </a:solidFill>
                <a:effectLst/>
                <a:latin typeface="Fira Code" panose="020B0809050000020004" pitchFamily="49" charset="0"/>
              </a:rPr>
              <a:t> [Hz]</a:t>
            </a:r>
            <a:endParaRPr lang="de-DE" b="0" dirty="0">
              <a:solidFill>
                <a:srgbClr val="E6EDF3"/>
              </a:solidFill>
              <a:effectLst/>
              <a:latin typeface="Fira Code" panose="020B0809050000020004" pitchFamily="49" charset="0"/>
            </a:endParaRPr>
          </a:p>
          <a:p>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f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period</a:t>
            </a:r>
            <a:r>
              <a:rPr lang="de-DE" b="0" dirty="0">
                <a:solidFill>
                  <a:srgbClr val="8B949E"/>
                </a:solidFill>
                <a:effectLst/>
                <a:latin typeface="Fira Code" panose="020B0809050000020004" pitchFamily="49" charset="0"/>
              </a:rPr>
              <a:t> [s]</a:t>
            </a:r>
            <a:endParaRPr lang="de-DE" b="0" dirty="0">
              <a:solidFill>
                <a:srgbClr val="E6EDF3"/>
              </a:solidFill>
              <a:effectLst/>
              <a:latin typeface="Fira Code" panose="020B0809050000020004" pitchFamily="49" charset="0"/>
            </a:endParaRPr>
          </a:p>
          <a:p>
            <a:r>
              <a:rPr lang="de-DE" b="0" dirty="0" err="1">
                <a:solidFill>
                  <a:srgbClr val="D2A8FF"/>
                </a:solidFill>
                <a:effectLst/>
                <a:latin typeface="Fira Code" panose="020B0809050000020004" pitchFamily="49" charset="0"/>
              </a:rPr>
              <a:t>square_wave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sgn</a:t>
            </a:r>
            <a:r>
              <a:rPr lang="de-DE" b="0" dirty="0">
                <a:solidFill>
                  <a:srgbClr val="E6EDF3"/>
                </a:solidFill>
                <a:effectLst/>
                <a:latin typeface="Fira Code" panose="020B0809050000020004" pitchFamily="49" charset="0"/>
              </a:rPr>
              <a:t>(sin(</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chemeClr val="bg1"/>
                </a:solidFill>
                <a:effectLst/>
                <a:latin typeface="Fira Code" panose="020B0809050000020004" pitchFamily="49" charset="0"/>
              </a:rPr>
              <a:t>    </a:t>
            </a:r>
            <a:r>
              <a:rPr lang="de-DE" b="0" dirty="0" err="1">
                <a:solidFill>
                  <a:srgbClr val="E6EDF3"/>
                </a:solidFill>
                <a:effectLst/>
                <a:latin typeface="Fira Code" panose="020B0809050000020004" pitchFamily="49" charset="0"/>
              </a:rPr>
              <a:t>pure_tone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e</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i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integrand</a:t>
            </a:r>
            <a:r>
              <a:rPr lang="de-DE" dirty="0">
                <a:solidFill>
                  <a:srgbClr val="E6EDF3"/>
                </a:solidFill>
                <a:effectLst/>
                <a:latin typeface="Fira Code" panose="020B0809050000020004" pitchFamily="49" charset="0"/>
              </a:rPr>
              <a: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D2A8FF"/>
                </a:solidFill>
                <a:effectLst/>
                <a:latin typeface="Fira Code" panose="020B0809050000020004" pitchFamily="49" charset="0"/>
              </a:rPr>
              <a:t>square_wave</a:t>
            </a:r>
            <a:r>
              <a:rPr lang="de-DE" dirty="0">
                <a:solidFill>
                  <a:srgbClr val="E6EDF3"/>
                </a:solidFill>
                <a:effectLst/>
                <a:latin typeface="Fira Code" panose="020B0809050000020004" pitchFamily="49" charset="0"/>
              </a:rPr>
              <a:t>(t)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pure_tone</a:t>
            </a:r>
            <a:r>
              <a:rPr lang="de-DE" dirty="0">
                <a:solidFill>
                  <a:srgbClr val="E6EDF3"/>
                </a:solidFill>
                <a:effectLst/>
                <a:latin typeface="Fira Code" panose="020B0809050000020004" pitchFamily="49" charset="0"/>
              </a:rPr>
              <a:t>(t)</a:t>
            </a:r>
          </a:p>
          <a:p>
            <a:r>
              <a:rPr lang="de-DE" b="0" dirty="0">
                <a:solidFill>
                  <a:srgbClr val="E6EDF3"/>
                </a:solidFill>
                <a:effectLst/>
                <a:latin typeface="Fira Code" panose="020B0809050000020004" pitchFamily="49" charset="0"/>
              </a:rPr>
              <a:t>    </a:t>
            </a:r>
            <a:r>
              <a:rPr lang="de-DE" b="0" dirty="0" err="1">
                <a:solidFill>
                  <a:srgbClr val="FF7B72"/>
                </a:solidFill>
                <a:effectLst/>
                <a:latin typeface="Fira Code" panose="020B0809050000020004" pitchFamily="49" charset="0"/>
              </a:rPr>
              <a:t>return</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integrand.integral</a:t>
            </a:r>
            <a:r>
              <a:rPr lang="de-DE" b="0" dirty="0">
                <a:solidFill>
                  <a:srgbClr val="E6EDF3"/>
                </a:solidFill>
                <a:effectLst/>
                <a:latin typeface="Fira Code" panose="020B0809050000020004" pitchFamily="49" charset="0"/>
              </a:rPr>
              <a:t>(t, </a:t>
            </a:r>
            <a:r>
              <a:rPr lang="de-DE" b="0" dirty="0">
                <a:solidFill>
                  <a:srgbClr val="FFA657"/>
                </a:solidFill>
                <a:effectLst/>
                <a:latin typeface="Fira Code" panose="020B0809050000020004" pitchFamily="49" charset="0"/>
              </a:rPr>
              <a:t>a</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0</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b</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a:solidFill>
                  <a:srgbClr val="D2A8FF"/>
                </a:solidFill>
                <a:effectLst/>
                <a:latin typeface="Fira Code" panose="020B0809050000020004" pitchFamily="49" charset="0"/>
              </a:rPr>
              <a:t>@interact</a:t>
            </a:r>
            <a:endParaRPr lang="de-DE" b="0" dirty="0">
              <a:solidFill>
                <a:srgbClr val="E6EDF3"/>
              </a:solidFill>
              <a:effectLst/>
              <a:latin typeface="Fira Code" panose="020B0809050000020004" pitchFamily="49" charset="0"/>
            </a:endParaRPr>
          </a:p>
          <a:p>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show_fre</a:t>
            </a:r>
            <a:r>
              <a:rPr lang="de-DE" dirty="0" err="1">
                <a:solidFill>
                  <a:srgbClr val="D2A8FF"/>
                </a:solidFill>
                <a:latin typeface="Fira Code" panose="020B0809050000020004" pitchFamily="49" charset="0"/>
              </a:rPr>
              <a:t>q</a:t>
            </a:r>
            <a:r>
              <a:rPr lang="de-DE" b="0" dirty="0" err="1">
                <a:solidFill>
                  <a:srgbClr val="D2A8FF"/>
                </a:solidFill>
                <a:effectLst/>
                <a:latin typeface="Fira Code" panose="020B0809050000020004" pitchFamily="49" charset="0"/>
              </a:rPr>
              <a:t>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FF7B72"/>
                </a:solidFill>
                <a:effectLst/>
                <a:latin typeface="Fira Code" panose="020B0809050000020004" pitchFamily="49" charset="0"/>
              </a:rPr>
              <a:t>=</a:t>
            </a:r>
            <a:r>
              <a:rPr lang="de-DE" b="0" dirty="0" err="1">
                <a:solidFill>
                  <a:srgbClr val="E6EDF3"/>
                </a:solidFill>
                <a:effectLst/>
                <a:latin typeface="Fira Code" panose="020B0809050000020004" pitchFamily="49" charset="0"/>
              </a:rPr>
              <a:t>slider</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20</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20</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E6EDF3"/>
                </a:solidFill>
                <a:effectLst/>
                <a:latin typeface="Fira Code" panose="020B0809050000020004" pitchFamily="49" charset="0"/>
              </a:rPr>
              <a:t>, </a:t>
            </a:r>
            <a:r>
              <a:rPr lang="de-DE" b="0" dirty="0" err="1">
                <a:solidFill>
                  <a:srgbClr val="FFA657"/>
                </a:solidFill>
                <a:effectLst/>
                <a:latin typeface="Fira Code" panose="020B0809050000020004" pitchFamily="49" charset="0"/>
              </a:rPr>
              <a:t>default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1</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amount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magnitude</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abs</a:t>
            </a:r>
            <a:r>
              <a:rPr lang="de-DE" b="0" dirty="0">
                <a:solidFill>
                  <a:srgbClr val="E6EDF3"/>
                </a:solidFill>
                <a:effectLst/>
                <a:latin typeface="Fira Code" panose="020B0809050000020004" pitchFamily="49" charset="0"/>
              </a:rPr>
              <a:t>(</a:t>
            </a:r>
            <a:r>
              <a:rPr lang="de-DE" b="0" dirty="0" err="1">
                <a:solidFill>
                  <a:srgbClr val="E6EDF3"/>
                </a:solidFill>
                <a:effectLst/>
                <a:latin typeface="Fira Code" panose="020B0809050000020004" pitchFamily="49" charset="0"/>
              </a:rPr>
              <a:t>amount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print</a:t>
            </a:r>
            <a:r>
              <a:rPr lang="de-DE" b="0" dirty="0">
                <a:solidFill>
                  <a:srgbClr val="E6EDF3"/>
                </a:solidFill>
                <a:effectLst/>
                <a:latin typeface="Fira Code" panose="020B0809050000020004" pitchFamily="49" charset="0"/>
              </a:rPr>
              <a:t>(…)</a:t>
            </a:r>
          </a:p>
        </p:txBody>
      </p:sp>
      <p:sp>
        <p:nvSpPr>
          <p:cNvPr id="8" name="Rectangle: Rounded Corners 7">
            <a:extLst>
              <a:ext uri="{FF2B5EF4-FFF2-40B4-BE49-F238E27FC236}">
                <a16:creationId xmlns:a16="http://schemas.microsoft.com/office/drawing/2014/main" id="{648FA9A9-6B8A-0EBE-D1B2-21926249FF86}"/>
              </a:ext>
            </a:extLst>
          </p:cNvPr>
          <p:cNvSpPr/>
          <p:nvPr/>
        </p:nvSpPr>
        <p:spPr>
          <a:xfrm>
            <a:off x="3925946" y="2260486"/>
            <a:ext cx="8021579" cy="2844914"/>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E8BC435-62B0-3E09-14A0-171F77A82353}"/>
              </a:ext>
            </a:extLst>
          </p:cNvPr>
          <p:cNvSpPr/>
          <p:nvPr/>
        </p:nvSpPr>
        <p:spPr>
          <a:xfrm>
            <a:off x="3925946" y="5372100"/>
            <a:ext cx="8021579" cy="1223847"/>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C73E2D78-776D-CBF8-9884-9E1ADADF0206}"/>
              </a:ext>
            </a:extLst>
          </p:cNvPr>
          <p:cNvCxnSpPr>
            <a:cxnSpLocks/>
          </p:cNvCxnSpPr>
          <p:nvPr/>
        </p:nvCxnSpPr>
        <p:spPr>
          <a:xfrm flipH="1">
            <a:off x="5487501" y="5243322"/>
            <a:ext cx="517059" cy="0"/>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1641659"/>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159B3F6-DE01-1A8D-5A80-20C3F9E3EC09}"/>
              </a:ext>
            </a:extLst>
          </p:cNvPr>
          <p:cNvSpPr/>
          <p:nvPr/>
        </p:nvSpPr>
        <p:spPr>
          <a:xfrm>
            <a:off x="3906755" y="2240155"/>
            <a:ext cx="8070753" cy="437607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8"/>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9"/>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2"/>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3"/>
                <a:stretch>
                  <a:fillRect l="-1122" b="-439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A4FEED4-CC21-CCD7-C54E-EB545F3B604E}"/>
              </a:ext>
            </a:extLst>
          </p:cNvPr>
          <p:cNvSpPr txBox="1"/>
          <p:nvPr/>
        </p:nvSpPr>
        <p:spPr>
          <a:xfrm>
            <a:off x="4013285" y="2328341"/>
            <a:ext cx="7964226" cy="4247317"/>
          </a:xfrm>
          <a:prstGeom prst="rect">
            <a:avLst/>
          </a:prstGeom>
          <a:noFill/>
          <a:ln w="28575">
            <a:noFill/>
          </a:ln>
          <a:effectLst/>
        </p:spPr>
        <p:txBody>
          <a:bodyPr wrap="square">
            <a:spAutoFit/>
          </a:bodyPr>
          <a:lstStyle/>
          <a:p>
            <a:r>
              <a:rPr lang="de-DE" b="0" dirty="0" err="1">
                <a:solidFill>
                  <a:srgbClr val="E6EDF3"/>
                </a:solidFill>
                <a:effectLst/>
                <a:latin typeface="Fira Code" panose="020B0809050000020004" pitchFamily="49" charset="0"/>
              </a:rPr>
              <a:t>var</a:t>
            </a:r>
            <a:r>
              <a:rPr lang="de-DE" b="0" dirty="0">
                <a:solidFill>
                  <a:srgbClr val="E6EDF3"/>
                </a:solidFill>
                <a:effectLst/>
                <a:latin typeface="Fira Code" panose="020B0809050000020004" pitchFamily="49" charset="0"/>
              </a:rPr>
              <a:t>(</a:t>
            </a:r>
            <a:r>
              <a:rPr lang="de-DE" b="0" dirty="0">
                <a:solidFill>
                  <a:srgbClr val="A5D6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f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440</a:t>
            </a:r>
            <a:r>
              <a:rPr lang="de-DE" b="0" dirty="0">
                <a:solidFill>
                  <a:srgbClr val="E6EDF3"/>
                </a:solidFill>
                <a:effectLst/>
                <a:latin typeface="Fira Code" panose="020B0809050000020004" pitchFamily="49" charset="0"/>
              </a:rPr>
              <a:t>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frequency</a:t>
            </a:r>
            <a:r>
              <a:rPr lang="de-DE" b="0" dirty="0">
                <a:solidFill>
                  <a:srgbClr val="8B949E"/>
                </a:solidFill>
                <a:effectLst/>
                <a:latin typeface="Fira Code" panose="020B0809050000020004" pitchFamily="49" charset="0"/>
              </a:rPr>
              <a:t> [Hz]</a:t>
            </a:r>
            <a:endParaRPr lang="de-DE" b="0" dirty="0">
              <a:solidFill>
                <a:srgbClr val="E6EDF3"/>
              </a:solidFill>
              <a:effectLst/>
              <a:latin typeface="Fira Code" panose="020B0809050000020004" pitchFamily="49" charset="0"/>
            </a:endParaRPr>
          </a:p>
          <a:p>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f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period</a:t>
            </a:r>
            <a:r>
              <a:rPr lang="de-DE" b="0" dirty="0">
                <a:solidFill>
                  <a:srgbClr val="8B949E"/>
                </a:solidFill>
                <a:effectLst/>
                <a:latin typeface="Fira Code" panose="020B0809050000020004" pitchFamily="49" charset="0"/>
              </a:rPr>
              <a:t> [s]</a:t>
            </a:r>
            <a:endParaRPr lang="de-DE" b="0" dirty="0">
              <a:solidFill>
                <a:srgbClr val="E6EDF3"/>
              </a:solidFill>
              <a:effectLst/>
              <a:latin typeface="Fira Code" panose="020B0809050000020004" pitchFamily="49" charset="0"/>
            </a:endParaRPr>
          </a:p>
          <a:p>
            <a:r>
              <a:rPr lang="de-DE" b="0" dirty="0" err="1">
                <a:solidFill>
                  <a:srgbClr val="D2A8FF"/>
                </a:solidFill>
                <a:effectLst/>
                <a:latin typeface="Fira Code" panose="020B0809050000020004" pitchFamily="49" charset="0"/>
              </a:rPr>
              <a:t>square_wave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sgn</a:t>
            </a:r>
            <a:r>
              <a:rPr lang="de-DE" b="0" dirty="0">
                <a:solidFill>
                  <a:srgbClr val="E6EDF3"/>
                </a:solidFill>
                <a:effectLst/>
                <a:latin typeface="Fira Code" panose="020B0809050000020004" pitchFamily="49" charset="0"/>
              </a:rPr>
              <a:t>(sin(</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chemeClr val="bg1"/>
                </a:solidFill>
                <a:effectLst/>
                <a:latin typeface="Fira Code" panose="020B0809050000020004" pitchFamily="49" charset="0"/>
              </a:rPr>
              <a:t>    </a:t>
            </a:r>
            <a:r>
              <a:rPr lang="de-DE" b="0" dirty="0" err="1">
                <a:solidFill>
                  <a:srgbClr val="E6EDF3"/>
                </a:solidFill>
                <a:effectLst/>
                <a:latin typeface="Fira Code" panose="020B0809050000020004" pitchFamily="49" charset="0"/>
              </a:rPr>
              <a:t>pure_tone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e</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i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integrand</a:t>
            </a:r>
            <a:r>
              <a:rPr lang="de-DE" dirty="0">
                <a:solidFill>
                  <a:srgbClr val="E6EDF3"/>
                </a:solidFill>
                <a:effectLst/>
                <a:latin typeface="Fira Code" panose="020B0809050000020004" pitchFamily="49" charset="0"/>
              </a:rPr>
              <a: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D2A8FF"/>
                </a:solidFill>
                <a:effectLst/>
                <a:latin typeface="Fira Code" panose="020B0809050000020004" pitchFamily="49" charset="0"/>
              </a:rPr>
              <a:t>square_wave</a:t>
            </a:r>
            <a:r>
              <a:rPr lang="de-DE" dirty="0">
                <a:solidFill>
                  <a:srgbClr val="E6EDF3"/>
                </a:solidFill>
                <a:effectLst/>
                <a:latin typeface="Fira Code" panose="020B0809050000020004" pitchFamily="49" charset="0"/>
              </a:rPr>
              <a:t>(t)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pure_tone</a:t>
            </a:r>
            <a:r>
              <a:rPr lang="de-DE" dirty="0">
                <a:solidFill>
                  <a:srgbClr val="E6EDF3"/>
                </a:solidFill>
                <a:effectLst/>
                <a:latin typeface="Fira Code" panose="020B0809050000020004" pitchFamily="49" charset="0"/>
              </a:rPr>
              <a:t>(t)</a:t>
            </a:r>
          </a:p>
          <a:p>
            <a:r>
              <a:rPr lang="de-DE" b="0" dirty="0">
                <a:solidFill>
                  <a:srgbClr val="E6EDF3"/>
                </a:solidFill>
                <a:effectLst/>
                <a:latin typeface="Fira Code" panose="020B0809050000020004" pitchFamily="49" charset="0"/>
              </a:rPr>
              <a:t>    </a:t>
            </a:r>
            <a:r>
              <a:rPr lang="de-DE" b="0" dirty="0" err="1">
                <a:solidFill>
                  <a:srgbClr val="FF7B72"/>
                </a:solidFill>
                <a:effectLst/>
                <a:latin typeface="Fira Code" panose="020B0809050000020004" pitchFamily="49" charset="0"/>
              </a:rPr>
              <a:t>return</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integrand.integral</a:t>
            </a:r>
            <a:r>
              <a:rPr lang="de-DE" b="0" dirty="0">
                <a:solidFill>
                  <a:srgbClr val="E6EDF3"/>
                </a:solidFill>
                <a:effectLst/>
                <a:latin typeface="Fira Code" panose="020B0809050000020004" pitchFamily="49" charset="0"/>
              </a:rPr>
              <a:t>(t, </a:t>
            </a:r>
            <a:r>
              <a:rPr lang="de-DE" b="0" dirty="0">
                <a:solidFill>
                  <a:srgbClr val="FFA657"/>
                </a:solidFill>
                <a:effectLst/>
                <a:latin typeface="Fira Code" panose="020B0809050000020004" pitchFamily="49" charset="0"/>
              </a:rPr>
              <a:t>a</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0</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b</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a:solidFill>
                  <a:srgbClr val="D2A8FF"/>
                </a:solidFill>
                <a:effectLst/>
                <a:latin typeface="Fira Code" panose="020B0809050000020004" pitchFamily="49" charset="0"/>
              </a:rPr>
              <a:t>@interact</a:t>
            </a:r>
            <a:endParaRPr lang="de-DE" b="0" dirty="0">
              <a:solidFill>
                <a:srgbClr val="E6EDF3"/>
              </a:solidFill>
              <a:effectLst/>
              <a:latin typeface="Fira Code" panose="020B0809050000020004" pitchFamily="49" charset="0"/>
            </a:endParaRPr>
          </a:p>
          <a:p>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show_fre</a:t>
            </a:r>
            <a:r>
              <a:rPr lang="de-DE" dirty="0" err="1">
                <a:solidFill>
                  <a:srgbClr val="D2A8FF"/>
                </a:solidFill>
                <a:latin typeface="Fira Code" panose="020B0809050000020004" pitchFamily="49" charset="0"/>
              </a:rPr>
              <a:t>q</a:t>
            </a:r>
            <a:r>
              <a:rPr lang="de-DE" b="0" dirty="0" err="1">
                <a:solidFill>
                  <a:srgbClr val="D2A8FF"/>
                </a:solidFill>
                <a:effectLst/>
                <a:latin typeface="Fira Code" panose="020B0809050000020004" pitchFamily="49" charset="0"/>
              </a:rPr>
              <a:t>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FF7B72"/>
                </a:solidFill>
                <a:effectLst/>
                <a:latin typeface="Fira Code" panose="020B0809050000020004" pitchFamily="49" charset="0"/>
              </a:rPr>
              <a:t>=</a:t>
            </a:r>
            <a:r>
              <a:rPr lang="de-DE" b="0" dirty="0" err="1">
                <a:solidFill>
                  <a:srgbClr val="E6EDF3"/>
                </a:solidFill>
                <a:effectLst/>
                <a:latin typeface="Fira Code" panose="020B0809050000020004" pitchFamily="49" charset="0"/>
              </a:rPr>
              <a:t>slider</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20</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20</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E6EDF3"/>
                </a:solidFill>
                <a:effectLst/>
                <a:latin typeface="Fira Code" panose="020B0809050000020004" pitchFamily="49" charset="0"/>
              </a:rPr>
              <a:t>, </a:t>
            </a:r>
            <a:r>
              <a:rPr lang="de-DE" b="0" dirty="0" err="1">
                <a:solidFill>
                  <a:srgbClr val="FFA657"/>
                </a:solidFill>
                <a:effectLst/>
                <a:latin typeface="Fira Code" panose="020B0809050000020004" pitchFamily="49" charset="0"/>
              </a:rPr>
              <a:t>default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1</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amount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magnitude</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abs</a:t>
            </a:r>
            <a:r>
              <a:rPr lang="de-DE" b="0" dirty="0">
                <a:solidFill>
                  <a:srgbClr val="E6EDF3"/>
                </a:solidFill>
                <a:effectLst/>
                <a:latin typeface="Fira Code" panose="020B0809050000020004" pitchFamily="49" charset="0"/>
              </a:rPr>
              <a:t>(</a:t>
            </a:r>
            <a:r>
              <a:rPr lang="de-DE" b="0" dirty="0" err="1">
                <a:solidFill>
                  <a:srgbClr val="E6EDF3"/>
                </a:solidFill>
                <a:effectLst/>
                <a:latin typeface="Fira Code" panose="020B0809050000020004" pitchFamily="49" charset="0"/>
              </a:rPr>
              <a:t>amount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print</a:t>
            </a:r>
            <a:r>
              <a:rPr lang="de-DE" b="0" dirty="0">
                <a:solidFill>
                  <a:srgbClr val="E6EDF3"/>
                </a:solidFill>
                <a:effectLst/>
                <a:latin typeface="Fira Code" panose="020B0809050000020004" pitchFamily="49" charset="0"/>
              </a:rPr>
              <a:t>(…)</a:t>
            </a:r>
          </a:p>
        </p:txBody>
      </p:sp>
      <p:sp>
        <p:nvSpPr>
          <p:cNvPr id="8" name="Rectangle: Rounded Corners 7">
            <a:extLst>
              <a:ext uri="{FF2B5EF4-FFF2-40B4-BE49-F238E27FC236}">
                <a16:creationId xmlns:a16="http://schemas.microsoft.com/office/drawing/2014/main" id="{648FA9A9-6B8A-0EBE-D1B2-21926249FF86}"/>
              </a:ext>
            </a:extLst>
          </p:cNvPr>
          <p:cNvSpPr/>
          <p:nvPr/>
        </p:nvSpPr>
        <p:spPr>
          <a:xfrm>
            <a:off x="3925946" y="2260486"/>
            <a:ext cx="8021579" cy="2844914"/>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E8BC435-62B0-3E09-14A0-171F77A82353}"/>
              </a:ext>
            </a:extLst>
          </p:cNvPr>
          <p:cNvSpPr/>
          <p:nvPr/>
        </p:nvSpPr>
        <p:spPr>
          <a:xfrm>
            <a:off x="3925946" y="5639227"/>
            <a:ext cx="8021579" cy="956720"/>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2024-05-20 00-32-08">
            <a:hlinkClick r:id="" action="ppaction://media"/>
            <a:extLst>
              <a:ext uri="{FF2B5EF4-FFF2-40B4-BE49-F238E27FC236}">
                <a16:creationId xmlns:a16="http://schemas.microsoft.com/office/drawing/2014/main" id="{3B756737-20AB-16EA-0553-25EA165549F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4"/>
          <a:srcRect l="21836" t="51023" r="47122" b="41655"/>
          <a:stretch/>
        </p:blipFill>
        <p:spPr>
          <a:xfrm>
            <a:off x="4150359" y="3872643"/>
            <a:ext cx="7210946" cy="956720"/>
          </a:xfrm>
          <a:prstGeom prst="roundRect">
            <a:avLst>
              <a:gd name="adj" fmla="val 1050"/>
            </a:avLst>
          </a:prstGeom>
          <a:ln w="31750">
            <a:solidFill>
              <a:schemeClr val="accent3"/>
            </a:solidFill>
          </a:ln>
          <a:effectLst>
            <a:glow rad="63500">
              <a:schemeClr val="accent3">
                <a:satMod val="175000"/>
                <a:alpha val="40000"/>
              </a:schemeClr>
            </a:glow>
          </a:effectLst>
        </p:spPr>
      </p:pic>
      <p:cxnSp>
        <p:nvCxnSpPr>
          <p:cNvPr id="2" name="Straight Arrow Connector 1">
            <a:extLst>
              <a:ext uri="{FF2B5EF4-FFF2-40B4-BE49-F238E27FC236}">
                <a16:creationId xmlns:a16="http://schemas.microsoft.com/office/drawing/2014/main" id="{B8A99EEA-3809-57B3-747A-9BBF64D4A43F}"/>
              </a:ext>
            </a:extLst>
          </p:cNvPr>
          <p:cNvCxnSpPr>
            <a:cxnSpLocks/>
          </p:cNvCxnSpPr>
          <p:nvPr/>
        </p:nvCxnSpPr>
        <p:spPr>
          <a:xfrm>
            <a:off x="7571839" y="4921805"/>
            <a:ext cx="261098" cy="367190"/>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1534303"/>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8" fill="hold" display="0">
                  <p:stCondLst>
                    <p:cond delay="indefinite"/>
                  </p:stCondLst>
                </p:cTn>
                <p:tgtEl>
                  <p:spTgt spid="11"/>
                </p:tgtEl>
              </p:cMediaNode>
            </p:vide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159B3F6-DE01-1A8D-5A80-20C3F9E3EC09}"/>
              </a:ext>
            </a:extLst>
          </p:cNvPr>
          <p:cNvSpPr/>
          <p:nvPr/>
        </p:nvSpPr>
        <p:spPr>
          <a:xfrm>
            <a:off x="3906755" y="2240155"/>
            <a:ext cx="8070753" cy="437607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10"/>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11"/>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4"/>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5"/>
                <a:stretch>
                  <a:fillRect l="-1122" b="-439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A4FEED4-CC21-CCD7-C54E-EB545F3B604E}"/>
              </a:ext>
            </a:extLst>
          </p:cNvPr>
          <p:cNvSpPr txBox="1"/>
          <p:nvPr/>
        </p:nvSpPr>
        <p:spPr>
          <a:xfrm>
            <a:off x="4013285" y="2328341"/>
            <a:ext cx="7964226" cy="4247317"/>
          </a:xfrm>
          <a:prstGeom prst="rect">
            <a:avLst/>
          </a:prstGeom>
          <a:noFill/>
          <a:ln w="28575">
            <a:noFill/>
          </a:ln>
          <a:effectLst/>
        </p:spPr>
        <p:txBody>
          <a:bodyPr wrap="square">
            <a:spAutoFit/>
          </a:bodyPr>
          <a:lstStyle/>
          <a:p>
            <a:r>
              <a:rPr lang="de-DE" b="0" dirty="0" err="1">
                <a:solidFill>
                  <a:srgbClr val="E6EDF3"/>
                </a:solidFill>
                <a:effectLst/>
                <a:latin typeface="Fira Code" panose="020B0809050000020004" pitchFamily="49" charset="0"/>
              </a:rPr>
              <a:t>var</a:t>
            </a:r>
            <a:r>
              <a:rPr lang="de-DE" b="0" dirty="0">
                <a:solidFill>
                  <a:srgbClr val="E6EDF3"/>
                </a:solidFill>
                <a:effectLst/>
                <a:latin typeface="Fira Code" panose="020B0809050000020004" pitchFamily="49" charset="0"/>
              </a:rPr>
              <a:t>(</a:t>
            </a:r>
            <a:r>
              <a:rPr lang="de-DE" b="0" dirty="0">
                <a:solidFill>
                  <a:srgbClr val="A5D6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f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440</a:t>
            </a:r>
            <a:r>
              <a:rPr lang="de-DE" b="0" dirty="0">
                <a:solidFill>
                  <a:srgbClr val="E6EDF3"/>
                </a:solidFill>
                <a:effectLst/>
                <a:latin typeface="Fira Code" panose="020B0809050000020004" pitchFamily="49" charset="0"/>
              </a:rPr>
              <a:t>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frequency</a:t>
            </a:r>
            <a:r>
              <a:rPr lang="de-DE" b="0" dirty="0">
                <a:solidFill>
                  <a:srgbClr val="8B949E"/>
                </a:solidFill>
                <a:effectLst/>
                <a:latin typeface="Fira Code" panose="020B0809050000020004" pitchFamily="49" charset="0"/>
              </a:rPr>
              <a:t> [Hz]</a:t>
            </a:r>
            <a:endParaRPr lang="de-DE" b="0" dirty="0">
              <a:solidFill>
                <a:srgbClr val="E6EDF3"/>
              </a:solidFill>
              <a:effectLst/>
              <a:latin typeface="Fira Code" panose="020B0809050000020004" pitchFamily="49" charset="0"/>
            </a:endParaRPr>
          </a:p>
          <a:p>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f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period</a:t>
            </a:r>
            <a:r>
              <a:rPr lang="de-DE" b="0" dirty="0">
                <a:solidFill>
                  <a:srgbClr val="8B949E"/>
                </a:solidFill>
                <a:effectLst/>
                <a:latin typeface="Fira Code" panose="020B0809050000020004" pitchFamily="49" charset="0"/>
              </a:rPr>
              <a:t> [s]</a:t>
            </a:r>
            <a:endParaRPr lang="de-DE" b="0" dirty="0">
              <a:solidFill>
                <a:srgbClr val="E6EDF3"/>
              </a:solidFill>
              <a:effectLst/>
              <a:latin typeface="Fira Code" panose="020B0809050000020004" pitchFamily="49" charset="0"/>
            </a:endParaRPr>
          </a:p>
          <a:p>
            <a:r>
              <a:rPr lang="de-DE" b="0" dirty="0" err="1">
                <a:solidFill>
                  <a:srgbClr val="D2A8FF"/>
                </a:solidFill>
                <a:effectLst/>
                <a:latin typeface="Fira Code" panose="020B0809050000020004" pitchFamily="49" charset="0"/>
              </a:rPr>
              <a:t>square_wave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sgn</a:t>
            </a:r>
            <a:r>
              <a:rPr lang="de-DE" b="0" dirty="0">
                <a:solidFill>
                  <a:srgbClr val="E6EDF3"/>
                </a:solidFill>
                <a:effectLst/>
                <a:latin typeface="Fira Code" panose="020B0809050000020004" pitchFamily="49" charset="0"/>
              </a:rPr>
              <a:t>(sin(</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chemeClr val="bg1"/>
                </a:solidFill>
                <a:effectLst/>
                <a:latin typeface="Fira Code" panose="020B0809050000020004" pitchFamily="49" charset="0"/>
              </a:rPr>
              <a:t>    </a:t>
            </a:r>
            <a:r>
              <a:rPr lang="de-DE" b="0" dirty="0" err="1">
                <a:solidFill>
                  <a:srgbClr val="E6EDF3"/>
                </a:solidFill>
                <a:effectLst/>
                <a:latin typeface="Fira Code" panose="020B0809050000020004" pitchFamily="49" charset="0"/>
              </a:rPr>
              <a:t>pure_tone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e</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i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integrand</a:t>
            </a:r>
            <a:r>
              <a:rPr lang="de-DE" dirty="0">
                <a:solidFill>
                  <a:srgbClr val="E6EDF3"/>
                </a:solidFill>
                <a:effectLst/>
                <a:latin typeface="Fira Code" panose="020B0809050000020004" pitchFamily="49" charset="0"/>
              </a:rPr>
              <a: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D2A8FF"/>
                </a:solidFill>
                <a:effectLst/>
                <a:latin typeface="Fira Code" panose="020B0809050000020004" pitchFamily="49" charset="0"/>
              </a:rPr>
              <a:t>square_wave</a:t>
            </a:r>
            <a:r>
              <a:rPr lang="de-DE" dirty="0">
                <a:solidFill>
                  <a:srgbClr val="E6EDF3"/>
                </a:solidFill>
                <a:effectLst/>
                <a:latin typeface="Fira Code" panose="020B0809050000020004" pitchFamily="49" charset="0"/>
              </a:rPr>
              <a:t>(t)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pure_tone</a:t>
            </a:r>
            <a:r>
              <a:rPr lang="de-DE" dirty="0">
                <a:solidFill>
                  <a:srgbClr val="E6EDF3"/>
                </a:solidFill>
                <a:effectLst/>
                <a:latin typeface="Fira Code" panose="020B0809050000020004" pitchFamily="49" charset="0"/>
              </a:rPr>
              <a:t>(t)</a:t>
            </a:r>
          </a:p>
          <a:p>
            <a:r>
              <a:rPr lang="de-DE" b="0" dirty="0">
                <a:solidFill>
                  <a:srgbClr val="E6EDF3"/>
                </a:solidFill>
                <a:effectLst/>
                <a:latin typeface="Fira Code" panose="020B0809050000020004" pitchFamily="49" charset="0"/>
              </a:rPr>
              <a:t>    </a:t>
            </a:r>
            <a:r>
              <a:rPr lang="de-DE" b="0" dirty="0" err="1">
                <a:solidFill>
                  <a:srgbClr val="FF7B72"/>
                </a:solidFill>
                <a:effectLst/>
                <a:latin typeface="Fira Code" panose="020B0809050000020004" pitchFamily="49" charset="0"/>
              </a:rPr>
              <a:t>return</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integrand.integral</a:t>
            </a:r>
            <a:r>
              <a:rPr lang="de-DE" b="0" dirty="0">
                <a:solidFill>
                  <a:srgbClr val="E6EDF3"/>
                </a:solidFill>
                <a:effectLst/>
                <a:latin typeface="Fira Code" panose="020B0809050000020004" pitchFamily="49" charset="0"/>
              </a:rPr>
              <a:t>(t, </a:t>
            </a:r>
            <a:r>
              <a:rPr lang="de-DE" b="0" dirty="0">
                <a:solidFill>
                  <a:srgbClr val="FFA657"/>
                </a:solidFill>
                <a:effectLst/>
                <a:latin typeface="Fira Code" panose="020B0809050000020004" pitchFamily="49" charset="0"/>
              </a:rPr>
              <a:t>a</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0</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b</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a:solidFill>
                  <a:srgbClr val="D2A8FF"/>
                </a:solidFill>
                <a:effectLst/>
                <a:latin typeface="Fira Code" panose="020B0809050000020004" pitchFamily="49" charset="0"/>
              </a:rPr>
              <a:t>@interact</a:t>
            </a:r>
            <a:endParaRPr lang="de-DE" b="0" dirty="0">
              <a:solidFill>
                <a:srgbClr val="E6EDF3"/>
              </a:solidFill>
              <a:effectLst/>
              <a:latin typeface="Fira Code" panose="020B0809050000020004" pitchFamily="49" charset="0"/>
            </a:endParaRPr>
          </a:p>
          <a:p>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show_fre</a:t>
            </a:r>
            <a:r>
              <a:rPr lang="de-DE" dirty="0" err="1">
                <a:solidFill>
                  <a:srgbClr val="D2A8FF"/>
                </a:solidFill>
                <a:latin typeface="Fira Code" panose="020B0809050000020004" pitchFamily="49" charset="0"/>
              </a:rPr>
              <a:t>q</a:t>
            </a:r>
            <a:r>
              <a:rPr lang="de-DE" b="0" dirty="0" err="1">
                <a:solidFill>
                  <a:srgbClr val="D2A8FF"/>
                </a:solidFill>
                <a:effectLst/>
                <a:latin typeface="Fira Code" panose="020B0809050000020004" pitchFamily="49" charset="0"/>
              </a:rPr>
              <a:t>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FF7B72"/>
                </a:solidFill>
                <a:effectLst/>
                <a:latin typeface="Fira Code" panose="020B0809050000020004" pitchFamily="49" charset="0"/>
              </a:rPr>
              <a:t>=</a:t>
            </a:r>
            <a:r>
              <a:rPr lang="de-DE" b="0" dirty="0" err="1">
                <a:solidFill>
                  <a:srgbClr val="E6EDF3"/>
                </a:solidFill>
                <a:effectLst/>
                <a:latin typeface="Fira Code" panose="020B0809050000020004" pitchFamily="49" charset="0"/>
              </a:rPr>
              <a:t>slider</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20</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20</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E6EDF3"/>
                </a:solidFill>
                <a:effectLst/>
                <a:latin typeface="Fira Code" panose="020B0809050000020004" pitchFamily="49" charset="0"/>
              </a:rPr>
              <a:t>, </a:t>
            </a:r>
            <a:r>
              <a:rPr lang="de-DE" b="0" dirty="0" err="1">
                <a:solidFill>
                  <a:srgbClr val="FFA657"/>
                </a:solidFill>
                <a:effectLst/>
                <a:latin typeface="Fira Code" panose="020B0809050000020004" pitchFamily="49" charset="0"/>
              </a:rPr>
              <a:t>default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1</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amount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magnitude</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abs</a:t>
            </a:r>
            <a:r>
              <a:rPr lang="de-DE" b="0" dirty="0">
                <a:solidFill>
                  <a:srgbClr val="E6EDF3"/>
                </a:solidFill>
                <a:effectLst/>
                <a:latin typeface="Fira Code" panose="020B0809050000020004" pitchFamily="49" charset="0"/>
              </a:rPr>
              <a:t>(</a:t>
            </a:r>
            <a:r>
              <a:rPr lang="de-DE" b="0" dirty="0" err="1">
                <a:solidFill>
                  <a:srgbClr val="E6EDF3"/>
                </a:solidFill>
                <a:effectLst/>
                <a:latin typeface="Fira Code" panose="020B0809050000020004" pitchFamily="49" charset="0"/>
              </a:rPr>
              <a:t>amount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print</a:t>
            </a:r>
            <a:r>
              <a:rPr lang="de-DE" b="0" dirty="0">
                <a:solidFill>
                  <a:srgbClr val="E6EDF3"/>
                </a:solidFill>
                <a:effectLst/>
                <a:latin typeface="Fira Code" panose="020B0809050000020004" pitchFamily="49" charset="0"/>
              </a:rPr>
              <a:t>(…)</a:t>
            </a:r>
          </a:p>
        </p:txBody>
      </p:sp>
      <p:sp>
        <p:nvSpPr>
          <p:cNvPr id="16" name="Rectangle: Rounded Corners 15">
            <a:extLst>
              <a:ext uri="{FF2B5EF4-FFF2-40B4-BE49-F238E27FC236}">
                <a16:creationId xmlns:a16="http://schemas.microsoft.com/office/drawing/2014/main" id="{0E5119ED-2539-78ED-744E-E90FE5F0F725}"/>
              </a:ext>
            </a:extLst>
          </p:cNvPr>
          <p:cNvSpPr/>
          <p:nvPr/>
        </p:nvSpPr>
        <p:spPr>
          <a:xfrm>
            <a:off x="3925946" y="2263546"/>
            <a:ext cx="8021579" cy="2844914"/>
          </a:xfrm>
          <a:prstGeom prst="roundRect">
            <a:avLst>
              <a:gd name="adj" fmla="val 804"/>
            </a:avLst>
          </a:prstGeom>
          <a:solidFill>
            <a:srgbClr val="0A2C38">
              <a:alpha val="77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648FA9A9-6B8A-0EBE-D1B2-21926249FF86}"/>
              </a:ext>
            </a:extLst>
          </p:cNvPr>
          <p:cNvSpPr/>
          <p:nvPr/>
        </p:nvSpPr>
        <p:spPr>
          <a:xfrm>
            <a:off x="3925946" y="2260486"/>
            <a:ext cx="8021579" cy="2844914"/>
          </a:xfrm>
          <a:prstGeom prst="roundRect">
            <a:avLst>
              <a:gd name="adj" fmla="val 804"/>
            </a:avLst>
          </a:prstGeom>
          <a:solidFill>
            <a:srgbClr val="0C3544">
              <a:alpha val="88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9E8BC435-62B0-3E09-14A0-171F77A82353}"/>
              </a:ext>
            </a:extLst>
          </p:cNvPr>
          <p:cNvSpPr/>
          <p:nvPr/>
        </p:nvSpPr>
        <p:spPr>
          <a:xfrm>
            <a:off x="3925946" y="5639227"/>
            <a:ext cx="8021579" cy="956720"/>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2024-05-20 00-32-08">
            <a:hlinkClick r:id="" action="ppaction://media"/>
            <a:extLst>
              <a:ext uri="{FF2B5EF4-FFF2-40B4-BE49-F238E27FC236}">
                <a16:creationId xmlns:a16="http://schemas.microsoft.com/office/drawing/2014/main" id="{3B756737-20AB-16EA-0553-25EA165549F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16"/>
          <a:srcRect l="21836" t="51023" r="47122" b="41655"/>
          <a:stretch/>
        </p:blipFill>
        <p:spPr>
          <a:xfrm>
            <a:off x="4150359" y="3872643"/>
            <a:ext cx="7210946" cy="956720"/>
          </a:xfrm>
          <a:prstGeom prst="roundRect">
            <a:avLst>
              <a:gd name="adj" fmla="val 1050"/>
            </a:avLst>
          </a:prstGeom>
          <a:ln w="31750">
            <a:solidFill>
              <a:schemeClr val="accent3"/>
            </a:solidFill>
          </a:ln>
          <a:effectLst>
            <a:glow rad="63500">
              <a:schemeClr val="accent3">
                <a:satMod val="175000"/>
                <a:alpha val="40000"/>
              </a:schemeClr>
            </a:glow>
          </a:effectLst>
        </p:spPr>
      </p:pic>
      <p:cxnSp>
        <p:nvCxnSpPr>
          <p:cNvPr id="2" name="Straight Arrow Connector 1">
            <a:extLst>
              <a:ext uri="{FF2B5EF4-FFF2-40B4-BE49-F238E27FC236}">
                <a16:creationId xmlns:a16="http://schemas.microsoft.com/office/drawing/2014/main" id="{B8A99EEA-3809-57B3-747A-9BBF64D4A43F}"/>
              </a:ext>
            </a:extLst>
          </p:cNvPr>
          <p:cNvCxnSpPr>
            <a:cxnSpLocks/>
          </p:cNvCxnSpPr>
          <p:nvPr/>
        </p:nvCxnSpPr>
        <p:spPr>
          <a:xfrm flipH="1" flipV="1">
            <a:off x="10759440" y="4668520"/>
            <a:ext cx="127000" cy="497840"/>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EA9B3AE-B9E0-D37F-DD75-3F6A47B41030}"/>
                  </a:ext>
                </a:extLst>
              </p:cNvPr>
              <p:cNvSpPr txBox="1"/>
              <p:nvPr/>
            </p:nvSpPr>
            <p:spPr>
              <a:xfrm>
                <a:off x="3999674" y="3076435"/>
                <a:ext cx="7695093" cy="705129"/>
              </a:xfrm>
              <a:prstGeom prst="rect">
                <a:avLst/>
              </a:prstGeom>
              <a:noFill/>
              <a:effectLst/>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100" b="0" i="1" smtClean="0">
                              <a:latin typeface="Cambria Math" panose="02040503050406030204" pitchFamily="18" charset="0"/>
                            </a:rPr>
                          </m:ctrlPr>
                        </m:sSubPr>
                        <m:e>
                          <m:r>
                            <a:rPr lang="de-DE" sz="2100" b="0" i="1" smtClean="0">
                              <a:latin typeface="Cambria Math" panose="02040503050406030204" pitchFamily="18" charset="0"/>
                            </a:rPr>
                            <m:t>𝑓</m:t>
                          </m:r>
                        </m:e>
                        <m:sub>
                          <m:r>
                            <a:rPr lang="de-DE" sz="2100" b="0" i="1" smtClean="0">
                              <a:latin typeface="Cambria Math" panose="02040503050406030204" pitchFamily="18" charset="0"/>
                            </a:rPr>
                            <m:t>𝑁</m:t>
                          </m:r>
                        </m:sub>
                      </m:sSub>
                      <m:d>
                        <m:dPr>
                          <m:ctrlPr>
                            <a:rPr lang="de-DE" sz="2100" b="0" i="1" smtClean="0">
                              <a:latin typeface="Cambria Math" panose="02040503050406030204" pitchFamily="18" charset="0"/>
                            </a:rPr>
                          </m:ctrlPr>
                        </m:dPr>
                        <m:e>
                          <m:r>
                            <a:rPr lang="de-DE" sz="2100" b="0" i="1" smtClean="0">
                              <a:latin typeface="Cambria Math" panose="02040503050406030204" pitchFamily="18" charset="0"/>
                            </a:rPr>
                            <m:t>𝑡</m:t>
                          </m:r>
                        </m:e>
                      </m:d>
                      <m:r>
                        <a:rPr lang="de-DE" sz="2100" b="0" i="1" smtClean="0">
                          <a:latin typeface="Cambria Math" panose="02040503050406030204" pitchFamily="18" charset="0"/>
                        </a:rPr>
                        <m:t>=</m:t>
                      </m:r>
                      <m:f>
                        <m:fPr>
                          <m:ctrlPr>
                            <a:rPr lang="de-DE" sz="2100" b="0" i="1" smtClean="0">
                              <a:latin typeface="Cambria Math" panose="02040503050406030204" pitchFamily="18" charset="0"/>
                            </a:rPr>
                          </m:ctrlPr>
                        </m:fPr>
                        <m:num>
                          <m:r>
                            <a:rPr lang="de-DE" sz="2100" b="0" i="1" smtClean="0">
                              <a:latin typeface="Cambria Math" panose="02040503050406030204" pitchFamily="18" charset="0"/>
                            </a:rPr>
                            <m:t>4</m:t>
                          </m:r>
                        </m:num>
                        <m:den>
                          <m:r>
                            <a:rPr lang="de-DE" sz="2100" b="0" i="1" smtClean="0">
                              <a:latin typeface="Cambria Math" panose="02040503050406030204" pitchFamily="18" charset="0"/>
                            </a:rPr>
                            <m:t>𝜋</m:t>
                          </m:r>
                        </m:den>
                      </m:f>
                      <m:func>
                        <m:funcPr>
                          <m:ctrlPr>
                            <a:rPr lang="de-DE" sz="2100" b="0" i="1" smtClean="0">
                              <a:latin typeface="Cambria Math" panose="02040503050406030204" pitchFamily="18" charset="0"/>
                            </a:rPr>
                          </m:ctrlPr>
                        </m:funcPr>
                        <m:fName>
                          <m:r>
                            <m:rPr>
                              <m:sty m:val="p"/>
                            </m:rPr>
                            <a:rPr lang="de-DE" sz="2100" b="0" i="0" smtClean="0">
                              <a:latin typeface="Cambria Math" panose="02040503050406030204" pitchFamily="18" charset="0"/>
                            </a:rPr>
                            <m:t>sin</m:t>
                          </m:r>
                        </m:fName>
                        <m:e>
                          <m:d>
                            <m:dPr>
                              <m:ctrlPr>
                                <a:rPr lang="de-DE" sz="2100" b="0" i="1" smtClean="0">
                                  <a:latin typeface="Cambria Math" panose="02040503050406030204" pitchFamily="18" charset="0"/>
                                </a:rPr>
                              </m:ctrlPr>
                            </m:dPr>
                            <m:e>
                              <m:r>
                                <a:rPr lang="de-DE" sz="2100" b="0" i="1" smtClean="0">
                                  <a:latin typeface="Cambria Math" panose="02040503050406030204" pitchFamily="18" charset="0"/>
                                </a:rPr>
                                <m:t>2</m:t>
                              </m:r>
                              <m:r>
                                <a:rPr lang="de-DE" sz="2100" b="0" i="1" smtClean="0">
                                  <a:latin typeface="Cambria Math" panose="02040503050406030204" pitchFamily="18" charset="0"/>
                                </a:rPr>
                                <m:t>𝜋</m:t>
                              </m:r>
                              <m:r>
                                <a:rPr lang="de-DE" sz="2100" b="0" i="1" smtClean="0">
                                  <a:latin typeface="Cambria Math" panose="02040503050406030204" pitchFamily="18" charset="0"/>
                                </a:rPr>
                                <m:t>⋅</m:t>
                              </m:r>
                              <m:f>
                                <m:fPr>
                                  <m:ctrlPr>
                                    <a:rPr lang="de-DE" sz="2100" b="0" i="1" smtClean="0">
                                      <a:latin typeface="Cambria Math" panose="02040503050406030204" pitchFamily="18" charset="0"/>
                                    </a:rPr>
                                  </m:ctrlPr>
                                </m:fPr>
                                <m:num>
                                  <m:r>
                                    <a:rPr lang="de-DE" sz="2100" b="0" i="1" smtClean="0">
                                      <a:latin typeface="Cambria Math" panose="02040503050406030204" pitchFamily="18" charset="0"/>
                                    </a:rPr>
                                    <m:t>𝑡</m:t>
                                  </m:r>
                                </m:num>
                                <m:den>
                                  <m:r>
                                    <a:rPr lang="de-DE" sz="2100" b="0" i="1" smtClean="0">
                                      <a:latin typeface="Cambria Math" panose="02040503050406030204" pitchFamily="18" charset="0"/>
                                    </a:rPr>
                                    <m:t>𝑇</m:t>
                                  </m:r>
                                </m:den>
                              </m:f>
                            </m:e>
                          </m:d>
                        </m:e>
                      </m:func>
                      <m:r>
                        <a:rPr lang="de-DE" sz="2100" b="0" i="1" smtClean="0">
                          <a:latin typeface="Cambria Math" panose="02040503050406030204" pitchFamily="18" charset="0"/>
                        </a:rPr>
                        <m:t>+</m:t>
                      </m:r>
                      <m:f>
                        <m:fPr>
                          <m:ctrlPr>
                            <a:rPr lang="de-DE" sz="2100" b="0" i="1" smtClean="0">
                              <a:latin typeface="Cambria Math" panose="02040503050406030204" pitchFamily="18" charset="0"/>
                            </a:rPr>
                          </m:ctrlPr>
                        </m:fPr>
                        <m:num>
                          <m:r>
                            <a:rPr lang="de-DE" sz="2100" b="0" i="1" smtClean="0">
                              <a:latin typeface="Cambria Math" panose="02040503050406030204" pitchFamily="18" charset="0"/>
                            </a:rPr>
                            <m:t>4</m:t>
                          </m:r>
                        </m:num>
                        <m:den>
                          <m:r>
                            <a:rPr lang="de-DE" sz="2100" b="0" i="1" smtClean="0">
                              <a:latin typeface="Cambria Math" panose="02040503050406030204" pitchFamily="18" charset="0"/>
                            </a:rPr>
                            <m:t>3</m:t>
                          </m:r>
                          <m:r>
                            <a:rPr lang="de-DE" sz="2100" b="0" i="1" smtClean="0">
                              <a:latin typeface="Cambria Math" panose="02040503050406030204" pitchFamily="18" charset="0"/>
                            </a:rPr>
                            <m:t>𝜋</m:t>
                          </m:r>
                        </m:den>
                      </m:f>
                      <m:func>
                        <m:funcPr>
                          <m:ctrlPr>
                            <a:rPr lang="de-DE" sz="2100" b="0" i="1" smtClean="0">
                              <a:latin typeface="Cambria Math" panose="02040503050406030204" pitchFamily="18" charset="0"/>
                            </a:rPr>
                          </m:ctrlPr>
                        </m:funcPr>
                        <m:fName>
                          <m:r>
                            <m:rPr>
                              <m:sty m:val="p"/>
                            </m:rPr>
                            <a:rPr lang="de-DE" sz="2100" b="0" i="0" smtClean="0">
                              <a:latin typeface="Cambria Math" panose="02040503050406030204" pitchFamily="18" charset="0"/>
                            </a:rPr>
                            <m:t>sin</m:t>
                          </m:r>
                        </m:fName>
                        <m:e>
                          <m:d>
                            <m:dPr>
                              <m:ctrlPr>
                                <a:rPr lang="de-DE" sz="2100" b="0" i="1" smtClean="0">
                                  <a:latin typeface="Cambria Math" panose="02040503050406030204" pitchFamily="18" charset="0"/>
                                </a:rPr>
                              </m:ctrlPr>
                            </m:dPr>
                            <m:e>
                              <m:r>
                                <a:rPr lang="de-DE" sz="2100" b="0" i="1" smtClean="0">
                                  <a:latin typeface="Cambria Math" panose="02040503050406030204" pitchFamily="18" charset="0"/>
                                </a:rPr>
                                <m:t>2</m:t>
                              </m:r>
                              <m:r>
                                <a:rPr lang="de-DE" sz="2100" b="0" i="1" smtClean="0">
                                  <a:latin typeface="Cambria Math" panose="02040503050406030204" pitchFamily="18" charset="0"/>
                                </a:rPr>
                                <m:t>𝜋</m:t>
                              </m:r>
                              <m:r>
                                <a:rPr lang="de-DE" sz="2100" b="0" i="1" smtClean="0">
                                  <a:latin typeface="Cambria Math" panose="02040503050406030204" pitchFamily="18" charset="0"/>
                                </a:rPr>
                                <m:t>⋅3</m:t>
                              </m:r>
                              <m:f>
                                <m:fPr>
                                  <m:ctrlPr>
                                    <a:rPr lang="de-DE" sz="2100" b="0" i="1" smtClean="0">
                                      <a:latin typeface="Cambria Math" panose="02040503050406030204" pitchFamily="18" charset="0"/>
                                    </a:rPr>
                                  </m:ctrlPr>
                                </m:fPr>
                                <m:num>
                                  <m:r>
                                    <a:rPr lang="de-DE" sz="2100" b="0" i="1" smtClean="0">
                                      <a:latin typeface="Cambria Math" panose="02040503050406030204" pitchFamily="18" charset="0"/>
                                    </a:rPr>
                                    <m:t>𝑡</m:t>
                                  </m:r>
                                </m:num>
                                <m:den>
                                  <m:r>
                                    <a:rPr lang="de-DE" sz="2100" b="0" i="1" smtClean="0">
                                      <a:latin typeface="Cambria Math" panose="02040503050406030204" pitchFamily="18" charset="0"/>
                                    </a:rPr>
                                    <m:t>𝑇</m:t>
                                  </m:r>
                                </m:den>
                              </m:f>
                            </m:e>
                          </m:d>
                        </m:e>
                      </m:func>
                      <m:r>
                        <a:rPr lang="de-DE" sz="2100" b="0" i="1" smtClean="0">
                          <a:latin typeface="Cambria Math" panose="02040503050406030204" pitchFamily="18" charset="0"/>
                        </a:rPr>
                        <m:t>+</m:t>
                      </m:r>
                      <m:f>
                        <m:fPr>
                          <m:ctrlPr>
                            <a:rPr lang="de-DE" sz="2100" b="0" i="1" smtClean="0">
                              <a:latin typeface="Cambria Math" panose="02040503050406030204" pitchFamily="18" charset="0"/>
                            </a:rPr>
                          </m:ctrlPr>
                        </m:fPr>
                        <m:num>
                          <m:r>
                            <a:rPr lang="de-DE" sz="2100" b="0" i="1" smtClean="0">
                              <a:latin typeface="Cambria Math" panose="02040503050406030204" pitchFamily="18" charset="0"/>
                            </a:rPr>
                            <m:t>4</m:t>
                          </m:r>
                        </m:num>
                        <m:den>
                          <m:r>
                            <a:rPr lang="de-DE" sz="2100" b="0" i="1" smtClean="0">
                              <a:latin typeface="Cambria Math" panose="02040503050406030204" pitchFamily="18" charset="0"/>
                            </a:rPr>
                            <m:t>5</m:t>
                          </m:r>
                          <m:r>
                            <a:rPr lang="de-DE" sz="2100" b="0" i="1" smtClean="0">
                              <a:latin typeface="Cambria Math" panose="02040503050406030204" pitchFamily="18" charset="0"/>
                            </a:rPr>
                            <m:t>𝜋</m:t>
                          </m:r>
                        </m:den>
                      </m:f>
                      <m:func>
                        <m:funcPr>
                          <m:ctrlPr>
                            <a:rPr lang="de-DE" sz="2100" b="0" i="1" smtClean="0">
                              <a:latin typeface="Cambria Math" panose="02040503050406030204" pitchFamily="18" charset="0"/>
                            </a:rPr>
                          </m:ctrlPr>
                        </m:funcPr>
                        <m:fName>
                          <m:r>
                            <m:rPr>
                              <m:sty m:val="p"/>
                            </m:rPr>
                            <a:rPr lang="de-DE" sz="2100" b="0" i="0" smtClean="0">
                              <a:latin typeface="Cambria Math" panose="02040503050406030204" pitchFamily="18" charset="0"/>
                            </a:rPr>
                            <m:t>sin</m:t>
                          </m:r>
                        </m:fName>
                        <m:e>
                          <m:d>
                            <m:dPr>
                              <m:ctrlPr>
                                <a:rPr lang="de-DE" sz="2100" b="0" i="1" smtClean="0">
                                  <a:latin typeface="Cambria Math" panose="02040503050406030204" pitchFamily="18" charset="0"/>
                                </a:rPr>
                              </m:ctrlPr>
                            </m:dPr>
                            <m:e>
                              <m:r>
                                <a:rPr lang="de-DE" sz="2100" b="0" i="1" smtClean="0">
                                  <a:latin typeface="Cambria Math" panose="02040503050406030204" pitchFamily="18" charset="0"/>
                                </a:rPr>
                                <m:t>2</m:t>
                              </m:r>
                              <m:r>
                                <a:rPr lang="de-DE" sz="2100" b="0" i="1" smtClean="0">
                                  <a:latin typeface="Cambria Math" panose="02040503050406030204" pitchFamily="18" charset="0"/>
                                </a:rPr>
                                <m:t>𝜋</m:t>
                              </m:r>
                              <m:r>
                                <a:rPr lang="de-DE" sz="2100" b="0" i="1" smtClean="0">
                                  <a:latin typeface="Cambria Math" panose="02040503050406030204" pitchFamily="18" charset="0"/>
                                </a:rPr>
                                <m:t>⋅5</m:t>
                              </m:r>
                              <m:f>
                                <m:fPr>
                                  <m:ctrlPr>
                                    <a:rPr lang="de-DE" sz="2100" b="0" i="1" smtClean="0">
                                      <a:latin typeface="Cambria Math" panose="02040503050406030204" pitchFamily="18" charset="0"/>
                                    </a:rPr>
                                  </m:ctrlPr>
                                </m:fPr>
                                <m:num>
                                  <m:r>
                                    <a:rPr lang="de-DE" sz="2100" b="0" i="1" smtClean="0">
                                      <a:latin typeface="Cambria Math" panose="02040503050406030204" pitchFamily="18" charset="0"/>
                                    </a:rPr>
                                    <m:t>𝑡</m:t>
                                  </m:r>
                                </m:num>
                                <m:den>
                                  <m:r>
                                    <a:rPr lang="de-DE" sz="2100" b="0" i="1" smtClean="0">
                                      <a:latin typeface="Cambria Math" panose="02040503050406030204" pitchFamily="18" charset="0"/>
                                    </a:rPr>
                                    <m:t>𝑇</m:t>
                                  </m:r>
                                </m:den>
                              </m:f>
                            </m:e>
                          </m:d>
                        </m:e>
                      </m:func>
                      <m:r>
                        <a:rPr lang="de-DE" sz="2100" b="0" i="1" smtClean="0">
                          <a:latin typeface="Cambria Math" panose="02040503050406030204" pitchFamily="18" charset="0"/>
                        </a:rPr>
                        <m:t>+⋯</m:t>
                      </m:r>
                    </m:oMath>
                  </m:oMathPara>
                </a14:m>
                <a:endParaRPr lang="de-DE" sz="2100" b="0" dirty="0"/>
              </a:p>
            </p:txBody>
          </p:sp>
        </mc:Choice>
        <mc:Fallback xmlns="">
          <p:sp>
            <p:nvSpPr>
              <p:cNvPr id="15" name="TextBox 14">
                <a:extLst>
                  <a:ext uri="{FF2B5EF4-FFF2-40B4-BE49-F238E27FC236}">
                    <a16:creationId xmlns:a16="http://schemas.microsoft.com/office/drawing/2014/main" id="{9EA9B3AE-B9E0-D37F-DD75-3F6A47B41030}"/>
                  </a:ext>
                </a:extLst>
              </p:cNvPr>
              <p:cNvSpPr txBox="1">
                <a:spLocks noRot="1" noChangeAspect="1" noMove="1" noResize="1" noEditPoints="1" noAdjustHandles="1" noChangeArrowheads="1" noChangeShapeType="1" noTextEdit="1"/>
              </p:cNvSpPr>
              <p:nvPr/>
            </p:nvSpPr>
            <p:spPr>
              <a:xfrm>
                <a:off x="3999674" y="3076435"/>
                <a:ext cx="7695093" cy="705129"/>
              </a:xfrm>
              <a:prstGeom prst="rect">
                <a:avLst/>
              </a:prstGeom>
              <a:blipFill>
                <a:blip r:embed="rId17"/>
                <a:stretch>
                  <a:fillRect/>
                </a:stretch>
              </a:blipFill>
              <a:effectLst/>
            </p:spPr>
            <p:txBody>
              <a:bodyPr/>
              <a:lstStyle/>
              <a:p>
                <a:r>
                  <a:rPr lang="en-US">
                    <a:noFill/>
                  </a:rPr>
                  <a:t> </a:t>
                </a:r>
              </a:p>
            </p:txBody>
          </p:sp>
        </mc:Fallback>
      </mc:AlternateContent>
      <p:pic>
        <p:nvPicPr>
          <p:cNvPr id="17" name="2024-05-18 19-16-02">
            <a:hlinkClick r:id="" action="ppaction://media"/>
            <a:extLst>
              <a:ext uri="{FF2B5EF4-FFF2-40B4-BE49-F238E27FC236}">
                <a16:creationId xmlns:a16="http://schemas.microsoft.com/office/drawing/2014/main" id="{D7A0F09F-AEC0-FBBA-42EB-4761721B6A7F}"/>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8"/>
          <a:srcRect l="24956" t="35594" r="32335" b="23048"/>
          <a:stretch/>
        </p:blipFill>
        <p:spPr>
          <a:xfrm>
            <a:off x="178822" y="3682943"/>
            <a:ext cx="3538420" cy="1927434"/>
          </a:xfrm>
          <a:prstGeom prst="roundRect">
            <a:avLst>
              <a:gd name="adj" fmla="val 1050"/>
            </a:avLst>
          </a:prstGeom>
          <a:ln w="31750">
            <a:solidFill>
              <a:schemeClr val="accent3"/>
            </a:solidFill>
          </a:ln>
          <a:effectLst>
            <a:glow rad="63500">
              <a:schemeClr val="accent3">
                <a:satMod val="175000"/>
                <a:alpha val="40000"/>
              </a:schemeClr>
            </a:glow>
          </a:effectLst>
        </p:spPr>
      </p:pic>
    </p:spTree>
    <p:extLst>
      <p:ext uri="{BB962C8B-B14F-4D97-AF65-F5344CB8AC3E}">
        <p14:creationId xmlns:p14="http://schemas.microsoft.com/office/powerpoint/2010/main" val="799943770"/>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284"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5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1" presetClass="mediacall" presetSubtype="0" fill="hold" nodeType="withEffect">
                                  <p:stCondLst>
                                    <p:cond delay="0"/>
                                  </p:stCondLst>
                                  <p:childTnLst>
                                    <p:cmd type="call" cmd="playFrom(0.0)">
                                      <p:cBhvr>
                                        <p:cTn id="19" dur="1616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20" fill="hold" display="0">
                  <p:stCondLst>
                    <p:cond delay="indefinite"/>
                  </p:stCondLst>
                </p:cTn>
                <p:tgtEl>
                  <p:spTgt spid="11"/>
                </p:tgtEl>
              </p:cMediaNode>
            </p:video>
            <p:seq concurrent="1" nextAc="seek">
              <p:cTn id="21" restart="whenNotActive" fill="hold" evtFilter="cancelBubble" nodeType="interactiveSeq">
                <p:stCondLst>
                  <p:cond evt="onClick" delay="0">
                    <p:tgtEl>
                      <p:spTgt spid="11"/>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1"/>
                                        </p:tgtEl>
                                      </p:cBhvr>
                                    </p:cmd>
                                  </p:childTnLst>
                                </p:cTn>
                              </p:par>
                            </p:childTnLst>
                          </p:cTn>
                        </p:par>
                      </p:childTnLst>
                    </p:cTn>
                  </p:par>
                </p:childTnLst>
              </p:cTn>
              <p:nextCondLst>
                <p:cond evt="onClick" delay="0">
                  <p:tgtEl>
                    <p:spTgt spid="11"/>
                  </p:tgtEl>
                </p:cond>
              </p:nextCondLst>
            </p:seq>
            <p:seq concurrent="1" nextAc="seek">
              <p:cTn id="26" restart="whenNotActive" fill="hold" evtFilter="cancelBubble" nodeType="interactiveSeq">
                <p:stCondLst>
                  <p:cond evt="onClick" delay="0">
                    <p:tgtEl>
                      <p:spTgt spid="17"/>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17"/>
                                        </p:tgtEl>
                                      </p:cBhvr>
                                    </p:cmd>
                                  </p:childTnLst>
                                </p:cTn>
                              </p:par>
                            </p:childTnLst>
                          </p:cTn>
                        </p:par>
                      </p:childTnLst>
                    </p:cTn>
                  </p:par>
                </p:childTnLst>
              </p:cTn>
              <p:nextCondLst>
                <p:cond evt="onClick" delay="0">
                  <p:tgtEl>
                    <p:spTgt spid="17"/>
                  </p:tgtEl>
                </p:cond>
              </p:nextCondLst>
            </p:seq>
            <p:video>
              <p:cMediaNode vol="80000">
                <p:cTn id="31" fill="hold" display="0">
                  <p:stCondLst>
                    <p:cond delay="indefinite"/>
                  </p:stCondLst>
                </p:cTn>
                <p:tgtEl>
                  <p:spTgt spid="17"/>
                </p:tgtEl>
              </p:cMediaNode>
            </p:video>
          </p:childTnLst>
        </p:cTn>
      </p:par>
    </p:tnLst>
    <p:bldLst>
      <p:bldP spid="8" grpId="0" animBg="1"/>
      <p:bldP spid="15"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159B3F6-DE01-1A8D-5A80-20C3F9E3EC09}"/>
              </a:ext>
            </a:extLst>
          </p:cNvPr>
          <p:cNvSpPr/>
          <p:nvPr/>
        </p:nvSpPr>
        <p:spPr>
          <a:xfrm>
            <a:off x="3906755" y="2240155"/>
            <a:ext cx="8070753" cy="437607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A4FEED4-CC21-CCD7-C54E-EB545F3B604E}"/>
              </a:ext>
            </a:extLst>
          </p:cNvPr>
          <p:cNvSpPr txBox="1"/>
          <p:nvPr/>
        </p:nvSpPr>
        <p:spPr>
          <a:xfrm>
            <a:off x="4013285" y="2328341"/>
            <a:ext cx="7964226" cy="4247317"/>
          </a:xfrm>
          <a:prstGeom prst="rect">
            <a:avLst/>
          </a:prstGeom>
          <a:noFill/>
          <a:ln w="28575">
            <a:noFill/>
          </a:ln>
          <a:effectLst/>
        </p:spPr>
        <p:txBody>
          <a:bodyPr wrap="square">
            <a:spAutoFit/>
          </a:bodyPr>
          <a:lstStyle/>
          <a:p>
            <a:r>
              <a:rPr lang="de-DE" b="0" dirty="0" err="1">
                <a:solidFill>
                  <a:srgbClr val="E6EDF3"/>
                </a:solidFill>
                <a:effectLst/>
                <a:latin typeface="Fira Code" panose="020B0809050000020004" pitchFamily="49" charset="0"/>
              </a:rPr>
              <a:t>var</a:t>
            </a:r>
            <a:r>
              <a:rPr lang="de-DE" b="0" dirty="0">
                <a:solidFill>
                  <a:srgbClr val="E6EDF3"/>
                </a:solidFill>
                <a:effectLst/>
                <a:latin typeface="Fira Code" panose="020B0809050000020004" pitchFamily="49" charset="0"/>
              </a:rPr>
              <a:t>(</a:t>
            </a:r>
            <a:r>
              <a:rPr lang="de-DE" b="0" dirty="0">
                <a:solidFill>
                  <a:srgbClr val="A5D6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f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440</a:t>
            </a:r>
            <a:r>
              <a:rPr lang="de-DE" b="0" dirty="0">
                <a:solidFill>
                  <a:srgbClr val="E6EDF3"/>
                </a:solidFill>
                <a:effectLst/>
                <a:latin typeface="Fira Code" panose="020B0809050000020004" pitchFamily="49" charset="0"/>
              </a:rPr>
              <a:t>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frequency</a:t>
            </a:r>
            <a:r>
              <a:rPr lang="de-DE" b="0" dirty="0">
                <a:solidFill>
                  <a:srgbClr val="8B949E"/>
                </a:solidFill>
                <a:effectLst/>
                <a:latin typeface="Fira Code" panose="020B0809050000020004" pitchFamily="49" charset="0"/>
              </a:rPr>
              <a:t> [Hz]</a:t>
            </a:r>
            <a:endParaRPr lang="de-DE" b="0" dirty="0">
              <a:solidFill>
                <a:srgbClr val="E6EDF3"/>
              </a:solidFill>
              <a:effectLst/>
              <a:latin typeface="Fira Code" panose="020B0809050000020004" pitchFamily="49" charset="0"/>
            </a:endParaRPr>
          </a:p>
          <a:p>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f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period</a:t>
            </a:r>
            <a:r>
              <a:rPr lang="de-DE" b="0" dirty="0">
                <a:solidFill>
                  <a:srgbClr val="8B949E"/>
                </a:solidFill>
                <a:effectLst/>
                <a:latin typeface="Fira Code" panose="020B0809050000020004" pitchFamily="49" charset="0"/>
              </a:rPr>
              <a:t> [s]</a:t>
            </a:r>
            <a:endParaRPr lang="de-DE" b="0" dirty="0">
              <a:solidFill>
                <a:srgbClr val="E6EDF3"/>
              </a:solidFill>
              <a:effectLst/>
              <a:latin typeface="Fira Code" panose="020B0809050000020004" pitchFamily="49" charset="0"/>
            </a:endParaRPr>
          </a:p>
          <a:p>
            <a:r>
              <a:rPr lang="de-DE" b="0" dirty="0" err="1">
                <a:solidFill>
                  <a:srgbClr val="D2A8FF"/>
                </a:solidFill>
                <a:effectLst/>
                <a:latin typeface="Fira Code" panose="020B0809050000020004" pitchFamily="49" charset="0"/>
              </a:rPr>
              <a:t>square_wave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sgn</a:t>
            </a:r>
            <a:r>
              <a:rPr lang="de-DE" b="0" dirty="0">
                <a:solidFill>
                  <a:srgbClr val="E6EDF3"/>
                </a:solidFill>
                <a:effectLst/>
                <a:latin typeface="Fira Code" panose="020B0809050000020004" pitchFamily="49" charset="0"/>
              </a:rPr>
              <a:t>(sin(</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chemeClr val="bg1"/>
                </a:solidFill>
                <a:effectLst/>
                <a:latin typeface="Fira Code" panose="020B0809050000020004" pitchFamily="49" charset="0"/>
              </a:rPr>
              <a:t>    </a:t>
            </a:r>
            <a:r>
              <a:rPr lang="de-DE" b="0" dirty="0" err="1">
                <a:solidFill>
                  <a:srgbClr val="E6EDF3"/>
                </a:solidFill>
                <a:effectLst/>
                <a:latin typeface="Fira Code" panose="020B0809050000020004" pitchFamily="49" charset="0"/>
              </a:rPr>
              <a:t>pure_tone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e</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i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integrand</a:t>
            </a:r>
            <a:r>
              <a:rPr lang="de-DE" dirty="0">
                <a:solidFill>
                  <a:srgbClr val="E6EDF3"/>
                </a:solidFill>
                <a:effectLst/>
                <a:latin typeface="Fira Code" panose="020B0809050000020004" pitchFamily="49" charset="0"/>
              </a:rPr>
              <a: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D2A8FF"/>
                </a:solidFill>
                <a:effectLst/>
                <a:latin typeface="Fira Code" panose="020B0809050000020004" pitchFamily="49" charset="0"/>
              </a:rPr>
              <a:t>square_wave</a:t>
            </a:r>
            <a:r>
              <a:rPr lang="de-DE" dirty="0">
                <a:solidFill>
                  <a:srgbClr val="E6EDF3"/>
                </a:solidFill>
                <a:effectLst/>
                <a:latin typeface="Fira Code" panose="020B0809050000020004" pitchFamily="49" charset="0"/>
              </a:rPr>
              <a:t>(t)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pure_tone</a:t>
            </a:r>
            <a:r>
              <a:rPr lang="de-DE" dirty="0">
                <a:solidFill>
                  <a:srgbClr val="E6EDF3"/>
                </a:solidFill>
                <a:effectLst/>
                <a:latin typeface="Fira Code" panose="020B0809050000020004" pitchFamily="49" charset="0"/>
              </a:rPr>
              <a:t>(t)</a:t>
            </a:r>
          </a:p>
          <a:p>
            <a:r>
              <a:rPr lang="de-DE" b="0" dirty="0">
                <a:solidFill>
                  <a:srgbClr val="E6EDF3"/>
                </a:solidFill>
                <a:effectLst/>
                <a:latin typeface="Fira Code" panose="020B0809050000020004" pitchFamily="49" charset="0"/>
              </a:rPr>
              <a:t>    </a:t>
            </a:r>
            <a:r>
              <a:rPr lang="de-DE" b="0" dirty="0" err="1">
                <a:solidFill>
                  <a:srgbClr val="FF7B72"/>
                </a:solidFill>
                <a:effectLst/>
                <a:latin typeface="Fira Code" panose="020B0809050000020004" pitchFamily="49" charset="0"/>
              </a:rPr>
              <a:t>return</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integrand.integral</a:t>
            </a:r>
            <a:r>
              <a:rPr lang="de-DE" b="0" dirty="0">
                <a:solidFill>
                  <a:srgbClr val="E6EDF3"/>
                </a:solidFill>
                <a:effectLst/>
                <a:latin typeface="Fira Code" panose="020B0809050000020004" pitchFamily="49" charset="0"/>
              </a:rPr>
              <a:t>(t, </a:t>
            </a:r>
            <a:r>
              <a:rPr lang="de-DE" b="0" dirty="0">
                <a:solidFill>
                  <a:srgbClr val="FFA657"/>
                </a:solidFill>
                <a:effectLst/>
                <a:latin typeface="Fira Code" panose="020B0809050000020004" pitchFamily="49" charset="0"/>
              </a:rPr>
              <a:t>a</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0</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b</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a:solidFill>
                  <a:srgbClr val="D2A8FF"/>
                </a:solidFill>
                <a:effectLst/>
                <a:latin typeface="Fira Code" panose="020B0809050000020004" pitchFamily="49" charset="0"/>
              </a:rPr>
              <a:t>@interact</a:t>
            </a:r>
            <a:endParaRPr lang="de-DE" b="0" dirty="0">
              <a:solidFill>
                <a:srgbClr val="E6EDF3"/>
              </a:solidFill>
              <a:effectLst/>
              <a:latin typeface="Fira Code" panose="020B0809050000020004" pitchFamily="49" charset="0"/>
            </a:endParaRPr>
          </a:p>
          <a:p>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show_fre</a:t>
            </a:r>
            <a:r>
              <a:rPr lang="de-DE" dirty="0" err="1">
                <a:solidFill>
                  <a:srgbClr val="D2A8FF"/>
                </a:solidFill>
                <a:latin typeface="Fira Code" panose="020B0809050000020004" pitchFamily="49" charset="0"/>
              </a:rPr>
              <a:t>q</a:t>
            </a:r>
            <a:r>
              <a:rPr lang="de-DE" b="0" dirty="0" err="1">
                <a:solidFill>
                  <a:srgbClr val="D2A8FF"/>
                </a:solidFill>
                <a:effectLst/>
                <a:latin typeface="Fira Code" panose="020B0809050000020004" pitchFamily="49" charset="0"/>
              </a:rPr>
              <a:t>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FF7B72"/>
                </a:solidFill>
                <a:effectLst/>
                <a:latin typeface="Fira Code" panose="020B0809050000020004" pitchFamily="49" charset="0"/>
              </a:rPr>
              <a:t>=</a:t>
            </a:r>
            <a:r>
              <a:rPr lang="de-DE" b="0" dirty="0" err="1">
                <a:solidFill>
                  <a:srgbClr val="E6EDF3"/>
                </a:solidFill>
                <a:effectLst/>
                <a:latin typeface="Fira Code" panose="020B0809050000020004" pitchFamily="49" charset="0"/>
              </a:rPr>
              <a:t>slider</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20</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20</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E6EDF3"/>
                </a:solidFill>
                <a:effectLst/>
                <a:latin typeface="Fira Code" panose="020B0809050000020004" pitchFamily="49" charset="0"/>
              </a:rPr>
              <a:t>, </a:t>
            </a:r>
            <a:r>
              <a:rPr lang="de-DE" b="0" dirty="0" err="1">
                <a:solidFill>
                  <a:srgbClr val="FFA657"/>
                </a:solidFill>
                <a:effectLst/>
                <a:latin typeface="Fira Code" panose="020B0809050000020004" pitchFamily="49" charset="0"/>
              </a:rPr>
              <a:t>default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1</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amount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magnitude</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abs</a:t>
            </a:r>
            <a:r>
              <a:rPr lang="de-DE" b="0" dirty="0">
                <a:solidFill>
                  <a:srgbClr val="E6EDF3"/>
                </a:solidFill>
                <a:effectLst/>
                <a:latin typeface="Fira Code" panose="020B0809050000020004" pitchFamily="49" charset="0"/>
              </a:rPr>
              <a:t>(</a:t>
            </a:r>
            <a:r>
              <a:rPr lang="de-DE" b="0" dirty="0" err="1">
                <a:solidFill>
                  <a:srgbClr val="E6EDF3"/>
                </a:solidFill>
                <a:effectLst/>
                <a:latin typeface="Fira Code" panose="020B0809050000020004" pitchFamily="49" charset="0"/>
              </a:rPr>
              <a:t>amount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print</a:t>
            </a:r>
            <a:r>
              <a:rPr lang="de-DE" b="0" dirty="0">
                <a:solidFill>
                  <a:srgbClr val="E6EDF3"/>
                </a:solidFill>
                <a:effectLst/>
                <a:latin typeface="Fira Code" panose="020B0809050000020004" pitchFamily="49" charset="0"/>
              </a:rPr>
              <a:t>(…)</a:t>
            </a:r>
          </a:p>
        </p:txBody>
      </p:sp>
      <p:cxnSp>
        <p:nvCxnSpPr>
          <p:cNvPr id="11" name="Straight Arrow Connector 10">
            <a:extLst>
              <a:ext uri="{FF2B5EF4-FFF2-40B4-BE49-F238E27FC236}">
                <a16:creationId xmlns:a16="http://schemas.microsoft.com/office/drawing/2014/main" id="{C73E2D78-776D-CBF8-9884-9E1ADADF0206}"/>
              </a:ext>
            </a:extLst>
          </p:cNvPr>
          <p:cNvCxnSpPr>
            <a:cxnSpLocks/>
          </p:cNvCxnSpPr>
          <p:nvPr/>
        </p:nvCxnSpPr>
        <p:spPr>
          <a:xfrm flipH="1">
            <a:off x="12442021" y="4593082"/>
            <a:ext cx="517059" cy="0"/>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5080342"/>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grpSp>
        <p:nvGrpSpPr>
          <p:cNvPr id="16" name="Graphic 3">
            <a:extLst>
              <a:ext uri="{FF2B5EF4-FFF2-40B4-BE49-F238E27FC236}">
                <a16:creationId xmlns:a16="http://schemas.microsoft.com/office/drawing/2014/main" id="{CD30B074-2FAE-AED2-0AB7-DE95FDCC970A}"/>
              </a:ext>
            </a:extLst>
          </p:cNvPr>
          <p:cNvGrpSpPr/>
          <p:nvPr/>
        </p:nvGrpSpPr>
        <p:grpSpPr>
          <a:xfrm>
            <a:off x="4869864" y="5792646"/>
            <a:ext cx="282587" cy="195415"/>
            <a:chOff x="5435828" y="6327087"/>
            <a:chExt cx="282587" cy="195415"/>
          </a:xfrm>
          <a:solidFill>
            <a:schemeClr val="tx1"/>
          </a:solidFill>
        </p:grpSpPr>
        <p:sp>
          <p:nvSpPr>
            <p:cNvPr id="17" name="Freeform: Shape 16">
              <a:extLst>
                <a:ext uri="{FF2B5EF4-FFF2-40B4-BE49-F238E27FC236}">
                  <a16:creationId xmlns:a16="http://schemas.microsoft.com/office/drawing/2014/main" id="{AE1080AF-5857-50CF-D95F-7B70777E3FD9}"/>
                </a:ext>
              </a:extLst>
            </p:cNvPr>
            <p:cNvSpPr/>
            <p:nvPr/>
          </p:nvSpPr>
          <p:spPr>
            <a:xfrm>
              <a:off x="5556397" y="6327087"/>
              <a:ext cx="12699" cy="44449"/>
            </a:xfrm>
            <a:custGeom>
              <a:avLst/>
              <a:gdLst>
                <a:gd name="connsiteX0" fmla="*/ 115 w 12699"/>
                <a:gd name="connsiteY0" fmla="*/ 256 h 44449"/>
                <a:gd name="connsiteX1" fmla="*/ 115 w 12699"/>
                <a:gd name="connsiteY1" fmla="*/ 44706 h 44449"/>
              </a:gdLst>
              <a:ahLst/>
              <a:cxnLst>
                <a:cxn ang="0">
                  <a:pos x="connsiteX0" y="connsiteY0"/>
                </a:cxn>
                <a:cxn ang="0">
                  <a:pos x="connsiteX1" y="connsiteY1"/>
                </a:cxn>
              </a:cxnLst>
              <a:rect l="l" t="t" r="r" b="b"/>
              <a:pathLst>
                <a:path w="12699" h="44449">
                  <a:moveTo>
                    <a:pt x="115" y="256"/>
                  </a:moveTo>
                  <a:lnTo>
                    <a:pt x="115" y="44706"/>
                  </a:lnTo>
                </a:path>
              </a:pathLst>
            </a:custGeom>
            <a:grpFill/>
            <a:ln w="8848" cap="flat">
              <a:solidFill>
                <a:srgbClr val="000000"/>
              </a:solidFill>
              <a:prstDash val="solid"/>
              <a:round/>
            </a:ln>
          </p:spPr>
          <p:txBody>
            <a:bodyPr rtlCol="0" anchor="ctr"/>
            <a:lstStyle/>
            <a:p>
              <a:endParaRPr lang="en-US"/>
            </a:p>
          </p:txBody>
        </p:sp>
        <p:grpSp>
          <p:nvGrpSpPr>
            <p:cNvPr id="18" name="Graphic 3">
              <a:extLst>
                <a:ext uri="{FF2B5EF4-FFF2-40B4-BE49-F238E27FC236}">
                  <a16:creationId xmlns:a16="http://schemas.microsoft.com/office/drawing/2014/main" id="{32D615A0-C4D5-06C2-E240-E868325435CD}"/>
                </a:ext>
              </a:extLst>
            </p:cNvPr>
            <p:cNvGrpSpPr/>
            <p:nvPr/>
          </p:nvGrpSpPr>
          <p:grpSpPr>
            <a:xfrm>
              <a:off x="5435828" y="6418224"/>
              <a:ext cx="282587" cy="100278"/>
              <a:chOff x="5435828" y="6418224"/>
              <a:chExt cx="282587" cy="100278"/>
            </a:xfrm>
            <a:grpFill/>
          </p:grpSpPr>
          <p:sp>
            <p:nvSpPr>
              <p:cNvPr id="21" name="Freeform: Shape 20">
                <a:extLst>
                  <a:ext uri="{FF2B5EF4-FFF2-40B4-BE49-F238E27FC236}">
                    <a16:creationId xmlns:a16="http://schemas.microsoft.com/office/drawing/2014/main" id="{0C84A1D5-E293-1318-2AC6-D0B1B3D228BA}"/>
                  </a:ext>
                </a:extLst>
              </p:cNvPr>
              <p:cNvSpPr/>
              <p:nvPr/>
            </p:nvSpPr>
            <p:spPr>
              <a:xfrm flipV="1">
                <a:off x="5435828" y="6467397"/>
                <a:ext cx="79493" cy="10537"/>
              </a:xfrm>
              <a:custGeom>
                <a:avLst/>
                <a:gdLst>
                  <a:gd name="connsiteX0" fmla="*/ -2572 w 79493"/>
                  <a:gd name="connsiteY0" fmla="*/ 8798 h 10537"/>
                  <a:gd name="connsiteX1" fmla="*/ 76922 w 79493"/>
                  <a:gd name="connsiteY1" fmla="*/ 8798 h 10537"/>
                  <a:gd name="connsiteX2" fmla="*/ 76922 w 79493"/>
                  <a:gd name="connsiteY2" fmla="*/ -1739 h 10537"/>
                  <a:gd name="connsiteX3" fmla="*/ -2572 w 79493"/>
                  <a:gd name="connsiteY3" fmla="*/ -1739 h 10537"/>
                  <a:gd name="connsiteX4" fmla="*/ -2572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572" y="8798"/>
                    </a:moveTo>
                    <a:lnTo>
                      <a:pt x="76922" y="8798"/>
                    </a:lnTo>
                    <a:lnTo>
                      <a:pt x="76922" y="-1739"/>
                    </a:lnTo>
                    <a:lnTo>
                      <a:pt x="-2572" y="-1739"/>
                    </a:lnTo>
                    <a:lnTo>
                      <a:pt x="-2572" y="8798"/>
                    </a:lnTo>
                    <a:close/>
                  </a:path>
                </a:pathLst>
              </a:custGeom>
              <a:grpFill/>
              <a:ln w="17"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06D8DA3D-DAA6-F4DA-705B-141BAEEB3DA4}"/>
                  </a:ext>
                </a:extLst>
              </p:cNvPr>
              <p:cNvSpPr/>
              <p:nvPr/>
            </p:nvSpPr>
            <p:spPr>
              <a:xfrm flipV="1">
                <a:off x="5538092" y="6418224"/>
                <a:ext cx="58777" cy="94257"/>
              </a:xfrm>
              <a:custGeom>
                <a:avLst/>
                <a:gdLst>
                  <a:gd name="connsiteX0" fmla="*/ 13228 w 58777"/>
                  <a:gd name="connsiteY0" fmla="*/ 8429 h 94257"/>
                  <a:gd name="connsiteX1" fmla="*/ 56943 w 58777"/>
                  <a:gd name="connsiteY1" fmla="*/ 8429 h 94257"/>
                  <a:gd name="connsiteX2" fmla="*/ 56943 w 58777"/>
                  <a:gd name="connsiteY2" fmla="*/ -2108 h 94257"/>
                  <a:gd name="connsiteX3" fmla="*/ -1834 w 58777"/>
                  <a:gd name="connsiteY3" fmla="*/ -2108 h 94257"/>
                  <a:gd name="connsiteX4" fmla="*/ -1834 w 58777"/>
                  <a:gd name="connsiteY4" fmla="*/ 8429 h 94257"/>
                  <a:gd name="connsiteX5" fmla="*/ 17593 w 58777"/>
                  <a:gd name="connsiteY5" fmla="*/ 28233 h 94257"/>
                  <a:gd name="connsiteX6" fmla="*/ 33071 w 58777"/>
                  <a:gd name="connsiteY6" fmla="*/ 44287 h 94257"/>
                  <a:gd name="connsiteX7" fmla="*/ 41465 w 58777"/>
                  <a:gd name="connsiteY7" fmla="*/ 55717 h 94257"/>
                  <a:gd name="connsiteX8" fmla="*/ 43866 w 58777"/>
                  <a:gd name="connsiteY8" fmla="*/ 64924 h 94257"/>
                  <a:gd name="connsiteX9" fmla="*/ 38687 w 58777"/>
                  <a:gd name="connsiteY9" fmla="*/ 76950 h 94257"/>
                  <a:gd name="connsiteX10" fmla="*/ 25193 w 58777"/>
                  <a:gd name="connsiteY10" fmla="*/ 81613 h 94257"/>
                  <a:gd name="connsiteX11" fmla="*/ 12751 w 58777"/>
                  <a:gd name="connsiteY11" fmla="*/ 79569 h 94257"/>
                  <a:gd name="connsiteX12" fmla="*/ -1219 w 58777"/>
                  <a:gd name="connsiteY12" fmla="*/ 73358 h 94257"/>
                  <a:gd name="connsiteX13" fmla="*/ -1219 w 58777"/>
                  <a:gd name="connsiteY13" fmla="*/ 86018 h 94257"/>
                  <a:gd name="connsiteX14" fmla="*/ 12910 w 58777"/>
                  <a:gd name="connsiteY14" fmla="*/ 90602 h 94257"/>
                  <a:gd name="connsiteX15" fmla="*/ 24955 w 58777"/>
                  <a:gd name="connsiteY15" fmla="*/ 92150 h 94257"/>
                  <a:gd name="connsiteX16" fmla="*/ 47895 w 58777"/>
                  <a:gd name="connsiteY16" fmla="*/ 84947 h 94257"/>
                  <a:gd name="connsiteX17" fmla="*/ 56447 w 58777"/>
                  <a:gd name="connsiteY17" fmla="*/ 65738 h 94257"/>
                  <a:gd name="connsiteX18" fmla="*/ 54304 w 58777"/>
                  <a:gd name="connsiteY18" fmla="*/ 54903 h 94257"/>
                  <a:gd name="connsiteX19" fmla="*/ 46525 w 58777"/>
                  <a:gd name="connsiteY19" fmla="*/ 42858 h 94257"/>
                  <a:gd name="connsiteX20" fmla="*/ 36663 w 58777"/>
                  <a:gd name="connsiteY20" fmla="*/ 32460 h 94257"/>
                  <a:gd name="connsiteX21" fmla="*/ 13228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228" y="8429"/>
                    </a:moveTo>
                    <a:lnTo>
                      <a:pt x="56943" y="8429"/>
                    </a:lnTo>
                    <a:lnTo>
                      <a:pt x="56943" y="-2108"/>
                    </a:lnTo>
                    <a:lnTo>
                      <a:pt x="-1834" y="-2108"/>
                    </a:lnTo>
                    <a:lnTo>
                      <a:pt x="-1834" y="8429"/>
                    </a:lnTo>
                    <a:cubicBezTo>
                      <a:pt x="2915" y="13350"/>
                      <a:pt x="9391" y="19952"/>
                      <a:pt x="17593" y="28233"/>
                    </a:cubicBezTo>
                    <a:cubicBezTo>
                      <a:pt x="25809" y="36528"/>
                      <a:pt x="30968" y="41879"/>
                      <a:pt x="33071" y="44287"/>
                    </a:cubicBezTo>
                    <a:cubicBezTo>
                      <a:pt x="37080" y="48785"/>
                      <a:pt x="39878" y="52595"/>
                      <a:pt x="41465" y="55717"/>
                    </a:cubicBezTo>
                    <a:cubicBezTo>
                      <a:pt x="43066" y="58839"/>
                      <a:pt x="43866" y="61908"/>
                      <a:pt x="43866" y="64924"/>
                    </a:cubicBezTo>
                    <a:cubicBezTo>
                      <a:pt x="43866" y="69846"/>
                      <a:pt x="42140" y="73854"/>
                      <a:pt x="38687" y="76950"/>
                    </a:cubicBezTo>
                    <a:cubicBezTo>
                      <a:pt x="35234" y="80059"/>
                      <a:pt x="30736" y="81613"/>
                      <a:pt x="25193" y="81613"/>
                    </a:cubicBezTo>
                    <a:cubicBezTo>
                      <a:pt x="21264" y="81613"/>
                      <a:pt x="17117" y="80932"/>
                      <a:pt x="12751" y="79569"/>
                    </a:cubicBezTo>
                    <a:cubicBezTo>
                      <a:pt x="8399" y="78206"/>
                      <a:pt x="3742" y="76136"/>
                      <a:pt x="-1219" y="73358"/>
                    </a:cubicBezTo>
                    <a:lnTo>
                      <a:pt x="-1219" y="86018"/>
                    </a:lnTo>
                    <a:cubicBezTo>
                      <a:pt x="3822" y="88042"/>
                      <a:pt x="8531" y="89570"/>
                      <a:pt x="12910" y="90602"/>
                    </a:cubicBezTo>
                    <a:cubicBezTo>
                      <a:pt x="17302" y="91634"/>
                      <a:pt x="21317" y="92150"/>
                      <a:pt x="24955" y="92150"/>
                    </a:cubicBezTo>
                    <a:cubicBezTo>
                      <a:pt x="34546" y="92150"/>
                      <a:pt x="42193" y="89749"/>
                      <a:pt x="47895" y="84947"/>
                    </a:cubicBezTo>
                    <a:cubicBezTo>
                      <a:pt x="53596" y="80158"/>
                      <a:pt x="56447" y="73755"/>
                      <a:pt x="56447" y="65738"/>
                    </a:cubicBezTo>
                    <a:cubicBezTo>
                      <a:pt x="56447" y="61928"/>
                      <a:pt x="55733" y="58316"/>
                      <a:pt x="54304" y="54903"/>
                    </a:cubicBezTo>
                    <a:cubicBezTo>
                      <a:pt x="52889" y="51503"/>
                      <a:pt x="50296" y="47488"/>
                      <a:pt x="46525" y="42858"/>
                    </a:cubicBezTo>
                    <a:cubicBezTo>
                      <a:pt x="45493" y="41654"/>
                      <a:pt x="42206" y="38188"/>
                      <a:pt x="36663" y="32460"/>
                    </a:cubicBezTo>
                    <a:cubicBezTo>
                      <a:pt x="31133" y="26732"/>
                      <a:pt x="23322" y="18722"/>
                      <a:pt x="13228" y="8429"/>
                    </a:cubicBezTo>
                    <a:close/>
                  </a:path>
                </a:pathLst>
              </a:custGeom>
              <a:grpFill/>
              <a:ln w="17"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CDA5339-4D97-AC06-E34F-B9A80E540C85}"/>
                  </a:ext>
                </a:extLst>
              </p:cNvPr>
              <p:cNvSpPr/>
              <p:nvPr/>
            </p:nvSpPr>
            <p:spPr>
              <a:xfrm flipV="1">
                <a:off x="5617961" y="6418224"/>
                <a:ext cx="63995" cy="96063"/>
              </a:xfrm>
              <a:custGeom>
                <a:avLst/>
                <a:gdLst>
                  <a:gd name="connsiteX0" fmla="*/ 30076 w 63995"/>
                  <a:gd name="connsiteY0" fmla="*/ 84079 h 96063"/>
                  <a:gd name="connsiteX1" fmla="*/ 15531 w 63995"/>
                  <a:gd name="connsiteY1" fmla="*/ 74554 h 96063"/>
                  <a:gd name="connsiteX2" fmla="*/ 10669 w 63995"/>
                  <a:gd name="connsiteY2" fmla="*/ 45940 h 96063"/>
                  <a:gd name="connsiteX3" fmla="*/ 15531 w 63995"/>
                  <a:gd name="connsiteY3" fmla="*/ 17385 h 96063"/>
                  <a:gd name="connsiteX4" fmla="*/ 30076 w 63995"/>
                  <a:gd name="connsiteY4" fmla="*/ 7860 h 96063"/>
                  <a:gd name="connsiteX5" fmla="*/ 44681 w 63995"/>
                  <a:gd name="connsiteY5" fmla="*/ 17385 h 96063"/>
                  <a:gd name="connsiteX6" fmla="*/ 49563 w 63995"/>
                  <a:gd name="connsiteY6" fmla="*/ 45940 h 96063"/>
                  <a:gd name="connsiteX7" fmla="*/ 44681 w 63995"/>
                  <a:gd name="connsiteY7" fmla="*/ 74554 h 96063"/>
                  <a:gd name="connsiteX8" fmla="*/ 30076 w 63995"/>
                  <a:gd name="connsiteY8" fmla="*/ 84079 h 96063"/>
                  <a:gd name="connsiteX9" fmla="*/ 30076 w 63995"/>
                  <a:gd name="connsiteY9" fmla="*/ 94001 h 96063"/>
                  <a:gd name="connsiteX10" fmla="*/ 53869 w 63995"/>
                  <a:gd name="connsiteY10" fmla="*/ 81678 h 96063"/>
                  <a:gd name="connsiteX11" fmla="*/ 62084 w 63995"/>
                  <a:gd name="connsiteY11" fmla="*/ 45940 h 96063"/>
                  <a:gd name="connsiteX12" fmla="*/ 53869 w 63995"/>
                  <a:gd name="connsiteY12" fmla="*/ 10241 h 96063"/>
                  <a:gd name="connsiteX13" fmla="*/ 30076 w 63995"/>
                  <a:gd name="connsiteY13" fmla="*/ -2062 h 96063"/>
                  <a:gd name="connsiteX14" fmla="*/ 6304 w 63995"/>
                  <a:gd name="connsiteY14" fmla="*/ 10241 h 96063"/>
                  <a:gd name="connsiteX15" fmla="*/ -1912 w 63995"/>
                  <a:gd name="connsiteY15" fmla="*/ 45940 h 96063"/>
                  <a:gd name="connsiteX16" fmla="*/ 6304 w 63995"/>
                  <a:gd name="connsiteY16" fmla="*/ 81678 h 96063"/>
                  <a:gd name="connsiteX17" fmla="*/ 30076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76" y="84079"/>
                    </a:moveTo>
                    <a:cubicBezTo>
                      <a:pt x="23634" y="84079"/>
                      <a:pt x="18785" y="80904"/>
                      <a:pt x="15531" y="74554"/>
                    </a:cubicBezTo>
                    <a:cubicBezTo>
                      <a:pt x="12290" y="68218"/>
                      <a:pt x="10669" y="58679"/>
                      <a:pt x="10669" y="45940"/>
                    </a:cubicBezTo>
                    <a:cubicBezTo>
                      <a:pt x="10669" y="33253"/>
                      <a:pt x="12290" y="23735"/>
                      <a:pt x="15531" y="17385"/>
                    </a:cubicBezTo>
                    <a:cubicBezTo>
                      <a:pt x="18785" y="11035"/>
                      <a:pt x="23634" y="7860"/>
                      <a:pt x="30076" y="7860"/>
                    </a:cubicBezTo>
                    <a:cubicBezTo>
                      <a:pt x="36572" y="7860"/>
                      <a:pt x="41440" y="11035"/>
                      <a:pt x="44681" y="17385"/>
                    </a:cubicBezTo>
                    <a:cubicBezTo>
                      <a:pt x="47936" y="23735"/>
                      <a:pt x="49563" y="33253"/>
                      <a:pt x="49563" y="45940"/>
                    </a:cubicBezTo>
                    <a:cubicBezTo>
                      <a:pt x="49563" y="58679"/>
                      <a:pt x="47936" y="68218"/>
                      <a:pt x="44681" y="74554"/>
                    </a:cubicBezTo>
                    <a:cubicBezTo>
                      <a:pt x="41440" y="80904"/>
                      <a:pt x="36572" y="84079"/>
                      <a:pt x="30076" y="84079"/>
                    </a:cubicBezTo>
                    <a:close/>
                    <a:moveTo>
                      <a:pt x="30076" y="94001"/>
                    </a:moveTo>
                    <a:cubicBezTo>
                      <a:pt x="40461" y="94001"/>
                      <a:pt x="48392" y="89894"/>
                      <a:pt x="53869" y="81678"/>
                    </a:cubicBezTo>
                    <a:cubicBezTo>
                      <a:pt x="59346" y="73476"/>
                      <a:pt x="62084" y="61563"/>
                      <a:pt x="62084" y="45940"/>
                    </a:cubicBezTo>
                    <a:cubicBezTo>
                      <a:pt x="62084" y="30356"/>
                      <a:pt x="59346" y="18456"/>
                      <a:pt x="53869" y="10241"/>
                    </a:cubicBezTo>
                    <a:cubicBezTo>
                      <a:pt x="48392" y="2039"/>
                      <a:pt x="40461" y="-2062"/>
                      <a:pt x="30076" y="-2062"/>
                    </a:cubicBezTo>
                    <a:cubicBezTo>
                      <a:pt x="19705" y="-2062"/>
                      <a:pt x="11780" y="2039"/>
                      <a:pt x="6304" y="10241"/>
                    </a:cubicBezTo>
                    <a:cubicBezTo>
                      <a:pt x="827" y="18456"/>
                      <a:pt x="-1912" y="30356"/>
                      <a:pt x="-1912" y="45940"/>
                    </a:cubicBezTo>
                    <a:cubicBezTo>
                      <a:pt x="-1912" y="61563"/>
                      <a:pt x="827" y="73476"/>
                      <a:pt x="6304" y="81678"/>
                    </a:cubicBezTo>
                    <a:cubicBezTo>
                      <a:pt x="11780" y="89894"/>
                      <a:pt x="19705" y="94001"/>
                      <a:pt x="30076" y="94001"/>
                    </a:cubicBezTo>
                    <a:close/>
                  </a:path>
                </a:pathLst>
              </a:custGeom>
              <a:grpFill/>
              <a:ln w="17" cap="flat">
                <a:noFill/>
                <a:prstDash val="solid"/>
                <a:round/>
              </a:ln>
            </p:spPr>
            <p:txBody>
              <a:bodyPr rtlCol="0" anchor="ctr"/>
              <a:lstStyle/>
              <a:p>
                <a:endParaRPr lang="en-US"/>
              </a:p>
            </p:txBody>
          </p:sp>
        </p:grpSp>
      </p:grpSp>
      <p:grpSp>
        <p:nvGrpSpPr>
          <p:cNvPr id="24" name="Graphic 3">
            <a:extLst>
              <a:ext uri="{FF2B5EF4-FFF2-40B4-BE49-F238E27FC236}">
                <a16:creationId xmlns:a16="http://schemas.microsoft.com/office/drawing/2014/main" id="{819FCC35-04D2-D0EB-3F84-DBE71FB67DA1}"/>
              </a:ext>
            </a:extLst>
          </p:cNvPr>
          <p:cNvGrpSpPr/>
          <p:nvPr/>
        </p:nvGrpSpPr>
        <p:grpSpPr>
          <a:xfrm>
            <a:off x="5675156" y="5792646"/>
            <a:ext cx="279534" cy="195415"/>
            <a:chOff x="6241120" y="6327087"/>
            <a:chExt cx="279534" cy="195415"/>
          </a:xfrm>
          <a:solidFill>
            <a:schemeClr val="tx1"/>
          </a:solidFill>
        </p:grpSpPr>
        <p:sp>
          <p:nvSpPr>
            <p:cNvPr id="25" name="Freeform: Shape 24">
              <a:extLst>
                <a:ext uri="{FF2B5EF4-FFF2-40B4-BE49-F238E27FC236}">
                  <a16:creationId xmlns:a16="http://schemas.microsoft.com/office/drawing/2014/main" id="{CC4581AE-069F-7658-E68A-1C162E56DAFA}"/>
                </a:ext>
              </a:extLst>
            </p:cNvPr>
            <p:cNvSpPr/>
            <p:nvPr/>
          </p:nvSpPr>
          <p:spPr>
            <a:xfrm>
              <a:off x="6361689" y="6327087"/>
              <a:ext cx="12699" cy="44449"/>
            </a:xfrm>
            <a:custGeom>
              <a:avLst/>
              <a:gdLst>
                <a:gd name="connsiteX0" fmla="*/ 179 w 12699"/>
                <a:gd name="connsiteY0" fmla="*/ 256 h 44449"/>
                <a:gd name="connsiteX1" fmla="*/ 179 w 12699"/>
                <a:gd name="connsiteY1" fmla="*/ 44706 h 44449"/>
              </a:gdLst>
              <a:ahLst/>
              <a:cxnLst>
                <a:cxn ang="0">
                  <a:pos x="connsiteX0" y="connsiteY0"/>
                </a:cxn>
                <a:cxn ang="0">
                  <a:pos x="connsiteX1" y="connsiteY1"/>
                </a:cxn>
              </a:cxnLst>
              <a:rect l="l" t="t" r="r" b="b"/>
              <a:pathLst>
                <a:path w="12699" h="44449">
                  <a:moveTo>
                    <a:pt x="179" y="256"/>
                  </a:moveTo>
                  <a:lnTo>
                    <a:pt x="179" y="44706"/>
                  </a:lnTo>
                </a:path>
              </a:pathLst>
            </a:custGeom>
            <a:grpFill/>
            <a:ln w="8848" cap="flat">
              <a:solidFill>
                <a:srgbClr val="000000"/>
              </a:solidFill>
              <a:prstDash val="solid"/>
              <a:round/>
            </a:ln>
          </p:spPr>
          <p:txBody>
            <a:bodyPr rtlCol="0" anchor="ctr"/>
            <a:lstStyle/>
            <a:p>
              <a:endParaRPr lang="en-US"/>
            </a:p>
          </p:txBody>
        </p:sp>
        <p:grpSp>
          <p:nvGrpSpPr>
            <p:cNvPr id="26" name="Graphic 3">
              <a:extLst>
                <a:ext uri="{FF2B5EF4-FFF2-40B4-BE49-F238E27FC236}">
                  <a16:creationId xmlns:a16="http://schemas.microsoft.com/office/drawing/2014/main" id="{CA9C39BE-2522-D7EF-425E-18E8B0C5555B}"/>
                </a:ext>
              </a:extLst>
            </p:cNvPr>
            <p:cNvGrpSpPr/>
            <p:nvPr/>
          </p:nvGrpSpPr>
          <p:grpSpPr>
            <a:xfrm>
              <a:off x="6241120" y="6419891"/>
              <a:ext cx="279534" cy="98538"/>
              <a:chOff x="6241120" y="6419891"/>
              <a:chExt cx="279534" cy="98538"/>
            </a:xfrm>
            <a:grpFill/>
          </p:grpSpPr>
          <p:sp>
            <p:nvSpPr>
              <p:cNvPr id="27" name="Freeform: Shape 26">
                <a:extLst>
                  <a:ext uri="{FF2B5EF4-FFF2-40B4-BE49-F238E27FC236}">
                    <a16:creationId xmlns:a16="http://schemas.microsoft.com/office/drawing/2014/main" id="{ECF51A86-9522-56F0-193C-6ADD6B317403}"/>
                  </a:ext>
                </a:extLst>
              </p:cNvPr>
              <p:cNvSpPr/>
              <p:nvPr/>
            </p:nvSpPr>
            <p:spPr>
              <a:xfrm flipV="1">
                <a:off x="6241120" y="6467397"/>
                <a:ext cx="79493" cy="10537"/>
              </a:xfrm>
              <a:custGeom>
                <a:avLst/>
                <a:gdLst>
                  <a:gd name="connsiteX0" fmla="*/ -2509 w 79493"/>
                  <a:gd name="connsiteY0" fmla="*/ 8798 h 10537"/>
                  <a:gd name="connsiteX1" fmla="*/ 76985 w 79493"/>
                  <a:gd name="connsiteY1" fmla="*/ 8798 h 10537"/>
                  <a:gd name="connsiteX2" fmla="*/ 76985 w 79493"/>
                  <a:gd name="connsiteY2" fmla="*/ -1739 h 10537"/>
                  <a:gd name="connsiteX3" fmla="*/ -2509 w 79493"/>
                  <a:gd name="connsiteY3" fmla="*/ -1739 h 10537"/>
                  <a:gd name="connsiteX4" fmla="*/ -2509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509" y="8798"/>
                    </a:moveTo>
                    <a:lnTo>
                      <a:pt x="76985" y="8798"/>
                    </a:lnTo>
                    <a:lnTo>
                      <a:pt x="76985" y="-1739"/>
                    </a:lnTo>
                    <a:lnTo>
                      <a:pt x="-2509" y="-1739"/>
                    </a:lnTo>
                    <a:lnTo>
                      <a:pt x="-2509" y="8798"/>
                    </a:lnTo>
                    <a:close/>
                  </a:path>
                </a:pathLst>
              </a:custGeom>
              <a:grpFill/>
              <a:ln w="17"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A18BC7C1-FD30-304F-7FE1-36BF514AF279}"/>
                  </a:ext>
                </a:extLst>
              </p:cNvPr>
              <p:cNvSpPr/>
              <p:nvPr/>
            </p:nvSpPr>
            <p:spPr>
              <a:xfrm flipV="1">
                <a:off x="6348029" y="6419891"/>
                <a:ext cx="55125" cy="92590"/>
              </a:xfrm>
              <a:custGeom>
                <a:avLst/>
                <a:gdLst>
                  <a:gd name="connsiteX0" fmla="*/ -106 w 55125"/>
                  <a:gd name="connsiteY0" fmla="*/ 8471 h 92590"/>
                  <a:gd name="connsiteX1" fmla="*/ 20353 w 55125"/>
                  <a:gd name="connsiteY1" fmla="*/ 8471 h 92590"/>
                  <a:gd name="connsiteX2" fmla="*/ 20353 w 55125"/>
                  <a:gd name="connsiteY2" fmla="*/ 79115 h 92590"/>
                  <a:gd name="connsiteX3" fmla="*/ -1912 w 55125"/>
                  <a:gd name="connsiteY3" fmla="*/ 74650 h 92590"/>
                  <a:gd name="connsiteX4" fmla="*/ -1912 w 55125"/>
                  <a:gd name="connsiteY4" fmla="*/ 86060 h 92590"/>
                  <a:gd name="connsiteX5" fmla="*/ 20233 w 55125"/>
                  <a:gd name="connsiteY5" fmla="*/ 90525 h 92590"/>
                  <a:gd name="connsiteX6" fmla="*/ 32755 w 55125"/>
                  <a:gd name="connsiteY6" fmla="*/ 90525 h 92590"/>
                  <a:gd name="connsiteX7" fmla="*/ 32755 w 55125"/>
                  <a:gd name="connsiteY7" fmla="*/ 8471 h 92590"/>
                  <a:gd name="connsiteX8" fmla="*/ 53214 w 55125"/>
                  <a:gd name="connsiteY8" fmla="*/ 8471 h 92590"/>
                  <a:gd name="connsiteX9" fmla="*/ 53214 w 55125"/>
                  <a:gd name="connsiteY9" fmla="*/ -2066 h 92590"/>
                  <a:gd name="connsiteX10" fmla="*/ -106 w 55125"/>
                  <a:gd name="connsiteY10" fmla="*/ -2066 h 92590"/>
                  <a:gd name="connsiteX11" fmla="*/ -106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106" y="8471"/>
                    </a:moveTo>
                    <a:lnTo>
                      <a:pt x="20353" y="8471"/>
                    </a:lnTo>
                    <a:lnTo>
                      <a:pt x="20353" y="79115"/>
                    </a:lnTo>
                    <a:lnTo>
                      <a:pt x="-1912" y="74650"/>
                    </a:lnTo>
                    <a:lnTo>
                      <a:pt x="-1912" y="86060"/>
                    </a:lnTo>
                    <a:lnTo>
                      <a:pt x="20233" y="90525"/>
                    </a:lnTo>
                    <a:lnTo>
                      <a:pt x="32755" y="90525"/>
                    </a:lnTo>
                    <a:lnTo>
                      <a:pt x="32755" y="8471"/>
                    </a:lnTo>
                    <a:lnTo>
                      <a:pt x="53214" y="8471"/>
                    </a:lnTo>
                    <a:lnTo>
                      <a:pt x="53214" y="-2066"/>
                    </a:lnTo>
                    <a:lnTo>
                      <a:pt x="-106" y="-2066"/>
                    </a:lnTo>
                    <a:lnTo>
                      <a:pt x="-106" y="8471"/>
                    </a:lnTo>
                    <a:close/>
                  </a:path>
                </a:pathLst>
              </a:custGeom>
              <a:grpFill/>
              <a:ln w="17"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8237DA87-CCB1-29C3-348D-4A4F8FB9A576}"/>
                  </a:ext>
                </a:extLst>
              </p:cNvPr>
              <p:cNvSpPr/>
              <p:nvPr/>
            </p:nvSpPr>
            <p:spPr>
              <a:xfrm flipV="1">
                <a:off x="6424682" y="6419891"/>
                <a:ext cx="59908" cy="94396"/>
              </a:xfrm>
              <a:custGeom>
                <a:avLst/>
                <a:gdLst>
                  <a:gd name="connsiteX0" fmla="*/ 2092 w 59908"/>
                  <a:gd name="connsiteY0" fmla="*/ 92377 h 94396"/>
                  <a:gd name="connsiteX1" fmla="*/ 51265 w 59908"/>
                  <a:gd name="connsiteY1" fmla="*/ 92377 h 94396"/>
                  <a:gd name="connsiteX2" fmla="*/ 51265 w 59908"/>
                  <a:gd name="connsiteY2" fmla="*/ 81820 h 94396"/>
                  <a:gd name="connsiteX3" fmla="*/ 13561 w 59908"/>
                  <a:gd name="connsiteY3" fmla="*/ 81820 h 94396"/>
                  <a:gd name="connsiteX4" fmla="*/ 13561 w 59908"/>
                  <a:gd name="connsiteY4" fmla="*/ 59138 h 94396"/>
                  <a:gd name="connsiteX5" fmla="*/ 18999 w 59908"/>
                  <a:gd name="connsiteY5" fmla="*/ 60527 h 94396"/>
                  <a:gd name="connsiteX6" fmla="*/ 24476 w 59908"/>
                  <a:gd name="connsiteY6" fmla="*/ 60984 h 94396"/>
                  <a:gd name="connsiteX7" fmla="*/ 49022 w 59908"/>
                  <a:gd name="connsiteY7" fmla="*/ 52491 h 94396"/>
                  <a:gd name="connsiteX8" fmla="*/ 58091 w 59908"/>
                  <a:gd name="connsiteY8" fmla="*/ 29492 h 94396"/>
                  <a:gd name="connsiteX9" fmla="*/ 48784 w 59908"/>
                  <a:gd name="connsiteY9" fmla="*/ 6255 h 94396"/>
                  <a:gd name="connsiteX10" fmla="*/ 22551 w 59908"/>
                  <a:gd name="connsiteY10" fmla="*/ -2020 h 94396"/>
                  <a:gd name="connsiteX11" fmla="*/ 10664 w 59908"/>
                  <a:gd name="connsiteY11" fmla="*/ -1028 h 94396"/>
                  <a:gd name="connsiteX12" fmla="*/ -1817 w 59908"/>
                  <a:gd name="connsiteY12" fmla="*/ 1949 h 94396"/>
                  <a:gd name="connsiteX13" fmla="*/ -1817 w 59908"/>
                  <a:gd name="connsiteY13" fmla="*/ 14549 h 94396"/>
                  <a:gd name="connsiteX14" fmla="*/ 9712 w 59908"/>
                  <a:gd name="connsiteY14" fmla="*/ 10025 h 94396"/>
                  <a:gd name="connsiteX15" fmla="*/ 22293 w 59908"/>
                  <a:gd name="connsiteY15" fmla="*/ 8537 h 94396"/>
                  <a:gd name="connsiteX16" fmla="*/ 39279 w 59908"/>
                  <a:gd name="connsiteY16" fmla="*/ 14172 h 94396"/>
                  <a:gd name="connsiteX17" fmla="*/ 45550 w 59908"/>
                  <a:gd name="connsiteY17" fmla="*/ 29492 h 94396"/>
                  <a:gd name="connsiteX18" fmla="*/ 39279 w 59908"/>
                  <a:gd name="connsiteY18" fmla="*/ 44791 h 94396"/>
                  <a:gd name="connsiteX19" fmla="*/ 22293 w 59908"/>
                  <a:gd name="connsiteY19" fmla="*/ 50447 h 94396"/>
                  <a:gd name="connsiteX20" fmla="*/ 12272 w 59908"/>
                  <a:gd name="connsiteY20" fmla="*/ 49335 h 94396"/>
                  <a:gd name="connsiteX21" fmla="*/ 2092 w 59908"/>
                  <a:gd name="connsiteY21" fmla="*/ 45863 h 94396"/>
                  <a:gd name="connsiteX22" fmla="*/ 2092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092" y="92377"/>
                    </a:moveTo>
                    <a:lnTo>
                      <a:pt x="51265" y="92377"/>
                    </a:lnTo>
                    <a:lnTo>
                      <a:pt x="51265" y="81820"/>
                    </a:lnTo>
                    <a:lnTo>
                      <a:pt x="13561" y="81820"/>
                    </a:lnTo>
                    <a:lnTo>
                      <a:pt x="13561" y="59138"/>
                    </a:lnTo>
                    <a:cubicBezTo>
                      <a:pt x="15374" y="59760"/>
                      <a:pt x="17186" y="60223"/>
                      <a:pt x="18999" y="60527"/>
                    </a:cubicBezTo>
                    <a:cubicBezTo>
                      <a:pt x="20824" y="60832"/>
                      <a:pt x="22650" y="60984"/>
                      <a:pt x="24476" y="60984"/>
                    </a:cubicBezTo>
                    <a:cubicBezTo>
                      <a:pt x="34808" y="60984"/>
                      <a:pt x="42990" y="58153"/>
                      <a:pt x="49022" y="52491"/>
                    </a:cubicBezTo>
                    <a:cubicBezTo>
                      <a:pt x="55068" y="46829"/>
                      <a:pt x="58091" y="39162"/>
                      <a:pt x="58091" y="29492"/>
                    </a:cubicBezTo>
                    <a:cubicBezTo>
                      <a:pt x="58091" y="19530"/>
                      <a:pt x="54989" y="11784"/>
                      <a:pt x="48784" y="6255"/>
                    </a:cubicBezTo>
                    <a:cubicBezTo>
                      <a:pt x="42580" y="738"/>
                      <a:pt x="33835" y="-2020"/>
                      <a:pt x="22551" y="-2020"/>
                    </a:cubicBezTo>
                    <a:cubicBezTo>
                      <a:pt x="18661" y="-2020"/>
                      <a:pt x="14699" y="-1689"/>
                      <a:pt x="10664" y="-1028"/>
                    </a:cubicBezTo>
                    <a:cubicBezTo>
                      <a:pt x="6643" y="-367"/>
                      <a:pt x="2482" y="626"/>
                      <a:pt x="-1817" y="1949"/>
                    </a:cubicBezTo>
                    <a:lnTo>
                      <a:pt x="-1817" y="14549"/>
                    </a:lnTo>
                    <a:cubicBezTo>
                      <a:pt x="1900" y="12525"/>
                      <a:pt x="5743" y="11017"/>
                      <a:pt x="9712" y="10025"/>
                    </a:cubicBezTo>
                    <a:cubicBezTo>
                      <a:pt x="13681" y="9033"/>
                      <a:pt x="17874" y="8537"/>
                      <a:pt x="22293" y="8537"/>
                    </a:cubicBezTo>
                    <a:cubicBezTo>
                      <a:pt x="29450" y="8537"/>
                      <a:pt x="35112" y="10415"/>
                      <a:pt x="39279" y="14172"/>
                    </a:cubicBezTo>
                    <a:cubicBezTo>
                      <a:pt x="43459" y="17929"/>
                      <a:pt x="45550" y="23036"/>
                      <a:pt x="45550" y="29492"/>
                    </a:cubicBezTo>
                    <a:cubicBezTo>
                      <a:pt x="45550" y="35934"/>
                      <a:pt x="43459" y="41034"/>
                      <a:pt x="39279" y="44791"/>
                    </a:cubicBezTo>
                    <a:cubicBezTo>
                      <a:pt x="35112" y="48562"/>
                      <a:pt x="29450" y="50447"/>
                      <a:pt x="22293" y="50447"/>
                    </a:cubicBezTo>
                    <a:cubicBezTo>
                      <a:pt x="18946" y="50447"/>
                      <a:pt x="15605" y="50076"/>
                      <a:pt x="12272" y="49335"/>
                    </a:cubicBezTo>
                    <a:cubicBezTo>
                      <a:pt x="8951" y="48595"/>
                      <a:pt x="5558" y="47437"/>
                      <a:pt x="2092" y="45863"/>
                    </a:cubicBezTo>
                    <a:lnTo>
                      <a:pt x="2092" y="92377"/>
                    </a:lnTo>
                    <a:close/>
                  </a:path>
                </a:pathLst>
              </a:custGeom>
              <a:grpFill/>
              <a:ln w="17" cap="flat">
                <a:noFill/>
                <a:prstDash val="solid"/>
                <a:round/>
              </a:ln>
            </p:spPr>
            <p:txBody>
              <a:bodyPr rtlCol="0" anchor="ctr"/>
              <a:lstStyle/>
              <a:p>
                <a:endParaRPr lang="en-US"/>
              </a:p>
            </p:txBody>
          </p:sp>
        </p:grpSp>
      </p:grpSp>
      <p:grpSp>
        <p:nvGrpSpPr>
          <p:cNvPr id="31" name="Graphic 3">
            <a:extLst>
              <a:ext uri="{FF2B5EF4-FFF2-40B4-BE49-F238E27FC236}">
                <a16:creationId xmlns:a16="http://schemas.microsoft.com/office/drawing/2014/main" id="{7D708726-5BE8-92E3-1ED8-09FC2FB27E65}"/>
              </a:ext>
            </a:extLst>
          </p:cNvPr>
          <p:cNvGrpSpPr/>
          <p:nvPr/>
        </p:nvGrpSpPr>
        <p:grpSpPr>
          <a:xfrm>
            <a:off x="6480449" y="5792646"/>
            <a:ext cx="282587" cy="195415"/>
            <a:chOff x="7046413" y="6327087"/>
            <a:chExt cx="282587" cy="195415"/>
          </a:xfrm>
          <a:solidFill>
            <a:schemeClr val="tx1"/>
          </a:solidFill>
        </p:grpSpPr>
        <p:sp>
          <p:nvSpPr>
            <p:cNvPr id="36" name="Freeform: Shape 35">
              <a:extLst>
                <a:ext uri="{FF2B5EF4-FFF2-40B4-BE49-F238E27FC236}">
                  <a16:creationId xmlns:a16="http://schemas.microsoft.com/office/drawing/2014/main" id="{5A45CE74-F6AC-908A-F2DA-7F8C90A13CC1}"/>
                </a:ext>
              </a:extLst>
            </p:cNvPr>
            <p:cNvSpPr/>
            <p:nvPr/>
          </p:nvSpPr>
          <p:spPr>
            <a:xfrm>
              <a:off x="7166982" y="6327087"/>
              <a:ext cx="12699" cy="44449"/>
            </a:xfrm>
            <a:custGeom>
              <a:avLst/>
              <a:gdLst>
                <a:gd name="connsiteX0" fmla="*/ 242 w 12699"/>
                <a:gd name="connsiteY0" fmla="*/ 256 h 44449"/>
                <a:gd name="connsiteX1" fmla="*/ 242 w 12699"/>
                <a:gd name="connsiteY1" fmla="*/ 44706 h 44449"/>
              </a:gdLst>
              <a:ahLst/>
              <a:cxnLst>
                <a:cxn ang="0">
                  <a:pos x="connsiteX0" y="connsiteY0"/>
                </a:cxn>
                <a:cxn ang="0">
                  <a:pos x="connsiteX1" y="connsiteY1"/>
                </a:cxn>
              </a:cxnLst>
              <a:rect l="l" t="t" r="r" b="b"/>
              <a:pathLst>
                <a:path w="12699" h="44449">
                  <a:moveTo>
                    <a:pt x="242" y="256"/>
                  </a:moveTo>
                  <a:lnTo>
                    <a:pt x="242" y="44706"/>
                  </a:lnTo>
                </a:path>
              </a:pathLst>
            </a:custGeom>
            <a:grpFill/>
            <a:ln w="8848" cap="flat">
              <a:solidFill>
                <a:srgbClr val="000000"/>
              </a:solidFill>
              <a:prstDash val="solid"/>
              <a:round/>
            </a:ln>
          </p:spPr>
          <p:txBody>
            <a:bodyPr rtlCol="0" anchor="ctr"/>
            <a:lstStyle/>
            <a:p>
              <a:endParaRPr lang="en-US"/>
            </a:p>
          </p:txBody>
        </p:sp>
        <p:grpSp>
          <p:nvGrpSpPr>
            <p:cNvPr id="40" name="Graphic 3">
              <a:extLst>
                <a:ext uri="{FF2B5EF4-FFF2-40B4-BE49-F238E27FC236}">
                  <a16:creationId xmlns:a16="http://schemas.microsoft.com/office/drawing/2014/main" id="{73F96126-D366-A35A-5BC5-3B0D8880DF43}"/>
                </a:ext>
              </a:extLst>
            </p:cNvPr>
            <p:cNvGrpSpPr/>
            <p:nvPr/>
          </p:nvGrpSpPr>
          <p:grpSpPr>
            <a:xfrm>
              <a:off x="7046413" y="6418224"/>
              <a:ext cx="282587" cy="100278"/>
              <a:chOff x="7046413" y="6418224"/>
              <a:chExt cx="282587" cy="100278"/>
            </a:xfrm>
            <a:grpFill/>
          </p:grpSpPr>
          <p:sp>
            <p:nvSpPr>
              <p:cNvPr id="42" name="Freeform: Shape 41">
                <a:extLst>
                  <a:ext uri="{FF2B5EF4-FFF2-40B4-BE49-F238E27FC236}">
                    <a16:creationId xmlns:a16="http://schemas.microsoft.com/office/drawing/2014/main" id="{AFB9E702-5B3E-910B-1A31-3BDA359E47CA}"/>
                  </a:ext>
                </a:extLst>
              </p:cNvPr>
              <p:cNvSpPr/>
              <p:nvPr/>
            </p:nvSpPr>
            <p:spPr>
              <a:xfrm flipV="1">
                <a:off x="7046413" y="6467397"/>
                <a:ext cx="79493" cy="10537"/>
              </a:xfrm>
              <a:custGeom>
                <a:avLst/>
                <a:gdLst>
                  <a:gd name="connsiteX0" fmla="*/ -2445 w 79493"/>
                  <a:gd name="connsiteY0" fmla="*/ 8798 h 10537"/>
                  <a:gd name="connsiteX1" fmla="*/ 77049 w 79493"/>
                  <a:gd name="connsiteY1" fmla="*/ 8798 h 10537"/>
                  <a:gd name="connsiteX2" fmla="*/ 77049 w 79493"/>
                  <a:gd name="connsiteY2" fmla="*/ -1739 h 10537"/>
                  <a:gd name="connsiteX3" fmla="*/ -2445 w 79493"/>
                  <a:gd name="connsiteY3" fmla="*/ -1739 h 10537"/>
                  <a:gd name="connsiteX4" fmla="*/ -2445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445" y="8798"/>
                    </a:moveTo>
                    <a:lnTo>
                      <a:pt x="77049" y="8798"/>
                    </a:lnTo>
                    <a:lnTo>
                      <a:pt x="77049" y="-1739"/>
                    </a:lnTo>
                    <a:lnTo>
                      <a:pt x="-2445" y="-1739"/>
                    </a:lnTo>
                    <a:lnTo>
                      <a:pt x="-2445" y="8798"/>
                    </a:lnTo>
                    <a:close/>
                  </a:path>
                </a:pathLst>
              </a:custGeom>
              <a:grpFill/>
              <a:ln w="17"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5BCAF465-39FA-12A8-BE7B-8434DE57F9FC}"/>
                  </a:ext>
                </a:extLst>
              </p:cNvPr>
              <p:cNvSpPr/>
              <p:nvPr/>
            </p:nvSpPr>
            <p:spPr>
              <a:xfrm flipV="1">
                <a:off x="7153321" y="6419891"/>
                <a:ext cx="55125" cy="92590"/>
              </a:xfrm>
              <a:custGeom>
                <a:avLst/>
                <a:gdLst>
                  <a:gd name="connsiteX0" fmla="*/ -43 w 55125"/>
                  <a:gd name="connsiteY0" fmla="*/ 8471 h 92590"/>
                  <a:gd name="connsiteX1" fmla="*/ 20416 w 55125"/>
                  <a:gd name="connsiteY1" fmla="*/ 8471 h 92590"/>
                  <a:gd name="connsiteX2" fmla="*/ 20416 w 55125"/>
                  <a:gd name="connsiteY2" fmla="*/ 79115 h 92590"/>
                  <a:gd name="connsiteX3" fmla="*/ -1849 w 55125"/>
                  <a:gd name="connsiteY3" fmla="*/ 74650 h 92590"/>
                  <a:gd name="connsiteX4" fmla="*/ -1849 w 55125"/>
                  <a:gd name="connsiteY4" fmla="*/ 86060 h 92590"/>
                  <a:gd name="connsiteX5" fmla="*/ 20297 w 55125"/>
                  <a:gd name="connsiteY5" fmla="*/ 90525 h 92590"/>
                  <a:gd name="connsiteX6" fmla="*/ 32818 w 55125"/>
                  <a:gd name="connsiteY6" fmla="*/ 90525 h 92590"/>
                  <a:gd name="connsiteX7" fmla="*/ 32818 w 55125"/>
                  <a:gd name="connsiteY7" fmla="*/ 8471 h 92590"/>
                  <a:gd name="connsiteX8" fmla="*/ 53277 w 55125"/>
                  <a:gd name="connsiteY8" fmla="*/ 8471 h 92590"/>
                  <a:gd name="connsiteX9" fmla="*/ 53277 w 55125"/>
                  <a:gd name="connsiteY9" fmla="*/ -2066 h 92590"/>
                  <a:gd name="connsiteX10" fmla="*/ -43 w 55125"/>
                  <a:gd name="connsiteY10" fmla="*/ -2066 h 92590"/>
                  <a:gd name="connsiteX11" fmla="*/ -43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43" y="8471"/>
                    </a:moveTo>
                    <a:lnTo>
                      <a:pt x="20416" y="8471"/>
                    </a:lnTo>
                    <a:lnTo>
                      <a:pt x="20416" y="79115"/>
                    </a:lnTo>
                    <a:lnTo>
                      <a:pt x="-1849" y="74650"/>
                    </a:lnTo>
                    <a:lnTo>
                      <a:pt x="-1849" y="86060"/>
                    </a:lnTo>
                    <a:lnTo>
                      <a:pt x="20297" y="90525"/>
                    </a:lnTo>
                    <a:lnTo>
                      <a:pt x="32818" y="90525"/>
                    </a:lnTo>
                    <a:lnTo>
                      <a:pt x="32818" y="8471"/>
                    </a:lnTo>
                    <a:lnTo>
                      <a:pt x="53277" y="8471"/>
                    </a:lnTo>
                    <a:lnTo>
                      <a:pt x="53277" y="-2066"/>
                    </a:lnTo>
                    <a:lnTo>
                      <a:pt x="-43" y="-2066"/>
                    </a:lnTo>
                    <a:lnTo>
                      <a:pt x="-43" y="8471"/>
                    </a:lnTo>
                    <a:close/>
                  </a:path>
                </a:pathLst>
              </a:custGeom>
              <a:grpFill/>
              <a:ln w="17"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AD071D40-2BA5-FC71-AC3B-787391EE5007}"/>
                  </a:ext>
                </a:extLst>
              </p:cNvPr>
              <p:cNvSpPr/>
              <p:nvPr/>
            </p:nvSpPr>
            <p:spPr>
              <a:xfrm flipV="1">
                <a:off x="7228546" y="6418224"/>
                <a:ext cx="63995" cy="96063"/>
              </a:xfrm>
              <a:custGeom>
                <a:avLst/>
                <a:gdLst>
                  <a:gd name="connsiteX0" fmla="*/ 30203 w 63995"/>
                  <a:gd name="connsiteY0" fmla="*/ 84079 h 96063"/>
                  <a:gd name="connsiteX1" fmla="*/ 15658 w 63995"/>
                  <a:gd name="connsiteY1" fmla="*/ 74554 h 96063"/>
                  <a:gd name="connsiteX2" fmla="*/ 10796 w 63995"/>
                  <a:gd name="connsiteY2" fmla="*/ 45940 h 96063"/>
                  <a:gd name="connsiteX3" fmla="*/ 15658 w 63995"/>
                  <a:gd name="connsiteY3" fmla="*/ 17385 h 96063"/>
                  <a:gd name="connsiteX4" fmla="*/ 30203 w 63995"/>
                  <a:gd name="connsiteY4" fmla="*/ 7860 h 96063"/>
                  <a:gd name="connsiteX5" fmla="*/ 44808 w 63995"/>
                  <a:gd name="connsiteY5" fmla="*/ 17385 h 96063"/>
                  <a:gd name="connsiteX6" fmla="*/ 49690 w 63995"/>
                  <a:gd name="connsiteY6" fmla="*/ 45940 h 96063"/>
                  <a:gd name="connsiteX7" fmla="*/ 44808 w 63995"/>
                  <a:gd name="connsiteY7" fmla="*/ 74554 h 96063"/>
                  <a:gd name="connsiteX8" fmla="*/ 30203 w 63995"/>
                  <a:gd name="connsiteY8" fmla="*/ 84079 h 96063"/>
                  <a:gd name="connsiteX9" fmla="*/ 30203 w 63995"/>
                  <a:gd name="connsiteY9" fmla="*/ 94001 h 96063"/>
                  <a:gd name="connsiteX10" fmla="*/ 53996 w 63995"/>
                  <a:gd name="connsiteY10" fmla="*/ 81678 h 96063"/>
                  <a:gd name="connsiteX11" fmla="*/ 62211 w 63995"/>
                  <a:gd name="connsiteY11" fmla="*/ 45940 h 96063"/>
                  <a:gd name="connsiteX12" fmla="*/ 53996 w 63995"/>
                  <a:gd name="connsiteY12" fmla="*/ 10241 h 96063"/>
                  <a:gd name="connsiteX13" fmla="*/ 30203 w 63995"/>
                  <a:gd name="connsiteY13" fmla="*/ -2062 h 96063"/>
                  <a:gd name="connsiteX14" fmla="*/ 6430 w 63995"/>
                  <a:gd name="connsiteY14" fmla="*/ 10241 h 96063"/>
                  <a:gd name="connsiteX15" fmla="*/ -1785 w 63995"/>
                  <a:gd name="connsiteY15" fmla="*/ 45940 h 96063"/>
                  <a:gd name="connsiteX16" fmla="*/ 6430 w 63995"/>
                  <a:gd name="connsiteY16" fmla="*/ 81678 h 96063"/>
                  <a:gd name="connsiteX17" fmla="*/ 3020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203" y="84079"/>
                    </a:moveTo>
                    <a:cubicBezTo>
                      <a:pt x="23760" y="84079"/>
                      <a:pt x="18912" y="80904"/>
                      <a:pt x="15658" y="74554"/>
                    </a:cubicBezTo>
                    <a:cubicBezTo>
                      <a:pt x="12417" y="68218"/>
                      <a:pt x="10796" y="58679"/>
                      <a:pt x="10796" y="45940"/>
                    </a:cubicBezTo>
                    <a:cubicBezTo>
                      <a:pt x="10796" y="33253"/>
                      <a:pt x="12417" y="23735"/>
                      <a:pt x="15658" y="17385"/>
                    </a:cubicBezTo>
                    <a:cubicBezTo>
                      <a:pt x="18912" y="11035"/>
                      <a:pt x="23760" y="7860"/>
                      <a:pt x="30203" y="7860"/>
                    </a:cubicBezTo>
                    <a:cubicBezTo>
                      <a:pt x="36699" y="7860"/>
                      <a:pt x="41567" y="11035"/>
                      <a:pt x="44808" y="17385"/>
                    </a:cubicBezTo>
                    <a:cubicBezTo>
                      <a:pt x="48062" y="23735"/>
                      <a:pt x="49690" y="33253"/>
                      <a:pt x="49690" y="45940"/>
                    </a:cubicBezTo>
                    <a:cubicBezTo>
                      <a:pt x="49690" y="58679"/>
                      <a:pt x="48062" y="68218"/>
                      <a:pt x="44808" y="74554"/>
                    </a:cubicBezTo>
                    <a:cubicBezTo>
                      <a:pt x="41567" y="80904"/>
                      <a:pt x="36699" y="84079"/>
                      <a:pt x="30203" y="84079"/>
                    </a:cubicBezTo>
                    <a:close/>
                    <a:moveTo>
                      <a:pt x="30203" y="94001"/>
                    </a:moveTo>
                    <a:cubicBezTo>
                      <a:pt x="40588" y="94001"/>
                      <a:pt x="48519" y="89894"/>
                      <a:pt x="53996" y="81678"/>
                    </a:cubicBezTo>
                    <a:cubicBezTo>
                      <a:pt x="59473" y="73476"/>
                      <a:pt x="62211" y="61563"/>
                      <a:pt x="62211" y="45940"/>
                    </a:cubicBezTo>
                    <a:cubicBezTo>
                      <a:pt x="62211" y="30356"/>
                      <a:pt x="59473" y="18456"/>
                      <a:pt x="53996" y="10241"/>
                    </a:cubicBezTo>
                    <a:cubicBezTo>
                      <a:pt x="48519" y="2039"/>
                      <a:pt x="40588" y="-2062"/>
                      <a:pt x="30203" y="-2062"/>
                    </a:cubicBezTo>
                    <a:cubicBezTo>
                      <a:pt x="19831" y="-2062"/>
                      <a:pt x="11907" y="2039"/>
                      <a:pt x="6430" y="10241"/>
                    </a:cubicBezTo>
                    <a:cubicBezTo>
                      <a:pt x="953" y="18456"/>
                      <a:pt x="-1785" y="30356"/>
                      <a:pt x="-1785" y="45940"/>
                    </a:cubicBezTo>
                    <a:cubicBezTo>
                      <a:pt x="-1785" y="61563"/>
                      <a:pt x="953" y="73476"/>
                      <a:pt x="6430" y="81678"/>
                    </a:cubicBezTo>
                    <a:cubicBezTo>
                      <a:pt x="11907" y="89894"/>
                      <a:pt x="19831" y="94001"/>
                      <a:pt x="30203" y="94001"/>
                    </a:cubicBezTo>
                    <a:close/>
                  </a:path>
                </a:pathLst>
              </a:custGeom>
              <a:grpFill/>
              <a:ln w="17" cap="flat">
                <a:noFill/>
                <a:prstDash val="solid"/>
                <a:round/>
              </a:ln>
            </p:spPr>
            <p:txBody>
              <a:bodyPr rtlCol="0" anchor="ctr"/>
              <a:lstStyle/>
              <a:p>
                <a:endParaRPr lang="en-US"/>
              </a:p>
            </p:txBody>
          </p:sp>
        </p:grpSp>
      </p:grpSp>
      <p:grpSp>
        <p:nvGrpSpPr>
          <p:cNvPr id="46" name="Graphic 3">
            <a:extLst>
              <a:ext uri="{FF2B5EF4-FFF2-40B4-BE49-F238E27FC236}">
                <a16:creationId xmlns:a16="http://schemas.microsoft.com/office/drawing/2014/main" id="{7FF171B0-C512-6386-F8E4-699AF52CB7DD}"/>
              </a:ext>
            </a:extLst>
          </p:cNvPr>
          <p:cNvGrpSpPr/>
          <p:nvPr/>
        </p:nvGrpSpPr>
        <p:grpSpPr>
          <a:xfrm>
            <a:off x="7326153" y="5792646"/>
            <a:ext cx="186764" cy="195415"/>
            <a:chOff x="7892117" y="6327087"/>
            <a:chExt cx="186764" cy="195415"/>
          </a:xfrm>
          <a:solidFill>
            <a:schemeClr val="tx1"/>
          </a:solidFill>
        </p:grpSpPr>
        <p:sp>
          <p:nvSpPr>
            <p:cNvPr id="47" name="Freeform: Shape 46">
              <a:extLst>
                <a:ext uri="{FF2B5EF4-FFF2-40B4-BE49-F238E27FC236}">
                  <a16:creationId xmlns:a16="http://schemas.microsoft.com/office/drawing/2014/main" id="{590AEB99-43D0-7082-DA72-3B0A71B5795C}"/>
                </a:ext>
              </a:extLst>
            </p:cNvPr>
            <p:cNvSpPr/>
            <p:nvPr/>
          </p:nvSpPr>
          <p:spPr>
            <a:xfrm>
              <a:off x="7972275" y="6327087"/>
              <a:ext cx="12699" cy="44449"/>
            </a:xfrm>
            <a:custGeom>
              <a:avLst/>
              <a:gdLst>
                <a:gd name="connsiteX0" fmla="*/ 306 w 12699"/>
                <a:gd name="connsiteY0" fmla="*/ 256 h 44449"/>
                <a:gd name="connsiteX1" fmla="*/ 306 w 12699"/>
                <a:gd name="connsiteY1" fmla="*/ 44706 h 44449"/>
              </a:gdLst>
              <a:ahLst/>
              <a:cxnLst>
                <a:cxn ang="0">
                  <a:pos x="connsiteX0" y="connsiteY0"/>
                </a:cxn>
                <a:cxn ang="0">
                  <a:pos x="connsiteX1" y="connsiteY1"/>
                </a:cxn>
              </a:cxnLst>
              <a:rect l="l" t="t" r="r" b="b"/>
              <a:pathLst>
                <a:path w="12699" h="44449">
                  <a:moveTo>
                    <a:pt x="306" y="256"/>
                  </a:moveTo>
                  <a:lnTo>
                    <a:pt x="306" y="44706"/>
                  </a:lnTo>
                </a:path>
              </a:pathLst>
            </a:custGeom>
            <a:grpFill/>
            <a:ln w="8848" cap="flat">
              <a:solidFill>
                <a:srgbClr val="000000"/>
              </a:solidFill>
              <a:prstDash val="solid"/>
              <a:round/>
            </a:ln>
          </p:spPr>
          <p:txBody>
            <a:bodyPr rtlCol="0" anchor="ctr"/>
            <a:lstStyle/>
            <a:p>
              <a:endParaRPr lang="en-US"/>
            </a:p>
          </p:txBody>
        </p:sp>
        <p:grpSp>
          <p:nvGrpSpPr>
            <p:cNvPr id="48" name="Graphic 3">
              <a:extLst>
                <a:ext uri="{FF2B5EF4-FFF2-40B4-BE49-F238E27FC236}">
                  <a16:creationId xmlns:a16="http://schemas.microsoft.com/office/drawing/2014/main" id="{A191D2F0-DAC4-2781-6485-3897AD02A7FE}"/>
                </a:ext>
              </a:extLst>
            </p:cNvPr>
            <p:cNvGrpSpPr/>
            <p:nvPr/>
          </p:nvGrpSpPr>
          <p:grpSpPr>
            <a:xfrm>
              <a:off x="7892117" y="6419891"/>
              <a:ext cx="186764" cy="98538"/>
              <a:chOff x="7892117" y="6419891"/>
              <a:chExt cx="186764" cy="98538"/>
            </a:xfrm>
            <a:grpFill/>
          </p:grpSpPr>
          <p:sp>
            <p:nvSpPr>
              <p:cNvPr id="49" name="Freeform: Shape 48">
                <a:extLst>
                  <a:ext uri="{FF2B5EF4-FFF2-40B4-BE49-F238E27FC236}">
                    <a16:creationId xmlns:a16="http://schemas.microsoft.com/office/drawing/2014/main" id="{0F69C609-DA39-89FB-C35F-7EE7E7603EB8}"/>
                  </a:ext>
                </a:extLst>
              </p:cNvPr>
              <p:cNvSpPr/>
              <p:nvPr/>
            </p:nvSpPr>
            <p:spPr>
              <a:xfrm flipV="1">
                <a:off x="7892117" y="6467397"/>
                <a:ext cx="79493" cy="10537"/>
              </a:xfrm>
              <a:custGeom>
                <a:avLst/>
                <a:gdLst>
                  <a:gd name="connsiteX0" fmla="*/ -2379 w 79493"/>
                  <a:gd name="connsiteY0" fmla="*/ 8798 h 10537"/>
                  <a:gd name="connsiteX1" fmla="*/ 77115 w 79493"/>
                  <a:gd name="connsiteY1" fmla="*/ 8798 h 10537"/>
                  <a:gd name="connsiteX2" fmla="*/ 77115 w 79493"/>
                  <a:gd name="connsiteY2" fmla="*/ -1739 h 10537"/>
                  <a:gd name="connsiteX3" fmla="*/ -2379 w 79493"/>
                  <a:gd name="connsiteY3" fmla="*/ -1739 h 10537"/>
                  <a:gd name="connsiteX4" fmla="*/ -2379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379" y="8798"/>
                    </a:moveTo>
                    <a:lnTo>
                      <a:pt x="77115" y="8798"/>
                    </a:lnTo>
                    <a:lnTo>
                      <a:pt x="77115" y="-1739"/>
                    </a:lnTo>
                    <a:lnTo>
                      <a:pt x="-2379" y="-1739"/>
                    </a:lnTo>
                    <a:lnTo>
                      <a:pt x="-2379" y="8798"/>
                    </a:lnTo>
                    <a:close/>
                  </a:path>
                </a:pathLst>
              </a:custGeom>
              <a:grpFill/>
              <a:ln w="17"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8274E0A2-3BFC-955F-D26F-FFA6234921C3}"/>
                  </a:ext>
                </a:extLst>
              </p:cNvPr>
              <p:cNvSpPr/>
              <p:nvPr/>
            </p:nvSpPr>
            <p:spPr>
              <a:xfrm flipV="1">
                <a:off x="7994878" y="6419891"/>
                <a:ext cx="59908" cy="94396"/>
              </a:xfrm>
              <a:custGeom>
                <a:avLst/>
                <a:gdLst>
                  <a:gd name="connsiteX0" fmla="*/ 2215 w 59908"/>
                  <a:gd name="connsiteY0" fmla="*/ 92377 h 94396"/>
                  <a:gd name="connsiteX1" fmla="*/ 51388 w 59908"/>
                  <a:gd name="connsiteY1" fmla="*/ 92377 h 94396"/>
                  <a:gd name="connsiteX2" fmla="*/ 51388 w 59908"/>
                  <a:gd name="connsiteY2" fmla="*/ 81820 h 94396"/>
                  <a:gd name="connsiteX3" fmla="*/ 13685 w 59908"/>
                  <a:gd name="connsiteY3" fmla="*/ 81820 h 94396"/>
                  <a:gd name="connsiteX4" fmla="*/ 13685 w 59908"/>
                  <a:gd name="connsiteY4" fmla="*/ 59138 h 94396"/>
                  <a:gd name="connsiteX5" fmla="*/ 19122 w 59908"/>
                  <a:gd name="connsiteY5" fmla="*/ 60527 h 94396"/>
                  <a:gd name="connsiteX6" fmla="*/ 24599 w 59908"/>
                  <a:gd name="connsiteY6" fmla="*/ 60984 h 94396"/>
                  <a:gd name="connsiteX7" fmla="*/ 49146 w 59908"/>
                  <a:gd name="connsiteY7" fmla="*/ 52491 h 94396"/>
                  <a:gd name="connsiteX8" fmla="*/ 58214 w 59908"/>
                  <a:gd name="connsiteY8" fmla="*/ 29492 h 94396"/>
                  <a:gd name="connsiteX9" fmla="*/ 48908 w 59908"/>
                  <a:gd name="connsiteY9" fmla="*/ 6255 h 94396"/>
                  <a:gd name="connsiteX10" fmla="*/ 22674 w 59908"/>
                  <a:gd name="connsiteY10" fmla="*/ -2020 h 94396"/>
                  <a:gd name="connsiteX11" fmla="*/ 10788 w 59908"/>
                  <a:gd name="connsiteY11" fmla="*/ -1028 h 94396"/>
                  <a:gd name="connsiteX12" fmla="*/ -1694 w 59908"/>
                  <a:gd name="connsiteY12" fmla="*/ 1949 h 94396"/>
                  <a:gd name="connsiteX13" fmla="*/ -1694 w 59908"/>
                  <a:gd name="connsiteY13" fmla="*/ 14549 h 94396"/>
                  <a:gd name="connsiteX14" fmla="*/ 9835 w 59908"/>
                  <a:gd name="connsiteY14" fmla="*/ 10025 h 94396"/>
                  <a:gd name="connsiteX15" fmla="*/ 22416 w 59908"/>
                  <a:gd name="connsiteY15" fmla="*/ 8537 h 94396"/>
                  <a:gd name="connsiteX16" fmla="*/ 39403 w 59908"/>
                  <a:gd name="connsiteY16" fmla="*/ 14172 h 94396"/>
                  <a:gd name="connsiteX17" fmla="*/ 45673 w 59908"/>
                  <a:gd name="connsiteY17" fmla="*/ 29492 h 94396"/>
                  <a:gd name="connsiteX18" fmla="*/ 39403 w 59908"/>
                  <a:gd name="connsiteY18" fmla="*/ 44791 h 94396"/>
                  <a:gd name="connsiteX19" fmla="*/ 22416 w 59908"/>
                  <a:gd name="connsiteY19" fmla="*/ 50447 h 94396"/>
                  <a:gd name="connsiteX20" fmla="*/ 12395 w 59908"/>
                  <a:gd name="connsiteY20" fmla="*/ 49335 h 94396"/>
                  <a:gd name="connsiteX21" fmla="*/ 2215 w 59908"/>
                  <a:gd name="connsiteY21" fmla="*/ 45863 h 94396"/>
                  <a:gd name="connsiteX22" fmla="*/ 2215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215" y="92377"/>
                    </a:moveTo>
                    <a:lnTo>
                      <a:pt x="51388" y="92377"/>
                    </a:lnTo>
                    <a:lnTo>
                      <a:pt x="51388" y="81820"/>
                    </a:lnTo>
                    <a:lnTo>
                      <a:pt x="13685" y="81820"/>
                    </a:lnTo>
                    <a:lnTo>
                      <a:pt x="13685" y="59138"/>
                    </a:lnTo>
                    <a:cubicBezTo>
                      <a:pt x="15497" y="59760"/>
                      <a:pt x="17310" y="60223"/>
                      <a:pt x="19122" y="60527"/>
                    </a:cubicBezTo>
                    <a:cubicBezTo>
                      <a:pt x="20948" y="60832"/>
                      <a:pt x="22774" y="60984"/>
                      <a:pt x="24599" y="60984"/>
                    </a:cubicBezTo>
                    <a:cubicBezTo>
                      <a:pt x="34931" y="60984"/>
                      <a:pt x="43113" y="58153"/>
                      <a:pt x="49146" y="52491"/>
                    </a:cubicBezTo>
                    <a:cubicBezTo>
                      <a:pt x="55192" y="46829"/>
                      <a:pt x="58214" y="39162"/>
                      <a:pt x="58214" y="29492"/>
                    </a:cubicBezTo>
                    <a:cubicBezTo>
                      <a:pt x="58214" y="19530"/>
                      <a:pt x="55112" y="11784"/>
                      <a:pt x="48908" y="6255"/>
                    </a:cubicBezTo>
                    <a:cubicBezTo>
                      <a:pt x="42703" y="738"/>
                      <a:pt x="33959" y="-2020"/>
                      <a:pt x="22674" y="-2020"/>
                    </a:cubicBezTo>
                    <a:cubicBezTo>
                      <a:pt x="18785" y="-2020"/>
                      <a:pt x="14823" y="-1689"/>
                      <a:pt x="10788" y="-1028"/>
                    </a:cubicBezTo>
                    <a:cubicBezTo>
                      <a:pt x="6766" y="-367"/>
                      <a:pt x="2606" y="626"/>
                      <a:pt x="-1694" y="1949"/>
                    </a:cubicBezTo>
                    <a:lnTo>
                      <a:pt x="-1694" y="14549"/>
                    </a:lnTo>
                    <a:cubicBezTo>
                      <a:pt x="2024" y="12525"/>
                      <a:pt x="5867" y="11017"/>
                      <a:pt x="9835" y="10025"/>
                    </a:cubicBezTo>
                    <a:cubicBezTo>
                      <a:pt x="13804" y="9033"/>
                      <a:pt x="17998" y="8537"/>
                      <a:pt x="22416" y="8537"/>
                    </a:cubicBezTo>
                    <a:cubicBezTo>
                      <a:pt x="29573" y="8537"/>
                      <a:pt x="35235" y="10415"/>
                      <a:pt x="39403" y="14172"/>
                    </a:cubicBezTo>
                    <a:cubicBezTo>
                      <a:pt x="43583" y="17929"/>
                      <a:pt x="45673" y="23036"/>
                      <a:pt x="45673" y="29492"/>
                    </a:cubicBezTo>
                    <a:cubicBezTo>
                      <a:pt x="45673" y="35934"/>
                      <a:pt x="43583" y="41034"/>
                      <a:pt x="39403" y="44791"/>
                    </a:cubicBezTo>
                    <a:cubicBezTo>
                      <a:pt x="35235" y="48562"/>
                      <a:pt x="29573" y="50447"/>
                      <a:pt x="22416" y="50447"/>
                    </a:cubicBezTo>
                    <a:cubicBezTo>
                      <a:pt x="19069" y="50447"/>
                      <a:pt x="15729" y="50076"/>
                      <a:pt x="12395" y="49335"/>
                    </a:cubicBezTo>
                    <a:cubicBezTo>
                      <a:pt x="9075" y="48595"/>
                      <a:pt x="5681" y="47437"/>
                      <a:pt x="2215" y="45863"/>
                    </a:cubicBezTo>
                    <a:lnTo>
                      <a:pt x="2215" y="92377"/>
                    </a:lnTo>
                    <a:close/>
                  </a:path>
                </a:pathLst>
              </a:custGeom>
              <a:grpFill/>
              <a:ln w="17" cap="flat">
                <a:noFill/>
                <a:prstDash val="solid"/>
                <a:round/>
              </a:ln>
            </p:spPr>
            <p:txBody>
              <a:bodyPr rtlCol="0" anchor="ctr"/>
              <a:lstStyle/>
              <a:p>
                <a:endParaRPr lang="en-US"/>
              </a:p>
            </p:txBody>
          </p:sp>
        </p:grpSp>
      </p:grpSp>
      <p:grpSp>
        <p:nvGrpSpPr>
          <p:cNvPr id="51" name="Graphic 3">
            <a:extLst>
              <a:ext uri="{FF2B5EF4-FFF2-40B4-BE49-F238E27FC236}">
                <a16:creationId xmlns:a16="http://schemas.microsoft.com/office/drawing/2014/main" id="{D134F8E8-E708-42FA-2E71-47C4C76EFB76}"/>
              </a:ext>
            </a:extLst>
          </p:cNvPr>
          <p:cNvGrpSpPr/>
          <p:nvPr/>
        </p:nvGrpSpPr>
        <p:grpSpPr>
          <a:xfrm>
            <a:off x="8179579" y="5792646"/>
            <a:ext cx="73474" cy="195415"/>
            <a:chOff x="8745543" y="6327087"/>
            <a:chExt cx="73474" cy="195415"/>
          </a:xfrm>
          <a:solidFill>
            <a:schemeClr val="tx1"/>
          </a:solidFill>
        </p:grpSpPr>
        <p:sp>
          <p:nvSpPr>
            <p:cNvPr id="52" name="Freeform: Shape 51">
              <a:extLst>
                <a:ext uri="{FF2B5EF4-FFF2-40B4-BE49-F238E27FC236}">
                  <a16:creationId xmlns:a16="http://schemas.microsoft.com/office/drawing/2014/main" id="{64E05760-DA14-3A10-E996-3D72EE83ACD6}"/>
                </a:ext>
              </a:extLst>
            </p:cNvPr>
            <p:cNvSpPr/>
            <p:nvPr/>
          </p:nvSpPr>
          <p:spPr>
            <a:xfrm>
              <a:off x="8777568" y="6327087"/>
              <a:ext cx="12699" cy="44449"/>
            </a:xfrm>
            <a:custGeom>
              <a:avLst/>
              <a:gdLst>
                <a:gd name="connsiteX0" fmla="*/ 369 w 12699"/>
                <a:gd name="connsiteY0" fmla="*/ 256 h 44449"/>
                <a:gd name="connsiteX1" fmla="*/ 369 w 12699"/>
                <a:gd name="connsiteY1" fmla="*/ 44706 h 44449"/>
              </a:gdLst>
              <a:ahLst/>
              <a:cxnLst>
                <a:cxn ang="0">
                  <a:pos x="connsiteX0" y="connsiteY0"/>
                </a:cxn>
                <a:cxn ang="0">
                  <a:pos x="connsiteX1" y="connsiteY1"/>
                </a:cxn>
              </a:cxnLst>
              <a:rect l="l" t="t" r="r" b="b"/>
              <a:pathLst>
                <a:path w="12699" h="44449">
                  <a:moveTo>
                    <a:pt x="369" y="256"/>
                  </a:moveTo>
                  <a:lnTo>
                    <a:pt x="369" y="44706"/>
                  </a:lnTo>
                </a:path>
              </a:pathLst>
            </a:custGeom>
            <a:grpFill/>
            <a:ln w="8848" cap="flat">
              <a:solidFill>
                <a:srgbClr val="000000"/>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8B40762A-FA4E-ED1E-DA6B-CF75238B911B}"/>
                </a:ext>
              </a:extLst>
            </p:cNvPr>
            <p:cNvSpPr/>
            <p:nvPr/>
          </p:nvSpPr>
          <p:spPr>
            <a:xfrm flipV="1">
              <a:off x="8745543" y="6418224"/>
              <a:ext cx="63995" cy="96063"/>
            </a:xfrm>
            <a:custGeom>
              <a:avLst/>
              <a:gdLst>
                <a:gd name="connsiteX0" fmla="*/ 30323 w 63995"/>
                <a:gd name="connsiteY0" fmla="*/ 84079 h 96063"/>
                <a:gd name="connsiteX1" fmla="*/ 15777 w 63995"/>
                <a:gd name="connsiteY1" fmla="*/ 74554 h 96063"/>
                <a:gd name="connsiteX2" fmla="*/ 10915 w 63995"/>
                <a:gd name="connsiteY2" fmla="*/ 45940 h 96063"/>
                <a:gd name="connsiteX3" fmla="*/ 15777 w 63995"/>
                <a:gd name="connsiteY3" fmla="*/ 17385 h 96063"/>
                <a:gd name="connsiteX4" fmla="*/ 30323 w 63995"/>
                <a:gd name="connsiteY4" fmla="*/ 7860 h 96063"/>
                <a:gd name="connsiteX5" fmla="*/ 44928 w 63995"/>
                <a:gd name="connsiteY5" fmla="*/ 17385 h 96063"/>
                <a:gd name="connsiteX6" fmla="*/ 49809 w 63995"/>
                <a:gd name="connsiteY6" fmla="*/ 45940 h 96063"/>
                <a:gd name="connsiteX7" fmla="*/ 44928 w 63995"/>
                <a:gd name="connsiteY7" fmla="*/ 74554 h 96063"/>
                <a:gd name="connsiteX8" fmla="*/ 30323 w 63995"/>
                <a:gd name="connsiteY8" fmla="*/ 84079 h 96063"/>
                <a:gd name="connsiteX9" fmla="*/ 30323 w 63995"/>
                <a:gd name="connsiteY9" fmla="*/ 94001 h 96063"/>
                <a:gd name="connsiteX10" fmla="*/ 54115 w 63995"/>
                <a:gd name="connsiteY10" fmla="*/ 81678 h 96063"/>
                <a:gd name="connsiteX11" fmla="*/ 62330 w 63995"/>
                <a:gd name="connsiteY11" fmla="*/ 45940 h 96063"/>
                <a:gd name="connsiteX12" fmla="*/ 54115 w 63995"/>
                <a:gd name="connsiteY12" fmla="*/ 10241 h 96063"/>
                <a:gd name="connsiteX13" fmla="*/ 30323 w 63995"/>
                <a:gd name="connsiteY13" fmla="*/ -2062 h 96063"/>
                <a:gd name="connsiteX14" fmla="*/ 6550 w 63995"/>
                <a:gd name="connsiteY14" fmla="*/ 10241 h 96063"/>
                <a:gd name="connsiteX15" fmla="*/ -1666 w 63995"/>
                <a:gd name="connsiteY15" fmla="*/ 45940 h 96063"/>
                <a:gd name="connsiteX16" fmla="*/ 6550 w 63995"/>
                <a:gd name="connsiteY16" fmla="*/ 81678 h 96063"/>
                <a:gd name="connsiteX17" fmla="*/ 3032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323" y="84079"/>
                  </a:moveTo>
                  <a:cubicBezTo>
                    <a:pt x="23880" y="84079"/>
                    <a:pt x="19031" y="80904"/>
                    <a:pt x="15777" y="74554"/>
                  </a:cubicBezTo>
                  <a:cubicBezTo>
                    <a:pt x="12536" y="68218"/>
                    <a:pt x="10915" y="58679"/>
                    <a:pt x="10915" y="45940"/>
                  </a:cubicBezTo>
                  <a:cubicBezTo>
                    <a:pt x="10915" y="33253"/>
                    <a:pt x="12536" y="23735"/>
                    <a:pt x="15777" y="17385"/>
                  </a:cubicBezTo>
                  <a:cubicBezTo>
                    <a:pt x="19031" y="11035"/>
                    <a:pt x="23880" y="7860"/>
                    <a:pt x="30323" y="7860"/>
                  </a:cubicBezTo>
                  <a:cubicBezTo>
                    <a:pt x="36818" y="7860"/>
                    <a:pt x="41686" y="11035"/>
                    <a:pt x="44928" y="17385"/>
                  </a:cubicBezTo>
                  <a:cubicBezTo>
                    <a:pt x="48182" y="23735"/>
                    <a:pt x="49809" y="33253"/>
                    <a:pt x="49809" y="45940"/>
                  </a:cubicBezTo>
                  <a:cubicBezTo>
                    <a:pt x="49809" y="58679"/>
                    <a:pt x="48182" y="68218"/>
                    <a:pt x="44928" y="74554"/>
                  </a:cubicBezTo>
                  <a:cubicBezTo>
                    <a:pt x="41686" y="80904"/>
                    <a:pt x="36818" y="84079"/>
                    <a:pt x="30323" y="84079"/>
                  </a:cubicBezTo>
                  <a:close/>
                  <a:moveTo>
                    <a:pt x="30323" y="94001"/>
                  </a:moveTo>
                  <a:cubicBezTo>
                    <a:pt x="40707" y="94001"/>
                    <a:pt x="48638" y="89894"/>
                    <a:pt x="54115" y="81678"/>
                  </a:cubicBezTo>
                  <a:cubicBezTo>
                    <a:pt x="59592" y="73476"/>
                    <a:pt x="62330" y="61563"/>
                    <a:pt x="62330" y="45940"/>
                  </a:cubicBezTo>
                  <a:cubicBezTo>
                    <a:pt x="62330" y="30356"/>
                    <a:pt x="59592" y="18456"/>
                    <a:pt x="54115" y="10241"/>
                  </a:cubicBezTo>
                  <a:cubicBezTo>
                    <a:pt x="48638" y="2039"/>
                    <a:pt x="40707" y="-2062"/>
                    <a:pt x="30323" y="-2062"/>
                  </a:cubicBezTo>
                  <a:cubicBezTo>
                    <a:pt x="19951" y="-2062"/>
                    <a:pt x="12027" y="2039"/>
                    <a:pt x="6550" y="10241"/>
                  </a:cubicBezTo>
                  <a:cubicBezTo>
                    <a:pt x="1073" y="18456"/>
                    <a:pt x="-1666" y="30356"/>
                    <a:pt x="-1666" y="45940"/>
                  </a:cubicBezTo>
                  <a:cubicBezTo>
                    <a:pt x="-1666" y="61563"/>
                    <a:pt x="1073" y="73476"/>
                    <a:pt x="6550" y="81678"/>
                  </a:cubicBezTo>
                  <a:cubicBezTo>
                    <a:pt x="12027" y="89894"/>
                    <a:pt x="19951" y="94001"/>
                    <a:pt x="30323" y="94001"/>
                  </a:cubicBezTo>
                  <a:close/>
                </a:path>
              </a:pathLst>
            </a:custGeom>
            <a:grpFill/>
            <a:ln w="17" cap="flat">
              <a:noFill/>
              <a:prstDash val="solid"/>
              <a:round/>
            </a:ln>
          </p:spPr>
          <p:txBody>
            <a:bodyPr rtlCol="0" anchor="ctr"/>
            <a:lstStyle/>
            <a:p>
              <a:endParaRPr lang="en-US"/>
            </a:p>
          </p:txBody>
        </p:sp>
      </p:grpSp>
      <p:grpSp>
        <p:nvGrpSpPr>
          <p:cNvPr id="54" name="Graphic 3">
            <a:extLst>
              <a:ext uri="{FF2B5EF4-FFF2-40B4-BE49-F238E27FC236}">
                <a16:creationId xmlns:a16="http://schemas.microsoft.com/office/drawing/2014/main" id="{E1CB5538-98C4-A3CF-329C-24F249879B3A}"/>
              </a:ext>
            </a:extLst>
          </p:cNvPr>
          <p:cNvGrpSpPr/>
          <p:nvPr/>
        </p:nvGrpSpPr>
        <p:grpSpPr>
          <a:xfrm>
            <a:off x="8986301" y="5792646"/>
            <a:ext cx="68782" cy="195415"/>
            <a:chOff x="9552265" y="6327087"/>
            <a:chExt cx="68782" cy="195415"/>
          </a:xfrm>
          <a:solidFill>
            <a:schemeClr val="tx1"/>
          </a:solidFill>
        </p:grpSpPr>
        <p:sp>
          <p:nvSpPr>
            <p:cNvPr id="55" name="Freeform: Shape 54">
              <a:extLst>
                <a:ext uri="{FF2B5EF4-FFF2-40B4-BE49-F238E27FC236}">
                  <a16:creationId xmlns:a16="http://schemas.microsoft.com/office/drawing/2014/main" id="{397BB279-F58C-E12A-86C4-B7623F014668}"/>
                </a:ext>
              </a:extLst>
            </p:cNvPr>
            <p:cNvSpPr/>
            <p:nvPr/>
          </p:nvSpPr>
          <p:spPr>
            <a:xfrm>
              <a:off x="9582860" y="6327087"/>
              <a:ext cx="12699" cy="44449"/>
            </a:xfrm>
            <a:custGeom>
              <a:avLst/>
              <a:gdLst>
                <a:gd name="connsiteX0" fmla="*/ 432 w 12699"/>
                <a:gd name="connsiteY0" fmla="*/ 256 h 44449"/>
                <a:gd name="connsiteX1" fmla="*/ 432 w 12699"/>
                <a:gd name="connsiteY1" fmla="*/ 44706 h 44449"/>
              </a:gdLst>
              <a:ahLst/>
              <a:cxnLst>
                <a:cxn ang="0">
                  <a:pos x="connsiteX0" y="connsiteY0"/>
                </a:cxn>
                <a:cxn ang="0">
                  <a:pos x="connsiteX1" y="connsiteY1"/>
                </a:cxn>
              </a:cxnLst>
              <a:rect l="l" t="t" r="r" b="b"/>
              <a:pathLst>
                <a:path w="12699" h="44449">
                  <a:moveTo>
                    <a:pt x="432" y="256"/>
                  </a:moveTo>
                  <a:lnTo>
                    <a:pt x="432" y="44706"/>
                  </a:lnTo>
                </a:path>
              </a:pathLst>
            </a:custGeom>
            <a:grpFill/>
            <a:ln w="8848" cap="flat">
              <a:solidFill>
                <a:srgbClr val="000000"/>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58037057-EDBB-D456-70F8-306AFF5FEA74}"/>
                </a:ext>
              </a:extLst>
            </p:cNvPr>
            <p:cNvSpPr/>
            <p:nvPr/>
          </p:nvSpPr>
          <p:spPr>
            <a:xfrm flipV="1">
              <a:off x="9552265" y="6419891"/>
              <a:ext cx="59908" cy="94396"/>
            </a:xfrm>
            <a:custGeom>
              <a:avLst/>
              <a:gdLst>
                <a:gd name="connsiteX0" fmla="*/ 2338 w 59908"/>
                <a:gd name="connsiteY0" fmla="*/ 92377 h 94396"/>
                <a:gd name="connsiteX1" fmla="*/ 51511 w 59908"/>
                <a:gd name="connsiteY1" fmla="*/ 92377 h 94396"/>
                <a:gd name="connsiteX2" fmla="*/ 51511 w 59908"/>
                <a:gd name="connsiteY2" fmla="*/ 81820 h 94396"/>
                <a:gd name="connsiteX3" fmla="*/ 13808 w 59908"/>
                <a:gd name="connsiteY3" fmla="*/ 81820 h 94396"/>
                <a:gd name="connsiteX4" fmla="*/ 13808 w 59908"/>
                <a:gd name="connsiteY4" fmla="*/ 59138 h 94396"/>
                <a:gd name="connsiteX5" fmla="*/ 19245 w 59908"/>
                <a:gd name="connsiteY5" fmla="*/ 60527 h 94396"/>
                <a:gd name="connsiteX6" fmla="*/ 24722 w 59908"/>
                <a:gd name="connsiteY6" fmla="*/ 60984 h 94396"/>
                <a:gd name="connsiteX7" fmla="*/ 49268 w 59908"/>
                <a:gd name="connsiteY7" fmla="*/ 52491 h 94396"/>
                <a:gd name="connsiteX8" fmla="*/ 58337 w 59908"/>
                <a:gd name="connsiteY8" fmla="*/ 29492 h 94396"/>
                <a:gd name="connsiteX9" fmla="*/ 49030 w 59908"/>
                <a:gd name="connsiteY9" fmla="*/ 6255 h 94396"/>
                <a:gd name="connsiteX10" fmla="*/ 22797 w 59908"/>
                <a:gd name="connsiteY10" fmla="*/ -2020 h 94396"/>
                <a:gd name="connsiteX11" fmla="*/ 10911 w 59908"/>
                <a:gd name="connsiteY11" fmla="*/ -1028 h 94396"/>
                <a:gd name="connsiteX12" fmla="*/ -1571 w 59908"/>
                <a:gd name="connsiteY12" fmla="*/ 1949 h 94396"/>
                <a:gd name="connsiteX13" fmla="*/ -1571 w 59908"/>
                <a:gd name="connsiteY13" fmla="*/ 14549 h 94396"/>
                <a:gd name="connsiteX14" fmla="*/ 9958 w 59908"/>
                <a:gd name="connsiteY14" fmla="*/ 10025 h 94396"/>
                <a:gd name="connsiteX15" fmla="*/ 22539 w 59908"/>
                <a:gd name="connsiteY15" fmla="*/ 8537 h 94396"/>
                <a:gd name="connsiteX16" fmla="*/ 39525 w 59908"/>
                <a:gd name="connsiteY16" fmla="*/ 14172 h 94396"/>
                <a:gd name="connsiteX17" fmla="*/ 45796 w 59908"/>
                <a:gd name="connsiteY17" fmla="*/ 29492 h 94396"/>
                <a:gd name="connsiteX18" fmla="*/ 39525 w 59908"/>
                <a:gd name="connsiteY18" fmla="*/ 44791 h 94396"/>
                <a:gd name="connsiteX19" fmla="*/ 22539 w 59908"/>
                <a:gd name="connsiteY19" fmla="*/ 50447 h 94396"/>
                <a:gd name="connsiteX20" fmla="*/ 12518 w 59908"/>
                <a:gd name="connsiteY20" fmla="*/ 49335 h 94396"/>
                <a:gd name="connsiteX21" fmla="*/ 2338 w 59908"/>
                <a:gd name="connsiteY21" fmla="*/ 45863 h 94396"/>
                <a:gd name="connsiteX22" fmla="*/ 233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338" y="92377"/>
                  </a:moveTo>
                  <a:lnTo>
                    <a:pt x="51511" y="92377"/>
                  </a:lnTo>
                  <a:lnTo>
                    <a:pt x="51511" y="81820"/>
                  </a:lnTo>
                  <a:lnTo>
                    <a:pt x="13808" y="81820"/>
                  </a:lnTo>
                  <a:lnTo>
                    <a:pt x="13808" y="59138"/>
                  </a:lnTo>
                  <a:cubicBezTo>
                    <a:pt x="15620" y="59760"/>
                    <a:pt x="17433" y="60223"/>
                    <a:pt x="19245" y="60527"/>
                  </a:cubicBezTo>
                  <a:cubicBezTo>
                    <a:pt x="21071" y="60832"/>
                    <a:pt x="22896" y="60984"/>
                    <a:pt x="24722" y="60984"/>
                  </a:cubicBezTo>
                  <a:cubicBezTo>
                    <a:pt x="35054" y="60984"/>
                    <a:pt x="43236" y="58153"/>
                    <a:pt x="49268" y="52491"/>
                  </a:cubicBezTo>
                  <a:cubicBezTo>
                    <a:pt x="55314" y="46829"/>
                    <a:pt x="58337" y="39162"/>
                    <a:pt x="58337" y="29492"/>
                  </a:cubicBezTo>
                  <a:cubicBezTo>
                    <a:pt x="58337" y="19530"/>
                    <a:pt x="55235" y="11784"/>
                    <a:pt x="49030" y="6255"/>
                  </a:cubicBezTo>
                  <a:cubicBezTo>
                    <a:pt x="42826" y="738"/>
                    <a:pt x="34081" y="-2020"/>
                    <a:pt x="22797" y="-2020"/>
                  </a:cubicBezTo>
                  <a:cubicBezTo>
                    <a:pt x="18908" y="-2020"/>
                    <a:pt x="14945" y="-1689"/>
                    <a:pt x="10911" y="-1028"/>
                  </a:cubicBezTo>
                  <a:cubicBezTo>
                    <a:pt x="6889" y="-367"/>
                    <a:pt x="2728" y="626"/>
                    <a:pt x="-1571" y="1949"/>
                  </a:cubicBezTo>
                  <a:lnTo>
                    <a:pt x="-1571" y="14549"/>
                  </a:lnTo>
                  <a:cubicBezTo>
                    <a:pt x="2146" y="12525"/>
                    <a:pt x="5989" y="11017"/>
                    <a:pt x="9958" y="10025"/>
                  </a:cubicBezTo>
                  <a:cubicBezTo>
                    <a:pt x="13927" y="9033"/>
                    <a:pt x="18120" y="8537"/>
                    <a:pt x="22539" y="8537"/>
                  </a:cubicBezTo>
                  <a:cubicBezTo>
                    <a:pt x="29696" y="8537"/>
                    <a:pt x="35358" y="10415"/>
                    <a:pt x="39525" y="14172"/>
                  </a:cubicBezTo>
                  <a:cubicBezTo>
                    <a:pt x="43706" y="17929"/>
                    <a:pt x="45796" y="23036"/>
                    <a:pt x="45796" y="29492"/>
                  </a:cubicBezTo>
                  <a:cubicBezTo>
                    <a:pt x="45796" y="35934"/>
                    <a:pt x="43706" y="41034"/>
                    <a:pt x="39525" y="44791"/>
                  </a:cubicBezTo>
                  <a:cubicBezTo>
                    <a:pt x="35358" y="48562"/>
                    <a:pt x="29696" y="50447"/>
                    <a:pt x="22539" y="50447"/>
                  </a:cubicBezTo>
                  <a:cubicBezTo>
                    <a:pt x="19192" y="50447"/>
                    <a:pt x="15852" y="50076"/>
                    <a:pt x="12518" y="49335"/>
                  </a:cubicBezTo>
                  <a:cubicBezTo>
                    <a:pt x="9197" y="48595"/>
                    <a:pt x="5804" y="47437"/>
                    <a:pt x="2338" y="45863"/>
                  </a:cubicBezTo>
                  <a:lnTo>
                    <a:pt x="2338" y="92377"/>
                  </a:lnTo>
                  <a:close/>
                </a:path>
              </a:pathLst>
            </a:custGeom>
            <a:grpFill/>
            <a:ln w="17" cap="flat">
              <a:noFill/>
              <a:prstDash val="solid"/>
              <a:round/>
            </a:ln>
          </p:spPr>
          <p:txBody>
            <a:bodyPr rtlCol="0" anchor="ctr"/>
            <a:lstStyle/>
            <a:p>
              <a:endParaRPr lang="en-US"/>
            </a:p>
          </p:txBody>
        </p:sp>
      </p:grpSp>
      <p:grpSp>
        <p:nvGrpSpPr>
          <p:cNvPr id="57" name="Graphic 3">
            <a:extLst>
              <a:ext uri="{FF2B5EF4-FFF2-40B4-BE49-F238E27FC236}">
                <a16:creationId xmlns:a16="http://schemas.microsoft.com/office/drawing/2014/main" id="{0A501DFD-CEBB-0A0E-B0F4-11DDE2780CBA}"/>
              </a:ext>
            </a:extLst>
          </p:cNvPr>
          <p:cNvGrpSpPr/>
          <p:nvPr/>
        </p:nvGrpSpPr>
        <p:grpSpPr>
          <a:xfrm>
            <a:off x="9755342" y="5792646"/>
            <a:ext cx="159842" cy="195415"/>
            <a:chOff x="10321306" y="6327087"/>
            <a:chExt cx="159842" cy="195415"/>
          </a:xfrm>
          <a:solidFill>
            <a:schemeClr val="tx1"/>
          </a:solidFill>
        </p:grpSpPr>
        <p:sp>
          <p:nvSpPr>
            <p:cNvPr id="58" name="Freeform: Shape 57">
              <a:extLst>
                <a:ext uri="{FF2B5EF4-FFF2-40B4-BE49-F238E27FC236}">
                  <a16:creationId xmlns:a16="http://schemas.microsoft.com/office/drawing/2014/main" id="{DB8B4FC5-487D-F934-AEFC-D25D88823043}"/>
                </a:ext>
              </a:extLst>
            </p:cNvPr>
            <p:cNvSpPr/>
            <p:nvPr/>
          </p:nvSpPr>
          <p:spPr>
            <a:xfrm>
              <a:off x="10388153" y="6327087"/>
              <a:ext cx="12699" cy="44449"/>
            </a:xfrm>
            <a:custGeom>
              <a:avLst/>
              <a:gdLst>
                <a:gd name="connsiteX0" fmla="*/ 496 w 12699"/>
                <a:gd name="connsiteY0" fmla="*/ 256 h 44449"/>
                <a:gd name="connsiteX1" fmla="*/ 496 w 12699"/>
                <a:gd name="connsiteY1" fmla="*/ 44706 h 44449"/>
              </a:gdLst>
              <a:ahLst/>
              <a:cxnLst>
                <a:cxn ang="0">
                  <a:pos x="connsiteX0" y="connsiteY0"/>
                </a:cxn>
                <a:cxn ang="0">
                  <a:pos x="connsiteX1" y="connsiteY1"/>
                </a:cxn>
              </a:cxnLst>
              <a:rect l="l" t="t" r="r" b="b"/>
              <a:pathLst>
                <a:path w="12699" h="44449">
                  <a:moveTo>
                    <a:pt x="496" y="256"/>
                  </a:moveTo>
                  <a:lnTo>
                    <a:pt x="496" y="44706"/>
                  </a:lnTo>
                </a:path>
              </a:pathLst>
            </a:custGeom>
            <a:grpFill/>
            <a:ln w="8848" cap="flat">
              <a:solidFill>
                <a:srgbClr val="000000"/>
              </a:solidFill>
              <a:prstDash val="solid"/>
              <a:round/>
            </a:ln>
          </p:spPr>
          <p:txBody>
            <a:bodyPr rtlCol="0" anchor="ctr"/>
            <a:lstStyle/>
            <a:p>
              <a:endParaRPr lang="en-US"/>
            </a:p>
          </p:txBody>
        </p:sp>
        <p:grpSp>
          <p:nvGrpSpPr>
            <p:cNvPr id="59" name="Graphic 3">
              <a:extLst>
                <a:ext uri="{FF2B5EF4-FFF2-40B4-BE49-F238E27FC236}">
                  <a16:creationId xmlns:a16="http://schemas.microsoft.com/office/drawing/2014/main" id="{752D3E96-F6FE-1961-5E17-ECCFDD4AD4EB}"/>
                </a:ext>
              </a:extLst>
            </p:cNvPr>
            <p:cNvGrpSpPr/>
            <p:nvPr/>
          </p:nvGrpSpPr>
          <p:grpSpPr>
            <a:xfrm>
              <a:off x="10321306" y="6418224"/>
              <a:ext cx="159842" cy="100278"/>
              <a:chOff x="10321306" y="6418224"/>
              <a:chExt cx="159842" cy="100278"/>
            </a:xfrm>
            <a:grpFill/>
          </p:grpSpPr>
          <p:sp>
            <p:nvSpPr>
              <p:cNvPr id="60" name="Freeform: Shape 59">
                <a:extLst>
                  <a:ext uri="{FF2B5EF4-FFF2-40B4-BE49-F238E27FC236}">
                    <a16:creationId xmlns:a16="http://schemas.microsoft.com/office/drawing/2014/main" id="{9E200064-A3F3-0B6F-2EA2-00D154633062}"/>
                  </a:ext>
                </a:extLst>
              </p:cNvPr>
              <p:cNvSpPr/>
              <p:nvPr/>
            </p:nvSpPr>
            <p:spPr>
              <a:xfrm flipV="1">
                <a:off x="10321306" y="6419891"/>
                <a:ext cx="55125" cy="92590"/>
              </a:xfrm>
              <a:custGeom>
                <a:avLst/>
                <a:gdLst>
                  <a:gd name="connsiteX0" fmla="*/ 207 w 55125"/>
                  <a:gd name="connsiteY0" fmla="*/ 8471 h 92590"/>
                  <a:gd name="connsiteX1" fmla="*/ 20665 w 55125"/>
                  <a:gd name="connsiteY1" fmla="*/ 8471 h 92590"/>
                  <a:gd name="connsiteX2" fmla="*/ 20665 w 55125"/>
                  <a:gd name="connsiteY2" fmla="*/ 79115 h 92590"/>
                  <a:gd name="connsiteX3" fmla="*/ -1599 w 55125"/>
                  <a:gd name="connsiteY3" fmla="*/ 74650 h 92590"/>
                  <a:gd name="connsiteX4" fmla="*/ -1599 w 55125"/>
                  <a:gd name="connsiteY4" fmla="*/ 86060 h 92590"/>
                  <a:gd name="connsiteX5" fmla="*/ 20546 w 55125"/>
                  <a:gd name="connsiteY5" fmla="*/ 90525 h 92590"/>
                  <a:gd name="connsiteX6" fmla="*/ 33068 w 55125"/>
                  <a:gd name="connsiteY6" fmla="*/ 90525 h 92590"/>
                  <a:gd name="connsiteX7" fmla="*/ 33068 w 55125"/>
                  <a:gd name="connsiteY7" fmla="*/ 8471 h 92590"/>
                  <a:gd name="connsiteX8" fmla="*/ 53527 w 55125"/>
                  <a:gd name="connsiteY8" fmla="*/ 8471 h 92590"/>
                  <a:gd name="connsiteX9" fmla="*/ 53527 w 55125"/>
                  <a:gd name="connsiteY9" fmla="*/ -2066 h 92590"/>
                  <a:gd name="connsiteX10" fmla="*/ 207 w 55125"/>
                  <a:gd name="connsiteY10" fmla="*/ -2066 h 92590"/>
                  <a:gd name="connsiteX11" fmla="*/ 207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7" y="8471"/>
                    </a:moveTo>
                    <a:lnTo>
                      <a:pt x="20665" y="8471"/>
                    </a:lnTo>
                    <a:lnTo>
                      <a:pt x="20665" y="79115"/>
                    </a:lnTo>
                    <a:lnTo>
                      <a:pt x="-1599" y="74650"/>
                    </a:lnTo>
                    <a:lnTo>
                      <a:pt x="-1599" y="86060"/>
                    </a:lnTo>
                    <a:lnTo>
                      <a:pt x="20546" y="90525"/>
                    </a:lnTo>
                    <a:lnTo>
                      <a:pt x="33068" y="90525"/>
                    </a:lnTo>
                    <a:lnTo>
                      <a:pt x="33068" y="8471"/>
                    </a:lnTo>
                    <a:lnTo>
                      <a:pt x="53527" y="8471"/>
                    </a:lnTo>
                    <a:lnTo>
                      <a:pt x="53527" y="-2066"/>
                    </a:lnTo>
                    <a:lnTo>
                      <a:pt x="207" y="-2066"/>
                    </a:lnTo>
                    <a:lnTo>
                      <a:pt x="207" y="8471"/>
                    </a:lnTo>
                    <a:close/>
                  </a:path>
                </a:pathLst>
              </a:custGeom>
              <a:grpFill/>
              <a:ln w="17" cap="flat">
                <a:no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E855030E-DCE1-E34D-C073-D97829DF5A46}"/>
                  </a:ext>
                </a:extLst>
              </p:cNvPr>
              <p:cNvSpPr/>
              <p:nvPr/>
            </p:nvSpPr>
            <p:spPr>
              <a:xfrm flipV="1">
                <a:off x="10396531" y="6418224"/>
                <a:ext cx="63995" cy="96063"/>
              </a:xfrm>
              <a:custGeom>
                <a:avLst/>
                <a:gdLst>
                  <a:gd name="connsiteX0" fmla="*/ 30453 w 63995"/>
                  <a:gd name="connsiteY0" fmla="*/ 84079 h 96063"/>
                  <a:gd name="connsiteX1" fmla="*/ 15907 w 63995"/>
                  <a:gd name="connsiteY1" fmla="*/ 74554 h 96063"/>
                  <a:gd name="connsiteX2" fmla="*/ 11045 w 63995"/>
                  <a:gd name="connsiteY2" fmla="*/ 45940 h 96063"/>
                  <a:gd name="connsiteX3" fmla="*/ 15907 w 63995"/>
                  <a:gd name="connsiteY3" fmla="*/ 17385 h 96063"/>
                  <a:gd name="connsiteX4" fmla="*/ 30453 w 63995"/>
                  <a:gd name="connsiteY4" fmla="*/ 7860 h 96063"/>
                  <a:gd name="connsiteX5" fmla="*/ 45058 w 63995"/>
                  <a:gd name="connsiteY5" fmla="*/ 17385 h 96063"/>
                  <a:gd name="connsiteX6" fmla="*/ 49939 w 63995"/>
                  <a:gd name="connsiteY6" fmla="*/ 45940 h 96063"/>
                  <a:gd name="connsiteX7" fmla="*/ 45058 w 63995"/>
                  <a:gd name="connsiteY7" fmla="*/ 74554 h 96063"/>
                  <a:gd name="connsiteX8" fmla="*/ 30453 w 63995"/>
                  <a:gd name="connsiteY8" fmla="*/ 84079 h 96063"/>
                  <a:gd name="connsiteX9" fmla="*/ 30453 w 63995"/>
                  <a:gd name="connsiteY9" fmla="*/ 94001 h 96063"/>
                  <a:gd name="connsiteX10" fmla="*/ 54245 w 63995"/>
                  <a:gd name="connsiteY10" fmla="*/ 81678 h 96063"/>
                  <a:gd name="connsiteX11" fmla="*/ 62460 w 63995"/>
                  <a:gd name="connsiteY11" fmla="*/ 45940 h 96063"/>
                  <a:gd name="connsiteX12" fmla="*/ 54245 w 63995"/>
                  <a:gd name="connsiteY12" fmla="*/ 10241 h 96063"/>
                  <a:gd name="connsiteX13" fmla="*/ 30453 w 63995"/>
                  <a:gd name="connsiteY13" fmla="*/ -2062 h 96063"/>
                  <a:gd name="connsiteX14" fmla="*/ 6680 w 63995"/>
                  <a:gd name="connsiteY14" fmla="*/ 10241 h 96063"/>
                  <a:gd name="connsiteX15" fmla="*/ -1536 w 63995"/>
                  <a:gd name="connsiteY15" fmla="*/ 45940 h 96063"/>
                  <a:gd name="connsiteX16" fmla="*/ 6680 w 63995"/>
                  <a:gd name="connsiteY16" fmla="*/ 81678 h 96063"/>
                  <a:gd name="connsiteX17" fmla="*/ 3045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453" y="84079"/>
                    </a:moveTo>
                    <a:cubicBezTo>
                      <a:pt x="24010" y="84079"/>
                      <a:pt x="19161" y="80904"/>
                      <a:pt x="15907" y="74554"/>
                    </a:cubicBezTo>
                    <a:cubicBezTo>
                      <a:pt x="12666" y="68218"/>
                      <a:pt x="11045" y="58679"/>
                      <a:pt x="11045" y="45940"/>
                    </a:cubicBezTo>
                    <a:cubicBezTo>
                      <a:pt x="11045" y="33253"/>
                      <a:pt x="12666" y="23735"/>
                      <a:pt x="15907" y="17385"/>
                    </a:cubicBezTo>
                    <a:cubicBezTo>
                      <a:pt x="19161" y="11035"/>
                      <a:pt x="24010" y="7860"/>
                      <a:pt x="30453" y="7860"/>
                    </a:cubicBezTo>
                    <a:cubicBezTo>
                      <a:pt x="36948" y="7860"/>
                      <a:pt x="41816" y="11035"/>
                      <a:pt x="45058" y="17385"/>
                    </a:cubicBezTo>
                    <a:cubicBezTo>
                      <a:pt x="48312" y="23735"/>
                      <a:pt x="49939" y="33253"/>
                      <a:pt x="49939" y="45940"/>
                    </a:cubicBezTo>
                    <a:cubicBezTo>
                      <a:pt x="49939" y="58679"/>
                      <a:pt x="48312" y="68218"/>
                      <a:pt x="45058" y="74554"/>
                    </a:cubicBezTo>
                    <a:cubicBezTo>
                      <a:pt x="41816" y="80904"/>
                      <a:pt x="36948" y="84079"/>
                      <a:pt x="30453" y="84079"/>
                    </a:cubicBezTo>
                    <a:close/>
                    <a:moveTo>
                      <a:pt x="30453" y="94001"/>
                    </a:moveTo>
                    <a:cubicBezTo>
                      <a:pt x="40837" y="94001"/>
                      <a:pt x="48768" y="89894"/>
                      <a:pt x="54245" y="81678"/>
                    </a:cubicBezTo>
                    <a:cubicBezTo>
                      <a:pt x="59722" y="73476"/>
                      <a:pt x="62460" y="61563"/>
                      <a:pt x="62460" y="45940"/>
                    </a:cubicBezTo>
                    <a:cubicBezTo>
                      <a:pt x="62460" y="30356"/>
                      <a:pt x="59722" y="18456"/>
                      <a:pt x="54245" y="10241"/>
                    </a:cubicBezTo>
                    <a:cubicBezTo>
                      <a:pt x="48768" y="2039"/>
                      <a:pt x="40837" y="-2062"/>
                      <a:pt x="30453" y="-2062"/>
                    </a:cubicBezTo>
                    <a:cubicBezTo>
                      <a:pt x="20081" y="-2062"/>
                      <a:pt x="12157" y="2039"/>
                      <a:pt x="6680" y="10241"/>
                    </a:cubicBezTo>
                    <a:cubicBezTo>
                      <a:pt x="1203" y="18456"/>
                      <a:pt x="-1536" y="30356"/>
                      <a:pt x="-1536" y="45940"/>
                    </a:cubicBezTo>
                    <a:cubicBezTo>
                      <a:pt x="-1536" y="61563"/>
                      <a:pt x="1203" y="73476"/>
                      <a:pt x="6680" y="81678"/>
                    </a:cubicBezTo>
                    <a:cubicBezTo>
                      <a:pt x="12157" y="89894"/>
                      <a:pt x="20081" y="94001"/>
                      <a:pt x="30453" y="94001"/>
                    </a:cubicBezTo>
                    <a:close/>
                  </a:path>
                </a:pathLst>
              </a:custGeom>
              <a:grpFill/>
              <a:ln w="17" cap="flat">
                <a:noFill/>
                <a:prstDash val="solid"/>
                <a:round/>
              </a:ln>
            </p:spPr>
            <p:txBody>
              <a:bodyPr rtlCol="0" anchor="ctr"/>
              <a:lstStyle/>
              <a:p>
                <a:endParaRPr lang="en-US"/>
              </a:p>
            </p:txBody>
          </p:sp>
        </p:grpSp>
      </p:grpSp>
      <p:grpSp>
        <p:nvGrpSpPr>
          <p:cNvPr id="62" name="Graphic 3">
            <a:extLst>
              <a:ext uri="{FF2B5EF4-FFF2-40B4-BE49-F238E27FC236}">
                <a16:creationId xmlns:a16="http://schemas.microsoft.com/office/drawing/2014/main" id="{7AED9E49-E96F-AB03-AEBB-7DFDD6F7F95B}"/>
              </a:ext>
            </a:extLst>
          </p:cNvPr>
          <p:cNvGrpSpPr/>
          <p:nvPr/>
        </p:nvGrpSpPr>
        <p:grpSpPr>
          <a:xfrm>
            <a:off x="10560635" y="5792646"/>
            <a:ext cx="156790" cy="195415"/>
            <a:chOff x="11126599" y="6327087"/>
            <a:chExt cx="156790" cy="195415"/>
          </a:xfrm>
          <a:solidFill>
            <a:schemeClr val="tx1"/>
          </a:solidFill>
        </p:grpSpPr>
        <p:sp>
          <p:nvSpPr>
            <p:cNvPr id="63" name="Freeform: Shape 62">
              <a:extLst>
                <a:ext uri="{FF2B5EF4-FFF2-40B4-BE49-F238E27FC236}">
                  <a16:creationId xmlns:a16="http://schemas.microsoft.com/office/drawing/2014/main" id="{8595C37E-6AF6-6006-21EE-2CD62F48A4FA}"/>
                </a:ext>
              </a:extLst>
            </p:cNvPr>
            <p:cNvSpPr/>
            <p:nvPr/>
          </p:nvSpPr>
          <p:spPr>
            <a:xfrm>
              <a:off x="11193446" y="6327087"/>
              <a:ext cx="12699" cy="44449"/>
            </a:xfrm>
            <a:custGeom>
              <a:avLst/>
              <a:gdLst>
                <a:gd name="connsiteX0" fmla="*/ 559 w 12699"/>
                <a:gd name="connsiteY0" fmla="*/ 256 h 44449"/>
                <a:gd name="connsiteX1" fmla="*/ 559 w 12699"/>
                <a:gd name="connsiteY1" fmla="*/ 44706 h 44449"/>
              </a:gdLst>
              <a:ahLst/>
              <a:cxnLst>
                <a:cxn ang="0">
                  <a:pos x="connsiteX0" y="connsiteY0"/>
                </a:cxn>
                <a:cxn ang="0">
                  <a:pos x="connsiteX1" y="connsiteY1"/>
                </a:cxn>
              </a:cxnLst>
              <a:rect l="l" t="t" r="r" b="b"/>
              <a:pathLst>
                <a:path w="12699" h="44449">
                  <a:moveTo>
                    <a:pt x="559" y="256"/>
                  </a:moveTo>
                  <a:lnTo>
                    <a:pt x="559" y="44706"/>
                  </a:lnTo>
                </a:path>
              </a:pathLst>
            </a:custGeom>
            <a:grpFill/>
            <a:ln w="8848" cap="flat">
              <a:solidFill>
                <a:srgbClr val="000000"/>
              </a:solidFill>
              <a:prstDash val="solid"/>
              <a:round/>
            </a:ln>
          </p:spPr>
          <p:txBody>
            <a:bodyPr rtlCol="0" anchor="ctr"/>
            <a:lstStyle/>
            <a:p>
              <a:endParaRPr lang="en-US"/>
            </a:p>
          </p:txBody>
        </p:sp>
        <p:grpSp>
          <p:nvGrpSpPr>
            <p:cNvPr id="64" name="Graphic 3">
              <a:extLst>
                <a:ext uri="{FF2B5EF4-FFF2-40B4-BE49-F238E27FC236}">
                  <a16:creationId xmlns:a16="http://schemas.microsoft.com/office/drawing/2014/main" id="{3136559A-472A-67CE-5B7C-8BDE1FAEC7CE}"/>
                </a:ext>
              </a:extLst>
            </p:cNvPr>
            <p:cNvGrpSpPr/>
            <p:nvPr/>
          </p:nvGrpSpPr>
          <p:grpSpPr>
            <a:xfrm>
              <a:off x="11126599" y="6419891"/>
              <a:ext cx="156790" cy="98538"/>
              <a:chOff x="11126599" y="6419891"/>
              <a:chExt cx="156790" cy="98538"/>
            </a:xfrm>
            <a:grpFill/>
          </p:grpSpPr>
          <p:sp>
            <p:nvSpPr>
              <p:cNvPr id="65" name="Freeform: Shape 64">
                <a:extLst>
                  <a:ext uri="{FF2B5EF4-FFF2-40B4-BE49-F238E27FC236}">
                    <a16:creationId xmlns:a16="http://schemas.microsoft.com/office/drawing/2014/main" id="{A4F99884-9053-8EF6-8999-23F488104526}"/>
                  </a:ext>
                </a:extLst>
              </p:cNvPr>
              <p:cNvSpPr/>
              <p:nvPr/>
            </p:nvSpPr>
            <p:spPr>
              <a:xfrm flipV="1">
                <a:off x="11126599" y="6419891"/>
                <a:ext cx="55125" cy="92590"/>
              </a:xfrm>
              <a:custGeom>
                <a:avLst/>
                <a:gdLst>
                  <a:gd name="connsiteX0" fmla="*/ 270 w 55125"/>
                  <a:gd name="connsiteY0" fmla="*/ 8471 h 92590"/>
                  <a:gd name="connsiteX1" fmla="*/ 20729 w 55125"/>
                  <a:gd name="connsiteY1" fmla="*/ 8471 h 92590"/>
                  <a:gd name="connsiteX2" fmla="*/ 20729 w 55125"/>
                  <a:gd name="connsiteY2" fmla="*/ 79115 h 92590"/>
                  <a:gd name="connsiteX3" fmla="*/ -1536 w 55125"/>
                  <a:gd name="connsiteY3" fmla="*/ 74650 h 92590"/>
                  <a:gd name="connsiteX4" fmla="*/ -1536 w 55125"/>
                  <a:gd name="connsiteY4" fmla="*/ 86060 h 92590"/>
                  <a:gd name="connsiteX5" fmla="*/ 20610 w 55125"/>
                  <a:gd name="connsiteY5" fmla="*/ 90525 h 92590"/>
                  <a:gd name="connsiteX6" fmla="*/ 33131 w 55125"/>
                  <a:gd name="connsiteY6" fmla="*/ 90525 h 92590"/>
                  <a:gd name="connsiteX7" fmla="*/ 33131 w 55125"/>
                  <a:gd name="connsiteY7" fmla="*/ 8471 h 92590"/>
                  <a:gd name="connsiteX8" fmla="*/ 53590 w 55125"/>
                  <a:gd name="connsiteY8" fmla="*/ 8471 h 92590"/>
                  <a:gd name="connsiteX9" fmla="*/ 53590 w 55125"/>
                  <a:gd name="connsiteY9" fmla="*/ -2066 h 92590"/>
                  <a:gd name="connsiteX10" fmla="*/ 270 w 55125"/>
                  <a:gd name="connsiteY10" fmla="*/ -2066 h 92590"/>
                  <a:gd name="connsiteX11" fmla="*/ 270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70" y="8471"/>
                    </a:moveTo>
                    <a:lnTo>
                      <a:pt x="20729" y="8471"/>
                    </a:lnTo>
                    <a:lnTo>
                      <a:pt x="20729" y="79115"/>
                    </a:lnTo>
                    <a:lnTo>
                      <a:pt x="-1536" y="74650"/>
                    </a:lnTo>
                    <a:lnTo>
                      <a:pt x="-1536" y="86060"/>
                    </a:lnTo>
                    <a:lnTo>
                      <a:pt x="20610" y="90525"/>
                    </a:lnTo>
                    <a:lnTo>
                      <a:pt x="33131" y="90525"/>
                    </a:lnTo>
                    <a:lnTo>
                      <a:pt x="33131" y="8471"/>
                    </a:lnTo>
                    <a:lnTo>
                      <a:pt x="53590" y="8471"/>
                    </a:lnTo>
                    <a:lnTo>
                      <a:pt x="53590" y="-2066"/>
                    </a:lnTo>
                    <a:lnTo>
                      <a:pt x="270" y="-2066"/>
                    </a:lnTo>
                    <a:lnTo>
                      <a:pt x="270" y="8471"/>
                    </a:lnTo>
                    <a:close/>
                  </a:path>
                </a:pathLst>
              </a:custGeom>
              <a:grpFill/>
              <a:ln w="17"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EE996EAB-AE8C-CA56-54EF-8B7D4CE114A9}"/>
                  </a:ext>
                </a:extLst>
              </p:cNvPr>
              <p:cNvSpPr/>
              <p:nvPr/>
            </p:nvSpPr>
            <p:spPr>
              <a:xfrm flipV="1">
                <a:off x="11203253" y="6419891"/>
                <a:ext cx="59908" cy="94396"/>
              </a:xfrm>
              <a:custGeom>
                <a:avLst/>
                <a:gdLst>
                  <a:gd name="connsiteX0" fmla="*/ 2468 w 59908"/>
                  <a:gd name="connsiteY0" fmla="*/ 92377 h 94396"/>
                  <a:gd name="connsiteX1" fmla="*/ 51641 w 59908"/>
                  <a:gd name="connsiteY1" fmla="*/ 92377 h 94396"/>
                  <a:gd name="connsiteX2" fmla="*/ 51641 w 59908"/>
                  <a:gd name="connsiteY2" fmla="*/ 81820 h 94396"/>
                  <a:gd name="connsiteX3" fmla="*/ 13938 w 59908"/>
                  <a:gd name="connsiteY3" fmla="*/ 81820 h 94396"/>
                  <a:gd name="connsiteX4" fmla="*/ 13938 w 59908"/>
                  <a:gd name="connsiteY4" fmla="*/ 59138 h 94396"/>
                  <a:gd name="connsiteX5" fmla="*/ 19375 w 59908"/>
                  <a:gd name="connsiteY5" fmla="*/ 60527 h 94396"/>
                  <a:gd name="connsiteX6" fmla="*/ 24852 w 59908"/>
                  <a:gd name="connsiteY6" fmla="*/ 60984 h 94396"/>
                  <a:gd name="connsiteX7" fmla="*/ 49398 w 59908"/>
                  <a:gd name="connsiteY7" fmla="*/ 52491 h 94396"/>
                  <a:gd name="connsiteX8" fmla="*/ 58467 w 59908"/>
                  <a:gd name="connsiteY8" fmla="*/ 29492 h 94396"/>
                  <a:gd name="connsiteX9" fmla="*/ 49160 w 59908"/>
                  <a:gd name="connsiteY9" fmla="*/ 6255 h 94396"/>
                  <a:gd name="connsiteX10" fmla="*/ 22927 w 59908"/>
                  <a:gd name="connsiteY10" fmla="*/ -2020 h 94396"/>
                  <a:gd name="connsiteX11" fmla="*/ 11041 w 59908"/>
                  <a:gd name="connsiteY11" fmla="*/ -1028 h 94396"/>
                  <a:gd name="connsiteX12" fmla="*/ -1441 w 59908"/>
                  <a:gd name="connsiteY12" fmla="*/ 1949 h 94396"/>
                  <a:gd name="connsiteX13" fmla="*/ -1441 w 59908"/>
                  <a:gd name="connsiteY13" fmla="*/ 14549 h 94396"/>
                  <a:gd name="connsiteX14" fmla="*/ 10088 w 59908"/>
                  <a:gd name="connsiteY14" fmla="*/ 10025 h 94396"/>
                  <a:gd name="connsiteX15" fmla="*/ 22669 w 59908"/>
                  <a:gd name="connsiteY15" fmla="*/ 8537 h 94396"/>
                  <a:gd name="connsiteX16" fmla="*/ 39655 w 59908"/>
                  <a:gd name="connsiteY16" fmla="*/ 14172 h 94396"/>
                  <a:gd name="connsiteX17" fmla="*/ 45926 w 59908"/>
                  <a:gd name="connsiteY17" fmla="*/ 29492 h 94396"/>
                  <a:gd name="connsiteX18" fmla="*/ 39655 w 59908"/>
                  <a:gd name="connsiteY18" fmla="*/ 44791 h 94396"/>
                  <a:gd name="connsiteX19" fmla="*/ 22669 w 59908"/>
                  <a:gd name="connsiteY19" fmla="*/ 50447 h 94396"/>
                  <a:gd name="connsiteX20" fmla="*/ 12648 w 59908"/>
                  <a:gd name="connsiteY20" fmla="*/ 49335 h 94396"/>
                  <a:gd name="connsiteX21" fmla="*/ 2468 w 59908"/>
                  <a:gd name="connsiteY21" fmla="*/ 45863 h 94396"/>
                  <a:gd name="connsiteX22" fmla="*/ 246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468" y="92377"/>
                    </a:moveTo>
                    <a:lnTo>
                      <a:pt x="51641" y="92377"/>
                    </a:lnTo>
                    <a:lnTo>
                      <a:pt x="51641" y="81820"/>
                    </a:lnTo>
                    <a:lnTo>
                      <a:pt x="13938" y="81820"/>
                    </a:lnTo>
                    <a:lnTo>
                      <a:pt x="13938" y="59138"/>
                    </a:lnTo>
                    <a:cubicBezTo>
                      <a:pt x="15750" y="59760"/>
                      <a:pt x="17563" y="60223"/>
                      <a:pt x="19375" y="60527"/>
                    </a:cubicBezTo>
                    <a:cubicBezTo>
                      <a:pt x="21201" y="60832"/>
                      <a:pt x="23026" y="60984"/>
                      <a:pt x="24852" y="60984"/>
                    </a:cubicBezTo>
                    <a:cubicBezTo>
                      <a:pt x="35184" y="60984"/>
                      <a:pt x="43366" y="58153"/>
                      <a:pt x="49398" y="52491"/>
                    </a:cubicBezTo>
                    <a:cubicBezTo>
                      <a:pt x="55444" y="46829"/>
                      <a:pt x="58467" y="39162"/>
                      <a:pt x="58467" y="29492"/>
                    </a:cubicBezTo>
                    <a:cubicBezTo>
                      <a:pt x="58467" y="19530"/>
                      <a:pt x="55365" y="11784"/>
                      <a:pt x="49160" y="6255"/>
                    </a:cubicBezTo>
                    <a:cubicBezTo>
                      <a:pt x="42956" y="738"/>
                      <a:pt x="34211" y="-2020"/>
                      <a:pt x="22927" y="-2020"/>
                    </a:cubicBezTo>
                    <a:cubicBezTo>
                      <a:pt x="19038" y="-2020"/>
                      <a:pt x="15075" y="-1689"/>
                      <a:pt x="11041" y="-1028"/>
                    </a:cubicBezTo>
                    <a:cubicBezTo>
                      <a:pt x="7019" y="-367"/>
                      <a:pt x="2858" y="626"/>
                      <a:pt x="-1441" y="1949"/>
                    </a:cubicBezTo>
                    <a:lnTo>
                      <a:pt x="-1441" y="14549"/>
                    </a:lnTo>
                    <a:cubicBezTo>
                      <a:pt x="2276" y="12525"/>
                      <a:pt x="6119" y="11017"/>
                      <a:pt x="10088" y="10025"/>
                    </a:cubicBezTo>
                    <a:cubicBezTo>
                      <a:pt x="14057" y="9033"/>
                      <a:pt x="18250" y="8537"/>
                      <a:pt x="22669" y="8537"/>
                    </a:cubicBezTo>
                    <a:cubicBezTo>
                      <a:pt x="29826" y="8537"/>
                      <a:pt x="35488" y="10415"/>
                      <a:pt x="39655" y="14172"/>
                    </a:cubicBezTo>
                    <a:cubicBezTo>
                      <a:pt x="43836" y="17929"/>
                      <a:pt x="45926" y="23036"/>
                      <a:pt x="45926" y="29492"/>
                    </a:cubicBezTo>
                    <a:cubicBezTo>
                      <a:pt x="45926" y="35934"/>
                      <a:pt x="43836" y="41034"/>
                      <a:pt x="39655" y="44791"/>
                    </a:cubicBezTo>
                    <a:cubicBezTo>
                      <a:pt x="35488" y="48562"/>
                      <a:pt x="29826" y="50447"/>
                      <a:pt x="22669" y="50447"/>
                    </a:cubicBezTo>
                    <a:cubicBezTo>
                      <a:pt x="19322" y="50447"/>
                      <a:pt x="15982" y="50076"/>
                      <a:pt x="12648" y="49335"/>
                    </a:cubicBezTo>
                    <a:cubicBezTo>
                      <a:pt x="9327" y="48595"/>
                      <a:pt x="5934" y="47437"/>
                      <a:pt x="2468" y="45863"/>
                    </a:cubicBezTo>
                    <a:lnTo>
                      <a:pt x="2468" y="92377"/>
                    </a:lnTo>
                    <a:close/>
                  </a:path>
                </a:pathLst>
              </a:custGeom>
              <a:grpFill/>
              <a:ln w="17" cap="flat">
                <a:noFill/>
                <a:prstDash val="solid"/>
                <a:round/>
              </a:ln>
            </p:spPr>
            <p:txBody>
              <a:bodyPr rtlCol="0" anchor="ctr"/>
              <a:lstStyle/>
              <a:p>
                <a:endParaRPr lang="en-US"/>
              </a:p>
            </p:txBody>
          </p:sp>
        </p:grpSp>
      </p:grpSp>
      <p:grpSp>
        <p:nvGrpSpPr>
          <p:cNvPr id="67" name="Graphic 3">
            <a:extLst>
              <a:ext uri="{FF2B5EF4-FFF2-40B4-BE49-F238E27FC236}">
                <a16:creationId xmlns:a16="http://schemas.microsoft.com/office/drawing/2014/main" id="{67981197-01C4-EDBC-F7FB-7D63C6C8890B}"/>
              </a:ext>
            </a:extLst>
          </p:cNvPr>
          <p:cNvGrpSpPr/>
          <p:nvPr/>
        </p:nvGrpSpPr>
        <p:grpSpPr>
          <a:xfrm>
            <a:off x="11361284" y="5792646"/>
            <a:ext cx="165174" cy="195415"/>
            <a:chOff x="11927248" y="6327087"/>
            <a:chExt cx="165174" cy="195415"/>
          </a:xfrm>
          <a:solidFill>
            <a:schemeClr val="tx1"/>
          </a:solidFill>
        </p:grpSpPr>
        <p:sp>
          <p:nvSpPr>
            <p:cNvPr id="68" name="Freeform: Shape 67">
              <a:extLst>
                <a:ext uri="{FF2B5EF4-FFF2-40B4-BE49-F238E27FC236}">
                  <a16:creationId xmlns:a16="http://schemas.microsoft.com/office/drawing/2014/main" id="{9FA24A4E-3A5C-91D2-494E-54E91D260017}"/>
                </a:ext>
              </a:extLst>
            </p:cNvPr>
            <p:cNvSpPr/>
            <p:nvPr/>
          </p:nvSpPr>
          <p:spPr>
            <a:xfrm>
              <a:off x="11998739" y="6327087"/>
              <a:ext cx="12699" cy="44449"/>
            </a:xfrm>
            <a:custGeom>
              <a:avLst/>
              <a:gdLst>
                <a:gd name="connsiteX0" fmla="*/ 623 w 12699"/>
                <a:gd name="connsiteY0" fmla="*/ 256 h 44449"/>
                <a:gd name="connsiteX1" fmla="*/ 623 w 12699"/>
                <a:gd name="connsiteY1" fmla="*/ 44706 h 44449"/>
              </a:gdLst>
              <a:ahLst/>
              <a:cxnLst>
                <a:cxn ang="0">
                  <a:pos x="connsiteX0" y="connsiteY0"/>
                </a:cxn>
                <a:cxn ang="0">
                  <a:pos x="connsiteX1" y="connsiteY1"/>
                </a:cxn>
              </a:cxnLst>
              <a:rect l="l" t="t" r="r" b="b"/>
              <a:pathLst>
                <a:path w="12699" h="44449">
                  <a:moveTo>
                    <a:pt x="623" y="256"/>
                  </a:moveTo>
                  <a:lnTo>
                    <a:pt x="623" y="44706"/>
                  </a:lnTo>
                </a:path>
              </a:pathLst>
            </a:custGeom>
            <a:grpFill/>
            <a:ln w="8848" cap="flat">
              <a:solidFill>
                <a:srgbClr val="000000"/>
              </a:solidFill>
              <a:prstDash val="solid"/>
              <a:round/>
            </a:ln>
          </p:spPr>
          <p:txBody>
            <a:bodyPr rtlCol="0" anchor="ctr"/>
            <a:lstStyle/>
            <a:p>
              <a:endParaRPr lang="en-US"/>
            </a:p>
          </p:txBody>
        </p:sp>
        <p:grpSp>
          <p:nvGrpSpPr>
            <p:cNvPr id="69" name="Graphic 3">
              <a:extLst>
                <a:ext uri="{FF2B5EF4-FFF2-40B4-BE49-F238E27FC236}">
                  <a16:creationId xmlns:a16="http://schemas.microsoft.com/office/drawing/2014/main" id="{6B043FB3-3B2E-E3C5-F24D-D238CF4918D6}"/>
                </a:ext>
              </a:extLst>
            </p:cNvPr>
            <p:cNvGrpSpPr/>
            <p:nvPr/>
          </p:nvGrpSpPr>
          <p:grpSpPr>
            <a:xfrm>
              <a:off x="11927248" y="6418224"/>
              <a:ext cx="165174" cy="100278"/>
              <a:chOff x="11927248" y="6418224"/>
              <a:chExt cx="165174" cy="100278"/>
            </a:xfrm>
            <a:grpFill/>
          </p:grpSpPr>
          <p:sp>
            <p:nvSpPr>
              <p:cNvPr id="70" name="Freeform: Shape 69">
                <a:extLst>
                  <a:ext uri="{FF2B5EF4-FFF2-40B4-BE49-F238E27FC236}">
                    <a16:creationId xmlns:a16="http://schemas.microsoft.com/office/drawing/2014/main" id="{122FB67C-4222-2762-9BCB-4C5D82358D60}"/>
                  </a:ext>
                </a:extLst>
              </p:cNvPr>
              <p:cNvSpPr/>
              <p:nvPr/>
            </p:nvSpPr>
            <p:spPr>
              <a:xfrm flipV="1">
                <a:off x="11927248" y="6418224"/>
                <a:ext cx="58777" cy="94257"/>
              </a:xfrm>
              <a:custGeom>
                <a:avLst/>
                <a:gdLst>
                  <a:gd name="connsiteX0" fmla="*/ 13731 w 58777"/>
                  <a:gd name="connsiteY0" fmla="*/ 8429 h 94257"/>
                  <a:gd name="connsiteX1" fmla="*/ 57446 w 58777"/>
                  <a:gd name="connsiteY1" fmla="*/ 8429 h 94257"/>
                  <a:gd name="connsiteX2" fmla="*/ 57446 w 58777"/>
                  <a:gd name="connsiteY2" fmla="*/ -2108 h 94257"/>
                  <a:gd name="connsiteX3" fmla="*/ -1331 w 58777"/>
                  <a:gd name="connsiteY3" fmla="*/ -2108 h 94257"/>
                  <a:gd name="connsiteX4" fmla="*/ -1331 w 58777"/>
                  <a:gd name="connsiteY4" fmla="*/ 8429 h 94257"/>
                  <a:gd name="connsiteX5" fmla="*/ 18096 w 58777"/>
                  <a:gd name="connsiteY5" fmla="*/ 28233 h 94257"/>
                  <a:gd name="connsiteX6" fmla="*/ 33574 w 58777"/>
                  <a:gd name="connsiteY6" fmla="*/ 44287 h 94257"/>
                  <a:gd name="connsiteX7" fmla="*/ 41968 w 58777"/>
                  <a:gd name="connsiteY7" fmla="*/ 55717 h 94257"/>
                  <a:gd name="connsiteX8" fmla="*/ 44369 w 58777"/>
                  <a:gd name="connsiteY8" fmla="*/ 64924 h 94257"/>
                  <a:gd name="connsiteX9" fmla="*/ 39190 w 58777"/>
                  <a:gd name="connsiteY9" fmla="*/ 76950 h 94257"/>
                  <a:gd name="connsiteX10" fmla="*/ 25696 w 58777"/>
                  <a:gd name="connsiteY10" fmla="*/ 81613 h 94257"/>
                  <a:gd name="connsiteX11" fmla="*/ 13254 w 58777"/>
                  <a:gd name="connsiteY11" fmla="*/ 79569 h 94257"/>
                  <a:gd name="connsiteX12" fmla="*/ -716 w 58777"/>
                  <a:gd name="connsiteY12" fmla="*/ 73358 h 94257"/>
                  <a:gd name="connsiteX13" fmla="*/ -716 w 58777"/>
                  <a:gd name="connsiteY13" fmla="*/ 86018 h 94257"/>
                  <a:gd name="connsiteX14" fmla="*/ 13413 w 58777"/>
                  <a:gd name="connsiteY14" fmla="*/ 90602 h 94257"/>
                  <a:gd name="connsiteX15" fmla="*/ 25458 w 58777"/>
                  <a:gd name="connsiteY15" fmla="*/ 92150 h 94257"/>
                  <a:gd name="connsiteX16" fmla="*/ 48398 w 58777"/>
                  <a:gd name="connsiteY16" fmla="*/ 84947 h 94257"/>
                  <a:gd name="connsiteX17" fmla="*/ 56950 w 58777"/>
                  <a:gd name="connsiteY17" fmla="*/ 65738 h 94257"/>
                  <a:gd name="connsiteX18" fmla="*/ 54807 w 58777"/>
                  <a:gd name="connsiteY18" fmla="*/ 54903 h 94257"/>
                  <a:gd name="connsiteX19" fmla="*/ 47028 w 58777"/>
                  <a:gd name="connsiteY19" fmla="*/ 42858 h 94257"/>
                  <a:gd name="connsiteX20" fmla="*/ 37166 w 58777"/>
                  <a:gd name="connsiteY20" fmla="*/ 32460 h 94257"/>
                  <a:gd name="connsiteX21" fmla="*/ 13731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731" y="8429"/>
                    </a:moveTo>
                    <a:lnTo>
                      <a:pt x="57446" y="8429"/>
                    </a:lnTo>
                    <a:lnTo>
                      <a:pt x="57446" y="-2108"/>
                    </a:lnTo>
                    <a:lnTo>
                      <a:pt x="-1331" y="-2108"/>
                    </a:lnTo>
                    <a:lnTo>
                      <a:pt x="-1331" y="8429"/>
                    </a:lnTo>
                    <a:cubicBezTo>
                      <a:pt x="3419" y="13350"/>
                      <a:pt x="9894" y="19952"/>
                      <a:pt x="18096" y="28233"/>
                    </a:cubicBezTo>
                    <a:cubicBezTo>
                      <a:pt x="26312" y="36528"/>
                      <a:pt x="31471" y="41879"/>
                      <a:pt x="33574" y="44287"/>
                    </a:cubicBezTo>
                    <a:cubicBezTo>
                      <a:pt x="37583" y="48785"/>
                      <a:pt x="40381" y="52595"/>
                      <a:pt x="41968" y="55717"/>
                    </a:cubicBezTo>
                    <a:cubicBezTo>
                      <a:pt x="43569" y="58839"/>
                      <a:pt x="44369" y="61908"/>
                      <a:pt x="44369" y="64924"/>
                    </a:cubicBezTo>
                    <a:cubicBezTo>
                      <a:pt x="44369" y="69846"/>
                      <a:pt x="42643" y="73854"/>
                      <a:pt x="39190" y="76950"/>
                    </a:cubicBezTo>
                    <a:cubicBezTo>
                      <a:pt x="35737" y="80059"/>
                      <a:pt x="31239" y="81613"/>
                      <a:pt x="25696" y="81613"/>
                    </a:cubicBezTo>
                    <a:cubicBezTo>
                      <a:pt x="21767" y="81613"/>
                      <a:pt x="17620" y="80932"/>
                      <a:pt x="13254" y="79569"/>
                    </a:cubicBezTo>
                    <a:cubicBezTo>
                      <a:pt x="8902" y="78206"/>
                      <a:pt x="4245" y="76136"/>
                      <a:pt x="-716" y="73358"/>
                    </a:cubicBezTo>
                    <a:lnTo>
                      <a:pt x="-716" y="86018"/>
                    </a:lnTo>
                    <a:cubicBezTo>
                      <a:pt x="4325" y="88042"/>
                      <a:pt x="9034" y="89570"/>
                      <a:pt x="13413" y="90602"/>
                    </a:cubicBezTo>
                    <a:cubicBezTo>
                      <a:pt x="17805" y="91634"/>
                      <a:pt x="21820" y="92150"/>
                      <a:pt x="25458" y="92150"/>
                    </a:cubicBezTo>
                    <a:cubicBezTo>
                      <a:pt x="35049" y="92150"/>
                      <a:pt x="42696" y="89749"/>
                      <a:pt x="48398" y="84947"/>
                    </a:cubicBezTo>
                    <a:cubicBezTo>
                      <a:pt x="54099" y="80158"/>
                      <a:pt x="56950" y="73755"/>
                      <a:pt x="56950" y="65738"/>
                    </a:cubicBezTo>
                    <a:cubicBezTo>
                      <a:pt x="56950" y="61928"/>
                      <a:pt x="56236" y="58316"/>
                      <a:pt x="54807" y="54903"/>
                    </a:cubicBezTo>
                    <a:cubicBezTo>
                      <a:pt x="53392" y="51503"/>
                      <a:pt x="50799" y="47488"/>
                      <a:pt x="47028" y="42858"/>
                    </a:cubicBezTo>
                    <a:cubicBezTo>
                      <a:pt x="45997" y="41654"/>
                      <a:pt x="42709" y="38188"/>
                      <a:pt x="37166" y="32460"/>
                    </a:cubicBezTo>
                    <a:cubicBezTo>
                      <a:pt x="31636" y="26732"/>
                      <a:pt x="23825" y="18722"/>
                      <a:pt x="13731" y="8429"/>
                    </a:cubicBezTo>
                    <a:close/>
                  </a:path>
                </a:pathLst>
              </a:custGeom>
              <a:grpFill/>
              <a:ln w="17"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1B344CC6-E4A1-0A19-B80C-78BF79B023CF}"/>
                  </a:ext>
                </a:extLst>
              </p:cNvPr>
              <p:cNvSpPr/>
              <p:nvPr/>
            </p:nvSpPr>
            <p:spPr>
              <a:xfrm flipV="1">
                <a:off x="12007117" y="6418224"/>
                <a:ext cx="63995" cy="96063"/>
              </a:xfrm>
              <a:custGeom>
                <a:avLst/>
                <a:gdLst>
                  <a:gd name="connsiteX0" fmla="*/ 30579 w 63995"/>
                  <a:gd name="connsiteY0" fmla="*/ 84079 h 96063"/>
                  <a:gd name="connsiteX1" fmla="*/ 16034 w 63995"/>
                  <a:gd name="connsiteY1" fmla="*/ 74554 h 96063"/>
                  <a:gd name="connsiteX2" fmla="*/ 11172 w 63995"/>
                  <a:gd name="connsiteY2" fmla="*/ 45940 h 96063"/>
                  <a:gd name="connsiteX3" fmla="*/ 16034 w 63995"/>
                  <a:gd name="connsiteY3" fmla="*/ 17385 h 96063"/>
                  <a:gd name="connsiteX4" fmla="*/ 30579 w 63995"/>
                  <a:gd name="connsiteY4" fmla="*/ 7860 h 96063"/>
                  <a:gd name="connsiteX5" fmla="*/ 45184 w 63995"/>
                  <a:gd name="connsiteY5" fmla="*/ 17385 h 96063"/>
                  <a:gd name="connsiteX6" fmla="*/ 50066 w 63995"/>
                  <a:gd name="connsiteY6" fmla="*/ 45940 h 96063"/>
                  <a:gd name="connsiteX7" fmla="*/ 45184 w 63995"/>
                  <a:gd name="connsiteY7" fmla="*/ 74554 h 96063"/>
                  <a:gd name="connsiteX8" fmla="*/ 30579 w 63995"/>
                  <a:gd name="connsiteY8" fmla="*/ 84079 h 96063"/>
                  <a:gd name="connsiteX9" fmla="*/ 30579 w 63995"/>
                  <a:gd name="connsiteY9" fmla="*/ 94001 h 96063"/>
                  <a:gd name="connsiteX10" fmla="*/ 54372 w 63995"/>
                  <a:gd name="connsiteY10" fmla="*/ 81678 h 96063"/>
                  <a:gd name="connsiteX11" fmla="*/ 62587 w 63995"/>
                  <a:gd name="connsiteY11" fmla="*/ 45940 h 96063"/>
                  <a:gd name="connsiteX12" fmla="*/ 54372 w 63995"/>
                  <a:gd name="connsiteY12" fmla="*/ 10241 h 96063"/>
                  <a:gd name="connsiteX13" fmla="*/ 30579 w 63995"/>
                  <a:gd name="connsiteY13" fmla="*/ -2062 h 96063"/>
                  <a:gd name="connsiteX14" fmla="*/ 6807 w 63995"/>
                  <a:gd name="connsiteY14" fmla="*/ 10241 h 96063"/>
                  <a:gd name="connsiteX15" fmla="*/ -1409 w 63995"/>
                  <a:gd name="connsiteY15" fmla="*/ 45940 h 96063"/>
                  <a:gd name="connsiteX16" fmla="*/ 6807 w 63995"/>
                  <a:gd name="connsiteY16" fmla="*/ 81678 h 96063"/>
                  <a:gd name="connsiteX17" fmla="*/ 30579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579" y="84079"/>
                    </a:moveTo>
                    <a:cubicBezTo>
                      <a:pt x="24137" y="84079"/>
                      <a:pt x="19288" y="80904"/>
                      <a:pt x="16034" y="74554"/>
                    </a:cubicBezTo>
                    <a:cubicBezTo>
                      <a:pt x="12793" y="68218"/>
                      <a:pt x="11172" y="58679"/>
                      <a:pt x="11172" y="45940"/>
                    </a:cubicBezTo>
                    <a:cubicBezTo>
                      <a:pt x="11172" y="33253"/>
                      <a:pt x="12793" y="23735"/>
                      <a:pt x="16034" y="17385"/>
                    </a:cubicBezTo>
                    <a:cubicBezTo>
                      <a:pt x="19288" y="11035"/>
                      <a:pt x="24137" y="7860"/>
                      <a:pt x="30579" y="7860"/>
                    </a:cubicBezTo>
                    <a:cubicBezTo>
                      <a:pt x="37075" y="7860"/>
                      <a:pt x="41943" y="11035"/>
                      <a:pt x="45184" y="17385"/>
                    </a:cubicBezTo>
                    <a:cubicBezTo>
                      <a:pt x="48439" y="23735"/>
                      <a:pt x="50066" y="33253"/>
                      <a:pt x="50066" y="45940"/>
                    </a:cubicBezTo>
                    <a:cubicBezTo>
                      <a:pt x="50066" y="58679"/>
                      <a:pt x="48439" y="68218"/>
                      <a:pt x="45184" y="74554"/>
                    </a:cubicBezTo>
                    <a:cubicBezTo>
                      <a:pt x="41943" y="80904"/>
                      <a:pt x="37075" y="84079"/>
                      <a:pt x="30579" y="84079"/>
                    </a:cubicBezTo>
                    <a:close/>
                    <a:moveTo>
                      <a:pt x="30579" y="94001"/>
                    </a:moveTo>
                    <a:cubicBezTo>
                      <a:pt x="40964" y="94001"/>
                      <a:pt x="48895" y="89894"/>
                      <a:pt x="54372" y="81678"/>
                    </a:cubicBezTo>
                    <a:cubicBezTo>
                      <a:pt x="59849" y="73476"/>
                      <a:pt x="62587" y="61563"/>
                      <a:pt x="62587" y="45940"/>
                    </a:cubicBezTo>
                    <a:cubicBezTo>
                      <a:pt x="62587" y="30356"/>
                      <a:pt x="59849" y="18456"/>
                      <a:pt x="54372" y="10241"/>
                    </a:cubicBezTo>
                    <a:cubicBezTo>
                      <a:pt x="48895" y="2039"/>
                      <a:pt x="40964" y="-2062"/>
                      <a:pt x="30579" y="-2062"/>
                    </a:cubicBezTo>
                    <a:cubicBezTo>
                      <a:pt x="20208" y="-2062"/>
                      <a:pt x="12283" y="2039"/>
                      <a:pt x="6807" y="10241"/>
                    </a:cubicBezTo>
                    <a:cubicBezTo>
                      <a:pt x="1330" y="18456"/>
                      <a:pt x="-1409" y="30356"/>
                      <a:pt x="-1409" y="45940"/>
                    </a:cubicBezTo>
                    <a:cubicBezTo>
                      <a:pt x="-1409" y="61563"/>
                      <a:pt x="1330" y="73476"/>
                      <a:pt x="6807" y="81678"/>
                    </a:cubicBezTo>
                    <a:cubicBezTo>
                      <a:pt x="12283" y="89894"/>
                      <a:pt x="20208" y="94001"/>
                      <a:pt x="30579" y="94001"/>
                    </a:cubicBezTo>
                    <a:close/>
                  </a:path>
                </a:pathLst>
              </a:custGeom>
              <a:grpFill/>
              <a:ln w="17" cap="flat">
                <a:noFill/>
                <a:prstDash val="solid"/>
                <a:round/>
              </a:ln>
            </p:spPr>
            <p:txBody>
              <a:bodyPr rtlCol="0" anchor="ctr"/>
              <a:lstStyle/>
              <a:p>
                <a:endParaRPr lang="en-US"/>
              </a:p>
            </p:txBody>
          </p:sp>
        </p:grpSp>
      </p:grpSp>
      <p:grpSp>
        <p:nvGrpSpPr>
          <p:cNvPr id="88" name="Graphic 3">
            <a:extLst>
              <a:ext uri="{FF2B5EF4-FFF2-40B4-BE49-F238E27FC236}">
                <a16:creationId xmlns:a16="http://schemas.microsoft.com/office/drawing/2014/main" id="{8878F0AD-123A-DEAB-C226-3FF4643B115D}"/>
              </a:ext>
            </a:extLst>
          </p:cNvPr>
          <p:cNvGrpSpPr/>
          <p:nvPr/>
        </p:nvGrpSpPr>
        <p:grpSpPr>
          <a:xfrm>
            <a:off x="4385816" y="5618620"/>
            <a:ext cx="324340" cy="100278"/>
            <a:chOff x="4951780" y="6153061"/>
            <a:chExt cx="324340" cy="100278"/>
          </a:xfrm>
          <a:solidFill>
            <a:schemeClr val="tx1"/>
          </a:solidFill>
        </p:grpSpPr>
        <p:sp>
          <p:nvSpPr>
            <p:cNvPr id="89" name="Freeform: Shape 88">
              <a:extLst>
                <a:ext uri="{FF2B5EF4-FFF2-40B4-BE49-F238E27FC236}">
                  <a16:creationId xmlns:a16="http://schemas.microsoft.com/office/drawing/2014/main" id="{7D2FFEFC-2E71-3E82-0C31-A31B0DA2212B}"/>
                </a:ext>
              </a:extLst>
            </p:cNvPr>
            <p:cNvSpPr/>
            <p:nvPr/>
          </p:nvSpPr>
          <p:spPr>
            <a:xfrm>
              <a:off x="5189824" y="6199071"/>
              <a:ext cx="44449" cy="12699"/>
            </a:xfrm>
            <a:custGeom>
              <a:avLst/>
              <a:gdLst>
                <a:gd name="connsiteX0" fmla="*/ 44540 w 44449"/>
                <a:gd name="connsiteY0" fmla="*/ 246 h 12699"/>
                <a:gd name="connsiteX1" fmla="*/ 90 w 44449"/>
                <a:gd name="connsiteY1" fmla="*/ 246 h 12699"/>
              </a:gdLst>
              <a:ahLst/>
              <a:cxnLst>
                <a:cxn ang="0">
                  <a:pos x="connsiteX0" y="connsiteY0"/>
                </a:cxn>
                <a:cxn ang="0">
                  <a:pos x="connsiteX1" y="connsiteY1"/>
                </a:cxn>
              </a:cxnLst>
              <a:rect l="l" t="t" r="r" b="b"/>
              <a:pathLst>
                <a:path w="44449" h="12699">
                  <a:moveTo>
                    <a:pt x="44540" y="246"/>
                  </a:moveTo>
                  <a:lnTo>
                    <a:pt x="90" y="246"/>
                  </a:lnTo>
                </a:path>
              </a:pathLst>
            </a:custGeom>
            <a:grpFill/>
            <a:ln w="8848" cap="flat">
              <a:solidFill>
                <a:srgbClr val="000000"/>
              </a:solidFill>
              <a:prstDash val="solid"/>
              <a:round/>
            </a:ln>
          </p:spPr>
          <p:txBody>
            <a:bodyPr rtlCol="0" anchor="ctr"/>
            <a:lstStyle/>
            <a:p>
              <a:endParaRPr lang="en-US"/>
            </a:p>
          </p:txBody>
        </p:sp>
        <p:grpSp>
          <p:nvGrpSpPr>
            <p:cNvPr id="90" name="Graphic 3">
              <a:extLst>
                <a:ext uri="{FF2B5EF4-FFF2-40B4-BE49-F238E27FC236}">
                  <a16:creationId xmlns:a16="http://schemas.microsoft.com/office/drawing/2014/main" id="{6B2432B9-5D25-BDEC-A0EC-3B2E4FEF1F9B}"/>
                </a:ext>
              </a:extLst>
            </p:cNvPr>
            <p:cNvGrpSpPr/>
            <p:nvPr/>
          </p:nvGrpSpPr>
          <p:grpSpPr>
            <a:xfrm>
              <a:off x="4951780" y="6153061"/>
              <a:ext cx="212595" cy="100278"/>
              <a:chOff x="4951780" y="6153061"/>
              <a:chExt cx="212595" cy="100278"/>
            </a:xfrm>
            <a:grpFill/>
          </p:grpSpPr>
          <p:sp>
            <p:nvSpPr>
              <p:cNvPr id="91" name="Freeform: Shape 90">
                <a:extLst>
                  <a:ext uri="{FF2B5EF4-FFF2-40B4-BE49-F238E27FC236}">
                    <a16:creationId xmlns:a16="http://schemas.microsoft.com/office/drawing/2014/main" id="{6EC5D17B-43D9-3429-8F75-713A4CCB1DED}"/>
                  </a:ext>
                </a:extLst>
              </p:cNvPr>
              <p:cNvSpPr/>
              <p:nvPr/>
            </p:nvSpPr>
            <p:spPr>
              <a:xfrm flipV="1">
                <a:off x="4951780" y="6153061"/>
                <a:ext cx="63995" cy="96063"/>
              </a:xfrm>
              <a:custGeom>
                <a:avLst/>
                <a:gdLst>
                  <a:gd name="connsiteX0" fmla="*/ 30024 w 63995"/>
                  <a:gd name="connsiteY0" fmla="*/ 84059 h 96063"/>
                  <a:gd name="connsiteX1" fmla="*/ 15478 w 63995"/>
                  <a:gd name="connsiteY1" fmla="*/ 74534 h 96063"/>
                  <a:gd name="connsiteX2" fmla="*/ 10617 w 63995"/>
                  <a:gd name="connsiteY2" fmla="*/ 45919 h 96063"/>
                  <a:gd name="connsiteX3" fmla="*/ 15478 w 63995"/>
                  <a:gd name="connsiteY3" fmla="*/ 17364 h 96063"/>
                  <a:gd name="connsiteX4" fmla="*/ 30024 w 63995"/>
                  <a:gd name="connsiteY4" fmla="*/ 7839 h 96063"/>
                  <a:gd name="connsiteX5" fmla="*/ 44629 w 63995"/>
                  <a:gd name="connsiteY5" fmla="*/ 17364 h 96063"/>
                  <a:gd name="connsiteX6" fmla="*/ 49510 w 63995"/>
                  <a:gd name="connsiteY6" fmla="*/ 45919 h 96063"/>
                  <a:gd name="connsiteX7" fmla="*/ 44629 w 63995"/>
                  <a:gd name="connsiteY7" fmla="*/ 74534 h 96063"/>
                  <a:gd name="connsiteX8" fmla="*/ 30024 w 63995"/>
                  <a:gd name="connsiteY8" fmla="*/ 84059 h 96063"/>
                  <a:gd name="connsiteX9" fmla="*/ 30024 w 63995"/>
                  <a:gd name="connsiteY9" fmla="*/ 93980 h 96063"/>
                  <a:gd name="connsiteX10" fmla="*/ 53816 w 63995"/>
                  <a:gd name="connsiteY10" fmla="*/ 81658 h 96063"/>
                  <a:gd name="connsiteX11" fmla="*/ 62032 w 63995"/>
                  <a:gd name="connsiteY11" fmla="*/ 45919 h 96063"/>
                  <a:gd name="connsiteX12" fmla="*/ 53816 w 63995"/>
                  <a:gd name="connsiteY12" fmla="*/ 10220 h 96063"/>
                  <a:gd name="connsiteX13" fmla="*/ 30024 w 63995"/>
                  <a:gd name="connsiteY13" fmla="*/ -2083 h 96063"/>
                  <a:gd name="connsiteX14" fmla="*/ 6251 w 63995"/>
                  <a:gd name="connsiteY14" fmla="*/ 10220 h 96063"/>
                  <a:gd name="connsiteX15" fmla="*/ -1964 w 63995"/>
                  <a:gd name="connsiteY15" fmla="*/ 45919 h 96063"/>
                  <a:gd name="connsiteX16" fmla="*/ 6251 w 63995"/>
                  <a:gd name="connsiteY16" fmla="*/ 81658 h 96063"/>
                  <a:gd name="connsiteX17" fmla="*/ 30024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59"/>
                    </a:moveTo>
                    <a:cubicBezTo>
                      <a:pt x="23581" y="84059"/>
                      <a:pt x="18733" y="80884"/>
                      <a:pt x="15478" y="74534"/>
                    </a:cubicBezTo>
                    <a:cubicBezTo>
                      <a:pt x="12237" y="68197"/>
                      <a:pt x="10617" y="58659"/>
                      <a:pt x="10617" y="45919"/>
                    </a:cubicBezTo>
                    <a:cubicBezTo>
                      <a:pt x="10617" y="33232"/>
                      <a:pt x="12237" y="23714"/>
                      <a:pt x="15478" y="17364"/>
                    </a:cubicBezTo>
                    <a:cubicBezTo>
                      <a:pt x="18733" y="11014"/>
                      <a:pt x="23581" y="7839"/>
                      <a:pt x="30024" y="7839"/>
                    </a:cubicBezTo>
                    <a:cubicBezTo>
                      <a:pt x="36519" y="7839"/>
                      <a:pt x="41388" y="11014"/>
                      <a:pt x="44629" y="17364"/>
                    </a:cubicBezTo>
                    <a:cubicBezTo>
                      <a:pt x="47883" y="23714"/>
                      <a:pt x="49510" y="33232"/>
                      <a:pt x="49510" y="45919"/>
                    </a:cubicBezTo>
                    <a:cubicBezTo>
                      <a:pt x="49510" y="58659"/>
                      <a:pt x="47883" y="68197"/>
                      <a:pt x="44629" y="74534"/>
                    </a:cubicBezTo>
                    <a:cubicBezTo>
                      <a:pt x="41388" y="80884"/>
                      <a:pt x="36519" y="84059"/>
                      <a:pt x="30024" y="84059"/>
                    </a:cubicBezTo>
                    <a:close/>
                    <a:moveTo>
                      <a:pt x="30024" y="93980"/>
                    </a:moveTo>
                    <a:cubicBezTo>
                      <a:pt x="40409" y="93980"/>
                      <a:pt x="48340" y="89873"/>
                      <a:pt x="53816" y="81658"/>
                    </a:cubicBezTo>
                    <a:cubicBezTo>
                      <a:pt x="59293" y="73455"/>
                      <a:pt x="62032" y="61543"/>
                      <a:pt x="62032" y="45919"/>
                    </a:cubicBezTo>
                    <a:cubicBezTo>
                      <a:pt x="62032" y="30335"/>
                      <a:pt x="59293" y="18435"/>
                      <a:pt x="53816" y="10220"/>
                    </a:cubicBezTo>
                    <a:cubicBezTo>
                      <a:pt x="48340" y="2018"/>
                      <a:pt x="40409" y="-2083"/>
                      <a:pt x="30024" y="-2083"/>
                    </a:cubicBezTo>
                    <a:cubicBezTo>
                      <a:pt x="19652" y="-2083"/>
                      <a:pt x="11728" y="2018"/>
                      <a:pt x="6251" y="10220"/>
                    </a:cubicBezTo>
                    <a:cubicBezTo>
                      <a:pt x="774" y="18435"/>
                      <a:pt x="-1964" y="30335"/>
                      <a:pt x="-1964" y="45919"/>
                    </a:cubicBezTo>
                    <a:cubicBezTo>
                      <a:pt x="-1964" y="61543"/>
                      <a:pt x="774" y="73455"/>
                      <a:pt x="6251" y="81658"/>
                    </a:cubicBezTo>
                    <a:cubicBezTo>
                      <a:pt x="11728" y="89873"/>
                      <a:pt x="19652" y="93980"/>
                      <a:pt x="30024" y="93980"/>
                    </a:cubicBezTo>
                    <a:close/>
                  </a:path>
                </a:pathLst>
              </a:custGeom>
              <a:grpFill/>
              <a:ln w="1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6257B95C-F3C0-5C06-29BA-A097C1D1130D}"/>
                  </a:ext>
                </a:extLst>
              </p:cNvPr>
              <p:cNvSpPr/>
              <p:nvPr/>
            </p:nvSpPr>
            <p:spPr>
              <a:xfrm flipV="1">
                <a:off x="5037780" y="6231562"/>
                <a:ext cx="13096" cy="15755"/>
              </a:xfrm>
              <a:custGeom>
                <a:avLst/>
                <a:gdLst>
                  <a:gd name="connsiteX0" fmla="*/ -939 w 13096"/>
                  <a:gd name="connsiteY0" fmla="*/ 15608 h 15755"/>
                  <a:gd name="connsiteX1" fmla="*/ 12158 w 13096"/>
                  <a:gd name="connsiteY1" fmla="*/ 15608 h 15755"/>
                  <a:gd name="connsiteX2" fmla="*/ 12158 w 13096"/>
                  <a:gd name="connsiteY2" fmla="*/ -148 h 15755"/>
                  <a:gd name="connsiteX3" fmla="*/ -939 w 13096"/>
                  <a:gd name="connsiteY3" fmla="*/ -148 h 15755"/>
                  <a:gd name="connsiteX4" fmla="*/ -939 w 13096"/>
                  <a:gd name="connsiteY4" fmla="*/ 1560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608"/>
                    </a:moveTo>
                    <a:lnTo>
                      <a:pt x="12158" y="15608"/>
                    </a:lnTo>
                    <a:lnTo>
                      <a:pt x="12158" y="-148"/>
                    </a:lnTo>
                    <a:lnTo>
                      <a:pt x="-939" y="-148"/>
                    </a:lnTo>
                    <a:lnTo>
                      <a:pt x="-939" y="15608"/>
                    </a:lnTo>
                    <a:close/>
                  </a:path>
                </a:pathLst>
              </a:custGeom>
              <a:grpFill/>
              <a:ln w="17"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4B7F410A-0C24-6567-6A52-265CFA5B1548}"/>
                  </a:ext>
                </a:extLst>
              </p:cNvPr>
              <p:cNvSpPr/>
              <p:nvPr/>
            </p:nvSpPr>
            <p:spPr>
              <a:xfrm flipV="1">
                <a:off x="5072950" y="6153061"/>
                <a:ext cx="63995" cy="96063"/>
              </a:xfrm>
              <a:custGeom>
                <a:avLst/>
                <a:gdLst>
                  <a:gd name="connsiteX0" fmla="*/ 30033 w 63995"/>
                  <a:gd name="connsiteY0" fmla="*/ 84059 h 96063"/>
                  <a:gd name="connsiteX1" fmla="*/ 15488 w 63995"/>
                  <a:gd name="connsiteY1" fmla="*/ 74534 h 96063"/>
                  <a:gd name="connsiteX2" fmla="*/ 10626 w 63995"/>
                  <a:gd name="connsiteY2" fmla="*/ 45919 h 96063"/>
                  <a:gd name="connsiteX3" fmla="*/ 15488 w 63995"/>
                  <a:gd name="connsiteY3" fmla="*/ 17364 h 96063"/>
                  <a:gd name="connsiteX4" fmla="*/ 30033 w 63995"/>
                  <a:gd name="connsiteY4" fmla="*/ 7839 h 96063"/>
                  <a:gd name="connsiteX5" fmla="*/ 44638 w 63995"/>
                  <a:gd name="connsiteY5" fmla="*/ 17364 h 96063"/>
                  <a:gd name="connsiteX6" fmla="*/ 49520 w 63995"/>
                  <a:gd name="connsiteY6" fmla="*/ 45919 h 96063"/>
                  <a:gd name="connsiteX7" fmla="*/ 44638 w 63995"/>
                  <a:gd name="connsiteY7" fmla="*/ 74534 h 96063"/>
                  <a:gd name="connsiteX8" fmla="*/ 30033 w 63995"/>
                  <a:gd name="connsiteY8" fmla="*/ 84059 h 96063"/>
                  <a:gd name="connsiteX9" fmla="*/ 30033 w 63995"/>
                  <a:gd name="connsiteY9" fmla="*/ 93980 h 96063"/>
                  <a:gd name="connsiteX10" fmla="*/ 53826 w 63995"/>
                  <a:gd name="connsiteY10" fmla="*/ 81658 h 96063"/>
                  <a:gd name="connsiteX11" fmla="*/ 62041 w 63995"/>
                  <a:gd name="connsiteY11" fmla="*/ 45919 h 96063"/>
                  <a:gd name="connsiteX12" fmla="*/ 53826 w 63995"/>
                  <a:gd name="connsiteY12" fmla="*/ 10220 h 96063"/>
                  <a:gd name="connsiteX13" fmla="*/ 30033 w 63995"/>
                  <a:gd name="connsiteY13" fmla="*/ -2083 h 96063"/>
                  <a:gd name="connsiteX14" fmla="*/ 6261 w 63995"/>
                  <a:gd name="connsiteY14" fmla="*/ 10220 h 96063"/>
                  <a:gd name="connsiteX15" fmla="*/ -1955 w 63995"/>
                  <a:gd name="connsiteY15" fmla="*/ 45919 h 96063"/>
                  <a:gd name="connsiteX16" fmla="*/ 6261 w 63995"/>
                  <a:gd name="connsiteY16" fmla="*/ 81658 h 96063"/>
                  <a:gd name="connsiteX17" fmla="*/ 30033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33" y="84059"/>
                    </a:moveTo>
                    <a:cubicBezTo>
                      <a:pt x="23591" y="84059"/>
                      <a:pt x="18742" y="80884"/>
                      <a:pt x="15488" y="74534"/>
                    </a:cubicBezTo>
                    <a:cubicBezTo>
                      <a:pt x="12247" y="68197"/>
                      <a:pt x="10626" y="58659"/>
                      <a:pt x="10626" y="45919"/>
                    </a:cubicBezTo>
                    <a:cubicBezTo>
                      <a:pt x="10626" y="33232"/>
                      <a:pt x="12247" y="23714"/>
                      <a:pt x="15488" y="17364"/>
                    </a:cubicBezTo>
                    <a:cubicBezTo>
                      <a:pt x="18742" y="11014"/>
                      <a:pt x="23591" y="7839"/>
                      <a:pt x="30033" y="7839"/>
                    </a:cubicBezTo>
                    <a:cubicBezTo>
                      <a:pt x="36529" y="7839"/>
                      <a:pt x="41397" y="11014"/>
                      <a:pt x="44638" y="17364"/>
                    </a:cubicBezTo>
                    <a:cubicBezTo>
                      <a:pt x="47893" y="23714"/>
                      <a:pt x="49520" y="33232"/>
                      <a:pt x="49520" y="45919"/>
                    </a:cubicBezTo>
                    <a:cubicBezTo>
                      <a:pt x="49520" y="58659"/>
                      <a:pt x="47893" y="68197"/>
                      <a:pt x="44638" y="74534"/>
                    </a:cubicBezTo>
                    <a:cubicBezTo>
                      <a:pt x="41397" y="80884"/>
                      <a:pt x="36529" y="84059"/>
                      <a:pt x="30033" y="84059"/>
                    </a:cubicBezTo>
                    <a:close/>
                    <a:moveTo>
                      <a:pt x="30033" y="93980"/>
                    </a:moveTo>
                    <a:cubicBezTo>
                      <a:pt x="40418" y="93980"/>
                      <a:pt x="48349" y="89873"/>
                      <a:pt x="53826" y="81658"/>
                    </a:cubicBezTo>
                    <a:cubicBezTo>
                      <a:pt x="59303" y="73455"/>
                      <a:pt x="62041" y="61543"/>
                      <a:pt x="62041" y="45919"/>
                    </a:cubicBezTo>
                    <a:cubicBezTo>
                      <a:pt x="62041" y="30335"/>
                      <a:pt x="59303" y="18435"/>
                      <a:pt x="53826" y="10220"/>
                    </a:cubicBezTo>
                    <a:cubicBezTo>
                      <a:pt x="48349" y="2018"/>
                      <a:pt x="40418" y="-2083"/>
                      <a:pt x="30033" y="-2083"/>
                    </a:cubicBezTo>
                    <a:cubicBezTo>
                      <a:pt x="19662" y="-2083"/>
                      <a:pt x="11737" y="2018"/>
                      <a:pt x="6261" y="10220"/>
                    </a:cubicBezTo>
                    <a:cubicBezTo>
                      <a:pt x="784" y="18435"/>
                      <a:pt x="-1955" y="30335"/>
                      <a:pt x="-1955" y="45919"/>
                    </a:cubicBezTo>
                    <a:cubicBezTo>
                      <a:pt x="-1955" y="61543"/>
                      <a:pt x="784" y="73455"/>
                      <a:pt x="6261" y="81658"/>
                    </a:cubicBezTo>
                    <a:cubicBezTo>
                      <a:pt x="11737" y="89873"/>
                      <a:pt x="19662" y="93980"/>
                      <a:pt x="30033" y="93980"/>
                    </a:cubicBezTo>
                    <a:close/>
                  </a:path>
                </a:pathLst>
              </a:custGeom>
              <a:grpFill/>
              <a:ln w="17" cap="flat">
                <a:noFill/>
                <a:prstDash val="solid"/>
                <a:round/>
              </a:ln>
            </p:spPr>
            <p:txBody>
              <a:bodyPr rtlCol="0" anchor="ctr"/>
              <a:lstStyle/>
              <a:p>
                <a:endParaRPr lang="en-US"/>
              </a:p>
            </p:txBody>
          </p:sp>
        </p:grpSp>
      </p:grpSp>
      <p:grpSp>
        <p:nvGrpSpPr>
          <p:cNvPr id="94" name="Graphic 3">
            <a:extLst>
              <a:ext uri="{FF2B5EF4-FFF2-40B4-BE49-F238E27FC236}">
                <a16:creationId xmlns:a16="http://schemas.microsoft.com/office/drawing/2014/main" id="{BD23BA6F-202B-E105-E924-5C0806C2A881}"/>
              </a:ext>
            </a:extLst>
          </p:cNvPr>
          <p:cNvGrpSpPr/>
          <p:nvPr/>
        </p:nvGrpSpPr>
        <p:grpSpPr>
          <a:xfrm>
            <a:off x="4385816" y="5216449"/>
            <a:ext cx="324340" cy="100278"/>
            <a:chOff x="4951780" y="5750890"/>
            <a:chExt cx="324340" cy="100278"/>
          </a:xfrm>
          <a:solidFill>
            <a:schemeClr val="tx1"/>
          </a:solidFill>
        </p:grpSpPr>
        <p:sp>
          <p:nvSpPr>
            <p:cNvPr id="95" name="Freeform: Shape 94">
              <a:extLst>
                <a:ext uri="{FF2B5EF4-FFF2-40B4-BE49-F238E27FC236}">
                  <a16:creationId xmlns:a16="http://schemas.microsoft.com/office/drawing/2014/main" id="{64356FAC-5C5B-F5B1-EE96-935739343DF0}"/>
                </a:ext>
              </a:extLst>
            </p:cNvPr>
            <p:cNvSpPr/>
            <p:nvPr/>
          </p:nvSpPr>
          <p:spPr>
            <a:xfrm>
              <a:off x="5189824" y="5796900"/>
              <a:ext cx="44449" cy="12699"/>
            </a:xfrm>
            <a:custGeom>
              <a:avLst/>
              <a:gdLst>
                <a:gd name="connsiteX0" fmla="*/ 44540 w 44449"/>
                <a:gd name="connsiteY0" fmla="*/ 215 h 12699"/>
                <a:gd name="connsiteX1" fmla="*/ 90 w 44449"/>
                <a:gd name="connsiteY1" fmla="*/ 215 h 12699"/>
              </a:gdLst>
              <a:ahLst/>
              <a:cxnLst>
                <a:cxn ang="0">
                  <a:pos x="connsiteX0" y="connsiteY0"/>
                </a:cxn>
                <a:cxn ang="0">
                  <a:pos x="connsiteX1" y="connsiteY1"/>
                </a:cxn>
              </a:cxnLst>
              <a:rect l="l" t="t" r="r" b="b"/>
              <a:pathLst>
                <a:path w="44449" h="12699">
                  <a:moveTo>
                    <a:pt x="44540" y="215"/>
                  </a:moveTo>
                  <a:lnTo>
                    <a:pt x="90" y="215"/>
                  </a:lnTo>
                </a:path>
              </a:pathLst>
            </a:custGeom>
            <a:grpFill/>
            <a:ln w="8848" cap="flat">
              <a:solidFill>
                <a:srgbClr val="000000"/>
              </a:solidFill>
              <a:prstDash val="solid"/>
              <a:round/>
            </a:ln>
          </p:spPr>
          <p:txBody>
            <a:bodyPr rtlCol="0" anchor="ctr"/>
            <a:lstStyle/>
            <a:p>
              <a:endParaRPr lang="en-US"/>
            </a:p>
          </p:txBody>
        </p:sp>
        <p:grpSp>
          <p:nvGrpSpPr>
            <p:cNvPr id="96" name="Graphic 3">
              <a:extLst>
                <a:ext uri="{FF2B5EF4-FFF2-40B4-BE49-F238E27FC236}">
                  <a16:creationId xmlns:a16="http://schemas.microsoft.com/office/drawing/2014/main" id="{64C9059A-8499-A9BC-2A0D-0DAB41C9209D}"/>
                </a:ext>
              </a:extLst>
            </p:cNvPr>
            <p:cNvGrpSpPr/>
            <p:nvPr/>
          </p:nvGrpSpPr>
          <p:grpSpPr>
            <a:xfrm>
              <a:off x="4951780" y="5750890"/>
              <a:ext cx="208813" cy="100278"/>
              <a:chOff x="4951780" y="5750890"/>
              <a:chExt cx="208813" cy="100278"/>
            </a:xfrm>
            <a:grpFill/>
          </p:grpSpPr>
          <p:sp>
            <p:nvSpPr>
              <p:cNvPr id="97" name="Freeform: Shape 96">
                <a:extLst>
                  <a:ext uri="{FF2B5EF4-FFF2-40B4-BE49-F238E27FC236}">
                    <a16:creationId xmlns:a16="http://schemas.microsoft.com/office/drawing/2014/main" id="{F2C8F7B6-91BE-693B-223C-0491A72CC50D}"/>
                  </a:ext>
                </a:extLst>
              </p:cNvPr>
              <p:cNvSpPr/>
              <p:nvPr/>
            </p:nvSpPr>
            <p:spPr>
              <a:xfrm flipV="1">
                <a:off x="4951780" y="5750890"/>
                <a:ext cx="63995" cy="96063"/>
              </a:xfrm>
              <a:custGeom>
                <a:avLst/>
                <a:gdLst>
                  <a:gd name="connsiteX0" fmla="*/ 30024 w 63995"/>
                  <a:gd name="connsiteY0" fmla="*/ 84027 h 96063"/>
                  <a:gd name="connsiteX1" fmla="*/ 15478 w 63995"/>
                  <a:gd name="connsiteY1" fmla="*/ 74502 h 96063"/>
                  <a:gd name="connsiteX2" fmla="*/ 10617 w 63995"/>
                  <a:gd name="connsiteY2" fmla="*/ 45887 h 96063"/>
                  <a:gd name="connsiteX3" fmla="*/ 15478 w 63995"/>
                  <a:gd name="connsiteY3" fmla="*/ 17332 h 96063"/>
                  <a:gd name="connsiteX4" fmla="*/ 30024 w 63995"/>
                  <a:gd name="connsiteY4" fmla="*/ 7807 h 96063"/>
                  <a:gd name="connsiteX5" fmla="*/ 44629 w 63995"/>
                  <a:gd name="connsiteY5" fmla="*/ 17332 h 96063"/>
                  <a:gd name="connsiteX6" fmla="*/ 49510 w 63995"/>
                  <a:gd name="connsiteY6" fmla="*/ 45887 h 96063"/>
                  <a:gd name="connsiteX7" fmla="*/ 44629 w 63995"/>
                  <a:gd name="connsiteY7" fmla="*/ 74502 h 96063"/>
                  <a:gd name="connsiteX8" fmla="*/ 30024 w 63995"/>
                  <a:gd name="connsiteY8" fmla="*/ 84027 h 96063"/>
                  <a:gd name="connsiteX9" fmla="*/ 30024 w 63995"/>
                  <a:gd name="connsiteY9" fmla="*/ 93949 h 96063"/>
                  <a:gd name="connsiteX10" fmla="*/ 53816 w 63995"/>
                  <a:gd name="connsiteY10" fmla="*/ 81626 h 96063"/>
                  <a:gd name="connsiteX11" fmla="*/ 62032 w 63995"/>
                  <a:gd name="connsiteY11" fmla="*/ 45887 h 96063"/>
                  <a:gd name="connsiteX12" fmla="*/ 53816 w 63995"/>
                  <a:gd name="connsiteY12" fmla="*/ 10188 h 96063"/>
                  <a:gd name="connsiteX13" fmla="*/ 30024 w 63995"/>
                  <a:gd name="connsiteY13" fmla="*/ -2115 h 96063"/>
                  <a:gd name="connsiteX14" fmla="*/ 6251 w 63995"/>
                  <a:gd name="connsiteY14" fmla="*/ 10188 h 96063"/>
                  <a:gd name="connsiteX15" fmla="*/ -1964 w 63995"/>
                  <a:gd name="connsiteY15" fmla="*/ 45887 h 96063"/>
                  <a:gd name="connsiteX16" fmla="*/ 6251 w 63995"/>
                  <a:gd name="connsiteY16" fmla="*/ 81626 h 96063"/>
                  <a:gd name="connsiteX17" fmla="*/ 30024 w 63995"/>
                  <a:gd name="connsiteY17" fmla="*/ 93949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27"/>
                    </a:moveTo>
                    <a:cubicBezTo>
                      <a:pt x="23581" y="84027"/>
                      <a:pt x="18733" y="80852"/>
                      <a:pt x="15478" y="74502"/>
                    </a:cubicBezTo>
                    <a:cubicBezTo>
                      <a:pt x="12237" y="68165"/>
                      <a:pt x="10617" y="58627"/>
                      <a:pt x="10617" y="45887"/>
                    </a:cubicBezTo>
                    <a:cubicBezTo>
                      <a:pt x="10617" y="33201"/>
                      <a:pt x="12237" y="23682"/>
                      <a:pt x="15478" y="17332"/>
                    </a:cubicBezTo>
                    <a:cubicBezTo>
                      <a:pt x="18733" y="10982"/>
                      <a:pt x="23581" y="7807"/>
                      <a:pt x="30024" y="7807"/>
                    </a:cubicBezTo>
                    <a:cubicBezTo>
                      <a:pt x="36519" y="7807"/>
                      <a:pt x="41388" y="10982"/>
                      <a:pt x="44629" y="17332"/>
                    </a:cubicBezTo>
                    <a:cubicBezTo>
                      <a:pt x="47883" y="23682"/>
                      <a:pt x="49510" y="33201"/>
                      <a:pt x="49510" y="45887"/>
                    </a:cubicBezTo>
                    <a:cubicBezTo>
                      <a:pt x="49510" y="58627"/>
                      <a:pt x="47883" y="68165"/>
                      <a:pt x="44629" y="74502"/>
                    </a:cubicBezTo>
                    <a:cubicBezTo>
                      <a:pt x="41388" y="80852"/>
                      <a:pt x="36519" y="84027"/>
                      <a:pt x="30024" y="84027"/>
                    </a:cubicBezTo>
                    <a:close/>
                    <a:moveTo>
                      <a:pt x="30024" y="93949"/>
                    </a:moveTo>
                    <a:cubicBezTo>
                      <a:pt x="40409" y="93949"/>
                      <a:pt x="48340" y="89841"/>
                      <a:pt x="53816" y="81626"/>
                    </a:cubicBezTo>
                    <a:cubicBezTo>
                      <a:pt x="59293" y="73424"/>
                      <a:pt x="62032" y="61511"/>
                      <a:pt x="62032" y="45887"/>
                    </a:cubicBezTo>
                    <a:cubicBezTo>
                      <a:pt x="62032" y="30303"/>
                      <a:pt x="59293" y="18404"/>
                      <a:pt x="53816" y="10188"/>
                    </a:cubicBezTo>
                    <a:cubicBezTo>
                      <a:pt x="48340" y="1986"/>
                      <a:pt x="40409" y="-2115"/>
                      <a:pt x="30024" y="-2115"/>
                    </a:cubicBezTo>
                    <a:cubicBezTo>
                      <a:pt x="19652" y="-2115"/>
                      <a:pt x="11728" y="1986"/>
                      <a:pt x="6251" y="10188"/>
                    </a:cubicBezTo>
                    <a:cubicBezTo>
                      <a:pt x="774" y="18404"/>
                      <a:pt x="-1964" y="30303"/>
                      <a:pt x="-1964" y="45887"/>
                    </a:cubicBezTo>
                    <a:cubicBezTo>
                      <a:pt x="-1964" y="61511"/>
                      <a:pt x="774" y="73424"/>
                      <a:pt x="6251" y="81626"/>
                    </a:cubicBezTo>
                    <a:cubicBezTo>
                      <a:pt x="11728" y="89841"/>
                      <a:pt x="19652" y="93949"/>
                      <a:pt x="30024" y="93949"/>
                    </a:cubicBezTo>
                    <a:close/>
                  </a:path>
                </a:pathLst>
              </a:custGeom>
              <a:grpFill/>
              <a:ln w="17"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A6A0F783-621D-CE40-D268-08AA166F662E}"/>
                  </a:ext>
                </a:extLst>
              </p:cNvPr>
              <p:cNvSpPr/>
              <p:nvPr/>
            </p:nvSpPr>
            <p:spPr>
              <a:xfrm flipV="1">
                <a:off x="5037780" y="5829392"/>
                <a:ext cx="13096" cy="15755"/>
              </a:xfrm>
              <a:custGeom>
                <a:avLst/>
                <a:gdLst>
                  <a:gd name="connsiteX0" fmla="*/ -939 w 13096"/>
                  <a:gd name="connsiteY0" fmla="*/ 15577 h 15755"/>
                  <a:gd name="connsiteX1" fmla="*/ 12158 w 13096"/>
                  <a:gd name="connsiteY1" fmla="*/ 15577 h 15755"/>
                  <a:gd name="connsiteX2" fmla="*/ 12158 w 13096"/>
                  <a:gd name="connsiteY2" fmla="*/ -179 h 15755"/>
                  <a:gd name="connsiteX3" fmla="*/ -939 w 13096"/>
                  <a:gd name="connsiteY3" fmla="*/ -179 h 15755"/>
                  <a:gd name="connsiteX4" fmla="*/ -939 w 13096"/>
                  <a:gd name="connsiteY4" fmla="*/ 15577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77"/>
                    </a:moveTo>
                    <a:lnTo>
                      <a:pt x="12158" y="15577"/>
                    </a:lnTo>
                    <a:lnTo>
                      <a:pt x="12158" y="-179"/>
                    </a:lnTo>
                    <a:lnTo>
                      <a:pt x="-939" y="-179"/>
                    </a:lnTo>
                    <a:lnTo>
                      <a:pt x="-939" y="15577"/>
                    </a:lnTo>
                    <a:close/>
                  </a:path>
                </a:pathLst>
              </a:custGeom>
              <a:grpFill/>
              <a:ln w="17"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ABEC025A-91FC-91B8-A4E5-CBB7EFD5CE80}"/>
                  </a:ext>
                </a:extLst>
              </p:cNvPr>
              <p:cNvSpPr/>
              <p:nvPr/>
            </p:nvSpPr>
            <p:spPr>
              <a:xfrm flipV="1">
                <a:off x="5078526" y="5752557"/>
                <a:ext cx="55125" cy="92590"/>
              </a:xfrm>
              <a:custGeom>
                <a:avLst/>
                <a:gdLst>
                  <a:gd name="connsiteX0" fmla="*/ -206 w 55125"/>
                  <a:gd name="connsiteY0" fmla="*/ 8419 h 92590"/>
                  <a:gd name="connsiteX1" fmla="*/ 20253 w 55125"/>
                  <a:gd name="connsiteY1" fmla="*/ 8419 h 92590"/>
                  <a:gd name="connsiteX2" fmla="*/ 20253 w 55125"/>
                  <a:gd name="connsiteY2" fmla="*/ 79063 h 92590"/>
                  <a:gd name="connsiteX3" fmla="*/ -2012 w 55125"/>
                  <a:gd name="connsiteY3" fmla="*/ 74598 h 92590"/>
                  <a:gd name="connsiteX4" fmla="*/ -2012 w 55125"/>
                  <a:gd name="connsiteY4" fmla="*/ 86008 h 92590"/>
                  <a:gd name="connsiteX5" fmla="*/ 20133 w 55125"/>
                  <a:gd name="connsiteY5" fmla="*/ 90473 h 92590"/>
                  <a:gd name="connsiteX6" fmla="*/ 32655 w 55125"/>
                  <a:gd name="connsiteY6" fmla="*/ 90473 h 92590"/>
                  <a:gd name="connsiteX7" fmla="*/ 32655 w 55125"/>
                  <a:gd name="connsiteY7" fmla="*/ 8419 h 92590"/>
                  <a:gd name="connsiteX8" fmla="*/ 53114 w 55125"/>
                  <a:gd name="connsiteY8" fmla="*/ 8419 h 92590"/>
                  <a:gd name="connsiteX9" fmla="*/ 53114 w 55125"/>
                  <a:gd name="connsiteY9" fmla="*/ -2118 h 92590"/>
                  <a:gd name="connsiteX10" fmla="*/ -206 w 55125"/>
                  <a:gd name="connsiteY10" fmla="*/ -2118 h 92590"/>
                  <a:gd name="connsiteX11" fmla="*/ -206 w 55125"/>
                  <a:gd name="connsiteY11" fmla="*/ 8419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6" y="8419"/>
                    </a:moveTo>
                    <a:lnTo>
                      <a:pt x="20253" y="8419"/>
                    </a:lnTo>
                    <a:lnTo>
                      <a:pt x="20253" y="79063"/>
                    </a:lnTo>
                    <a:lnTo>
                      <a:pt x="-2012" y="74598"/>
                    </a:lnTo>
                    <a:lnTo>
                      <a:pt x="-2012" y="86008"/>
                    </a:lnTo>
                    <a:lnTo>
                      <a:pt x="20133" y="90473"/>
                    </a:lnTo>
                    <a:lnTo>
                      <a:pt x="32655" y="90473"/>
                    </a:lnTo>
                    <a:lnTo>
                      <a:pt x="32655" y="8419"/>
                    </a:lnTo>
                    <a:lnTo>
                      <a:pt x="53114" y="8419"/>
                    </a:lnTo>
                    <a:lnTo>
                      <a:pt x="53114" y="-2118"/>
                    </a:lnTo>
                    <a:lnTo>
                      <a:pt x="-206" y="-2118"/>
                    </a:lnTo>
                    <a:lnTo>
                      <a:pt x="-206" y="8419"/>
                    </a:lnTo>
                    <a:close/>
                  </a:path>
                </a:pathLst>
              </a:custGeom>
              <a:grpFill/>
              <a:ln w="17" cap="flat">
                <a:noFill/>
                <a:prstDash val="solid"/>
                <a:round/>
              </a:ln>
            </p:spPr>
            <p:txBody>
              <a:bodyPr rtlCol="0" anchor="ctr"/>
              <a:lstStyle/>
              <a:p>
                <a:endParaRPr lang="en-US"/>
              </a:p>
            </p:txBody>
          </p:sp>
        </p:grpSp>
      </p:grpSp>
      <p:grpSp>
        <p:nvGrpSpPr>
          <p:cNvPr id="100" name="Graphic 3">
            <a:extLst>
              <a:ext uri="{FF2B5EF4-FFF2-40B4-BE49-F238E27FC236}">
                <a16:creationId xmlns:a16="http://schemas.microsoft.com/office/drawing/2014/main" id="{ACC2DD85-4957-4918-4108-356B513AA7F3}"/>
              </a:ext>
            </a:extLst>
          </p:cNvPr>
          <p:cNvGrpSpPr/>
          <p:nvPr/>
        </p:nvGrpSpPr>
        <p:grpSpPr>
          <a:xfrm>
            <a:off x="4385816" y="4814278"/>
            <a:ext cx="324340" cy="100278"/>
            <a:chOff x="4951780" y="5348719"/>
            <a:chExt cx="324340" cy="100278"/>
          </a:xfrm>
          <a:solidFill>
            <a:schemeClr val="tx1"/>
          </a:solidFill>
        </p:grpSpPr>
        <p:sp>
          <p:nvSpPr>
            <p:cNvPr id="101" name="Freeform: Shape 100">
              <a:extLst>
                <a:ext uri="{FF2B5EF4-FFF2-40B4-BE49-F238E27FC236}">
                  <a16:creationId xmlns:a16="http://schemas.microsoft.com/office/drawing/2014/main" id="{9ED068E5-70AF-6303-C1F4-4984456D7748}"/>
                </a:ext>
              </a:extLst>
            </p:cNvPr>
            <p:cNvSpPr/>
            <p:nvPr/>
          </p:nvSpPr>
          <p:spPr>
            <a:xfrm>
              <a:off x="5189824" y="5394717"/>
              <a:ext cx="44449" cy="12699"/>
            </a:xfrm>
            <a:custGeom>
              <a:avLst/>
              <a:gdLst>
                <a:gd name="connsiteX0" fmla="*/ 44540 w 44449"/>
                <a:gd name="connsiteY0" fmla="*/ 183 h 12699"/>
                <a:gd name="connsiteX1" fmla="*/ 90 w 44449"/>
                <a:gd name="connsiteY1" fmla="*/ 183 h 12699"/>
              </a:gdLst>
              <a:ahLst/>
              <a:cxnLst>
                <a:cxn ang="0">
                  <a:pos x="connsiteX0" y="connsiteY0"/>
                </a:cxn>
                <a:cxn ang="0">
                  <a:pos x="connsiteX1" y="connsiteY1"/>
                </a:cxn>
              </a:cxnLst>
              <a:rect l="l" t="t" r="r" b="b"/>
              <a:pathLst>
                <a:path w="44449" h="12699">
                  <a:moveTo>
                    <a:pt x="44540" y="183"/>
                  </a:moveTo>
                  <a:lnTo>
                    <a:pt x="90" y="183"/>
                  </a:lnTo>
                </a:path>
              </a:pathLst>
            </a:custGeom>
            <a:grpFill/>
            <a:ln w="8848" cap="flat">
              <a:solidFill>
                <a:srgbClr val="000000"/>
              </a:solidFill>
              <a:prstDash val="solid"/>
              <a:round/>
            </a:ln>
          </p:spPr>
          <p:txBody>
            <a:bodyPr rtlCol="0" anchor="ctr"/>
            <a:lstStyle/>
            <a:p>
              <a:endParaRPr lang="en-US"/>
            </a:p>
          </p:txBody>
        </p:sp>
        <p:grpSp>
          <p:nvGrpSpPr>
            <p:cNvPr id="102" name="Graphic 3">
              <a:extLst>
                <a:ext uri="{FF2B5EF4-FFF2-40B4-BE49-F238E27FC236}">
                  <a16:creationId xmlns:a16="http://schemas.microsoft.com/office/drawing/2014/main" id="{62E72B98-F9BD-33C5-8187-BAC3F51DE994}"/>
                </a:ext>
              </a:extLst>
            </p:cNvPr>
            <p:cNvGrpSpPr/>
            <p:nvPr/>
          </p:nvGrpSpPr>
          <p:grpSpPr>
            <a:xfrm>
              <a:off x="4951780" y="5348719"/>
              <a:ext cx="207674" cy="100278"/>
              <a:chOff x="4951780" y="5348719"/>
              <a:chExt cx="207674" cy="100278"/>
            </a:xfrm>
            <a:grpFill/>
          </p:grpSpPr>
          <p:sp>
            <p:nvSpPr>
              <p:cNvPr id="103" name="Freeform: Shape 102">
                <a:extLst>
                  <a:ext uri="{FF2B5EF4-FFF2-40B4-BE49-F238E27FC236}">
                    <a16:creationId xmlns:a16="http://schemas.microsoft.com/office/drawing/2014/main" id="{F60A2D29-0FC2-212F-1B3F-1C5FACD8BB7A}"/>
                  </a:ext>
                </a:extLst>
              </p:cNvPr>
              <p:cNvSpPr/>
              <p:nvPr/>
            </p:nvSpPr>
            <p:spPr>
              <a:xfrm flipV="1">
                <a:off x="4951780" y="5348719"/>
                <a:ext cx="63995" cy="96063"/>
              </a:xfrm>
              <a:custGeom>
                <a:avLst/>
                <a:gdLst>
                  <a:gd name="connsiteX0" fmla="*/ 30024 w 63995"/>
                  <a:gd name="connsiteY0" fmla="*/ 83995 h 96063"/>
                  <a:gd name="connsiteX1" fmla="*/ 15478 w 63995"/>
                  <a:gd name="connsiteY1" fmla="*/ 74470 h 96063"/>
                  <a:gd name="connsiteX2" fmla="*/ 10617 w 63995"/>
                  <a:gd name="connsiteY2" fmla="*/ 45856 h 96063"/>
                  <a:gd name="connsiteX3" fmla="*/ 15478 w 63995"/>
                  <a:gd name="connsiteY3" fmla="*/ 17300 h 96063"/>
                  <a:gd name="connsiteX4" fmla="*/ 30024 w 63995"/>
                  <a:gd name="connsiteY4" fmla="*/ 7775 h 96063"/>
                  <a:gd name="connsiteX5" fmla="*/ 44629 w 63995"/>
                  <a:gd name="connsiteY5" fmla="*/ 17300 h 96063"/>
                  <a:gd name="connsiteX6" fmla="*/ 49510 w 63995"/>
                  <a:gd name="connsiteY6" fmla="*/ 45856 h 96063"/>
                  <a:gd name="connsiteX7" fmla="*/ 44629 w 63995"/>
                  <a:gd name="connsiteY7" fmla="*/ 74470 h 96063"/>
                  <a:gd name="connsiteX8" fmla="*/ 30024 w 63995"/>
                  <a:gd name="connsiteY8" fmla="*/ 83995 h 96063"/>
                  <a:gd name="connsiteX9" fmla="*/ 30024 w 63995"/>
                  <a:gd name="connsiteY9" fmla="*/ 93917 h 96063"/>
                  <a:gd name="connsiteX10" fmla="*/ 53816 w 63995"/>
                  <a:gd name="connsiteY10" fmla="*/ 81594 h 96063"/>
                  <a:gd name="connsiteX11" fmla="*/ 62032 w 63995"/>
                  <a:gd name="connsiteY11" fmla="*/ 45856 h 96063"/>
                  <a:gd name="connsiteX12" fmla="*/ 53816 w 63995"/>
                  <a:gd name="connsiteY12" fmla="*/ 10157 h 96063"/>
                  <a:gd name="connsiteX13" fmla="*/ 30024 w 63995"/>
                  <a:gd name="connsiteY13" fmla="*/ -2146 h 96063"/>
                  <a:gd name="connsiteX14" fmla="*/ 6251 w 63995"/>
                  <a:gd name="connsiteY14" fmla="*/ 10157 h 96063"/>
                  <a:gd name="connsiteX15" fmla="*/ -1964 w 63995"/>
                  <a:gd name="connsiteY15" fmla="*/ 45856 h 96063"/>
                  <a:gd name="connsiteX16" fmla="*/ 6251 w 63995"/>
                  <a:gd name="connsiteY16" fmla="*/ 81594 h 96063"/>
                  <a:gd name="connsiteX17" fmla="*/ 30024 w 63995"/>
                  <a:gd name="connsiteY17" fmla="*/ 93917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95"/>
                    </a:moveTo>
                    <a:cubicBezTo>
                      <a:pt x="23581" y="83995"/>
                      <a:pt x="18733" y="80820"/>
                      <a:pt x="15478" y="74470"/>
                    </a:cubicBezTo>
                    <a:cubicBezTo>
                      <a:pt x="12237" y="68134"/>
                      <a:pt x="10617" y="58595"/>
                      <a:pt x="10617" y="45856"/>
                    </a:cubicBezTo>
                    <a:cubicBezTo>
                      <a:pt x="10617" y="33169"/>
                      <a:pt x="12237" y="23650"/>
                      <a:pt x="15478" y="17300"/>
                    </a:cubicBezTo>
                    <a:cubicBezTo>
                      <a:pt x="18733" y="10950"/>
                      <a:pt x="23581" y="7775"/>
                      <a:pt x="30024" y="7775"/>
                    </a:cubicBezTo>
                    <a:cubicBezTo>
                      <a:pt x="36519" y="7775"/>
                      <a:pt x="41388" y="10950"/>
                      <a:pt x="44629" y="17300"/>
                    </a:cubicBezTo>
                    <a:cubicBezTo>
                      <a:pt x="47883" y="23650"/>
                      <a:pt x="49510" y="33169"/>
                      <a:pt x="49510" y="45856"/>
                    </a:cubicBezTo>
                    <a:cubicBezTo>
                      <a:pt x="49510" y="58595"/>
                      <a:pt x="47883" y="68134"/>
                      <a:pt x="44629" y="74470"/>
                    </a:cubicBezTo>
                    <a:cubicBezTo>
                      <a:pt x="41388" y="80820"/>
                      <a:pt x="36519" y="83995"/>
                      <a:pt x="30024" y="83995"/>
                    </a:cubicBezTo>
                    <a:close/>
                    <a:moveTo>
                      <a:pt x="30024" y="93917"/>
                    </a:moveTo>
                    <a:cubicBezTo>
                      <a:pt x="40409" y="93917"/>
                      <a:pt x="48340" y="89809"/>
                      <a:pt x="53816" y="81594"/>
                    </a:cubicBezTo>
                    <a:cubicBezTo>
                      <a:pt x="59293" y="73392"/>
                      <a:pt x="62032" y="61479"/>
                      <a:pt x="62032" y="45856"/>
                    </a:cubicBezTo>
                    <a:cubicBezTo>
                      <a:pt x="62032" y="30272"/>
                      <a:pt x="59293" y="18372"/>
                      <a:pt x="53816" y="10157"/>
                    </a:cubicBezTo>
                    <a:cubicBezTo>
                      <a:pt x="48340" y="1955"/>
                      <a:pt x="40409" y="-2146"/>
                      <a:pt x="30024" y="-2146"/>
                    </a:cubicBezTo>
                    <a:cubicBezTo>
                      <a:pt x="19652" y="-2146"/>
                      <a:pt x="11728" y="1955"/>
                      <a:pt x="6251" y="10157"/>
                    </a:cubicBezTo>
                    <a:cubicBezTo>
                      <a:pt x="774" y="18372"/>
                      <a:pt x="-1964" y="30272"/>
                      <a:pt x="-1964" y="45856"/>
                    </a:cubicBezTo>
                    <a:cubicBezTo>
                      <a:pt x="-1964" y="61479"/>
                      <a:pt x="774" y="73392"/>
                      <a:pt x="6251" y="81594"/>
                    </a:cubicBezTo>
                    <a:cubicBezTo>
                      <a:pt x="11728" y="89809"/>
                      <a:pt x="19652" y="93917"/>
                      <a:pt x="30024" y="93917"/>
                    </a:cubicBezTo>
                    <a:close/>
                  </a:path>
                </a:pathLst>
              </a:custGeom>
              <a:grpFill/>
              <a:ln w="17"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798AB7A4-F29F-BA35-234C-BC7CE7FF25E3}"/>
                  </a:ext>
                </a:extLst>
              </p:cNvPr>
              <p:cNvSpPr/>
              <p:nvPr/>
            </p:nvSpPr>
            <p:spPr>
              <a:xfrm flipV="1">
                <a:off x="5037780" y="5427221"/>
                <a:ext cx="13096" cy="15755"/>
              </a:xfrm>
              <a:custGeom>
                <a:avLst/>
                <a:gdLst>
                  <a:gd name="connsiteX0" fmla="*/ -939 w 13096"/>
                  <a:gd name="connsiteY0" fmla="*/ 15545 h 15755"/>
                  <a:gd name="connsiteX1" fmla="*/ 12158 w 13096"/>
                  <a:gd name="connsiteY1" fmla="*/ 15545 h 15755"/>
                  <a:gd name="connsiteX2" fmla="*/ 12158 w 13096"/>
                  <a:gd name="connsiteY2" fmla="*/ -211 h 15755"/>
                  <a:gd name="connsiteX3" fmla="*/ -939 w 13096"/>
                  <a:gd name="connsiteY3" fmla="*/ -211 h 15755"/>
                  <a:gd name="connsiteX4" fmla="*/ -939 w 13096"/>
                  <a:gd name="connsiteY4" fmla="*/ 15545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45"/>
                    </a:moveTo>
                    <a:lnTo>
                      <a:pt x="12158" y="15545"/>
                    </a:lnTo>
                    <a:lnTo>
                      <a:pt x="12158" y="-211"/>
                    </a:lnTo>
                    <a:lnTo>
                      <a:pt x="-939" y="-211"/>
                    </a:lnTo>
                    <a:lnTo>
                      <a:pt x="-939" y="15545"/>
                    </a:lnTo>
                    <a:close/>
                  </a:path>
                </a:pathLst>
              </a:custGeom>
              <a:grpFill/>
              <a:ln w="17"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0E8E1F6B-B8E0-754A-4A6A-105A849435E4}"/>
                  </a:ext>
                </a:extLst>
              </p:cNvPr>
              <p:cNvSpPr/>
              <p:nvPr/>
            </p:nvSpPr>
            <p:spPr>
              <a:xfrm flipV="1">
                <a:off x="5073883" y="5348719"/>
                <a:ext cx="58777" cy="94257"/>
              </a:xfrm>
              <a:custGeom>
                <a:avLst/>
                <a:gdLst>
                  <a:gd name="connsiteX0" fmla="*/ 13191 w 58777"/>
                  <a:gd name="connsiteY0" fmla="*/ 8345 h 94257"/>
                  <a:gd name="connsiteX1" fmla="*/ 56907 w 58777"/>
                  <a:gd name="connsiteY1" fmla="*/ 8345 h 94257"/>
                  <a:gd name="connsiteX2" fmla="*/ 56907 w 58777"/>
                  <a:gd name="connsiteY2" fmla="*/ -2192 h 94257"/>
                  <a:gd name="connsiteX3" fmla="*/ -1870 w 58777"/>
                  <a:gd name="connsiteY3" fmla="*/ -2192 h 94257"/>
                  <a:gd name="connsiteX4" fmla="*/ -1870 w 58777"/>
                  <a:gd name="connsiteY4" fmla="*/ 8345 h 94257"/>
                  <a:gd name="connsiteX5" fmla="*/ 17557 w 58777"/>
                  <a:gd name="connsiteY5" fmla="*/ 28149 h 94257"/>
                  <a:gd name="connsiteX6" fmla="*/ 33035 w 58777"/>
                  <a:gd name="connsiteY6" fmla="*/ 44203 h 94257"/>
                  <a:gd name="connsiteX7" fmla="*/ 41429 w 58777"/>
                  <a:gd name="connsiteY7" fmla="*/ 55633 h 94257"/>
                  <a:gd name="connsiteX8" fmla="*/ 43830 w 58777"/>
                  <a:gd name="connsiteY8" fmla="*/ 64840 h 94257"/>
                  <a:gd name="connsiteX9" fmla="*/ 38651 w 58777"/>
                  <a:gd name="connsiteY9" fmla="*/ 76865 h 94257"/>
                  <a:gd name="connsiteX10" fmla="*/ 25157 w 58777"/>
                  <a:gd name="connsiteY10" fmla="*/ 81529 h 94257"/>
                  <a:gd name="connsiteX11" fmla="*/ 12715 w 58777"/>
                  <a:gd name="connsiteY11" fmla="*/ 79485 h 94257"/>
                  <a:gd name="connsiteX12" fmla="*/ -1255 w 58777"/>
                  <a:gd name="connsiteY12" fmla="*/ 73274 h 94257"/>
                  <a:gd name="connsiteX13" fmla="*/ -1255 w 58777"/>
                  <a:gd name="connsiteY13" fmla="*/ 85934 h 94257"/>
                  <a:gd name="connsiteX14" fmla="*/ 12874 w 58777"/>
                  <a:gd name="connsiteY14" fmla="*/ 90518 h 94257"/>
                  <a:gd name="connsiteX15" fmla="*/ 24919 w 58777"/>
                  <a:gd name="connsiteY15" fmla="*/ 92066 h 94257"/>
                  <a:gd name="connsiteX16" fmla="*/ 47858 w 58777"/>
                  <a:gd name="connsiteY16" fmla="*/ 84863 h 94257"/>
                  <a:gd name="connsiteX17" fmla="*/ 56411 w 58777"/>
                  <a:gd name="connsiteY17" fmla="*/ 65654 h 94257"/>
                  <a:gd name="connsiteX18" fmla="*/ 54268 w 58777"/>
                  <a:gd name="connsiteY18" fmla="*/ 54819 h 94257"/>
                  <a:gd name="connsiteX19" fmla="*/ 46489 w 58777"/>
                  <a:gd name="connsiteY19" fmla="*/ 42774 h 94257"/>
                  <a:gd name="connsiteX20" fmla="*/ 36626 w 58777"/>
                  <a:gd name="connsiteY20" fmla="*/ 32376 h 94257"/>
                  <a:gd name="connsiteX21" fmla="*/ 13191 w 58777"/>
                  <a:gd name="connsiteY21" fmla="*/ 8345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191" y="8345"/>
                    </a:moveTo>
                    <a:lnTo>
                      <a:pt x="56907" y="8345"/>
                    </a:lnTo>
                    <a:lnTo>
                      <a:pt x="56907" y="-2192"/>
                    </a:lnTo>
                    <a:lnTo>
                      <a:pt x="-1870" y="-2192"/>
                    </a:lnTo>
                    <a:lnTo>
                      <a:pt x="-1870" y="8345"/>
                    </a:lnTo>
                    <a:cubicBezTo>
                      <a:pt x="2879" y="13266"/>
                      <a:pt x="9355" y="19868"/>
                      <a:pt x="17557" y="28149"/>
                    </a:cubicBezTo>
                    <a:cubicBezTo>
                      <a:pt x="25772" y="36444"/>
                      <a:pt x="30931" y="41795"/>
                      <a:pt x="33035" y="44203"/>
                    </a:cubicBezTo>
                    <a:cubicBezTo>
                      <a:pt x="37043" y="48701"/>
                      <a:pt x="39841" y="52511"/>
                      <a:pt x="41429" y="55633"/>
                    </a:cubicBezTo>
                    <a:cubicBezTo>
                      <a:pt x="43029" y="58755"/>
                      <a:pt x="43830" y="61824"/>
                      <a:pt x="43830" y="64840"/>
                    </a:cubicBezTo>
                    <a:cubicBezTo>
                      <a:pt x="43830" y="69761"/>
                      <a:pt x="42103" y="73770"/>
                      <a:pt x="38651" y="76865"/>
                    </a:cubicBezTo>
                    <a:cubicBezTo>
                      <a:pt x="35198" y="79974"/>
                      <a:pt x="30700" y="81529"/>
                      <a:pt x="25157" y="81529"/>
                    </a:cubicBezTo>
                    <a:cubicBezTo>
                      <a:pt x="21228" y="81529"/>
                      <a:pt x="17080" y="80848"/>
                      <a:pt x="12715" y="79485"/>
                    </a:cubicBezTo>
                    <a:cubicBezTo>
                      <a:pt x="8362" y="78122"/>
                      <a:pt x="3706" y="76052"/>
                      <a:pt x="-1255" y="73274"/>
                    </a:cubicBezTo>
                    <a:lnTo>
                      <a:pt x="-1255" y="85934"/>
                    </a:lnTo>
                    <a:cubicBezTo>
                      <a:pt x="3785" y="87958"/>
                      <a:pt x="8495" y="89486"/>
                      <a:pt x="12874" y="90518"/>
                    </a:cubicBezTo>
                    <a:cubicBezTo>
                      <a:pt x="17266" y="91550"/>
                      <a:pt x="21281" y="92066"/>
                      <a:pt x="24919" y="92066"/>
                    </a:cubicBezTo>
                    <a:cubicBezTo>
                      <a:pt x="34510" y="92066"/>
                      <a:pt x="42156" y="89665"/>
                      <a:pt x="47858" y="84863"/>
                    </a:cubicBezTo>
                    <a:cubicBezTo>
                      <a:pt x="53560" y="80074"/>
                      <a:pt x="56411" y="73671"/>
                      <a:pt x="56411" y="65654"/>
                    </a:cubicBezTo>
                    <a:cubicBezTo>
                      <a:pt x="56411" y="61844"/>
                      <a:pt x="55696" y="58232"/>
                      <a:pt x="54268" y="54819"/>
                    </a:cubicBezTo>
                    <a:cubicBezTo>
                      <a:pt x="52852" y="51419"/>
                      <a:pt x="50259" y="47404"/>
                      <a:pt x="46489" y="42774"/>
                    </a:cubicBezTo>
                    <a:cubicBezTo>
                      <a:pt x="45457" y="41570"/>
                      <a:pt x="42169" y="38104"/>
                      <a:pt x="36626" y="32376"/>
                    </a:cubicBezTo>
                    <a:cubicBezTo>
                      <a:pt x="31097" y="26648"/>
                      <a:pt x="23285" y="18637"/>
                      <a:pt x="13191" y="8345"/>
                    </a:cubicBezTo>
                    <a:close/>
                  </a:path>
                </a:pathLst>
              </a:custGeom>
              <a:grpFill/>
              <a:ln w="17" cap="flat">
                <a:noFill/>
                <a:prstDash val="solid"/>
                <a:round/>
              </a:ln>
            </p:spPr>
            <p:txBody>
              <a:bodyPr rtlCol="0" anchor="ctr"/>
              <a:lstStyle/>
              <a:p>
                <a:endParaRPr lang="en-US"/>
              </a:p>
            </p:txBody>
          </p:sp>
        </p:grpSp>
      </p:grpSp>
      <p:grpSp>
        <p:nvGrpSpPr>
          <p:cNvPr id="106" name="Graphic 3">
            <a:extLst>
              <a:ext uri="{FF2B5EF4-FFF2-40B4-BE49-F238E27FC236}">
                <a16:creationId xmlns:a16="http://schemas.microsoft.com/office/drawing/2014/main" id="{BADCFF23-B3BA-D3DC-3807-059F984C5AA9}"/>
              </a:ext>
            </a:extLst>
          </p:cNvPr>
          <p:cNvGrpSpPr/>
          <p:nvPr/>
        </p:nvGrpSpPr>
        <p:grpSpPr>
          <a:xfrm>
            <a:off x="4385816" y="4412094"/>
            <a:ext cx="324340" cy="100278"/>
            <a:chOff x="4951780" y="4946535"/>
            <a:chExt cx="324340" cy="100278"/>
          </a:xfrm>
          <a:solidFill>
            <a:schemeClr val="tx1"/>
          </a:solidFill>
        </p:grpSpPr>
        <p:sp>
          <p:nvSpPr>
            <p:cNvPr id="107" name="Freeform: Shape 106">
              <a:extLst>
                <a:ext uri="{FF2B5EF4-FFF2-40B4-BE49-F238E27FC236}">
                  <a16:creationId xmlns:a16="http://schemas.microsoft.com/office/drawing/2014/main" id="{4AA9CA94-36C3-C5B5-1A86-2DF6C072742E}"/>
                </a:ext>
              </a:extLst>
            </p:cNvPr>
            <p:cNvSpPr/>
            <p:nvPr/>
          </p:nvSpPr>
          <p:spPr>
            <a:xfrm>
              <a:off x="5189824" y="4992546"/>
              <a:ext cx="44449" cy="12699"/>
            </a:xfrm>
            <a:custGeom>
              <a:avLst/>
              <a:gdLst>
                <a:gd name="connsiteX0" fmla="*/ 44540 w 44449"/>
                <a:gd name="connsiteY0" fmla="*/ 151 h 12699"/>
                <a:gd name="connsiteX1" fmla="*/ 90 w 44449"/>
                <a:gd name="connsiteY1" fmla="*/ 151 h 12699"/>
              </a:gdLst>
              <a:ahLst/>
              <a:cxnLst>
                <a:cxn ang="0">
                  <a:pos x="connsiteX0" y="connsiteY0"/>
                </a:cxn>
                <a:cxn ang="0">
                  <a:pos x="connsiteX1" y="connsiteY1"/>
                </a:cxn>
              </a:cxnLst>
              <a:rect l="l" t="t" r="r" b="b"/>
              <a:pathLst>
                <a:path w="44449" h="12699">
                  <a:moveTo>
                    <a:pt x="44540" y="151"/>
                  </a:moveTo>
                  <a:lnTo>
                    <a:pt x="90" y="151"/>
                  </a:lnTo>
                </a:path>
              </a:pathLst>
            </a:custGeom>
            <a:grpFill/>
            <a:ln w="8848" cap="flat">
              <a:solidFill>
                <a:srgbClr val="000000"/>
              </a:solidFill>
              <a:prstDash val="solid"/>
              <a:round/>
            </a:ln>
          </p:spPr>
          <p:txBody>
            <a:bodyPr rtlCol="0" anchor="ctr"/>
            <a:lstStyle/>
            <a:p>
              <a:endParaRPr lang="en-US"/>
            </a:p>
          </p:txBody>
        </p:sp>
        <p:grpSp>
          <p:nvGrpSpPr>
            <p:cNvPr id="108" name="Graphic 3">
              <a:extLst>
                <a:ext uri="{FF2B5EF4-FFF2-40B4-BE49-F238E27FC236}">
                  <a16:creationId xmlns:a16="http://schemas.microsoft.com/office/drawing/2014/main" id="{96FFC2A1-67FE-C72A-BFFF-25AC2F2097B5}"/>
                </a:ext>
              </a:extLst>
            </p:cNvPr>
            <p:cNvGrpSpPr/>
            <p:nvPr/>
          </p:nvGrpSpPr>
          <p:grpSpPr>
            <a:xfrm>
              <a:off x="4951780" y="4946535"/>
              <a:ext cx="210590" cy="100278"/>
              <a:chOff x="4951780" y="4946535"/>
              <a:chExt cx="210590" cy="100278"/>
            </a:xfrm>
            <a:grpFill/>
          </p:grpSpPr>
          <p:sp>
            <p:nvSpPr>
              <p:cNvPr id="109" name="Freeform: Shape 108">
                <a:extLst>
                  <a:ext uri="{FF2B5EF4-FFF2-40B4-BE49-F238E27FC236}">
                    <a16:creationId xmlns:a16="http://schemas.microsoft.com/office/drawing/2014/main" id="{0F396420-D6E8-3DC7-FDE8-02210C0AA144}"/>
                  </a:ext>
                </a:extLst>
              </p:cNvPr>
              <p:cNvSpPr/>
              <p:nvPr/>
            </p:nvSpPr>
            <p:spPr>
              <a:xfrm flipV="1">
                <a:off x="4951780" y="4946535"/>
                <a:ext cx="63995" cy="96063"/>
              </a:xfrm>
              <a:custGeom>
                <a:avLst/>
                <a:gdLst>
                  <a:gd name="connsiteX0" fmla="*/ 30024 w 63995"/>
                  <a:gd name="connsiteY0" fmla="*/ 83964 h 96063"/>
                  <a:gd name="connsiteX1" fmla="*/ 15478 w 63995"/>
                  <a:gd name="connsiteY1" fmla="*/ 74439 h 96063"/>
                  <a:gd name="connsiteX2" fmla="*/ 10617 w 63995"/>
                  <a:gd name="connsiteY2" fmla="*/ 45824 h 96063"/>
                  <a:gd name="connsiteX3" fmla="*/ 15478 w 63995"/>
                  <a:gd name="connsiteY3" fmla="*/ 17269 h 96063"/>
                  <a:gd name="connsiteX4" fmla="*/ 30024 w 63995"/>
                  <a:gd name="connsiteY4" fmla="*/ 7744 h 96063"/>
                  <a:gd name="connsiteX5" fmla="*/ 44629 w 63995"/>
                  <a:gd name="connsiteY5" fmla="*/ 17269 h 96063"/>
                  <a:gd name="connsiteX6" fmla="*/ 49510 w 63995"/>
                  <a:gd name="connsiteY6" fmla="*/ 45824 h 96063"/>
                  <a:gd name="connsiteX7" fmla="*/ 44629 w 63995"/>
                  <a:gd name="connsiteY7" fmla="*/ 74439 h 96063"/>
                  <a:gd name="connsiteX8" fmla="*/ 30024 w 63995"/>
                  <a:gd name="connsiteY8" fmla="*/ 83964 h 96063"/>
                  <a:gd name="connsiteX9" fmla="*/ 30024 w 63995"/>
                  <a:gd name="connsiteY9" fmla="*/ 93885 h 96063"/>
                  <a:gd name="connsiteX10" fmla="*/ 53816 w 63995"/>
                  <a:gd name="connsiteY10" fmla="*/ 81563 h 96063"/>
                  <a:gd name="connsiteX11" fmla="*/ 62032 w 63995"/>
                  <a:gd name="connsiteY11" fmla="*/ 45824 h 96063"/>
                  <a:gd name="connsiteX12" fmla="*/ 53816 w 63995"/>
                  <a:gd name="connsiteY12" fmla="*/ 10125 h 96063"/>
                  <a:gd name="connsiteX13" fmla="*/ 30024 w 63995"/>
                  <a:gd name="connsiteY13" fmla="*/ -2178 h 96063"/>
                  <a:gd name="connsiteX14" fmla="*/ 6251 w 63995"/>
                  <a:gd name="connsiteY14" fmla="*/ 10125 h 96063"/>
                  <a:gd name="connsiteX15" fmla="*/ -1964 w 63995"/>
                  <a:gd name="connsiteY15" fmla="*/ 45824 h 96063"/>
                  <a:gd name="connsiteX16" fmla="*/ 6251 w 63995"/>
                  <a:gd name="connsiteY16" fmla="*/ 81563 h 96063"/>
                  <a:gd name="connsiteX17" fmla="*/ 30024 w 63995"/>
                  <a:gd name="connsiteY17" fmla="*/ 9388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64"/>
                    </a:moveTo>
                    <a:cubicBezTo>
                      <a:pt x="23581" y="83964"/>
                      <a:pt x="18733" y="80789"/>
                      <a:pt x="15478" y="74439"/>
                    </a:cubicBezTo>
                    <a:cubicBezTo>
                      <a:pt x="12237" y="68102"/>
                      <a:pt x="10617" y="58564"/>
                      <a:pt x="10617" y="45824"/>
                    </a:cubicBezTo>
                    <a:cubicBezTo>
                      <a:pt x="10617" y="33137"/>
                      <a:pt x="12237" y="23619"/>
                      <a:pt x="15478" y="17269"/>
                    </a:cubicBezTo>
                    <a:cubicBezTo>
                      <a:pt x="18733" y="10919"/>
                      <a:pt x="23581" y="7744"/>
                      <a:pt x="30024" y="7744"/>
                    </a:cubicBezTo>
                    <a:cubicBezTo>
                      <a:pt x="36519" y="7744"/>
                      <a:pt x="41388" y="10919"/>
                      <a:pt x="44629" y="17269"/>
                    </a:cubicBezTo>
                    <a:cubicBezTo>
                      <a:pt x="47883" y="23619"/>
                      <a:pt x="49510" y="33137"/>
                      <a:pt x="49510" y="45824"/>
                    </a:cubicBezTo>
                    <a:cubicBezTo>
                      <a:pt x="49510" y="58564"/>
                      <a:pt x="47883" y="68102"/>
                      <a:pt x="44629" y="74439"/>
                    </a:cubicBezTo>
                    <a:cubicBezTo>
                      <a:pt x="41388" y="80789"/>
                      <a:pt x="36519" y="83964"/>
                      <a:pt x="30024" y="83964"/>
                    </a:cubicBezTo>
                    <a:close/>
                    <a:moveTo>
                      <a:pt x="30024" y="93885"/>
                    </a:moveTo>
                    <a:cubicBezTo>
                      <a:pt x="40409" y="93885"/>
                      <a:pt x="48340" y="89778"/>
                      <a:pt x="53816" y="81563"/>
                    </a:cubicBezTo>
                    <a:cubicBezTo>
                      <a:pt x="59293" y="73360"/>
                      <a:pt x="62032" y="61448"/>
                      <a:pt x="62032" y="45824"/>
                    </a:cubicBezTo>
                    <a:cubicBezTo>
                      <a:pt x="62032" y="30240"/>
                      <a:pt x="59293" y="18340"/>
                      <a:pt x="53816" y="10125"/>
                    </a:cubicBezTo>
                    <a:cubicBezTo>
                      <a:pt x="48340" y="1923"/>
                      <a:pt x="40409" y="-2178"/>
                      <a:pt x="30024" y="-2178"/>
                    </a:cubicBezTo>
                    <a:cubicBezTo>
                      <a:pt x="19652" y="-2178"/>
                      <a:pt x="11728" y="1923"/>
                      <a:pt x="6251" y="10125"/>
                    </a:cubicBezTo>
                    <a:cubicBezTo>
                      <a:pt x="774" y="18340"/>
                      <a:pt x="-1964" y="30240"/>
                      <a:pt x="-1964" y="45824"/>
                    </a:cubicBezTo>
                    <a:cubicBezTo>
                      <a:pt x="-1964" y="61448"/>
                      <a:pt x="774" y="73360"/>
                      <a:pt x="6251" y="81563"/>
                    </a:cubicBezTo>
                    <a:cubicBezTo>
                      <a:pt x="11728" y="89778"/>
                      <a:pt x="19652" y="93885"/>
                      <a:pt x="30024" y="93885"/>
                    </a:cubicBezTo>
                    <a:close/>
                  </a:path>
                </a:pathLst>
              </a:custGeom>
              <a:grpFill/>
              <a:ln w="17"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EA4CB97A-7428-0E11-0254-39C3E73E2FD3}"/>
                  </a:ext>
                </a:extLst>
              </p:cNvPr>
              <p:cNvSpPr/>
              <p:nvPr/>
            </p:nvSpPr>
            <p:spPr>
              <a:xfrm flipV="1">
                <a:off x="5037780" y="5025037"/>
                <a:ext cx="13096" cy="15755"/>
              </a:xfrm>
              <a:custGeom>
                <a:avLst/>
                <a:gdLst>
                  <a:gd name="connsiteX0" fmla="*/ -939 w 13096"/>
                  <a:gd name="connsiteY0" fmla="*/ 15513 h 15755"/>
                  <a:gd name="connsiteX1" fmla="*/ 12158 w 13096"/>
                  <a:gd name="connsiteY1" fmla="*/ 15513 h 15755"/>
                  <a:gd name="connsiteX2" fmla="*/ 12158 w 13096"/>
                  <a:gd name="connsiteY2" fmla="*/ -243 h 15755"/>
                  <a:gd name="connsiteX3" fmla="*/ -939 w 13096"/>
                  <a:gd name="connsiteY3" fmla="*/ -243 h 15755"/>
                  <a:gd name="connsiteX4" fmla="*/ -939 w 13096"/>
                  <a:gd name="connsiteY4" fmla="*/ 15513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13"/>
                    </a:moveTo>
                    <a:lnTo>
                      <a:pt x="12158" y="15513"/>
                    </a:lnTo>
                    <a:lnTo>
                      <a:pt x="12158" y="-243"/>
                    </a:lnTo>
                    <a:lnTo>
                      <a:pt x="-939" y="-243"/>
                    </a:lnTo>
                    <a:lnTo>
                      <a:pt x="-939" y="15513"/>
                    </a:lnTo>
                    <a:close/>
                  </a:path>
                </a:pathLst>
              </a:custGeom>
              <a:grpFill/>
              <a:ln w="17"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34A582E8-D094-6870-0679-55C31D3E923D}"/>
                  </a:ext>
                </a:extLst>
              </p:cNvPr>
              <p:cNvSpPr/>
              <p:nvPr/>
            </p:nvSpPr>
            <p:spPr>
              <a:xfrm flipV="1">
                <a:off x="5074260" y="4946535"/>
                <a:ext cx="60940" cy="96063"/>
              </a:xfrm>
              <a:custGeom>
                <a:avLst/>
                <a:gdLst>
                  <a:gd name="connsiteX0" fmla="*/ 39907 w 60940"/>
                  <a:gd name="connsiteY0" fmla="*/ 49555 h 96063"/>
                  <a:gd name="connsiteX1" fmla="*/ 53936 w 60940"/>
                  <a:gd name="connsiteY1" fmla="*/ 41538 h 96063"/>
                  <a:gd name="connsiteX2" fmla="*/ 58996 w 60940"/>
                  <a:gd name="connsiteY2" fmla="*/ 26536 h 96063"/>
                  <a:gd name="connsiteX3" fmla="*/ 49571 w 60940"/>
                  <a:gd name="connsiteY3" fmla="*/ 5323 h 96063"/>
                  <a:gd name="connsiteX4" fmla="*/ 22782 w 60940"/>
                  <a:gd name="connsiteY4" fmla="*/ -2178 h 96063"/>
                  <a:gd name="connsiteX5" fmla="*/ 10796 w 60940"/>
                  <a:gd name="connsiteY5" fmla="*/ -1027 h 96063"/>
                  <a:gd name="connsiteX6" fmla="*/ -1944 w 60940"/>
                  <a:gd name="connsiteY6" fmla="*/ 2426 h 96063"/>
                  <a:gd name="connsiteX7" fmla="*/ -1944 w 60940"/>
                  <a:gd name="connsiteY7" fmla="*/ 14510 h 96063"/>
                  <a:gd name="connsiteX8" fmla="*/ 9447 w 60940"/>
                  <a:gd name="connsiteY8" fmla="*/ 9927 h 96063"/>
                  <a:gd name="connsiteX9" fmla="*/ 22424 w 60940"/>
                  <a:gd name="connsiteY9" fmla="*/ 8379 h 96063"/>
                  <a:gd name="connsiteX10" fmla="*/ 40363 w 60940"/>
                  <a:gd name="connsiteY10" fmla="*/ 13022 h 96063"/>
                  <a:gd name="connsiteX11" fmla="*/ 46534 w 60940"/>
                  <a:gd name="connsiteY11" fmla="*/ 26536 h 96063"/>
                  <a:gd name="connsiteX12" fmla="*/ 40800 w 60940"/>
                  <a:gd name="connsiteY12" fmla="*/ 39335 h 96063"/>
                  <a:gd name="connsiteX13" fmla="*/ 24845 w 60940"/>
                  <a:gd name="connsiteY13" fmla="*/ 43959 h 96063"/>
                  <a:gd name="connsiteX14" fmla="*/ 14050 w 60940"/>
                  <a:gd name="connsiteY14" fmla="*/ 43959 h 96063"/>
                  <a:gd name="connsiteX15" fmla="*/ 14050 w 60940"/>
                  <a:gd name="connsiteY15" fmla="*/ 54258 h 96063"/>
                  <a:gd name="connsiteX16" fmla="*/ 25341 w 60940"/>
                  <a:gd name="connsiteY16" fmla="*/ 54258 h 96063"/>
                  <a:gd name="connsiteX17" fmla="*/ 39470 w 60940"/>
                  <a:gd name="connsiteY17" fmla="*/ 57948 h 96063"/>
                  <a:gd name="connsiteX18" fmla="*/ 44372 w 60940"/>
                  <a:gd name="connsiteY18" fmla="*/ 68585 h 96063"/>
                  <a:gd name="connsiteX19" fmla="*/ 39311 w 60940"/>
                  <a:gd name="connsiteY19" fmla="*/ 79519 h 96063"/>
                  <a:gd name="connsiteX20" fmla="*/ 24845 w 60940"/>
                  <a:gd name="connsiteY20" fmla="*/ 83348 h 96063"/>
                  <a:gd name="connsiteX21" fmla="*/ 13792 w 60940"/>
                  <a:gd name="connsiteY21" fmla="*/ 82217 h 96063"/>
                  <a:gd name="connsiteX22" fmla="*/ 834 w 60940"/>
                  <a:gd name="connsiteY22" fmla="*/ 78765 h 96063"/>
                  <a:gd name="connsiteX23" fmla="*/ 834 w 60940"/>
                  <a:gd name="connsiteY23" fmla="*/ 89917 h 96063"/>
                  <a:gd name="connsiteX24" fmla="*/ 14209 w 60940"/>
                  <a:gd name="connsiteY24" fmla="*/ 92893 h 96063"/>
                  <a:gd name="connsiteX25" fmla="*/ 25957 w 60940"/>
                  <a:gd name="connsiteY25" fmla="*/ 93885 h 96063"/>
                  <a:gd name="connsiteX26" fmla="*/ 48519 w 60940"/>
                  <a:gd name="connsiteY26" fmla="*/ 87397 h 96063"/>
                  <a:gd name="connsiteX27" fmla="*/ 56833 w 60940"/>
                  <a:gd name="connsiteY27" fmla="*/ 69894 h 96063"/>
                  <a:gd name="connsiteX28" fmla="*/ 52428 w 60940"/>
                  <a:gd name="connsiteY28" fmla="*/ 56897 h 96063"/>
                  <a:gd name="connsiteX29" fmla="*/ 39907 w 60940"/>
                  <a:gd name="connsiteY29" fmla="*/ 4955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40" h="96063">
                    <a:moveTo>
                      <a:pt x="39907" y="49555"/>
                    </a:moveTo>
                    <a:cubicBezTo>
                      <a:pt x="45899" y="48271"/>
                      <a:pt x="50576" y="45599"/>
                      <a:pt x="53936" y="41538"/>
                    </a:cubicBezTo>
                    <a:cubicBezTo>
                      <a:pt x="57310" y="37490"/>
                      <a:pt x="58996" y="32489"/>
                      <a:pt x="58996" y="26536"/>
                    </a:cubicBezTo>
                    <a:cubicBezTo>
                      <a:pt x="58996" y="17408"/>
                      <a:pt x="55854" y="10337"/>
                      <a:pt x="49571" y="5323"/>
                    </a:cubicBezTo>
                    <a:cubicBezTo>
                      <a:pt x="43287" y="322"/>
                      <a:pt x="34357" y="-2178"/>
                      <a:pt x="22782" y="-2178"/>
                    </a:cubicBezTo>
                    <a:cubicBezTo>
                      <a:pt x="18905" y="-2178"/>
                      <a:pt x="14910" y="-1794"/>
                      <a:pt x="10796" y="-1027"/>
                    </a:cubicBezTo>
                    <a:cubicBezTo>
                      <a:pt x="6682" y="-260"/>
                      <a:pt x="2435" y="891"/>
                      <a:pt x="-1944" y="2426"/>
                    </a:cubicBezTo>
                    <a:lnTo>
                      <a:pt x="-1944" y="14510"/>
                    </a:lnTo>
                    <a:cubicBezTo>
                      <a:pt x="1522" y="12486"/>
                      <a:pt x="5319" y="10958"/>
                      <a:pt x="9447" y="9927"/>
                    </a:cubicBezTo>
                    <a:cubicBezTo>
                      <a:pt x="13587" y="8895"/>
                      <a:pt x="17913" y="8379"/>
                      <a:pt x="22424" y="8379"/>
                    </a:cubicBezTo>
                    <a:cubicBezTo>
                      <a:pt x="30269" y="8379"/>
                      <a:pt x="36249" y="9927"/>
                      <a:pt x="40363" y="13022"/>
                    </a:cubicBezTo>
                    <a:cubicBezTo>
                      <a:pt x="44477" y="16118"/>
                      <a:pt x="46534" y="20622"/>
                      <a:pt x="46534" y="26536"/>
                    </a:cubicBezTo>
                    <a:cubicBezTo>
                      <a:pt x="46534" y="31999"/>
                      <a:pt x="44623" y="36266"/>
                      <a:pt x="40800" y="39335"/>
                    </a:cubicBezTo>
                    <a:cubicBezTo>
                      <a:pt x="36976" y="42417"/>
                      <a:pt x="31658" y="43959"/>
                      <a:pt x="24845" y="43959"/>
                    </a:cubicBezTo>
                    <a:lnTo>
                      <a:pt x="14050" y="43959"/>
                    </a:lnTo>
                    <a:lnTo>
                      <a:pt x="14050" y="54258"/>
                    </a:lnTo>
                    <a:lnTo>
                      <a:pt x="25341" y="54258"/>
                    </a:lnTo>
                    <a:cubicBezTo>
                      <a:pt x="31493" y="54258"/>
                      <a:pt x="36202" y="55488"/>
                      <a:pt x="39470" y="57948"/>
                    </a:cubicBezTo>
                    <a:cubicBezTo>
                      <a:pt x="42738" y="60409"/>
                      <a:pt x="44372" y="63955"/>
                      <a:pt x="44372" y="68585"/>
                    </a:cubicBezTo>
                    <a:cubicBezTo>
                      <a:pt x="44372" y="73334"/>
                      <a:pt x="42685" y="76979"/>
                      <a:pt x="39311" y="79519"/>
                    </a:cubicBezTo>
                    <a:cubicBezTo>
                      <a:pt x="35951" y="82072"/>
                      <a:pt x="31129" y="83348"/>
                      <a:pt x="24845" y="83348"/>
                    </a:cubicBezTo>
                    <a:cubicBezTo>
                      <a:pt x="21406" y="83348"/>
                      <a:pt x="17721" y="82971"/>
                      <a:pt x="13792" y="82217"/>
                    </a:cubicBezTo>
                    <a:cubicBezTo>
                      <a:pt x="9863" y="81477"/>
                      <a:pt x="5544" y="80326"/>
                      <a:pt x="834" y="78765"/>
                    </a:cubicBezTo>
                    <a:lnTo>
                      <a:pt x="834" y="89917"/>
                    </a:lnTo>
                    <a:cubicBezTo>
                      <a:pt x="5597" y="91240"/>
                      <a:pt x="10055" y="92232"/>
                      <a:pt x="14209" y="92893"/>
                    </a:cubicBezTo>
                    <a:cubicBezTo>
                      <a:pt x="18363" y="93555"/>
                      <a:pt x="22279" y="93885"/>
                      <a:pt x="25957" y="93885"/>
                    </a:cubicBezTo>
                    <a:cubicBezTo>
                      <a:pt x="35468" y="93885"/>
                      <a:pt x="42989" y="91723"/>
                      <a:pt x="48519" y="87397"/>
                    </a:cubicBezTo>
                    <a:cubicBezTo>
                      <a:pt x="54062" y="83084"/>
                      <a:pt x="56833" y="77250"/>
                      <a:pt x="56833" y="69894"/>
                    </a:cubicBezTo>
                    <a:cubicBezTo>
                      <a:pt x="56833" y="64761"/>
                      <a:pt x="55365" y="60429"/>
                      <a:pt x="52428" y="56897"/>
                    </a:cubicBezTo>
                    <a:cubicBezTo>
                      <a:pt x="49491" y="53365"/>
                      <a:pt x="45317" y="50917"/>
                      <a:pt x="39907" y="49555"/>
                    </a:cubicBezTo>
                    <a:close/>
                  </a:path>
                </a:pathLst>
              </a:custGeom>
              <a:grpFill/>
              <a:ln w="17" cap="flat">
                <a:noFill/>
                <a:prstDash val="solid"/>
                <a:round/>
              </a:ln>
            </p:spPr>
            <p:txBody>
              <a:bodyPr rtlCol="0" anchor="ctr"/>
              <a:lstStyle/>
              <a:p>
                <a:endParaRPr lang="en-US"/>
              </a:p>
            </p:txBody>
          </p:sp>
        </p:grpSp>
      </p:grpSp>
      <p:grpSp>
        <p:nvGrpSpPr>
          <p:cNvPr id="112" name="Graphic 3">
            <a:extLst>
              <a:ext uri="{FF2B5EF4-FFF2-40B4-BE49-F238E27FC236}">
                <a16:creationId xmlns:a16="http://schemas.microsoft.com/office/drawing/2014/main" id="{E5CEF9C1-F178-A68A-063F-F84FCB232D7B}"/>
              </a:ext>
            </a:extLst>
          </p:cNvPr>
          <p:cNvGrpSpPr/>
          <p:nvPr/>
        </p:nvGrpSpPr>
        <p:grpSpPr>
          <a:xfrm>
            <a:off x="4385816" y="4009923"/>
            <a:ext cx="324340" cy="100278"/>
            <a:chOff x="4951780" y="4544364"/>
            <a:chExt cx="324340" cy="100278"/>
          </a:xfrm>
          <a:solidFill>
            <a:schemeClr val="tx1"/>
          </a:solidFill>
        </p:grpSpPr>
        <p:sp>
          <p:nvSpPr>
            <p:cNvPr id="113" name="Freeform: Shape 112">
              <a:extLst>
                <a:ext uri="{FF2B5EF4-FFF2-40B4-BE49-F238E27FC236}">
                  <a16:creationId xmlns:a16="http://schemas.microsoft.com/office/drawing/2014/main" id="{196667A3-914F-E577-4B65-E3962F2AE3F9}"/>
                </a:ext>
              </a:extLst>
            </p:cNvPr>
            <p:cNvSpPr/>
            <p:nvPr/>
          </p:nvSpPr>
          <p:spPr>
            <a:xfrm>
              <a:off x="5189824" y="4590375"/>
              <a:ext cx="44449" cy="12699"/>
            </a:xfrm>
            <a:custGeom>
              <a:avLst/>
              <a:gdLst>
                <a:gd name="connsiteX0" fmla="*/ 44540 w 44449"/>
                <a:gd name="connsiteY0" fmla="*/ 120 h 12699"/>
                <a:gd name="connsiteX1" fmla="*/ 90 w 44449"/>
                <a:gd name="connsiteY1" fmla="*/ 120 h 12699"/>
              </a:gdLst>
              <a:ahLst/>
              <a:cxnLst>
                <a:cxn ang="0">
                  <a:pos x="connsiteX0" y="connsiteY0"/>
                </a:cxn>
                <a:cxn ang="0">
                  <a:pos x="connsiteX1" y="connsiteY1"/>
                </a:cxn>
              </a:cxnLst>
              <a:rect l="l" t="t" r="r" b="b"/>
              <a:pathLst>
                <a:path w="44449" h="12699">
                  <a:moveTo>
                    <a:pt x="44540" y="120"/>
                  </a:moveTo>
                  <a:lnTo>
                    <a:pt x="90" y="120"/>
                  </a:lnTo>
                </a:path>
              </a:pathLst>
            </a:custGeom>
            <a:grpFill/>
            <a:ln w="8848" cap="flat">
              <a:solidFill>
                <a:srgbClr val="000000"/>
              </a:solidFill>
              <a:prstDash val="solid"/>
              <a:round/>
            </a:ln>
          </p:spPr>
          <p:txBody>
            <a:bodyPr rtlCol="0" anchor="ctr"/>
            <a:lstStyle/>
            <a:p>
              <a:endParaRPr lang="en-US"/>
            </a:p>
          </p:txBody>
        </p:sp>
        <p:grpSp>
          <p:nvGrpSpPr>
            <p:cNvPr id="114" name="Graphic 3">
              <a:extLst>
                <a:ext uri="{FF2B5EF4-FFF2-40B4-BE49-F238E27FC236}">
                  <a16:creationId xmlns:a16="http://schemas.microsoft.com/office/drawing/2014/main" id="{8EBF9B2E-1080-7835-E419-C4EC41212EC3}"/>
                </a:ext>
              </a:extLst>
            </p:cNvPr>
            <p:cNvGrpSpPr/>
            <p:nvPr/>
          </p:nvGrpSpPr>
          <p:grpSpPr>
            <a:xfrm>
              <a:off x="4951780" y="4544364"/>
              <a:ext cx="214099" cy="100278"/>
              <a:chOff x="4951780" y="4544364"/>
              <a:chExt cx="214099" cy="100278"/>
            </a:xfrm>
            <a:grpFill/>
          </p:grpSpPr>
          <p:sp>
            <p:nvSpPr>
              <p:cNvPr id="115" name="Freeform: Shape 114">
                <a:extLst>
                  <a:ext uri="{FF2B5EF4-FFF2-40B4-BE49-F238E27FC236}">
                    <a16:creationId xmlns:a16="http://schemas.microsoft.com/office/drawing/2014/main" id="{26782363-FC5A-717B-676F-F7B145894FA9}"/>
                  </a:ext>
                </a:extLst>
              </p:cNvPr>
              <p:cNvSpPr/>
              <p:nvPr/>
            </p:nvSpPr>
            <p:spPr>
              <a:xfrm flipV="1">
                <a:off x="4951780" y="4544364"/>
                <a:ext cx="63995" cy="96063"/>
              </a:xfrm>
              <a:custGeom>
                <a:avLst/>
                <a:gdLst>
                  <a:gd name="connsiteX0" fmla="*/ 30024 w 63995"/>
                  <a:gd name="connsiteY0" fmla="*/ 83932 h 96063"/>
                  <a:gd name="connsiteX1" fmla="*/ 15478 w 63995"/>
                  <a:gd name="connsiteY1" fmla="*/ 74407 h 96063"/>
                  <a:gd name="connsiteX2" fmla="*/ 10617 w 63995"/>
                  <a:gd name="connsiteY2" fmla="*/ 45792 h 96063"/>
                  <a:gd name="connsiteX3" fmla="*/ 15478 w 63995"/>
                  <a:gd name="connsiteY3" fmla="*/ 17237 h 96063"/>
                  <a:gd name="connsiteX4" fmla="*/ 30024 w 63995"/>
                  <a:gd name="connsiteY4" fmla="*/ 7712 h 96063"/>
                  <a:gd name="connsiteX5" fmla="*/ 44629 w 63995"/>
                  <a:gd name="connsiteY5" fmla="*/ 17237 h 96063"/>
                  <a:gd name="connsiteX6" fmla="*/ 49510 w 63995"/>
                  <a:gd name="connsiteY6" fmla="*/ 45792 h 96063"/>
                  <a:gd name="connsiteX7" fmla="*/ 44629 w 63995"/>
                  <a:gd name="connsiteY7" fmla="*/ 74407 h 96063"/>
                  <a:gd name="connsiteX8" fmla="*/ 30024 w 63995"/>
                  <a:gd name="connsiteY8" fmla="*/ 83932 h 96063"/>
                  <a:gd name="connsiteX9" fmla="*/ 30024 w 63995"/>
                  <a:gd name="connsiteY9" fmla="*/ 93854 h 96063"/>
                  <a:gd name="connsiteX10" fmla="*/ 53816 w 63995"/>
                  <a:gd name="connsiteY10" fmla="*/ 81531 h 96063"/>
                  <a:gd name="connsiteX11" fmla="*/ 62032 w 63995"/>
                  <a:gd name="connsiteY11" fmla="*/ 45792 h 96063"/>
                  <a:gd name="connsiteX12" fmla="*/ 53816 w 63995"/>
                  <a:gd name="connsiteY12" fmla="*/ 10093 h 96063"/>
                  <a:gd name="connsiteX13" fmla="*/ 30024 w 63995"/>
                  <a:gd name="connsiteY13" fmla="*/ -2210 h 96063"/>
                  <a:gd name="connsiteX14" fmla="*/ 6251 w 63995"/>
                  <a:gd name="connsiteY14" fmla="*/ 10093 h 96063"/>
                  <a:gd name="connsiteX15" fmla="*/ -1964 w 63995"/>
                  <a:gd name="connsiteY15" fmla="*/ 45792 h 96063"/>
                  <a:gd name="connsiteX16" fmla="*/ 6251 w 63995"/>
                  <a:gd name="connsiteY16" fmla="*/ 81531 h 96063"/>
                  <a:gd name="connsiteX17" fmla="*/ 30024 w 63995"/>
                  <a:gd name="connsiteY17" fmla="*/ 93854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32"/>
                    </a:moveTo>
                    <a:cubicBezTo>
                      <a:pt x="23581" y="83932"/>
                      <a:pt x="18733" y="80757"/>
                      <a:pt x="15478" y="74407"/>
                    </a:cubicBezTo>
                    <a:cubicBezTo>
                      <a:pt x="12237" y="68070"/>
                      <a:pt x="10617" y="58532"/>
                      <a:pt x="10617" y="45792"/>
                    </a:cubicBezTo>
                    <a:cubicBezTo>
                      <a:pt x="10617" y="33106"/>
                      <a:pt x="12237" y="23587"/>
                      <a:pt x="15478" y="17237"/>
                    </a:cubicBezTo>
                    <a:cubicBezTo>
                      <a:pt x="18733" y="10887"/>
                      <a:pt x="23581" y="7712"/>
                      <a:pt x="30024" y="7712"/>
                    </a:cubicBezTo>
                    <a:cubicBezTo>
                      <a:pt x="36519" y="7712"/>
                      <a:pt x="41388" y="10887"/>
                      <a:pt x="44629" y="17237"/>
                    </a:cubicBezTo>
                    <a:cubicBezTo>
                      <a:pt x="47883" y="23587"/>
                      <a:pt x="49510" y="33106"/>
                      <a:pt x="49510" y="45792"/>
                    </a:cubicBezTo>
                    <a:cubicBezTo>
                      <a:pt x="49510" y="58532"/>
                      <a:pt x="47883" y="68070"/>
                      <a:pt x="44629" y="74407"/>
                    </a:cubicBezTo>
                    <a:cubicBezTo>
                      <a:pt x="41388" y="80757"/>
                      <a:pt x="36519" y="83932"/>
                      <a:pt x="30024" y="83932"/>
                    </a:cubicBezTo>
                    <a:close/>
                    <a:moveTo>
                      <a:pt x="30024" y="93854"/>
                    </a:moveTo>
                    <a:cubicBezTo>
                      <a:pt x="40409" y="93854"/>
                      <a:pt x="48340" y="89746"/>
                      <a:pt x="53816" y="81531"/>
                    </a:cubicBezTo>
                    <a:cubicBezTo>
                      <a:pt x="59293" y="73329"/>
                      <a:pt x="62032" y="61416"/>
                      <a:pt x="62032" y="45792"/>
                    </a:cubicBezTo>
                    <a:cubicBezTo>
                      <a:pt x="62032" y="30208"/>
                      <a:pt x="59293" y="18309"/>
                      <a:pt x="53816" y="10093"/>
                    </a:cubicBezTo>
                    <a:cubicBezTo>
                      <a:pt x="48340" y="1891"/>
                      <a:pt x="40409" y="-2210"/>
                      <a:pt x="30024" y="-2210"/>
                    </a:cubicBezTo>
                    <a:cubicBezTo>
                      <a:pt x="19652" y="-2210"/>
                      <a:pt x="11728" y="1891"/>
                      <a:pt x="6251" y="10093"/>
                    </a:cubicBezTo>
                    <a:cubicBezTo>
                      <a:pt x="774" y="18309"/>
                      <a:pt x="-1964" y="30208"/>
                      <a:pt x="-1964" y="45792"/>
                    </a:cubicBezTo>
                    <a:cubicBezTo>
                      <a:pt x="-1964" y="61416"/>
                      <a:pt x="774" y="73329"/>
                      <a:pt x="6251" y="81531"/>
                    </a:cubicBezTo>
                    <a:cubicBezTo>
                      <a:pt x="11728" y="89746"/>
                      <a:pt x="19652" y="93854"/>
                      <a:pt x="30024" y="93854"/>
                    </a:cubicBezTo>
                    <a:close/>
                  </a:path>
                </a:pathLst>
              </a:custGeom>
              <a:grpFill/>
              <a:ln w="17"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92DF570D-A47C-ABBC-E7B9-0CE7286409B1}"/>
                  </a:ext>
                </a:extLst>
              </p:cNvPr>
              <p:cNvSpPr/>
              <p:nvPr/>
            </p:nvSpPr>
            <p:spPr>
              <a:xfrm flipV="1">
                <a:off x="5037780" y="4622866"/>
                <a:ext cx="13096" cy="15755"/>
              </a:xfrm>
              <a:custGeom>
                <a:avLst/>
                <a:gdLst>
                  <a:gd name="connsiteX0" fmla="*/ -939 w 13096"/>
                  <a:gd name="connsiteY0" fmla="*/ 15482 h 15755"/>
                  <a:gd name="connsiteX1" fmla="*/ 12158 w 13096"/>
                  <a:gd name="connsiteY1" fmla="*/ 15482 h 15755"/>
                  <a:gd name="connsiteX2" fmla="*/ 12158 w 13096"/>
                  <a:gd name="connsiteY2" fmla="*/ -274 h 15755"/>
                  <a:gd name="connsiteX3" fmla="*/ -939 w 13096"/>
                  <a:gd name="connsiteY3" fmla="*/ -274 h 15755"/>
                  <a:gd name="connsiteX4" fmla="*/ -939 w 13096"/>
                  <a:gd name="connsiteY4" fmla="*/ 15482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82"/>
                    </a:moveTo>
                    <a:lnTo>
                      <a:pt x="12158" y="15482"/>
                    </a:lnTo>
                    <a:lnTo>
                      <a:pt x="12158" y="-274"/>
                    </a:lnTo>
                    <a:lnTo>
                      <a:pt x="-939" y="-274"/>
                    </a:lnTo>
                    <a:lnTo>
                      <a:pt x="-939" y="15482"/>
                    </a:lnTo>
                    <a:close/>
                  </a:path>
                </a:pathLst>
              </a:custGeom>
              <a:grpFill/>
              <a:ln w="17"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F025DD99-C59F-341E-968F-3D444C8EDA51}"/>
                  </a:ext>
                </a:extLst>
              </p:cNvPr>
              <p:cNvSpPr/>
              <p:nvPr/>
            </p:nvSpPr>
            <p:spPr>
              <a:xfrm flipV="1">
                <a:off x="5070787" y="4546031"/>
                <a:ext cx="67468" cy="92590"/>
              </a:xfrm>
              <a:custGeom>
                <a:avLst/>
                <a:gdLst>
                  <a:gd name="connsiteX0" fmla="*/ 39858 w 67468"/>
                  <a:gd name="connsiteY0" fmla="*/ 79464 h 92590"/>
                  <a:gd name="connsiteX1" fmla="*/ 8227 w 67468"/>
                  <a:gd name="connsiteY1" fmla="*/ 30033 h 92590"/>
                  <a:gd name="connsiteX2" fmla="*/ 39858 w 67468"/>
                  <a:gd name="connsiteY2" fmla="*/ 30033 h 92590"/>
                  <a:gd name="connsiteX3" fmla="*/ 39858 w 67468"/>
                  <a:gd name="connsiteY3" fmla="*/ 79464 h 92590"/>
                  <a:gd name="connsiteX4" fmla="*/ 36564 w 67468"/>
                  <a:gd name="connsiteY4" fmla="*/ 90378 h 92590"/>
                  <a:gd name="connsiteX5" fmla="*/ 52319 w 67468"/>
                  <a:gd name="connsiteY5" fmla="*/ 90378 h 92590"/>
                  <a:gd name="connsiteX6" fmla="*/ 52319 w 67468"/>
                  <a:gd name="connsiteY6" fmla="*/ 30033 h 92590"/>
                  <a:gd name="connsiteX7" fmla="*/ 65535 w 67468"/>
                  <a:gd name="connsiteY7" fmla="*/ 30033 h 92590"/>
                  <a:gd name="connsiteX8" fmla="*/ 65535 w 67468"/>
                  <a:gd name="connsiteY8" fmla="*/ 19615 h 92590"/>
                  <a:gd name="connsiteX9" fmla="*/ 52319 w 67468"/>
                  <a:gd name="connsiteY9" fmla="*/ 19615 h 92590"/>
                  <a:gd name="connsiteX10" fmla="*/ 52319 w 67468"/>
                  <a:gd name="connsiteY10" fmla="*/ -2213 h 92590"/>
                  <a:gd name="connsiteX11" fmla="*/ 39858 w 67468"/>
                  <a:gd name="connsiteY11" fmla="*/ -2213 h 92590"/>
                  <a:gd name="connsiteX12" fmla="*/ 39858 w 67468"/>
                  <a:gd name="connsiteY12" fmla="*/ 19615 h 92590"/>
                  <a:gd name="connsiteX13" fmla="*/ -1933 w 67468"/>
                  <a:gd name="connsiteY13" fmla="*/ 19615 h 92590"/>
                  <a:gd name="connsiteX14" fmla="*/ -1933 w 67468"/>
                  <a:gd name="connsiteY14" fmla="*/ 31700 h 92590"/>
                  <a:gd name="connsiteX15" fmla="*/ 36564 w 67468"/>
                  <a:gd name="connsiteY15" fmla="*/ 90378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68" h="92590">
                    <a:moveTo>
                      <a:pt x="39858" y="79464"/>
                    </a:moveTo>
                    <a:lnTo>
                      <a:pt x="8227" y="30033"/>
                    </a:lnTo>
                    <a:lnTo>
                      <a:pt x="39858" y="30033"/>
                    </a:lnTo>
                    <a:lnTo>
                      <a:pt x="39858" y="79464"/>
                    </a:lnTo>
                    <a:close/>
                    <a:moveTo>
                      <a:pt x="36564" y="90378"/>
                    </a:moveTo>
                    <a:lnTo>
                      <a:pt x="52319" y="90378"/>
                    </a:lnTo>
                    <a:lnTo>
                      <a:pt x="52319" y="30033"/>
                    </a:lnTo>
                    <a:lnTo>
                      <a:pt x="65535" y="30033"/>
                    </a:lnTo>
                    <a:lnTo>
                      <a:pt x="65535" y="19615"/>
                    </a:lnTo>
                    <a:lnTo>
                      <a:pt x="52319" y="19615"/>
                    </a:lnTo>
                    <a:lnTo>
                      <a:pt x="52319" y="-2213"/>
                    </a:lnTo>
                    <a:lnTo>
                      <a:pt x="39858" y="-2213"/>
                    </a:lnTo>
                    <a:lnTo>
                      <a:pt x="39858" y="19615"/>
                    </a:lnTo>
                    <a:lnTo>
                      <a:pt x="-1933" y="19615"/>
                    </a:lnTo>
                    <a:lnTo>
                      <a:pt x="-1933" y="31700"/>
                    </a:lnTo>
                    <a:lnTo>
                      <a:pt x="36564" y="90378"/>
                    </a:lnTo>
                    <a:close/>
                  </a:path>
                </a:pathLst>
              </a:custGeom>
              <a:grpFill/>
              <a:ln w="17" cap="flat">
                <a:noFill/>
                <a:prstDash val="solid"/>
                <a:round/>
              </a:ln>
            </p:spPr>
            <p:txBody>
              <a:bodyPr rtlCol="0" anchor="ctr"/>
              <a:lstStyle/>
              <a:p>
                <a:endParaRPr lang="en-US"/>
              </a:p>
            </p:txBody>
          </p:sp>
        </p:grpSp>
      </p:grpSp>
      <p:grpSp>
        <p:nvGrpSpPr>
          <p:cNvPr id="118" name="Graphic 3">
            <a:extLst>
              <a:ext uri="{FF2B5EF4-FFF2-40B4-BE49-F238E27FC236}">
                <a16:creationId xmlns:a16="http://schemas.microsoft.com/office/drawing/2014/main" id="{8BBDF598-5EB6-107D-2FF9-DABE5B5BACB5}"/>
              </a:ext>
            </a:extLst>
          </p:cNvPr>
          <p:cNvGrpSpPr/>
          <p:nvPr/>
        </p:nvGrpSpPr>
        <p:grpSpPr>
          <a:xfrm>
            <a:off x="4385816" y="3607751"/>
            <a:ext cx="324340" cy="100278"/>
            <a:chOff x="4951780" y="4142192"/>
            <a:chExt cx="324340" cy="100278"/>
          </a:xfrm>
          <a:solidFill>
            <a:schemeClr val="tx1"/>
          </a:solidFill>
        </p:grpSpPr>
        <p:sp>
          <p:nvSpPr>
            <p:cNvPr id="119" name="Freeform: Shape 118">
              <a:extLst>
                <a:ext uri="{FF2B5EF4-FFF2-40B4-BE49-F238E27FC236}">
                  <a16:creationId xmlns:a16="http://schemas.microsoft.com/office/drawing/2014/main" id="{37FC15A1-D974-6A81-8C82-A9143A67B793}"/>
                </a:ext>
              </a:extLst>
            </p:cNvPr>
            <p:cNvSpPr/>
            <p:nvPr/>
          </p:nvSpPr>
          <p:spPr>
            <a:xfrm>
              <a:off x="5189824" y="4188200"/>
              <a:ext cx="44449" cy="12699"/>
            </a:xfrm>
            <a:custGeom>
              <a:avLst/>
              <a:gdLst>
                <a:gd name="connsiteX0" fmla="*/ 44540 w 44449"/>
                <a:gd name="connsiteY0" fmla="*/ 88 h 12699"/>
                <a:gd name="connsiteX1" fmla="*/ 90 w 44449"/>
                <a:gd name="connsiteY1" fmla="*/ 88 h 12699"/>
              </a:gdLst>
              <a:ahLst/>
              <a:cxnLst>
                <a:cxn ang="0">
                  <a:pos x="connsiteX0" y="connsiteY0"/>
                </a:cxn>
                <a:cxn ang="0">
                  <a:pos x="connsiteX1" y="connsiteY1"/>
                </a:cxn>
              </a:cxnLst>
              <a:rect l="l" t="t" r="r" b="b"/>
              <a:pathLst>
                <a:path w="44449" h="12699">
                  <a:moveTo>
                    <a:pt x="44540" y="88"/>
                  </a:moveTo>
                  <a:lnTo>
                    <a:pt x="90" y="88"/>
                  </a:lnTo>
                </a:path>
              </a:pathLst>
            </a:custGeom>
            <a:grpFill/>
            <a:ln w="8848" cap="flat">
              <a:solidFill>
                <a:srgbClr val="000000"/>
              </a:solidFill>
              <a:prstDash val="solid"/>
              <a:round/>
            </a:ln>
          </p:spPr>
          <p:txBody>
            <a:bodyPr rtlCol="0" anchor="ctr"/>
            <a:lstStyle/>
            <a:p>
              <a:endParaRPr lang="en-US"/>
            </a:p>
          </p:txBody>
        </p:sp>
        <p:grpSp>
          <p:nvGrpSpPr>
            <p:cNvPr id="120" name="Graphic 3">
              <a:extLst>
                <a:ext uri="{FF2B5EF4-FFF2-40B4-BE49-F238E27FC236}">
                  <a16:creationId xmlns:a16="http://schemas.microsoft.com/office/drawing/2014/main" id="{83CFA355-E534-07C2-18E9-C58627542EF2}"/>
                </a:ext>
              </a:extLst>
            </p:cNvPr>
            <p:cNvGrpSpPr/>
            <p:nvPr/>
          </p:nvGrpSpPr>
          <p:grpSpPr>
            <a:xfrm>
              <a:off x="4951780" y="4142192"/>
              <a:ext cx="209542" cy="100278"/>
              <a:chOff x="4951780" y="4142192"/>
              <a:chExt cx="209542" cy="100278"/>
            </a:xfrm>
            <a:grpFill/>
          </p:grpSpPr>
          <p:sp>
            <p:nvSpPr>
              <p:cNvPr id="121" name="Freeform: Shape 120">
                <a:extLst>
                  <a:ext uri="{FF2B5EF4-FFF2-40B4-BE49-F238E27FC236}">
                    <a16:creationId xmlns:a16="http://schemas.microsoft.com/office/drawing/2014/main" id="{FDCC1742-8628-CA5A-D953-3E68037331FD}"/>
                  </a:ext>
                </a:extLst>
              </p:cNvPr>
              <p:cNvSpPr/>
              <p:nvPr/>
            </p:nvSpPr>
            <p:spPr>
              <a:xfrm flipV="1">
                <a:off x="4951780" y="4142192"/>
                <a:ext cx="63995" cy="96063"/>
              </a:xfrm>
              <a:custGeom>
                <a:avLst/>
                <a:gdLst>
                  <a:gd name="connsiteX0" fmla="*/ 30024 w 63995"/>
                  <a:gd name="connsiteY0" fmla="*/ 83900 h 96063"/>
                  <a:gd name="connsiteX1" fmla="*/ 15478 w 63995"/>
                  <a:gd name="connsiteY1" fmla="*/ 74375 h 96063"/>
                  <a:gd name="connsiteX2" fmla="*/ 10617 w 63995"/>
                  <a:gd name="connsiteY2" fmla="*/ 45761 h 96063"/>
                  <a:gd name="connsiteX3" fmla="*/ 15478 w 63995"/>
                  <a:gd name="connsiteY3" fmla="*/ 17205 h 96063"/>
                  <a:gd name="connsiteX4" fmla="*/ 30024 w 63995"/>
                  <a:gd name="connsiteY4" fmla="*/ 7680 h 96063"/>
                  <a:gd name="connsiteX5" fmla="*/ 44629 w 63995"/>
                  <a:gd name="connsiteY5" fmla="*/ 17205 h 96063"/>
                  <a:gd name="connsiteX6" fmla="*/ 49510 w 63995"/>
                  <a:gd name="connsiteY6" fmla="*/ 45761 h 96063"/>
                  <a:gd name="connsiteX7" fmla="*/ 44629 w 63995"/>
                  <a:gd name="connsiteY7" fmla="*/ 74375 h 96063"/>
                  <a:gd name="connsiteX8" fmla="*/ 30024 w 63995"/>
                  <a:gd name="connsiteY8" fmla="*/ 83900 h 96063"/>
                  <a:gd name="connsiteX9" fmla="*/ 30024 w 63995"/>
                  <a:gd name="connsiteY9" fmla="*/ 93822 h 96063"/>
                  <a:gd name="connsiteX10" fmla="*/ 53816 w 63995"/>
                  <a:gd name="connsiteY10" fmla="*/ 81499 h 96063"/>
                  <a:gd name="connsiteX11" fmla="*/ 62032 w 63995"/>
                  <a:gd name="connsiteY11" fmla="*/ 45761 h 96063"/>
                  <a:gd name="connsiteX12" fmla="*/ 53816 w 63995"/>
                  <a:gd name="connsiteY12" fmla="*/ 10062 h 96063"/>
                  <a:gd name="connsiteX13" fmla="*/ 30024 w 63995"/>
                  <a:gd name="connsiteY13" fmla="*/ -2241 h 96063"/>
                  <a:gd name="connsiteX14" fmla="*/ 6251 w 63995"/>
                  <a:gd name="connsiteY14" fmla="*/ 10062 h 96063"/>
                  <a:gd name="connsiteX15" fmla="*/ -1964 w 63995"/>
                  <a:gd name="connsiteY15" fmla="*/ 45761 h 96063"/>
                  <a:gd name="connsiteX16" fmla="*/ 6251 w 63995"/>
                  <a:gd name="connsiteY16" fmla="*/ 81499 h 96063"/>
                  <a:gd name="connsiteX17" fmla="*/ 30024 w 63995"/>
                  <a:gd name="connsiteY17" fmla="*/ 93822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00"/>
                    </a:moveTo>
                    <a:cubicBezTo>
                      <a:pt x="23581" y="83900"/>
                      <a:pt x="18733" y="80725"/>
                      <a:pt x="15478" y="74375"/>
                    </a:cubicBezTo>
                    <a:cubicBezTo>
                      <a:pt x="12237" y="68039"/>
                      <a:pt x="10617" y="58500"/>
                      <a:pt x="10617" y="45761"/>
                    </a:cubicBezTo>
                    <a:cubicBezTo>
                      <a:pt x="10617" y="33074"/>
                      <a:pt x="12237" y="23555"/>
                      <a:pt x="15478" y="17205"/>
                    </a:cubicBezTo>
                    <a:cubicBezTo>
                      <a:pt x="18733" y="10855"/>
                      <a:pt x="23581" y="7680"/>
                      <a:pt x="30024" y="7680"/>
                    </a:cubicBezTo>
                    <a:cubicBezTo>
                      <a:pt x="36519" y="7680"/>
                      <a:pt x="41388" y="10855"/>
                      <a:pt x="44629" y="17205"/>
                    </a:cubicBezTo>
                    <a:cubicBezTo>
                      <a:pt x="47883" y="23555"/>
                      <a:pt x="49510" y="33074"/>
                      <a:pt x="49510" y="45761"/>
                    </a:cubicBezTo>
                    <a:cubicBezTo>
                      <a:pt x="49510" y="58500"/>
                      <a:pt x="47883" y="68039"/>
                      <a:pt x="44629" y="74375"/>
                    </a:cubicBezTo>
                    <a:cubicBezTo>
                      <a:pt x="41388" y="80725"/>
                      <a:pt x="36519" y="83900"/>
                      <a:pt x="30024" y="83900"/>
                    </a:cubicBezTo>
                    <a:close/>
                    <a:moveTo>
                      <a:pt x="30024" y="93822"/>
                    </a:moveTo>
                    <a:cubicBezTo>
                      <a:pt x="40409" y="93822"/>
                      <a:pt x="48340" y="89714"/>
                      <a:pt x="53816" y="81499"/>
                    </a:cubicBezTo>
                    <a:cubicBezTo>
                      <a:pt x="59293" y="73297"/>
                      <a:pt x="62032" y="61384"/>
                      <a:pt x="62032" y="45761"/>
                    </a:cubicBezTo>
                    <a:cubicBezTo>
                      <a:pt x="62032" y="30177"/>
                      <a:pt x="59293" y="18277"/>
                      <a:pt x="53816" y="10062"/>
                    </a:cubicBezTo>
                    <a:cubicBezTo>
                      <a:pt x="48340" y="1860"/>
                      <a:pt x="40409" y="-2241"/>
                      <a:pt x="30024" y="-2241"/>
                    </a:cubicBezTo>
                    <a:cubicBezTo>
                      <a:pt x="19652" y="-2241"/>
                      <a:pt x="11728" y="1860"/>
                      <a:pt x="6251" y="10062"/>
                    </a:cubicBezTo>
                    <a:cubicBezTo>
                      <a:pt x="774" y="18277"/>
                      <a:pt x="-1964" y="30177"/>
                      <a:pt x="-1964" y="45761"/>
                    </a:cubicBezTo>
                    <a:cubicBezTo>
                      <a:pt x="-1964" y="61384"/>
                      <a:pt x="774" y="73297"/>
                      <a:pt x="6251" y="81499"/>
                    </a:cubicBezTo>
                    <a:cubicBezTo>
                      <a:pt x="11728" y="89714"/>
                      <a:pt x="19652" y="93822"/>
                      <a:pt x="30024" y="93822"/>
                    </a:cubicBezTo>
                    <a:close/>
                  </a:path>
                </a:pathLst>
              </a:custGeom>
              <a:grpFill/>
              <a:ln w="17" cap="flat">
                <a:no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26AAF021-F6CC-F23E-E84E-60C6DB05E445}"/>
                  </a:ext>
                </a:extLst>
              </p:cNvPr>
              <p:cNvSpPr/>
              <p:nvPr/>
            </p:nvSpPr>
            <p:spPr>
              <a:xfrm flipV="1">
                <a:off x="5037780" y="4220694"/>
                <a:ext cx="13096" cy="15755"/>
              </a:xfrm>
              <a:custGeom>
                <a:avLst/>
                <a:gdLst>
                  <a:gd name="connsiteX0" fmla="*/ -939 w 13096"/>
                  <a:gd name="connsiteY0" fmla="*/ 15450 h 15755"/>
                  <a:gd name="connsiteX1" fmla="*/ 12158 w 13096"/>
                  <a:gd name="connsiteY1" fmla="*/ 15450 h 15755"/>
                  <a:gd name="connsiteX2" fmla="*/ 12158 w 13096"/>
                  <a:gd name="connsiteY2" fmla="*/ -306 h 15755"/>
                  <a:gd name="connsiteX3" fmla="*/ -939 w 13096"/>
                  <a:gd name="connsiteY3" fmla="*/ -306 h 15755"/>
                  <a:gd name="connsiteX4" fmla="*/ -939 w 13096"/>
                  <a:gd name="connsiteY4" fmla="*/ 15450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50"/>
                    </a:moveTo>
                    <a:lnTo>
                      <a:pt x="12158" y="15450"/>
                    </a:lnTo>
                    <a:lnTo>
                      <a:pt x="12158" y="-306"/>
                    </a:lnTo>
                    <a:lnTo>
                      <a:pt x="-939" y="-306"/>
                    </a:lnTo>
                    <a:lnTo>
                      <a:pt x="-939" y="15450"/>
                    </a:lnTo>
                    <a:close/>
                  </a:path>
                </a:pathLst>
              </a:custGeom>
              <a:grpFill/>
              <a:ln w="17" cap="flat">
                <a:no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ACC865C0-702E-5B16-E813-D2DB792ED996}"/>
                  </a:ext>
                </a:extLst>
              </p:cNvPr>
              <p:cNvSpPr/>
              <p:nvPr/>
            </p:nvSpPr>
            <p:spPr>
              <a:xfrm flipV="1">
                <a:off x="5074379" y="4143859"/>
                <a:ext cx="59908" cy="94396"/>
              </a:xfrm>
              <a:custGeom>
                <a:avLst/>
                <a:gdLst>
                  <a:gd name="connsiteX0" fmla="*/ 1985 w 59908"/>
                  <a:gd name="connsiteY0" fmla="*/ 92197 h 94396"/>
                  <a:gd name="connsiteX1" fmla="*/ 51158 w 59908"/>
                  <a:gd name="connsiteY1" fmla="*/ 92197 h 94396"/>
                  <a:gd name="connsiteX2" fmla="*/ 51158 w 59908"/>
                  <a:gd name="connsiteY2" fmla="*/ 81640 h 94396"/>
                  <a:gd name="connsiteX3" fmla="*/ 13455 w 59908"/>
                  <a:gd name="connsiteY3" fmla="*/ 81640 h 94396"/>
                  <a:gd name="connsiteX4" fmla="*/ 13455 w 59908"/>
                  <a:gd name="connsiteY4" fmla="*/ 58959 h 94396"/>
                  <a:gd name="connsiteX5" fmla="*/ 18892 w 59908"/>
                  <a:gd name="connsiteY5" fmla="*/ 60348 h 94396"/>
                  <a:gd name="connsiteX6" fmla="*/ 24369 w 59908"/>
                  <a:gd name="connsiteY6" fmla="*/ 60805 h 94396"/>
                  <a:gd name="connsiteX7" fmla="*/ 48916 w 59908"/>
                  <a:gd name="connsiteY7" fmla="*/ 52311 h 94396"/>
                  <a:gd name="connsiteX8" fmla="*/ 57984 w 59908"/>
                  <a:gd name="connsiteY8" fmla="*/ 29313 h 94396"/>
                  <a:gd name="connsiteX9" fmla="*/ 48678 w 59908"/>
                  <a:gd name="connsiteY9" fmla="*/ 6075 h 94396"/>
                  <a:gd name="connsiteX10" fmla="*/ 22444 w 59908"/>
                  <a:gd name="connsiteY10" fmla="*/ -2199 h 94396"/>
                  <a:gd name="connsiteX11" fmla="*/ 10558 w 59908"/>
                  <a:gd name="connsiteY11" fmla="*/ -1207 h 94396"/>
                  <a:gd name="connsiteX12" fmla="*/ -1924 w 59908"/>
                  <a:gd name="connsiteY12" fmla="*/ 1769 h 94396"/>
                  <a:gd name="connsiteX13" fmla="*/ -1924 w 59908"/>
                  <a:gd name="connsiteY13" fmla="*/ 14370 h 94396"/>
                  <a:gd name="connsiteX14" fmla="*/ 9605 w 59908"/>
                  <a:gd name="connsiteY14" fmla="*/ 9846 h 94396"/>
                  <a:gd name="connsiteX15" fmla="*/ 22186 w 59908"/>
                  <a:gd name="connsiteY15" fmla="*/ 8358 h 94396"/>
                  <a:gd name="connsiteX16" fmla="*/ 39173 w 59908"/>
                  <a:gd name="connsiteY16" fmla="*/ 13993 h 94396"/>
                  <a:gd name="connsiteX17" fmla="*/ 45443 w 59908"/>
                  <a:gd name="connsiteY17" fmla="*/ 29313 h 94396"/>
                  <a:gd name="connsiteX18" fmla="*/ 39173 w 59908"/>
                  <a:gd name="connsiteY18" fmla="*/ 44612 h 94396"/>
                  <a:gd name="connsiteX19" fmla="*/ 22186 w 59908"/>
                  <a:gd name="connsiteY19" fmla="*/ 50267 h 94396"/>
                  <a:gd name="connsiteX20" fmla="*/ 12165 w 59908"/>
                  <a:gd name="connsiteY20" fmla="*/ 49156 h 94396"/>
                  <a:gd name="connsiteX21" fmla="*/ 1985 w 59908"/>
                  <a:gd name="connsiteY21" fmla="*/ 45684 h 94396"/>
                  <a:gd name="connsiteX22" fmla="*/ 1985 w 59908"/>
                  <a:gd name="connsiteY22" fmla="*/ 9219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1985" y="92197"/>
                    </a:moveTo>
                    <a:lnTo>
                      <a:pt x="51158" y="92197"/>
                    </a:lnTo>
                    <a:lnTo>
                      <a:pt x="51158" y="81640"/>
                    </a:lnTo>
                    <a:lnTo>
                      <a:pt x="13455" y="81640"/>
                    </a:lnTo>
                    <a:lnTo>
                      <a:pt x="13455" y="58959"/>
                    </a:lnTo>
                    <a:cubicBezTo>
                      <a:pt x="15267" y="59581"/>
                      <a:pt x="17080" y="60044"/>
                      <a:pt x="18892" y="60348"/>
                    </a:cubicBezTo>
                    <a:cubicBezTo>
                      <a:pt x="20718" y="60652"/>
                      <a:pt x="22544" y="60805"/>
                      <a:pt x="24369" y="60805"/>
                    </a:cubicBezTo>
                    <a:cubicBezTo>
                      <a:pt x="34701" y="60805"/>
                      <a:pt x="42883" y="57973"/>
                      <a:pt x="48916" y="52311"/>
                    </a:cubicBezTo>
                    <a:cubicBezTo>
                      <a:pt x="54962" y="46649"/>
                      <a:pt x="57984" y="38983"/>
                      <a:pt x="57984" y="29313"/>
                    </a:cubicBezTo>
                    <a:cubicBezTo>
                      <a:pt x="57984" y="19351"/>
                      <a:pt x="54882" y="11605"/>
                      <a:pt x="48678" y="6075"/>
                    </a:cubicBezTo>
                    <a:cubicBezTo>
                      <a:pt x="42473" y="559"/>
                      <a:pt x="33729" y="-2199"/>
                      <a:pt x="22444" y="-2199"/>
                    </a:cubicBezTo>
                    <a:cubicBezTo>
                      <a:pt x="18555" y="-2199"/>
                      <a:pt x="14593" y="-1869"/>
                      <a:pt x="10558" y="-1207"/>
                    </a:cubicBezTo>
                    <a:cubicBezTo>
                      <a:pt x="6536" y="-546"/>
                      <a:pt x="2376" y="446"/>
                      <a:pt x="-1924" y="1769"/>
                    </a:cubicBezTo>
                    <a:lnTo>
                      <a:pt x="-1924" y="14370"/>
                    </a:lnTo>
                    <a:cubicBezTo>
                      <a:pt x="1794" y="12346"/>
                      <a:pt x="5637" y="10838"/>
                      <a:pt x="9605" y="9846"/>
                    </a:cubicBezTo>
                    <a:cubicBezTo>
                      <a:pt x="13574" y="8854"/>
                      <a:pt x="17768" y="8358"/>
                      <a:pt x="22186" y="8358"/>
                    </a:cubicBezTo>
                    <a:cubicBezTo>
                      <a:pt x="29343" y="8358"/>
                      <a:pt x="35005" y="10236"/>
                      <a:pt x="39173" y="13993"/>
                    </a:cubicBezTo>
                    <a:cubicBezTo>
                      <a:pt x="43353" y="17750"/>
                      <a:pt x="45443" y="22857"/>
                      <a:pt x="45443" y="29313"/>
                    </a:cubicBezTo>
                    <a:cubicBezTo>
                      <a:pt x="45443" y="35755"/>
                      <a:pt x="43353" y="40855"/>
                      <a:pt x="39173" y="44612"/>
                    </a:cubicBezTo>
                    <a:cubicBezTo>
                      <a:pt x="35005" y="48382"/>
                      <a:pt x="29343" y="50267"/>
                      <a:pt x="22186" y="50267"/>
                    </a:cubicBezTo>
                    <a:cubicBezTo>
                      <a:pt x="18839" y="50267"/>
                      <a:pt x="15499" y="49897"/>
                      <a:pt x="12165" y="49156"/>
                    </a:cubicBezTo>
                    <a:cubicBezTo>
                      <a:pt x="8845" y="48415"/>
                      <a:pt x="5452" y="47258"/>
                      <a:pt x="1985" y="45684"/>
                    </a:cubicBezTo>
                    <a:lnTo>
                      <a:pt x="1985" y="92197"/>
                    </a:lnTo>
                    <a:close/>
                  </a:path>
                </a:pathLst>
              </a:custGeom>
              <a:grpFill/>
              <a:ln w="17" cap="flat">
                <a:noFill/>
                <a:prstDash val="solid"/>
                <a:round/>
              </a:ln>
            </p:spPr>
            <p:txBody>
              <a:bodyPr rtlCol="0" anchor="ctr"/>
              <a:lstStyle/>
              <a:p>
                <a:endParaRPr lang="en-US"/>
              </a:p>
            </p:txBody>
          </p:sp>
        </p:grpSp>
      </p:grpSp>
      <p:grpSp>
        <p:nvGrpSpPr>
          <p:cNvPr id="124" name="Graphic 3">
            <a:extLst>
              <a:ext uri="{FF2B5EF4-FFF2-40B4-BE49-F238E27FC236}">
                <a16:creationId xmlns:a16="http://schemas.microsoft.com/office/drawing/2014/main" id="{BCEDF88B-3A31-5761-0B3C-9630BA03DCF0}"/>
              </a:ext>
            </a:extLst>
          </p:cNvPr>
          <p:cNvGrpSpPr/>
          <p:nvPr/>
        </p:nvGrpSpPr>
        <p:grpSpPr>
          <a:xfrm>
            <a:off x="4385816" y="3205578"/>
            <a:ext cx="324340" cy="100278"/>
            <a:chOff x="4951780" y="3740019"/>
            <a:chExt cx="324340" cy="100278"/>
          </a:xfrm>
          <a:solidFill>
            <a:schemeClr val="tx1"/>
          </a:solidFill>
        </p:grpSpPr>
        <p:sp>
          <p:nvSpPr>
            <p:cNvPr id="125" name="Freeform: Shape 124">
              <a:extLst>
                <a:ext uri="{FF2B5EF4-FFF2-40B4-BE49-F238E27FC236}">
                  <a16:creationId xmlns:a16="http://schemas.microsoft.com/office/drawing/2014/main" id="{8CF561CB-AC6F-9F73-999C-8CF082C53B55}"/>
                </a:ext>
              </a:extLst>
            </p:cNvPr>
            <p:cNvSpPr/>
            <p:nvPr/>
          </p:nvSpPr>
          <p:spPr>
            <a:xfrm>
              <a:off x="5189824" y="3786027"/>
              <a:ext cx="44449" cy="12699"/>
            </a:xfrm>
            <a:custGeom>
              <a:avLst/>
              <a:gdLst>
                <a:gd name="connsiteX0" fmla="*/ 44540 w 44449"/>
                <a:gd name="connsiteY0" fmla="*/ 56 h 12699"/>
                <a:gd name="connsiteX1" fmla="*/ 90 w 44449"/>
                <a:gd name="connsiteY1" fmla="*/ 56 h 12699"/>
              </a:gdLst>
              <a:ahLst/>
              <a:cxnLst>
                <a:cxn ang="0">
                  <a:pos x="connsiteX0" y="connsiteY0"/>
                </a:cxn>
                <a:cxn ang="0">
                  <a:pos x="connsiteX1" y="connsiteY1"/>
                </a:cxn>
              </a:cxnLst>
              <a:rect l="l" t="t" r="r" b="b"/>
              <a:pathLst>
                <a:path w="44449" h="12699">
                  <a:moveTo>
                    <a:pt x="44540" y="56"/>
                  </a:moveTo>
                  <a:lnTo>
                    <a:pt x="90" y="56"/>
                  </a:lnTo>
                </a:path>
              </a:pathLst>
            </a:custGeom>
            <a:grpFill/>
            <a:ln w="8848" cap="flat">
              <a:solidFill>
                <a:srgbClr val="000000"/>
              </a:solidFill>
              <a:prstDash val="solid"/>
              <a:round/>
            </a:ln>
          </p:spPr>
          <p:txBody>
            <a:bodyPr rtlCol="0" anchor="ctr"/>
            <a:lstStyle/>
            <a:p>
              <a:endParaRPr lang="en-US"/>
            </a:p>
          </p:txBody>
        </p:sp>
        <p:grpSp>
          <p:nvGrpSpPr>
            <p:cNvPr id="126" name="Graphic 3">
              <a:extLst>
                <a:ext uri="{FF2B5EF4-FFF2-40B4-BE49-F238E27FC236}">
                  <a16:creationId xmlns:a16="http://schemas.microsoft.com/office/drawing/2014/main" id="{7F1CD9E3-323D-3A07-A098-28C64FBA4D3B}"/>
                </a:ext>
              </a:extLst>
            </p:cNvPr>
            <p:cNvGrpSpPr/>
            <p:nvPr/>
          </p:nvGrpSpPr>
          <p:grpSpPr>
            <a:xfrm>
              <a:off x="4951780" y="3740019"/>
              <a:ext cx="213096" cy="100278"/>
              <a:chOff x="4951780" y="3740019"/>
              <a:chExt cx="213096" cy="100278"/>
            </a:xfrm>
            <a:grpFill/>
          </p:grpSpPr>
          <p:sp>
            <p:nvSpPr>
              <p:cNvPr id="127" name="Freeform: Shape 126">
                <a:extLst>
                  <a:ext uri="{FF2B5EF4-FFF2-40B4-BE49-F238E27FC236}">
                    <a16:creationId xmlns:a16="http://schemas.microsoft.com/office/drawing/2014/main" id="{DCF071B0-C078-610C-FD50-621980C6088A}"/>
                  </a:ext>
                </a:extLst>
              </p:cNvPr>
              <p:cNvSpPr/>
              <p:nvPr/>
            </p:nvSpPr>
            <p:spPr>
              <a:xfrm flipV="1">
                <a:off x="4951780" y="3740019"/>
                <a:ext cx="63995" cy="96063"/>
              </a:xfrm>
              <a:custGeom>
                <a:avLst/>
                <a:gdLst>
                  <a:gd name="connsiteX0" fmla="*/ 30024 w 63995"/>
                  <a:gd name="connsiteY0" fmla="*/ 83869 h 96063"/>
                  <a:gd name="connsiteX1" fmla="*/ 15478 w 63995"/>
                  <a:gd name="connsiteY1" fmla="*/ 74344 h 96063"/>
                  <a:gd name="connsiteX2" fmla="*/ 10617 w 63995"/>
                  <a:gd name="connsiteY2" fmla="*/ 45729 h 96063"/>
                  <a:gd name="connsiteX3" fmla="*/ 15478 w 63995"/>
                  <a:gd name="connsiteY3" fmla="*/ 17174 h 96063"/>
                  <a:gd name="connsiteX4" fmla="*/ 30024 w 63995"/>
                  <a:gd name="connsiteY4" fmla="*/ 7649 h 96063"/>
                  <a:gd name="connsiteX5" fmla="*/ 44629 w 63995"/>
                  <a:gd name="connsiteY5" fmla="*/ 17174 h 96063"/>
                  <a:gd name="connsiteX6" fmla="*/ 49510 w 63995"/>
                  <a:gd name="connsiteY6" fmla="*/ 45729 h 96063"/>
                  <a:gd name="connsiteX7" fmla="*/ 44629 w 63995"/>
                  <a:gd name="connsiteY7" fmla="*/ 74344 h 96063"/>
                  <a:gd name="connsiteX8" fmla="*/ 30024 w 63995"/>
                  <a:gd name="connsiteY8" fmla="*/ 83869 h 96063"/>
                  <a:gd name="connsiteX9" fmla="*/ 30024 w 63995"/>
                  <a:gd name="connsiteY9" fmla="*/ 93790 h 96063"/>
                  <a:gd name="connsiteX10" fmla="*/ 53816 w 63995"/>
                  <a:gd name="connsiteY10" fmla="*/ 81468 h 96063"/>
                  <a:gd name="connsiteX11" fmla="*/ 62032 w 63995"/>
                  <a:gd name="connsiteY11" fmla="*/ 45729 h 96063"/>
                  <a:gd name="connsiteX12" fmla="*/ 53816 w 63995"/>
                  <a:gd name="connsiteY12" fmla="*/ 10030 h 96063"/>
                  <a:gd name="connsiteX13" fmla="*/ 30024 w 63995"/>
                  <a:gd name="connsiteY13" fmla="*/ -2273 h 96063"/>
                  <a:gd name="connsiteX14" fmla="*/ 6251 w 63995"/>
                  <a:gd name="connsiteY14" fmla="*/ 10030 h 96063"/>
                  <a:gd name="connsiteX15" fmla="*/ -1964 w 63995"/>
                  <a:gd name="connsiteY15" fmla="*/ 45729 h 96063"/>
                  <a:gd name="connsiteX16" fmla="*/ 6251 w 63995"/>
                  <a:gd name="connsiteY16" fmla="*/ 81468 h 96063"/>
                  <a:gd name="connsiteX17" fmla="*/ 30024 w 63995"/>
                  <a:gd name="connsiteY17" fmla="*/ 9379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869"/>
                    </a:moveTo>
                    <a:cubicBezTo>
                      <a:pt x="23581" y="83869"/>
                      <a:pt x="18733" y="80694"/>
                      <a:pt x="15478" y="74344"/>
                    </a:cubicBezTo>
                    <a:cubicBezTo>
                      <a:pt x="12237" y="68007"/>
                      <a:pt x="10617" y="58469"/>
                      <a:pt x="10617" y="45729"/>
                    </a:cubicBezTo>
                    <a:cubicBezTo>
                      <a:pt x="10617" y="33042"/>
                      <a:pt x="12237" y="23524"/>
                      <a:pt x="15478" y="17174"/>
                    </a:cubicBezTo>
                    <a:cubicBezTo>
                      <a:pt x="18733" y="10824"/>
                      <a:pt x="23581" y="7649"/>
                      <a:pt x="30024" y="7649"/>
                    </a:cubicBezTo>
                    <a:cubicBezTo>
                      <a:pt x="36519" y="7649"/>
                      <a:pt x="41388" y="10824"/>
                      <a:pt x="44629" y="17174"/>
                    </a:cubicBezTo>
                    <a:cubicBezTo>
                      <a:pt x="47883" y="23524"/>
                      <a:pt x="49510" y="33042"/>
                      <a:pt x="49510" y="45729"/>
                    </a:cubicBezTo>
                    <a:cubicBezTo>
                      <a:pt x="49510" y="58469"/>
                      <a:pt x="47883" y="68007"/>
                      <a:pt x="44629" y="74344"/>
                    </a:cubicBezTo>
                    <a:cubicBezTo>
                      <a:pt x="41388" y="80694"/>
                      <a:pt x="36519" y="83869"/>
                      <a:pt x="30024" y="83869"/>
                    </a:cubicBezTo>
                    <a:close/>
                    <a:moveTo>
                      <a:pt x="30024" y="93790"/>
                    </a:moveTo>
                    <a:cubicBezTo>
                      <a:pt x="40409" y="93790"/>
                      <a:pt x="48340" y="89683"/>
                      <a:pt x="53816" y="81468"/>
                    </a:cubicBezTo>
                    <a:cubicBezTo>
                      <a:pt x="59293" y="73265"/>
                      <a:pt x="62032" y="61353"/>
                      <a:pt x="62032" y="45729"/>
                    </a:cubicBezTo>
                    <a:cubicBezTo>
                      <a:pt x="62032" y="30145"/>
                      <a:pt x="59293" y="18245"/>
                      <a:pt x="53816" y="10030"/>
                    </a:cubicBezTo>
                    <a:cubicBezTo>
                      <a:pt x="48340" y="1828"/>
                      <a:pt x="40409" y="-2273"/>
                      <a:pt x="30024" y="-2273"/>
                    </a:cubicBezTo>
                    <a:cubicBezTo>
                      <a:pt x="19652" y="-2273"/>
                      <a:pt x="11728" y="1828"/>
                      <a:pt x="6251" y="10030"/>
                    </a:cubicBezTo>
                    <a:cubicBezTo>
                      <a:pt x="774" y="18245"/>
                      <a:pt x="-1964" y="30145"/>
                      <a:pt x="-1964" y="45729"/>
                    </a:cubicBezTo>
                    <a:cubicBezTo>
                      <a:pt x="-1964" y="61353"/>
                      <a:pt x="774" y="73265"/>
                      <a:pt x="6251" y="81468"/>
                    </a:cubicBezTo>
                    <a:cubicBezTo>
                      <a:pt x="11728" y="89683"/>
                      <a:pt x="19652" y="93790"/>
                      <a:pt x="30024" y="93790"/>
                    </a:cubicBezTo>
                    <a:close/>
                  </a:path>
                </a:pathLst>
              </a:custGeom>
              <a:grpFill/>
              <a:ln w="1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BD5F32DD-A440-87C6-26F2-2231E69D4B9C}"/>
                  </a:ext>
                </a:extLst>
              </p:cNvPr>
              <p:cNvSpPr/>
              <p:nvPr/>
            </p:nvSpPr>
            <p:spPr>
              <a:xfrm flipV="1">
                <a:off x="5037780" y="3818521"/>
                <a:ext cx="13096" cy="15755"/>
              </a:xfrm>
              <a:custGeom>
                <a:avLst/>
                <a:gdLst>
                  <a:gd name="connsiteX0" fmla="*/ -939 w 13096"/>
                  <a:gd name="connsiteY0" fmla="*/ 15418 h 15755"/>
                  <a:gd name="connsiteX1" fmla="*/ 12158 w 13096"/>
                  <a:gd name="connsiteY1" fmla="*/ 15418 h 15755"/>
                  <a:gd name="connsiteX2" fmla="*/ 12158 w 13096"/>
                  <a:gd name="connsiteY2" fmla="*/ -338 h 15755"/>
                  <a:gd name="connsiteX3" fmla="*/ -939 w 13096"/>
                  <a:gd name="connsiteY3" fmla="*/ -338 h 15755"/>
                  <a:gd name="connsiteX4" fmla="*/ -939 w 13096"/>
                  <a:gd name="connsiteY4" fmla="*/ 1541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18"/>
                    </a:moveTo>
                    <a:lnTo>
                      <a:pt x="12158" y="15418"/>
                    </a:lnTo>
                    <a:lnTo>
                      <a:pt x="12158" y="-338"/>
                    </a:lnTo>
                    <a:lnTo>
                      <a:pt x="-939" y="-338"/>
                    </a:lnTo>
                    <a:lnTo>
                      <a:pt x="-939" y="15418"/>
                    </a:lnTo>
                    <a:close/>
                  </a:path>
                </a:pathLst>
              </a:custGeom>
              <a:grpFill/>
              <a:ln w="1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952221F5-E203-0A95-92A2-7C47BED7D5FA}"/>
                  </a:ext>
                </a:extLst>
              </p:cNvPr>
              <p:cNvSpPr/>
              <p:nvPr/>
            </p:nvSpPr>
            <p:spPr>
              <a:xfrm flipV="1">
                <a:off x="5073446" y="3740019"/>
                <a:ext cx="63936" cy="96063"/>
              </a:xfrm>
              <a:custGeom>
                <a:avLst/>
                <a:gdLst>
                  <a:gd name="connsiteX0" fmla="*/ 31081 w 63936"/>
                  <a:gd name="connsiteY0" fmla="*/ 50809 h 96063"/>
                  <a:gd name="connsiteX1" fmla="*/ 17707 w 63936"/>
                  <a:gd name="connsiteY1" fmla="*/ 45034 h 96063"/>
                  <a:gd name="connsiteX2" fmla="*/ 12786 w 63936"/>
                  <a:gd name="connsiteY2" fmla="*/ 29239 h 96063"/>
                  <a:gd name="connsiteX3" fmla="*/ 17707 w 63936"/>
                  <a:gd name="connsiteY3" fmla="*/ 13443 h 96063"/>
                  <a:gd name="connsiteX4" fmla="*/ 31081 w 63936"/>
                  <a:gd name="connsiteY4" fmla="*/ 7649 h 96063"/>
                  <a:gd name="connsiteX5" fmla="*/ 44436 w 63936"/>
                  <a:gd name="connsiteY5" fmla="*/ 13443 h 96063"/>
                  <a:gd name="connsiteX6" fmla="*/ 49358 w 63936"/>
                  <a:gd name="connsiteY6" fmla="*/ 29239 h 96063"/>
                  <a:gd name="connsiteX7" fmla="*/ 44436 w 63936"/>
                  <a:gd name="connsiteY7" fmla="*/ 45034 h 96063"/>
                  <a:gd name="connsiteX8" fmla="*/ 31081 w 63936"/>
                  <a:gd name="connsiteY8" fmla="*/ 50809 h 96063"/>
                  <a:gd name="connsiteX9" fmla="*/ 55946 w 63936"/>
                  <a:gd name="connsiteY9" fmla="*/ 90080 h 96063"/>
                  <a:gd name="connsiteX10" fmla="*/ 55946 w 63936"/>
                  <a:gd name="connsiteY10" fmla="*/ 78670 h 96063"/>
                  <a:gd name="connsiteX11" fmla="*/ 46421 w 63936"/>
                  <a:gd name="connsiteY11" fmla="*/ 82063 h 96063"/>
                  <a:gd name="connsiteX12" fmla="*/ 36896 w 63936"/>
                  <a:gd name="connsiteY12" fmla="*/ 83253 h 96063"/>
                  <a:gd name="connsiteX13" fmla="*/ 17945 w 63936"/>
                  <a:gd name="connsiteY13" fmla="*/ 74879 h 96063"/>
                  <a:gd name="connsiteX14" fmla="*/ 10484 w 63936"/>
                  <a:gd name="connsiteY14" fmla="*/ 49579 h 96063"/>
                  <a:gd name="connsiteX15" fmla="*/ 19652 w 63936"/>
                  <a:gd name="connsiteY15" fmla="*/ 57853 h 96063"/>
                  <a:gd name="connsiteX16" fmla="*/ 31816 w 63936"/>
                  <a:gd name="connsiteY16" fmla="*/ 60731 h 96063"/>
                  <a:gd name="connsiteX17" fmla="*/ 53862 w 63936"/>
                  <a:gd name="connsiteY17" fmla="*/ 52258 h 96063"/>
                  <a:gd name="connsiteX18" fmla="*/ 61958 w 63936"/>
                  <a:gd name="connsiteY18" fmla="*/ 29239 h 96063"/>
                  <a:gd name="connsiteX19" fmla="*/ 53525 w 63936"/>
                  <a:gd name="connsiteY19" fmla="*/ 6339 h 96063"/>
                  <a:gd name="connsiteX20" fmla="*/ 31081 w 63936"/>
                  <a:gd name="connsiteY20" fmla="*/ -2273 h 96063"/>
                  <a:gd name="connsiteX21" fmla="*/ 6515 w 63936"/>
                  <a:gd name="connsiteY21" fmla="*/ 10030 h 96063"/>
                  <a:gd name="connsiteX22" fmla="*/ -1978 w 63936"/>
                  <a:gd name="connsiteY22" fmla="*/ 45729 h 96063"/>
                  <a:gd name="connsiteX23" fmla="*/ 8440 w 63936"/>
                  <a:gd name="connsiteY23" fmla="*/ 80733 h 96063"/>
                  <a:gd name="connsiteX24" fmla="*/ 36400 w 63936"/>
                  <a:gd name="connsiteY24" fmla="*/ 93790 h 96063"/>
                  <a:gd name="connsiteX25" fmla="*/ 45925 w 63936"/>
                  <a:gd name="connsiteY25" fmla="*/ 92858 h 96063"/>
                  <a:gd name="connsiteX26" fmla="*/ 55946 w 63936"/>
                  <a:gd name="connsiteY26" fmla="*/ 900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36" h="96063">
                    <a:moveTo>
                      <a:pt x="31081" y="50809"/>
                    </a:moveTo>
                    <a:cubicBezTo>
                      <a:pt x="25459" y="50809"/>
                      <a:pt x="21001" y="48884"/>
                      <a:pt x="17707" y="45034"/>
                    </a:cubicBezTo>
                    <a:cubicBezTo>
                      <a:pt x="14426" y="41198"/>
                      <a:pt x="12786" y="35933"/>
                      <a:pt x="12786" y="29239"/>
                    </a:cubicBezTo>
                    <a:cubicBezTo>
                      <a:pt x="12786" y="22585"/>
                      <a:pt x="14426" y="17319"/>
                      <a:pt x="17707" y="13443"/>
                    </a:cubicBezTo>
                    <a:cubicBezTo>
                      <a:pt x="21001" y="9580"/>
                      <a:pt x="25459" y="7649"/>
                      <a:pt x="31081" y="7649"/>
                    </a:cubicBezTo>
                    <a:cubicBezTo>
                      <a:pt x="36704" y="7649"/>
                      <a:pt x="41156" y="9580"/>
                      <a:pt x="44436" y="13443"/>
                    </a:cubicBezTo>
                    <a:cubicBezTo>
                      <a:pt x="47717" y="17319"/>
                      <a:pt x="49358" y="22585"/>
                      <a:pt x="49358" y="29239"/>
                    </a:cubicBezTo>
                    <a:cubicBezTo>
                      <a:pt x="49358" y="35933"/>
                      <a:pt x="47717" y="41198"/>
                      <a:pt x="44436" y="45034"/>
                    </a:cubicBezTo>
                    <a:cubicBezTo>
                      <a:pt x="41156" y="48884"/>
                      <a:pt x="36704" y="50809"/>
                      <a:pt x="31081" y="50809"/>
                    </a:cubicBezTo>
                    <a:close/>
                    <a:moveTo>
                      <a:pt x="55946" y="90080"/>
                    </a:moveTo>
                    <a:lnTo>
                      <a:pt x="55946" y="78670"/>
                    </a:lnTo>
                    <a:cubicBezTo>
                      <a:pt x="52797" y="80151"/>
                      <a:pt x="49622" y="81282"/>
                      <a:pt x="46421" y="82063"/>
                    </a:cubicBezTo>
                    <a:cubicBezTo>
                      <a:pt x="43219" y="82857"/>
                      <a:pt x="40044" y="83253"/>
                      <a:pt x="36896" y="83253"/>
                    </a:cubicBezTo>
                    <a:cubicBezTo>
                      <a:pt x="28627" y="83253"/>
                      <a:pt x="22311" y="80462"/>
                      <a:pt x="17945" y="74879"/>
                    </a:cubicBezTo>
                    <a:cubicBezTo>
                      <a:pt x="13593" y="69297"/>
                      <a:pt x="11105" y="60863"/>
                      <a:pt x="10484" y="49579"/>
                    </a:cubicBezTo>
                    <a:cubicBezTo>
                      <a:pt x="12918" y="53177"/>
                      <a:pt x="15974" y="55935"/>
                      <a:pt x="19652" y="57853"/>
                    </a:cubicBezTo>
                    <a:cubicBezTo>
                      <a:pt x="23342" y="59772"/>
                      <a:pt x="27397" y="60731"/>
                      <a:pt x="31816" y="60731"/>
                    </a:cubicBezTo>
                    <a:cubicBezTo>
                      <a:pt x="41116" y="60731"/>
                      <a:pt x="48465" y="57906"/>
                      <a:pt x="53862" y="52258"/>
                    </a:cubicBezTo>
                    <a:cubicBezTo>
                      <a:pt x="59260" y="46622"/>
                      <a:pt x="61958" y="38949"/>
                      <a:pt x="61958" y="29239"/>
                    </a:cubicBezTo>
                    <a:cubicBezTo>
                      <a:pt x="61958" y="19727"/>
                      <a:pt x="59147" y="12094"/>
                      <a:pt x="53525" y="6339"/>
                    </a:cubicBezTo>
                    <a:cubicBezTo>
                      <a:pt x="47902" y="598"/>
                      <a:pt x="40421" y="-2273"/>
                      <a:pt x="31081" y="-2273"/>
                    </a:cubicBezTo>
                    <a:cubicBezTo>
                      <a:pt x="20366" y="-2273"/>
                      <a:pt x="12177" y="1828"/>
                      <a:pt x="6515" y="10030"/>
                    </a:cubicBezTo>
                    <a:cubicBezTo>
                      <a:pt x="853" y="18245"/>
                      <a:pt x="-1978" y="30145"/>
                      <a:pt x="-1978" y="45729"/>
                    </a:cubicBezTo>
                    <a:cubicBezTo>
                      <a:pt x="-1978" y="60360"/>
                      <a:pt x="1495" y="72028"/>
                      <a:pt x="8440" y="80733"/>
                    </a:cubicBezTo>
                    <a:cubicBezTo>
                      <a:pt x="15385" y="89438"/>
                      <a:pt x="24705" y="93790"/>
                      <a:pt x="36400" y="93790"/>
                    </a:cubicBezTo>
                    <a:cubicBezTo>
                      <a:pt x="39548" y="93790"/>
                      <a:pt x="42723" y="93480"/>
                      <a:pt x="45925" y="92858"/>
                    </a:cubicBezTo>
                    <a:cubicBezTo>
                      <a:pt x="49126" y="92236"/>
                      <a:pt x="52466" y="91310"/>
                      <a:pt x="55946" y="90080"/>
                    </a:cubicBezTo>
                    <a:close/>
                  </a:path>
                </a:pathLst>
              </a:custGeom>
              <a:grpFill/>
              <a:ln w="17" cap="flat">
                <a:noFill/>
                <a:prstDash val="solid"/>
                <a:round/>
              </a:ln>
            </p:spPr>
            <p:txBody>
              <a:bodyPr rtlCol="0" anchor="ctr"/>
              <a:lstStyle/>
              <a:p>
                <a:endParaRPr lang="en-US"/>
              </a:p>
            </p:txBody>
          </p:sp>
        </p:grpSp>
      </p:grpSp>
      <p:grpSp>
        <p:nvGrpSpPr>
          <p:cNvPr id="140" name="Graphic 3">
            <a:extLst>
              <a:ext uri="{FF2B5EF4-FFF2-40B4-BE49-F238E27FC236}">
                <a16:creationId xmlns:a16="http://schemas.microsoft.com/office/drawing/2014/main" id="{0A17D008-0D8A-63CC-CF2B-6A44441D3C85}"/>
              </a:ext>
            </a:extLst>
          </p:cNvPr>
          <p:cNvGrpSpPr/>
          <p:nvPr/>
        </p:nvGrpSpPr>
        <p:grpSpPr>
          <a:xfrm>
            <a:off x="4990432" y="3104310"/>
            <a:ext cx="7396658" cy="2672678"/>
            <a:chOff x="5556396" y="3638751"/>
            <a:chExt cx="7396658" cy="2672678"/>
          </a:xfrm>
          <a:noFill/>
        </p:grpSpPr>
        <p:sp>
          <p:nvSpPr>
            <p:cNvPr id="141" name="Freeform: Shape 140">
              <a:extLst>
                <a:ext uri="{FF2B5EF4-FFF2-40B4-BE49-F238E27FC236}">
                  <a16:creationId xmlns:a16="http://schemas.microsoft.com/office/drawing/2014/main" id="{AD0C239B-08DF-A940-8988-8565A5F860F4}"/>
                </a:ext>
              </a:extLst>
            </p:cNvPr>
            <p:cNvSpPr/>
            <p:nvPr/>
          </p:nvSpPr>
          <p:spPr>
            <a:xfrm>
              <a:off x="555639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DFFAC3E5-F35E-442F-1DC4-07B945544987}"/>
                </a:ext>
              </a:extLst>
            </p:cNvPr>
            <p:cNvSpPr/>
            <p:nvPr/>
          </p:nvSpPr>
          <p:spPr>
            <a:xfrm>
              <a:off x="5717445" y="6064311"/>
              <a:ext cx="12699" cy="134759"/>
            </a:xfrm>
            <a:custGeom>
              <a:avLst/>
              <a:gdLst>
                <a:gd name="connsiteX0" fmla="*/ 0 w 12699"/>
                <a:gd name="connsiteY0" fmla="*/ 134760 h 134759"/>
                <a:gd name="connsiteX1" fmla="*/ 0 w 12699"/>
                <a:gd name="connsiteY1" fmla="*/ 0 h 134759"/>
              </a:gdLst>
              <a:ahLst/>
              <a:cxnLst>
                <a:cxn ang="0">
                  <a:pos x="connsiteX0" y="connsiteY0"/>
                </a:cxn>
                <a:cxn ang="0">
                  <a:pos x="connsiteX1" y="connsiteY1"/>
                </a:cxn>
              </a:cxnLst>
              <a:rect l="l" t="t" r="r" b="b"/>
              <a:pathLst>
                <a:path w="12699" h="134759">
                  <a:moveTo>
                    <a:pt x="0" y="134760"/>
                  </a:moveTo>
                  <a:lnTo>
                    <a:pt x="0" y="0"/>
                  </a:lnTo>
                </a:path>
              </a:pathLst>
            </a:custGeom>
            <a:noFill/>
            <a:ln w="16589" cap="flat">
              <a:solidFill>
                <a:schemeClr val="accent1"/>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E6BD2837-351B-3068-3959-CD50AD5002EE}"/>
                </a:ext>
              </a:extLst>
            </p:cNvPr>
            <p:cNvSpPr/>
            <p:nvPr/>
          </p:nvSpPr>
          <p:spPr>
            <a:xfrm>
              <a:off x="587850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6FC4A1D9-EF3A-13F7-9438-0415A8D5F730}"/>
                </a:ext>
              </a:extLst>
            </p:cNvPr>
            <p:cNvSpPr/>
            <p:nvPr/>
          </p:nvSpPr>
          <p:spPr>
            <a:xfrm>
              <a:off x="6039567" y="6048462"/>
              <a:ext cx="12699" cy="150609"/>
            </a:xfrm>
            <a:custGeom>
              <a:avLst/>
              <a:gdLst>
                <a:gd name="connsiteX0" fmla="*/ 0 w 12699"/>
                <a:gd name="connsiteY0" fmla="*/ 150609 h 150609"/>
                <a:gd name="connsiteX1" fmla="*/ 0 w 12699"/>
                <a:gd name="connsiteY1" fmla="*/ 0 h 150609"/>
              </a:gdLst>
              <a:ahLst/>
              <a:cxnLst>
                <a:cxn ang="0">
                  <a:pos x="connsiteX0" y="connsiteY0"/>
                </a:cxn>
                <a:cxn ang="0">
                  <a:pos x="connsiteX1" y="connsiteY1"/>
                </a:cxn>
              </a:cxnLst>
              <a:rect l="l" t="t" r="r" b="b"/>
              <a:pathLst>
                <a:path w="12699" h="150609">
                  <a:moveTo>
                    <a:pt x="0" y="150609"/>
                  </a:moveTo>
                  <a:lnTo>
                    <a:pt x="0" y="0"/>
                  </a:lnTo>
                </a:path>
              </a:pathLst>
            </a:custGeom>
            <a:noFill/>
            <a:ln w="16589" cap="flat">
              <a:solidFill>
                <a:schemeClr val="accent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A2FF60DA-9EC2-48A7-0F50-8F86703C7500}"/>
                </a:ext>
              </a:extLst>
            </p:cNvPr>
            <p:cNvSpPr/>
            <p:nvPr/>
          </p:nvSpPr>
          <p:spPr>
            <a:xfrm>
              <a:off x="6200628"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75CF6B8-7CC2-8BFC-BC85-F63227E5F79A}"/>
                </a:ext>
              </a:extLst>
            </p:cNvPr>
            <p:cNvSpPr/>
            <p:nvPr/>
          </p:nvSpPr>
          <p:spPr>
            <a:xfrm>
              <a:off x="6361689" y="6028383"/>
              <a:ext cx="12699" cy="170688"/>
            </a:xfrm>
            <a:custGeom>
              <a:avLst/>
              <a:gdLst>
                <a:gd name="connsiteX0" fmla="*/ 0 w 12699"/>
                <a:gd name="connsiteY0" fmla="*/ 170688 h 170688"/>
                <a:gd name="connsiteX1" fmla="*/ 0 w 12699"/>
                <a:gd name="connsiteY1" fmla="*/ 0 h 170688"/>
              </a:gdLst>
              <a:ahLst/>
              <a:cxnLst>
                <a:cxn ang="0">
                  <a:pos x="connsiteX0" y="connsiteY0"/>
                </a:cxn>
                <a:cxn ang="0">
                  <a:pos x="connsiteX1" y="connsiteY1"/>
                </a:cxn>
              </a:cxnLst>
              <a:rect l="l" t="t" r="r" b="b"/>
              <a:pathLst>
                <a:path w="12699" h="170688">
                  <a:moveTo>
                    <a:pt x="0" y="170688"/>
                  </a:moveTo>
                  <a:lnTo>
                    <a:pt x="0" y="0"/>
                  </a:lnTo>
                </a:path>
              </a:pathLst>
            </a:custGeom>
            <a:noFill/>
            <a:ln w="16589" cap="flat">
              <a:solidFill>
                <a:schemeClr val="accent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20203730-0838-7A21-AFB0-A9064B281C3E}"/>
                </a:ext>
              </a:extLst>
            </p:cNvPr>
            <p:cNvSpPr/>
            <p:nvPr/>
          </p:nvSpPr>
          <p:spPr>
            <a:xfrm>
              <a:off x="652275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F627D9EA-F8DC-C5E4-F66E-5942B9345263}"/>
                </a:ext>
              </a:extLst>
            </p:cNvPr>
            <p:cNvSpPr/>
            <p:nvPr/>
          </p:nvSpPr>
          <p:spPr>
            <a:xfrm>
              <a:off x="6683799" y="6002119"/>
              <a:ext cx="12699" cy="196951"/>
            </a:xfrm>
            <a:custGeom>
              <a:avLst/>
              <a:gdLst>
                <a:gd name="connsiteX0" fmla="*/ 0 w 12699"/>
                <a:gd name="connsiteY0" fmla="*/ 196952 h 196951"/>
                <a:gd name="connsiteX1" fmla="*/ 0 w 12699"/>
                <a:gd name="connsiteY1" fmla="*/ 0 h 196951"/>
              </a:gdLst>
              <a:ahLst/>
              <a:cxnLst>
                <a:cxn ang="0">
                  <a:pos x="connsiteX0" y="connsiteY0"/>
                </a:cxn>
                <a:cxn ang="0">
                  <a:pos x="connsiteX1" y="connsiteY1"/>
                </a:cxn>
              </a:cxnLst>
              <a:rect l="l" t="t" r="r" b="b"/>
              <a:pathLst>
                <a:path w="12699" h="196951">
                  <a:moveTo>
                    <a:pt x="0" y="196952"/>
                  </a:moveTo>
                  <a:lnTo>
                    <a:pt x="0" y="0"/>
                  </a:lnTo>
                </a:path>
              </a:pathLst>
            </a:custGeom>
            <a:noFill/>
            <a:ln w="16589" cap="flat">
              <a:solidFill>
                <a:schemeClr val="accent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C5B48F37-24BB-D981-EEBA-A897E027C77B}"/>
                </a:ext>
              </a:extLst>
            </p:cNvPr>
            <p:cNvSpPr/>
            <p:nvPr/>
          </p:nvSpPr>
          <p:spPr>
            <a:xfrm>
              <a:off x="684486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098B3EC7-5E58-0AEB-1F2A-91D3D289CD7D}"/>
                </a:ext>
              </a:extLst>
            </p:cNvPr>
            <p:cNvSpPr/>
            <p:nvPr/>
          </p:nvSpPr>
          <p:spPr>
            <a:xfrm>
              <a:off x="7005921" y="5966318"/>
              <a:ext cx="12699" cy="232753"/>
            </a:xfrm>
            <a:custGeom>
              <a:avLst/>
              <a:gdLst>
                <a:gd name="connsiteX0" fmla="*/ 0 w 12699"/>
                <a:gd name="connsiteY0" fmla="*/ 232753 h 232753"/>
                <a:gd name="connsiteX1" fmla="*/ 0 w 12699"/>
                <a:gd name="connsiteY1" fmla="*/ 0 h 232753"/>
              </a:gdLst>
              <a:ahLst/>
              <a:cxnLst>
                <a:cxn ang="0">
                  <a:pos x="connsiteX0" y="connsiteY0"/>
                </a:cxn>
                <a:cxn ang="0">
                  <a:pos x="connsiteX1" y="connsiteY1"/>
                </a:cxn>
              </a:cxnLst>
              <a:rect l="l" t="t" r="r" b="b"/>
              <a:pathLst>
                <a:path w="12699" h="232753">
                  <a:moveTo>
                    <a:pt x="0" y="232753"/>
                  </a:moveTo>
                  <a:lnTo>
                    <a:pt x="0" y="0"/>
                  </a:lnTo>
                </a:path>
              </a:pathLst>
            </a:custGeom>
            <a:noFill/>
            <a:ln w="16589" cap="flat">
              <a:solidFill>
                <a:schemeClr val="accent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34209C8-190B-CA2F-4F79-07345EA62891}"/>
                </a:ext>
              </a:extLst>
            </p:cNvPr>
            <p:cNvSpPr/>
            <p:nvPr/>
          </p:nvSpPr>
          <p:spPr>
            <a:xfrm>
              <a:off x="716698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E66DF8DF-A456-6820-5D7C-DFF214685CBE}"/>
                </a:ext>
              </a:extLst>
            </p:cNvPr>
            <p:cNvSpPr/>
            <p:nvPr/>
          </p:nvSpPr>
          <p:spPr>
            <a:xfrm>
              <a:off x="7328043" y="5914591"/>
              <a:ext cx="12699" cy="284480"/>
            </a:xfrm>
            <a:custGeom>
              <a:avLst/>
              <a:gdLst>
                <a:gd name="connsiteX0" fmla="*/ 0 w 12699"/>
                <a:gd name="connsiteY0" fmla="*/ 284480 h 284480"/>
                <a:gd name="connsiteX1" fmla="*/ 0 w 12699"/>
                <a:gd name="connsiteY1" fmla="*/ 0 h 284480"/>
              </a:gdLst>
              <a:ahLst/>
              <a:cxnLst>
                <a:cxn ang="0">
                  <a:pos x="connsiteX0" y="connsiteY0"/>
                </a:cxn>
                <a:cxn ang="0">
                  <a:pos x="connsiteX1" y="connsiteY1"/>
                </a:cxn>
              </a:cxnLst>
              <a:rect l="l" t="t" r="r" b="b"/>
              <a:pathLst>
                <a:path w="12699" h="284480">
                  <a:moveTo>
                    <a:pt x="0" y="284480"/>
                  </a:moveTo>
                  <a:lnTo>
                    <a:pt x="0" y="0"/>
                  </a:lnTo>
                </a:path>
              </a:pathLst>
            </a:custGeom>
            <a:noFill/>
            <a:ln w="16589" cap="flat">
              <a:solidFill>
                <a:schemeClr val="accent1"/>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024D1C25-7308-D3E4-2C1B-2DE5FC66D3A4}"/>
                </a:ext>
              </a:extLst>
            </p:cNvPr>
            <p:cNvSpPr/>
            <p:nvPr/>
          </p:nvSpPr>
          <p:spPr>
            <a:xfrm>
              <a:off x="748909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2F9739A3-2017-28CB-8A2A-CE5CF8748EEA}"/>
                </a:ext>
              </a:extLst>
            </p:cNvPr>
            <p:cNvSpPr/>
            <p:nvPr/>
          </p:nvSpPr>
          <p:spPr>
            <a:xfrm>
              <a:off x="7650153" y="5833311"/>
              <a:ext cx="12699" cy="365759"/>
            </a:xfrm>
            <a:custGeom>
              <a:avLst/>
              <a:gdLst>
                <a:gd name="connsiteX0" fmla="*/ 0 w 12699"/>
                <a:gd name="connsiteY0" fmla="*/ 365760 h 365759"/>
                <a:gd name="connsiteX1" fmla="*/ 0 w 12699"/>
                <a:gd name="connsiteY1" fmla="*/ 0 h 365759"/>
              </a:gdLst>
              <a:ahLst/>
              <a:cxnLst>
                <a:cxn ang="0">
                  <a:pos x="connsiteX0" y="connsiteY0"/>
                </a:cxn>
                <a:cxn ang="0">
                  <a:pos x="connsiteX1" y="connsiteY1"/>
                </a:cxn>
              </a:cxnLst>
              <a:rect l="l" t="t" r="r" b="b"/>
              <a:pathLst>
                <a:path w="12699" h="365759">
                  <a:moveTo>
                    <a:pt x="0" y="365760"/>
                  </a:moveTo>
                  <a:lnTo>
                    <a:pt x="0" y="0"/>
                  </a:lnTo>
                </a:path>
              </a:pathLst>
            </a:custGeom>
            <a:noFill/>
            <a:ln w="16589" cap="flat">
              <a:solidFill>
                <a:schemeClr val="accent1"/>
              </a:solidFill>
              <a:prstDash val="solid"/>
              <a:round/>
            </a:ln>
          </p:spPr>
          <p:txBody>
            <a:bodyPr rtlCol="0" anchor="ctr"/>
            <a:lstStyle/>
            <a:p>
              <a:endParaRPr lang="en-US"/>
            </a:p>
          </p:txBody>
        </p:sp>
        <p:sp>
          <p:nvSpPr>
            <p:cNvPr id="155" name="Freeform: Shape 154">
              <a:extLst>
                <a:ext uri="{FF2B5EF4-FFF2-40B4-BE49-F238E27FC236}">
                  <a16:creationId xmlns:a16="http://schemas.microsoft.com/office/drawing/2014/main" id="{6BD2011B-3BD7-7FEB-EECC-B523809779BA}"/>
                </a:ext>
              </a:extLst>
            </p:cNvPr>
            <p:cNvSpPr/>
            <p:nvPr/>
          </p:nvSpPr>
          <p:spPr>
            <a:xfrm>
              <a:off x="7811214"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86BF390C-D6B0-2C1D-197C-49CBFB6EF22A}"/>
                </a:ext>
              </a:extLst>
            </p:cNvPr>
            <p:cNvSpPr/>
            <p:nvPr/>
          </p:nvSpPr>
          <p:spPr>
            <a:xfrm>
              <a:off x="7972275" y="5687007"/>
              <a:ext cx="12699" cy="512064"/>
            </a:xfrm>
            <a:custGeom>
              <a:avLst/>
              <a:gdLst>
                <a:gd name="connsiteX0" fmla="*/ 0 w 12699"/>
                <a:gd name="connsiteY0" fmla="*/ 512064 h 512064"/>
                <a:gd name="connsiteX1" fmla="*/ 0 w 12699"/>
                <a:gd name="connsiteY1" fmla="*/ 0 h 512064"/>
              </a:gdLst>
              <a:ahLst/>
              <a:cxnLst>
                <a:cxn ang="0">
                  <a:pos x="connsiteX0" y="connsiteY0"/>
                </a:cxn>
                <a:cxn ang="0">
                  <a:pos x="connsiteX1" y="connsiteY1"/>
                </a:cxn>
              </a:cxnLst>
              <a:rect l="l" t="t" r="r" b="b"/>
              <a:pathLst>
                <a:path w="12699" h="512064">
                  <a:moveTo>
                    <a:pt x="0" y="512064"/>
                  </a:moveTo>
                  <a:lnTo>
                    <a:pt x="0" y="0"/>
                  </a:lnTo>
                </a:path>
              </a:pathLst>
            </a:custGeom>
            <a:noFill/>
            <a:ln w="16589" cap="flat">
              <a:solidFill>
                <a:schemeClr val="accent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2C921E9C-A1D9-FD05-6FFC-F29C43425F9C}"/>
                </a:ext>
              </a:extLst>
            </p:cNvPr>
            <p:cNvSpPr/>
            <p:nvPr/>
          </p:nvSpPr>
          <p:spPr>
            <a:xfrm>
              <a:off x="813333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7A280A0B-518D-77BE-9B29-C8430141ACF4}"/>
                </a:ext>
              </a:extLst>
            </p:cNvPr>
            <p:cNvSpPr/>
            <p:nvPr/>
          </p:nvSpPr>
          <p:spPr>
            <a:xfrm>
              <a:off x="8294397" y="5345631"/>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noFill/>
            <a:ln w="16589" cap="flat">
              <a:solidFill>
                <a:schemeClr val="accent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FC58860-C861-7D39-151F-B0C4C55DE58A}"/>
                </a:ext>
              </a:extLst>
            </p:cNvPr>
            <p:cNvSpPr/>
            <p:nvPr/>
          </p:nvSpPr>
          <p:spPr>
            <a:xfrm>
              <a:off x="845544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DEFDB2D6-858D-1522-DA8C-50192B433413}"/>
                </a:ext>
              </a:extLst>
            </p:cNvPr>
            <p:cNvSpPr/>
            <p:nvPr/>
          </p:nvSpPr>
          <p:spPr>
            <a:xfrm>
              <a:off x="8616506" y="3638751"/>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noFill/>
            <a:ln w="16589" cap="flat">
              <a:solidFill>
                <a:schemeClr val="accent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74761A00-3559-C299-D747-6F5FC3AE0510}"/>
                </a:ext>
              </a:extLst>
            </p:cNvPr>
            <p:cNvSpPr/>
            <p:nvPr/>
          </p:nvSpPr>
          <p:spPr>
            <a:xfrm>
              <a:off x="8777568"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E6A2585-F8AC-EBD1-1D2E-0CE4E835FE2F}"/>
                </a:ext>
              </a:extLst>
            </p:cNvPr>
            <p:cNvSpPr/>
            <p:nvPr/>
          </p:nvSpPr>
          <p:spPr>
            <a:xfrm>
              <a:off x="8938629" y="3638751"/>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noFill/>
            <a:ln w="16589" cap="flat">
              <a:solidFill>
                <a:schemeClr val="accent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1765A7D0-8473-9584-4F34-C7517A8E4310}"/>
                </a:ext>
              </a:extLst>
            </p:cNvPr>
            <p:cNvSpPr/>
            <p:nvPr/>
          </p:nvSpPr>
          <p:spPr>
            <a:xfrm>
              <a:off x="909969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E2AD667D-D376-B57C-528A-1A9F87659FC2}"/>
                </a:ext>
              </a:extLst>
            </p:cNvPr>
            <p:cNvSpPr/>
            <p:nvPr/>
          </p:nvSpPr>
          <p:spPr>
            <a:xfrm>
              <a:off x="9260738" y="5345631"/>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noFill/>
            <a:ln w="16589" cap="flat">
              <a:solidFill>
                <a:schemeClr val="accent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4FD1F26E-5BE7-E4DD-1F82-9EC124003A3F}"/>
                </a:ext>
              </a:extLst>
            </p:cNvPr>
            <p:cNvSpPr/>
            <p:nvPr/>
          </p:nvSpPr>
          <p:spPr>
            <a:xfrm>
              <a:off x="942179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F12EC05A-DCE0-5FA9-9331-DE782724C988}"/>
                </a:ext>
              </a:extLst>
            </p:cNvPr>
            <p:cNvSpPr/>
            <p:nvPr/>
          </p:nvSpPr>
          <p:spPr>
            <a:xfrm>
              <a:off x="9582860" y="5687007"/>
              <a:ext cx="12699" cy="512064"/>
            </a:xfrm>
            <a:custGeom>
              <a:avLst/>
              <a:gdLst>
                <a:gd name="connsiteX0" fmla="*/ 0 w 12699"/>
                <a:gd name="connsiteY0" fmla="*/ 512064 h 512064"/>
                <a:gd name="connsiteX1" fmla="*/ 0 w 12699"/>
                <a:gd name="connsiteY1" fmla="*/ 0 h 512064"/>
              </a:gdLst>
              <a:ahLst/>
              <a:cxnLst>
                <a:cxn ang="0">
                  <a:pos x="connsiteX0" y="connsiteY0"/>
                </a:cxn>
                <a:cxn ang="0">
                  <a:pos x="connsiteX1" y="connsiteY1"/>
                </a:cxn>
              </a:cxnLst>
              <a:rect l="l" t="t" r="r" b="b"/>
              <a:pathLst>
                <a:path w="12699" h="512064">
                  <a:moveTo>
                    <a:pt x="0" y="512064"/>
                  </a:moveTo>
                  <a:lnTo>
                    <a:pt x="0" y="0"/>
                  </a:lnTo>
                </a:path>
              </a:pathLst>
            </a:custGeom>
            <a:noFill/>
            <a:ln w="16589" cap="flat">
              <a:solidFill>
                <a:schemeClr val="accent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0BD842D6-04D0-08D4-0107-FAB82B0D472D}"/>
                </a:ext>
              </a:extLst>
            </p:cNvPr>
            <p:cNvSpPr/>
            <p:nvPr/>
          </p:nvSpPr>
          <p:spPr>
            <a:xfrm>
              <a:off x="974392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19E4389C-0D57-2DF3-E58A-68771380A472}"/>
                </a:ext>
              </a:extLst>
            </p:cNvPr>
            <p:cNvSpPr/>
            <p:nvPr/>
          </p:nvSpPr>
          <p:spPr>
            <a:xfrm>
              <a:off x="9904983" y="5833311"/>
              <a:ext cx="12699" cy="365759"/>
            </a:xfrm>
            <a:custGeom>
              <a:avLst/>
              <a:gdLst>
                <a:gd name="connsiteX0" fmla="*/ 0 w 12699"/>
                <a:gd name="connsiteY0" fmla="*/ 365760 h 365759"/>
                <a:gd name="connsiteX1" fmla="*/ 0 w 12699"/>
                <a:gd name="connsiteY1" fmla="*/ 0 h 365759"/>
              </a:gdLst>
              <a:ahLst/>
              <a:cxnLst>
                <a:cxn ang="0">
                  <a:pos x="connsiteX0" y="connsiteY0"/>
                </a:cxn>
                <a:cxn ang="0">
                  <a:pos x="connsiteX1" y="connsiteY1"/>
                </a:cxn>
              </a:cxnLst>
              <a:rect l="l" t="t" r="r" b="b"/>
              <a:pathLst>
                <a:path w="12699" h="365759">
                  <a:moveTo>
                    <a:pt x="0" y="365760"/>
                  </a:moveTo>
                  <a:lnTo>
                    <a:pt x="0" y="0"/>
                  </a:lnTo>
                </a:path>
              </a:pathLst>
            </a:custGeom>
            <a:noFill/>
            <a:ln w="16589" cap="flat">
              <a:solidFill>
                <a:schemeClr val="accent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5F92FE75-2DC4-703C-5DEA-DA7151C7959D}"/>
                </a:ext>
              </a:extLst>
            </p:cNvPr>
            <p:cNvSpPr/>
            <p:nvPr/>
          </p:nvSpPr>
          <p:spPr>
            <a:xfrm>
              <a:off x="10066043"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B6A3B02C-F6D2-2FF5-71A2-B4A4F8C598FE}"/>
                </a:ext>
              </a:extLst>
            </p:cNvPr>
            <p:cNvSpPr/>
            <p:nvPr/>
          </p:nvSpPr>
          <p:spPr>
            <a:xfrm>
              <a:off x="10227092" y="5914591"/>
              <a:ext cx="12699" cy="284480"/>
            </a:xfrm>
            <a:custGeom>
              <a:avLst/>
              <a:gdLst>
                <a:gd name="connsiteX0" fmla="*/ 0 w 12699"/>
                <a:gd name="connsiteY0" fmla="*/ 284480 h 284480"/>
                <a:gd name="connsiteX1" fmla="*/ 0 w 12699"/>
                <a:gd name="connsiteY1" fmla="*/ 0 h 284480"/>
              </a:gdLst>
              <a:ahLst/>
              <a:cxnLst>
                <a:cxn ang="0">
                  <a:pos x="connsiteX0" y="connsiteY0"/>
                </a:cxn>
                <a:cxn ang="0">
                  <a:pos x="connsiteX1" y="connsiteY1"/>
                </a:cxn>
              </a:cxnLst>
              <a:rect l="l" t="t" r="r" b="b"/>
              <a:pathLst>
                <a:path w="12699" h="284480">
                  <a:moveTo>
                    <a:pt x="0" y="284480"/>
                  </a:moveTo>
                  <a:lnTo>
                    <a:pt x="0" y="0"/>
                  </a:lnTo>
                </a:path>
              </a:pathLst>
            </a:custGeom>
            <a:noFill/>
            <a:ln w="16589" cap="flat">
              <a:solidFill>
                <a:schemeClr val="accent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FD414686-AFAD-42CD-4A7D-B748A3DA63E4}"/>
                </a:ext>
              </a:extLst>
            </p:cNvPr>
            <p:cNvSpPr/>
            <p:nvPr/>
          </p:nvSpPr>
          <p:spPr>
            <a:xfrm>
              <a:off x="10388153"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1C072681-D2F7-F00C-AAD5-2676D2FECCED}"/>
                </a:ext>
              </a:extLst>
            </p:cNvPr>
            <p:cNvSpPr/>
            <p:nvPr/>
          </p:nvSpPr>
          <p:spPr>
            <a:xfrm>
              <a:off x="10549214" y="5966318"/>
              <a:ext cx="12699" cy="232753"/>
            </a:xfrm>
            <a:custGeom>
              <a:avLst/>
              <a:gdLst>
                <a:gd name="connsiteX0" fmla="*/ 0 w 12699"/>
                <a:gd name="connsiteY0" fmla="*/ 232753 h 232753"/>
                <a:gd name="connsiteX1" fmla="*/ 0 w 12699"/>
                <a:gd name="connsiteY1" fmla="*/ 0 h 232753"/>
              </a:gdLst>
              <a:ahLst/>
              <a:cxnLst>
                <a:cxn ang="0">
                  <a:pos x="connsiteX0" y="connsiteY0"/>
                </a:cxn>
                <a:cxn ang="0">
                  <a:pos x="connsiteX1" y="connsiteY1"/>
                </a:cxn>
              </a:cxnLst>
              <a:rect l="l" t="t" r="r" b="b"/>
              <a:pathLst>
                <a:path w="12699" h="232753">
                  <a:moveTo>
                    <a:pt x="0" y="232753"/>
                  </a:moveTo>
                  <a:lnTo>
                    <a:pt x="0" y="0"/>
                  </a:lnTo>
                </a:path>
              </a:pathLst>
            </a:custGeom>
            <a:noFill/>
            <a:ln w="16589" cap="flat">
              <a:solidFill>
                <a:schemeClr val="accent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212EBF5A-72C6-3FF1-05A8-5D2052078E8B}"/>
                </a:ext>
              </a:extLst>
            </p:cNvPr>
            <p:cNvSpPr/>
            <p:nvPr/>
          </p:nvSpPr>
          <p:spPr>
            <a:xfrm>
              <a:off x="1071027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B455A949-6938-BA11-1DF9-2B52D6EFDE8B}"/>
                </a:ext>
              </a:extLst>
            </p:cNvPr>
            <p:cNvSpPr/>
            <p:nvPr/>
          </p:nvSpPr>
          <p:spPr>
            <a:xfrm>
              <a:off x="10871337" y="6002119"/>
              <a:ext cx="12699" cy="196951"/>
            </a:xfrm>
            <a:custGeom>
              <a:avLst/>
              <a:gdLst>
                <a:gd name="connsiteX0" fmla="*/ 0 w 12699"/>
                <a:gd name="connsiteY0" fmla="*/ 196952 h 196951"/>
                <a:gd name="connsiteX1" fmla="*/ 0 w 12699"/>
                <a:gd name="connsiteY1" fmla="*/ 0 h 196951"/>
              </a:gdLst>
              <a:ahLst/>
              <a:cxnLst>
                <a:cxn ang="0">
                  <a:pos x="connsiteX0" y="connsiteY0"/>
                </a:cxn>
                <a:cxn ang="0">
                  <a:pos x="connsiteX1" y="connsiteY1"/>
                </a:cxn>
              </a:cxnLst>
              <a:rect l="l" t="t" r="r" b="b"/>
              <a:pathLst>
                <a:path w="12699" h="196951">
                  <a:moveTo>
                    <a:pt x="0" y="196952"/>
                  </a:moveTo>
                  <a:lnTo>
                    <a:pt x="0" y="0"/>
                  </a:lnTo>
                </a:path>
              </a:pathLst>
            </a:custGeom>
            <a:noFill/>
            <a:ln w="16589" cap="flat">
              <a:solidFill>
                <a:schemeClr val="accent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A19801FC-9FC7-56D4-B608-3E26AD135DCA}"/>
                </a:ext>
              </a:extLst>
            </p:cNvPr>
            <p:cNvSpPr/>
            <p:nvPr/>
          </p:nvSpPr>
          <p:spPr>
            <a:xfrm>
              <a:off x="1103238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44F19C6D-FFF7-8314-4BB1-4F9A34D209F0}"/>
                </a:ext>
              </a:extLst>
            </p:cNvPr>
            <p:cNvSpPr/>
            <p:nvPr/>
          </p:nvSpPr>
          <p:spPr>
            <a:xfrm>
              <a:off x="11193446" y="6028383"/>
              <a:ext cx="12699" cy="170688"/>
            </a:xfrm>
            <a:custGeom>
              <a:avLst/>
              <a:gdLst>
                <a:gd name="connsiteX0" fmla="*/ 0 w 12699"/>
                <a:gd name="connsiteY0" fmla="*/ 170688 h 170688"/>
                <a:gd name="connsiteX1" fmla="*/ 0 w 12699"/>
                <a:gd name="connsiteY1" fmla="*/ 0 h 170688"/>
              </a:gdLst>
              <a:ahLst/>
              <a:cxnLst>
                <a:cxn ang="0">
                  <a:pos x="connsiteX0" y="connsiteY0"/>
                </a:cxn>
                <a:cxn ang="0">
                  <a:pos x="connsiteX1" y="connsiteY1"/>
                </a:cxn>
              </a:cxnLst>
              <a:rect l="l" t="t" r="r" b="b"/>
              <a:pathLst>
                <a:path w="12699" h="170688">
                  <a:moveTo>
                    <a:pt x="0" y="170688"/>
                  </a:moveTo>
                  <a:lnTo>
                    <a:pt x="0" y="0"/>
                  </a:lnTo>
                </a:path>
              </a:pathLst>
            </a:custGeom>
            <a:noFill/>
            <a:ln w="16589" cap="flat">
              <a:solidFill>
                <a:schemeClr val="accent1"/>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510672F4-8CFC-FA83-7663-508978957054}"/>
                </a:ext>
              </a:extLst>
            </p:cNvPr>
            <p:cNvSpPr/>
            <p:nvPr/>
          </p:nvSpPr>
          <p:spPr>
            <a:xfrm>
              <a:off x="11354507"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6C115636-6728-D98D-2202-6843BA1DDB8D}"/>
                </a:ext>
              </a:extLst>
            </p:cNvPr>
            <p:cNvSpPr/>
            <p:nvPr/>
          </p:nvSpPr>
          <p:spPr>
            <a:xfrm>
              <a:off x="11515568" y="6048462"/>
              <a:ext cx="12699" cy="150609"/>
            </a:xfrm>
            <a:custGeom>
              <a:avLst/>
              <a:gdLst>
                <a:gd name="connsiteX0" fmla="*/ 0 w 12699"/>
                <a:gd name="connsiteY0" fmla="*/ 150609 h 150609"/>
                <a:gd name="connsiteX1" fmla="*/ 0 w 12699"/>
                <a:gd name="connsiteY1" fmla="*/ 0 h 150609"/>
              </a:gdLst>
              <a:ahLst/>
              <a:cxnLst>
                <a:cxn ang="0">
                  <a:pos x="connsiteX0" y="connsiteY0"/>
                </a:cxn>
                <a:cxn ang="0">
                  <a:pos x="connsiteX1" y="connsiteY1"/>
                </a:cxn>
              </a:cxnLst>
              <a:rect l="l" t="t" r="r" b="b"/>
              <a:pathLst>
                <a:path w="12699" h="150609">
                  <a:moveTo>
                    <a:pt x="0" y="150609"/>
                  </a:moveTo>
                  <a:lnTo>
                    <a:pt x="0" y="0"/>
                  </a:lnTo>
                </a:path>
              </a:pathLst>
            </a:custGeom>
            <a:noFill/>
            <a:ln w="16589" cap="flat">
              <a:solidFill>
                <a:schemeClr val="accent1"/>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E4446089-4614-A16C-A590-CF02ED8B7807}"/>
                </a:ext>
              </a:extLst>
            </p:cNvPr>
            <p:cNvSpPr/>
            <p:nvPr/>
          </p:nvSpPr>
          <p:spPr>
            <a:xfrm>
              <a:off x="1167662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BC683B55-A382-52D4-006E-A7E8B294E3DA}"/>
                </a:ext>
              </a:extLst>
            </p:cNvPr>
            <p:cNvSpPr/>
            <p:nvPr/>
          </p:nvSpPr>
          <p:spPr>
            <a:xfrm>
              <a:off x="11837691" y="6064311"/>
              <a:ext cx="12699" cy="134759"/>
            </a:xfrm>
            <a:custGeom>
              <a:avLst/>
              <a:gdLst>
                <a:gd name="connsiteX0" fmla="*/ 0 w 12699"/>
                <a:gd name="connsiteY0" fmla="*/ 134760 h 134759"/>
                <a:gd name="connsiteX1" fmla="*/ 0 w 12699"/>
                <a:gd name="connsiteY1" fmla="*/ 0 h 134759"/>
              </a:gdLst>
              <a:ahLst/>
              <a:cxnLst>
                <a:cxn ang="0">
                  <a:pos x="connsiteX0" y="connsiteY0"/>
                </a:cxn>
                <a:cxn ang="0">
                  <a:pos x="connsiteX1" y="connsiteY1"/>
                </a:cxn>
              </a:cxnLst>
              <a:rect l="l" t="t" r="r" b="b"/>
              <a:pathLst>
                <a:path w="12699" h="134759">
                  <a:moveTo>
                    <a:pt x="0" y="134760"/>
                  </a:moveTo>
                  <a:lnTo>
                    <a:pt x="0" y="0"/>
                  </a:lnTo>
                </a:path>
              </a:pathLst>
            </a:custGeom>
            <a:noFill/>
            <a:ln w="16589" cap="flat">
              <a:solidFill>
                <a:schemeClr val="accent1"/>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C62F2CF9-7BB2-49FC-E709-FE9C5C42C060}"/>
                </a:ext>
              </a:extLst>
            </p:cNvPr>
            <p:cNvSpPr/>
            <p:nvPr/>
          </p:nvSpPr>
          <p:spPr>
            <a:xfrm>
              <a:off x="1199873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grpSp>
      <p:grpSp>
        <p:nvGrpSpPr>
          <p:cNvPr id="182" name="Graphic 3">
            <a:extLst>
              <a:ext uri="{FF2B5EF4-FFF2-40B4-BE49-F238E27FC236}">
                <a16:creationId xmlns:a16="http://schemas.microsoft.com/office/drawing/2014/main" id="{0B748E53-AC1A-4F53-5E9E-3258323ECFA8}"/>
              </a:ext>
            </a:extLst>
          </p:cNvPr>
          <p:cNvGrpSpPr/>
          <p:nvPr/>
        </p:nvGrpSpPr>
        <p:grpSpPr>
          <a:xfrm>
            <a:off x="4952333" y="3066210"/>
            <a:ext cx="7484146" cy="2752222"/>
            <a:chOff x="5518297" y="3600651"/>
            <a:chExt cx="7484146" cy="2752222"/>
          </a:xfrm>
        </p:grpSpPr>
        <p:sp>
          <p:nvSpPr>
            <p:cNvPr id="183" name="Freeform: Shape 182">
              <a:extLst>
                <a:ext uri="{FF2B5EF4-FFF2-40B4-BE49-F238E27FC236}">
                  <a16:creationId xmlns:a16="http://schemas.microsoft.com/office/drawing/2014/main" id="{E744E643-073E-2231-8C14-48DFF0C6C6EB}"/>
                </a:ext>
              </a:extLst>
            </p:cNvPr>
            <p:cNvSpPr/>
            <p:nvPr/>
          </p:nvSpPr>
          <p:spPr>
            <a:xfrm>
              <a:off x="5518297" y="6160971"/>
              <a:ext cx="76199" cy="76199"/>
            </a:xfrm>
            <a:custGeom>
              <a:avLst/>
              <a:gdLst>
                <a:gd name="connsiteX0" fmla="*/ 38215 w 76199"/>
                <a:gd name="connsiteY0" fmla="*/ 76446 h 76199"/>
                <a:gd name="connsiteX1" fmla="*/ 65156 w 76199"/>
                <a:gd name="connsiteY1" fmla="*/ 65287 h 76199"/>
                <a:gd name="connsiteX2" fmla="*/ 76315 w 76199"/>
                <a:gd name="connsiteY2" fmla="*/ 38346 h 76199"/>
                <a:gd name="connsiteX3" fmla="*/ 65156 w 76199"/>
                <a:gd name="connsiteY3" fmla="*/ 11405 h 76199"/>
                <a:gd name="connsiteX4" fmla="*/ 38215 w 76199"/>
                <a:gd name="connsiteY4" fmla="*/ 246 h 76199"/>
                <a:gd name="connsiteX5" fmla="*/ 11275 w 76199"/>
                <a:gd name="connsiteY5" fmla="*/ 11405 h 76199"/>
                <a:gd name="connsiteX6" fmla="*/ 115 w 76199"/>
                <a:gd name="connsiteY6" fmla="*/ 38346 h 76199"/>
                <a:gd name="connsiteX7" fmla="*/ 11275 w 76199"/>
                <a:gd name="connsiteY7" fmla="*/ 65287 h 76199"/>
                <a:gd name="connsiteX8" fmla="*/ 3821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15" y="76446"/>
                  </a:moveTo>
                  <a:cubicBezTo>
                    <a:pt x="48320" y="76446"/>
                    <a:pt x="58011" y="72432"/>
                    <a:pt x="65156" y="65287"/>
                  </a:cubicBezTo>
                  <a:cubicBezTo>
                    <a:pt x="72301" y="58142"/>
                    <a:pt x="76315" y="48450"/>
                    <a:pt x="76315" y="38346"/>
                  </a:cubicBezTo>
                  <a:cubicBezTo>
                    <a:pt x="76315" y="28242"/>
                    <a:pt x="72301" y="18550"/>
                    <a:pt x="65156" y="11405"/>
                  </a:cubicBezTo>
                  <a:cubicBezTo>
                    <a:pt x="58011" y="4261"/>
                    <a:pt x="48320" y="246"/>
                    <a:pt x="38215" y="246"/>
                  </a:cubicBezTo>
                  <a:cubicBezTo>
                    <a:pt x="28111" y="246"/>
                    <a:pt x="18419" y="4261"/>
                    <a:pt x="11275" y="11405"/>
                  </a:cubicBezTo>
                  <a:cubicBezTo>
                    <a:pt x="4130" y="18550"/>
                    <a:pt x="115" y="28242"/>
                    <a:pt x="115" y="38346"/>
                  </a:cubicBezTo>
                  <a:cubicBezTo>
                    <a:pt x="115" y="48450"/>
                    <a:pt x="4130" y="58142"/>
                    <a:pt x="11275" y="65287"/>
                  </a:cubicBezTo>
                  <a:cubicBezTo>
                    <a:pt x="18419" y="72432"/>
                    <a:pt x="28111" y="76446"/>
                    <a:pt x="38215"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B00ED300-4192-15EE-EC0E-AEB553758B75}"/>
                </a:ext>
              </a:extLst>
            </p:cNvPr>
            <p:cNvSpPr/>
            <p:nvPr/>
          </p:nvSpPr>
          <p:spPr>
            <a:xfrm>
              <a:off x="5679345" y="6026211"/>
              <a:ext cx="76199" cy="76199"/>
            </a:xfrm>
            <a:custGeom>
              <a:avLst/>
              <a:gdLst>
                <a:gd name="connsiteX0" fmla="*/ 38228 w 76199"/>
                <a:gd name="connsiteY0" fmla="*/ 76436 h 76199"/>
                <a:gd name="connsiteX1" fmla="*/ 65169 w 76199"/>
                <a:gd name="connsiteY1" fmla="*/ 65276 h 76199"/>
                <a:gd name="connsiteX2" fmla="*/ 76328 w 76199"/>
                <a:gd name="connsiteY2" fmla="*/ 38336 h 76199"/>
                <a:gd name="connsiteX3" fmla="*/ 65169 w 76199"/>
                <a:gd name="connsiteY3" fmla="*/ 11395 h 76199"/>
                <a:gd name="connsiteX4" fmla="*/ 38228 w 76199"/>
                <a:gd name="connsiteY4" fmla="*/ 236 h 76199"/>
                <a:gd name="connsiteX5" fmla="*/ 11287 w 76199"/>
                <a:gd name="connsiteY5" fmla="*/ 11395 h 76199"/>
                <a:gd name="connsiteX6" fmla="*/ 128 w 76199"/>
                <a:gd name="connsiteY6" fmla="*/ 38336 h 76199"/>
                <a:gd name="connsiteX7" fmla="*/ 11287 w 76199"/>
                <a:gd name="connsiteY7" fmla="*/ 65276 h 76199"/>
                <a:gd name="connsiteX8" fmla="*/ 38228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28" y="76436"/>
                  </a:moveTo>
                  <a:cubicBezTo>
                    <a:pt x="48332" y="76436"/>
                    <a:pt x="58024" y="72421"/>
                    <a:pt x="65169" y="65276"/>
                  </a:cubicBezTo>
                  <a:cubicBezTo>
                    <a:pt x="72313" y="58132"/>
                    <a:pt x="76328" y="48440"/>
                    <a:pt x="76328" y="38336"/>
                  </a:cubicBezTo>
                  <a:cubicBezTo>
                    <a:pt x="76328" y="28231"/>
                    <a:pt x="72313" y="18540"/>
                    <a:pt x="65169" y="11395"/>
                  </a:cubicBezTo>
                  <a:cubicBezTo>
                    <a:pt x="58024" y="4250"/>
                    <a:pt x="48332" y="236"/>
                    <a:pt x="38228" y="236"/>
                  </a:cubicBezTo>
                  <a:cubicBezTo>
                    <a:pt x="28124" y="236"/>
                    <a:pt x="18432" y="4250"/>
                    <a:pt x="11287" y="11395"/>
                  </a:cubicBezTo>
                  <a:cubicBezTo>
                    <a:pt x="4143" y="18540"/>
                    <a:pt x="128" y="28231"/>
                    <a:pt x="128" y="38336"/>
                  </a:cubicBezTo>
                  <a:cubicBezTo>
                    <a:pt x="128" y="48440"/>
                    <a:pt x="4143" y="58132"/>
                    <a:pt x="11287" y="65276"/>
                  </a:cubicBezTo>
                  <a:cubicBezTo>
                    <a:pt x="18432" y="72421"/>
                    <a:pt x="28124" y="76436"/>
                    <a:pt x="38228" y="7643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2FC53078-C1D0-4E57-549F-7BC4E97E11DE}"/>
                </a:ext>
              </a:extLst>
            </p:cNvPr>
            <p:cNvSpPr/>
            <p:nvPr/>
          </p:nvSpPr>
          <p:spPr>
            <a:xfrm>
              <a:off x="5840406" y="6160971"/>
              <a:ext cx="76199" cy="76199"/>
            </a:xfrm>
            <a:custGeom>
              <a:avLst/>
              <a:gdLst>
                <a:gd name="connsiteX0" fmla="*/ 38241 w 76199"/>
                <a:gd name="connsiteY0" fmla="*/ 76446 h 76199"/>
                <a:gd name="connsiteX1" fmla="*/ 65181 w 76199"/>
                <a:gd name="connsiteY1" fmla="*/ 65287 h 76199"/>
                <a:gd name="connsiteX2" fmla="*/ 76341 w 76199"/>
                <a:gd name="connsiteY2" fmla="*/ 38346 h 76199"/>
                <a:gd name="connsiteX3" fmla="*/ 65181 w 76199"/>
                <a:gd name="connsiteY3" fmla="*/ 11405 h 76199"/>
                <a:gd name="connsiteX4" fmla="*/ 38241 w 76199"/>
                <a:gd name="connsiteY4" fmla="*/ 246 h 76199"/>
                <a:gd name="connsiteX5" fmla="*/ 11300 w 76199"/>
                <a:gd name="connsiteY5" fmla="*/ 11405 h 76199"/>
                <a:gd name="connsiteX6" fmla="*/ 141 w 76199"/>
                <a:gd name="connsiteY6" fmla="*/ 38346 h 76199"/>
                <a:gd name="connsiteX7" fmla="*/ 11300 w 76199"/>
                <a:gd name="connsiteY7" fmla="*/ 65287 h 76199"/>
                <a:gd name="connsiteX8" fmla="*/ 3824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41" y="76446"/>
                  </a:moveTo>
                  <a:cubicBezTo>
                    <a:pt x="48345" y="76446"/>
                    <a:pt x="58037" y="72432"/>
                    <a:pt x="65181" y="65287"/>
                  </a:cubicBezTo>
                  <a:cubicBezTo>
                    <a:pt x="72326" y="58142"/>
                    <a:pt x="76341" y="48450"/>
                    <a:pt x="76341" y="38346"/>
                  </a:cubicBezTo>
                  <a:cubicBezTo>
                    <a:pt x="76341" y="28242"/>
                    <a:pt x="72326" y="18550"/>
                    <a:pt x="65181" y="11405"/>
                  </a:cubicBezTo>
                  <a:cubicBezTo>
                    <a:pt x="58037" y="4261"/>
                    <a:pt x="48345" y="246"/>
                    <a:pt x="38241" y="246"/>
                  </a:cubicBezTo>
                  <a:cubicBezTo>
                    <a:pt x="28136" y="246"/>
                    <a:pt x="18445" y="4261"/>
                    <a:pt x="11300" y="11405"/>
                  </a:cubicBezTo>
                  <a:cubicBezTo>
                    <a:pt x="4155" y="18550"/>
                    <a:pt x="141" y="28242"/>
                    <a:pt x="141" y="38346"/>
                  </a:cubicBezTo>
                  <a:cubicBezTo>
                    <a:pt x="141" y="48450"/>
                    <a:pt x="4155" y="58142"/>
                    <a:pt x="11300" y="65287"/>
                  </a:cubicBezTo>
                  <a:cubicBezTo>
                    <a:pt x="18445" y="72432"/>
                    <a:pt x="28136" y="76446"/>
                    <a:pt x="3824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0F51E292-8933-4545-0D15-2DEDA11DB5B1}"/>
                </a:ext>
              </a:extLst>
            </p:cNvPr>
            <p:cNvSpPr/>
            <p:nvPr/>
          </p:nvSpPr>
          <p:spPr>
            <a:xfrm>
              <a:off x="6001467" y="6010362"/>
              <a:ext cx="76199" cy="76199"/>
            </a:xfrm>
            <a:custGeom>
              <a:avLst/>
              <a:gdLst>
                <a:gd name="connsiteX0" fmla="*/ 38253 w 76199"/>
                <a:gd name="connsiteY0" fmla="*/ 76434 h 76199"/>
                <a:gd name="connsiteX1" fmla="*/ 65194 w 76199"/>
                <a:gd name="connsiteY1" fmla="*/ 65275 h 76199"/>
                <a:gd name="connsiteX2" fmla="*/ 76353 w 76199"/>
                <a:gd name="connsiteY2" fmla="*/ 38334 h 76199"/>
                <a:gd name="connsiteX3" fmla="*/ 65194 w 76199"/>
                <a:gd name="connsiteY3" fmla="*/ 11394 h 76199"/>
                <a:gd name="connsiteX4" fmla="*/ 38253 w 76199"/>
                <a:gd name="connsiteY4" fmla="*/ 234 h 76199"/>
                <a:gd name="connsiteX5" fmla="*/ 11313 w 76199"/>
                <a:gd name="connsiteY5" fmla="*/ 11394 h 76199"/>
                <a:gd name="connsiteX6" fmla="*/ 153 w 76199"/>
                <a:gd name="connsiteY6" fmla="*/ 38334 h 76199"/>
                <a:gd name="connsiteX7" fmla="*/ 11313 w 76199"/>
                <a:gd name="connsiteY7" fmla="*/ 65275 h 76199"/>
                <a:gd name="connsiteX8" fmla="*/ 38253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53" y="76434"/>
                  </a:moveTo>
                  <a:cubicBezTo>
                    <a:pt x="48358" y="76434"/>
                    <a:pt x="58049" y="72420"/>
                    <a:pt x="65194" y="65275"/>
                  </a:cubicBezTo>
                  <a:cubicBezTo>
                    <a:pt x="72339" y="58130"/>
                    <a:pt x="76353" y="48439"/>
                    <a:pt x="76353" y="38334"/>
                  </a:cubicBezTo>
                  <a:cubicBezTo>
                    <a:pt x="76353" y="28230"/>
                    <a:pt x="72339" y="18538"/>
                    <a:pt x="65194" y="11394"/>
                  </a:cubicBezTo>
                  <a:cubicBezTo>
                    <a:pt x="58049" y="4249"/>
                    <a:pt x="48358" y="234"/>
                    <a:pt x="38253" y="234"/>
                  </a:cubicBezTo>
                  <a:cubicBezTo>
                    <a:pt x="28149" y="234"/>
                    <a:pt x="18457" y="4249"/>
                    <a:pt x="11313" y="11394"/>
                  </a:cubicBezTo>
                  <a:cubicBezTo>
                    <a:pt x="4168" y="18538"/>
                    <a:pt x="153" y="28230"/>
                    <a:pt x="153" y="38334"/>
                  </a:cubicBezTo>
                  <a:cubicBezTo>
                    <a:pt x="153" y="48439"/>
                    <a:pt x="4168" y="58130"/>
                    <a:pt x="11313" y="65275"/>
                  </a:cubicBezTo>
                  <a:cubicBezTo>
                    <a:pt x="18457" y="72420"/>
                    <a:pt x="28149" y="76434"/>
                    <a:pt x="38253" y="7643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7" name="Freeform: Shape 186">
              <a:extLst>
                <a:ext uri="{FF2B5EF4-FFF2-40B4-BE49-F238E27FC236}">
                  <a16:creationId xmlns:a16="http://schemas.microsoft.com/office/drawing/2014/main" id="{64264BC6-460F-A905-8BB8-BE8F3E9ABC10}"/>
                </a:ext>
              </a:extLst>
            </p:cNvPr>
            <p:cNvSpPr/>
            <p:nvPr/>
          </p:nvSpPr>
          <p:spPr>
            <a:xfrm>
              <a:off x="6162528" y="6160971"/>
              <a:ext cx="76199" cy="76199"/>
            </a:xfrm>
            <a:custGeom>
              <a:avLst/>
              <a:gdLst>
                <a:gd name="connsiteX0" fmla="*/ 38266 w 76199"/>
                <a:gd name="connsiteY0" fmla="*/ 76446 h 76199"/>
                <a:gd name="connsiteX1" fmla="*/ 65207 w 76199"/>
                <a:gd name="connsiteY1" fmla="*/ 65287 h 76199"/>
                <a:gd name="connsiteX2" fmla="*/ 76366 w 76199"/>
                <a:gd name="connsiteY2" fmla="*/ 38346 h 76199"/>
                <a:gd name="connsiteX3" fmla="*/ 65207 w 76199"/>
                <a:gd name="connsiteY3" fmla="*/ 11405 h 76199"/>
                <a:gd name="connsiteX4" fmla="*/ 38266 w 76199"/>
                <a:gd name="connsiteY4" fmla="*/ 246 h 76199"/>
                <a:gd name="connsiteX5" fmla="*/ 11325 w 76199"/>
                <a:gd name="connsiteY5" fmla="*/ 11405 h 76199"/>
                <a:gd name="connsiteX6" fmla="*/ 166 w 76199"/>
                <a:gd name="connsiteY6" fmla="*/ 38346 h 76199"/>
                <a:gd name="connsiteX7" fmla="*/ 11325 w 76199"/>
                <a:gd name="connsiteY7" fmla="*/ 65287 h 76199"/>
                <a:gd name="connsiteX8" fmla="*/ 3826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66" y="76446"/>
                  </a:moveTo>
                  <a:cubicBezTo>
                    <a:pt x="48370" y="76446"/>
                    <a:pt x="58062" y="72432"/>
                    <a:pt x="65207" y="65287"/>
                  </a:cubicBezTo>
                  <a:cubicBezTo>
                    <a:pt x="72351" y="58142"/>
                    <a:pt x="76366" y="48450"/>
                    <a:pt x="76366" y="38346"/>
                  </a:cubicBezTo>
                  <a:cubicBezTo>
                    <a:pt x="76366" y="28242"/>
                    <a:pt x="72351" y="18550"/>
                    <a:pt x="65207" y="11405"/>
                  </a:cubicBezTo>
                  <a:cubicBezTo>
                    <a:pt x="58062" y="4261"/>
                    <a:pt x="48370" y="246"/>
                    <a:pt x="38266" y="246"/>
                  </a:cubicBezTo>
                  <a:cubicBezTo>
                    <a:pt x="28162" y="246"/>
                    <a:pt x="18470" y="4261"/>
                    <a:pt x="11325" y="11405"/>
                  </a:cubicBezTo>
                  <a:cubicBezTo>
                    <a:pt x="4181" y="18550"/>
                    <a:pt x="166" y="28242"/>
                    <a:pt x="166" y="38346"/>
                  </a:cubicBezTo>
                  <a:cubicBezTo>
                    <a:pt x="166" y="48450"/>
                    <a:pt x="4181" y="58142"/>
                    <a:pt x="11325" y="65287"/>
                  </a:cubicBezTo>
                  <a:cubicBezTo>
                    <a:pt x="18470" y="72432"/>
                    <a:pt x="28162" y="76446"/>
                    <a:pt x="3826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749402E7-233A-38A2-A949-8FCD6F23CE98}"/>
                </a:ext>
              </a:extLst>
            </p:cNvPr>
            <p:cNvSpPr/>
            <p:nvPr/>
          </p:nvSpPr>
          <p:spPr>
            <a:xfrm>
              <a:off x="6323589" y="5990283"/>
              <a:ext cx="76199" cy="76199"/>
            </a:xfrm>
            <a:custGeom>
              <a:avLst/>
              <a:gdLst>
                <a:gd name="connsiteX0" fmla="*/ 38279 w 76199"/>
                <a:gd name="connsiteY0" fmla="*/ 76433 h 76199"/>
                <a:gd name="connsiteX1" fmla="*/ 65219 w 76199"/>
                <a:gd name="connsiteY1" fmla="*/ 65274 h 76199"/>
                <a:gd name="connsiteX2" fmla="*/ 76379 w 76199"/>
                <a:gd name="connsiteY2" fmla="*/ 38333 h 76199"/>
                <a:gd name="connsiteX3" fmla="*/ 65219 w 76199"/>
                <a:gd name="connsiteY3" fmla="*/ 11392 h 76199"/>
                <a:gd name="connsiteX4" fmla="*/ 38279 w 76199"/>
                <a:gd name="connsiteY4" fmla="*/ 233 h 76199"/>
                <a:gd name="connsiteX5" fmla="*/ 11338 w 76199"/>
                <a:gd name="connsiteY5" fmla="*/ 11392 h 76199"/>
                <a:gd name="connsiteX6" fmla="*/ 179 w 76199"/>
                <a:gd name="connsiteY6" fmla="*/ 38333 h 76199"/>
                <a:gd name="connsiteX7" fmla="*/ 11338 w 76199"/>
                <a:gd name="connsiteY7" fmla="*/ 65274 h 76199"/>
                <a:gd name="connsiteX8" fmla="*/ 3827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79" y="76433"/>
                  </a:moveTo>
                  <a:cubicBezTo>
                    <a:pt x="48383" y="76433"/>
                    <a:pt x="58075" y="72418"/>
                    <a:pt x="65219" y="65274"/>
                  </a:cubicBezTo>
                  <a:cubicBezTo>
                    <a:pt x="72364" y="58129"/>
                    <a:pt x="76379" y="48437"/>
                    <a:pt x="76379" y="38333"/>
                  </a:cubicBezTo>
                  <a:cubicBezTo>
                    <a:pt x="76379" y="28229"/>
                    <a:pt x="72364" y="18537"/>
                    <a:pt x="65219" y="11392"/>
                  </a:cubicBezTo>
                  <a:cubicBezTo>
                    <a:pt x="58075" y="4247"/>
                    <a:pt x="48383" y="233"/>
                    <a:pt x="38279" y="233"/>
                  </a:cubicBezTo>
                  <a:cubicBezTo>
                    <a:pt x="28174" y="233"/>
                    <a:pt x="18483" y="4247"/>
                    <a:pt x="11338" y="11392"/>
                  </a:cubicBezTo>
                  <a:cubicBezTo>
                    <a:pt x="4193" y="18537"/>
                    <a:pt x="179" y="28229"/>
                    <a:pt x="179" y="38333"/>
                  </a:cubicBezTo>
                  <a:cubicBezTo>
                    <a:pt x="179" y="48437"/>
                    <a:pt x="4193" y="58129"/>
                    <a:pt x="11338" y="65274"/>
                  </a:cubicBezTo>
                  <a:cubicBezTo>
                    <a:pt x="18483" y="72418"/>
                    <a:pt x="28174" y="76433"/>
                    <a:pt x="38279" y="76433"/>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9" name="Freeform: Shape 188">
              <a:extLst>
                <a:ext uri="{FF2B5EF4-FFF2-40B4-BE49-F238E27FC236}">
                  <a16:creationId xmlns:a16="http://schemas.microsoft.com/office/drawing/2014/main" id="{CD3F0CB9-D284-7927-B681-7CD0A879E058}"/>
                </a:ext>
              </a:extLst>
            </p:cNvPr>
            <p:cNvSpPr/>
            <p:nvPr/>
          </p:nvSpPr>
          <p:spPr>
            <a:xfrm>
              <a:off x="6484650" y="6160971"/>
              <a:ext cx="76199" cy="76199"/>
            </a:xfrm>
            <a:custGeom>
              <a:avLst/>
              <a:gdLst>
                <a:gd name="connsiteX0" fmla="*/ 38291 w 76199"/>
                <a:gd name="connsiteY0" fmla="*/ 76446 h 76199"/>
                <a:gd name="connsiteX1" fmla="*/ 65232 w 76199"/>
                <a:gd name="connsiteY1" fmla="*/ 65287 h 76199"/>
                <a:gd name="connsiteX2" fmla="*/ 76391 w 76199"/>
                <a:gd name="connsiteY2" fmla="*/ 38346 h 76199"/>
                <a:gd name="connsiteX3" fmla="*/ 65232 w 76199"/>
                <a:gd name="connsiteY3" fmla="*/ 11405 h 76199"/>
                <a:gd name="connsiteX4" fmla="*/ 38291 w 76199"/>
                <a:gd name="connsiteY4" fmla="*/ 246 h 76199"/>
                <a:gd name="connsiteX5" fmla="*/ 11351 w 76199"/>
                <a:gd name="connsiteY5" fmla="*/ 11405 h 76199"/>
                <a:gd name="connsiteX6" fmla="*/ 191 w 76199"/>
                <a:gd name="connsiteY6" fmla="*/ 38346 h 76199"/>
                <a:gd name="connsiteX7" fmla="*/ 11351 w 76199"/>
                <a:gd name="connsiteY7" fmla="*/ 65287 h 76199"/>
                <a:gd name="connsiteX8" fmla="*/ 3829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91" y="76446"/>
                  </a:moveTo>
                  <a:cubicBezTo>
                    <a:pt x="48396" y="76446"/>
                    <a:pt x="58087" y="72432"/>
                    <a:pt x="65232" y="65287"/>
                  </a:cubicBezTo>
                  <a:cubicBezTo>
                    <a:pt x="72377" y="58142"/>
                    <a:pt x="76391" y="48450"/>
                    <a:pt x="76391" y="38346"/>
                  </a:cubicBezTo>
                  <a:cubicBezTo>
                    <a:pt x="76391" y="28242"/>
                    <a:pt x="72377" y="18550"/>
                    <a:pt x="65232" y="11405"/>
                  </a:cubicBezTo>
                  <a:cubicBezTo>
                    <a:pt x="58087" y="4261"/>
                    <a:pt x="48396" y="246"/>
                    <a:pt x="38291" y="246"/>
                  </a:cubicBezTo>
                  <a:cubicBezTo>
                    <a:pt x="28187" y="246"/>
                    <a:pt x="18495" y="4261"/>
                    <a:pt x="11351" y="11405"/>
                  </a:cubicBezTo>
                  <a:cubicBezTo>
                    <a:pt x="4206" y="18550"/>
                    <a:pt x="191" y="28242"/>
                    <a:pt x="191" y="38346"/>
                  </a:cubicBezTo>
                  <a:cubicBezTo>
                    <a:pt x="191" y="48450"/>
                    <a:pt x="4206" y="58142"/>
                    <a:pt x="11351" y="65287"/>
                  </a:cubicBezTo>
                  <a:cubicBezTo>
                    <a:pt x="18495" y="72432"/>
                    <a:pt x="28187" y="76446"/>
                    <a:pt x="3829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5F07F43D-21CA-1E4A-D62D-F0FE00F4734F}"/>
                </a:ext>
              </a:extLst>
            </p:cNvPr>
            <p:cNvSpPr/>
            <p:nvPr/>
          </p:nvSpPr>
          <p:spPr>
            <a:xfrm>
              <a:off x="6645699" y="5964019"/>
              <a:ext cx="76199" cy="76199"/>
            </a:xfrm>
            <a:custGeom>
              <a:avLst/>
              <a:gdLst>
                <a:gd name="connsiteX0" fmla="*/ 38304 w 76199"/>
                <a:gd name="connsiteY0" fmla="*/ 76431 h 76199"/>
                <a:gd name="connsiteX1" fmla="*/ 65245 w 76199"/>
                <a:gd name="connsiteY1" fmla="*/ 65271 h 76199"/>
                <a:gd name="connsiteX2" fmla="*/ 76404 w 76199"/>
                <a:gd name="connsiteY2" fmla="*/ 38331 h 76199"/>
                <a:gd name="connsiteX3" fmla="*/ 65245 w 76199"/>
                <a:gd name="connsiteY3" fmla="*/ 11390 h 76199"/>
                <a:gd name="connsiteX4" fmla="*/ 38304 w 76199"/>
                <a:gd name="connsiteY4" fmla="*/ 231 h 76199"/>
                <a:gd name="connsiteX5" fmla="*/ 11363 w 76199"/>
                <a:gd name="connsiteY5" fmla="*/ 11390 h 76199"/>
                <a:gd name="connsiteX6" fmla="*/ 204 w 76199"/>
                <a:gd name="connsiteY6" fmla="*/ 38331 h 76199"/>
                <a:gd name="connsiteX7" fmla="*/ 11363 w 76199"/>
                <a:gd name="connsiteY7" fmla="*/ 65271 h 76199"/>
                <a:gd name="connsiteX8" fmla="*/ 3830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04" y="76431"/>
                  </a:moveTo>
                  <a:cubicBezTo>
                    <a:pt x="48408" y="76431"/>
                    <a:pt x="58100" y="72416"/>
                    <a:pt x="65245" y="65271"/>
                  </a:cubicBezTo>
                  <a:cubicBezTo>
                    <a:pt x="72390" y="58127"/>
                    <a:pt x="76404" y="48435"/>
                    <a:pt x="76404" y="38331"/>
                  </a:cubicBezTo>
                  <a:cubicBezTo>
                    <a:pt x="76404" y="28226"/>
                    <a:pt x="72390" y="18535"/>
                    <a:pt x="65245" y="11390"/>
                  </a:cubicBezTo>
                  <a:cubicBezTo>
                    <a:pt x="58100" y="4245"/>
                    <a:pt x="48408" y="231"/>
                    <a:pt x="38304" y="231"/>
                  </a:cubicBezTo>
                  <a:cubicBezTo>
                    <a:pt x="28200" y="231"/>
                    <a:pt x="18508" y="4245"/>
                    <a:pt x="11363" y="11390"/>
                  </a:cubicBezTo>
                  <a:cubicBezTo>
                    <a:pt x="4219" y="18535"/>
                    <a:pt x="204" y="28226"/>
                    <a:pt x="204" y="38331"/>
                  </a:cubicBezTo>
                  <a:cubicBezTo>
                    <a:pt x="204" y="48435"/>
                    <a:pt x="4219" y="58127"/>
                    <a:pt x="11363" y="65271"/>
                  </a:cubicBezTo>
                  <a:cubicBezTo>
                    <a:pt x="18508" y="72416"/>
                    <a:pt x="28200" y="76431"/>
                    <a:pt x="38304" y="76431"/>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89E84C93-568D-7EA1-93E7-4B3A36040DCA}"/>
                </a:ext>
              </a:extLst>
            </p:cNvPr>
            <p:cNvSpPr/>
            <p:nvPr/>
          </p:nvSpPr>
          <p:spPr>
            <a:xfrm>
              <a:off x="6806760" y="6160971"/>
              <a:ext cx="76199" cy="76199"/>
            </a:xfrm>
            <a:custGeom>
              <a:avLst/>
              <a:gdLst>
                <a:gd name="connsiteX0" fmla="*/ 38317 w 76199"/>
                <a:gd name="connsiteY0" fmla="*/ 76446 h 76199"/>
                <a:gd name="connsiteX1" fmla="*/ 65257 w 76199"/>
                <a:gd name="connsiteY1" fmla="*/ 65287 h 76199"/>
                <a:gd name="connsiteX2" fmla="*/ 76417 w 76199"/>
                <a:gd name="connsiteY2" fmla="*/ 38346 h 76199"/>
                <a:gd name="connsiteX3" fmla="*/ 65257 w 76199"/>
                <a:gd name="connsiteY3" fmla="*/ 11405 h 76199"/>
                <a:gd name="connsiteX4" fmla="*/ 38317 w 76199"/>
                <a:gd name="connsiteY4" fmla="*/ 246 h 76199"/>
                <a:gd name="connsiteX5" fmla="*/ 11376 w 76199"/>
                <a:gd name="connsiteY5" fmla="*/ 11405 h 76199"/>
                <a:gd name="connsiteX6" fmla="*/ 217 w 76199"/>
                <a:gd name="connsiteY6" fmla="*/ 38346 h 76199"/>
                <a:gd name="connsiteX7" fmla="*/ 11376 w 76199"/>
                <a:gd name="connsiteY7" fmla="*/ 65287 h 76199"/>
                <a:gd name="connsiteX8" fmla="*/ 3831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17" y="76446"/>
                  </a:moveTo>
                  <a:cubicBezTo>
                    <a:pt x="48421" y="76446"/>
                    <a:pt x="58113" y="72432"/>
                    <a:pt x="65257" y="65287"/>
                  </a:cubicBezTo>
                  <a:cubicBezTo>
                    <a:pt x="72402" y="58142"/>
                    <a:pt x="76417" y="48450"/>
                    <a:pt x="76417" y="38346"/>
                  </a:cubicBezTo>
                  <a:cubicBezTo>
                    <a:pt x="76417" y="28242"/>
                    <a:pt x="72402" y="18550"/>
                    <a:pt x="65257" y="11405"/>
                  </a:cubicBezTo>
                  <a:cubicBezTo>
                    <a:pt x="58113" y="4261"/>
                    <a:pt x="48421" y="246"/>
                    <a:pt x="38317" y="246"/>
                  </a:cubicBezTo>
                  <a:cubicBezTo>
                    <a:pt x="28213" y="246"/>
                    <a:pt x="18521" y="4261"/>
                    <a:pt x="11376" y="11405"/>
                  </a:cubicBezTo>
                  <a:cubicBezTo>
                    <a:pt x="4231" y="18550"/>
                    <a:pt x="217" y="28242"/>
                    <a:pt x="217" y="38346"/>
                  </a:cubicBezTo>
                  <a:cubicBezTo>
                    <a:pt x="217" y="48450"/>
                    <a:pt x="4231" y="58142"/>
                    <a:pt x="11376" y="65287"/>
                  </a:cubicBezTo>
                  <a:cubicBezTo>
                    <a:pt x="18521" y="72432"/>
                    <a:pt x="28213" y="76446"/>
                    <a:pt x="3831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411ED890-BF0A-4370-76A7-356F99E7992B}"/>
                </a:ext>
              </a:extLst>
            </p:cNvPr>
            <p:cNvSpPr/>
            <p:nvPr/>
          </p:nvSpPr>
          <p:spPr>
            <a:xfrm>
              <a:off x="6967821" y="5928218"/>
              <a:ext cx="76199" cy="76199"/>
            </a:xfrm>
            <a:custGeom>
              <a:avLst/>
              <a:gdLst>
                <a:gd name="connsiteX0" fmla="*/ 38329 w 76199"/>
                <a:gd name="connsiteY0" fmla="*/ 76428 h 76199"/>
                <a:gd name="connsiteX1" fmla="*/ 65270 w 76199"/>
                <a:gd name="connsiteY1" fmla="*/ 65269 h 76199"/>
                <a:gd name="connsiteX2" fmla="*/ 76429 w 76199"/>
                <a:gd name="connsiteY2" fmla="*/ 38328 h 76199"/>
                <a:gd name="connsiteX3" fmla="*/ 65270 w 76199"/>
                <a:gd name="connsiteY3" fmla="*/ 11387 h 76199"/>
                <a:gd name="connsiteX4" fmla="*/ 38329 w 76199"/>
                <a:gd name="connsiteY4" fmla="*/ 228 h 76199"/>
                <a:gd name="connsiteX5" fmla="*/ 11389 w 76199"/>
                <a:gd name="connsiteY5" fmla="*/ 11387 h 76199"/>
                <a:gd name="connsiteX6" fmla="*/ 230 w 76199"/>
                <a:gd name="connsiteY6" fmla="*/ 38328 h 76199"/>
                <a:gd name="connsiteX7" fmla="*/ 11389 w 76199"/>
                <a:gd name="connsiteY7" fmla="*/ 65269 h 76199"/>
                <a:gd name="connsiteX8" fmla="*/ 38329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29" y="76428"/>
                  </a:moveTo>
                  <a:cubicBezTo>
                    <a:pt x="48434" y="76428"/>
                    <a:pt x="58125" y="72413"/>
                    <a:pt x="65270" y="65269"/>
                  </a:cubicBezTo>
                  <a:cubicBezTo>
                    <a:pt x="72415" y="58124"/>
                    <a:pt x="76429" y="48432"/>
                    <a:pt x="76429" y="38328"/>
                  </a:cubicBezTo>
                  <a:cubicBezTo>
                    <a:pt x="76429" y="28224"/>
                    <a:pt x="72415" y="18532"/>
                    <a:pt x="65270" y="11387"/>
                  </a:cubicBezTo>
                  <a:cubicBezTo>
                    <a:pt x="58125" y="4242"/>
                    <a:pt x="48434" y="228"/>
                    <a:pt x="38329" y="228"/>
                  </a:cubicBezTo>
                  <a:cubicBezTo>
                    <a:pt x="28225" y="228"/>
                    <a:pt x="18533" y="4242"/>
                    <a:pt x="11389" y="11387"/>
                  </a:cubicBezTo>
                  <a:cubicBezTo>
                    <a:pt x="4244" y="18532"/>
                    <a:pt x="230" y="28224"/>
                    <a:pt x="230" y="38328"/>
                  </a:cubicBezTo>
                  <a:cubicBezTo>
                    <a:pt x="230" y="48432"/>
                    <a:pt x="4244" y="58124"/>
                    <a:pt x="11389" y="65269"/>
                  </a:cubicBezTo>
                  <a:cubicBezTo>
                    <a:pt x="18533" y="72413"/>
                    <a:pt x="28225" y="76428"/>
                    <a:pt x="38329" y="76428"/>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C739FDBE-7F2A-0F0C-0A3C-DB8CBAD40D96}"/>
                </a:ext>
              </a:extLst>
            </p:cNvPr>
            <p:cNvSpPr/>
            <p:nvPr/>
          </p:nvSpPr>
          <p:spPr>
            <a:xfrm>
              <a:off x="7128882" y="6160971"/>
              <a:ext cx="76199" cy="76199"/>
            </a:xfrm>
            <a:custGeom>
              <a:avLst/>
              <a:gdLst>
                <a:gd name="connsiteX0" fmla="*/ 38342 w 76199"/>
                <a:gd name="connsiteY0" fmla="*/ 76446 h 76199"/>
                <a:gd name="connsiteX1" fmla="*/ 65283 w 76199"/>
                <a:gd name="connsiteY1" fmla="*/ 65287 h 76199"/>
                <a:gd name="connsiteX2" fmla="*/ 76442 w 76199"/>
                <a:gd name="connsiteY2" fmla="*/ 38346 h 76199"/>
                <a:gd name="connsiteX3" fmla="*/ 65283 w 76199"/>
                <a:gd name="connsiteY3" fmla="*/ 11405 h 76199"/>
                <a:gd name="connsiteX4" fmla="*/ 38342 w 76199"/>
                <a:gd name="connsiteY4" fmla="*/ 246 h 76199"/>
                <a:gd name="connsiteX5" fmla="*/ 11401 w 76199"/>
                <a:gd name="connsiteY5" fmla="*/ 11405 h 76199"/>
                <a:gd name="connsiteX6" fmla="*/ 242 w 76199"/>
                <a:gd name="connsiteY6" fmla="*/ 38346 h 76199"/>
                <a:gd name="connsiteX7" fmla="*/ 11401 w 76199"/>
                <a:gd name="connsiteY7" fmla="*/ 65287 h 76199"/>
                <a:gd name="connsiteX8" fmla="*/ 3834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42" y="76446"/>
                  </a:moveTo>
                  <a:cubicBezTo>
                    <a:pt x="48446" y="76446"/>
                    <a:pt x="58138" y="72432"/>
                    <a:pt x="65283" y="65287"/>
                  </a:cubicBezTo>
                  <a:cubicBezTo>
                    <a:pt x="72428" y="58142"/>
                    <a:pt x="76442" y="48450"/>
                    <a:pt x="76442" y="38346"/>
                  </a:cubicBezTo>
                  <a:cubicBezTo>
                    <a:pt x="76442" y="28242"/>
                    <a:pt x="72428" y="18550"/>
                    <a:pt x="65283" y="11405"/>
                  </a:cubicBezTo>
                  <a:cubicBezTo>
                    <a:pt x="58138" y="4261"/>
                    <a:pt x="48446" y="246"/>
                    <a:pt x="38342" y="246"/>
                  </a:cubicBezTo>
                  <a:cubicBezTo>
                    <a:pt x="28238" y="246"/>
                    <a:pt x="18546" y="4261"/>
                    <a:pt x="11401" y="11405"/>
                  </a:cubicBezTo>
                  <a:cubicBezTo>
                    <a:pt x="4257" y="18550"/>
                    <a:pt x="242" y="28242"/>
                    <a:pt x="242" y="38346"/>
                  </a:cubicBezTo>
                  <a:cubicBezTo>
                    <a:pt x="242" y="48450"/>
                    <a:pt x="4257" y="58142"/>
                    <a:pt x="11401" y="65287"/>
                  </a:cubicBezTo>
                  <a:cubicBezTo>
                    <a:pt x="18546" y="72432"/>
                    <a:pt x="28238" y="76446"/>
                    <a:pt x="38342"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2B7C38BD-56E5-5001-4A0D-C629090D998E}"/>
                </a:ext>
              </a:extLst>
            </p:cNvPr>
            <p:cNvSpPr/>
            <p:nvPr/>
          </p:nvSpPr>
          <p:spPr>
            <a:xfrm>
              <a:off x="7289943" y="5876491"/>
              <a:ext cx="76199" cy="76199"/>
            </a:xfrm>
            <a:custGeom>
              <a:avLst/>
              <a:gdLst>
                <a:gd name="connsiteX0" fmla="*/ 38355 w 76199"/>
                <a:gd name="connsiteY0" fmla="*/ 76424 h 76199"/>
                <a:gd name="connsiteX1" fmla="*/ 65296 w 76199"/>
                <a:gd name="connsiteY1" fmla="*/ 65265 h 76199"/>
                <a:gd name="connsiteX2" fmla="*/ 76455 w 76199"/>
                <a:gd name="connsiteY2" fmla="*/ 38324 h 76199"/>
                <a:gd name="connsiteX3" fmla="*/ 65296 w 76199"/>
                <a:gd name="connsiteY3" fmla="*/ 11383 h 76199"/>
                <a:gd name="connsiteX4" fmla="*/ 38355 w 76199"/>
                <a:gd name="connsiteY4" fmla="*/ 224 h 76199"/>
                <a:gd name="connsiteX5" fmla="*/ 11414 w 76199"/>
                <a:gd name="connsiteY5" fmla="*/ 11383 h 76199"/>
                <a:gd name="connsiteX6" fmla="*/ 255 w 76199"/>
                <a:gd name="connsiteY6" fmla="*/ 38324 h 76199"/>
                <a:gd name="connsiteX7" fmla="*/ 11414 w 76199"/>
                <a:gd name="connsiteY7" fmla="*/ 65265 h 76199"/>
                <a:gd name="connsiteX8" fmla="*/ 38355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55" y="76424"/>
                  </a:moveTo>
                  <a:cubicBezTo>
                    <a:pt x="48459" y="76424"/>
                    <a:pt x="58151" y="72409"/>
                    <a:pt x="65296" y="65265"/>
                  </a:cubicBezTo>
                  <a:cubicBezTo>
                    <a:pt x="72440" y="58120"/>
                    <a:pt x="76455" y="48428"/>
                    <a:pt x="76455" y="38324"/>
                  </a:cubicBezTo>
                  <a:cubicBezTo>
                    <a:pt x="76455" y="28220"/>
                    <a:pt x="72440" y="18528"/>
                    <a:pt x="65296" y="11383"/>
                  </a:cubicBezTo>
                  <a:cubicBezTo>
                    <a:pt x="58151" y="4238"/>
                    <a:pt x="48459" y="224"/>
                    <a:pt x="38355" y="224"/>
                  </a:cubicBezTo>
                  <a:cubicBezTo>
                    <a:pt x="28251" y="224"/>
                    <a:pt x="18559" y="4238"/>
                    <a:pt x="11414" y="11383"/>
                  </a:cubicBezTo>
                  <a:cubicBezTo>
                    <a:pt x="4269" y="18528"/>
                    <a:pt x="255" y="28220"/>
                    <a:pt x="255" y="38324"/>
                  </a:cubicBezTo>
                  <a:cubicBezTo>
                    <a:pt x="255" y="48428"/>
                    <a:pt x="4269" y="58120"/>
                    <a:pt x="11414" y="65265"/>
                  </a:cubicBezTo>
                  <a:cubicBezTo>
                    <a:pt x="18559" y="72409"/>
                    <a:pt x="28251" y="76424"/>
                    <a:pt x="38355" y="7642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7E1A98C2-E0DB-71D9-491C-AAEFAC3EAD45}"/>
                </a:ext>
              </a:extLst>
            </p:cNvPr>
            <p:cNvSpPr/>
            <p:nvPr/>
          </p:nvSpPr>
          <p:spPr>
            <a:xfrm>
              <a:off x="7450992" y="6160971"/>
              <a:ext cx="76199" cy="76199"/>
            </a:xfrm>
            <a:custGeom>
              <a:avLst/>
              <a:gdLst>
                <a:gd name="connsiteX0" fmla="*/ 38367 w 76199"/>
                <a:gd name="connsiteY0" fmla="*/ 76446 h 76199"/>
                <a:gd name="connsiteX1" fmla="*/ 65308 w 76199"/>
                <a:gd name="connsiteY1" fmla="*/ 65287 h 76199"/>
                <a:gd name="connsiteX2" fmla="*/ 76467 w 76199"/>
                <a:gd name="connsiteY2" fmla="*/ 38346 h 76199"/>
                <a:gd name="connsiteX3" fmla="*/ 65308 w 76199"/>
                <a:gd name="connsiteY3" fmla="*/ 11405 h 76199"/>
                <a:gd name="connsiteX4" fmla="*/ 38367 w 76199"/>
                <a:gd name="connsiteY4" fmla="*/ 246 h 76199"/>
                <a:gd name="connsiteX5" fmla="*/ 11427 w 76199"/>
                <a:gd name="connsiteY5" fmla="*/ 11405 h 76199"/>
                <a:gd name="connsiteX6" fmla="*/ 268 w 76199"/>
                <a:gd name="connsiteY6" fmla="*/ 38346 h 76199"/>
                <a:gd name="connsiteX7" fmla="*/ 11427 w 76199"/>
                <a:gd name="connsiteY7" fmla="*/ 65287 h 76199"/>
                <a:gd name="connsiteX8" fmla="*/ 3836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67" y="76446"/>
                  </a:moveTo>
                  <a:cubicBezTo>
                    <a:pt x="48472" y="76446"/>
                    <a:pt x="58163" y="72432"/>
                    <a:pt x="65308" y="65287"/>
                  </a:cubicBezTo>
                  <a:cubicBezTo>
                    <a:pt x="72453" y="58142"/>
                    <a:pt x="76467" y="48450"/>
                    <a:pt x="76467" y="38346"/>
                  </a:cubicBezTo>
                  <a:cubicBezTo>
                    <a:pt x="76467" y="28242"/>
                    <a:pt x="72453" y="18550"/>
                    <a:pt x="65308" y="11405"/>
                  </a:cubicBezTo>
                  <a:cubicBezTo>
                    <a:pt x="58163" y="4261"/>
                    <a:pt x="48472" y="246"/>
                    <a:pt x="38367" y="246"/>
                  </a:cubicBezTo>
                  <a:cubicBezTo>
                    <a:pt x="28263" y="246"/>
                    <a:pt x="18572" y="4261"/>
                    <a:pt x="11427" y="11405"/>
                  </a:cubicBezTo>
                  <a:cubicBezTo>
                    <a:pt x="4282" y="18550"/>
                    <a:pt x="268" y="28242"/>
                    <a:pt x="268" y="38346"/>
                  </a:cubicBezTo>
                  <a:cubicBezTo>
                    <a:pt x="268" y="48450"/>
                    <a:pt x="4282" y="58142"/>
                    <a:pt x="11427" y="65287"/>
                  </a:cubicBezTo>
                  <a:cubicBezTo>
                    <a:pt x="18572" y="72432"/>
                    <a:pt x="28263" y="76446"/>
                    <a:pt x="3836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33E5A7C0-A8F7-E2CE-4BAD-6011ADD42BE3}"/>
                </a:ext>
              </a:extLst>
            </p:cNvPr>
            <p:cNvSpPr/>
            <p:nvPr/>
          </p:nvSpPr>
          <p:spPr>
            <a:xfrm>
              <a:off x="7612053" y="5795211"/>
              <a:ext cx="76199" cy="76199"/>
            </a:xfrm>
            <a:custGeom>
              <a:avLst/>
              <a:gdLst>
                <a:gd name="connsiteX0" fmla="*/ 38380 w 76199"/>
                <a:gd name="connsiteY0" fmla="*/ 76417 h 76199"/>
                <a:gd name="connsiteX1" fmla="*/ 65321 w 76199"/>
                <a:gd name="connsiteY1" fmla="*/ 65258 h 76199"/>
                <a:gd name="connsiteX2" fmla="*/ 76480 w 76199"/>
                <a:gd name="connsiteY2" fmla="*/ 38317 h 76199"/>
                <a:gd name="connsiteX3" fmla="*/ 65321 w 76199"/>
                <a:gd name="connsiteY3" fmla="*/ 11377 h 76199"/>
                <a:gd name="connsiteX4" fmla="*/ 38380 w 76199"/>
                <a:gd name="connsiteY4" fmla="*/ 217 h 76199"/>
                <a:gd name="connsiteX5" fmla="*/ 11439 w 76199"/>
                <a:gd name="connsiteY5" fmla="*/ 11377 h 76199"/>
                <a:gd name="connsiteX6" fmla="*/ 280 w 76199"/>
                <a:gd name="connsiteY6" fmla="*/ 38317 h 76199"/>
                <a:gd name="connsiteX7" fmla="*/ 11439 w 76199"/>
                <a:gd name="connsiteY7" fmla="*/ 65258 h 76199"/>
                <a:gd name="connsiteX8" fmla="*/ 38380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80" y="76417"/>
                  </a:moveTo>
                  <a:cubicBezTo>
                    <a:pt x="48484" y="76417"/>
                    <a:pt x="58176" y="72403"/>
                    <a:pt x="65321" y="65258"/>
                  </a:cubicBezTo>
                  <a:cubicBezTo>
                    <a:pt x="72466" y="58113"/>
                    <a:pt x="76480" y="48422"/>
                    <a:pt x="76480" y="38317"/>
                  </a:cubicBezTo>
                  <a:cubicBezTo>
                    <a:pt x="76480" y="28213"/>
                    <a:pt x="72466" y="18521"/>
                    <a:pt x="65321" y="11377"/>
                  </a:cubicBezTo>
                  <a:cubicBezTo>
                    <a:pt x="58176" y="4232"/>
                    <a:pt x="48484" y="217"/>
                    <a:pt x="38380" y="217"/>
                  </a:cubicBezTo>
                  <a:cubicBezTo>
                    <a:pt x="28276" y="217"/>
                    <a:pt x="18584" y="4232"/>
                    <a:pt x="11439" y="11377"/>
                  </a:cubicBezTo>
                  <a:cubicBezTo>
                    <a:pt x="4295" y="18521"/>
                    <a:pt x="280" y="28213"/>
                    <a:pt x="280" y="38317"/>
                  </a:cubicBezTo>
                  <a:cubicBezTo>
                    <a:pt x="280" y="48422"/>
                    <a:pt x="4295" y="58113"/>
                    <a:pt x="11439" y="65258"/>
                  </a:cubicBezTo>
                  <a:cubicBezTo>
                    <a:pt x="18584" y="72403"/>
                    <a:pt x="28276" y="76417"/>
                    <a:pt x="38380" y="76417"/>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26521EC1-8422-432D-2BB6-C7405577E36B}"/>
                </a:ext>
              </a:extLst>
            </p:cNvPr>
            <p:cNvSpPr/>
            <p:nvPr/>
          </p:nvSpPr>
          <p:spPr>
            <a:xfrm>
              <a:off x="7773114" y="6160971"/>
              <a:ext cx="76199" cy="76199"/>
            </a:xfrm>
            <a:custGeom>
              <a:avLst/>
              <a:gdLst>
                <a:gd name="connsiteX0" fmla="*/ 38393 w 76199"/>
                <a:gd name="connsiteY0" fmla="*/ 76446 h 76199"/>
                <a:gd name="connsiteX1" fmla="*/ 65334 w 76199"/>
                <a:gd name="connsiteY1" fmla="*/ 65287 h 76199"/>
                <a:gd name="connsiteX2" fmla="*/ 76493 w 76199"/>
                <a:gd name="connsiteY2" fmla="*/ 38346 h 76199"/>
                <a:gd name="connsiteX3" fmla="*/ 65334 w 76199"/>
                <a:gd name="connsiteY3" fmla="*/ 11405 h 76199"/>
                <a:gd name="connsiteX4" fmla="*/ 38393 w 76199"/>
                <a:gd name="connsiteY4" fmla="*/ 246 h 76199"/>
                <a:gd name="connsiteX5" fmla="*/ 11452 w 76199"/>
                <a:gd name="connsiteY5" fmla="*/ 11405 h 76199"/>
                <a:gd name="connsiteX6" fmla="*/ 293 w 76199"/>
                <a:gd name="connsiteY6" fmla="*/ 38346 h 76199"/>
                <a:gd name="connsiteX7" fmla="*/ 11452 w 76199"/>
                <a:gd name="connsiteY7" fmla="*/ 65287 h 76199"/>
                <a:gd name="connsiteX8" fmla="*/ 3839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93" y="76446"/>
                  </a:moveTo>
                  <a:cubicBezTo>
                    <a:pt x="48497" y="76446"/>
                    <a:pt x="58189" y="72432"/>
                    <a:pt x="65334" y="65287"/>
                  </a:cubicBezTo>
                  <a:cubicBezTo>
                    <a:pt x="72478" y="58142"/>
                    <a:pt x="76493" y="48450"/>
                    <a:pt x="76493" y="38346"/>
                  </a:cubicBezTo>
                  <a:cubicBezTo>
                    <a:pt x="76493" y="28242"/>
                    <a:pt x="72478" y="18550"/>
                    <a:pt x="65334" y="11405"/>
                  </a:cubicBezTo>
                  <a:cubicBezTo>
                    <a:pt x="58189" y="4261"/>
                    <a:pt x="48497" y="246"/>
                    <a:pt x="38393" y="246"/>
                  </a:cubicBezTo>
                  <a:cubicBezTo>
                    <a:pt x="28289" y="246"/>
                    <a:pt x="18597" y="4261"/>
                    <a:pt x="11452" y="11405"/>
                  </a:cubicBezTo>
                  <a:cubicBezTo>
                    <a:pt x="4307" y="18550"/>
                    <a:pt x="293" y="28242"/>
                    <a:pt x="293" y="38346"/>
                  </a:cubicBezTo>
                  <a:cubicBezTo>
                    <a:pt x="293" y="48450"/>
                    <a:pt x="4307" y="58142"/>
                    <a:pt x="11452" y="65287"/>
                  </a:cubicBezTo>
                  <a:cubicBezTo>
                    <a:pt x="18597" y="72432"/>
                    <a:pt x="28289" y="76446"/>
                    <a:pt x="38393"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9320D3DB-42DD-9739-6E2C-F82E4E1D45D9}"/>
                </a:ext>
              </a:extLst>
            </p:cNvPr>
            <p:cNvSpPr/>
            <p:nvPr/>
          </p:nvSpPr>
          <p:spPr>
            <a:xfrm>
              <a:off x="7934175" y="5648907"/>
              <a:ext cx="76199" cy="76199"/>
            </a:xfrm>
            <a:custGeom>
              <a:avLst/>
              <a:gdLst>
                <a:gd name="connsiteX0" fmla="*/ 38406 w 76199"/>
                <a:gd name="connsiteY0" fmla="*/ 76406 h 76199"/>
                <a:gd name="connsiteX1" fmla="*/ 65346 w 76199"/>
                <a:gd name="connsiteY1" fmla="*/ 65247 h 76199"/>
                <a:gd name="connsiteX2" fmla="*/ 76505 w 76199"/>
                <a:gd name="connsiteY2" fmla="*/ 38306 h 76199"/>
                <a:gd name="connsiteX3" fmla="*/ 65346 w 76199"/>
                <a:gd name="connsiteY3" fmla="*/ 11365 h 76199"/>
                <a:gd name="connsiteX4" fmla="*/ 38406 w 76199"/>
                <a:gd name="connsiteY4" fmla="*/ 206 h 76199"/>
                <a:gd name="connsiteX5" fmla="*/ 11465 w 76199"/>
                <a:gd name="connsiteY5" fmla="*/ 11365 h 76199"/>
                <a:gd name="connsiteX6" fmla="*/ 306 w 76199"/>
                <a:gd name="connsiteY6" fmla="*/ 38306 h 76199"/>
                <a:gd name="connsiteX7" fmla="*/ 11465 w 76199"/>
                <a:gd name="connsiteY7" fmla="*/ 65247 h 76199"/>
                <a:gd name="connsiteX8" fmla="*/ 38406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06" y="76406"/>
                  </a:moveTo>
                  <a:cubicBezTo>
                    <a:pt x="48510" y="76406"/>
                    <a:pt x="58201" y="72391"/>
                    <a:pt x="65346" y="65247"/>
                  </a:cubicBezTo>
                  <a:cubicBezTo>
                    <a:pt x="72491" y="58102"/>
                    <a:pt x="76505" y="48410"/>
                    <a:pt x="76505" y="38306"/>
                  </a:cubicBezTo>
                  <a:cubicBezTo>
                    <a:pt x="76505" y="28202"/>
                    <a:pt x="72491" y="18510"/>
                    <a:pt x="65346" y="11365"/>
                  </a:cubicBezTo>
                  <a:cubicBezTo>
                    <a:pt x="58201" y="4220"/>
                    <a:pt x="48510" y="206"/>
                    <a:pt x="38406" y="206"/>
                  </a:cubicBezTo>
                  <a:cubicBezTo>
                    <a:pt x="28301" y="206"/>
                    <a:pt x="18610" y="4220"/>
                    <a:pt x="11465" y="11365"/>
                  </a:cubicBezTo>
                  <a:cubicBezTo>
                    <a:pt x="4320" y="18510"/>
                    <a:pt x="306" y="28202"/>
                    <a:pt x="306" y="38306"/>
                  </a:cubicBezTo>
                  <a:cubicBezTo>
                    <a:pt x="306" y="48410"/>
                    <a:pt x="4320" y="58102"/>
                    <a:pt x="11465" y="65247"/>
                  </a:cubicBezTo>
                  <a:cubicBezTo>
                    <a:pt x="18610" y="72391"/>
                    <a:pt x="28301" y="76406"/>
                    <a:pt x="38406" y="7640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364BFE3B-B95F-2396-B525-738F204C2ADF}"/>
                </a:ext>
              </a:extLst>
            </p:cNvPr>
            <p:cNvSpPr/>
            <p:nvPr/>
          </p:nvSpPr>
          <p:spPr>
            <a:xfrm>
              <a:off x="8095236" y="6160971"/>
              <a:ext cx="76199" cy="76199"/>
            </a:xfrm>
            <a:custGeom>
              <a:avLst/>
              <a:gdLst>
                <a:gd name="connsiteX0" fmla="*/ 38418 w 76199"/>
                <a:gd name="connsiteY0" fmla="*/ 76446 h 76199"/>
                <a:gd name="connsiteX1" fmla="*/ 65359 w 76199"/>
                <a:gd name="connsiteY1" fmla="*/ 65287 h 76199"/>
                <a:gd name="connsiteX2" fmla="*/ 76518 w 76199"/>
                <a:gd name="connsiteY2" fmla="*/ 38346 h 76199"/>
                <a:gd name="connsiteX3" fmla="*/ 65359 w 76199"/>
                <a:gd name="connsiteY3" fmla="*/ 11405 h 76199"/>
                <a:gd name="connsiteX4" fmla="*/ 38418 w 76199"/>
                <a:gd name="connsiteY4" fmla="*/ 246 h 76199"/>
                <a:gd name="connsiteX5" fmla="*/ 11477 w 76199"/>
                <a:gd name="connsiteY5" fmla="*/ 11405 h 76199"/>
                <a:gd name="connsiteX6" fmla="*/ 318 w 76199"/>
                <a:gd name="connsiteY6" fmla="*/ 38346 h 76199"/>
                <a:gd name="connsiteX7" fmla="*/ 11477 w 76199"/>
                <a:gd name="connsiteY7" fmla="*/ 65287 h 76199"/>
                <a:gd name="connsiteX8" fmla="*/ 38418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18" y="76446"/>
                  </a:moveTo>
                  <a:cubicBezTo>
                    <a:pt x="48522" y="76446"/>
                    <a:pt x="58214" y="72432"/>
                    <a:pt x="65359" y="65287"/>
                  </a:cubicBezTo>
                  <a:cubicBezTo>
                    <a:pt x="72504" y="58142"/>
                    <a:pt x="76518" y="48450"/>
                    <a:pt x="76518" y="38346"/>
                  </a:cubicBezTo>
                  <a:cubicBezTo>
                    <a:pt x="76518" y="28242"/>
                    <a:pt x="72504" y="18550"/>
                    <a:pt x="65359" y="11405"/>
                  </a:cubicBezTo>
                  <a:cubicBezTo>
                    <a:pt x="58214" y="4261"/>
                    <a:pt x="48522" y="246"/>
                    <a:pt x="38418" y="246"/>
                  </a:cubicBezTo>
                  <a:cubicBezTo>
                    <a:pt x="28314" y="246"/>
                    <a:pt x="18622" y="4261"/>
                    <a:pt x="11477" y="11405"/>
                  </a:cubicBezTo>
                  <a:cubicBezTo>
                    <a:pt x="4333" y="18550"/>
                    <a:pt x="318" y="28242"/>
                    <a:pt x="318" y="38346"/>
                  </a:cubicBezTo>
                  <a:cubicBezTo>
                    <a:pt x="318" y="48450"/>
                    <a:pt x="4333" y="58142"/>
                    <a:pt x="11477" y="65287"/>
                  </a:cubicBezTo>
                  <a:cubicBezTo>
                    <a:pt x="18622" y="72432"/>
                    <a:pt x="28314" y="76446"/>
                    <a:pt x="38418"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C284ADE7-36B1-5A70-5A12-243C02710C61}"/>
                </a:ext>
              </a:extLst>
            </p:cNvPr>
            <p:cNvSpPr/>
            <p:nvPr/>
          </p:nvSpPr>
          <p:spPr>
            <a:xfrm>
              <a:off x="8256297" y="5307531"/>
              <a:ext cx="76199" cy="76199"/>
            </a:xfrm>
            <a:custGeom>
              <a:avLst/>
              <a:gdLst>
                <a:gd name="connsiteX0" fmla="*/ 38431 w 76199"/>
                <a:gd name="connsiteY0" fmla="*/ 76379 h 76199"/>
                <a:gd name="connsiteX1" fmla="*/ 65372 w 76199"/>
                <a:gd name="connsiteY1" fmla="*/ 65220 h 76199"/>
                <a:gd name="connsiteX2" fmla="*/ 76531 w 76199"/>
                <a:gd name="connsiteY2" fmla="*/ 38279 h 76199"/>
                <a:gd name="connsiteX3" fmla="*/ 65372 w 76199"/>
                <a:gd name="connsiteY3" fmla="*/ 11338 h 76199"/>
                <a:gd name="connsiteX4" fmla="*/ 38431 w 76199"/>
                <a:gd name="connsiteY4" fmla="*/ 179 h 76199"/>
                <a:gd name="connsiteX5" fmla="*/ 11490 w 76199"/>
                <a:gd name="connsiteY5" fmla="*/ 11338 h 76199"/>
                <a:gd name="connsiteX6" fmla="*/ 331 w 76199"/>
                <a:gd name="connsiteY6" fmla="*/ 38279 h 76199"/>
                <a:gd name="connsiteX7" fmla="*/ 11490 w 76199"/>
                <a:gd name="connsiteY7" fmla="*/ 65220 h 76199"/>
                <a:gd name="connsiteX8" fmla="*/ 38431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31" y="76379"/>
                  </a:moveTo>
                  <a:cubicBezTo>
                    <a:pt x="48535" y="76379"/>
                    <a:pt x="58227" y="72365"/>
                    <a:pt x="65372" y="65220"/>
                  </a:cubicBezTo>
                  <a:cubicBezTo>
                    <a:pt x="72516" y="58075"/>
                    <a:pt x="76531" y="48383"/>
                    <a:pt x="76531" y="38279"/>
                  </a:cubicBezTo>
                  <a:cubicBezTo>
                    <a:pt x="76531" y="28175"/>
                    <a:pt x="72516" y="18483"/>
                    <a:pt x="65372" y="11338"/>
                  </a:cubicBezTo>
                  <a:cubicBezTo>
                    <a:pt x="58227" y="4194"/>
                    <a:pt x="48535" y="179"/>
                    <a:pt x="38431" y="179"/>
                  </a:cubicBezTo>
                  <a:cubicBezTo>
                    <a:pt x="28327" y="179"/>
                    <a:pt x="18635" y="4194"/>
                    <a:pt x="11490" y="11338"/>
                  </a:cubicBezTo>
                  <a:cubicBezTo>
                    <a:pt x="4345" y="18483"/>
                    <a:pt x="331" y="28175"/>
                    <a:pt x="331" y="38279"/>
                  </a:cubicBezTo>
                  <a:cubicBezTo>
                    <a:pt x="331" y="48383"/>
                    <a:pt x="4345" y="58075"/>
                    <a:pt x="11490" y="65220"/>
                  </a:cubicBezTo>
                  <a:cubicBezTo>
                    <a:pt x="18635" y="72365"/>
                    <a:pt x="28327" y="76379"/>
                    <a:pt x="38431" y="76379"/>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F63BF076-0477-77A6-E4CC-10441007A0F4}"/>
                </a:ext>
              </a:extLst>
            </p:cNvPr>
            <p:cNvSpPr/>
            <p:nvPr/>
          </p:nvSpPr>
          <p:spPr>
            <a:xfrm>
              <a:off x="8417345" y="6160971"/>
              <a:ext cx="76199" cy="76199"/>
            </a:xfrm>
            <a:custGeom>
              <a:avLst/>
              <a:gdLst>
                <a:gd name="connsiteX0" fmla="*/ 38444 w 76199"/>
                <a:gd name="connsiteY0" fmla="*/ 76446 h 76199"/>
                <a:gd name="connsiteX1" fmla="*/ 65384 w 76199"/>
                <a:gd name="connsiteY1" fmla="*/ 65287 h 76199"/>
                <a:gd name="connsiteX2" fmla="*/ 76543 w 76199"/>
                <a:gd name="connsiteY2" fmla="*/ 38346 h 76199"/>
                <a:gd name="connsiteX3" fmla="*/ 65384 w 76199"/>
                <a:gd name="connsiteY3" fmla="*/ 11405 h 76199"/>
                <a:gd name="connsiteX4" fmla="*/ 38444 w 76199"/>
                <a:gd name="connsiteY4" fmla="*/ 246 h 76199"/>
                <a:gd name="connsiteX5" fmla="*/ 11503 w 76199"/>
                <a:gd name="connsiteY5" fmla="*/ 11405 h 76199"/>
                <a:gd name="connsiteX6" fmla="*/ 344 w 76199"/>
                <a:gd name="connsiteY6" fmla="*/ 38346 h 76199"/>
                <a:gd name="connsiteX7" fmla="*/ 11503 w 76199"/>
                <a:gd name="connsiteY7" fmla="*/ 65287 h 76199"/>
                <a:gd name="connsiteX8" fmla="*/ 3844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44" y="76446"/>
                  </a:moveTo>
                  <a:cubicBezTo>
                    <a:pt x="48548" y="76446"/>
                    <a:pt x="58240" y="72432"/>
                    <a:pt x="65384" y="65287"/>
                  </a:cubicBezTo>
                  <a:cubicBezTo>
                    <a:pt x="72529" y="58142"/>
                    <a:pt x="76543" y="48450"/>
                    <a:pt x="76543" y="38346"/>
                  </a:cubicBezTo>
                  <a:cubicBezTo>
                    <a:pt x="76543" y="28242"/>
                    <a:pt x="72529" y="18550"/>
                    <a:pt x="65384" y="11405"/>
                  </a:cubicBezTo>
                  <a:cubicBezTo>
                    <a:pt x="58240" y="4261"/>
                    <a:pt x="48548" y="246"/>
                    <a:pt x="38444" y="246"/>
                  </a:cubicBezTo>
                  <a:cubicBezTo>
                    <a:pt x="28339" y="246"/>
                    <a:pt x="18648" y="4261"/>
                    <a:pt x="11503" y="11405"/>
                  </a:cubicBezTo>
                  <a:cubicBezTo>
                    <a:pt x="4358" y="18550"/>
                    <a:pt x="344" y="28242"/>
                    <a:pt x="344" y="38346"/>
                  </a:cubicBezTo>
                  <a:cubicBezTo>
                    <a:pt x="344" y="48450"/>
                    <a:pt x="4358" y="58142"/>
                    <a:pt x="11503" y="65287"/>
                  </a:cubicBezTo>
                  <a:cubicBezTo>
                    <a:pt x="18648" y="72432"/>
                    <a:pt x="28339" y="76446"/>
                    <a:pt x="38444"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C4CB233F-42D6-FF2C-87AA-037A6D1DC721}"/>
                </a:ext>
              </a:extLst>
            </p:cNvPr>
            <p:cNvSpPr/>
            <p:nvPr/>
          </p:nvSpPr>
          <p:spPr>
            <a:xfrm>
              <a:off x="8578407" y="3600651"/>
              <a:ext cx="76199" cy="76199"/>
            </a:xfrm>
            <a:custGeom>
              <a:avLst/>
              <a:gdLst>
                <a:gd name="connsiteX0" fmla="*/ 38456 w 76199"/>
                <a:gd name="connsiteY0" fmla="*/ 76245 h 76199"/>
                <a:gd name="connsiteX1" fmla="*/ 65397 w 76199"/>
                <a:gd name="connsiteY1" fmla="*/ 65085 h 76199"/>
                <a:gd name="connsiteX2" fmla="*/ 76556 w 76199"/>
                <a:gd name="connsiteY2" fmla="*/ 38145 h 76199"/>
                <a:gd name="connsiteX3" fmla="*/ 65397 w 76199"/>
                <a:gd name="connsiteY3" fmla="*/ 11204 h 76199"/>
                <a:gd name="connsiteX4" fmla="*/ 38456 w 76199"/>
                <a:gd name="connsiteY4" fmla="*/ 45 h 76199"/>
                <a:gd name="connsiteX5" fmla="*/ 11516 w 76199"/>
                <a:gd name="connsiteY5" fmla="*/ 11204 h 76199"/>
                <a:gd name="connsiteX6" fmla="*/ 356 w 76199"/>
                <a:gd name="connsiteY6" fmla="*/ 38145 h 76199"/>
                <a:gd name="connsiteX7" fmla="*/ 11516 w 76199"/>
                <a:gd name="connsiteY7" fmla="*/ 65085 h 76199"/>
                <a:gd name="connsiteX8" fmla="*/ 38456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56" y="76245"/>
                  </a:moveTo>
                  <a:cubicBezTo>
                    <a:pt x="48560" y="76245"/>
                    <a:pt x="58252" y="72230"/>
                    <a:pt x="65397" y="65085"/>
                  </a:cubicBezTo>
                  <a:cubicBezTo>
                    <a:pt x="72542" y="57941"/>
                    <a:pt x="76556" y="48249"/>
                    <a:pt x="76556" y="38145"/>
                  </a:cubicBezTo>
                  <a:cubicBezTo>
                    <a:pt x="76556" y="28040"/>
                    <a:pt x="72542" y="18349"/>
                    <a:pt x="65397" y="11204"/>
                  </a:cubicBezTo>
                  <a:cubicBezTo>
                    <a:pt x="58252" y="4059"/>
                    <a:pt x="48560" y="45"/>
                    <a:pt x="38456" y="45"/>
                  </a:cubicBezTo>
                  <a:cubicBezTo>
                    <a:pt x="28352" y="45"/>
                    <a:pt x="18660" y="4059"/>
                    <a:pt x="11516" y="11204"/>
                  </a:cubicBezTo>
                  <a:cubicBezTo>
                    <a:pt x="4371" y="18349"/>
                    <a:pt x="356" y="28040"/>
                    <a:pt x="356" y="38145"/>
                  </a:cubicBezTo>
                  <a:cubicBezTo>
                    <a:pt x="356" y="48249"/>
                    <a:pt x="4371" y="57941"/>
                    <a:pt x="11516" y="65085"/>
                  </a:cubicBezTo>
                  <a:cubicBezTo>
                    <a:pt x="18660" y="72230"/>
                    <a:pt x="28352" y="76245"/>
                    <a:pt x="38456" y="76245"/>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C19B3DFA-6BD3-04D5-2451-6FB323FC1BCA}"/>
                </a:ext>
              </a:extLst>
            </p:cNvPr>
            <p:cNvSpPr/>
            <p:nvPr/>
          </p:nvSpPr>
          <p:spPr>
            <a:xfrm>
              <a:off x="8739468" y="6160971"/>
              <a:ext cx="76199" cy="76199"/>
            </a:xfrm>
            <a:custGeom>
              <a:avLst/>
              <a:gdLst>
                <a:gd name="connsiteX0" fmla="*/ 38469 w 76199"/>
                <a:gd name="connsiteY0" fmla="*/ 76446 h 76199"/>
                <a:gd name="connsiteX1" fmla="*/ 65410 w 76199"/>
                <a:gd name="connsiteY1" fmla="*/ 65287 h 76199"/>
                <a:gd name="connsiteX2" fmla="*/ 76569 w 76199"/>
                <a:gd name="connsiteY2" fmla="*/ 38346 h 76199"/>
                <a:gd name="connsiteX3" fmla="*/ 65410 w 76199"/>
                <a:gd name="connsiteY3" fmla="*/ 11405 h 76199"/>
                <a:gd name="connsiteX4" fmla="*/ 38469 w 76199"/>
                <a:gd name="connsiteY4" fmla="*/ 246 h 76199"/>
                <a:gd name="connsiteX5" fmla="*/ 11528 w 76199"/>
                <a:gd name="connsiteY5" fmla="*/ 11405 h 76199"/>
                <a:gd name="connsiteX6" fmla="*/ 369 w 76199"/>
                <a:gd name="connsiteY6" fmla="*/ 38346 h 76199"/>
                <a:gd name="connsiteX7" fmla="*/ 11528 w 76199"/>
                <a:gd name="connsiteY7" fmla="*/ 65287 h 76199"/>
                <a:gd name="connsiteX8" fmla="*/ 38469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69" y="76446"/>
                  </a:moveTo>
                  <a:cubicBezTo>
                    <a:pt x="48573" y="76446"/>
                    <a:pt x="58265" y="72432"/>
                    <a:pt x="65410" y="65287"/>
                  </a:cubicBezTo>
                  <a:cubicBezTo>
                    <a:pt x="72554" y="58142"/>
                    <a:pt x="76569" y="48450"/>
                    <a:pt x="76569" y="38346"/>
                  </a:cubicBezTo>
                  <a:cubicBezTo>
                    <a:pt x="76569" y="28242"/>
                    <a:pt x="72554" y="18550"/>
                    <a:pt x="65410" y="11405"/>
                  </a:cubicBezTo>
                  <a:cubicBezTo>
                    <a:pt x="58265" y="4261"/>
                    <a:pt x="48573" y="246"/>
                    <a:pt x="38469" y="246"/>
                  </a:cubicBezTo>
                  <a:cubicBezTo>
                    <a:pt x="28365" y="246"/>
                    <a:pt x="18673" y="4261"/>
                    <a:pt x="11528" y="11405"/>
                  </a:cubicBezTo>
                  <a:cubicBezTo>
                    <a:pt x="4383" y="18550"/>
                    <a:pt x="369" y="28242"/>
                    <a:pt x="369" y="38346"/>
                  </a:cubicBezTo>
                  <a:cubicBezTo>
                    <a:pt x="369" y="48450"/>
                    <a:pt x="4383" y="58142"/>
                    <a:pt x="11528" y="65287"/>
                  </a:cubicBezTo>
                  <a:cubicBezTo>
                    <a:pt x="18673" y="72432"/>
                    <a:pt x="28365" y="76446"/>
                    <a:pt x="38469"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5D800AEE-98F6-83D7-90CF-EFE1416697EA}"/>
                </a:ext>
              </a:extLst>
            </p:cNvPr>
            <p:cNvSpPr/>
            <p:nvPr/>
          </p:nvSpPr>
          <p:spPr>
            <a:xfrm>
              <a:off x="8900529" y="3600651"/>
              <a:ext cx="76199" cy="76199"/>
            </a:xfrm>
            <a:custGeom>
              <a:avLst/>
              <a:gdLst>
                <a:gd name="connsiteX0" fmla="*/ 38482 w 76199"/>
                <a:gd name="connsiteY0" fmla="*/ 76245 h 76199"/>
                <a:gd name="connsiteX1" fmla="*/ 65422 w 76199"/>
                <a:gd name="connsiteY1" fmla="*/ 65085 h 76199"/>
                <a:gd name="connsiteX2" fmla="*/ 76582 w 76199"/>
                <a:gd name="connsiteY2" fmla="*/ 38145 h 76199"/>
                <a:gd name="connsiteX3" fmla="*/ 65422 w 76199"/>
                <a:gd name="connsiteY3" fmla="*/ 11204 h 76199"/>
                <a:gd name="connsiteX4" fmla="*/ 38482 w 76199"/>
                <a:gd name="connsiteY4" fmla="*/ 45 h 76199"/>
                <a:gd name="connsiteX5" fmla="*/ 11541 w 76199"/>
                <a:gd name="connsiteY5" fmla="*/ 11204 h 76199"/>
                <a:gd name="connsiteX6" fmla="*/ 382 w 76199"/>
                <a:gd name="connsiteY6" fmla="*/ 38145 h 76199"/>
                <a:gd name="connsiteX7" fmla="*/ 11541 w 76199"/>
                <a:gd name="connsiteY7" fmla="*/ 65085 h 76199"/>
                <a:gd name="connsiteX8" fmla="*/ 38482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82" y="76245"/>
                  </a:moveTo>
                  <a:cubicBezTo>
                    <a:pt x="48586" y="76245"/>
                    <a:pt x="58278" y="72230"/>
                    <a:pt x="65422" y="65085"/>
                  </a:cubicBezTo>
                  <a:cubicBezTo>
                    <a:pt x="72567" y="57941"/>
                    <a:pt x="76582" y="48249"/>
                    <a:pt x="76582" y="38145"/>
                  </a:cubicBezTo>
                  <a:cubicBezTo>
                    <a:pt x="76582" y="28040"/>
                    <a:pt x="72567" y="18349"/>
                    <a:pt x="65422" y="11204"/>
                  </a:cubicBezTo>
                  <a:cubicBezTo>
                    <a:pt x="58278" y="4059"/>
                    <a:pt x="48586" y="45"/>
                    <a:pt x="38482" y="45"/>
                  </a:cubicBezTo>
                  <a:cubicBezTo>
                    <a:pt x="28377" y="45"/>
                    <a:pt x="18686" y="4059"/>
                    <a:pt x="11541" y="11204"/>
                  </a:cubicBezTo>
                  <a:cubicBezTo>
                    <a:pt x="4396" y="18349"/>
                    <a:pt x="382" y="28040"/>
                    <a:pt x="382" y="38145"/>
                  </a:cubicBezTo>
                  <a:cubicBezTo>
                    <a:pt x="382" y="48249"/>
                    <a:pt x="4396" y="57941"/>
                    <a:pt x="11541" y="65085"/>
                  </a:cubicBezTo>
                  <a:cubicBezTo>
                    <a:pt x="18686" y="72230"/>
                    <a:pt x="28377" y="76245"/>
                    <a:pt x="38482" y="76245"/>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D3E18CF1-4955-1627-D5A4-92CB715438BE}"/>
                </a:ext>
              </a:extLst>
            </p:cNvPr>
            <p:cNvSpPr/>
            <p:nvPr/>
          </p:nvSpPr>
          <p:spPr>
            <a:xfrm>
              <a:off x="9061590" y="6160971"/>
              <a:ext cx="76199" cy="76199"/>
            </a:xfrm>
            <a:custGeom>
              <a:avLst/>
              <a:gdLst>
                <a:gd name="connsiteX0" fmla="*/ 38494 w 76199"/>
                <a:gd name="connsiteY0" fmla="*/ 76446 h 76199"/>
                <a:gd name="connsiteX1" fmla="*/ 65435 w 76199"/>
                <a:gd name="connsiteY1" fmla="*/ 65287 h 76199"/>
                <a:gd name="connsiteX2" fmla="*/ 76594 w 76199"/>
                <a:gd name="connsiteY2" fmla="*/ 38346 h 76199"/>
                <a:gd name="connsiteX3" fmla="*/ 65435 w 76199"/>
                <a:gd name="connsiteY3" fmla="*/ 11405 h 76199"/>
                <a:gd name="connsiteX4" fmla="*/ 38494 w 76199"/>
                <a:gd name="connsiteY4" fmla="*/ 246 h 76199"/>
                <a:gd name="connsiteX5" fmla="*/ 11554 w 76199"/>
                <a:gd name="connsiteY5" fmla="*/ 11405 h 76199"/>
                <a:gd name="connsiteX6" fmla="*/ 394 w 76199"/>
                <a:gd name="connsiteY6" fmla="*/ 38346 h 76199"/>
                <a:gd name="connsiteX7" fmla="*/ 11554 w 76199"/>
                <a:gd name="connsiteY7" fmla="*/ 65287 h 76199"/>
                <a:gd name="connsiteX8" fmla="*/ 3849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94" y="76446"/>
                  </a:moveTo>
                  <a:cubicBezTo>
                    <a:pt x="48599" y="76446"/>
                    <a:pt x="58290" y="72432"/>
                    <a:pt x="65435" y="65287"/>
                  </a:cubicBezTo>
                  <a:cubicBezTo>
                    <a:pt x="72580" y="58142"/>
                    <a:pt x="76594" y="48450"/>
                    <a:pt x="76594" y="38346"/>
                  </a:cubicBezTo>
                  <a:cubicBezTo>
                    <a:pt x="76594" y="28242"/>
                    <a:pt x="72580" y="18550"/>
                    <a:pt x="65435" y="11405"/>
                  </a:cubicBezTo>
                  <a:cubicBezTo>
                    <a:pt x="58290" y="4261"/>
                    <a:pt x="48599" y="246"/>
                    <a:pt x="38494" y="246"/>
                  </a:cubicBezTo>
                  <a:cubicBezTo>
                    <a:pt x="28390" y="246"/>
                    <a:pt x="18698" y="4261"/>
                    <a:pt x="11554" y="11405"/>
                  </a:cubicBezTo>
                  <a:cubicBezTo>
                    <a:pt x="4409" y="18550"/>
                    <a:pt x="394" y="28242"/>
                    <a:pt x="394" y="38346"/>
                  </a:cubicBezTo>
                  <a:cubicBezTo>
                    <a:pt x="394" y="48450"/>
                    <a:pt x="4409" y="58142"/>
                    <a:pt x="11554" y="65287"/>
                  </a:cubicBezTo>
                  <a:cubicBezTo>
                    <a:pt x="18698" y="72432"/>
                    <a:pt x="28390" y="76446"/>
                    <a:pt x="38494"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B5D2B3BD-ED6F-2574-6187-D690BBCBB070}"/>
                </a:ext>
              </a:extLst>
            </p:cNvPr>
            <p:cNvSpPr/>
            <p:nvPr/>
          </p:nvSpPr>
          <p:spPr>
            <a:xfrm>
              <a:off x="9222638" y="5307531"/>
              <a:ext cx="76199" cy="76199"/>
            </a:xfrm>
            <a:custGeom>
              <a:avLst/>
              <a:gdLst>
                <a:gd name="connsiteX0" fmla="*/ 38507 w 76199"/>
                <a:gd name="connsiteY0" fmla="*/ 76379 h 76199"/>
                <a:gd name="connsiteX1" fmla="*/ 65448 w 76199"/>
                <a:gd name="connsiteY1" fmla="*/ 65220 h 76199"/>
                <a:gd name="connsiteX2" fmla="*/ 76607 w 76199"/>
                <a:gd name="connsiteY2" fmla="*/ 38279 h 76199"/>
                <a:gd name="connsiteX3" fmla="*/ 65448 w 76199"/>
                <a:gd name="connsiteY3" fmla="*/ 11338 h 76199"/>
                <a:gd name="connsiteX4" fmla="*/ 38507 w 76199"/>
                <a:gd name="connsiteY4" fmla="*/ 179 h 76199"/>
                <a:gd name="connsiteX5" fmla="*/ 11566 w 76199"/>
                <a:gd name="connsiteY5" fmla="*/ 11338 h 76199"/>
                <a:gd name="connsiteX6" fmla="*/ 407 w 76199"/>
                <a:gd name="connsiteY6" fmla="*/ 38279 h 76199"/>
                <a:gd name="connsiteX7" fmla="*/ 11566 w 76199"/>
                <a:gd name="connsiteY7" fmla="*/ 65220 h 76199"/>
                <a:gd name="connsiteX8" fmla="*/ 38507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07" y="76379"/>
                  </a:moveTo>
                  <a:cubicBezTo>
                    <a:pt x="48611" y="76379"/>
                    <a:pt x="58303" y="72365"/>
                    <a:pt x="65448" y="65220"/>
                  </a:cubicBezTo>
                  <a:cubicBezTo>
                    <a:pt x="72592" y="58075"/>
                    <a:pt x="76607" y="48383"/>
                    <a:pt x="76607" y="38279"/>
                  </a:cubicBezTo>
                  <a:cubicBezTo>
                    <a:pt x="76607" y="28175"/>
                    <a:pt x="72592" y="18483"/>
                    <a:pt x="65448" y="11338"/>
                  </a:cubicBezTo>
                  <a:cubicBezTo>
                    <a:pt x="58303" y="4194"/>
                    <a:pt x="48611" y="179"/>
                    <a:pt x="38507" y="179"/>
                  </a:cubicBezTo>
                  <a:cubicBezTo>
                    <a:pt x="28403" y="179"/>
                    <a:pt x="18711" y="4194"/>
                    <a:pt x="11566" y="11338"/>
                  </a:cubicBezTo>
                  <a:cubicBezTo>
                    <a:pt x="4422" y="18483"/>
                    <a:pt x="407" y="28175"/>
                    <a:pt x="407" y="38279"/>
                  </a:cubicBezTo>
                  <a:cubicBezTo>
                    <a:pt x="407" y="48383"/>
                    <a:pt x="4422" y="58075"/>
                    <a:pt x="11566" y="65220"/>
                  </a:cubicBezTo>
                  <a:cubicBezTo>
                    <a:pt x="18711" y="72365"/>
                    <a:pt x="28403" y="76379"/>
                    <a:pt x="38507" y="76379"/>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463AB714-1192-9C2C-5DD9-67686C5CE558}"/>
                </a:ext>
              </a:extLst>
            </p:cNvPr>
            <p:cNvSpPr/>
            <p:nvPr/>
          </p:nvSpPr>
          <p:spPr>
            <a:xfrm>
              <a:off x="9383699" y="6160971"/>
              <a:ext cx="76199" cy="76199"/>
            </a:xfrm>
            <a:custGeom>
              <a:avLst/>
              <a:gdLst>
                <a:gd name="connsiteX0" fmla="*/ 38520 w 76199"/>
                <a:gd name="connsiteY0" fmla="*/ 76446 h 76199"/>
                <a:gd name="connsiteX1" fmla="*/ 65460 w 76199"/>
                <a:gd name="connsiteY1" fmla="*/ 65287 h 76199"/>
                <a:gd name="connsiteX2" fmla="*/ 76620 w 76199"/>
                <a:gd name="connsiteY2" fmla="*/ 38346 h 76199"/>
                <a:gd name="connsiteX3" fmla="*/ 65460 w 76199"/>
                <a:gd name="connsiteY3" fmla="*/ 11405 h 76199"/>
                <a:gd name="connsiteX4" fmla="*/ 38520 w 76199"/>
                <a:gd name="connsiteY4" fmla="*/ 246 h 76199"/>
                <a:gd name="connsiteX5" fmla="*/ 11579 w 76199"/>
                <a:gd name="connsiteY5" fmla="*/ 11405 h 76199"/>
                <a:gd name="connsiteX6" fmla="*/ 420 w 76199"/>
                <a:gd name="connsiteY6" fmla="*/ 38346 h 76199"/>
                <a:gd name="connsiteX7" fmla="*/ 11579 w 76199"/>
                <a:gd name="connsiteY7" fmla="*/ 65287 h 76199"/>
                <a:gd name="connsiteX8" fmla="*/ 3852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20" y="76446"/>
                  </a:moveTo>
                  <a:cubicBezTo>
                    <a:pt x="48624" y="76446"/>
                    <a:pt x="58316" y="72432"/>
                    <a:pt x="65460" y="65287"/>
                  </a:cubicBezTo>
                  <a:cubicBezTo>
                    <a:pt x="72605" y="58142"/>
                    <a:pt x="76620" y="48450"/>
                    <a:pt x="76620" y="38346"/>
                  </a:cubicBezTo>
                  <a:cubicBezTo>
                    <a:pt x="76620" y="28242"/>
                    <a:pt x="72605" y="18550"/>
                    <a:pt x="65460" y="11405"/>
                  </a:cubicBezTo>
                  <a:cubicBezTo>
                    <a:pt x="58316" y="4261"/>
                    <a:pt x="48624" y="246"/>
                    <a:pt x="38520" y="246"/>
                  </a:cubicBezTo>
                  <a:cubicBezTo>
                    <a:pt x="28415" y="246"/>
                    <a:pt x="18724" y="4261"/>
                    <a:pt x="11579" y="11405"/>
                  </a:cubicBezTo>
                  <a:cubicBezTo>
                    <a:pt x="4434" y="18550"/>
                    <a:pt x="420" y="28242"/>
                    <a:pt x="420" y="38346"/>
                  </a:cubicBezTo>
                  <a:cubicBezTo>
                    <a:pt x="420" y="48450"/>
                    <a:pt x="4434" y="58142"/>
                    <a:pt x="11579" y="65287"/>
                  </a:cubicBezTo>
                  <a:cubicBezTo>
                    <a:pt x="18724" y="72432"/>
                    <a:pt x="28415" y="76446"/>
                    <a:pt x="38520"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58FE7032-86C0-9CBE-6CCC-2BB2C592575E}"/>
                </a:ext>
              </a:extLst>
            </p:cNvPr>
            <p:cNvSpPr/>
            <p:nvPr/>
          </p:nvSpPr>
          <p:spPr>
            <a:xfrm>
              <a:off x="9544760" y="5648907"/>
              <a:ext cx="76199" cy="76199"/>
            </a:xfrm>
            <a:custGeom>
              <a:avLst/>
              <a:gdLst>
                <a:gd name="connsiteX0" fmla="*/ 38532 w 76199"/>
                <a:gd name="connsiteY0" fmla="*/ 76406 h 76199"/>
                <a:gd name="connsiteX1" fmla="*/ 65473 w 76199"/>
                <a:gd name="connsiteY1" fmla="*/ 65247 h 76199"/>
                <a:gd name="connsiteX2" fmla="*/ 76632 w 76199"/>
                <a:gd name="connsiteY2" fmla="*/ 38306 h 76199"/>
                <a:gd name="connsiteX3" fmla="*/ 65473 w 76199"/>
                <a:gd name="connsiteY3" fmla="*/ 11365 h 76199"/>
                <a:gd name="connsiteX4" fmla="*/ 38532 w 76199"/>
                <a:gd name="connsiteY4" fmla="*/ 206 h 76199"/>
                <a:gd name="connsiteX5" fmla="*/ 11592 w 76199"/>
                <a:gd name="connsiteY5" fmla="*/ 11365 h 76199"/>
                <a:gd name="connsiteX6" fmla="*/ 432 w 76199"/>
                <a:gd name="connsiteY6" fmla="*/ 38306 h 76199"/>
                <a:gd name="connsiteX7" fmla="*/ 11592 w 76199"/>
                <a:gd name="connsiteY7" fmla="*/ 65247 h 76199"/>
                <a:gd name="connsiteX8" fmla="*/ 38532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32" y="76406"/>
                  </a:moveTo>
                  <a:cubicBezTo>
                    <a:pt x="48637" y="76406"/>
                    <a:pt x="58328" y="72391"/>
                    <a:pt x="65473" y="65247"/>
                  </a:cubicBezTo>
                  <a:cubicBezTo>
                    <a:pt x="72618" y="58102"/>
                    <a:pt x="76632" y="48410"/>
                    <a:pt x="76632" y="38306"/>
                  </a:cubicBezTo>
                  <a:cubicBezTo>
                    <a:pt x="76632" y="28202"/>
                    <a:pt x="72618" y="18510"/>
                    <a:pt x="65473" y="11365"/>
                  </a:cubicBezTo>
                  <a:cubicBezTo>
                    <a:pt x="58328" y="4220"/>
                    <a:pt x="48637" y="206"/>
                    <a:pt x="38532" y="206"/>
                  </a:cubicBezTo>
                  <a:cubicBezTo>
                    <a:pt x="28428" y="206"/>
                    <a:pt x="18736" y="4220"/>
                    <a:pt x="11592" y="11365"/>
                  </a:cubicBezTo>
                  <a:cubicBezTo>
                    <a:pt x="4447" y="18510"/>
                    <a:pt x="432" y="28202"/>
                    <a:pt x="432" y="38306"/>
                  </a:cubicBezTo>
                  <a:cubicBezTo>
                    <a:pt x="432" y="48410"/>
                    <a:pt x="4447" y="58102"/>
                    <a:pt x="11592" y="65247"/>
                  </a:cubicBezTo>
                  <a:cubicBezTo>
                    <a:pt x="18736" y="72391"/>
                    <a:pt x="28428" y="76406"/>
                    <a:pt x="38532" y="7640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0F73EACF-60AC-A36C-1185-857707F894C8}"/>
                </a:ext>
              </a:extLst>
            </p:cNvPr>
            <p:cNvSpPr/>
            <p:nvPr/>
          </p:nvSpPr>
          <p:spPr>
            <a:xfrm>
              <a:off x="9705822" y="6160971"/>
              <a:ext cx="76199" cy="76199"/>
            </a:xfrm>
            <a:custGeom>
              <a:avLst/>
              <a:gdLst>
                <a:gd name="connsiteX0" fmla="*/ 38545 w 76199"/>
                <a:gd name="connsiteY0" fmla="*/ 76446 h 76199"/>
                <a:gd name="connsiteX1" fmla="*/ 65486 w 76199"/>
                <a:gd name="connsiteY1" fmla="*/ 65287 h 76199"/>
                <a:gd name="connsiteX2" fmla="*/ 76645 w 76199"/>
                <a:gd name="connsiteY2" fmla="*/ 38346 h 76199"/>
                <a:gd name="connsiteX3" fmla="*/ 65486 w 76199"/>
                <a:gd name="connsiteY3" fmla="*/ 11405 h 76199"/>
                <a:gd name="connsiteX4" fmla="*/ 38545 w 76199"/>
                <a:gd name="connsiteY4" fmla="*/ 246 h 76199"/>
                <a:gd name="connsiteX5" fmla="*/ 11604 w 76199"/>
                <a:gd name="connsiteY5" fmla="*/ 11405 h 76199"/>
                <a:gd name="connsiteX6" fmla="*/ 445 w 76199"/>
                <a:gd name="connsiteY6" fmla="*/ 38346 h 76199"/>
                <a:gd name="connsiteX7" fmla="*/ 11604 w 76199"/>
                <a:gd name="connsiteY7" fmla="*/ 65287 h 76199"/>
                <a:gd name="connsiteX8" fmla="*/ 3854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45" y="76446"/>
                  </a:moveTo>
                  <a:cubicBezTo>
                    <a:pt x="48649" y="76446"/>
                    <a:pt x="58341" y="72432"/>
                    <a:pt x="65486" y="65287"/>
                  </a:cubicBezTo>
                  <a:cubicBezTo>
                    <a:pt x="72630" y="58142"/>
                    <a:pt x="76645" y="48450"/>
                    <a:pt x="76645" y="38346"/>
                  </a:cubicBezTo>
                  <a:cubicBezTo>
                    <a:pt x="76645" y="28242"/>
                    <a:pt x="72630" y="18550"/>
                    <a:pt x="65486" y="11405"/>
                  </a:cubicBezTo>
                  <a:cubicBezTo>
                    <a:pt x="58341" y="4261"/>
                    <a:pt x="48649" y="246"/>
                    <a:pt x="38545" y="246"/>
                  </a:cubicBezTo>
                  <a:cubicBezTo>
                    <a:pt x="28441" y="246"/>
                    <a:pt x="18749" y="4261"/>
                    <a:pt x="11604" y="11405"/>
                  </a:cubicBezTo>
                  <a:cubicBezTo>
                    <a:pt x="4460" y="18550"/>
                    <a:pt x="445" y="28242"/>
                    <a:pt x="445" y="38346"/>
                  </a:cubicBezTo>
                  <a:cubicBezTo>
                    <a:pt x="445" y="48450"/>
                    <a:pt x="4460" y="58142"/>
                    <a:pt x="11604" y="65287"/>
                  </a:cubicBezTo>
                  <a:cubicBezTo>
                    <a:pt x="18749" y="72432"/>
                    <a:pt x="28441" y="76446"/>
                    <a:pt x="38545"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62FC9610-5390-7982-8A54-401D9539A63E}"/>
                </a:ext>
              </a:extLst>
            </p:cNvPr>
            <p:cNvSpPr/>
            <p:nvPr/>
          </p:nvSpPr>
          <p:spPr>
            <a:xfrm>
              <a:off x="9866883" y="5795211"/>
              <a:ext cx="76199" cy="76199"/>
            </a:xfrm>
            <a:custGeom>
              <a:avLst/>
              <a:gdLst>
                <a:gd name="connsiteX0" fmla="*/ 38558 w 76199"/>
                <a:gd name="connsiteY0" fmla="*/ 76417 h 76199"/>
                <a:gd name="connsiteX1" fmla="*/ 65498 w 76199"/>
                <a:gd name="connsiteY1" fmla="*/ 65258 h 76199"/>
                <a:gd name="connsiteX2" fmla="*/ 76658 w 76199"/>
                <a:gd name="connsiteY2" fmla="*/ 38317 h 76199"/>
                <a:gd name="connsiteX3" fmla="*/ 65498 w 76199"/>
                <a:gd name="connsiteY3" fmla="*/ 11377 h 76199"/>
                <a:gd name="connsiteX4" fmla="*/ 38558 w 76199"/>
                <a:gd name="connsiteY4" fmla="*/ 217 h 76199"/>
                <a:gd name="connsiteX5" fmla="*/ 11617 w 76199"/>
                <a:gd name="connsiteY5" fmla="*/ 11377 h 76199"/>
                <a:gd name="connsiteX6" fmla="*/ 458 w 76199"/>
                <a:gd name="connsiteY6" fmla="*/ 38317 h 76199"/>
                <a:gd name="connsiteX7" fmla="*/ 11617 w 76199"/>
                <a:gd name="connsiteY7" fmla="*/ 65258 h 76199"/>
                <a:gd name="connsiteX8" fmla="*/ 38558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58" y="76417"/>
                  </a:moveTo>
                  <a:cubicBezTo>
                    <a:pt x="48662" y="76417"/>
                    <a:pt x="58354" y="72403"/>
                    <a:pt x="65498" y="65258"/>
                  </a:cubicBezTo>
                  <a:cubicBezTo>
                    <a:pt x="72643" y="58113"/>
                    <a:pt x="76658" y="48422"/>
                    <a:pt x="76658" y="38317"/>
                  </a:cubicBezTo>
                  <a:cubicBezTo>
                    <a:pt x="76658" y="28213"/>
                    <a:pt x="72643" y="18521"/>
                    <a:pt x="65498" y="11377"/>
                  </a:cubicBezTo>
                  <a:cubicBezTo>
                    <a:pt x="58354" y="4232"/>
                    <a:pt x="48662" y="217"/>
                    <a:pt x="38558" y="217"/>
                  </a:cubicBezTo>
                  <a:cubicBezTo>
                    <a:pt x="28453" y="217"/>
                    <a:pt x="18762" y="4232"/>
                    <a:pt x="11617" y="11377"/>
                  </a:cubicBezTo>
                  <a:cubicBezTo>
                    <a:pt x="4472" y="18521"/>
                    <a:pt x="458" y="28213"/>
                    <a:pt x="458" y="38317"/>
                  </a:cubicBezTo>
                  <a:cubicBezTo>
                    <a:pt x="458" y="48422"/>
                    <a:pt x="4472" y="58113"/>
                    <a:pt x="11617" y="65258"/>
                  </a:cubicBezTo>
                  <a:cubicBezTo>
                    <a:pt x="18762" y="72403"/>
                    <a:pt x="28453" y="76417"/>
                    <a:pt x="38558" y="76417"/>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C3A9B2CA-6730-73AF-F2DC-26453C41D788}"/>
                </a:ext>
              </a:extLst>
            </p:cNvPr>
            <p:cNvSpPr/>
            <p:nvPr/>
          </p:nvSpPr>
          <p:spPr>
            <a:xfrm>
              <a:off x="10027944" y="6160971"/>
              <a:ext cx="76199" cy="76199"/>
            </a:xfrm>
            <a:custGeom>
              <a:avLst/>
              <a:gdLst>
                <a:gd name="connsiteX0" fmla="*/ 38570 w 76199"/>
                <a:gd name="connsiteY0" fmla="*/ 76446 h 76199"/>
                <a:gd name="connsiteX1" fmla="*/ 65511 w 76199"/>
                <a:gd name="connsiteY1" fmla="*/ 65287 h 76199"/>
                <a:gd name="connsiteX2" fmla="*/ 76670 w 76199"/>
                <a:gd name="connsiteY2" fmla="*/ 38346 h 76199"/>
                <a:gd name="connsiteX3" fmla="*/ 65511 w 76199"/>
                <a:gd name="connsiteY3" fmla="*/ 11405 h 76199"/>
                <a:gd name="connsiteX4" fmla="*/ 38570 w 76199"/>
                <a:gd name="connsiteY4" fmla="*/ 246 h 76199"/>
                <a:gd name="connsiteX5" fmla="*/ 11630 w 76199"/>
                <a:gd name="connsiteY5" fmla="*/ 11405 h 76199"/>
                <a:gd name="connsiteX6" fmla="*/ 470 w 76199"/>
                <a:gd name="connsiteY6" fmla="*/ 38346 h 76199"/>
                <a:gd name="connsiteX7" fmla="*/ 11630 w 76199"/>
                <a:gd name="connsiteY7" fmla="*/ 65287 h 76199"/>
                <a:gd name="connsiteX8" fmla="*/ 3857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70" y="76446"/>
                  </a:moveTo>
                  <a:cubicBezTo>
                    <a:pt x="48675" y="76446"/>
                    <a:pt x="58366" y="72432"/>
                    <a:pt x="65511" y="65287"/>
                  </a:cubicBezTo>
                  <a:cubicBezTo>
                    <a:pt x="72656" y="58142"/>
                    <a:pt x="76670" y="48450"/>
                    <a:pt x="76670" y="38346"/>
                  </a:cubicBezTo>
                  <a:cubicBezTo>
                    <a:pt x="76670" y="28242"/>
                    <a:pt x="72656" y="18550"/>
                    <a:pt x="65511" y="11405"/>
                  </a:cubicBezTo>
                  <a:cubicBezTo>
                    <a:pt x="58366" y="4261"/>
                    <a:pt x="48675" y="246"/>
                    <a:pt x="38570" y="246"/>
                  </a:cubicBezTo>
                  <a:cubicBezTo>
                    <a:pt x="28466" y="246"/>
                    <a:pt x="18774" y="4261"/>
                    <a:pt x="11630" y="11405"/>
                  </a:cubicBezTo>
                  <a:cubicBezTo>
                    <a:pt x="4485" y="18550"/>
                    <a:pt x="470" y="28242"/>
                    <a:pt x="470" y="38346"/>
                  </a:cubicBezTo>
                  <a:cubicBezTo>
                    <a:pt x="470" y="48450"/>
                    <a:pt x="4485" y="58142"/>
                    <a:pt x="11630" y="65287"/>
                  </a:cubicBezTo>
                  <a:cubicBezTo>
                    <a:pt x="18774" y="72432"/>
                    <a:pt x="28466" y="76446"/>
                    <a:pt x="38570"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3606972E-6E9E-962C-E406-324A27047BD8}"/>
                </a:ext>
              </a:extLst>
            </p:cNvPr>
            <p:cNvSpPr/>
            <p:nvPr/>
          </p:nvSpPr>
          <p:spPr>
            <a:xfrm>
              <a:off x="10188992" y="5876491"/>
              <a:ext cx="76199" cy="76199"/>
            </a:xfrm>
            <a:custGeom>
              <a:avLst/>
              <a:gdLst>
                <a:gd name="connsiteX0" fmla="*/ 38583 w 76199"/>
                <a:gd name="connsiteY0" fmla="*/ 76424 h 76199"/>
                <a:gd name="connsiteX1" fmla="*/ 65524 w 76199"/>
                <a:gd name="connsiteY1" fmla="*/ 65265 h 76199"/>
                <a:gd name="connsiteX2" fmla="*/ 76683 w 76199"/>
                <a:gd name="connsiteY2" fmla="*/ 38324 h 76199"/>
                <a:gd name="connsiteX3" fmla="*/ 65524 w 76199"/>
                <a:gd name="connsiteY3" fmla="*/ 11383 h 76199"/>
                <a:gd name="connsiteX4" fmla="*/ 38583 w 76199"/>
                <a:gd name="connsiteY4" fmla="*/ 224 h 76199"/>
                <a:gd name="connsiteX5" fmla="*/ 11642 w 76199"/>
                <a:gd name="connsiteY5" fmla="*/ 11383 h 76199"/>
                <a:gd name="connsiteX6" fmla="*/ 483 w 76199"/>
                <a:gd name="connsiteY6" fmla="*/ 38324 h 76199"/>
                <a:gd name="connsiteX7" fmla="*/ 11642 w 76199"/>
                <a:gd name="connsiteY7" fmla="*/ 65265 h 76199"/>
                <a:gd name="connsiteX8" fmla="*/ 38583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83" y="76424"/>
                  </a:moveTo>
                  <a:cubicBezTo>
                    <a:pt x="48687" y="76424"/>
                    <a:pt x="58379" y="72409"/>
                    <a:pt x="65524" y="65265"/>
                  </a:cubicBezTo>
                  <a:cubicBezTo>
                    <a:pt x="72669" y="58120"/>
                    <a:pt x="76683" y="48428"/>
                    <a:pt x="76683" y="38324"/>
                  </a:cubicBezTo>
                  <a:cubicBezTo>
                    <a:pt x="76683" y="28220"/>
                    <a:pt x="72669" y="18528"/>
                    <a:pt x="65524" y="11383"/>
                  </a:cubicBezTo>
                  <a:cubicBezTo>
                    <a:pt x="58379" y="4238"/>
                    <a:pt x="48687" y="224"/>
                    <a:pt x="38583" y="224"/>
                  </a:cubicBezTo>
                  <a:cubicBezTo>
                    <a:pt x="28479" y="224"/>
                    <a:pt x="18787" y="4238"/>
                    <a:pt x="11642" y="11383"/>
                  </a:cubicBezTo>
                  <a:cubicBezTo>
                    <a:pt x="4498" y="18528"/>
                    <a:pt x="483" y="28220"/>
                    <a:pt x="483" y="38324"/>
                  </a:cubicBezTo>
                  <a:cubicBezTo>
                    <a:pt x="483" y="48428"/>
                    <a:pt x="4498" y="58120"/>
                    <a:pt x="11642" y="65265"/>
                  </a:cubicBezTo>
                  <a:cubicBezTo>
                    <a:pt x="18787" y="72409"/>
                    <a:pt x="28479" y="76424"/>
                    <a:pt x="38583" y="7642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2094FFB5-0FB1-A0A7-EA68-6F47C145119D}"/>
                </a:ext>
              </a:extLst>
            </p:cNvPr>
            <p:cNvSpPr/>
            <p:nvPr/>
          </p:nvSpPr>
          <p:spPr>
            <a:xfrm>
              <a:off x="10350053" y="6160971"/>
              <a:ext cx="76199" cy="76199"/>
            </a:xfrm>
            <a:custGeom>
              <a:avLst/>
              <a:gdLst>
                <a:gd name="connsiteX0" fmla="*/ 38596 w 76199"/>
                <a:gd name="connsiteY0" fmla="*/ 76446 h 76199"/>
                <a:gd name="connsiteX1" fmla="*/ 65536 w 76199"/>
                <a:gd name="connsiteY1" fmla="*/ 65287 h 76199"/>
                <a:gd name="connsiteX2" fmla="*/ 76696 w 76199"/>
                <a:gd name="connsiteY2" fmla="*/ 38346 h 76199"/>
                <a:gd name="connsiteX3" fmla="*/ 65536 w 76199"/>
                <a:gd name="connsiteY3" fmla="*/ 11405 h 76199"/>
                <a:gd name="connsiteX4" fmla="*/ 38596 w 76199"/>
                <a:gd name="connsiteY4" fmla="*/ 246 h 76199"/>
                <a:gd name="connsiteX5" fmla="*/ 11655 w 76199"/>
                <a:gd name="connsiteY5" fmla="*/ 11405 h 76199"/>
                <a:gd name="connsiteX6" fmla="*/ 496 w 76199"/>
                <a:gd name="connsiteY6" fmla="*/ 38346 h 76199"/>
                <a:gd name="connsiteX7" fmla="*/ 11655 w 76199"/>
                <a:gd name="connsiteY7" fmla="*/ 65287 h 76199"/>
                <a:gd name="connsiteX8" fmla="*/ 3859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96" y="76446"/>
                  </a:moveTo>
                  <a:cubicBezTo>
                    <a:pt x="48700" y="76446"/>
                    <a:pt x="58392" y="72432"/>
                    <a:pt x="65536" y="65287"/>
                  </a:cubicBezTo>
                  <a:cubicBezTo>
                    <a:pt x="72681" y="58142"/>
                    <a:pt x="76696" y="48450"/>
                    <a:pt x="76696" y="38346"/>
                  </a:cubicBezTo>
                  <a:cubicBezTo>
                    <a:pt x="76696" y="28242"/>
                    <a:pt x="72681" y="18550"/>
                    <a:pt x="65536" y="11405"/>
                  </a:cubicBezTo>
                  <a:cubicBezTo>
                    <a:pt x="58392" y="4261"/>
                    <a:pt x="48700" y="246"/>
                    <a:pt x="38596" y="246"/>
                  </a:cubicBezTo>
                  <a:cubicBezTo>
                    <a:pt x="28492" y="246"/>
                    <a:pt x="18800" y="4261"/>
                    <a:pt x="11655" y="11405"/>
                  </a:cubicBezTo>
                  <a:cubicBezTo>
                    <a:pt x="4510" y="18550"/>
                    <a:pt x="496" y="28242"/>
                    <a:pt x="496" y="38346"/>
                  </a:cubicBezTo>
                  <a:cubicBezTo>
                    <a:pt x="496" y="48450"/>
                    <a:pt x="4510" y="58142"/>
                    <a:pt x="11655" y="65287"/>
                  </a:cubicBezTo>
                  <a:cubicBezTo>
                    <a:pt x="18800" y="72432"/>
                    <a:pt x="28492" y="76446"/>
                    <a:pt x="3859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2DDFA69C-7A16-0470-9738-0D95BD0BD228}"/>
                </a:ext>
              </a:extLst>
            </p:cNvPr>
            <p:cNvSpPr/>
            <p:nvPr/>
          </p:nvSpPr>
          <p:spPr>
            <a:xfrm>
              <a:off x="10511114" y="5928218"/>
              <a:ext cx="76199" cy="76199"/>
            </a:xfrm>
            <a:custGeom>
              <a:avLst/>
              <a:gdLst>
                <a:gd name="connsiteX0" fmla="*/ 38608 w 76199"/>
                <a:gd name="connsiteY0" fmla="*/ 76428 h 76199"/>
                <a:gd name="connsiteX1" fmla="*/ 65549 w 76199"/>
                <a:gd name="connsiteY1" fmla="*/ 65269 h 76199"/>
                <a:gd name="connsiteX2" fmla="*/ 76708 w 76199"/>
                <a:gd name="connsiteY2" fmla="*/ 38328 h 76199"/>
                <a:gd name="connsiteX3" fmla="*/ 65549 w 76199"/>
                <a:gd name="connsiteY3" fmla="*/ 11387 h 76199"/>
                <a:gd name="connsiteX4" fmla="*/ 38608 w 76199"/>
                <a:gd name="connsiteY4" fmla="*/ 228 h 76199"/>
                <a:gd name="connsiteX5" fmla="*/ 11668 w 76199"/>
                <a:gd name="connsiteY5" fmla="*/ 11387 h 76199"/>
                <a:gd name="connsiteX6" fmla="*/ 509 w 76199"/>
                <a:gd name="connsiteY6" fmla="*/ 38328 h 76199"/>
                <a:gd name="connsiteX7" fmla="*/ 11668 w 76199"/>
                <a:gd name="connsiteY7" fmla="*/ 65269 h 76199"/>
                <a:gd name="connsiteX8" fmla="*/ 38608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08" y="76428"/>
                  </a:moveTo>
                  <a:cubicBezTo>
                    <a:pt x="48713" y="76428"/>
                    <a:pt x="58404" y="72413"/>
                    <a:pt x="65549" y="65269"/>
                  </a:cubicBezTo>
                  <a:cubicBezTo>
                    <a:pt x="72694" y="58124"/>
                    <a:pt x="76708" y="48432"/>
                    <a:pt x="76708" y="38328"/>
                  </a:cubicBezTo>
                  <a:cubicBezTo>
                    <a:pt x="76708" y="28224"/>
                    <a:pt x="72694" y="18532"/>
                    <a:pt x="65549" y="11387"/>
                  </a:cubicBezTo>
                  <a:cubicBezTo>
                    <a:pt x="58404" y="4242"/>
                    <a:pt x="48713" y="228"/>
                    <a:pt x="38608" y="228"/>
                  </a:cubicBezTo>
                  <a:cubicBezTo>
                    <a:pt x="28504" y="228"/>
                    <a:pt x="18812" y="4242"/>
                    <a:pt x="11668" y="11387"/>
                  </a:cubicBezTo>
                  <a:cubicBezTo>
                    <a:pt x="4523" y="18532"/>
                    <a:pt x="509" y="28224"/>
                    <a:pt x="509" y="38328"/>
                  </a:cubicBezTo>
                  <a:cubicBezTo>
                    <a:pt x="509" y="48432"/>
                    <a:pt x="4523" y="58124"/>
                    <a:pt x="11668" y="65269"/>
                  </a:cubicBezTo>
                  <a:cubicBezTo>
                    <a:pt x="18812" y="72413"/>
                    <a:pt x="28504" y="76428"/>
                    <a:pt x="38608" y="76428"/>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8FCAA5C7-EEA0-95E8-D0C4-19FBBEE96F93}"/>
                </a:ext>
              </a:extLst>
            </p:cNvPr>
            <p:cNvSpPr/>
            <p:nvPr/>
          </p:nvSpPr>
          <p:spPr>
            <a:xfrm>
              <a:off x="10672175" y="6160971"/>
              <a:ext cx="76199" cy="76199"/>
            </a:xfrm>
            <a:custGeom>
              <a:avLst/>
              <a:gdLst>
                <a:gd name="connsiteX0" fmla="*/ 38621 w 76199"/>
                <a:gd name="connsiteY0" fmla="*/ 76446 h 76199"/>
                <a:gd name="connsiteX1" fmla="*/ 65562 w 76199"/>
                <a:gd name="connsiteY1" fmla="*/ 65287 h 76199"/>
                <a:gd name="connsiteX2" fmla="*/ 76721 w 76199"/>
                <a:gd name="connsiteY2" fmla="*/ 38346 h 76199"/>
                <a:gd name="connsiteX3" fmla="*/ 65562 w 76199"/>
                <a:gd name="connsiteY3" fmla="*/ 11405 h 76199"/>
                <a:gd name="connsiteX4" fmla="*/ 38621 w 76199"/>
                <a:gd name="connsiteY4" fmla="*/ 246 h 76199"/>
                <a:gd name="connsiteX5" fmla="*/ 11680 w 76199"/>
                <a:gd name="connsiteY5" fmla="*/ 11405 h 76199"/>
                <a:gd name="connsiteX6" fmla="*/ 521 w 76199"/>
                <a:gd name="connsiteY6" fmla="*/ 38346 h 76199"/>
                <a:gd name="connsiteX7" fmla="*/ 11680 w 76199"/>
                <a:gd name="connsiteY7" fmla="*/ 65287 h 76199"/>
                <a:gd name="connsiteX8" fmla="*/ 3862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21" y="76446"/>
                  </a:moveTo>
                  <a:cubicBezTo>
                    <a:pt x="48725" y="76446"/>
                    <a:pt x="58417" y="72432"/>
                    <a:pt x="65562" y="65287"/>
                  </a:cubicBezTo>
                  <a:cubicBezTo>
                    <a:pt x="72707" y="58142"/>
                    <a:pt x="76721" y="48450"/>
                    <a:pt x="76721" y="38346"/>
                  </a:cubicBezTo>
                  <a:cubicBezTo>
                    <a:pt x="76721" y="28242"/>
                    <a:pt x="72707" y="18550"/>
                    <a:pt x="65562" y="11405"/>
                  </a:cubicBezTo>
                  <a:cubicBezTo>
                    <a:pt x="58417" y="4261"/>
                    <a:pt x="48725" y="246"/>
                    <a:pt x="38621" y="246"/>
                  </a:cubicBezTo>
                  <a:cubicBezTo>
                    <a:pt x="28517" y="246"/>
                    <a:pt x="18825" y="4261"/>
                    <a:pt x="11680" y="11405"/>
                  </a:cubicBezTo>
                  <a:cubicBezTo>
                    <a:pt x="4536" y="18550"/>
                    <a:pt x="521" y="28242"/>
                    <a:pt x="521" y="38346"/>
                  </a:cubicBezTo>
                  <a:cubicBezTo>
                    <a:pt x="521" y="48450"/>
                    <a:pt x="4536" y="58142"/>
                    <a:pt x="11680" y="65287"/>
                  </a:cubicBezTo>
                  <a:cubicBezTo>
                    <a:pt x="18825" y="72432"/>
                    <a:pt x="28517" y="76446"/>
                    <a:pt x="3862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C1D4FD25-583F-E75D-8DB1-F440AC9D9AD9}"/>
                </a:ext>
              </a:extLst>
            </p:cNvPr>
            <p:cNvSpPr/>
            <p:nvPr/>
          </p:nvSpPr>
          <p:spPr>
            <a:xfrm>
              <a:off x="10833237" y="5964019"/>
              <a:ext cx="76199" cy="76199"/>
            </a:xfrm>
            <a:custGeom>
              <a:avLst/>
              <a:gdLst>
                <a:gd name="connsiteX0" fmla="*/ 38634 w 76199"/>
                <a:gd name="connsiteY0" fmla="*/ 76431 h 76199"/>
                <a:gd name="connsiteX1" fmla="*/ 65575 w 76199"/>
                <a:gd name="connsiteY1" fmla="*/ 65271 h 76199"/>
                <a:gd name="connsiteX2" fmla="*/ 76734 w 76199"/>
                <a:gd name="connsiteY2" fmla="*/ 38331 h 76199"/>
                <a:gd name="connsiteX3" fmla="*/ 65575 w 76199"/>
                <a:gd name="connsiteY3" fmla="*/ 11390 h 76199"/>
                <a:gd name="connsiteX4" fmla="*/ 38634 w 76199"/>
                <a:gd name="connsiteY4" fmla="*/ 231 h 76199"/>
                <a:gd name="connsiteX5" fmla="*/ 11693 w 76199"/>
                <a:gd name="connsiteY5" fmla="*/ 11390 h 76199"/>
                <a:gd name="connsiteX6" fmla="*/ 534 w 76199"/>
                <a:gd name="connsiteY6" fmla="*/ 38331 h 76199"/>
                <a:gd name="connsiteX7" fmla="*/ 11693 w 76199"/>
                <a:gd name="connsiteY7" fmla="*/ 65271 h 76199"/>
                <a:gd name="connsiteX8" fmla="*/ 3863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34" y="76431"/>
                  </a:moveTo>
                  <a:cubicBezTo>
                    <a:pt x="48738" y="76431"/>
                    <a:pt x="58430" y="72416"/>
                    <a:pt x="65575" y="65271"/>
                  </a:cubicBezTo>
                  <a:cubicBezTo>
                    <a:pt x="72719" y="58127"/>
                    <a:pt x="76734" y="48435"/>
                    <a:pt x="76734" y="38331"/>
                  </a:cubicBezTo>
                  <a:cubicBezTo>
                    <a:pt x="76734" y="28226"/>
                    <a:pt x="72719" y="18535"/>
                    <a:pt x="65575" y="11390"/>
                  </a:cubicBezTo>
                  <a:cubicBezTo>
                    <a:pt x="58430" y="4245"/>
                    <a:pt x="48738" y="231"/>
                    <a:pt x="38634" y="231"/>
                  </a:cubicBezTo>
                  <a:cubicBezTo>
                    <a:pt x="28530" y="231"/>
                    <a:pt x="18838" y="4245"/>
                    <a:pt x="11693" y="11390"/>
                  </a:cubicBezTo>
                  <a:cubicBezTo>
                    <a:pt x="4548" y="18535"/>
                    <a:pt x="534" y="28226"/>
                    <a:pt x="534" y="38331"/>
                  </a:cubicBezTo>
                  <a:cubicBezTo>
                    <a:pt x="534" y="48435"/>
                    <a:pt x="4548" y="58127"/>
                    <a:pt x="11693" y="65271"/>
                  </a:cubicBezTo>
                  <a:cubicBezTo>
                    <a:pt x="18838" y="72416"/>
                    <a:pt x="28530" y="76431"/>
                    <a:pt x="38634" y="76431"/>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D3C890BA-0F46-4958-0753-7789051A2FB9}"/>
                </a:ext>
              </a:extLst>
            </p:cNvPr>
            <p:cNvSpPr/>
            <p:nvPr/>
          </p:nvSpPr>
          <p:spPr>
            <a:xfrm>
              <a:off x="10994285" y="6160971"/>
              <a:ext cx="76199" cy="76199"/>
            </a:xfrm>
            <a:custGeom>
              <a:avLst/>
              <a:gdLst>
                <a:gd name="connsiteX0" fmla="*/ 38646 w 76199"/>
                <a:gd name="connsiteY0" fmla="*/ 76446 h 76199"/>
                <a:gd name="connsiteX1" fmla="*/ 65587 w 76199"/>
                <a:gd name="connsiteY1" fmla="*/ 65287 h 76199"/>
                <a:gd name="connsiteX2" fmla="*/ 76746 w 76199"/>
                <a:gd name="connsiteY2" fmla="*/ 38346 h 76199"/>
                <a:gd name="connsiteX3" fmla="*/ 65587 w 76199"/>
                <a:gd name="connsiteY3" fmla="*/ 11405 h 76199"/>
                <a:gd name="connsiteX4" fmla="*/ 38646 w 76199"/>
                <a:gd name="connsiteY4" fmla="*/ 246 h 76199"/>
                <a:gd name="connsiteX5" fmla="*/ 11706 w 76199"/>
                <a:gd name="connsiteY5" fmla="*/ 11405 h 76199"/>
                <a:gd name="connsiteX6" fmla="*/ 547 w 76199"/>
                <a:gd name="connsiteY6" fmla="*/ 38346 h 76199"/>
                <a:gd name="connsiteX7" fmla="*/ 11706 w 76199"/>
                <a:gd name="connsiteY7" fmla="*/ 65287 h 76199"/>
                <a:gd name="connsiteX8" fmla="*/ 3864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46" y="76446"/>
                  </a:moveTo>
                  <a:cubicBezTo>
                    <a:pt x="48751" y="76446"/>
                    <a:pt x="58442" y="72432"/>
                    <a:pt x="65587" y="65287"/>
                  </a:cubicBezTo>
                  <a:cubicBezTo>
                    <a:pt x="72732" y="58142"/>
                    <a:pt x="76746" y="48450"/>
                    <a:pt x="76746" y="38346"/>
                  </a:cubicBezTo>
                  <a:cubicBezTo>
                    <a:pt x="76746" y="28242"/>
                    <a:pt x="72732" y="18550"/>
                    <a:pt x="65587" y="11405"/>
                  </a:cubicBezTo>
                  <a:cubicBezTo>
                    <a:pt x="58442" y="4261"/>
                    <a:pt x="48751" y="246"/>
                    <a:pt x="38646" y="246"/>
                  </a:cubicBezTo>
                  <a:cubicBezTo>
                    <a:pt x="28542" y="246"/>
                    <a:pt x="18851" y="4261"/>
                    <a:pt x="11706" y="11405"/>
                  </a:cubicBezTo>
                  <a:cubicBezTo>
                    <a:pt x="4561" y="18550"/>
                    <a:pt x="547" y="28242"/>
                    <a:pt x="547" y="38346"/>
                  </a:cubicBezTo>
                  <a:cubicBezTo>
                    <a:pt x="547" y="48450"/>
                    <a:pt x="4561" y="58142"/>
                    <a:pt x="11706" y="65287"/>
                  </a:cubicBezTo>
                  <a:cubicBezTo>
                    <a:pt x="18851" y="72432"/>
                    <a:pt x="28542" y="76446"/>
                    <a:pt x="3864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01B280D0-7411-AB2F-8A66-25005DC083E4}"/>
                </a:ext>
              </a:extLst>
            </p:cNvPr>
            <p:cNvSpPr/>
            <p:nvPr/>
          </p:nvSpPr>
          <p:spPr>
            <a:xfrm>
              <a:off x="11155346" y="5990283"/>
              <a:ext cx="76199" cy="76199"/>
            </a:xfrm>
            <a:custGeom>
              <a:avLst/>
              <a:gdLst>
                <a:gd name="connsiteX0" fmla="*/ 38659 w 76199"/>
                <a:gd name="connsiteY0" fmla="*/ 76433 h 76199"/>
                <a:gd name="connsiteX1" fmla="*/ 65600 w 76199"/>
                <a:gd name="connsiteY1" fmla="*/ 65274 h 76199"/>
                <a:gd name="connsiteX2" fmla="*/ 76759 w 76199"/>
                <a:gd name="connsiteY2" fmla="*/ 38333 h 76199"/>
                <a:gd name="connsiteX3" fmla="*/ 65600 w 76199"/>
                <a:gd name="connsiteY3" fmla="*/ 11392 h 76199"/>
                <a:gd name="connsiteX4" fmla="*/ 38659 w 76199"/>
                <a:gd name="connsiteY4" fmla="*/ 233 h 76199"/>
                <a:gd name="connsiteX5" fmla="*/ 11718 w 76199"/>
                <a:gd name="connsiteY5" fmla="*/ 11392 h 76199"/>
                <a:gd name="connsiteX6" fmla="*/ 559 w 76199"/>
                <a:gd name="connsiteY6" fmla="*/ 38333 h 76199"/>
                <a:gd name="connsiteX7" fmla="*/ 11718 w 76199"/>
                <a:gd name="connsiteY7" fmla="*/ 65274 h 76199"/>
                <a:gd name="connsiteX8" fmla="*/ 3865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59" y="76433"/>
                  </a:moveTo>
                  <a:cubicBezTo>
                    <a:pt x="48763" y="76433"/>
                    <a:pt x="58455" y="72418"/>
                    <a:pt x="65600" y="65274"/>
                  </a:cubicBezTo>
                  <a:cubicBezTo>
                    <a:pt x="72745" y="58129"/>
                    <a:pt x="76759" y="48437"/>
                    <a:pt x="76759" y="38333"/>
                  </a:cubicBezTo>
                  <a:cubicBezTo>
                    <a:pt x="76759" y="28229"/>
                    <a:pt x="72745" y="18537"/>
                    <a:pt x="65600" y="11392"/>
                  </a:cubicBezTo>
                  <a:cubicBezTo>
                    <a:pt x="58455" y="4247"/>
                    <a:pt x="48763" y="233"/>
                    <a:pt x="38659" y="233"/>
                  </a:cubicBezTo>
                  <a:cubicBezTo>
                    <a:pt x="28555" y="233"/>
                    <a:pt x="18863" y="4247"/>
                    <a:pt x="11718" y="11392"/>
                  </a:cubicBezTo>
                  <a:cubicBezTo>
                    <a:pt x="4574" y="18537"/>
                    <a:pt x="559" y="28229"/>
                    <a:pt x="559" y="38333"/>
                  </a:cubicBezTo>
                  <a:cubicBezTo>
                    <a:pt x="559" y="48437"/>
                    <a:pt x="4574" y="58129"/>
                    <a:pt x="11718" y="65274"/>
                  </a:cubicBezTo>
                  <a:cubicBezTo>
                    <a:pt x="18863" y="72418"/>
                    <a:pt x="28555" y="76433"/>
                    <a:pt x="38659" y="76433"/>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DC4F5174-14DA-D9A3-4A49-F287441A844E}"/>
                </a:ext>
              </a:extLst>
            </p:cNvPr>
            <p:cNvSpPr/>
            <p:nvPr/>
          </p:nvSpPr>
          <p:spPr>
            <a:xfrm>
              <a:off x="11316407" y="6160971"/>
              <a:ext cx="76199" cy="76199"/>
            </a:xfrm>
            <a:custGeom>
              <a:avLst/>
              <a:gdLst>
                <a:gd name="connsiteX0" fmla="*/ 38672 w 76199"/>
                <a:gd name="connsiteY0" fmla="*/ 76446 h 76199"/>
                <a:gd name="connsiteX1" fmla="*/ 65613 w 76199"/>
                <a:gd name="connsiteY1" fmla="*/ 65287 h 76199"/>
                <a:gd name="connsiteX2" fmla="*/ 76772 w 76199"/>
                <a:gd name="connsiteY2" fmla="*/ 38346 h 76199"/>
                <a:gd name="connsiteX3" fmla="*/ 65613 w 76199"/>
                <a:gd name="connsiteY3" fmla="*/ 11405 h 76199"/>
                <a:gd name="connsiteX4" fmla="*/ 38672 w 76199"/>
                <a:gd name="connsiteY4" fmla="*/ 246 h 76199"/>
                <a:gd name="connsiteX5" fmla="*/ 11731 w 76199"/>
                <a:gd name="connsiteY5" fmla="*/ 11405 h 76199"/>
                <a:gd name="connsiteX6" fmla="*/ 572 w 76199"/>
                <a:gd name="connsiteY6" fmla="*/ 38346 h 76199"/>
                <a:gd name="connsiteX7" fmla="*/ 11731 w 76199"/>
                <a:gd name="connsiteY7" fmla="*/ 65287 h 76199"/>
                <a:gd name="connsiteX8" fmla="*/ 3867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72" y="76446"/>
                  </a:moveTo>
                  <a:cubicBezTo>
                    <a:pt x="48776" y="76446"/>
                    <a:pt x="58468" y="72432"/>
                    <a:pt x="65613" y="65287"/>
                  </a:cubicBezTo>
                  <a:cubicBezTo>
                    <a:pt x="72757" y="58142"/>
                    <a:pt x="76772" y="48450"/>
                    <a:pt x="76772" y="38346"/>
                  </a:cubicBezTo>
                  <a:cubicBezTo>
                    <a:pt x="76772" y="28242"/>
                    <a:pt x="72757" y="18550"/>
                    <a:pt x="65613" y="11405"/>
                  </a:cubicBezTo>
                  <a:cubicBezTo>
                    <a:pt x="58468" y="4261"/>
                    <a:pt x="48776" y="246"/>
                    <a:pt x="38672" y="246"/>
                  </a:cubicBezTo>
                  <a:cubicBezTo>
                    <a:pt x="28568" y="246"/>
                    <a:pt x="18876" y="4261"/>
                    <a:pt x="11731" y="11405"/>
                  </a:cubicBezTo>
                  <a:cubicBezTo>
                    <a:pt x="4586" y="18550"/>
                    <a:pt x="572" y="28242"/>
                    <a:pt x="572" y="38346"/>
                  </a:cubicBezTo>
                  <a:cubicBezTo>
                    <a:pt x="572" y="48450"/>
                    <a:pt x="4586" y="58142"/>
                    <a:pt x="11731" y="65287"/>
                  </a:cubicBezTo>
                  <a:cubicBezTo>
                    <a:pt x="18876" y="72432"/>
                    <a:pt x="28568" y="76446"/>
                    <a:pt x="38672"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E489D2D3-6EDD-BC99-3BE2-670051862D51}"/>
                </a:ext>
              </a:extLst>
            </p:cNvPr>
            <p:cNvSpPr/>
            <p:nvPr/>
          </p:nvSpPr>
          <p:spPr>
            <a:xfrm>
              <a:off x="11477468" y="6010362"/>
              <a:ext cx="76199" cy="76199"/>
            </a:xfrm>
            <a:custGeom>
              <a:avLst/>
              <a:gdLst>
                <a:gd name="connsiteX0" fmla="*/ 38685 w 76199"/>
                <a:gd name="connsiteY0" fmla="*/ 76434 h 76199"/>
                <a:gd name="connsiteX1" fmla="*/ 65625 w 76199"/>
                <a:gd name="connsiteY1" fmla="*/ 65275 h 76199"/>
                <a:gd name="connsiteX2" fmla="*/ 76784 w 76199"/>
                <a:gd name="connsiteY2" fmla="*/ 38334 h 76199"/>
                <a:gd name="connsiteX3" fmla="*/ 65625 w 76199"/>
                <a:gd name="connsiteY3" fmla="*/ 11394 h 76199"/>
                <a:gd name="connsiteX4" fmla="*/ 38685 w 76199"/>
                <a:gd name="connsiteY4" fmla="*/ 234 h 76199"/>
                <a:gd name="connsiteX5" fmla="*/ 11744 w 76199"/>
                <a:gd name="connsiteY5" fmla="*/ 11394 h 76199"/>
                <a:gd name="connsiteX6" fmla="*/ 585 w 76199"/>
                <a:gd name="connsiteY6" fmla="*/ 38334 h 76199"/>
                <a:gd name="connsiteX7" fmla="*/ 11744 w 76199"/>
                <a:gd name="connsiteY7" fmla="*/ 65275 h 76199"/>
                <a:gd name="connsiteX8" fmla="*/ 38685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85" y="76434"/>
                  </a:moveTo>
                  <a:cubicBezTo>
                    <a:pt x="48789" y="76434"/>
                    <a:pt x="58480" y="72420"/>
                    <a:pt x="65625" y="65275"/>
                  </a:cubicBezTo>
                  <a:cubicBezTo>
                    <a:pt x="72770" y="58130"/>
                    <a:pt x="76784" y="48439"/>
                    <a:pt x="76784" y="38334"/>
                  </a:cubicBezTo>
                  <a:cubicBezTo>
                    <a:pt x="76784" y="28230"/>
                    <a:pt x="72770" y="18538"/>
                    <a:pt x="65625" y="11394"/>
                  </a:cubicBezTo>
                  <a:cubicBezTo>
                    <a:pt x="58480" y="4249"/>
                    <a:pt x="48789" y="234"/>
                    <a:pt x="38685" y="234"/>
                  </a:cubicBezTo>
                  <a:cubicBezTo>
                    <a:pt x="28580" y="234"/>
                    <a:pt x="18889" y="4249"/>
                    <a:pt x="11744" y="11394"/>
                  </a:cubicBezTo>
                  <a:cubicBezTo>
                    <a:pt x="4599" y="18538"/>
                    <a:pt x="585" y="28230"/>
                    <a:pt x="585" y="38334"/>
                  </a:cubicBezTo>
                  <a:cubicBezTo>
                    <a:pt x="585" y="48439"/>
                    <a:pt x="4599" y="58130"/>
                    <a:pt x="11744" y="65275"/>
                  </a:cubicBezTo>
                  <a:cubicBezTo>
                    <a:pt x="18889" y="72420"/>
                    <a:pt x="28580" y="76434"/>
                    <a:pt x="38685" y="7643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B465BFE7-1738-DD58-EF97-332835D536B5}"/>
                </a:ext>
              </a:extLst>
            </p:cNvPr>
            <p:cNvSpPr/>
            <p:nvPr/>
          </p:nvSpPr>
          <p:spPr>
            <a:xfrm>
              <a:off x="11638529" y="6160971"/>
              <a:ext cx="76199" cy="76199"/>
            </a:xfrm>
            <a:custGeom>
              <a:avLst/>
              <a:gdLst>
                <a:gd name="connsiteX0" fmla="*/ 38697 w 76199"/>
                <a:gd name="connsiteY0" fmla="*/ 76446 h 76199"/>
                <a:gd name="connsiteX1" fmla="*/ 65638 w 76199"/>
                <a:gd name="connsiteY1" fmla="*/ 65287 h 76199"/>
                <a:gd name="connsiteX2" fmla="*/ 76797 w 76199"/>
                <a:gd name="connsiteY2" fmla="*/ 38346 h 76199"/>
                <a:gd name="connsiteX3" fmla="*/ 65638 w 76199"/>
                <a:gd name="connsiteY3" fmla="*/ 11405 h 76199"/>
                <a:gd name="connsiteX4" fmla="*/ 38697 w 76199"/>
                <a:gd name="connsiteY4" fmla="*/ 246 h 76199"/>
                <a:gd name="connsiteX5" fmla="*/ 11756 w 76199"/>
                <a:gd name="connsiteY5" fmla="*/ 11405 h 76199"/>
                <a:gd name="connsiteX6" fmla="*/ 597 w 76199"/>
                <a:gd name="connsiteY6" fmla="*/ 38346 h 76199"/>
                <a:gd name="connsiteX7" fmla="*/ 11756 w 76199"/>
                <a:gd name="connsiteY7" fmla="*/ 65287 h 76199"/>
                <a:gd name="connsiteX8" fmla="*/ 3869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97" y="76446"/>
                  </a:moveTo>
                  <a:cubicBezTo>
                    <a:pt x="48801" y="76446"/>
                    <a:pt x="58493" y="72432"/>
                    <a:pt x="65638" y="65287"/>
                  </a:cubicBezTo>
                  <a:cubicBezTo>
                    <a:pt x="72783" y="58142"/>
                    <a:pt x="76797" y="48450"/>
                    <a:pt x="76797" y="38346"/>
                  </a:cubicBezTo>
                  <a:cubicBezTo>
                    <a:pt x="76797" y="28242"/>
                    <a:pt x="72783" y="18550"/>
                    <a:pt x="65638" y="11405"/>
                  </a:cubicBezTo>
                  <a:cubicBezTo>
                    <a:pt x="58493" y="4261"/>
                    <a:pt x="48801" y="246"/>
                    <a:pt x="38697" y="246"/>
                  </a:cubicBezTo>
                  <a:cubicBezTo>
                    <a:pt x="28593" y="246"/>
                    <a:pt x="18901" y="4261"/>
                    <a:pt x="11756" y="11405"/>
                  </a:cubicBezTo>
                  <a:cubicBezTo>
                    <a:pt x="4612" y="18550"/>
                    <a:pt x="597" y="28242"/>
                    <a:pt x="597" y="38346"/>
                  </a:cubicBezTo>
                  <a:cubicBezTo>
                    <a:pt x="597" y="48450"/>
                    <a:pt x="4612" y="58142"/>
                    <a:pt x="11756" y="65287"/>
                  </a:cubicBezTo>
                  <a:cubicBezTo>
                    <a:pt x="18901" y="72432"/>
                    <a:pt x="28593" y="76446"/>
                    <a:pt x="3869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BA14A45A-FBBA-81F8-E069-D40B89C67D2C}"/>
                </a:ext>
              </a:extLst>
            </p:cNvPr>
            <p:cNvSpPr/>
            <p:nvPr/>
          </p:nvSpPr>
          <p:spPr>
            <a:xfrm>
              <a:off x="11799590" y="6026211"/>
              <a:ext cx="76199" cy="76199"/>
            </a:xfrm>
            <a:custGeom>
              <a:avLst/>
              <a:gdLst>
                <a:gd name="connsiteX0" fmla="*/ 38710 w 76199"/>
                <a:gd name="connsiteY0" fmla="*/ 76436 h 76199"/>
                <a:gd name="connsiteX1" fmla="*/ 65651 w 76199"/>
                <a:gd name="connsiteY1" fmla="*/ 65276 h 76199"/>
                <a:gd name="connsiteX2" fmla="*/ 76810 w 76199"/>
                <a:gd name="connsiteY2" fmla="*/ 38336 h 76199"/>
                <a:gd name="connsiteX3" fmla="*/ 65651 w 76199"/>
                <a:gd name="connsiteY3" fmla="*/ 11395 h 76199"/>
                <a:gd name="connsiteX4" fmla="*/ 38710 w 76199"/>
                <a:gd name="connsiteY4" fmla="*/ 236 h 76199"/>
                <a:gd name="connsiteX5" fmla="*/ 11769 w 76199"/>
                <a:gd name="connsiteY5" fmla="*/ 11395 h 76199"/>
                <a:gd name="connsiteX6" fmla="*/ 610 w 76199"/>
                <a:gd name="connsiteY6" fmla="*/ 38336 h 76199"/>
                <a:gd name="connsiteX7" fmla="*/ 11769 w 76199"/>
                <a:gd name="connsiteY7" fmla="*/ 65276 h 76199"/>
                <a:gd name="connsiteX8" fmla="*/ 38710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10" y="76436"/>
                  </a:moveTo>
                  <a:cubicBezTo>
                    <a:pt x="48814" y="76436"/>
                    <a:pt x="58506" y="72421"/>
                    <a:pt x="65651" y="65276"/>
                  </a:cubicBezTo>
                  <a:cubicBezTo>
                    <a:pt x="72795" y="58132"/>
                    <a:pt x="76810" y="48440"/>
                    <a:pt x="76810" y="38336"/>
                  </a:cubicBezTo>
                  <a:cubicBezTo>
                    <a:pt x="76810" y="28231"/>
                    <a:pt x="72795" y="18540"/>
                    <a:pt x="65651" y="11395"/>
                  </a:cubicBezTo>
                  <a:cubicBezTo>
                    <a:pt x="58506" y="4250"/>
                    <a:pt x="48814" y="236"/>
                    <a:pt x="38710" y="236"/>
                  </a:cubicBezTo>
                  <a:cubicBezTo>
                    <a:pt x="28606" y="236"/>
                    <a:pt x="18914" y="4250"/>
                    <a:pt x="11769" y="11395"/>
                  </a:cubicBezTo>
                  <a:cubicBezTo>
                    <a:pt x="4624" y="18540"/>
                    <a:pt x="610" y="28231"/>
                    <a:pt x="610" y="38336"/>
                  </a:cubicBezTo>
                  <a:cubicBezTo>
                    <a:pt x="610" y="48440"/>
                    <a:pt x="4624" y="58132"/>
                    <a:pt x="11769" y="65276"/>
                  </a:cubicBezTo>
                  <a:cubicBezTo>
                    <a:pt x="18914" y="72421"/>
                    <a:pt x="28606" y="76436"/>
                    <a:pt x="38710" y="7643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055FA3B5-B83F-B8CB-1F8C-43F6EC9E5265}"/>
                </a:ext>
              </a:extLst>
            </p:cNvPr>
            <p:cNvSpPr/>
            <p:nvPr/>
          </p:nvSpPr>
          <p:spPr>
            <a:xfrm>
              <a:off x="11960639" y="6160971"/>
              <a:ext cx="76199" cy="76199"/>
            </a:xfrm>
            <a:custGeom>
              <a:avLst/>
              <a:gdLst>
                <a:gd name="connsiteX0" fmla="*/ 38723 w 76199"/>
                <a:gd name="connsiteY0" fmla="*/ 76446 h 76199"/>
                <a:gd name="connsiteX1" fmla="*/ 65663 w 76199"/>
                <a:gd name="connsiteY1" fmla="*/ 65287 h 76199"/>
                <a:gd name="connsiteX2" fmla="*/ 76822 w 76199"/>
                <a:gd name="connsiteY2" fmla="*/ 38346 h 76199"/>
                <a:gd name="connsiteX3" fmla="*/ 65663 w 76199"/>
                <a:gd name="connsiteY3" fmla="*/ 11405 h 76199"/>
                <a:gd name="connsiteX4" fmla="*/ 38723 w 76199"/>
                <a:gd name="connsiteY4" fmla="*/ 246 h 76199"/>
                <a:gd name="connsiteX5" fmla="*/ 11782 w 76199"/>
                <a:gd name="connsiteY5" fmla="*/ 11405 h 76199"/>
                <a:gd name="connsiteX6" fmla="*/ 623 w 76199"/>
                <a:gd name="connsiteY6" fmla="*/ 38346 h 76199"/>
                <a:gd name="connsiteX7" fmla="*/ 11782 w 76199"/>
                <a:gd name="connsiteY7" fmla="*/ 65287 h 76199"/>
                <a:gd name="connsiteX8" fmla="*/ 3872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23" y="76446"/>
                  </a:moveTo>
                  <a:cubicBezTo>
                    <a:pt x="48827" y="76446"/>
                    <a:pt x="58519" y="72432"/>
                    <a:pt x="65663" y="65287"/>
                  </a:cubicBezTo>
                  <a:cubicBezTo>
                    <a:pt x="72808" y="58142"/>
                    <a:pt x="76822" y="48450"/>
                    <a:pt x="76822" y="38346"/>
                  </a:cubicBezTo>
                  <a:cubicBezTo>
                    <a:pt x="76822" y="28242"/>
                    <a:pt x="72808" y="18550"/>
                    <a:pt x="65663" y="11405"/>
                  </a:cubicBezTo>
                  <a:cubicBezTo>
                    <a:pt x="58519" y="4261"/>
                    <a:pt x="48827" y="246"/>
                    <a:pt x="38723" y="246"/>
                  </a:cubicBezTo>
                  <a:cubicBezTo>
                    <a:pt x="28618" y="246"/>
                    <a:pt x="18927" y="4261"/>
                    <a:pt x="11782" y="11405"/>
                  </a:cubicBezTo>
                  <a:cubicBezTo>
                    <a:pt x="4637" y="18550"/>
                    <a:pt x="623" y="28242"/>
                    <a:pt x="623" y="38346"/>
                  </a:cubicBezTo>
                  <a:cubicBezTo>
                    <a:pt x="623" y="48450"/>
                    <a:pt x="4637" y="58142"/>
                    <a:pt x="11782" y="65287"/>
                  </a:cubicBezTo>
                  <a:cubicBezTo>
                    <a:pt x="18927" y="72432"/>
                    <a:pt x="28618" y="76446"/>
                    <a:pt x="38723" y="76446"/>
                  </a:cubicBezTo>
                  <a:close/>
                </a:path>
              </a:pathLst>
            </a:custGeom>
            <a:solidFill>
              <a:schemeClr val="accent1"/>
            </a:solidFill>
            <a:ln w="11060" cap="flat">
              <a:solidFill>
                <a:schemeClr val="accent1"/>
              </a:solidFill>
              <a:prstDash val="solid"/>
              <a:round/>
            </a:ln>
          </p:spPr>
          <p:txBody>
            <a:bodyPr rtlCol="0" anchor="ctr"/>
            <a:lstStyle/>
            <a:p>
              <a:endParaRPr lang="en-US"/>
            </a:p>
          </p:txBody>
        </p:sp>
      </p:grpSp>
      <p:sp>
        <p:nvSpPr>
          <p:cNvPr id="224" name="Freeform: Shape 223">
            <a:extLst>
              <a:ext uri="{FF2B5EF4-FFF2-40B4-BE49-F238E27FC236}">
                <a16:creationId xmlns:a16="http://schemas.microsoft.com/office/drawing/2014/main" id="{DACA2183-FE2B-2916-6838-8E972DC4538F}"/>
              </a:ext>
            </a:extLst>
          </p:cNvPr>
          <p:cNvSpPr/>
          <p:nvPr/>
        </p:nvSpPr>
        <p:spPr>
          <a:xfrm>
            <a:off x="4668310" y="297629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5965A6C-B531-E158-E756-E11A5031B0EC}"/>
              </a:ext>
            </a:extLst>
          </p:cNvPr>
          <p:cNvSpPr/>
          <p:nvPr/>
        </p:nvSpPr>
        <p:spPr>
          <a:xfrm>
            <a:off x="11754897" y="297629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rgbClr val="000000"/>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17DAFE2-FCD0-4854-5D60-F1196A4CAEFD}"/>
              </a:ext>
            </a:extLst>
          </p:cNvPr>
          <p:cNvSpPr/>
          <p:nvPr/>
        </p:nvSpPr>
        <p:spPr>
          <a:xfrm>
            <a:off x="4668310" y="5792646"/>
            <a:ext cx="7086586" cy="12699"/>
          </a:xfrm>
          <a:custGeom>
            <a:avLst/>
            <a:gdLst>
              <a:gd name="connsiteX0" fmla="*/ 0 w 7086586"/>
              <a:gd name="connsiteY0" fmla="*/ 0 h 12699"/>
              <a:gd name="connsiteX1" fmla="*/ 7086587 w 7086586"/>
              <a:gd name="connsiteY1" fmla="*/ 0 h 12699"/>
            </a:gdLst>
            <a:ahLst/>
            <a:cxnLst>
              <a:cxn ang="0">
                <a:pos x="connsiteX0" y="connsiteY0"/>
              </a:cxn>
              <a:cxn ang="0">
                <a:pos x="connsiteX1" y="connsiteY1"/>
              </a:cxn>
            </a:cxnLst>
            <a:rect l="l" t="t" r="r" b="b"/>
            <a:pathLst>
              <a:path w="7086586" h="12699">
                <a:moveTo>
                  <a:pt x="0" y="0"/>
                </a:moveTo>
                <a:lnTo>
                  <a:pt x="7086587" y="0"/>
                </a:lnTo>
              </a:path>
            </a:pathLst>
          </a:custGeom>
          <a:noFill/>
          <a:ln w="8848" cap="sq">
            <a:solidFill>
              <a:schemeClr val="tx1"/>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F9DD7B2-592A-24BA-5071-A72712F055B4}"/>
              </a:ext>
            </a:extLst>
          </p:cNvPr>
          <p:cNvSpPr/>
          <p:nvPr/>
        </p:nvSpPr>
        <p:spPr>
          <a:xfrm>
            <a:off x="4668310" y="2976294"/>
            <a:ext cx="7086586" cy="12699"/>
          </a:xfrm>
          <a:custGeom>
            <a:avLst/>
            <a:gdLst>
              <a:gd name="connsiteX0" fmla="*/ 0 w 7086586"/>
              <a:gd name="connsiteY0" fmla="*/ 0 h 12699"/>
              <a:gd name="connsiteX1" fmla="*/ 7086587 w 7086586"/>
              <a:gd name="connsiteY1" fmla="*/ 0 h 12699"/>
            </a:gdLst>
            <a:ahLst/>
            <a:cxnLst>
              <a:cxn ang="0">
                <a:pos x="connsiteX0" y="connsiteY0"/>
              </a:cxn>
              <a:cxn ang="0">
                <a:pos x="connsiteX1" y="connsiteY1"/>
              </a:cxn>
            </a:cxnLst>
            <a:rect l="l" t="t" r="r" b="b"/>
            <a:pathLst>
              <a:path w="7086586" h="12699">
                <a:moveTo>
                  <a:pt x="0" y="0"/>
                </a:moveTo>
                <a:lnTo>
                  <a:pt x="7086587" y="0"/>
                </a:lnTo>
              </a:path>
            </a:pathLst>
          </a:custGeom>
          <a:noFill/>
          <a:ln w="8848" cap="sq">
            <a:solidFill>
              <a:srgbClr val="000000"/>
            </a:solid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6820EFED-144E-C28B-01FC-EF10933E91EF}"/>
                  </a:ext>
                </a:extLst>
              </p:cNvPr>
              <p:cNvSpPr txBox="1"/>
              <p:nvPr/>
            </p:nvSpPr>
            <p:spPr>
              <a:xfrm>
                <a:off x="6758687" y="6054752"/>
                <a:ext cx="2920608" cy="400110"/>
              </a:xfrm>
              <a:prstGeom prst="rect">
                <a:avLst/>
              </a:prstGeom>
              <a:noFill/>
            </p:spPr>
            <p:txBody>
              <a:bodyPr wrap="none" rtlCol="0">
                <a:spAutoFit/>
              </a:bodyPr>
              <a:lstStyle/>
              <a:p>
                <a:r>
                  <a:rPr lang="en-US" sz="2000" dirty="0"/>
                  <a:t>Frequency </a:t>
                </a:r>
                <a14:m>
                  <m:oMath xmlns:m="http://schemas.openxmlformats.org/officeDocument/2006/math">
                    <m:r>
                      <a:rPr lang="de-DE" sz="2000" b="0" i="1" smtClean="0">
                        <a:latin typeface="Cambria Math" panose="02040503050406030204" pitchFamily="18" charset="0"/>
                      </a:rPr>
                      <m:t>𝑓</m:t>
                    </m:r>
                  </m:oMath>
                </a14:m>
                <a:r>
                  <a:rPr lang="en-US" sz="2000" dirty="0"/>
                  <a:t> in terms of </a:t>
                </a:r>
                <a14:m>
                  <m:oMath xmlns:m="http://schemas.openxmlformats.org/officeDocument/2006/math">
                    <m:r>
                      <a:rPr lang="de-DE" sz="2000" b="0" i="1" smtClean="0">
                        <a:latin typeface="Cambria Math" panose="02040503050406030204" pitchFamily="18" charset="0"/>
                      </a:rPr>
                      <m:t>𝑁</m:t>
                    </m:r>
                  </m:oMath>
                </a14:m>
                <a:endParaRPr lang="en-US" sz="2000" dirty="0"/>
              </a:p>
            </p:txBody>
          </p:sp>
        </mc:Choice>
        <mc:Fallback xmlns="">
          <p:sp>
            <p:nvSpPr>
              <p:cNvPr id="257" name="TextBox 256">
                <a:extLst>
                  <a:ext uri="{FF2B5EF4-FFF2-40B4-BE49-F238E27FC236}">
                    <a16:creationId xmlns:a16="http://schemas.microsoft.com/office/drawing/2014/main" id="{6820EFED-144E-C28B-01FC-EF10933E91EF}"/>
                  </a:ext>
                </a:extLst>
              </p:cNvPr>
              <p:cNvSpPr txBox="1">
                <a:spLocks noRot="1" noChangeAspect="1" noMove="1" noResize="1" noEditPoints="1" noAdjustHandles="1" noChangeArrowheads="1" noChangeShapeType="1" noTextEdit="1"/>
              </p:cNvSpPr>
              <p:nvPr/>
            </p:nvSpPr>
            <p:spPr>
              <a:xfrm>
                <a:off x="6758687" y="6054752"/>
                <a:ext cx="2920608" cy="400110"/>
              </a:xfrm>
              <a:prstGeom prst="rect">
                <a:avLst/>
              </a:prstGeom>
              <a:blipFill>
                <a:blip r:embed="rId12"/>
                <a:stretch>
                  <a:fillRect l="-2296"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E810F23D-FF19-92D8-2E72-FA95BA049BA9}"/>
                  </a:ext>
                </a:extLst>
              </p:cNvPr>
              <p:cNvSpPr txBox="1"/>
              <p:nvPr/>
            </p:nvSpPr>
            <p:spPr>
              <a:xfrm rot="16200000">
                <a:off x="3287998" y="4196758"/>
                <a:ext cx="1511504" cy="400110"/>
              </a:xfrm>
              <a:prstGeom prst="rect">
                <a:avLst/>
              </a:prstGeom>
              <a:noFill/>
            </p:spPr>
            <p:txBody>
              <a:bodyPr wrap="none" rtlCol="0">
                <a:spAutoFit/>
              </a:bodyPr>
              <a:lstStyle/>
              <a:p>
                <a:r>
                  <a:rPr lang="en-US" sz="2000" dirty="0"/>
                  <a:t>Magnitude </a:t>
                </a:r>
                <a14:m>
                  <m:oMath xmlns:m="http://schemas.openxmlformats.org/officeDocument/2006/math">
                    <m:r>
                      <a:rPr lang="de-DE" sz="2000" b="0" i="1" smtClean="0">
                        <a:latin typeface="Cambria Math" panose="02040503050406030204" pitchFamily="18" charset="0"/>
                      </a:rPr>
                      <m:t>𝑧</m:t>
                    </m:r>
                  </m:oMath>
                </a14:m>
                <a:endParaRPr lang="en-US" sz="2000" dirty="0"/>
              </a:p>
            </p:txBody>
          </p:sp>
        </mc:Choice>
        <mc:Fallback xmlns="">
          <p:sp>
            <p:nvSpPr>
              <p:cNvPr id="258" name="TextBox 257">
                <a:extLst>
                  <a:ext uri="{FF2B5EF4-FFF2-40B4-BE49-F238E27FC236}">
                    <a16:creationId xmlns:a16="http://schemas.microsoft.com/office/drawing/2014/main" id="{E810F23D-FF19-92D8-2E72-FA95BA049BA9}"/>
                  </a:ext>
                </a:extLst>
              </p:cNvPr>
              <p:cNvSpPr txBox="1">
                <a:spLocks noRot="1" noChangeAspect="1" noMove="1" noResize="1" noEditPoints="1" noAdjustHandles="1" noChangeArrowheads="1" noChangeShapeType="1" noTextEdit="1"/>
              </p:cNvSpPr>
              <p:nvPr/>
            </p:nvSpPr>
            <p:spPr>
              <a:xfrm rot="16200000">
                <a:off x="3287998" y="4196758"/>
                <a:ext cx="1511504" cy="400110"/>
              </a:xfrm>
              <a:prstGeom prst="rect">
                <a:avLst/>
              </a:prstGeom>
              <a:blipFill>
                <a:blip r:embed="rId13"/>
                <a:stretch>
                  <a:fillRect l="-9231" r="-27692" b="-4435"/>
                </a:stretch>
              </a:blipFill>
            </p:spPr>
            <p:txBody>
              <a:bodyPr/>
              <a:lstStyle/>
              <a:p>
                <a:r>
                  <a:rPr lang="en-US">
                    <a:noFill/>
                  </a:rPr>
                  <a:t> </a:t>
                </a:r>
              </a:p>
            </p:txBody>
          </p:sp>
        </mc:Fallback>
      </mc:AlternateContent>
      <p:sp>
        <p:nvSpPr>
          <p:cNvPr id="259" name="TextBox 258">
            <a:extLst>
              <a:ext uri="{FF2B5EF4-FFF2-40B4-BE49-F238E27FC236}">
                <a16:creationId xmlns:a16="http://schemas.microsoft.com/office/drawing/2014/main" id="{A1F0E30F-6DBC-475A-458A-6F9BC8EE2458}"/>
              </a:ext>
            </a:extLst>
          </p:cNvPr>
          <p:cNvSpPr txBox="1"/>
          <p:nvPr/>
        </p:nvSpPr>
        <p:spPr>
          <a:xfrm>
            <a:off x="6111967" y="2541397"/>
            <a:ext cx="4427302" cy="400110"/>
          </a:xfrm>
          <a:prstGeom prst="rect">
            <a:avLst/>
          </a:prstGeom>
          <a:noFill/>
        </p:spPr>
        <p:txBody>
          <a:bodyPr wrap="none" rtlCol="0">
            <a:spAutoFit/>
          </a:bodyPr>
          <a:lstStyle/>
          <a:p>
            <a:r>
              <a:rPr lang="en-US" sz="2000" dirty="0"/>
              <a:t>How much are frequencies represented?</a:t>
            </a:r>
          </a:p>
        </p:txBody>
      </p:sp>
      <p:cxnSp>
        <p:nvCxnSpPr>
          <p:cNvPr id="11" name="Straight Arrow Connector 10">
            <a:extLst>
              <a:ext uri="{FF2B5EF4-FFF2-40B4-BE49-F238E27FC236}">
                <a16:creationId xmlns:a16="http://schemas.microsoft.com/office/drawing/2014/main" id="{C73E2D78-776D-CBF8-9884-9E1ADADF0206}"/>
              </a:ext>
            </a:extLst>
          </p:cNvPr>
          <p:cNvCxnSpPr>
            <a:cxnSpLocks/>
          </p:cNvCxnSpPr>
          <p:nvPr/>
        </p:nvCxnSpPr>
        <p:spPr>
          <a:xfrm>
            <a:off x="3130550" y="4396812"/>
            <a:ext cx="650071" cy="0"/>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281497"/>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grpSp>
        <p:nvGrpSpPr>
          <p:cNvPr id="16" name="Graphic 3">
            <a:extLst>
              <a:ext uri="{FF2B5EF4-FFF2-40B4-BE49-F238E27FC236}">
                <a16:creationId xmlns:a16="http://schemas.microsoft.com/office/drawing/2014/main" id="{CD30B074-2FAE-AED2-0AB7-DE95FDCC970A}"/>
              </a:ext>
            </a:extLst>
          </p:cNvPr>
          <p:cNvGrpSpPr/>
          <p:nvPr/>
        </p:nvGrpSpPr>
        <p:grpSpPr>
          <a:xfrm>
            <a:off x="4869864" y="5792646"/>
            <a:ext cx="282587" cy="195415"/>
            <a:chOff x="5435828" y="6327087"/>
            <a:chExt cx="282587" cy="195415"/>
          </a:xfrm>
          <a:solidFill>
            <a:schemeClr val="tx1"/>
          </a:solidFill>
        </p:grpSpPr>
        <p:sp>
          <p:nvSpPr>
            <p:cNvPr id="17" name="Freeform: Shape 16">
              <a:extLst>
                <a:ext uri="{FF2B5EF4-FFF2-40B4-BE49-F238E27FC236}">
                  <a16:creationId xmlns:a16="http://schemas.microsoft.com/office/drawing/2014/main" id="{AE1080AF-5857-50CF-D95F-7B70777E3FD9}"/>
                </a:ext>
              </a:extLst>
            </p:cNvPr>
            <p:cNvSpPr/>
            <p:nvPr/>
          </p:nvSpPr>
          <p:spPr>
            <a:xfrm>
              <a:off x="5556397" y="6327087"/>
              <a:ext cx="12699" cy="44449"/>
            </a:xfrm>
            <a:custGeom>
              <a:avLst/>
              <a:gdLst>
                <a:gd name="connsiteX0" fmla="*/ 115 w 12699"/>
                <a:gd name="connsiteY0" fmla="*/ 256 h 44449"/>
                <a:gd name="connsiteX1" fmla="*/ 115 w 12699"/>
                <a:gd name="connsiteY1" fmla="*/ 44706 h 44449"/>
              </a:gdLst>
              <a:ahLst/>
              <a:cxnLst>
                <a:cxn ang="0">
                  <a:pos x="connsiteX0" y="connsiteY0"/>
                </a:cxn>
                <a:cxn ang="0">
                  <a:pos x="connsiteX1" y="connsiteY1"/>
                </a:cxn>
              </a:cxnLst>
              <a:rect l="l" t="t" r="r" b="b"/>
              <a:pathLst>
                <a:path w="12699" h="44449">
                  <a:moveTo>
                    <a:pt x="115" y="256"/>
                  </a:moveTo>
                  <a:lnTo>
                    <a:pt x="115" y="44706"/>
                  </a:lnTo>
                </a:path>
              </a:pathLst>
            </a:custGeom>
            <a:grpFill/>
            <a:ln w="8848" cap="flat">
              <a:solidFill>
                <a:srgbClr val="000000"/>
              </a:solidFill>
              <a:prstDash val="solid"/>
              <a:round/>
            </a:ln>
          </p:spPr>
          <p:txBody>
            <a:bodyPr rtlCol="0" anchor="ctr"/>
            <a:lstStyle/>
            <a:p>
              <a:endParaRPr lang="en-US"/>
            </a:p>
          </p:txBody>
        </p:sp>
        <p:grpSp>
          <p:nvGrpSpPr>
            <p:cNvPr id="18" name="Graphic 3">
              <a:extLst>
                <a:ext uri="{FF2B5EF4-FFF2-40B4-BE49-F238E27FC236}">
                  <a16:creationId xmlns:a16="http://schemas.microsoft.com/office/drawing/2014/main" id="{32D615A0-C4D5-06C2-E240-E868325435CD}"/>
                </a:ext>
              </a:extLst>
            </p:cNvPr>
            <p:cNvGrpSpPr/>
            <p:nvPr/>
          </p:nvGrpSpPr>
          <p:grpSpPr>
            <a:xfrm>
              <a:off x="5435828" y="6418224"/>
              <a:ext cx="282587" cy="100278"/>
              <a:chOff x="5435828" y="6418224"/>
              <a:chExt cx="282587" cy="100278"/>
            </a:xfrm>
            <a:grpFill/>
          </p:grpSpPr>
          <p:sp>
            <p:nvSpPr>
              <p:cNvPr id="21" name="Freeform: Shape 20">
                <a:extLst>
                  <a:ext uri="{FF2B5EF4-FFF2-40B4-BE49-F238E27FC236}">
                    <a16:creationId xmlns:a16="http://schemas.microsoft.com/office/drawing/2014/main" id="{0C84A1D5-E293-1318-2AC6-D0B1B3D228BA}"/>
                  </a:ext>
                </a:extLst>
              </p:cNvPr>
              <p:cNvSpPr/>
              <p:nvPr/>
            </p:nvSpPr>
            <p:spPr>
              <a:xfrm flipV="1">
                <a:off x="5435828" y="6467397"/>
                <a:ext cx="79493" cy="10537"/>
              </a:xfrm>
              <a:custGeom>
                <a:avLst/>
                <a:gdLst>
                  <a:gd name="connsiteX0" fmla="*/ -2572 w 79493"/>
                  <a:gd name="connsiteY0" fmla="*/ 8798 h 10537"/>
                  <a:gd name="connsiteX1" fmla="*/ 76922 w 79493"/>
                  <a:gd name="connsiteY1" fmla="*/ 8798 h 10537"/>
                  <a:gd name="connsiteX2" fmla="*/ 76922 w 79493"/>
                  <a:gd name="connsiteY2" fmla="*/ -1739 h 10537"/>
                  <a:gd name="connsiteX3" fmla="*/ -2572 w 79493"/>
                  <a:gd name="connsiteY3" fmla="*/ -1739 h 10537"/>
                  <a:gd name="connsiteX4" fmla="*/ -2572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572" y="8798"/>
                    </a:moveTo>
                    <a:lnTo>
                      <a:pt x="76922" y="8798"/>
                    </a:lnTo>
                    <a:lnTo>
                      <a:pt x="76922" y="-1739"/>
                    </a:lnTo>
                    <a:lnTo>
                      <a:pt x="-2572" y="-1739"/>
                    </a:lnTo>
                    <a:lnTo>
                      <a:pt x="-2572" y="8798"/>
                    </a:lnTo>
                    <a:close/>
                  </a:path>
                </a:pathLst>
              </a:custGeom>
              <a:grpFill/>
              <a:ln w="17"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06D8DA3D-DAA6-F4DA-705B-141BAEEB3DA4}"/>
                  </a:ext>
                </a:extLst>
              </p:cNvPr>
              <p:cNvSpPr/>
              <p:nvPr/>
            </p:nvSpPr>
            <p:spPr>
              <a:xfrm flipV="1">
                <a:off x="5538092" y="6418224"/>
                <a:ext cx="58777" cy="94257"/>
              </a:xfrm>
              <a:custGeom>
                <a:avLst/>
                <a:gdLst>
                  <a:gd name="connsiteX0" fmla="*/ 13228 w 58777"/>
                  <a:gd name="connsiteY0" fmla="*/ 8429 h 94257"/>
                  <a:gd name="connsiteX1" fmla="*/ 56943 w 58777"/>
                  <a:gd name="connsiteY1" fmla="*/ 8429 h 94257"/>
                  <a:gd name="connsiteX2" fmla="*/ 56943 w 58777"/>
                  <a:gd name="connsiteY2" fmla="*/ -2108 h 94257"/>
                  <a:gd name="connsiteX3" fmla="*/ -1834 w 58777"/>
                  <a:gd name="connsiteY3" fmla="*/ -2108 h 94257"/>
                  <a:gd name="connsiteX4" fmla="*/ -1834 w 58777"/>
                  <a:gd name="connsiteY4" fmla="*/ 8429 h 94257"/>
                  <a:gd name="connsiteX5" fmla="*/ 17593 w 58777"/>
                  <a:gd name="connsiteY5" fmla="*/ 28233 h 94257"/>
                  <a:gd name="connsiteX6" fmla="*/ 33071 w 58777"/>
                  <a:gd name="connsiteY6" fmla="*/ 44287 h 94257"/>
                  <a:gd name="connsiteX7" fmla="*/ 41465 w 58777"/>
                  <a:gd name="connsiteY7" fmla="*/ 55717 h 94257"/>
                  <a:gd name="connsiteX8" fmla="*/ 43866 w 58777"/>
                  <a:gd name="connsiteY8" fmla="*/ 64924 h 94257"/>
                  <a:gd name="connsiteX9" fmla="*/ 38687 w 58777"/>
                  <a:gd name="connsiteY9" fmla="*/ 76950 h 94257"/>
                  <a:gd name="connsiteX10" fmla="*/ 25193 w 58777"/>
                  <a:gd name="connsiteY10" fmla="*/ 81613 h 94257"/>
                  <a:gd name="connsiteX11" fmla="*/ 12751 w 58777"/>
                  <a:gd name="connsiteY11" fmla="*/ 79569 h 94257"/>
                  <a:gd name="connsiteX12" fmla="*/ -1219 w 58777"/>
                  <a:gd name="connsiteY12" fmla="*/ 73358 h 94257"/>
                  <a:gd name="connsiteX13" fmla="*/ -1219 w 58777"/>
                  <a:gd name="connsiteY13" fmla="*/ 86018 h 94257"/>
                  <a:gd name="connsiteX14" fmla="*/ 12910 w 58777"/>
                  <a:gd name="connsiteY14" fmla="*/ 90602 h 94257"/>
                  <a:gd name="connsiteX15" fmla="*/ 24955 w 58777"/>
                  <a:gd name="connsiteY15" fmla="*/ 92150 h 94257"/>
                  <a:gd name="connsiteX16" fmla="*/ 47895 w 58777"/>
                  <a:gd name="connsiteY16" fmla="*/ 84947 h 94257"/>
                  <a:gd name="connsiteX17" fmla="*/ 56447 w 58777"/>
                  <a:gd name="connsiteY17" fmla="*/ 65738 h 94257"/>
                  <a:gd name="connsiteX18" fmla="*/ 54304 w 58777"/>
                  <a:gd name="connsiteY18" fmla="*/ 54903 h 94257"/>
                  <a:gd name="connsiteX19" fmla="*/ 46525 w 58777"/>
                  <a:gd name="connsiteY19" fmla="*/ 42858 h 94257"/>
                  <a:gd name="connsiteX20" fmla="*/ 36663 w 58777"/>
                  <a:gd name="connsiteY20" fmla="*/ 32460 h 94257"/>
                  <a:gd name="connsiteX21" fmla="*/ 13228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228" y="8429"/>
                    </a:moveTo>
                    <a:lnTo>
                      <a:pt x="56943" y="8429"/>
                    </a:lnTo>
                    <a:lnTo>
                      <a:pt x="56943" y="-2108"/>
                    </a:lnTo>
                    <a:lnTo>
                      <a:pt x="-1834" y="-2108"/>
                    </a:lnTo>
                    <a:lnTo>
                      <a:pt x="-1834" y="8429"/>
                    </a:lnTo>
                    <a:cubicBezTo>
                      <a:pt x="2915" y="13350"/>
                      <a:pt x="9391" y="19952"/>
                      <a:pt x="17593" y="28233"/>
                    </a:cubicBezTo>
                    <a:cubicBezTo>
                      <a:pt x="25809" y="36528"/>
                      <a:pt x="30968" y="41879"/>
                      <a:pt x="33071" y="44287"/>
                    </a:cubicBezTo>
                    <a:cubicBezTo>
                      <a:pt x="37080" y="48785"/>
                      <a:pt x="39878" y="52595"/>
                      <a:pt x="41465" y="55717"/>
                    </a:cubicBezTo>
                    <a:cubicBezTo>
                      <a:pt x="43066" y="58839"/>
                      <a:pt x="43866" y="61908"/>
                      <a:pt x="43866" y="64924"/>
                    </a:cubicBezTo>
                    <a:cubicBezTo>
                      <a:pt x="43866" y="69846"/>
                      <a:pt x="42140" y="73854"/>
                      <a:pt x="38687" y="76950"/>
                    </a:cubicBezTo>
                    <a:cubicBezTo>
                      <a:pt x="35234" y="80059"/>
                      <a:pt x="30736" y="81613"/>
                      <a:pt x="25193" y="81613"/>
                    </a:cubicBezTo>
                    <a:cubicBezTo>
                      <a:pt x="21264" y="81613"/>
                      <a:pt x="17117" y="80932"/>
                      <a:pt x="12751" y="79569"/>
                    </a:cubicBezTo>
                    <a:cubicBezTo>
                      <a:pt x="8399" y="78206"/>
                      <a:pt x="3742" y="76136"/>
                      <a:pt x="-1219" y="73358"/>
                    </a:cubicBezTo>
                    <a:lnTo>
                      <a:pt x="-1219" y="86018"/>
                    </a:lnTo>
                    <a:cubicBezTo>
                      <a:pt x="3822" y="88042"/>
                      <a:pt x="8531" y="89570"/>
                      <a:pt x="12910" y="90602"/>
                    </a:cubicBezTo>
                    <a:cubicBezTo>
                      <a:pt x="17302" y="91634"/>
                      <a:pt x="21317" y="92150"/>
                      <a:pt x="24955" y="92150"/>
                    </a:cubicBezTo>
                    <a:cubicBezTo>
                      <a:pt x="34546" y="92150"/>
                      <a:pt x="42193" y="89749"/>
                      <a:pt x="47895" y="84947"/>
                    </a:cubicBezTo>
                    <a:cubicBezTo>
                      <a:pt x="53596" y="80158"/>
                      <a:pt x="56447" y="73755"/>
                      <a:pt x="56447" y="65738"/>
                    </a:cubicBezTo>
                    <a:cubicBezTo>
                      <a:pt x="56447" y="61928"/>
                      <a:pt x="55733" y="58316"/>
                      <a:pt x="54304" y="54903"/>
                    </a:cubicBezTo>
                    <a:cubicBezTo>
                      <a:pt x="52889" y="51503"/>
                      <a:pt x="50296" y="47488"/>
                      <a:pt x="46525" y="42858"/>
                    </a:cubicBezTo>
                    <a:cubicBezTo>
                      <a:pt x="45493" y="41654"/>
                      <a:pt x="42206" y="38188"/>
                      <a:pt x="36663" y="32460"/>
                    </a:cubicBezTo>
                    <a:cubicBezTo>
                      <a:pt x="31133" y="26732"/>
                      <a:pt x="23322" y="18722"/>
                      <a:pt x="13228" y="8429"/>
                    </a:cubicBezTo>
                    <a:close/>
                  </a:path>
                </a:pathLst>
              </a:custGeom>
              <a:grpFill/>
              <a:ln w="17"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CDA5339-4D97-AC06-E34F-B9A80E540C85}"/>
                  </a:ext>
                </a:extLst>
              </p:cNvPr>
              <p:cNvSpPr/>
              <p:nvPr/>
            </p:nvSpPr>
            <p:spPr>
              <a:xfrm flipV="1">
                <a:off x="5617961" y="6418224"/>
                <a:ext cx="63995" cy="96063"/>
              </a:xfrm>
              <a:custGeom>
                <a:avLst/>
                <a:gdLst>
                  <a:gd name="connsiteX0" fmla="*/ 30076 w 63995"/>
                  <a:gd name="connsiteY0" fmla="*/ 84079 h 96063"/>
                  <a:gd name="connsiteX1" fmla="*/ 15531 w 63995"/>
                  <a:gd name="connsiteY1" fmla="*/ 74554 h 96063"/>
                  <a:gd name="connsiteX2" fmla="*/ 10669 w 63995"/>
                  <a:gd name="connsiteY2" fmla="*/ 45940 h 96063"/>
                  <a:gd name="connsiteX3" fmla="*/ 15531 w 63995"/>
                  <a:gd name="connsiteY3" fmla="*/ 17385 h 96063"/>
                  <a:gd name="connsiteX4" fmla="*/ 30076 w 63995"/>
                  <a:gd name="connsiteY4" fmla="*/ 7860 h 96063"/>
                  <a:gd name="connsiteX5" fmla="*/ 44681 w 63995"/>
                  <a:gd name="connsiteY5" fmla="*/ 17385 h 96063"/>
                  <a:gd name="connsiteX6" fmla="*/ 49563 w 63995"/>
                  <a:gd name="connsiteY6" fmla="*/ 45940 h 96063"/>
                  <a:gd name="connsiteX7" fmla="*/ 44681 w 63995"/>
                  <a:gd name="connsiteY7" fmla="*/ 74554 h 96063"/>
                  <a:gd name="connsiteX8" fmla="*/ 30076 w 63995"/>
                  <a:gd name="connsiteY8" fmla="*/ 84079 h 96063"/>
                  <a:gd name="connsiteX9" fmla="*/ 30076 w 63995"/>
                  <a:gd name="connsiteY9" fmla="*/ 94001 h 96063"/>
                  <a:gd name="connsiteX10" fmla="*/ 53869 w 63995"/>
                  <a:gd name="connsiteY10" fmla="*/ 81678 h 96063"/>
                  <a:gd name="connsiteX11" fmla="*/ 62084 w 63995"/>
                  <a:gd name="connsiteY11" fmla="*/ 45940 h 96063"/>
                  <a:gd name="connsiteX12" fmla="*/ 53869 w 63995"/>
                  <a:gd name="connsiteY12" fmla="*/ 10241 h 96063"/>
                  <a:gd name="connsiteX13" fmla="*/ 30076 w 63995"/>
                  <a:gd name="connsiteY13" fmla="*/ -2062 h 96063"/>
                  <a:gd name="connsiteX14" fmla="*/ 6304 w 63995"/>
                  <a:gd name="connsiteY14" fmla="*/ 10241 h 96063"/>
                  <a:gd name="connsiteX15" fmla="*/ -1912 w 63995"/>
                  <a:gd name="connsiteY15" fmla="*/ 45940 h 96063"/>
                  <a:gd name="connsiteX16" fmla="*/ 6304 w 63995"/>
                  <a:gd name="connsiteY16" fmla="*/ 81678 h 96063"/>
                  <a:gd name="connsiteX17" fmla="*/ 30076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76" y="84079"/>
                    </a:moveTo>
                    <a:cubicBezTo>
                      <a:pt x="23634" y="84079"/>
                      <a:pt x="18785" y="80904"/>
                      <a:pt x="15531" y="74554"/>
                    </a:cubicBezTo>
                    <a:cubicBezTo>
                      <a:pt x="12290" y="68218"/>
                      <a:pt x="10669" y="58679"/>
                      <a:pt x="10669" y="45940"/>
                    </a:cubicBezTo>
                    <a:cubicBezTo>
                      <a:pt x="10669" y="33253"/>
                      <a:pt x="12290" y="23735"/>
                      <a:pt x="15531" y="17385"/>
                    </a:cubicBezTo>
                    <a:cubicBezTo>
                      <a:pt x="18785" y="11035"/>
                      <a:pt x="23634" y="7860"/>
                      <a:pt x="30076" y="7860"/>
                    </a:cubicBezTo>
                    <a:cubicBezTo>
                      <a:pt x="36572" y="7860"/>
                      <a:pt x="41440" y="11035"/>
                      <a:pt x="44681" y="17385"/>
                    </a:cubicBezTo>
                    <a:cubicBezTo>
                      <a:pt x="47936" y="23735"/>
                      <a:pt x="49563" y="33253"/>
                      <a:pt x="49563" y="45940"/>
                    </a:cubicBezTo>
                    <a:cubicBezTo>
                      <a:pt x="49563" y="58679"/>
                      <a:pt x="47936" y="68218"/>
                      <a:pt x="44681" y="74554"/>
                    </a:cubicBezTo>
                    <a:cubicBezTo>
                      <a:pt x="41440" y="80904"/>
                      <a:pt x="36572" y="84079"/>
                      <a:pt x="30076" y="84079"/>
                    </a:cubicBezTo>
                    <a:close/>
                    <a:moveTo>
                      <a:pt x="30076" y="94001"/>
                    </a:moveTo>
                    <a:cubicBezTo>
                      <a:pt x="40461" y="94001"/>
                      <a:pt x="48392" y="89894"/>
                      <a:pt x="53869" y="81678"/>
                    </a:cubicBezTo>
                    <a:cubicBezTo>
                      <a:pt x="59346" y="73476"/>
                      <a:pt x="62084" y="61563"/>
                      <a:pt x="62084" y="45940"/>
                    </a:cubicBezTo>
                    <a:cubicBezTo>
                      <a:pt x="62084" y="30356"/>
                      <a:pt x="59346" y="18456"/>
                      <a:pt x="53869" y="10241"/>
                    </a:cubicBezTo>
                    <a:cubicBezTo>
                      <a:pt x="48392" y="2039"/>
                      <a:pt x="40461" y="-2062"/>
                      <a:pt x="30076" y="-2062"/>
                    </a:cubicBezTo>
                    <a:cubicBezTo>
                      <a:pt x="19705" y="-2062"/>
                      <a:pt x="11780" y="2039"/>
                      <a:pt x="6304" y="10241"/>
                    </a:cubicBezTo>
                    <a:cubicBezTo>
                      <a:pt x="827" y="18456"/>
                      <a:pt x="-1912" y="30356"/>
                      <a:pt x="-1912" y="45940"/>
                    </a:cubicBezTo>
                    <a:cubicBezTo>
                      <a:pt x="-1912" y="61563"/>
                      <a:pt x="827" y="73476"/>
                      <a:pt x="6304" y="81678"/>
                    </a:cubicBezTo>
                    <a:cubicBezTo>
                      <a:pt x="11780" y="89894"/>
                      <a:pt x="19705" y="94001"/>
                      <a:pt x="30076" y="94001"/>
                    </a:cubicBezTo>
                    <a:close/>
                  </a:path>
                </a:pathLst>
              </a:custGeom>
              <a:grpFill/>
              <a:ln w="17" cap="flat">
                <a:noFill/>
                <a:prstDash val="solid"/>
                <a:round/>
              </a:ln>
            </p:spPr>
            <p:txBody>
              <a:bodyPr rtlCol="0" anchor="ctr"/>
              <a:lstStyle/>
              <a:p>
                <a:endParaRPr lang="en-US"/>
              </a:p>
            </p:txBody>
          </p:sp>
        </p:grpSp>
      </p:grpSp>
      <p:grpSp>
        <p:nvGrpSpPr>
          <p:cNvPr id="24" name="Graphic 3">
            <a:extLst>
              <a:ext uri="{FF2B5EF4-FFF2-40B4-BE49-F238E27FC236}">
                <a16:creationId xmlns:a16="http://schemas.microsoft.com/office/drawing/2014/main" id="{819FCC35-04D2-D0EB-3F84-DBE71FB67DA1}"/>
              </a:ext>
            </a:extLst>
          </p:cNvPr>
          <p:cNvGrpSpPr/>
          <p:nvPr/>
        </p:nvGrpSpPr>
        <p:grpSpPr>
          <a:xfrm>
            <a:off x="5675156" y="5792646"/>
            <a:ext cx="279534" cy="195415"/>
            <a:chOff x="6241120" y="6327087"/>
            <a:chExt cx="279534" cy="195415"/>
          </a:xfrm>
          <a:solidFill>
            <a:schemeClr val="tx1"/>
          </a:solidFill>
        </p:grpSpPr>
        <p:sp>
          <p:nvSpPr>
            <p:cNvPr id="25" name="Freeform: Shape 24">
              <a:extLst>
                <a:ext uri="{FF2B5EF4-FFF2-40B4-BE49-F238E27FC236}">
                  <a16:creationId xmlns:a16="http://schemas.microsoft.com/office/drawing/2014/main" id="{CC4581AE-069F-7658-E68A-1C162E56DAFA}"/>
                </a:ext>
              </a:extLst>
            </p:cNvPr>
            <p:cNvSpPr/>
            <p:nvPr/>
          </p:nvSpPr>
          <p:spPr>
            <a:xfrm>
              <a:off x="6361689" y="6327087"/>
              <a:ext cx="12699" cy="44449"/>
            </a:xfrm>
            <a:custGeom>
              <a:avLst/>
              <a:gdLst>
                <a:gd name="connsiteX0" fmla="*/ 179 w 12699"/>
                <a:gd name="connsiteY0" fmla="*/ 256 h 44449"/>
                <a:gd name="connsiteX1" fmla="*/ 179 w 12699"/>
                <a:gd name="connsiteY1" fmla="*/ 44706 h 44449"/>
              </a:gdLst>
              <a:ahLst/>
              <a:cxnLst>
                <a:cxn ang="0">
                  <a:pos x="connsiteX0" y="connsiteY0"/>
                </a:cxn>
                <a:cxn ang="0">
                  <a:pos x="connsiteX1" y="connsiteY1"/>
                </a:cxn>
              </a:cxnLst>
              <a:rect l="l" t="t" r="r" b="b"/>
              <a:pathLst>
                <a:path w="12699" h="44449">
                  <a:moveTo>
                    <a:pt x="179" y="256"/>
                  </a:moveTo>
                  <a:lnTo>
                    <a:pt x="179" y="44706"/>
                  </a:lnTo>
                </a:path>
              </a:pathLst>
            </a:custGeom>
            <a:grpFill/>
            <a:ln w="8848" cap="flat">
              <a:solidFill>
                <a:srgbClr val="000000"/>
              </a:solidFill>
              <a:prstDash val="solid"/>
              <a:round/>
            </a:ln>
          </p:spPr>
          <p:txBody>
            <a:bodyPr rtlCol="0" anchor="ctr"/>
            <a:lstStyle/>
            <a:p>
              <a:endParaRPr lang="en-US"/>
            </a:p>
          </p:txBody>
        </p:sp>
        <p:grpSp>
          <p:nvGrpSpPr>
            <p:cNvPr id="26" name="Graphic 3">
              <a:extLst>
                <a:ext uri="{FF2B5EF4-FFF2-40B4-BE49-F238E27FC236}">
                  <a16:creationId xmlns:a16="http://schemas.microsoft.com/office/drawing/2014/main" id="{CA9C39BE-2522-D7EF-425E-18E8B0C5555B}"/>
                </a:ext>
              </a:extLst>
            </p:cNvPr>
            <p:cNvGrpSpPr/>
            <p:nvPr/>
          </p:nvGrpSpPr>
          <p:grpSpPr>
            <a:xfrm>
              <a:off x="6241120" y="6419891"/>
              <a:ext cx="279534" cy="98538"/>
              <a:chOff x="6241120" y="6419891"/>
              <a:chExt cx="279534" cy="98538"/>
            </a:xfrm>
            <a:grpFill/>
          </p:grpSpPr>
          <p:sp>
            <p:nvSpPr>
              <p:cNvPr id="27" name="Freeform: Shape 26">
                <a:extLst>
                  <a:ext uri="{FF2B5EF4-FFF2-40B4-BE49-F238E27FC236}">
                    <a16:creationId xmlns:a16="http://schemas.microsoft.com/office/drawing/2014/main" id="{ECF51A86-9522-56F0-193C-6ADD6B317403}"/>
                  </a:ext>
                </a:extLst>
              </p:cNvPr>
              <p:cNvSpPr/>
              <p:nvPr/>
            </p:nvSpPr>
            <p:spPr>
              <a:xfrm flipV="1">
                <a:off x="6241120" y="6467397"/>
                <a:ext cx="79493" cy="10537"/>
              </a:xfrm>
              <a:custGeom>
                <a:avLst/>
                <a:gdLst>
                  <a:gd name="connsiteX0" fmla="*/ -2509 w 79493"/>
                  <a:gd name="connsiteY0" fmla="*/ 8798 h 10537"/>
                  <a:gd name="connsiteX1" fmla="*/ 76985 w 79493"/>
                  <a:gd name="connsiteY1" fmla="*/ 8798 h 10537"/>
                  <a:gd name="connsiteX2" fmla="*/ 76985 w 79493"/>
                  <a:gd name="connsiteY2" fmla="*/ -1739 h 10537"/>
                  <a:gd name="connsiteX3" fmla="*/ -2509 w 79493"/>
                  <a:gd name="connsiteY3" fmla="*/ -1739 h 10537"/>
                  <a:gd name="connsiteX4" fmla="*/ -2509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509" y="8798"/>
                    </a:moveTo>
                    <a:lnTo>
                      <a:pt x="76985" y="8798"/>
                    </a:lnTo>
                    <a:lnTo>
                      <a:pt x="76985" y="-1739"/>
                    </a:lnTo>
                    <a:lnTo>
                      <a:pt x="-2509" y="-1739"/>
                    </a:lnTo>
                    <a:lnTo>
                      <a:pt x="-2509" y="8798"/>
                    </a:lnTo>
                    <a:close/>
                  </a:path>
                </a:pathLst>
              </a:custGeom>
              <a:grpFill/>
              <a:ln w="17"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A18BC7C1-FD30-304F-7FE1-36BF514AF279}"/>
                  </a:ext>
                </a:extLst>
              </p:cNvPr>
              <p:cNvSpPr/>
              <p:nvPr/>
            </p:nvSpPr>
            <p:spPr>
              <a:xfrm flipV="1">
                <a:off x="6348029" y="6419891"/>
                <a:ext cx="55125" cy="92590"/>
              </a:xfrm>
              <a:custGeom>
                <a:avLst/>
                <a:gdLst>
                  <a:gd name="connsiteX0" fmla="*/ -106 w 55125"/>
                  <a:gd name="connsiteY0" fmla="*/ 8471 h 92590"/>
                  <a:gd name="connsiteX1" fmla="*/ 20353 w 55125"/>
                  <a:gd name="connsiteY1" fmla="*/ 8471 h 92590"/>
                  <a:gd name="connsiteX2" fmla="*/ 20353 w 55125"/>
                  <a:gd name="connsiteY2" fmla="*/ 79115 h 92590"/>
                  <a:gd name="connsiteX3" fmla="*/ -1912 w 55125"/>
                  <a:gd name="connsiteY3" fmla="*/ 74650 h 92590"/>
                  <a:gd name="connsiteX4" fmla="*/ -1912 w 55125"/>
                  <a:gd name="connsiteY4" fmla="*/ 86060 h 92590"/>
                  <a:gd name="connsiteX5" fmla="*/ 20233 w 55125"/>
                  <a:gd name="connsiteY5" fmla="*/ 90525 h 92590"/>
                  <a:gd name="connsiteX6" fmla="*/ 32755 w 55125"/>
                  <a:gd name="connsiteY6" fmla="*/ 90525 h 92590"/>
                  <a:gd name="connsiteX7" fmla="*/ 32755 w 55125"/>
                  <a:gd name="connsiteY7" fmla="*/ 8471 h 92590"/>
                  <a:gd name="connsiteX8" fmla="*/ 53214 w 55125"/>
                  <a:gd name="connsiteY8" fmla="*/ 8471 h 92590"/>
                  <a:gd name="connsiteX9" fmla="*/ 53214 w 55125"/>
                  <a:gd name="connsiteY9" fmla="*/ -2066 h 92590"/>
                  <a:gd name="connsiteX10" fmla="*/ -106 w 55125"/>
                  <a:gd name="connsiteY10" fmla="*/ -2066 h 92590"/>
                  <a:gd name="connsiteX11" fmla="*/ -106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106" y="8471"/>
                    </a:moveTo>
                    <a:lnTo>
                      <a:pt x="20353" y="8471"/>
                    </a:lnTo>
                    <a:lnTo>
                      <a:pt x="20353" y="79115"/>
                    </a:lnTo>
                    <a:lnTo>
                      <a:pt x="-1912" y="74650"/>
                    </a:lnTo>
                    <a:lnTo>
                      <a:pt x="-1912" y="86060"/>
                    </a:lnTo>
                    <a:lnTo>
                      <a:pt x="20233" y="90525"/>
                    </a:lnTo>
                    <a:lnTo>
                      <a:pt x="32755" y="90525"/>
                    </a:lnTo>
                    <a:lnTo>
                      <a:pt x="32755" y="8471"/>
                    </a:lnTo>
                    <a:lnTo>
                      <a:pt x="53214" y="8471"/>
                    </a:lnTo>
                    <a:lnTo>
                      <a:pt x="53214" y="-2066"/>
                    </a:lnTo>
                    <a:lnTo>
                      <a:pt x="-106" y="-2066"/>
                    </a:lnTo>
                    <a:lnTo>
                      <a:pt x="-106" y="8471"/>
                    </a:lnTo>
                    <a:close/>
                  </a:path>
                </a:pathLst>
              </a:custGeom>
              <a:grpFill/>
              <a:ln w="17"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8237DA87-CCB1-29C3-348D-4A4F8FB9A576}"/>
                  </a:ext>
                </a:extLst>
              </p:cNvPr>
              <p:cNvSpPr/>
              <p:nvPr/>
            </p:nvSpPr>
            <p:spPr>
              <a:xfrm flipV="1">
                <a:off x="6424682" y="6419891"/>
                <a:ext cx="59908" cy="94396"/>
              </a:xfrm>
              <a:custGeom>
                <a:avLst/>
                <a:gdLst>
                  <a:gd name="connsiteX0" fmla="*/ 2092 w 59908"/>
                  <a:gd name="connsiteY0" fmla="*/ 92377 h 94396"/>
                  <a:gd name="connsiteX1" fmla="*/ 51265 w 59908"/>
                  <a:gd name="connsiteY1" fmla="*/ 92377 h 94396"/>
                  <a:gd name="connsiteX2" fmla="*/ 51265 w 59908"/>
                  <a:gd name="connsiteY2" fmla="*/ 81820 h 94396"/>
                  <a:gd name="connsiteX3" fmla="*/ 13561 w 59908"/>
                  <a:gd name="connsiteY3" fmla="*/ 81820 h 94396"/>
                  <a:gd name="connsiteX4" fmla="*/ 13561 w 59908"/>
                  <a:gd name="connsiteY4" fmla="*/ 59138 h 94396"/>
                  <a:gd name="connsiteX5" fmla="*/ 18999 w 59908"/>
                  <a:gd name="connsiteY5" fmla="*/ 60527 h 94396"/>
                  <a:gd name="connsiteX6" fmla="*/ 24476 w 59908"/>
                  <a:gd name="connsiteY6" fmla="*/ 60984 h 94396"/>
                  <a:gd name="connsiteX7" fmla="*/ 49022 w 59908"/>
                  <a:gd name="connsiteY7" fmla="*/ 52491 h 94396"/>
                  <a:gd name="connsiteX8" fmla="*/ 58091 w 59908"/>
                  <a:gd name="connsiteY8" fmla="*/ 29492 h 94396"/>
                  <a:gd name="connsiteX9" fmla="*/ 48784 w 59908"/>
                  <a:gd name="connsiteY9" fmla="*/ 6255 h 94396"/>
                  <a:gd name="connsiteX10" fmla="*/ 22551 w 59908"/>
                  <a:gd name="connsiteY10" fmla="*/ -2020 h 94396"/>
                  <a:gd name="connsiteX11" fmla="*/ 10664 w 59908"/>
                  <a:gd name="connsiteY11" fmla="*/ -1028 h 94396"/>
                  <a:gd name="connsiteX12" fmla="*/ -1817 w 59908"/>
                  <a:gd name="connsiteY12" fmla="*/ 1949 h 94396"/>
                  <a:gd name="connsiteX13" fmla="*/ -1817 w 59908"/>
                  <a:gd name="connsiteY13" fmla="*/ 14549 h 94396"/>
                  <a:gd name="connsiteX14" fmla="*/ 9712 w 59908"/>
                  <a:gd name="connsiteY14" fmla="*/ 10025 h 94396"/>
                  <a:gd name="connsiteX15" fmla="*/ 22293 w 59908"/>
                  <a:gd name="connsiteY15" fmla="*/ 8537 h 94396"/>
                  <a:gd name="connsiteX16" fmla="*/ 39279 w 59908"/>
                  <a:gd name="connsiteY16" fmla="*/ 14172 h 94396"/>
                  <a:gd name="connsiteX17" fmla="*/ 45550 w 59908"/>
                  <a:gd name="connsiteY17" fmla="*/ 29492 h 94396"/>
                  <a:gd name="connsiteX18" fmla="*/ 39279 w 59908"/>
                  <a:gd name="connsiteY18" fmla="*/ 44791 h 94396"/>
                  <a:gd name="connsiteX19" fmla="*/ 22293 w 59908"/>
                  <a:gd name="connsiteY19" fmla="*/ 50447 h 94396"/>
                  <a:gd name="connsiteX20" fmla="*/ 12272 w 59908"/>
                  <a:gd name="connsiteY20" fmla="*/ 49335 h 94396"/>
                  <a:gd name="connsiteX21" fmla="*/ 2092 w 59908"/>
                  <a:gd name="connsiteY21" fmla="*/ 45863 h 94396"/>
                  <a:gd name="connsiteX22" fmla="*/ 2092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092" y="92377"/>
                    </a:moveTo>
                    <a:lnTo>
                      <a:pt x="51265" y="92377"/>
                    </a:lnTo>
                    <a:lnTo>
                      <a:pt x="51265" y="81820"/>
                    </a:lnTo>
                    <a:lnTo>
                      <a:pt x="13561" y="81820"/>
                    </a:lnTo>
                    <a:lnTo>
                      <a:pt x="13561" y="59138"/>
                    </a:lnTo>
                    <a:cubicBezTo>
                      <a:pt x="15374" y="59760"/>
                      <a:pt x="17186" y="60223"/>
                      <a:pt x="18999" y="60527"/>
                    </a:cubicBezTo>
                    <a:cubicBezTo>
                      <a:pt x="20824" y="60832"/>
                      <a:pt x="22650" y="60984"/>
                      <a:pt x="24476" y="60984"/>
                    </a:cubicBezTo>
                    <a:cubicBezTo>
                      <a:pt x="34808" y="60984"/>
                      <a:pt x="42990" y="58153"/>
                      <a:pt x="49022" y="52491"/>
                    </a:cubicBezTo>
                    <a:cubicBezTo>
                      <a:pt x="55068" y="46829"/>
                      <a:pt x="58091" y="39162"/>
                      <a:pt x="58091" y="29492"/>
                    </a:cubicBezTo>
                    <a:cubicBezTo>
                      <a:pt x="58091" y="19530"/>
                      <a:pt x="54989" y="11784"/>
                      <a:pt x="48784" y="6255"/>
                    </a:cubicBezTo>
                    <a:cubicBezTo>
                      <a:pt x="42580" y="738"/>
                      <a:pt x="33835" y="-2020"/>
                      <a:pt x="22551" y="-2020"/>
                    </a:cubicBezTo>
                    <a:cubicBezTo>
                      <a:pt x="18661" y="-2020"/>
                      <a:pt x="14699" y="-1689"/>
                      <a:pt x="10664" y="-1028"/>
                    </a:cubicBezTo>
                    <a:cubicBezTo>
                      <a:pt x="6643" y="-367"/>
                      <a:pt x="2482" y="626"/>
                      <a:pt x="-1817" y="1949"/>
                    </a:cubicBezTo>
                    <a:lnTo>
                      <a:pt x="-1817" y="14549"/>
                    </a:lnTo>
                    <a:cubicBezTo>
                      <a:pt x="1900" y="12525"/>
                      <a:pt x="5743" y="11017"/>
                      <a:pt x="9712" y="10025"/>
                    </a:cubicBezTo>
                    <a:cubicBezTo>
                      <a:pt x="13681" y="9033"/>
                      <a:pt x="17874" y="8537"/>
                      <a:pt x="22293" y="8537"/>
                    </a:cubicBezTo>
                    <a:cubicBezTo>
                      <a:pt x="29450" y="8537"/>
                      <a:pt x="35112" y="10415"/>
                      <a:pt x="39279" y="14172"/>
                    </a:cubicBezTo>
                    <a:cubicBezTo>
                      <a:pt x="43459" y="17929"/>
                      <a:pt x="45550" y="23036"/>
                      <a:pt x="45550" y="29492"/>
                    </a:cubicBezTo>
                    <a:cubicBezTo>
                      <a:pt x="45550" y="35934"/>
                      <a:pt x="43459" y="41034"/>
                      <a:pt x="39279" y="44791"/>
                    </a:cubicBezTo>
                    <a:cubicBezTo>
                      <a:pt x="35112" y="48562"/>
                      <a:pt x="29450" y="50447"/>
                      <a:pt x="22293" y="50447"/>
                    </a:cubicBezTo>
                    <a:cubicBezTo>
                      <a:pt x="18946" y="50447"/>
                      <a:pt x="15605" y="50076"/>
                      <a:pt x="12272" y="49335"/>
                    </a:cubicBezTo>
                    <a:cubicBezTo>
                      <a:pt x="8951" y="48595"/>
                      <a:pt x="5558" y="47437"/>
                      <a:pt x="2092" y="45863"/>
                    </a:cubicBezTo>
                    <a:lnTo>
                      <a:pt x="2092" y="92377"/>
                    </a:lnTo>
                    <a:close/>
                  </a:path>
                </a:pathLst>
              </a:custGeom>
              <a:grpFill/>
              <a:ln w="17" cap="flat">
                <a:noFill/>
                <a:prstDash val="solid"/>
                <a:round/>
              </a:ln>
            </p:spPr>
            <p:txBody>
              <a:bodyPr rtlCol="0" anchor="ctr"/>
              <a:lstStyle/>
              <a:p>
                <a:endParaRPr lang="en-US"/>
              </a:p>
            </p:txBody>
          </p:sp>
        </p:grpSp>
      </p:grpSp>
      <p:grpSp>
        <p:nvGrpSpPr>
          <p:cNvPr id="31" name="Graphic 3">
            <a:extLst>
              <a:ext uri="{FF2B5EF4-FFF2-40B4-BE49-F238E27FC236}">
                <a16:creationId xmlns:a16="http://schemas.microsoft.com/office/drawing/2014/main" id="{7D708726-5BE8-92E3-1ED8-09FC2FB27E65}"/>
              </a:ext>
            </a:extLst>
          </p:cNvPr>
          <p:cNvGrpSpPr/>
          <p:nvPr/>
        </p:nvGrpSpPr>
        <p:grpSpPr>
          <a:xfrm>
            <a:off x="6480449" y="5792646"/>
            <a:ext cx="282587" cy="195415"/>
            <a:chOff x="7046413" y="6327087"/>
            <a:chExt cx="282587" cy="195415"/>
          </a:xfrm>
          <a:solidFill>
            <a:schemeClr val="tx1"/>
          </a:solidFill>
        </p:grpSpPr>
        <p:sp>
          <p:nvSpPr>
            <p:cNvPr id="36" name="Freeform: Shape 35">
              <a:extLst>
                <a:ext uri="{FF2B5EF4-FFF2-40B4-BE49-F238E27FC236}">
                  <a16:creationId xmlns:a16="http://schemas.microsoft.com/office/drawing/2014/main" id="{5A45CE74-F6AC-908A-F2DA-7F8C90A13CC1}"/>
                </a:ext>
              </a:extLst>
            </p:cNvPr>
            <p:cNvSpPr/>
            <p:nvPr/>
          </p:nvSpPr>
          <p:spPr>
            <a:xfrm>
              <a:off x="7166982" y="6327087"/>
              <a:ext cx="12699" cy="44449"/>
            </a:xfrm>
            <a:custGeom>
              <a:avLst/>
              <a:gdLst>
                <a:gd name="connsiteX0" fmla="*/ 242 w 12699"/>
                <a:gd name="connsiteY0" fmla="*/ 256 h 44449"/>
                <a:gd name="connsiteX1" fmla="*/ 242 w 12699"/>
                <a:gd name="connsiteY1" fmla="*/ 44706 h 44449"/>
              </a:gdLst>
              <a:ahLst/>
              <a:cxnLst>
                <a:cxn ang="0">
                  <a:pos x="connsiteX0" y="connsiteY0"/>
                </a:cxn>
                <a:cxn ang="0">
                  <a:pos x="connsiteX1" y="connsiteY1"/>
                </a:cxn>
              </a:cxnLst>
              <a:rect l="l" t="t" r="r" b="b"/>
              <a:pathLst>
                <a:path w="12699" h="44449">
                  <a:moveTo>
                    <a:pt x="242" y="256"/>
                  </a:moveTo>
                  <a:lnTo>
                    <a:pt x="242" y="44706"/>
                  </a:lnTo>
                </a:path>
              </a:pathLst>
            </a:custGeom>
            <a:grpFill/>
            <a:ln w="8848" cap="flat">
              <a:solidFill>
                <a:srgbClr val="000000"/>
              </a:solidFill>
              <a:prstDash val="solid"/>
              <a:round/>
            </a:ln>
          </p:spPr>
          <p:txBody>
            <a:bodyPr rtlCol="0" anchor="ctr"/>
            <a:lstStyle/>
            <a:p>
              <a:endParaRPr lang="en-US"/>
            </a:p>
          </p:txBody>
        </p:sp>
        <p:grpSp>
          <p:nvGrpSpPr>
            <p:cNvPr id="40" name="Graphic 3">
              <a:extLst>
                <a:ext uri="{FF2B5EF4-FFF2-40B4-BE49-F238E27FC236}">
                  <a16:creationId xmlns:a16="http://schemas.microsoft.com/office/drawing/2014/main" id="{73F96126-D366-A35A-5BC5-3B0D8880DF43}"/>
                </a:ext>
              </a:extLst>
            </p:cNvPr>
            <p:cNvGrpSpPr/>
            <p:nvPr/>
          </p:nvGrpSpPr>
          <p:grpSpPr>
            <a:xfrm>
              <a:off x="7046413" y="6418224"/>
              <a:ext cx="282587" cy="100278"/>
              <a:chOff x="7046413" y="6418224"/>
              <a:chExt cx="282587" cy="100278"/>
            </a:xfrm>
            <a:grpFill/>
          </p:grpSpPr>
          <p:sp>
            <p:nvSpPr>
              <p:cNvPr id="42" name="Freeform: Shape 41">
                <a:extLst>
                  <a:ext uri="{FF2B5EF4-FFF2-40B4-BE49-F238E27FC236}">
                    <a16:creationId xmlns:a16="http://schemas.microsoft.com/office/drawing/2014/main" id="{AFB9E702-5B3E-910B-1A31-3BDA359E47CA}"/>
                  </a:ext>
                </a:extLst>
              </p:cNvPr>
              <p:cNvSpPr/>
              <p:nvPr/>
            </p:nvSpPr>
            <p:spPr>
              <a:xfrm flipV="1">
                <a:off x="7046413" y="6467397"/>
                <a:ext cx="79493" cy="10537"/>
              </a:xfrm>
              <a:custGeom>
                <a:avLst/>
                <a:gdLst>
                  <a:gd name="connsiteX0" fmla="*/ -2445 w 79493"/>
                  <a:gd name="connsiteY0" fmla="*/ 8798 h 10537"/>
                  <a:gd name="connsiteX1" fmla="*/ 77049 w 79493"/>
                  <a:gd name="connsiteY1" fmla="*/ 8798 h 10537"/>
                  <a:gd name="connsiteX2" fmla="*/ 77049 w 79493"/>
                  <a:gd name="connsiteY2" fmla="*/ -1739 h 10537"/>
                  <a:gd name="connsiteX3" fmla="*/ -2445 w 79493"/>
                  <a:gd name="connsiteY3" fmla="*/ -1739 h 10537"/>
                  <a:gd name="connsiteX4" fmla="*/ -2445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445" y="8798"/>
                    </a:moveTo>
                    <a:lnTo>
                      <a:pt x="77049" y="8798"/>
                    </a:lnTo>
                    <a:lnTo>
                      <a:pt x="77049" y="-1739"/>
                    </a:lnTo>
                    <a:lnTo>
                      <a:pt x="-2445" y="-1739"/>
                    </a:lnTo>
                    <a:lnTo>
                      <a:pt x="-2445" y="8798"/>
                    </a:lnTo>
                    <a:close/>
                  </a:path>
                </a:pathLst>
              </a:custGeom>
              <a:grpFill/>
              <a:ln w="17"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5BCAF465-39FA-12A8-BE7B-8434DE57F9FC}"/>
                  </a:ext>
                </a:extLst>
              </p:cNvPr>
              <p:cNvSpPr/>
              <p:nvPr/>
            </p:nvSpPr>
            <p:spPr>
              <a:xfrm flipV="1">
                <a:off x="7153321" y="6419891"/>
                <a:ext cx="55125" cy="92590"/>
              </a:xfrm>
              <a:custGeom>
                <a:avLst/>
                <a:gdLst>
                  <a:gd name="connsiteX0" fmla="*/ -43 w 55125"/>
                  <a:gd name="connsiteY0" fmla="*/ 8471 h 92590"/>
                  <a:gd name="connsiteX1" fmla="*/ 20416 w 55125"/>
                  <a:gd name="connsiteY1" fmla="*/ 8471 h 92590"/>
                  <a:gd name="connsiteX2" fmla="*/ 20416 w 55125"/>
                  <a:gd name="connsiteY2" fmla="*/ 79115 h 92590"/>
                  <a:gd name="connsiteX3" fmla="*/ -1849 w 55125"/>
                  <a:gd name="connsiteY3" fmla="*/ 74650 h 92590"/>
                  <a:gd name="connsiteX4" fmla="*/ -1849 w 55125"/>
                  <a:gd name="connsiteY4" fmla="*/ 86060 h 92590"/>
                  <a:gd name="connsiteX5" fmla="*/ 20297 w 55125"/>
                  <a:gd name="connsiteY5" fmla="*/ 90525 h 92590"/>
                  <a:gd name="connsiteX6" fmla="*/ 32818 w 55125"/>
                  <a:gd name="connsiteY6" fmla="*/ 90525 h 92590"/>
                  <a:gd name="connsiteX7" fmla="*/ 32818 w 55125"/>
                  <a:gd name="connsiteY7" fmla="*/ 8471 h 92590"/>
                  <a:gd name="connsiteX8" fmla="*/ 53277 w 55125"/>
                  <a:gd name="connsiteY8" fmla="*/ 8471 h 92590"/>
                  <a:gd name="connsiteX9" fmla="*/ 53277 w 55125"/>
                  <a:gd name="connsiteY9" fmla="*/ -2066 h 92590"/>
                  <a:gd name="connsiteX10" fmla="*/ -43 w 55125"/>
                  <a:gd name="connsiteY10" fmla="*/ -2066 h 92590"/>
                  <a:gd name="connsiteX11" fmla="*/ -43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43" y="8471"/>
                    </a:moveTo>
                    <a:lnTo>
                      <a:pt x="20416" y="8471"/>
                    </a:lnTo>
                    <a:lnTo>
                      <a:pt x="20416" y="79115"/>
                    </a:lnTo>
                    <a:lnTo>
                      <a:pt x="-1849" y="74650"/>
                    </a:lnTo>
                    <a:lnTo>
                      <a:pt x="-1849" y="86060"/>
                    </a:lnTo>
                    <a:lnTo>
                      <a:pt x="20297" y="90525"/>
                    </a:lnTo>
                    <a:lnTo>
                      <a:pt x="32818" y="90525"/>
                    </a:lnTo>
                    <a:lnTo>
                      <a:pt x="32818" y="8471"/>
                    </a:lnTo>
                    <a:lnTo>
                      <a:pt x="53277" y="8471"/>
                    </a:lnTo>
                    <a:lnTo>
                      <a:pt x="53277" y="-2066"/>
                    </a:lnTo>
                    <a:lnTo>
                      <a:pt x="-43" y="-2066"/>
                    </a:lnTo>
                    <a:lnTo>
                      <a:pt x="-43" y="8471"/>
                    </a:lnTo>
                    <a:close/>
                  </a:path>
                </a:pathLst>
              </a:custGeom>
              <a:grpFill/>
              <a:ln w="17"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AD071D40-2BA5-FC71-AC3B-787391EE5007}"/>
                  </a:ext>
                </a:extLst>
              </p:cNvPr>
              <p:cNvSpPr/>
              <p:nvPr/>
            </p:nvSpPr>
            <p:spPr>
              <a:xfrm flipV="1">
                <a:off x="7228546" y="6418224"/>
                <a:ext cx="63995" cy="96063"/>
              </a:xfrm>
              <a:custGeom>
                <a:avLst/>
                <a:gdLst>
                  <a:gd name="connsiteX0" fmla="*/ 30203 w 63995"/>
                  <a:gd name="connsiteY0" fmla="*/ 84079 h 96063"/>
                  <a:gd name="connsiteX1" fmla="*/ 15658 w 63995"/>
                  <a:gd name="connsiteY1" fmla="*/ 74554 h 96063"/>
                  <a:gd name="connsiteX2" fmla="*/ 10796 w 63995"/>
                  <a:gd name="connsiteY2" fmla="*/ 45940 h 96063"/>
                  <a:gd name="connsiteX3" fmla="*/ 15658 w 63995"/>
                  <a:gd name="connsiteY3" fmla="*/ 17385 h 96063"/>
                  <a:gd name="connsiteX4" fmla="*/ 30203 w 63995"/>
                  <a:gd name="connsiteY4" fmla="*/ 7860 h 96063"/>
                  <a:gd name="connsiteX5" fmla="*/ 44808 w 63995"/>
                  <a:gd name="connsiteY5" fmla="*/ 17385 h 96063"/>
                  <a:gd name="connsiteX6" fmla="*/ 49690 w 63995"/>
                  <a:gd name="connsiteY6" fmla="*/ 45940 h 96063"/>
                  <a:gd name="connsiteX7" fmla="*/ 44808 w 63995"/>
                  <a:gd name="connsiteY7" fmla="*/ 74554 h 96063"/>
                  <a:gd name="connsiteX8" fmla="*/ 30203 w 63995"/>
                  <a:gd name="connsiteY8" fmla="*/ 84079 h 96063"/>
                  <a:gd name="connsiteX9" fmla="*/ 30203 w 63995"/>
                  <a:gd name="connsiteY9" fmla="*/ 94001 h 96063"/>
                  <a:gd name="connsiteX10" fmla="*/ 53996 w 63995"/>
                  <a:gd name="connsiteY10" fmla="*/ 81678 h 96063"/>
                  <a:gd name="connsiteX11" fmla="*/ 62211 w 63995"/>
                  <a:gd name="connsiteY11" fmla="*/ 45940 h 96063"/>
                  <a:gd name="connsiteX12" fmla="*/ 53996 w 63995"/>
                  <a:gd name="connsiteY12" fmla="*/ 10241 h 96063"/>
                  <a:gd name="connsiteX13" fmla="*/ 30203 w 63995"/>
                  <a:gd name="connsiteY13" fmla="*/ -2062 h 96063"/>
                  <a:gd name="connsiteX14" fmla="*/ 6430 w 63995"/>
                  <a:gd name="connsiteY14" fmla="*/ 10241 h 96063"/>
                  <a:gd name="connsiteX15" fmla="*/ -1785 w 63995"/>
                  <a:gd name="connsiteY15" fmla="*/ 45940 h 96063"/>
                  <a:gd name="connsiteX16" fmla="*/ 6430 w 63995"/>
                  <a:gd name="connsiteY16" fmla="*/ 81678 h 96063"/>
                  <a:gd name="connsiteX17" fmla="*/ 3020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203" y="84079"/>
                    </a:moveTo>
                    <a:cubicBezTo>
                      <a:pt x="23760" y="84079"/>
                      <a:pt x="18912" y="80904"/>
                      <a:pt x="15658" y="74554"/>
                    </a:cubicBezTo>
                    <a:cubicBezTo>
                      <a:pt x="12417" y="68218"/>
                      <a:pt x="10796" y="58679"/>
                      <a:pt x="10796" y="45940"/>
                    </a:cubicBezTo>
                    <a:cubicBezTo>
                      <a:pt x="10796" y="33253"/>
                      <a:pt x="12417" y="23735"/>
                      <a:pt x="15658" y="17385"/>
                    </a:cubicBezTo>
                    <a:cubicBezTo>
                      <a:pt x="18912" y="11035"/>
                      <a:pt x="23760" y="7860"/>
                      <a:pt x="30203" y="7860"/>
                    </a:cubicBezTo>
                    <a:cubicBezTo>
                      <a:pt x="36699" y="7860"/>
                      <a:pt x="41567" y="11035"/>
                      <a:pt x="44808" y="17385"/>
                    </a:cubicBezTo>
                    <a:cubicBezTo>
                      <a:pt x="48062" y="23735"/>
                      <a:pt x="49690" y="33253"/>
                      <a:pt x="49690" y="45940"/>
                    </a:cubicBezTo>
                    <a:cubicBezTo>
                      <a:pt x="49690" y="58679"/>
                      <a:pt x="48062" y="68218"/>
                      <a:pt x="44808" y="74554"/>
                    </a:cubicBezTo>
                    <a:cubicBezTo>
                      <a:pt x="41567" y="80904"/>
                      <a:pt x="36699" y="84079"/>
                      <a:pt x="30203" y="84079"/>
                    </a:cubicBezTo>
                    <a:close/>
                    <a:moveTo>
                      <a:pt x="30203" y="94001"/>
                    </a:moveTo>
                    <a:cubicBezTo>
                      <a:pt x="40588" y="94001"/>
                      <a:pt x="48519" y="89894"/>
                      <a:pt x="53996" y="81678"/>
                    </a:cubicBezTo>
                    <a:cubicBezTo>
                      <a:pt x="59473" y="73476"/>
                      <a:pt x="62211" y="61563"/>
                      <a:pt x="62211" y="45940"/>
                    </a:cubicBezTo>
                    <a:cubicBezTo>
                      <a:pt x="62211" y="30356"/>
                      <a:pt x="59473" y="18456"/>
                      <a:pt x="53996" y="10241"/>
                    </a:cubicBezTo>
                    <a:cubicBezTo>
                      <a:pt x="48519" y="2039"/>
                      <a:pt x="40588" y="-2062"/>
                      <a:pt x="30203" y="-2062"/>
                    </a:cubicBezTo>
                    <a:cubicBezTo>
                      <a:pt x="19831" y="-2062"/>
                      <a:pt x="11907" y="2039"/>
                      <a:pt x="6430" y="10241"/>
                    </a:cubicBezTo>
                    <a:cubicBezTo>
                      <a:pt x="953" y="18456"/>
                      <a:pt x="-1785" y="30356"/>
                      <a:pt x="-1785" y="45940"/>
                    </a:cubicBezTo>
                    <a:cubicBezTo>
                      <a:pt x="-1785" y="61563"/>
                      <a:pt x="953" y="73476"/>
                      <a:pt x="6430" y="81678"/>
                    </a:cubicBezTo>
                    <a:cubicBezTo>
                      <a:pt x="11907" y="89894"/>
                      <a:pt x="19831" y="94001"/>
                      <a:pt x="30203" y="94001"/>
                    </a:cubicBezTo>
                    <a:close/>
                  </a:path>
                </a:pathLst>
              </a:custGeom>
              <a:grpFill/>
              <a:ln w="17" cap="flat">
                <a:noFill/>
                <a:prstDash val="solid"/>
                <a:round/>
              </a:ln>
            </p:spPr>
            <p:txBody>
              <a:bodyPr rtlCol="0" anchor="ctr"/>
              <a:lstStyle/>
              <a:p>
                <a:endParaRPr lang="en-US"/>
              </a:p>
            </p:txBody>
          </p:sp>
        </p:grpSp>
      </p:grpSp>
      <p:grpSp>
        <p:nvGrpSpPr>
          <p:cNvPr id="46" name="Graphic 3">
            <a:extLst>
              <a:ext uri="{FF2B5EF4-FFF2-40B4-BE49-F238E27FC236}">
                <a16:creationId xmlns:a16="http://schemas.microsoft.com/office/drawing/2014/main" id="{7FF171B0-C512-6386-F8E4-699AF52CB7DD}"/>
              </a:ext>
            </a:extLst>
          </p:cNvPr>
          <p:cNvGrpSpPr/>
          <p:nvPr/>
        </p:nvGrpSpPr>
        <p:grpSpPr>
          <a:xfrm>
            <a:off x="7326153" y="5792646"/>
            <a:ext cx="186764" cy="195415"/>
            <a:chOff x="7892117" y="6327087"/>
            <a:chExt cx="186764" cy="195415"/>
          </a:xfrm>
          <a:solidFill>
            <a:schemeClr val="tx1"/>
          </a:solidFill>
        </p:grpSpPr>
        <p:sp>
          <p:nvSpPr>
            <p:cNvPr id="47" name="Freeform: Shape 46">
              <a:extLst>
                <a:ext uri="{FF2B5EF4-FFF2-40B4-BE49-F238E27FC236}">
                  <a16:creationId xmlns:a16="http://schemas.microsoft.com/office/drawing/2014/main" id="{590AEB99-43D0-7082-DA72-3B0A71B5795C}"/>
                </a:ext>
              </a:extLst>
            </p:cNvPr>
            <p:cNvSpPr/>
            <p:nvPr/>
          </p:nvSpPr>
          <p:spPr>
            <a:xfrm>
              <a:off x="7972275" y="6327087"/>
              <a:ext cx="12699" cy="44449"/>
            </a:xfrm>
            <a:custGeom>
              <a:avLst/>
              <a:gdLst>
                <a:gd name="connsiteX0" fmla="*/ 306 w 12699"/>
                <a:gd name="connsiteY0" fmla="*/ 256 h 44449"/>
                <a:gd name="connsiteX1" fmla="*/ 306 w 12699"/>
                <a:gd name="connsiteY1" fmla="*/ 44706 h 44449"/>
              </a:gdLst>
              <a:ahLst/>
              <a:cxnLst>
                <a:cxn ang="0">
                  <a:pos x="connsiteX0" y="connsiteY0"/>
                </a:cxn>
                <a:cxn ang="0">
                  <a:pos x="connsiteX1" y="connsiteY1"/>
                </a:cxn>
              </a:cxnLst>
              <a:rect l="l" t="t" r="r" b="b"/>
              <a:pathLst>
                <a:path w="12699" h="44449">
                  <a:moveTo>
                    <a:pt x="306" y="256"/>
                  </a:moveTo>
                  <a:lnTo>
                    <a:pt x="306" y="44706"/>
                  </a:lnTo>
                </a:path>
              </a:pathLst>
            </a:custGeom>
            <a:grpFill/>
            <a:ln w="8848" cap="flat">
              <a:solidFill>
                <a:srgbClr val="000000"/>
              </a:solidFill>
              <a:prstDash val="solid"/>
              <a:round/>
            </a:ln>
          </p:spPr>
          <p:txBody>
            <a:bodyPr rtlCol="0" anchor="ctr"/>
            <a:lstStyle/>
            <a:p>
              <a:endParaRPr lang="en-US"/>
            </a:p>
          </p:txBody>
        </p:sp>
        <p:grpSp>
          <p:nvGrpSpPr>
            <p:cNvPr id="48" name="Graphic 3">
              <a:extLst>
                <a:ext uri="{FF2B5EF4-FFF2-40B4-BE49-F238E27FC236}">
                  <a16:creationId xmlns:a16="http://schemas.microsoft.com/office/drawing/2014/main" id="{A191D2F0-DAC4-2781-6485-3897AD02A7FE}"/>
                </a:ext>
              </a:extLst>
            </p:cNvPr>
            <p:cNvGrpSpPr/>
            <p:nvPr/>
          </p:nvGrpSpPr>
          <p:grpSpPr>
            <a:xfrm>
              <a:off x="7892117" y="6419891"/>
              <a:ext cx="186764" cy="98538"/>
              <a:chOff x="7892117" y="6419891"/>
              <a:chExt cx="186764" cy="98538"/>
            </a:xfrm>
            <a:grpFill/>
          </p:grpSpPr>
          <p:sp>
            <p:nvSpPr>
              <p:cNvPr id="49" name="Freeform: Shape 48">
                <a:extLst>
                  <a:ext uri="{FF2B5EF4-FFF2-40B4-BE49-F238E27FC236}">
                    <a16:creationId xmlns:a16="http://schemas.microsoft.com/office/drawing/2014/main" id="{0F69C609-DA39-89FB-C35F-7EE7E7603EB8}"/>
                  </a:ext>
                </a:extLst>
              </p:cNvPr>
              <p:cNvSpPr/>
              <p:nvPr/>
            </p:nvSpPr>
            <p:spPr>
              <a:xfrm flipV="1">
                <a:off x="7892117" y="6467397"/>
                <a:ext cx="79493" cy="10537"/>
              </a:xfrm>
              <a:custGeom>
                <a:avLst/>
                <a:gdLst>
                  <a:gd name="connsiteX0" fmla="*/ -2379 w 79493"/>
                  <a:gd name="connsiteY0" fmla="*/ 8798 h 10537"/>
                  <a:gd name="connsiteX1" fmla="*/ 77115 w 79493"/>
                  <a:gd name="connsiteY1" fmla="*/ 8798 h 10537"/>
                  <a:gd name="connsiteX2" fmla="*/ 77115 w 79493"/>
                  <a:gd name="connsiteY2" fmla="*/ -1739 h 10537"/>
                  <a:gd name="connsiteX3" fmla="*/ -2379 w 79493"/>
                  <a:gd name="connsiteY3" fmla="*/ -1739 h 10537"/>
                  <a:gd name="connsiteX4" fmla="*/ -2379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379" y="8798"/>
                    </a:moveTo>
                    <a:lnTo>
                      <a:pt x="77115" y="8798"/>
                    </a:lnTo>
                    <a:lnTo>
                      <a:pt x="77115" y="-1739"/>
                    </a:lnTo>
                    <a:lnTo>
                      <a:pt x="-2379" y="-1739"/>
                    </a:lnTo>
                    <a:lnTo>
                      <a:pt x="-2379" y="8798"/>
                    </a:lnTo>
                    <a:close/>
                  </a:path>
                </a:pathLst>
              </a:custGeom>
              <a:grpFill/>
              <a:ln w="17"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8274E0A2-3BFC-955F-D26F-FFA6234921C3}"/>
                  </a:ext>
                </a:extLst>
              </p:cNvPr>
              <p:cNvSpPr/>
              <p:nvPr/>
            </p:nvSpPr>
            <p:spPr>
              <a:xfrm flipV="1">
                <a:off x="7994878" y="6419891"/>
                <a:ext cx="59908" cy="94396"/>
              </a:xfrm>
              <a:custGeom>
                <a:avLst/>
                <a:gdLst>
                  <a:gd name="connsiteX0" fmla="*/ 2215 w 59908"/>
                  <a:gd name="connsiteY0" fmla="*/ 92377 h 94396"/>
                  <a:gd name="connsiteX1" fmla="*/ 51388 w 59908"/>
                  <a:gd name="connsiteY1" fmla="*/ 92377 h 94396"/>
                  <a:gd name="connsiteX2" fmla="*/ 51388 w 59908"/>
                  <a:gd name="connsiteY2" fmla="*/ 81820 h 94396"/>
                  <a:gd name="connsiteX3" fmla="*/ 13685 w 59908"/>
                  <a:gd name="connsiteY3" fmla="*/ 81820 h 94396"/>
                  <a:gd name="connsiteX4" fmla="*/ 13685 w 59908"/>
                  <a:gd name="connsiteY4" fmla="*/ 59138 h 94396"/>
                  <a:gd name="connsiteX5" fmla="*/ 19122 w 59908"/>
                  <a:gd name="connsiteY5" fmla="*/ 60527 h 94396"/>
                  <a:gd name="connsiteX6" fmla="*/ 24599 w 59908"/>
                  <a:gd name="connsiteY6" fmla="*/ 60984 h 94396"/>
                  <a:gd name="connsiteX7" fmla="*/ 49146 w 59908"/>
                  <a:gd name="connsiteY7" fmla="*/ 52491 h 94396"/>
                  <a:gd name="connsiteX8" fmla="*/ 58214 w 59908"/>
                  <a:gd name="connsiteY8" fmla="*/ 29492 h 94396"/>
                  <a:gd name="connsiteX9" fmla="*/ 48908 w 59908"/>
                  <a:gd name="connsiteY9" fmla="*/ 6255 h 94396"/>
                  <a:gd name="connsiteX10" fmla="*/ 22674 w 59908"/>
                  <a:gd name="connsiteY10" fmla="*/ -2020 h 94396"/>
                  <a:gd name="connsiteX11" fmla="*/ 10788 w 59908"/>
                  <a:gd name="connsiteY11" fmla="*/ -1028 h 94396"/>
                  <a:gd name="connsiteX12" fmla="*/ -1694 w 59908"/>
                  <a:gd name="connsiteY12" fmla="*/ 1949 h 94396"/>
                  <a:gd name="connsiteX13" fmla="*/ -1694 w 59908"/>
                  <a:gd name="connsiteY13" fmla="*/ 14549 h 94396"/>
                  <a:gd name="connsiteX14" fmla="*/ 9835 w 59908"/>
                  <a:gd name="connsiteY14" fmla="*/ 10025 h 94396"/>
                  <a:gd name="connsiteX15" fmla="*/ 22416 w 59908"/>
                  <a:gd name="connsiteY15" fmla="*/ 8537 h 94396"/>
                  <a:gd name="connsiteX16" fmla="*/ 39403 w 59908"/>
                  <a:gd name="connsiteY16" fmla="*/ 14172 h 94396"/>
                  <a:gd name="connsiteX17" fmla="*/ 45673 w 59908"/>
                  <a:gd name="connsiteY17" fmla="*/ 29492 h 94396"/>
                  <a:gd name="connsiteX18" fmla="*/ 39403 w 59908"/>
                  <a:gd name="connsiteY18" fmla="*/ 44791 h 94396"/>
                  <a:gd name="connsiteX19" fmla="*/ 22416 w 59908"/>
                  <a:gd name="connsiteY19" fmla="*/ 50447 h 94396"/>
                  <a:gd name="connsiteX20" fmla="*/ 12395 w 59908"/>
                  <a:gd name="connsiteY20" fmla="*/ 49335 h 94396"/>
                  <a:gd name="connsiteX21" fmla="*/ 2215 w 59908"/>
                  <a:gd name="connsiteY21" fmla="*/ 45863 h 94396"/>
                  <a:gd name="connsiteX22" fmla="*/ 2215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215" y="92377"/>
                    </a:moveTo>
                    <a:lnTo>
                      <a:pt x="51388" y="92377"/>
                    </a:lnTo>
                    <a:lnTo>
                      <a:pt x="51388" y="81820"/>
                    </a:lnTo>
                    <a:lnTo>
                      <a:pt x="13685" y="81820"/>
                    </a:lnTo>
                    <a:lnTo>
                      <a:pt x="13685" y="59138"/>
                    </a:lnTo>
                    <a:cubicBezTo>
                      <a:pt x="15497" y="59760"/>
                      <a:pt x="17310" y="60223"/>
                      <a:pt x="19122" y="60527"/>
                    </a:cubicBezTo>
                    <a:cubicBezTo>
                      <a:pt x="20948" y="60832"/>
                      <a:pt x="22774" y="60984"/>
                      <a:pt x="24599" y="60984"/>
                    </a:cubicBezTo>
                    <a:cubicBezTo>
                      <a:pt x="34931" y="60984"/>
                      <a:pt x="43113" y="58153"/>
                      <a:pt x="49146" y="52491"/>
                    </a:cubicBezTo>
                    <a:cubicBezTo>
                      <a:pt x="55192" y="46829"/>
                      <a:pt x="58214" y="39162"/>
                      <a:pt x="58214" y="29492"/>
                    </a:cubicBezTo>
                    <a:cubicBezTo>
                      <a:pt x="58214" y="19530"/>
                      <a:pt x="55112" y="11784"/>
                      <a:pt x="48908" y="6255"/>
                    </a:cubicBezTo>
                    <a:cubicBezTo>
                      <a:pt x="42703" y="738"/>
                      <a:pt x="33959" y="-2020"/>
                      <a:pt x="22674" y="-2020"/>
                    </a:cubicBezTo>
                    <a:cubicBezTo>
                      <a:pt x="18785" y="-2020"/>
                      <a:pt x="14823" y="-1689"/>
                      <a:pt x="10788" y="-1028"/>
                    </a:cubicBezTo>
                    <a:cubicBezTo>
                      <a:pt x="6766" y="-367"/>
                      <a:pt x="2606" y="626"/>
                      <a:pt x="-1694" y="1949"/>
                    </a:cubicBezTo>
                    <a:lnTo>
                      <a:pt x="-1694" y="14549"/>
                    </a:lnTo>
                    <a:cubicBezTo>
                      <a:pt x="2024" y="12525"/>
                      <a:pt x="5867" y="11017"/>
                      <a:pt x="9835" y="10025"/>
                    </a:cubicBezTo>
                    <a:cubicBezTo>
                      <a:pt x="13804" y="9033"/>
                      <a:pt x="17998" y="8537"/>
                      <a:pt x="22416" y="8537"/>
                    </a:cubicBezTo>
                    <a:cubicBezTo>
                      <a:pt x="29573" y="8537"/>
                      <a:pt x="35235" y="10415"/>
                      <a:pt x="39403" y="14172"/>
                    </a:cubicBezTo>
                    <a:cubicBezTo>
                      <a:pt x="43583" y="17929"/>
                      <a:pt x="45673" y="23036"/>
                      <a:pt x="45673" y="29492"/>
                    </a:cubicBezTo>
                    <a:cubicBezTo>
                      <a:pt x="45673" y="35934"/>
                      <a:pt x="43583" y="41034"/>
                      <a:pt x="39403" y="44791"/>
                    </a:cubicBezTo>
                    <a:cubicBezTo>
                      <a:pt x="35235" y="48562"/>
                      <a:pt x="29573" y="50447"/>
                      <a:pt x="22416" y="50447"/>
                    </a:cubicBezTo>
                    <a:cubicBezTo>
                      <a:pt x="19069" y="50447"/>
                      <a:pt x="15729" y="50076"/>
                      <a:pt x="12395" y="49335"/>
                    </a:cubicBezTo>
                    <a:cubicBezTo>
                      <a:pt x="9075" y="48595"/>
                      <a:pt x="5681" y="47437"/>
                      <a:pt x="2215" y="45863"/>
                    </a:cubicBezTo>
                    <a:lnTo>
                      <a:pt x="2215" y="92377"/>
                    </a:lnTo>
                    <a:close/>
                  </a:path>
                </a:pathLst>
              </a:custGeom>
              <a:grpFill/>
              <a:ln w="17" cap="flat">
                <a:noFill/>
                <a:prstDash val="solid"/>
                <a:round/>
              </a:ln>
            </p:spPr>
            <p:txBody>
              <a:bodyPr rtlCol="0" anchor="ctr"/>
              <a:lstStyle/>
              <a:p>
                <a:endParaRPr lang="en-US"/>
              </a:p>
            </p:txBody>
          </p:sp>
        </p:grpSp>
      </p:grpSp>
      <p:grpSp>
        <p:nvGrpSpPr>
          <p:cNvPr id="51" name="Graphic 3">
            <a:extLst>
              <a:ext uri="{FF2B5EF4-FFF2-40B4-BE49-F238E27FC236}">
                <a16:creationId xmlns:a16="http://schemas.microsoft.com/office/drawing/2014/main" id="{D134F8E8-E708-42FA-2E71-47C4C76EFB76}"/>
              </a:ext>
            </a:extLst>
          </p:cNvPr>
          <p:cNvGrpSpPr/>
          <p:nvPr/>
        </p:nvGrpSpPr>
        <p:grpSpPr>
          <a:xfrm>
            <a:off x="8179579" y="5792646"/>
            <a:ext cx="73474" cy="195415"/>
            <a:chOff x="8745543" y="6327087"/>
            <a:chExt cx="73474" cy="195415"/>
          </a:xfrm>
          <a:solidFill>
            <a:schemeClr val="tx1"/>
          </a:solidFill>
        </p:grpSpPr>
        <p:sp>
          <p:nvSpPr>
            <p:cNvPr id="52" name="Freeform: Shape 51">
              <a:extLst>
                <a:ext uri="{FF2B5EF4-FFF2-40B4-BE49-F238E27FC236}">
                  <a16:creationId xmlns:a16="http://schemas.microsoft.com/office/drawing/2014/main" id="{64E05760-DA14-3A10-E996-3D72EE83ACD6}"/>
                </a:ext>
              </a:extLst>
            </p:cNvPr>
            <p:cNvSpPr/>
            <p:nvPr/>
          </p:nvSpPr>
          <p:spPr>
            <a:xfrm>
              <a:off x="8777568" y="6327087"/>
              <a:ext cx="12699" cy="44449"/>
            </a:xfrm>
            <a:custGeom>
              <a:avLst/>
              <a:gdLst>
                <a:gd name="connsiteX0" fmla="*/ 369 w 12699"/>
                <a:gd name="connsiteY0" fmla="*/ 256 h 44449"/>
                <a:gd name="connsiteX1" fmla="*/ 369 w 12699"/>
                <a:gd name="connsiteY1" fmla="*/ 44706 h 44449"/>
              </a:gdLst>
              <a:ahLst/>
              <a:cxnLst>
                <a:cxn ang="0">
                  <a:pos x="connsiteX0" y="connsiteY0"/>
                </a:cxn>
                <a:cxn ang="0">
                  <a:pos x="connsiteX1" y="connsiteY1"/>
                </a:cxn>
              </a:cxnLst>
              <a:rect l="l" t="t" r="r" b="b"/>
              <a:pathLst>
                <a:path w="12699" h="44449">
                  <a:moveTo>
                    <a:pt x="369" y="256"/>
                  </a:moveTo>
                  <a:lnTo>
                    <a:pt x="369" y="44706"/>
                  </a:lnTo>
                </a:path>
              </a:pathLst>
            </a:custGeom>
            <a:grpFill/>
            <a:ln w="8848" cap="flat">
              <a:solidFill>
                <a:srgbClr val="000000"/>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8B40762A-FA4E-ED1E-DA6B-CF75238B911B}"/>
                </a:ext>
              </a:extLst>
            </p:cNvPr>
            <p:cNvSpPr/>
            <p:nvPr/>
          </p:nvSpPr>
          <p:spPr>
            <a:xfrm flipV="1">
              <a:off x="8745543" y="6418224"/>
              <a:ext cx="63995" cy="96063"/>
            </a:xfrm>
            <a:custGeom>
              <a:avLst/>
              <a:gdLst>
                <a:gd name="connsiteX0" fmla="*/ 30323 w 63995"/>
                <a:gd name="connsiteY0" fmla="*/ 84079 h 96063"/>
                <a:gd name="connsiteX1" fmla="*/ 15777 w 63995"/>
                <a:gd name="connsiteY1" fmla="*/ 74554 h 96063"/>
                <a:gd name="connsiteX2" fmla="*/ 10915 w 63995"/>
                <a:gd name="connsiteY2" fmla="*/ 45940 h 96063"/>
                <a:gd name="connsiteX3" fmla="*/ 15777 w 63995"/>
                <a:gd name="connsiteY3" fmla="*/ 17385 h 96063"/>
                <a:gd name="connsiteX4" fmla="*/ 30323 w 63995"/>
                <a:gd name="connsiteY4" fmla="*/ 7860 h 96063"/>
                <a:gd name="connsiteX5" fmla="*/ 44928 w 63995"/>
                <a:gd name="connsiteY5" fmla="*/ 17385 h 96063"/>
                <a:gd name="connsiteX6" fmla="*/ 49809 w 63995"/>
                <a:gd name="connsiteY6" fmla="*/ 45940 h 96063"/>
                <a:gd name="connsiteX7" fmla="*/ 44928 w 63995"/>
                <a:gd name="connsiteY7" fmla="*/ 74554 h 96063"/>
                <a:gd name="connsiteX8" fmla="*/ 30323 w 63995"/>
                <a:gd name="connsiteY8" fmla="*/ 84079 h 96063"/>
                <a:gd name="connsiteX9" fmla="*/ 30323 w 63995"/>
                <a:gd name="connsiteY9" fmla="*/ 94001 h 96063"/>
                <a:gd name="connsiteX10" fmla="*/ 54115 w 63995"/>
                <a:gd name="connsiteY10" fmla="*/ 81678 h 96063"/>
                <a:gd name="connsiteX11" fmla="*/ 62330 w 63995"/>
                <a:gd name="connsiteY11" fmla="*/ 45940 h 96063"/>
                <a:gd name="connsiteX12" fmla="*/ 54115 w 63995"/>
                <a:gd name="connsiteY12" fmla="*/ 10241 h 96063"/>
                <a:gd name="connsiteX13" fmla="*/ 30323 w 63995"/>
                <a:gd name="connsiteY13" fmla="*/ -2062 h 96063"/>
                <a:gd name="connsiteX14" fmla="*/ 6550 w 63995"/>
                <a:gd name="connsiteY14" fmla="*/ 10241 h 96063"/>
                <a:gd name="connsiteX15" fmla="*/ -1666 w 63995"/>
                <a:gd name="connsiteY15" fmla="*/ 45940 h 96063"/>
                <a:gd name="connsiteX16" fmla="*/ 6550 w 63995"/>
                <a:gd name="connsiteY16" fmla="*/ 81678 h 96063"/>
                <a:gd name="connsiteX17" fmla="*/ 3032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323" y="84079"/>
                  </a:moveTo>
                  <a:cubicBezTo>
                    <a:pt x="23880" y="84079"/>
                    <a:pt x="19031" y="80904"/>
                    <a:pt x="15777" y="74554"/>
                  </a:cubicBezTo>
                  <a:cubicBezTo>
                    <a:pt x="12536" y="68218"/>
                    <a:pt x="10915" y="58679"/>
                    <a:pt x="10915" y="45940"/>
                  </a:cubicBezTo>
                  <a:cubicBezTo>
                    <a:pt x="10915" y="33253"/>
                    <a:pt x="12536" y="23735"/>
                    <a:pt x="15777" y="17385"/>
                  </a:cubicBezTo>
                  <a:cubicBezTo>
                    <a:pt x="19031" y="11035"/>
                    <a:pt x="23880" y="7860"/>
                    <a:pt x="30323" y="7860"/>
                  </a:cubicBezTo>
                  <a:cubicBezTo>
                    <a:pt x="36818" y="7860"/>
                    <a:pt x="41686" y="11035"/>
                    <a:pt x="44928" y="17385"/>
                  </a:cubicBezTo>
                  <a:cubicBezTo>
                    <a:pt x="48182" y="23735"/>
                    <a:pt x="49809" y="33253"/>
                    <a:pt x="49809" y="45940"/>
                  </a:cubicBezTo>
                  <a:cubicBezTo>
                    <a:pt x="49809" y="58679"/>
                    <a:pt x="48182" y="68218"/>
                    <a:pt x="44928" y="74554"/>
                  </a:cubicBezTo>
                  <a:cubicBezTo>
                    <a:pt x="41686" y="80904"/>
                    <a:pt x="36818" y="84079"/>
                    <a:pt x="30323" y="84079"/>
                  </a:cubicBezTo>
                  <a:close/>
                  <a:moveTo>
                    <a:pt x="30323" y="94001"/>
                  </a:moveTo>
                  <a:cubicBezTo>
                    <a:pt x="40707" y="94001"/>
                    <a:pt x="48638" y="89894"/>
                    <a:pt x="54115" y="81678"/>
                  </a:cubicBezTo>
                  <a:cubicBezTo>
                    <a:pt x="59592" y="73476"/>
                    <a:pt x="62330" y="61563"/>
                    <a:pt x="62330" y="45940"/>
                  </a:cubicBezTo>
                  <a:cubicBezTo>
                    <a:pt x="62330" y="30356"/>
                    <a:pt x="59592" y="18456"/>
                    <a:pt x="54115" y="10241"/>
                  </a:cubicBezTo>
                  <a:cubicBezTo>
                    <a:pt x="48638" y="2039"/>
                    <a:pt x="40707" y="-2062"/>
                    <a:pt x="30323" y="-2062"/>
                  </a:cubicBezTo>
                  <a:cubicBezTo>
                    <a:pt x="19951" y="-2062"/>
                    <a:pt x="12027" y="2039"/>
                    <a:pt x="6550" y="10241"/>
                  </a:cubicBezTo>
                  <a:cubicBezTo>
                    <a:pt x="1073" y="18456"/>
                    <a:pt x="-1666" y="30356"/>
                    <a:pt x="-1666" y="45940"/>
                  </a:cubicBezTo>
                  <a:cubicBezTo>
                    <a:pt x="-1666" y="61563"/>
                    <a:pt x="1073" y="73476"/>
                    <a:pt x="6550" y="81678"/>
                  </a:cubicBezTo>
                  <a:cubicBezTo>
                    <a:pt x="12027" y="89894"/>
                    <a:pt x="19951" y="94001"/>
                    <a:pt x="30323" y="94001"/>
                  </a:cubicBezTo>
                  <a:close/>
                </a:path>
              </a:pathLst>
            </a:custGeom>
            <a:grpFill/>
            <a:ln w="17" cap="flat">
              <a:noFill/>
              <a:prstDash val="solid"/>
              <a:round/>
            </a:ln>
          </p:spPr>
          <p:txBody>
            <a:bodyPr rtlCol="0" anchor="ctr"/>
            <a:lstStyle/>
            <a:p>
              <a:endParaRPr lang="en-US"/>
            </a:p>
          </p:txBody>
        </p:sp>
      </p:grpSp>
      <p:grpSp>
        <p:nvGrpSpPr>
          <p:cNvPr id="54" name="Graphic 3">
            <a:extLst>
              <a:ext uri="{FF2B5EF4-FFF2-40B4-BE49-F238E27FC236}">
                <a16:creationId xmlns:a16="http://schemas.microsoft.com/office/drawing/2014/main" id="{E1CB5538-98C4-A3CF-329C-24F249879B3A}"/>
              </a:ext>
            </a:extLst>
          </p:cNvPr>
          <p:cNvGrpSpPr/>
          <p:nvPr/>
        </p:nvGrpSpPr>
        <p:grpSpPr>
          <a:xfrm>
            <a:off x="8986301" y="5792646"/>
            <a:ext cx="68782" cy="195415"/>
            <a:chOff x="9552265" y="6327087"/>
            <a:chExt cx="68782" cy="195415"/>
          </a:xfrm>
          <a:solidFill>
            <a:schemeClr val="tx1"/>
          </a:solidFill>
        </p:grpSpPr>
        <p:sp>
          <p:nvSpPr>
            <p:cNvPr id="55" name="Freeform: Shape 54">
              <a:extLst>
                <a:ext uri="{FF2B5EF4-FFF2-40B4-BE49-F238E27FC236}">
                  <a16:creationId xmlns:a16="http://schemas.microsoft.com/office/drawing/2014/main" id="{397BB279-F58C-E12A-86C4-B7623F014668}"/>
                </a:ext>
              </a:extLst>
            </p:cNvPr>
            <p:cNvSpPr/>
            <p:nvPr/>
          </p:nvSpPr>
          <p:spPr>
            <a:xfrm>
              <a:off x="9582860" y="6327087"/>
              <a:ext cx="12699" cy="44449"/>
            </a:xfrm>
            <a:custGeom>
              <a:avLst/>
              <a:gdLst>
                <a:gd name="connsiteX0" fmla="*/ 432 w 12699"/>
                <a:gd name="connsiteY0" fmla="*/ 256 h 44449"/>
                <a:gd name="connsiteX1" fmla="*/ 432 w 12699"/>
                <a:gd name="connsiteY1" fmla="*/ 44706 h 44449"/>
              </a:gdLst>
              <a:ahLst/>
              <a:cxnLst>
                <a:cxn ang="0">
                  <a:pos x="connsiteX0" y="connsiteY0"/>
                </a:cxn>
                <a:cxn ang="0">
                  <a:pos x="connsiteX1" y="connsiteY1"/>
                </a:cxn>
              </a:cxnLst>
              <a:rect l="l" t="t" r="r" b="b"/>
              <a:pathLst>
                <a:path w="12699" h="44449">
                  <a:moveTo>
                    <a:pt x="432" y="256"/>
                  </a:moveTo>
                  <a:lnTo>
                    <a:pt x="432" y="44706"/>
                  </a:lnTo>
                </a:path>
              </a:pathLst>
            </a:custGeom>
            <a:grpFill/>
            <a:ln w="8848" cap="flat">
              <a:solidFill>
                <a:srgbClr val="000000"/>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58037057-EDBB-D456-70F8-306AFF5FEA74}"/>
                </a:ext>
              </a:extLst>
            </p:cNvPr>
            <p:cNvSpPr/>
            <p:nvPr/>
          </p:nvSpPr>
          <p:spPr>
            <a:xfrm flipV="1">
              <a:off x="9552265" y="6419891"/>
              <a:ext cx="59908" cy="94396"/>
            </a:xfrm>
            <a:custGeom>
              <a:avLst/>
              <a:gdLst>
                <a:gd name="connsiteX0" fmla="*/ 2338 w 59908"/>
                <a:gd name="connsiteY0" fmla="*/ 92377 h 94396"/>
                <a:gd name="connsiteX1" fmla="*/ 51511 w 59908"/>
                <a:gd name="connsiteY1" fmla="*/ 92377 h 94396"/>
                <a:gd name="connsiteX2" fmla="*/ 51511 w 59908"/>
                <a:gd name="connsiteY2" fmla="*/ 81820 h 94396"/>
                <a:gd name="connsiteX3" fmla="*/ 13808 w 59908"/>
                <a:gd name="connsiteY3" fmla="*/ 81820 h 94396"/>
                <a:gd name="connsiteX4" fmla="*/ 13808 w 59908"/>
                <a:gd name="connsiteY4" fmla="*/ 59138 h 94396"/>
                <a:gd name="connsiteX5" fmla="*/ 19245 w 59908"/>
                <a:gd name="connsiteY5" fmla="*/ 60527 h 94396"/>
                <a:gd name="connsiteX6" fmla="*/ 24722 w 59908"/>
                <a:gd name="connsiteY6" fmla="*/ 60984 h 94396"/>
                <a:gd name="connsiteX7" fmla="*/ 49268 w 59908"/>
                <a:gd name="connsiteY7" fmla="*/ 52491 h 94396"/>
                <a:gd name="connsiteX8" fmla="*/ 58337 w 59908"/>
                <a:gd name="connsiteY8" fmla="*/ 29492 h 94396"/>
                <a:gd name="connsiteX9" fmla="*/ 49030 w 59908"/>
                <a:gd name="connsiteY9" fmla="*/ 6255 h 94396"/>
                <a:gd name="connsiteX10" fmla="*/ 22797 w 59908"/>
                <a:gd name="connsiteY10" fmla="*/ -2020 h 94396"/>
                <a:gd name="connsiteX11" fmla="*/ 10911 w 59908"/>
                <a:gd name="connsiteY11" fmla="*/ -1028 h 94396"/>
                <a:gd name="connsiteX12" fmla="*/ -1571 w 59908"/>
                <a:gd name="connsiteY12" fmla="*/ 1949 h 94396"/>
                <a:gd name="connsiteX13" fmla="*/ -1571 w 59908"/>
                <a:gd name="connsiteY13" fmla="*/ 14549 h 94396"/>
                <a:gd name="connsiteX14" fmla="*/ 9958 w 59908"/>
                <a:gd name="connsiteY14" fmla="*/ 10025 h 94396"/>
                <a:gd name="connsiteX15" fmla="*/ 22539 w 59908"/>
                <a:gd name="connsiteY15" fmla="*/ 8537 h 94396"/>
                <a:gd name="connsiteX16" fmla="*/ 39525 w 59908"/>
                <a:gd name="connsiteY16" fmla="*/ 14172 h 94396"/>
                <a:gd name="connsiteX17" fmla="*/ 45796 w 59908"/>
                <a:gd name="connsiteY17" fmla="*/ 29492 h 94396"/>
                <a:gd name="connsiteX18" fmla="*/ 39525 w 59908"/>
                <a:gd name="connsiteY18" fmla="*/ 44791 h 94396"/>
                <a:gd name="connsiteX19" fmla="*/ 22539 w 59908"/>
                <a:gd name="connsiteY19" fmla="*/ 50447 h 94396"/>
                <a:gd name="connsiteX20" fmla="*/ 12518 w 59908"/>
                <a:gd name="connsiteY20" fmla="*/ 49335 h 94396"/>
                <a:gd name="connsiteX21" fmla="*/ 2338 w 59908"/>
                <a:gd name="connsiteY21" fmla="*/ 45863 h 94396"/>
                <a:gd name="connsiteX22" fmla="*/ 233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338" y="92377"/>
                  </a:moveTo>
                  <a:lnTo>
                    <a:pt x="51511" y="92377"/>
                  </a:lnTo>
                  <a:lnTo>
                    <a:pt x="51511" y="81820"/>
                  </a:lnTo>
                  <a:lnTo>
                    <a:pt x="13808" y="81820"/>
                  </a:lnTo>
                  <a:lnTo>
                    <a:pt x="13808" y="59138"/>
                  </a:lnTo>
                  <a:cubicBezTo>
                    <a:pt x="15620" y="59760"/>
                    <a:pt x="17433" y="60223"/>
                    <a:pt x="19245" y="60527"/>
                  </a:cubicBezTo>
                  <a:cubicBezTo>
                    <a:pt x="21071" y="60832"/>
                    <a:pt x="22896" y="60984"/>
                    <a:pt x="24722" y="60984"/>
                  </a:cubicBezTo>
                  <a:cubicBezTo>
                    <a:pt x="35054" y="60984"/>
                    <a:pt x="43236" y="58153"/>
                    <a:pt x="49268" y="52491"/>
                  </a:cubicBezTo>
                  <a:cubicBezTo>
                    <a:pt x="55314" y="46829"/>
                    <a:pt x="58337" y="39162"/>
                    <a:pt x="58337" y="29492"/>
                  </a:cubicBezTo>
                  <a:cubicBezTo>
                    <a:pt x="58337" y="19530"/>
                    <a:pt x="55235" y="11784"/>
                    <a:pt x="49030" y="6255"/>
                  </a:cubicBezTo>
                  <a:cubicBezTo>
                    <a:pt x="42826" y="738"/>
                    <a:pt x="34081" y="-2020"/>
                    <a:pt x="22797" y="-2020"/>
                  </a:cubicBezTo>
                  <a:cubicBezTo>
                    <a:pt x="18908" y="-2020"/>
                    <a:pt x="14945" y="-1689"/>
                    <a:pt x="10911" y="-1028"/>
                  </a:cubicBezTo>
                  <a:cubicBezTo>
                    <a:pt x="6889" y="-367"/>
                    <a:pt x="2728" y="626"/>
                    <a:pt x="-1571" y="1949"/>
                  </a:cubicBezTo>
                  <a:lnTo>
                    <a:pt x="-1571" y="14549"/>
                  </a:lnTo>
                  <a:cubicBezTo>
                    <a:pt x="2146" y="12525"/>
                    <a:pt x="5989" y="11017"/>
                    <a:pt x="9958" y="10025"/>
                  </a:cubicBezTo>
                  <a:cubicBezTo>
                    <a:pt x="13927" y="9033"/>
                    <a:pt x="18120" y="8537"/>
                    <a:pt x="22539" y="8537"/>
                  </a:cubicBezTo>
                  <a:cubicBezTo>
                    <a:pt x="29696" y="8537"/>
                    <a:pt x="35358" y="10415"/>
                    <a:pt x="39525" y="14172"/>
                  </a:cubicBezTo>
                  <a:cubicBezTo>
                    <a:pt x="43706" y="17929"/>
                    <a:pt x="45796" y="23036"/>
                    <a:pt x="45796" y="29492"/>
                  </a:cubicBezTo>
                  <a:cubicBezTo>
                    <a:pt x="45796" y="35934"/>
                    <a:pt x="43706" y="41034"/>
                    <a:pt x="39525" y="44791"/>
                  </a:cubicBezTo>
                  <a:cubicBezTo>
                    <a:pt x="35358" y="48562"/>
                    <a:pt x="29696" y="50447"/>
                    <a:pt x="22539" y="50447"/>
                  </a:cubicBezTo>
                  <a:cubicBezTo>
                    <a:pt x="19192" y="50447"/>
                    <a:pt x="15852" y="50076"/>
                    <a:pt x="12518" y="49335"/>
                  </a:cubicBezTo>
                  <a:cubicBezTo>
                    <a:pt x="9197" y="48595"/>
                    <a:pt x="5804" y="47437"/>
                    <a:pt x="2338" y="45863"/>
                  </a:cubicBezTo>
                  <a:lnTo>
                    <a:pt x="2338" y="92377"/>
                  </a:lnTo>
                  <a:close/>
                </a:path>
              </a:pathLst>
            </a:custGeom>
            <a:grpFill/>
            <a:ln w="17" cap="flat">
              <a:noFill/>
              <a:prstDash val="solid"/>
              <a:round/>
            </a:ln>
          </p:spPr>
          <p:txBody>
            <a:bodyPr rtlCol="0" anchor="ctr"/>
            <a:lstStyle/>
            <a:p>
              <a:endParaRPr lang="en-US"/>
            </a:p>
          </p:txBody>
        </p:sp>
      </p:grpSp>
      <p:grpSp>
        <p:nvGrpSpPr>
          <p:cNvPr id="57" name="Graphic 3">
            <a:extLst>
              <a:ext uri="{FF2B5EF4-FFF2-40B4-BE49-F238E27FC236}">
                <a16:creationId xmlns:a16="http://schemas.microsoft.com/office/drawing/2014/main" id="{0A501DFD-CEBB-0A0E-B0F4-11DDE2780CBA}"/>
              </a:ext>
            </a:extLst>
          </p:cNvPr>
          <p:cNvGrpSpPr/>
          <p:nvPr/>
        </p:nvGrpSpPr>
        <p:grpSpPr>
          <a:xfrm>
            <a:off x="9755342" y="5792646"/>
            <a:ext cx="159842" cy="195415"/>
            <a:chOff x="10321306" y="6327087"/>
            <a:chExt cx="159842" cy="195415"/>
          </a:xfrm>
          <a:solidFill>
            <a:schemeClr val="tx1"/>
          </a:solidFill>
        </p:grpSpPr>
        <p:sp>
          <p:nvSpPr>
            <p:cNvPr id="58" name="Freeform: Shape 57">
              <a:extLst>
                <a:ext uri="{FF2B5EF4-FFF2-40B4-BE49-F238E27FC236}">
                  <a16:creationId xmlns:a16="http://schemas.microsoft.com/office/drawing/2014/main" id="{DB8B4FC5-487D-F934-AEFC-D25D88823043}"/>
                </a:ext>
              </a:extLst>
            </p:cNvPr>
            <p:cNvSpPr/>
            <p:nvPr/>
          </p:nvSpPr>
          <p:spPr>
            <a:xfrm>
              <a:off x="10388153" y="6327087"/>
              <a:ext cx="12699" cy="44449"/>
            </a:xfrm>
            <a:custGeom>
              <a:avLst/>
              <a:gdLst>
                <a:gd name="connsiteX0" fmla="*/ 496 w 12699"/>
                <a:gd name="connsiteY0" fmla="*/ 256 h 44449"/>
                <a:gd name="connsiteX1" fmla="*/ 496 w 12699"/>
                <a:gd name="connsiteY1" fmla="*/ 44706 h 44449"/>
              </a:gdLst>
              <a:ahLst/>
              <a:cxnLst>
                <a:cxn ang="0">
                  <a:pos x="connsiteX0" y="connsiteY0"/>
                </a:cxn>
                <a:cxn ang="0">
                  <a:pos x="connsiteX1" y="connsiteY1"/>
                </a:cxn>
              </a:cxnLst>
              <a:rect l="l" t="t" r="r" b="b"/>
              <a:pathLst>
                <a:path w="12699" h="44449">
                  <a:moveTo>
                    <a:pt x="496" y="256"/>
                  </a:moveTo>
                  <a:lnTo>
                    <a:pt x="496" y="44706"/>
                  </a:lnTo>
                </a:path>
              </a:pathLst>
            </a:custGeom>
            <a:grpFill/>
            <a:ln w="8848" cap="flat">
              <a:solidFill>
                <a:srgbClr val="000000"/>
              </a:solidFill>
              <a:prstDash val="solid"/>
              <a:round/>
            </a:ln>
          </p:spPr>
          <p:txBody>
            <a:bodyPr rtlCol="0" anchor="ctr"/>
            <a:lstStyle/>
            <a:p>
              <a:endParaRPr lang="en-US"/>
            </a:p>
          </p:txBody>
        </p:sp>
        <p:grpSp>
          <p:nvGrpSpPr>
            <p:cNvPr id="59" name="Graphic 3">
              <a:extLst>
                <a:ext uri="{FF2B5EF4-FFF2-40B4-BE49-F238E27FC236}">
                  <a16:creationId xmlns:a16="http://schemas.microsoft.com/office/drawing/2014/main" id="{752D3E96-F6FE-1961-5E17-ECCFDD4AD4EB}"/>
                </a:ext>
              </a:extLst>
            </p:cNvPr>
            <p:cNvGrpSpPr/>
            <p:nvPr/>
          </p:nvGrpSpPr>
          <p:grpSpPr>
            <a:xfrm>
              <a:off x="10321306" y="6418224"/>
              <a:ext cx="159842" cy="100278"/>
              <a:chOff x="10321306" y="6418224"/>
              <a:chExt cx="159842" cy="100278"/>
            </a:xfrm>
            <a:grpFill/>
          </p:grpSpPr>
          <p:sp>
            <p:nvSpPr>
              <p:cNvPr id="60" name="Freeform: Shape 59">
                <a:extLst>
                  <a:ext uri="{FF2B5EF4-FFF2-40B4-BE49-F238E27FC236}">
                    <a16:creationId xmlns:a16="http://schemas.microsoft.com/office/drawing/2014/main" id="{9E200064-A3F3-0B6F-2EA2-00D154633062}"/>
                  </a:ext>
                </a:extLst>
              </p:cNvPr>
              <p:cNvSpPr/>
              <p:nvPr/>
            </p:nvSpPr>
            <p:spPr>
              <a:xfrm flipV="1">
                <a:off x="10321306" y="6419891"/>
                <a:ext cx="55125" cy="92590"/>
              </a:xfrm>
              <a:custGeom>
                <a:avLst/>
                <a:gdLst>
                  <a:gd name="connsiteX0" fmla="*/ 207 w 55125"/>
                  <a:gd name="connsiteY0" fmla="*/ 8471 h 92590"/>
                  <a:gd name="connsiteX1" fmla="*/ 20665 w 55125"/>
                  <a:gd name="connsiteY1" fmla="*/ 8471 h 92590"/>
                  <a:gd name="connsiteX2" fmla="*/ 20665 w 55125"/>
                  <a:gd name="connsiteY2" fmla="*/ 79115 h 92590"/>
                  <a:gd name="connsiteX3" fmla="*/ -1599 w 55125"/>
                  <a:gd name="connsiteY3" fmla="*/ 74650 h 92590"/>
                  <a:gd name="connsiteX4" fmla="*/ -1599 w 55125"/>
                  <a:gd name="connsiteY4" fmla="*/ 86060 h 92590"/>
                  <a:gd name="connsiteX5" fmla="*/ 20546 w 55125"/>
                  <a:gd name="connsiteY5" fmla="*/ 90525 h 92590"/>
                  <a:gd name="connsiteX6" fmla="*/ 33068 w 55125"/>
                  <a:gd name="connsiteY6" fmla="*/ 90525 h 92590"/>
                  <a:gd name="connsiteX7" fmla="*/ 33068 w 55125"/>
                  <a:gd name="connsiteY7" fmla="*/ 8471 h 92590"/>
                  <a:gd name="connsiteX8" fmla="*/ 53527 w 55125"/>
                  <a:gd name="connsiteY8" fmla="*/ 8471 h 92590"/>
                  <a:gd name="connsiteX9" fmla="*/ 53527 w 55125"/>
                  <a:gd name="connsiteY9" fmla="*/ -2066 h 92590"/>
                  <a:gd name="connsiteX10" fmla="*/ 207 w 55125"/>
                  <a:gd name="connsiteY10" fmla="*/ -2066 h 92590"/>
                  <a:gd name="connsiteX11" fmla="*/ 207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7" y="8471"/>
                    </a:moveTo>
                    <a:lnTo>
                      <a:pt x="20665" y="8471"/>
                    </a:lnTo>
                    <a:lnTo>
                      <a:pt x="20665" y="79115"/>
                    </a:lnTo>
                    <a:lnTo>
                      <a:pt x="-1599" y="74650"/>
                    </a:lnTo>
                    <a:lnTo>
                      <a:pt x="-1599" y="86060"/>
                    </a:lnTo>
                    <a:lnTo>
                      <a:pt x="20546" y="90525"/>
                    </a:lnTo>
                    <a:lnTo>
                      <a:pt x="33068" y="90525"/>
                    </a:lnTo>
                    <a:lnTo>
                      <a:pt x="33068" y="8471"/>
                    </a:lnTo>
                    <a:lnTo>
                      <a:pt x="53527" y="8471"/>
                    </a:lnTo>
                    <a:lnTo>
                      <a:pt x="53527" y="-2066"/>
                    </a:lnTo>
                    <a:lnTo>
                      <a:pt x="207" y="-2066"/>
                    </a:lnTo>
                    <a:lnTo>
                      <a:pt x="207" y="8471"/>
                    </a:lnTo>
                    <a:close/>
                  </a:path>
                </a:pathLst>
              </a:custGeom>
              <a:grpFill/>
              <a:ln w="17" cap="flat">
                <a:no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E855030E-DCE1-E34D-C073-D97829DF5A46}"/>
                  </a:ext>
                </a:extLst>
              </p:cNvPr>
              <p:cNvSpPr/>
              <p:nvPr/>
            </p:nvSpPr>
            <p:spPr>
              <a:xfrm flipV="1">
                <a:off x="10396531" y="6418224"/>
                <a:ext cx="63995" cy="96063"/>
              </a:xfrm>
              <a:custGeom>
                <a:avLst/>
                <a:gdLst>
                  <a:gd name="connsiteX0" fmla="*/ 30453 w 63995"/>
                  <a:gd name="connsiteY0" fmla="*/ 84079 h 96063"/>
                  <a:gd name="connsiteX1" fmla="*/ 15907 w 63995"/>
                  <a:gd name="connsiteY1" fmla="*/ 74554 h 96063"/>
                  <a:gd name="connsiteX2" fmla="*/ 11045 w 63995"/>
                  <a:gd name="connsiteY2" fmla="*/ 45940 h 96063"/>
                  <a:gd name="connsiteX3" fmla="*/ 15907 w 63995"/>
                  <a:gd name="connsiteY3" fmla="*/ 17385 h 96063"/>
                  <a:gd name="connsiteX4" fmla="*/ 30453 w 63995"/>
                  <a:gd name="connsiteY4" fmla="*/ 7860 h 96063"/>
                  <a:gd name="connsiteX5" fmla="*/ 45058 w 63995"/>
                  <a:gd name="connsiteY5" fmla="*/ 17385 h 96063"/>
                  <a:gd name="connsiteX6" fmla="*/ 49939 w 63995"/>
                  <a:gd name="connsiteY6" fmla="*/ 45940 h 96063"/>
                  <a:gd name="connsiteX7" fmla="*/ 45058 w 63995"/>
                  <a:gd name="connsiteY7" fmla="*/ 74554 h 96063"/>
                  <a:gd name="connsiteX8" fmla="*/ 30453 w 63995"/>
                  <a:gd name="connsiteY8" fmla="*/ 84079 h 96063"/>
                  <a:gd name="connsiteX9" fmla="*/ 30453 w 63995"/>
                  <a:gd name="connsiteY9" fmla="*/ 94001 h 96063"/>
                  <a:gd name="connsiteX10" fmla="*/ 54245 w 63995"/>
                  <a:gd name="connsiteY10" fmla="*/ 81678 h 96063"/>
                  <a:gd name="connsiteX11" fmla="*/ 62460 w 63995"/>
                  <a:gd name="connsiteY11" fmla="*/ 45940 h 96063"/>
                  <a:gd name="connsiteX12" fmla="*/ 54245 w 63995"/>
                  <a:gd name="connsiteY12" fmla="*/ 10241 h 96063"/>
                  <a:gd name="connsiteX13" fmla="*/ 30453 w 63995"/>
                  <a:gd name="connsiteY13" fmla="*/ -2062 h 96063"/>
                  <a:gd name="connsiteX14" fmla="*/ 6680 w 63995"/>
                  <a:gd name="connsiteY14" fmla="*/ 10241 h 96063"/>
                  <a:gd name="connsiteX15" fmla="*/ -1536 w 63995"/>
                  <a:gd name="connsiteY15" fmla="*/ 45940 h 96063"/>
                  <a:gd name="connsiteX16" fmla="*/ 6680 w 63995"/>
                  <a:gd name="connsiteY16" fmla="*/ 81678 h 96063"/>
                  <a:gd name="connsiteX17" fmla="*/ 3045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453" y="84079"/>
                    </a:moveTo>
                    <a:cubicBezTo>
                      <a:pt x="24010" y="84079"/>
                      <a:pt x="19161" y="80904"/>
                      <a:pt x="15907" y="74554"/>
                    </a:cubicBezTo>
                    <a:cubicBezTo>
                      <a:pt x="12666" y="68218"/>
                      <a:pt x="11045" y="58679"/>
                      <a:pt x="11045" y="45940"/>
                    </a:cubicBezTo>
                    <a:cubicBezTo>
                      <a:pt x="11045" y="33253"/>
                      <a:pt x="12666" y="23735"/>
                      <a:pt x="15907" y="17385"/>
                    </a:cubicBezTo>
                    <a:cubicBezTo>
                      <a:pt x="19161" y="11035"/>
                      <a:pt x="24010" y="7860"/>
                      <a:pt x="30453" y="7860"/>
                    </a:cubicBezTo>
                    <a:cubicBezTo>
                      <a:pt x="36948" y="7860"/>
                      <a:pt x="41816" y="11035"/>
                      <a:pt x="45058" y="17385"/>
                    </a:cubicBezTo>
                    <a:cubicBezTo>
                      <a:pt x="48312" y="23735"/>
                      <a:pt x="49939" y="33253"/>
                      <a:pt x="49939" y="45940"/>
                    </a:cubicBezTo>
                    <a:cubicBezTo>
                      <a:pt x="49939" y="58679"/>
                      <a:pt x="48312" y="68218"/>
                      <a:pt x="45058" y="74554"/>
                    </a:cubicBezTo>
                    <a:cubicBezTo>
                      <a:pt x="41816" y="80904"/>
                      <a:pt x="36948" y="84079"/>
                      <a:pt x="30453" y="84079"/>
                    </a:cubicBezTo>
                    <a:close/>
                    <a:moveTo>
                      <a:pt x="30453" y="94001"/>
                    </a:moveTo>
                    <a:cubicBezTo>
                      <a:pt x="40837" y="94001"/>
                      <a:pt x="48768" y="89894"/>
                      <a:pt x="54245" y="81678"/>
                    </a:cubicBezTo>
                    <a:cubicBezTo>
                      <a:pt x="59722" y="73476"/>
                      <a:pt x="62460" y="61563"/>
                      <a:pt x="62460" y="45940"/>
                    </a:cubicBezTo>
                    <a:cubicBezTo>
                      <a:pt x="62460" y="30356"/>
                      <a:pt x="59722" y="18456"/>
                      <a:pt x="54245" y="10241"/>
                    </a:cubicBezTo>
                    <a:cubicBezTo>
                      <a:pt x="48768" y="2039"/>
                      <a:pt x="40837" y="-2062"/>
                      <a:pt x="30453" y="-2062"/>
                    </a:cubicBezTo>
                    <a:cubicBezTo>
                      <a:pt x="20081" y="-2062"/>
                      <a:pt x="12157" y="2039"/>
                      <a:pt x="6680" y="10241"/>
                    </a:cubicBezTo>
                    <a:cubicBezTo>
                      <a:pt x="1203" y="18456"/>
                      <a:pt x="-1536" y="30356"/>
                      <a:pt x="-1536" y="45940"/>
                    </a:cubicBezTo>
                    <a:cubicBezTo>
                      <a:pt x="-1536" y="61563"/>
                      <a:pt x="1203" y="73476"/>
                      <a:pt x="6680" y="81678"/>
                    </a:cubicBezTo>
                    <a:cubicBezTo>
                      <a:pt x="12157" y="89894"/>
                      <a:pt x="20081" y="94001"/>
                      <a:pt x="30453" y="94001"/>
                    </a:cubicBezTo>
                    <a:close/>
                  </a:path>
                </a:pathLst>
              </a:custGeom>
              <a:grpFill/>
              <a:ln w="17" cap="flat">
                <a:noFill/>
                <a:prstDash val="solid"/>
                <a:round/>
              </a:ln>
            </p:spPr>
            <p:txBody>
              <a:bodyPr rtlCol="0" anchor="ctr"/>
              <a:lstStyle/>
              <a:p>
                <a:endParaRPr lang="en-US"/>
              </a:p>
            </p:txBody>
          </p:sp>
        </p:grpSp>
      </p:grpSp>
      <p:grpSp>
        <p:nvGrpSpPr>
          <p:cNvPr id="62" name="Graphic 3">
            <a:extLst>
              <a:ext uri="{FF2B5EF4-FFF2-40B4-BE49-F238E27FC236}">
                <a16:creationId xmlns:a16="http://schemas.microsoft.com/office/drawing/2014/main" id="{7AED9E49-E96F-AB03-AEBB-7DFDD6F7F95B}"/>
              </a:ext>
            </a:extLst>
          </p:cNvPr>
          <p:cNvGrpSpPr/>
          <p:nvPr/>
        </p:nvGrpSpPr>
        <p:grpSpPr>
          <a:xfrm>
            <a:off x="10560635" y="5792646"/>
            <a:ext cx="156790" cy="195415"/>
            <a:chOff x="11126599" y="6327087"/>
            <a:chExt cx="156790" cy="195415"/>
          </a:xfrm>
          <a:solidFill>
            <a:schemeClr val="tx1"/>
          </a:solidFill>
        </p:grpSpPr>
        <p:sp>
          <p:nvSpPr>
            <p:cNvPr id="63" name="Freeform: Shape 62">
              <a:extLst>
                <a:ext uri="{FF2B5EF4-FFF2-40B4-BE49-F238E27FC236}">
                  <a16:creationId xmlns:a16="http://schemas.microsoft.com/office/drawing/2014/main" id="{8595C37E-6AF6-6006-21EE-2CD62F48A4FA}"/>
                </a:ext>
              </a:extLst>
            </p:cNvPr>
            <p:cNvSpPr/>
            <p:nvPr/>
          </p:nvSpPr>
          <p:spPr>
            <a:xfrm>
              <a:off x="11193446" y="6327087"/>
              <a:ext cx="12699" cy="44449"/>
            </a:xfrm>
            <a:custGeom>
              <a:avLst/>
              <a:gdLst>
                <a:gd name="connsiteX0" fmla="*/ 559 w 12699"/>
                <a:gd name="connsiteY0" fmla="*/ 256 h 44449"/>
                <a:gd name="connsiteX1" fmla="*/ 559 w 12699"/>
                <a:gd name="connsiteY1" fmla="*/ 44706 h 44449"/>
              </a:gdLst>
              <a:ahLst/>
              <a:cxnLst>
                <a:cxn ang="0">
                  <a:pos x="connsiteX0" y="connsiteY0"/>
                </a:cxn>
                <a:cxn ang="0">
                  <a:pos x="connsiteX1" y="connsiteY1"/>
                </a:cxn>
              </a:cxnLst>
              <a:rect l="l" t="t" r="r" b="b"/>
              <a:pathLst>
                <a:path w="12699" h="44449">
                  <a:moveTo>
                    <a:pt x="559" y="256"/>
                  </a:moveTo>
                  <a:lnTo>
                    <a:pt x="559" y="44706"/>
                  </a:lnTo>
                </a:path>
              </a:pathLst>
            </a:custGeom>
            <a:grpFill/>
            <a:ln w="8848" cap="flat">
              <a:solidFill>
                <a:srgbClr val="000000"/>
              </a:solidFill>
              <a:prstDash val="solid"/>
              <a:round/>
            </a:ln>
          </p:spPr>
          <p:txBody>
            <a:bodyPr rtlCol="0" anchor="ctr"/>
            <a:lstStyle/>
            <a:p>
              <a:endParaRPr lang="en-US"/>
            </a:p>
          </p:txBody>
        </p:sp>
        <p:grpSp>
          <p:nvGrpSpPr>
            <p:cNvPr id="64" name="Graphic 3">
              <a:extLst>
                <a:ext uri="{FF2B5EF4-FFF2-40B4-BE49-F238E27FC236}">
                  <a16:creationId xmlns:a16="http://schemas.microsoft.com/office/drawing/2014/main" id="{3136559A-472A-67CE-5B7C-8BDE1FAEC7CE}"/>
                </a:ext>
              </a:extLst>
            </p:cNvPr>
            <p:cNvGrpSpPr/>
            <p:nvPr/>
          </p:nvGrpSpPr>
          <p:grpSpPr>
            <a:xfrm>
              <a:off x="11126599" y="6419891"/>
              <a:ext cx="156790" cy="98538"/>
              <a:chOff x="11126599" y="6419891"/>
              <a:chExt cx="156790" cy="98538"/>
            </a:xfrm>
            <a:grpFill/>
          </p:grpSpPr>
          <p:sp>
            <p:nvSpPr>
              <p:cNvPr id="65" name="Freeform: Shape 64">
                <a:extLst>
                  <a:ext uri="{FF2B5EF4-FFF2-40B4-BE49-F238E27FC236}">
                    <a16:creationId xmlns:a16="http://schemas.microsoft.com/office/drawing/2014/main" id="{A4F99884-9053-8EF6-8999-23F488104526}"/>
                  </a:ext>
                </a:extLst>
              </p:cNvPr>
              <p:cNvSpPr/>
              <p:nvPr/>
            </p:nvSpPr>
            <p:spPr>
              <a:xfrm flipV="1">
                <a:off x="11126599" y="6419891"/>
                <a:ext cx="55125" cy="92590"/>
              </a:xfrm>
              <a:custGeom>
                <a:avLst/>
                <a:gdLst>
                  <a:gd name="connsiteX0" fmla="*/ 270 w 55125"/>
                  <a:gd name="connsiteY0" fmla="*/ 8471 h 92590"/>
                  <a:gd name="connsiteX1" fmla="*/ 20729 w 55125"/>
                  <a:gd name="connsiteY1" fmla="*/ 8471 h 92590"/>
                  <a:gd name="connsiteX2" fmla="*/ 20729 w 55125"/>
                  <a:gd name="connsiteY2" fmla="*/ 79115 h 92590"/>
                  <a:gd name="connsiteX3" fmla="*/ -1536 w 55125"/>
                  <a:gd name="connsiteY3" fmla="*/ 74650 h 92590"/>
                  <a:gd name="connsiteX4" fmla="*/ -1536 w 55125"/>
                  <a:gd name="connsiteY4" fmla="*/ 86060 h 92590"/>
                  <a:gd name="connsiteX5" fmla="*/ 20610 w 55125"/>
                  <a:gd name="connsiteY5" fmla="*/ 90525 h 92590"/>
                  <a:gd name="connsiteX6" fmla="*/ 33131 w 55125"/>
                  <a:gd name="connsiteY6" fmla="*/ 90525 h 92590"/>
                  <a:gd name="connsiteX7" fmla="*/ 33131 w 55125"/>
                  <a:gd name="connsiteY7" fmla="*/ 8471 h 92590"/>
                  <a:gd name="connsiteX8" fmla="*/ 53590 w 55125"/>
                  <a:gd name="connsiteY8" fmla="*/ 8471 h 92590"/>
                  <a:gd name="connsiteX9" fmla="*/ 53590 w 55125"/>
                  <a:gd name="connsiteY9" fmla="*/ -2066 h 92590"/>
                  <a:gd name="connsiteX10" fmla="*/ 270 w 55125"/>
                  <a:gd name="connsiteY10" fmla="*/ -2066 h 92590"/>
                  <a:gd name="connsiteX11" fmla="*/ 270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70" y="8471"/>
                    </a:moveTo>
                    <a:lnTo>
                      <a:pt x="20729" y="8471"/>
                    </a:lnTo>
                    <a:lnTo>
                      <a:pt x="20729" y="79115"/>
                    </a:lnTo>
                    <a:lnTo>
                      <a:pt x="-1536" y="74650"/>
                    </a:lnTo>
                    <a:lnTo>
                      <a:pt x="-1536" y="86060"/>
                    </a:lnTo>
                    <a:lnTo>
                      <a:pt x="20610" y="90525"/>
                    </a:lnTo>
                    <a:lnTo>
                      <a:pt x="33131" y="90525"/>
                    </a:lnTo>
                    <a:lnTo>
                      <a:pt x="33131" y="8471"/>
                    </a:lnTo>
                    <a:lnTo>
                      <a:pt x="53590" y="8471"/>
                    </a:lnTo>
                    <a:lnTo>
                      <a:pt x="53590" y="-2066"/>
                    </a:lnTo>
                    <a:lnTo>
                      <a:pt x="270" y="-2066"/>
                    </a:lnTo>
                    <a:lnTo>
                      <a:pt x="270" y="8471"/>
                    </a:lnTo>
                    <a:close/>
                  </a:path>
                </a:pathLst>
              </a:custGeom>
              <a:grpFill/>
              <a:ln w="17"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EE996EAB-AE8C-CA56-54EF-8B7D4CE114A9}"/>
                  </a:ext>
                </a:extLst>
              </p:cNvPr>
              <p:cNvSpPr/>
              <p:nvPr/>
            </p:nvSpPr>
            <p:spPr>
              <a:xfrm flipV="1">
                <a:off x="11203253" y="6419891"/>
                <a:ext cx="59908" cy="94396"/>
              </a:xfrm>
              <a:custGeom>
                <a:avLst/>
                <a:gdLst>
                  <a:gd name="connsiteX0" fmla="*/ 2468 w 59908"/>
                  <a:gd name="connsiteY0" fmla="*/ 92377 h 94396"/>
                  <a:gd name="connsiteX1" fmla="*/ 51641 w 59908"/>
                  <a:gd name="connsiteY1" fmla="*/ 92377 h 94396"/>
                  <a:gd name="connsiteX2" fmla="*/ 51641 w 59908"/>
                  <a:gd name="connsiteY2" fmla="*/ 81820 h 94396"/>
                  <a:gd name="connsiteX3" fmla="*/ 13938 w 59908"/>
                  <a:gd name="connsiteY3" fmla="*/ 81820 h 94396"/>
                  <a:gd name="connsiteX4" fmla="*/ 13938 w 59908"/>
                  <a:gd name="connsiteY4" fmla="*/ 59138 h 94396"/>
                  <a:gd name="connsiteX5" fmla="*/ 19375 w 59908"/>
                  <a:gd name="connsiteY5" fmla="*/ 60527 h 94396"/>
                  <a:gd name="connsiteX6" fmla="*/ 24852 w 59908"/>
                  <a:gd name="connsiteY6" fmla="*/ 60984 h 94396"/>
                  <a:gd name="connsiteX7" fmla="*/ 49398 w 59908"/>
                  <a:gd name="connsiteY7" fmla="*/ 52491 h 94396"/>
                  <a:gd name="connsiteX8" fmla="*/ 58467 w 59908"/>
                  <a:gd name="connsiteY8" fmla="*/ 29492 h 94396"/>
                  <a:gd name="connsiteX9" fmla="*/ 49160 w 59908"/>
                  <a:gd name="connsiteY9" fmla="*/ 6255 h 94396"/>
                  <a:gd name="connsiteX10" fmla="*/ 22927 w 59908"/>
                  <a:gd name="connsiteY10" fmla="*/ -2020 h 94396"/>
                  <a:gd name="connsiteX11" fmla="*/ 11041 w 59908"/>
                  <a:gd name="connsiteY11" fmla="*/ -1028 h 94396"/>
                  <a:gd name="connsiteX12" fmla="*/ -1441 w 59908"/>
                  <a:gd name="connsiteY12" fmla="*/ 1949 h 94396"/>
                  <a:gd name="connsiteX13" fmla="*/ -1441 w 59908"/>
                  <a:gd name="connsiteY13" fmla="*/ 14549 h 94396"/>
                  <a:gd name="connsiteX14" fmla="*/ 10088 w 59908"/>
                  <a:gd name="connsiteY14" fmla="*/ 10025 h 94396"/>
                  <a:gd name="connsiteX15" fmla="*/ 22669 w 59908"/>
                  <a:gd name="connsiteY15" fmla="*/ 8537 h 94396"/>
                  <a:gd name="connsiteX16" fmla="*/ 39655 w 59908"/>
                  <a:gd name="connsiteY16" fmla="*/ 14172 h 94396"/>
                  <a:gd name="connsiteX17" fmla="*/ 45926 w 59908"/>
                  <a:gd name="connsiteY17" fmla="*/ 29492 h 94396"/>
                  <a:gd name="connsiteX18" fmla="*/ 39655 w 59908"/>
                  <a:gd name="connsiteY18" fmla="*/ 44791 h 94396"/>
                  <a:gd name="connsiteX19" fmla="*/ 22669 w 59908"/>
                  <a:gd name="connsiteY19" fmla="*/ 50447 h 94396"/>
                  <a:gd name="connsiteX20" fmla="*/ 12648 w 59908"/>
                  <a:gd name="connsiteY20" fmla="*/ 49335 h 94396"/>
                  <a:gd name="connsiteX21" fmla="*/ 2468 w 59908"/>
                  <a:gd name="connsiteY21" fmla="*/ 45863 h 94396"/>
                  <a:gd name="connsiteX22" fmla="*/ 246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468" y="92377"/>
                    </a:moveTo>
                    <a:lnTo>
                      <a:pt x="51641" y="92377"/>
                    </a:lnTo>
                    <a:lnTo>
                      <a:pt x="51641" y="81820"/>
                    </a:lnTo>
                    <a:lnTo>
                      <a:pt x="13938" y="81820"/>
                    </a:lnTo>
                    <a:lnTo>
                      <a:pt x="13938" y="59138"/>
                    </a:lnTo>
                    <a:cubicBezTo>
                      <a:pt x="15750" y="59760"/>
                      <a:pt x="17563" y="60223"/>
                      <a:pt x="19375" y="60527"/>
                    </a:cubicBezTo>
                    <a:cubicBezTo>
                      <a:pt x="21201" y="60832"/>
                      <a:pt x="23026" y="60984"/>
                      <a:pt x="24852" y="60984"/>
                    </a:cubicBezTo>
                    <a:cubicBezTo>
                      <a:pt x="35184" y="60984"/>
                      <a:pt x="43366" y="58153"/>
                      <a:pt x="49398" y="52491"/>
                    </a:cubicBezTo>
                    <a:cubicBezTo>
                      <a:pt x="55444" y="46829"/>
                      <a:pt x="58467" y="39162"/>
                      <a:pt x="58467" y="29492"/>
                    </a:cubicBezTo>
                    <a:cubicBezTo>
                      <a:pt x="58467" y="19530"/>
                      <a:pt x="55365" y="11784"/>
                      <a:pt x="49160" y="6255"/>
                    </a:cubicBezTo>
                    <a:cubicBezTo>
                      <a:pt x="42956" y="738"/>
                      <a:pt x="34211" y="-2020"/>
                      <a:pt x="22927" y="-2020"/>
                    </a:cubicBezTo>
                    <a:cubicBezTo>
                      <a:pt x="19038" y="-2020"/>
                      <a:pt x="15075" y="-1689"/>
                      <a:pt x="11041" y="-1028"/>
                    </a:cubicBezTo>
                    <a:cubicBezTo>
                      <a:pt x="7019" y="-367"/>
                      <a:pt x="2858" y="626"/>
                      <a:pt x="-1441" y="1949"/>
                    </a:cubicBezTo>
                    <a:lnTo>
                      <a:pt x="-1441" y="14549"/>
                    </a:lnTo>
                    <a:cubicBezTo>
                      <a:pt x="2276" y="12525"/>
                      <a:pt x="6119" y="11017"/>
                      <a:pt x="10088" y="10025"/>
                    </a:cubicBezTo>
                    <a:cubicBezTo>
                      <a:pt x="14057" y="9033"/>
                      <a:pt x="18250" y="8537"/>
                      <a:pt x="22669" y="8537"/>
                    </a:cubicBezTo>
                    <a:cubicBezTo>
                      <a:pt x="29826" y="8537"/>
                      <a:pt x="35488" y="10415"/>
                      <a:pt x="39655" y="14172"/>
                    </a:cubicBezTo>
                    <a:cubicBezTo>
                      <a:pt x="43836" y="17929"/>
                      <a:pt x="45926" y="23036"/>
                      <a:pt x="45926" y="29492"/>
                    </a:cubicBezTo>
                    <a:cubicBezTo>
                      <a:pt x="45926" y="35934"/>
                      <a:pt x="43836" y="41034"/>
                      <a:pt x="39655" y="44791"/>
                    </a:cubicBezTo>
                    <a:cubicBezTo>
                      <a:pt x="35488" y="48562"/>
                      <a:pt x="29826" y="50447"/>
                      <a:pt x="22669" y="50447"/>
                    </a:cubicBezTo>
                    <a:cubicBezTo>
                      <a:pt x="19322" y="50447"/>
                      <a:pt x="15982" y="50076"/>
                      <a:pt x="12648" y="49335"/>
                    </a:cubicBezTo>
                    <a:cubicBezTo>
                      <a:pt x="9327" y="48595"/>
                      <a:pt x="5934" y="47437"/>
                      <a:pt x="2468" y="45863"/>
                    </a:cubicBezTo>
                    <a:lnTo>
                      <a:pt x="2468" y="92377"/>
                    </a:lnTo>
                    <a:close/>
                  </a:path>
                </a:pathLst>
              </a:custGeom>
              <a:grpFill/>
              <a:ln w="17" cap="flat">
                <a:noFill/>
                <a:prstDash val="solid"/>
                <a:round/>
              </a:ln>
            </p:spPr>
            <p:txBody>
              <a:bodyPr rtlCol="0" anchor="ctr"/>
              <a:lstStyle/>
              <a:p>
                <a:endParaRPr lang="en-US"/>
              </a:p>
            </p:txBody>
          </p:sp>
        </p:grpSp>
      </p:grpSp>
      <p:grpSp>
        <p:nvGrpSpPr>
          <p:cNvPr id="67" name="Graphic 3">
            <a:extLst>
              <a:ext uri="{FF2B5EF4-FFF2-40B4-BE49-F238E27FC236}">
                <a16:creationId xmlns:a16="http://schemas.microsoft.com/office/drawing/2014/main" id="{67981197-01C4-EDBC-F7FB-7D63C6C8890B}"/>
              </a:ext>
            </a:extLst>
          </p:cNvPr>
          <p:cNvGrpSpPr/>
          <p:nvPr/>
        </p:nvGrpSpPr>
        <p:grpSpPr>
          <a:xfrm>
            <a:off x="11361284" y="5792646"/>
            <a:ext cx="165174" cy="195415"/>
            <a:chOff x="11927248" y="6327087"/>
            <a:chExt cx="165174" cy="195415"/>
          </a:xfrm>
          <a:solidFill>
            <a:schemeClr val="tx1"/>
          </a:solidFill>
        </p:grpSpPr>
        <p:sp>
          <p:nvSpPr>
            <p:cNvPr id="68" name="Freeform: Shape 67">
              <a:extLst>
                <a:ext uri="{FF2B5EF4-FFF2-40B4-BE49-F238E27FC236}">
                  <a16:creationId xmlns:a16="http://schemas.microsoft.com/office/drawing/2014/main" id="{9FA24A4E-3A5C-91D2-494E-54E91D260017}"/>
                </a:ext>
              </a:extLst>
            </p:cNvPr>
            <p:cNvSpPr/>
            <p:nvPr/>
          </p:nvSpPr>
          <p:spPr>
            <a:xfrm>
              <a:off x="11998739" y="6327087"/>
              <a:ext cx="12699" cy="44449"/>
            </a:xfrm>
            <a:custGeom>
              <a:avLst/>
              <a:gdLst>
                <a:gd name="connsiteX0" fmla="*/ 623 w 12699"/>
                <a:gd name="connsiteY0" fmla="*/ 256 h 44449"/>
                <a:gd name="connsiteX1" fmla="*/ 623 w 12699"/>
                <a:gd name="connsiteY1" fmla="*/ 44706 h 44449"/>
              </a:gdLst>
              <a:ahLst/>
              <a:cxnLst>
                <a:cxn ang="0">
                  <a:pos x="connsiteX0" y="connsiteY0"/>
                </a:cxn>
                <a:cxn ang="0">
                  <a:pos x="connsiteX1" y="connsiteY1"/>
                </a:cxn>
              </a:cxnLst>
              <a:rect l="l" t="t" r="r" b="b"/>
              <a:pathLst>
                <a:path w="12699" h="44449">
                  <a:moveTo>
                    <a:pt x="623" y="256"/>
                  </a:moveTo>
                  <a:lnTo>
                    <a:pt x="623" y="44706"/>
                  </a:lnTo>
                </a:path>
              </a:pathLst>
            </a:custGeom>
            <a:grpFill/>
            <a:ln w="8848" cap="flat">
              <a:solidFill>
                <a:srgbClr val="000000"/>
              </a:solidFill>
              <a:prstDash val="solid"/>
              <a:round/>
            </a:ln>
          </p:spPr>
          <p:txBody>
            <a:bodyPr rtlCol="0" anchor="ctr"/>
            <a:lstStyle/>
            <a:p>
              <a:endParaRPr lang="en-US"/>
            </a:p>
          </p:txBody>
        </p:sp>
        <p:grpSp>
          <p:nvGrpSpPr>
            <p:cNvPr id="69" name="Graphic 3">
              <a:extLst>
                <a:ext uri="{FF2B5EF4-FFF2-40B4-BE49-F238E27FC236}">
                  <a16:creationId xmlns:a16="http://schemas.microsoft.com/office/drawing/2014/main" id="{6B043FB3-3B2E-E3C5-F24D-D238CF4918D6}"/>
                </a:ext>
              </a:extLst>
            </p:cNvPr>
            <p:cNvGrpSpPr/>
            <p:nvPr/>
          </p:nvGrpSpPr>
          <p:grpSpPr>
            <a:xfrm>
              <a:off x="11927248" y="6418224"/>
              <a:ext cx="165174" cy="100278"/>
              <a:chOff x="11927248" y="6418224"/>
              <a:chExt cx="165174" cy="100278"/>
            </a:xfrm>
            <a:grpFill/>
          </p:grpSpPr>
          <p:sp>
            <p:nvSpPr>
              <p:cNvPr id="70" name="Freeform: Shape 69">
                <a:extLst>
                  <a:ext uri="{FF2B5EF4-FFF2-40B4-BE49-F238E27FC236}">
                    <a16:creationId xmlns:a16="http://schemas.microsoft.com/office/drawing/2014/main" id="{122FB67C-4222-2762-9BCB-4C5D82358D60}"/>
                  </a:ext>
                </a:extLst>
              </p:cNvPr>
              <p:cNvSpPr/>
              <p:nvPr/>
            </p:nvSpPr>
            <p:spPr>
              <a:xfrm flipV="1">
                <a:off x="11927248" y="6418224"/>
                <a:ext cx="58777" cy="94257"/>
              </a:xfrm>
              <a:custGeom>
                <a:avLst/>
                <a:gdLst>
                  <a:gd name="connsiteX0" fmla="*/ 13731 w 58777"/>
                  <a:gd name="connsiteY0" fmla="*/ 8429 h 94257"/>
                  <a:gd name="connsiteX1" fmla="*/ 57446 w 58777"/>
                  <a:gd name="connsiteY1" fmla="*/ 8429 h 94257"/>
                  <a:gd name="connsiteX2" fmla="*/ 57446 w 58777"/>
                  <a:gd name="connsiteY2" fmla="*/ -2108 h 94257"/>
                  <a:gd name="connsiteX3" fmla="*/ -1331 w 58777"/>
                  <a:gd name="connsiteY3" fmla="*/ -2108 h 94257"/>
                  <a:gd name="connsiteX4" fmla="*/ -1331 w 58777"/>
                  <a:gd name="connsiteY4" fmla="*/ 8429 h 94257"/>
                  <a:gd name="connsiteX5" fmla="*/ 18096 w 58777"/>
                  <a:gd name="connsiteY5" fmla="*/ 28233 h 94257"/>
                  <a:gd name="connsiteX6" fmla="*/ 33574 w 58777"/>
                  <a:gd name="connsiteY6" fmla="*/ 44287 h 94257"/>
                  <a:gd name="connsiteX7" fmla="*/ 41968 w 58777"/>
                  <a:gd name="connsiteY7" fmla="*/ 55717 h 94257"/>
                  <a:gd name="connsiteX8" fmla="*/ 44369 w 58777"/>
                  <a:gd name="connsiteY8" fmla="*/ 64924 h 94257"/>
                  <a:gd name="connsiteX9" fmla="*/ 39190 w 58777"/>
                  <a:gd name="connsiteY9" fmla="*/ 76950 h 94257"/>
                  <a:gd name="connsiteX10" fmla="*/ 25696 w 58777"/>
                  <a:gd name="connsiteY10" fmla="*/ 81613 h 94257"/>
                  <a:gd name="connsiteX11" fmla="*/ 13254 w 58777"/>
                  <a:gd name="connsiteY11" fmla="*/ 79569 h 94257"/>
                  <a:gd name="connsiteX12" fmla="*/ -716 w 58777"/>
                  <a:gd name="connsiteY12" fmla="*/ 73358 h 94257"/>
                  <a:gd name="connsiteX13" fmla="*/ -716 w 58777"/>
                  <a:gd name="connsiteY13" fmla="*/ 86018 h 94257"/>
                  <a:gd name="connsiteX14" fmla="*/ 13413 w 58777"/>
                  <a:gd name="connsiteY14" fmla="*/ 90602 h 94257"/>
                  <a:gd name="connsiteX15" fmla="*/ 25458 w 58777"/>
                  <a:gd name="connsiteY15" fmla="*/ 92150 h 94257"/>
                  <a:gd name="connsiteX16" fmla="*/ 48398 w 58777"/>
                  <a:gd name="connsiteY16" fmla="*/ 84947 h 94257"/>
                  <a:gd name="connsiteX17" fmla="*/ 56950 w 58777"/>
                  <a:gd name="connsiteY17" fmla="*/ 65738 h 94257"/>
                  <a:gd name="connsiteX18" fmla="*/ 54807 w 58777"/>
                  <a:gd name="connsiteY18" fmla="*/ 54903 h 94257"/>
                  <a:gd name="connsiteX19" fmla="*/ 47028 w 58777"/>
                  <a:gd name="connsiteY19" fmla="*/ 42858 h 94257"/>
                  <a:gd name="connsiteX20" fmla="*/ 37166 w 58777"/>
                  <a:gd name="connsiteY20" fmla="*/ 32460 h 94257"/>
                  <a:gd name="connsiteX21" fmla="*/ 13731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731" y="8429"/>
                    </a:moveTo>
                    <a:lnTo>
                      <a:pt x="57446" y="8429"/>
                    </a:lnTo>
                    <a:lnTo>
                      <a:pt x="57446" y="-2108"/>
                    </a:lnTo>
                    <a:lnTo>
                      <a:pt x="-1331" y="-2108"/>
                    </a:lnTo>
                    <a:lnTo>
                      <a:pt x="-1331" y="8429"/>
                    </a:lnTo>
                    <a:cubicBezTo>
                      <a:pt x="3419" y="13350"/>
                      <a:pt x="9894" y="19952"/>
                      <a:pt x="18096" y="28233"/>
                    </a:cubicBezTo>
                    <a:cubicBezTo>
                      <a:pt x="26312" y="36528"/>
                      <a:pt x="31471" y="41879"/>
                      <a:pt x="33574" y="44287"/>
                    </a:cubicBezTo>
                    <a:cubicBezTo>
                      <a:pt x="37583" y="48785"/>
                      <a:pt x="40381" y="52595"/>
                      <a:pt x="41968" y="55717"/>
                    </a:cubicBezTo>
                    <a:cubicBezTo>
                      <a:pt x="43569" y="58839"/>
                      <a:pt x="44369" y="61908"/>
                      <a:pt x="44369" y="64924"/>
                    </a:cubicBezTo>
                    <a:cubicBezTo>
                      <a:pt x="44369" y="69846"/>
                      <a:pt x="42643" y="73854"/>
                      <a:pt x="39190" y="76950"/>
                    </a:cubicBezTo>
                    <a:cubicBezTo>
                      <a:pt x="35737" y="80059"/>
                      <a:pt x="31239" y="81613"/>
                      <a:pt x="25696" y="81613"/>
                    </a:cubicBezTo>
                    <a:cubicBezTo>
                      <a:pt x="21767" y="81613"/>
                      <a:pt x="17620" y="80932"/>
                      <a:pt x="13254" y="79569"/>
                    </a:cubicBezTo>
                    <a:cubicBezTo>
                      <a:pt x="8902" y="78206"/>
                      <a:pt x="4245" y="76136"/>
                      <a:pt x="-716" y="73358"/>
                    </a:cubicBezTo>
                    <a:lnTo>
                      <a:pt x="-716" y="86018"/>
                    </a:lnTo>
                    <a:cubicBezTo>
                      <a:pt x="4325" y="88042"/>
                      <a:pt x="9034" y="89570"/>
                      <a:pt x="13413" y="90602"/>
                    </a:cubicBezTo>
                    <a:cubicBezTo>
                      <a:pt x="17805" y="91634"/>
                      <a:pt x="21820" y="92150"/>
                      <a:pt x="25458" y="92150"/>
                    </a:cubicBezTo>
                    <a:cubicBezTo>
                      <a:pt x="35049" y="92150"/>
                      <a:pt x="42696" y="89749"/>
                      <a:pt x="48398" y="84947"/>
                    </a:cubicBezTo>
                    <a:cubicBezTo>
                      <a:pt x="54099" y="80158"/>
                      <a:pt x="56950" y="73755"/>
                      <a:pt x="56950" y="65738"/>
                    </a:cubicBezTo>
                    <a:cubicBezTo>
                      <a:pt x="56950" y="61928"/>
                      <a:pt x="56236" y="58316"/>
                      <a:pt x="54807" y="54903"/>
                    </a:cubicBezTo>
                    <a:cubicBezTo>
                      <a:pt x="53392" y="51503"/>
                      <a:pt x="50799" y="47488"/>
                      <a:pt x="47028" y="42858"/>
                    </a:cubicBezTo>
                    <a:cubicBezTo>
                      <a:pt x="45997" y="41654"/>
                      <a:pt x="42709" y="38188"/>
                      <a:pt x="37166" y="32460"/>
                    </a:cubicBezTo>
                    <a:cubicBezTo>
                      <a:pt x="31636" y="26732"/>
                      <a:pt x="23825" y="18722"/>
                      <a:pt x="13731" y="8429"/>
                    </a:cubicBezTo>
                    <a:close/>
                  </a:path>
                </a:pathLst>
              </a:custGeom>
              <a:grpFill/>
              <a:ln w="17"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1B344CC6-E4A1-0A19-B80C-78BF79B023CF}"/>
                  </a:ext>
                </a:extLst>
              </p:cNvPr>
              <p:cNvSpPr/>
              <p:nvPr/>
            </p:nvSpPr>
            <p:spPr>
              <a:xfrm flipV="1">
                <a:off x="12007117" y="6418224"/>
                <a:ext cx="63995" cy="96063"/>
              </a:xfrm>
              <a:custGeom>
                <a:avLst/>
                <a:gdLst>
                  <a:gd name="connsiteX0" fmla="*/ 30579 w 63995"/>
                  <a:gd name="connsiteY0" fmla="*/ 84079 h 96063"/>
                  <a:gd name="connsiteX1" fmla="*/ 16034 w 63995"/>
                  <a:gd name="connsiteY1" fmla="*/ 74554 h 96063"/>
                  <a:gd name="connsiteX2" fmla="*/ 11172 w 63995"/>
                  <a:gd name="connsiteY2" fmla="*/ 45940 h 96063"/>
                  <a:gd name="connsiteX3" fmla="*/ 16034 w 63995"/>
                  <a:gd name="connsiteY3" fmla="*/ 17385 h 96063"/>
                  <a:gd name="connsiteX4" fmla="*/ 30579 w 63995"/>
                  <a:gd name="connsiteY4" fmla="*/ 7860 h 96063"/>
                  <a:gd name="connsiteX5" fmla="*/ 45184 w 63995"/>
                  <a:gd name="connsiteY5" fmla="*/ 17385 h 96063"/>
                  <a:gd name="connsiteX6" fmla="*/ 50066 w 63995"/>
                  <a:gd name="connsiteY6" fmla="*/ 45940 h 96063"/>
                  <a:gd name="connsiteX7" fmla="*/ 45184 w 63995"/>
                  <a:gd name="connsiteY7" fmla="*/ 74554 h 96063"/>
                  <a:gd name="connsiteX8" fmla="*/ 30579 w 63995"/>
                  <a:gd name="connsiteY8" fmla="*/ 84079 h 96063"/>
                  <a:gd name="connsiteX9" fmla="*/ 30579 w 63995"/>
                  <a:gd name="connsiteY9" fmla="*/ 94001 h 96063"/>
                  <a:gd name="connsiteX10" fmla="*/ 54372 w 63995"/>
                  <a:gd name="connsiteY10" fmla="*/ 81678 h 96063"/>
                  <a:gd name="connsiteX11" fmla="*/ 62587 w 63995"/>
                  <a:gd name="connsiteY11" fmla="*/ 45940 h 96063"/>
                  <a:gd name="connsiteX12" fmla="*/ 54372 w 63995"/>
                  <a:gd name="connsiteY12" fmla="*/ 10241 h 96063"/>
                  <a:gd name="connsiteX13" fmla="*/ 30579 w 63995"/>
                  <a:gd name="connsiteY13" fmla="*/ -2062 h 96063"/>
                  <a:gd name="connsiteX14" fmla="*/ 6807 w 63995"/>
                  <a:gd name="connsiteY14" fmla="*/ 10241 h 96063"/>
                  <a:gd name="connsiteX15" fmla="*/ -1409 w 63995"/>
                  <a:gd name="connsiteY15" fmla="*/ 45940 h 96063"/>
                  <a:gd name="connsiteX16" fmla="*/ 6807 w 63995"/>
                  <a:gd name="connsiteY16" fmla="*/ 81678 h 96063"/>
                  <a:gd name="connsiteX17" fmla="*/ 30579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579" y="84079"/>
                    </a:moveTo>
                    <a:cubicBezTo>
                      <a:pt x="24137" y="84079"/>
                      <a:pt x="19288" y="80904"/>
                      <a:pt x="16034" y="74554"/>
                    </a:cubicBezTo>
                    <a:cubicBezTo>
                      <a:pt x="12793" y="68218"/>
                      <a:pt x="11172" y="58679"/>
                      <a:pt x="11172" y="45940"/>
                    </a:cubicBezTo>
                    <a:cubicBezTo>
                      <a:pt x="11172" y="33253"/>
                      <a:pt x="12793" y="23735"/>
                      <a:pt x="16034" y="17385"/>
                    </a:cubicBezTo>
                    <a:cubicBezTo>
                      <a:pt x="19288" y="11035"/>
                      <a:pt x="24137" y="7860"/>
                      <a:pt x="30579" y="7860"/>
                    </a:cubicBezTo>
                    <a:cubicBezTo>
                      <a:pt x="37075" y="7860"/>
                      <a:pt x="41943" y="11035"/>
                      <a:pt x="45184" y="17385"/>
                    </a:cubicBezTo>
                    <a:cubicBezTo>
                      <a:pt x="48439" y="23735"/>
                      <a:pt x="50066" y="33253"/>
                      <a:pt x="50066" y="45940"/>
                    </a:cubicBezTo>
                    <a:cubicBezTo>
                      <a:pt x="50066" y="58679"/>
                      <a:pt x="48439" y="68218"/>
                      <a:pt x="45184" y="74554"/>
                    </a:cubicBezTo>
                    <a:cubicBezTo>
                      <a:pt x="41943" y="80904"/>
                      <a:pt x="37075" y="84079"/>
                      <a:pt x="30579" y="84079"/>
                    </a:cubicBezTo>
                    <a:close/>
                    <a:moveTo>
                      <a:pt x="30579" y="94001"/>
                    </a:moveTo>
                    <a:cubicBezTo>
                      <a:pt x="40964" y="94001"/>
                      <a:pt x="48895" y="89894"/>
                      <a:pt x="54372" y="81678"/>
                    </a:cubicBezTo>
                    <a:cubicBezTo>
                      <a:pt x="59849" y="73476"/>
                      <a:pt x="62587" y="61563"/>
                      <a:pt x="62587" y="45940"/>
                    </a:cubicBezTo>
                    <a:cubicBezTo>
                      <a:pt x="62587" y="30356"/>
                      <a:pt x="59849" y="18456"/>
                      <a:pt x="54372" y="10241"/>
                    </a:cubicBezTo>
                    <a:cubicBezTo>
                      <a:pt x="48895" y="2039"/>
                      <a:pt x="40964" y="-2062"/>
                      <a:pt x="30579" y="-2062"/>
                    </a:cubicBezTo>
                    <a:cubicBezTo>
                      <a:pt x="20208" y="-2062"/>
                      <a:pt x="12283" y="2039"/>
                      <a:pt x="6807" y="10241"/>
                    </a:cubicBezTo>
                    <a:cubicBezTo>
                      <a:pt x="1330" y="18456"/>
                      <a:pt x="-1409" y="30356"/>
                      <a:pt x="-1409" y="45940"/>
                    </a:cubicBezTo>
                    <a:cubicBezTo>
                      <a:pt x="-1409" y="61563"/>
                      <a:pt x="1330" y="73476"/>
                      <a:pt x="6807" y="81678"/>
                    </a:cubicBezTo>
                    <a:cubicBezTo>
                      <a:pt x="12283" y="89894"/>
                      <a:pt x="20208" y="94001"/>
                      <a:pt x="30579" y="94001"/>
                    </a:cubicBezTo>
                    <a:close/>
                  </a:path>
                </a:pathLst>
              </a:custGeom>
              <a:grpFill/>
              <a:ln w="17" cap="flat">
                <a:noFill/>
                <a:prstDash val="solid"/>
                <a:round/>
              </a:ln>
            </p:spPr>
            <p:txBody>
              <a:bodyPr rtlCol="0" anchor="ctr"/>
              <a:lstStyle/>
              <a:p>
                <a:endParaRPr lang="en-US"/>
              </a:p>
            </p:txBody>
          </p:sp>
        </p:grpSp>
      </p:grpSp>
      <p:grpSp>
        <p:nvGrpSpPr>
          <p:cNvPr id="88" name="Graphic 3">
            <a:extLst>
              <a:ext uri="{FF2B5EF4-FFF2-40B4-BE49-F238E27FC236}">
                <a16:creationId xmlns:a16="http://schemas.microsoft.com/office/drawing/2014/main" id="{8878F0AD-123A-DEAB-C226-3FF4643B115D}"/>
              </a:ext>
            </a:extLst>
          </p:cNvPr>
          <p:cNvGrpSpPr/>
          <p:nvPr/>
        </p:nvGrpSpPr>
        <p:grpSpPr>
          <a:xfrm>
            <a:off x="4385816" y="5618620"/>
            <a:ext cx="324340" cy="100278"/>
            <a:chOff x="4951780" y="6153061"/>
            <a:chExt cx="324340" cy="100278"/>
          </a:xfrm>
          <a:solidFill>
            <a:schemeClr val="tx1"/>
          </a:solidFill>
        </p:grpSpPr>
        <p:sp>
          <p:nvSpPr>
            <p:cNvPr id="89" name="Freeform: Shape 88">
              <a:extLst>
                <a:ext uri="{FF2B5EF4-FFF2-40B4-BE49-F238E27FC236}">
                  <a16:creationId xmlns:a16="http://schemas.microsoft.com/office/drawing/2014/main" id="{7D2FFEFC-2E71-3E82-0C31-A31B0DA2212B}"/>
                </a:ext>
              </a:extLst>
            </p:cNvPr>
            <p:cNvSpPr/>
            <p:nvPr/>
          </p:nvSpPr>
          <p:spPr>
            <a:xfrm>
              <a:off x="5189824" y="6199071"/>
              <a:ext cx="44449" cy="12699"/>
            </a:xfrm>
            <a:custGeom>
              <a:avLst/>
              <a:gdLst>
                <a:gd name="connsiteX0" fmla="*/ 44540 w 44449"/>
                <a:gd name="connsiteY0" fmla="*/ 246 h 12699"/>
                <a:gd name="connsiteX1" fmla="*/ 90 w 44449"/>
                <a:gd name="connsiteY1" fmla="*/ 246 h 12699"/>
              </a:gdLst>
              <a:ahLst/>
              <a:cxnLst>
                <a:cxn ang="0">
                  <a:pos x="connsiteX0" y="connsiteY0"/>
                </a:cxn>
                <a:cxn ang="0">
                  <a:pos x="connsiteX1" y="connsiteY1"/>
                </a:cxn>
              </a:cxnLst>
              <a:rect l="l" t="t" r="r" b="b"/>
              <a:pathLst>
                <a:path w="44449" h="12699">
                  <a:moveTo>
                    <a:pt x="44540" y="246"/>
                  </a:moveTo>
                  <a:lnTo>
                    <a:pt x="90" y="246"/>
                  </a:lnTo>
                </a:path>
              </a:pathLst>
            </a:custGeom>
            <a:grpFill/>
            <a:ln w="8848" cap="flat">
              <a:solidFill>
                <a:srgbClr val="000000"/>
              </a:solidFill>
              <a:prstDash val="solid"/>
              <a:round/>
            </a:ln>
          </p:spPr>
          <p:txBody>
            <a:bodyPr rtlCol="0" anchor="ctr"/>
            <a:lstStyle/>
            <a:p>
              <a:endParaRPr lang="en-US"/>
            </a:p>
          </p:txBody>
        </p:sp>
        <p:grpSp>
          <p:nvGrpSpPr>
            <p:cNvPr id="90" name="Graphic 3">
              <a:extLst>
                <a:ext uri="{FF2B5EF4-FFF2-40B4-BE49-F238E27FC236}">
                  <a16:creationId xmlns:a16="http://schemas.microsoft.com/office/drawing/2014/main" id="{6B2432B9-5D25-BDEC-A0EC-3B2E4FEF1F9B}"/>
                </a:ext>
              </a:extLst>
            </p:cNvPr>
            <p:cNvGrpSpPr/>
            <p:nvPr/>
          </p:nvGrpSpPr>
          <p:grpSpPr>
            <a:xfrm>
              <a:off x="4951780" y="6153061"/>
              <a:ext cx="212595" cy="100278"/>
              <a:chOff x="4951780" y="6153061"/>
              <a:chExt cx="212595" cy="100278"/>
            </a:xfrm>
            <a:grpFill/>
          </p:grpSpPr>
          <p:sp>
            <p:nvSpPr>
              <p:cNvPr id="91" name="Freeform: Shape 90">
                <a:extLst>
                  <a:ext uri="{FF2B5EF4-FFF2-40B4-BE49-F238E27FC236}">
                    <a16:creationId xmlns:a16="http://schemas.microsoft.com/office/drawing/2014/main" id="{6EC5D17B-43D9-3429-8F75-713A4CCB1DED}"/>
                  </a:ext>
                </a:extLst>
              </p:cNvPr>
              <p:cNvSpPr/>
              <p:nvPr/>
            </p:nvSpPr>
            <p:spPr>
              <a:xfrm flipV="1">
                <a:off x="4951780" y="6153061"/>
                <a:ext cx="63995" cy="96063"/>
              </a:xfrm>
              <a:custGeom>
                <a:avLst/>
                <a:gdLst>
                  <a:gd name="connsiteX0" fmla="*/ 30024 w 63995"/>
                  <a:gd name="connsiteY0" fmla="*/ 84059 h 96063"/>
                  <a:gd name="connsiteX1" fmla="*/ 15478 w 63995"/>
                  <a:gd name="connsiteY1" fmla="*/ 74534 h 96063"/>
                  <a:gd name="connsiteX2" fmla="*/ 10617 w 63995"/>
                  <a:gd name="connsiteY2" fmla="*/ 45919 h 96063"/>
                  <a:gd name="connsiteX3" fmla="*/ 15478 w 63995"/>
                  <a:gd name="connsiteY3" fmla="*/ 17364 h 96063"/>
                  <a:gd name="connsiteX4" fmla="*/ 30024 w 63995"/>
                  <a:gd name="connsiteY4" fmla="*/ 7839 h 96063"/>
                  <a:gd name="connsiteX5" fmla="*/ 44629 w 63995"/>
                  <a:gd name="connsiteY5" fmla="*/ 17364 h 96063"/>
                  <a:gd name="connsiteX6" fmla="*/ 49510 w 63995"/>
                  <a:gd name="connsiteY6" fmla="*/ 45919 h 96063"/>
                  <a:gd name="connsiteX7" fmla="*/ 44629 w 63995"/>
                  <a:gd name="connsiteY7" fmla="*/ 74534 h 96063"/>
                  <a:gd name="connsiteX8" fmla="*/ 30024 w 63995"/>
                  <a:gd name="connsiteY8" fmla="*/ 84059 h 96063"/>
                  <a:gd name="connsiteX9" fmla="*/ 30024 w 63995"/>
                  <a:gd name="connsiteY9" fmla="*/ 93980 h 96063"/>
                  <a:gd name="connsiteX10" fmla="*/ 53816 w 63995"/>
                  <a:gd name="connsiteY10" fmla="*/ 81658 h 96063"/>
                  <a:gd name="connsiteX11" fmla="*/ 62032 w 63995"/>
                  <a:gd name="connsiteY11" fmla="*/ 45919 h 96063"/>
                  <a:gd name="connsiteX12" fmla="*/ 53816 w 63995"/>
                  <a:gd name="connsiteY12" fmla="*/ 10220 h 96063"/>
                  <a:gd name="connsiteX13" fmla="*/ 30024 w 63995"/>
                  <a:gd name="connsiteY13" fmla="*/ -2083 h 96063"/>
                  <a:gd name="connsiteX14" fmla="*/ 6251 w 63995"/>
                  <a:gd name="connsiteY14" fmla="*/ 10220 h 96063"/>
                  <a:gd name="connsiteX15" fmla="*/ -1964 w 63995"/>
                  <a:gd name="connsiteY15" fmla="*/ 45919 h 96063"/>
                  <a:gd name="connsiteX16" fmla="*/ 6251 w 63995"/>
                  <a:gd name="connsiteY16" fmla="*/ 81658 h 96063"/>
                  <a:gd name="connsiteX17" fmla="*/ 30024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59"/>
                    </a:moveTo>
                    <a:cubicBezTo>
                      <a:pt x="23581" y="84059"/>
                      <a:pt x="18733" y="80884"/>
                      <a:pt x="15478" y="74534"/>
                    </a:cubicBezTo>
                    <a:cubicBezTo>
                      <a:pt x="12237" y="68197"/>
                      <a:pt x="10617" y="58659"/>
                      <a:pt x="10617" y="45919"/>
                    </a:cubicBezTo>
                    <a:cubicBezTo>
                      <a:pt x="10617" y="33232"/>
                      <a:pt x="12237" y="23714"/>
                      <a:pt x="15478" y="17364"/>
                    </a:cubicBezTo>
                    <a:cubicBezTo>
                      <a:pt x="18733" y="11014"/>
                      <a:pt x="23581" y="7839"/>
                      <a:pt x="30024" y="7839"/>
                    </a:cubicBezTo>
                    <a:cubicBezTo>
                      <a:pt x="36519" y="7839"/>
                      <a:pt x="41388" y="11014"/>
                      <a:pt x="44629" y="17364"/>
                    </a:cubicBezTo>
                    <a:cubicBezTo>
                      <a:pt x="47883" y="23714"/>
                      <a:pt x="49510" y="33232"/>
                      <a:pt x="49510" y="45919"/>
                    </a:cubicBezTo>
                    <a:cubicBezTo>
                      <a:pt x="49510" y="58659"/>
                      <a:pt x="47883" y="68197"/>
                      <a:pt x="44629" y="74534"/>
                    </a:cubicBezTo>
                    <a:cubicBezTo>
                      <a:pt x="41388" y="80884"/>
                      <a:pt x="36519" y="84059"/>
                      <a:pt x="30024" y="84059"/>
                    </a:cubicBezTo>
                    <a:close/>
                    <a:moveTo>
                      <a:pt x="30024" y="93980"/>
                    </a:moveTo>
                    <a:cubicBezTo>
                      <a:pt x="40409" y="93980"/>
                      <a:pt x="48340" y="89873"/>
                      <a:pt x="53816" y="81658"/>
                    </a:cubicBezTo>
                    <a:cubicBezTo>
                      <a:pt x="59293" y="73455"/>
                      <a:pt x="62032" y="61543"/>
                      <a:pt x="62032" y="45919"/>
                    </a:cubicBezTo>
                    <a:cubicBezTo>
                      <a:pt x="62032" y="30335"/>
                      <a:pt x="59293" y="18435"/>
                      <a:pt x="53816" y="10220"/>
                    </a:cubicBezTo>
                    <a:cubicBezTo>
                      <a:pt x="48340" y="2018"/>
                      <a:pt x="40409" y="-2083"/>
                      <a:pt x="30024" y="-2083"/>
                    </a:cubicBezTo>
                    <a:cubicBezTo>
                      <a:pt x="19652" y="-2083"/>
                      <a:pt x="11728" y="2018"/>
                      <a:pt x="6251" y="10220"/>
                    </a:cubicBezTo>
                    <a:cubicBezTo>
                      <a:pt x="774" y="18435"/>
                      <a:pt x="-1964" y="30335"/>
                      <a:pt x="-1964" y="45919"/>
                    </a:cubicBezTo>
                    <a:cubicBezTo>
                      <a:pt x="-1964" y="61543"/>
                      <a:pt x="774" y="73455"/>
                      <a:pt x="6251" y="81658"/>
                    </a:cubicBezTo>
                    <a:cubicBezTo>
                      <a:pt x="11728" y="89873"/>
                      <a:pt x="19652" y="93980"/>
                      <a:pt x="30024" y="93980"/>
                    </a:cubicBezTo>
                    <a:close/>
                  </a:path>
                </a:pathLst>
              </a:custGeom>
              <a:grpFill/>
              <a:ln w="1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6257B95C-F3C0-5C06-29BA-A097C1D1130D}"/>
                  </a:ext>
                </a:extLst>
              </p:cNvPr>
              <p:cNvSpPr/>
              <p:nvPr/>
            </p:nvSpPr>
            <p:spPr>
              <a:xfrm flipV="1">
                <a:off x="5037780" y="6231562"/>
                <a:ext cx="13096" cy="15755"/>
              </a:xfrm>
              <a:custGeom>
                <a:avLst/>
                <a:gdLst>
                  <a:gd name="connsiteX0" fmla="*/ -939 w 13096"/>
                  <a:gd name="connsiteY0" fmla="*/ 15608 h 15755"/>
                  <a:gd name="connsiteX1" fmla="*/ 12158 w 13096"/>
                  <a:gd name="connsiteY1" fmla="*/ 15608 h 15755"/>
                  <a:gd name="connsiteX2" fmla="*/ 12158 w 13096"/>
                  <a:gd name="connsiteY2" fmla="*/ -148 h 15755"/>
                  <a:gd name="connsiteX3" fmla="*/ -939 w 13096"/>
                  <a:gd name="connsiteY3" fmla="*/ -148 h 15755"/>
                  <a:gd name="connsiteX4" fmla="*/ -939 w 13096"/>
                  <a:gd name="connsiteY4" fmla="*/ 1560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608"/>
                    </a:moveTo>
                    <a:lnTo>
                      <a:pt x="12158" y="15608"/>
                    </a:lnTo>
                    <a:lnTo>
                      <a:pt x="12158" y="-148"/>
                    </a:lnTo>
                    <a:lnTo>
                      <a:pt x="-939" y="-148"/>
                    </a:lnTo>
                    <a:lnTo>
                      <a:pt x="-939" y="15608"/>
                    </a:lnTo>
                    <a:close/>
                  </a:path>
                </a:pathLst>
              </a:custGeom>
              <a:grpFill/>
              <a:ln w="17"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4B7F410A-0C24-6567-6A52-265CFA5B1548}"/>
                  </a:ext>
                </a:extLst>
              </p:cNvPr>
              <p:cNvSpPr/>
              <p:nvPr/>
            </p:nvSpPr>
            <p:spPr>
              <a:xfrm flipV="1">
                <a:off x="5072950" y="6153061"/>
                <a:ext cx="63995" cy="96063"/>
              </a:xfrm>
              <a:custGeom>
                <a:avLst/>
                <a:gdLst>
                  <a:gd name="connsiteX0" fmla="*/ 30033 w 63995"/>
                  <a:gd name="connsiteY0" fmla="*/ 84059 h 96063"/>
                  <a:gd name="connsiteX1" fmla="*/ 15488 w 63995"/>
                  <a:gd name="connsiteY1" fmla="*/ 74534 h 96063"/>
                  <a:gd name="connsiteX2" fmla="*/ 10626 w 63995"/>
                  <a:gd name="connsiteY2" fmla="*/ 45919 h 96063"/>
                  <a:gd name="connsiteX3" fmla="*/ 15488 w 63995"/>
                  <a:gd name="connsiteY3" fmla="*/ 17364 h 96063"/>
                  <a:gd name="connsiteX4" fmla="*/ 30033 w 63995"/>
                  <a:gd name="connsiteY4" fmla="*/ 7839 h 96063"/>
                  <a:gd name="connsiteX5" fmla="*/ 44638 w 63995"/>
                  <a:gd name="connsiteY5" fmla="*/ 17364 h 96063"/>
                  <a:gd name="connsiteX6" fmla="*/ 49520 w 63995"/>
                  <a:gd name="connsiteY6" fmla="*/ 45919 h 96063"/>
                  <a:gd name="connsiteX7" fmla="*/ 44638 w 63995"/>
                  <a:gd name="connsiteY7" fmla="*/ 74534 h 96063"/>
                  <a:gd name="connsiteX8" fmla="*/ 30033 w 63995"/>
                  <a:gd name="connsiteY8" fmla="*/ 84059 h 96063"/>
                  <a:gd name="connsiteX9" fmla="*/ 30033 w 63995"/>
                  <a:gd name="connsiteY9" fmla="*/ 93980 h 96063"/>
                  <a:gd name="connsiteX10" fmla="*/ 53826 w 63995"/>
                  <a:gd name="connsiteY10" fmla="*/ 81658 h 96063"/>
                  <a:gd name="connsiteX11" fmla="*/ 62041 w 63995"/>
                  <a:gd name="connsiteY11" fmla="*/ 45919 h 96063"/>
                  <a:gd name="connsiteX12" fmla="*/ 53826 w 63995"/>
                  <a:gd name="connsiteY12" fmla="*/ 10220 h 96063"/>
                  <a:gd name="connsiteX13" fmla="*/ 30033 w 63995"/>
                  <a:gd name="connsiteY13" fmla="*/ -2083 h 96063"/>
                  <a:gd name="connsiteX14" fmla="*/ 6261 w 63995"/>
                  <a:gd name="connsiteY14" fmla="*/ 10220 h 96063"/>
                  <a:gd name="connsiteX15" fmla="*/ -1955 w 63995"/>
                  <a:gd name="connsiteY15" fmla="*/ 45919 h 96063"/>
                  <a:gd name="connsiteX16" fmla="*/ 6261 w 63995"/>
                  <a:gd name="connsiteY16" fmla="*/ 81658 h 96063"/>
                  <a:gd name="connsiteX17" fmla="*/ 30033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33" y="84059"/>
                    </a:moveTo>
                    <a:cubicBezTo>
                      <a:pt x="23591" y="84059"/>
                      <a:pt x="18742" y="80884"/>
                      <a:pt x="15488" y="74534"/>
                    </a:cubicBezTo>
                    <a:cubicBezTo>
                      <a:pt x="12247" y="68197"/>
                      <a:pt x="10626" y="58659"/>
                      <a:pt x="10626" y="45919"/>
                    </a:cubicBezTo>
                    <a:cubicBezTo>
                      <a:pt x="10626" y="33232"/>
                      <a:pt x="12247" y="23714"/>
                      <a:pt x="15488" y="17364"/>
                    </a:cubicBezTo>
                    <a:cubicBezTo>
                      <a:pt x="18742" y="11014"/>
                      <a:pt x="23591" y="7839"/>
                      <a:pt x="30033" y="7839"/>
                    </a:cubicBezTo>
                    <a:cubicBezTo>
                      <a:pt x="36529" y="7839"/>
                      <a:pt x="41397" y="11014"/>
                      <a:pt x="44638" y="17364"/>
                    </a:cubicBezTo>
                    <a:cubicBezTo>
                      <a:pt x="47893" y="23714"/>
                      <a:pt x="49520" y="33232"/>
                      <a:pt x="49520" y="45919"/>
                    </a:cubicBezTo>
                    <a:cubicBezTo>
                      <a:pt x="49520" y="58659"/>
                      <a:pt x="47893" y="68197"/>
                      <a:pt x="44638" y="74534"/>
                    </a:cubicBezTo>
                    <a:cubicBezTo>
                      <a:pt x="41397" y="80884"/>
                      <a:pt x="36529" y="84059"/>
                      <a:pt x="30033" y="84059"/>
                    </a:cubicBezTo>
                    <a:close/>
                    <a:moveTo>
                      <a:pt x="30033" y="93980"/>
                    </a:moveTo>
                    <a:cubicBezTo>
                      <a:pt x="40418" y="93980"/>
                      <a:pt x="48349" y="89873"/>
                      <a:pt x="53826" y="81658"/>
                    </a:cubicBezTo>
                    <a:cubicBezTo>
                      <a:pt x="59303" y="73455"/>
                      <a:pt x="62041" y="61543"/>
                      <a:pt x="62041" y="45919"/>
                    </a:cubicBezTo>
                    <a:cubicBezTo>
                      <a:pt x="62041" y="30335"/>
                      <a:pt x="59303" y="18435"/>
                      <a:pt x="53826" y="10220"/>
                    </a:cubicBezTo>
                    <a:cubicBezTo>
                      <a:pt x="48349" y="2018"/>
                      <a:pt x="40418" y="-2083"/>
                      <a:pt x="30033" y="-2083"/>
                    </a:cubicBezTo>
                    <a:cubicBezTo>
                      <a:pt x="19662" y="-2083"/>
                      <a:pt x="11737" y="2018"/>
                      <a:pt x="6261" y="10220"/>
                    </a:cubicBezTo>
                    <a:cubicBezTo>
                      <a:pt x="784" y="18435"/>
                      <a:pt x="-1955" y="30335"/>
                      <a:pt x="-1955" y="45919"/>
                    </a:cubicBezTo>
                    <a:cubicBezTo>
                      <a:pt x="-1955" y="61543"/>
                      <a:pt x="784" y="73455"/>
                      <a:pt x="6261" y="81658"/>
                    </a:cubicBezTo>
                    <a:cubicBezTo>
                      <a:pt x="11737" y="89873"/>
                      <a:pt x="19662" y="93980"/>
                      <a:pt x="30033" y="93980"/>
                    </a:cubicBezTo>
                    <a:close/>
                  </a:path>
                </a:pathLst>
              </a:custGeom>
              <a:grpFill/>
              <a:ln w="17" cap="flat">
                <a:noFill/>
                <a:prstDash val="solid"/>
                <a:round/>
              </a:ln>
            </p:spPr>
            <p:txBody>
              <a:bodyPr rtlCol="0" anchor="ctr"/>
              <a:lstStyle/>
              <a:p>
                <a:endParaRPr lang="en-US"/>
              </a:p>
            </p:txBody>
          </p:sp>
        </p:grpSp>
      </p:grpSp>
      <p:grpSp>
        <p:nvGrpSpPr>
          <p:cNvPr id="94" name="Graphic 3">
            <a:extLst>
              <a:ext uri="{FF2B5EF4-FFF2-40B4-BE49-F238E27FC236}">
                <a16:creationId xmlns:a16="http://schemas.microsoft.com/office/drawing/2014/main" id="{BD23BA6F-202B-E105-E924-5C0806C2A881}"/>
              </a:ext>
            </a:extLst>
          </p:cNvPr>
          <p:cNvGrpSpPr/>
          <p:nvPr/>
        </p:nvGrpSpPr>
        <p:grpSpPr>
          <a:xfrm>
            <a:off x="4385816" y="5216449"/>
            <a:ext cx="324340" cy="100278"/>
            <a:chOff x="4951780" y="5750890"/>
            <a:chExt cx="324340" cy="100278"/>
          </a:xfrm>
          <a:solidFill>
            <a:schemeClr val="tx1"/>
          </a:solidFill>
        </p:grpSpPr>
        <p:sp>
          <p:nvSpPr>
            <p:cNvPr id="95" name="Freeform: Shape 94">
              <a:extLst>
                <a:ext uri="{FF2B5EF4-FFF2-40B4-BE49-F238E27FC236}">
                  <a16:creationId xmlns:a16="http://schemas.microsoft.com/office/drawing/2014/main" id="{64356FAC-5C5B-F5B1-EE96-935739343DF0}"/>
                </a:ext>
              </a:extLst>
            </p:cNvPr>
            <p:cNvSpPr/>
            <p:nvPr/>
          </p:nvSpPr>
          <p:spPr>
            <a:xfrm>
              <a:off x="5189824" y="5796900"/>
              <a:ext cx="44449" cy="12699"/>
            </a:xfrm>
            <a:custGeom>
              <a:avLst/>
              <a:gdLst>
                <a:gd name="connsiteX0" fmla="*/ 44540 w 44449"/>
                <a:gd name="connsiteY0" fmla="*/ 215 h 12699"/>
                <a:gd name="connsiteX1" fmla="*/ 90 w 44449"/>
                <a:gd name="connsiteY1" fmla="*/ 215 h 12699"/>
              </a:gdLst>
              <a:ahLst/>
              <a:cxnLst>
                <a:cxn ang="0">
                  <a:pos x="connsiteX0" y="connsiteY0"/>
                </a:cxn>
                <a:cxn ang="0">
                  <a:pos x="connsiteX1" y="connsiteY1"/>
                </a:cxn>
              </a:cxnLst>
              <a:rect l="l" t="t" r="r" b="b"/>
              <a:pathLst>
                <a:path w="44449" h="12699">
                  <a:moveTo>
                    <a:pt x="44540" y="215"/>
                  </a:moveTo>
                  <a:lnTo>
                    <a:pt x="90" y="215"/>
                  </a:lnTo>
                </a:path>
              </a:pathLst>
            </a:custGeom>
            <a:grpFill/>
            <a:ln w="8848" cap="flat">
              <a:solidFill>
                <a:srgbClr val="000000"/>
              </a:solidFill>
              <a:prstDash val="solid"/>
              <a:round/>
            </a:ln>
          </p:spPr>
          <p:txBody>
            <a:bodyPr rtlCol="0" anchor="ctr"/>
            <a:lstStyle/>
            <a:p>
              <a:endParaRPr lang="en-US"/>
            </a:p>
          </p:txBody>
        </p:sp>
        <p:grpSp>
          <p:nvGrpSpPr>
            <p:cNvPr id="96" name="Graphic 3">
              <a:extLst>
                <a:ext uri="{FF2B5EF4-FFF2-40B4-BE49-F238E27FC236}">
                  <a16:creationId xmlns:a16="http://schemas.microsoft.com/office/drawing/2014/main" id="{64C9059A-8499-A9BC-2A0D-0DAB41C9209D}"/>
                </a:ext>
              </a:extLst>
            </p:cNvPr>
            <p:cNvGrpSpPr/>
            <p:nvPr/>
          </p:nvGrpSpPr>
          <p:grpSpPr>
            <a:xfrm>
              <a:off x="4951780" y="5750890"/>
              <a:ext cx="208813" cy="100278"/>
              <a:chOff x="4951780" y="5750890"/>
              <a:chExt cx="208813" cy="100278"/>
            </a:xfrm>
            <a:grpFill/>
          </p:grpSpPr>
          <p:sp>
            <p:nvSpPr>
              <p:cNvPr id="97" name="Freeform: Shape 96">
                <a:extLst>
                  <a:ext uri="{FF2B5EF4-FFF2-40B4-BE49-F238E27FC236}">
                    <a16:creationId xmlns:a16="http://schemas.microsoft.com/office/drawing/2014/main" id="{F2C8F7B6-91BE-693B-223C-0491A72CC50D}"/>
                  </a:ext>
                </a:extLst>
              </p:cNvPr>
              <p:cNvSpPr/>
              <p:nvPr/>
            </p:nvSpPr>
            <p:spPr>
              <a:xfrm flipV="1">
                <a:off x="4951780" y="5750890"/>
                <a:ext cx="63995" cy="96063"/>
              </a:xfrm>
              <a:custGeom>
                <a:avLst/>
                <a:gdLst>
                  <a:gd name="connsiteX0" fmla="*/ 30024 w 63995"/>
                  <a:gd name="connsiteY0" fmla="*/ 84027 h 96063"/>
                  <a:gd name="connsiteX1" fmla="*/ 15478 w 63995"/>
                  <a:gd name="connsiteY1" fmla="*/ 74502 h 96063"/>
                  <a:gd name="connsiteX2" fmla="*/ 10617 w 63995"/>
                  <a:gd name="connsiteY2" fmla="*/ 45887 h 96063"/>
                  <a:gd name="connsiteX3" fmla="*/ 15478 w 63995"/>
                  <a:gd name="connsiteY3" fmla="*/ 17332 h 96063"/>
                  <a:gd name="connsiteX4" fmla="*/ 30024 w 63995"/>
                  <a:gd name="connsiteY4" fmla="*/ 7807 h 96063"/>
                  <a:gd name="connsiteX5" fmla="*/ 44629 w 63995"/>
                  <a:gd name="connsiteY5" fmla="*/ 17332 h 96063"/>
                  <a:gd name="connsiteX6" fmla="*/ 49510 w 63995"/>
                  <a:gd name="connsiteY6" fmla="*/ 45887 h 96063"/>
                  <a:gd name="connsiteX7" fmla="*/ 44629 w 63995"/>
                  <a:gd name="connsiteY7" fmla="*/ 74502 h 96063"/>
                  <a:gd name="connsiteX8" fmla="*/ 30024 w 63995"/>
                  <a:gd name="connsiteY8" fmla="*/ 84027 h 96063"/>
                  <a:gd name="connsiteX9" fmla="*/ 30024 w 63995"/>
                  <a:gd name="connsiteY9" fmla="*/ 93949 h 96063"/>
                  <a:gd name="connsiteX10" fmla="*/ 53816 w 63995"/>
                  <a:gd name="connsiteY10" fmla="*/ 81626 h 96063"/>
                  <a:gd name="connsiteX11" fmla="*/ 62032 w 63995"/>
                  <a:gd name="connsiteY11" fmla="*/ 45887 h 96063"/>
                  <a:gd name="connsiteX12" fmla="*/ 53816 w 63995"/>
                  <a:gd name="connsiteY12" fmla="*/ 10188 h 96063"/>
                  <a:gd name="connsiteX13" fmla="*/ 30024 w 63995"/>
                  <a:gd name="connsiteY13" fmla="*/ -2115 h 96063"/>
                  <a:gd name="connsiteX14" fmla="*/ 6251 w 63995"/>
                  <a:gd name="connsiteY14" fmla="*/ 10188 h 96063"/>
                  <a:gd name="connsiteX15" fmla="*/ -1964 w 63995"/>
                  <a:gd name="connsiteY15" fmla="*/ 45887 h 96063"/>
                  <a:gd name="connsiteX16" fmla="*/ 6251 w 63995"/>
                  <a:gd name="connsiteY16" fmla="*/ 81626 h 96063"/>
                  <a:gd name="connsiteX17" fmla="*/ 30024 w 63995"/>
                  <a:gd name="connsiteY17" fmla="*/ 93949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27"/>
                    </a:moveTo>
                    <a:cubicBezTo>
                      <a:pt x="23581" y="84027"/>
                      <a:pt x="18733" y="80852"/>
                      <a:pt x="15478" y="74502"/>
                    </a:cubicBezTo>
                    <a:cubicBezTo>
                      <a:pt x="12237" y="68165"/>
                      <a:pt x="10617" y="58627"/>
                      <a:pt x="10617" y="45887"/>
                    </a:cubicBezTo>
                    <a:cubicBezTo>
                      <a:pt x="10617" y="33201"/>
                      <a:pt x="12237" y="23682"/>
                      <a:pt x="15478" y="17332"/>
                    </a:cubicBezTo>
                    <a:cubicBezTo>
                      <a:pt x="18733" y="10982"/>
                      <a:pt x="23581" y="7807"/>
                      <a:pt x="30024" y="7807"/>
                    </a:cubicBezTo>
                    <a:cubicBezTo>
                      <a:pt x="36519" y="7807"/>
                      <a:pt x="41388" y="10982"/>
                      <a:pt x="44629" y="17332"/>
                    </a:cubicBezTo>
                    <a:cubicBezTo>
                      <a:pt x="47883" y="23682"/>
                      <a:pt x="49510" y="33201"/>
                      <a:pt x="49510" y="45887"/>
                    </a:cubicBezTo>
                    <a:cubicBezTo>
                      <a:pt x="49510" y="58627"/>
                      <a:pt x="47883" y="68165"/>
                      <a:pt x="44629" y="74502"/>
                    </a:cubicBezTo>
                    <a:cubicBezTo>
                      <a:pt x="41388" y="80852"/>
                      <a:pt x="36519" y="84027"/>
                      <a:pt x="30024" y="84027"/>
                    </a:cubicBezTo>
                    <a:close/>
                    <a:moveTo>
                      <a:pt x="30024" y="93949"/>
                    </a:moveTo>
                    <a:cubicBezTo>
                      <a:pt x="40409" y="93949"/>
                      <a:pt x="48340" y="89841"/>
                      <a:pt x="53816" y="81626"/>
                    </a:cubicBezTo>
                    <a:cubicBezTo>
                      <a:pt x="59293" y="73424"/>
                      <a:pt x="62032" y="61511"/>
                      <a:pt x="62032" y="45887"/>
                    </a:cubicBezTo>
                    <a:cubicBezTo>
                      <a:pt x="62032" y="30303"/>
                      <a:pt x="59293" y="18404"/>
                      <a:pt x="53816" y="10188"/>
                    </a:cubicBezTo>
                    <a:cubicBezTo>
                      <a:pt x="48340" y="1986"/>
                      <a:pt x="40409" y="-2115"/>
                      <a:pt x="30024" y="-2115"/>
                    </a:cubicBezTo>
                    <a:cubicBezTo>
                      <a:pt x="19652" y="-2115"/>
                      <a:pt x="11728" y="1986"/>
                      <a:pt x="6251" y="10188"/>
                    </a:cubicBezTo>
                    <a:cubicBezTo>
                      <a:pt x="774" y="18404"/>
                      <a:pt x="-1964" y="30303"/>
                      <a:pt x="-1964" y="45887"/>
                    </a:cubicBezTo>
                    <a:cubicBezTo>
                      <a:pt x="-1964" y="61511"/>
                      <a:pt x="774" y="73424"/>
                      <a:pt x="6251" y="81626"/>
                    </a:cubicBezTo>
                    <a:cubicBezTo>
                      <a:pt x="11728" y="89841"/>
                      <a:pt x="19652" y="93949"/>
                      <a:pt x="30024" y="93949"/>
                    </a:cubicBezTo>
                    <a:close/>
                  </a:path>
                </a:pathLst>
              </a:custGeom>
              <a:grpFill/>
              <a:ln w="17"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A6A0F783-621D-CE40-D268-08AA166F662E}"/>
                  </a:ext>
                </a:extLst>
              </p:cNvPr>
              <p:cNvSpPr/>
              <p:nvPr/>
            </p:nvSpPr>
            <p:spPr>
              <a:xfrm flipV="1">
                <a:off x="5037780" y="5829392"/>
                <a:ext cx="13096" cy="15755"/>
              </a:xfrm>
              <a:custGeom>
                <a:avLst/>
                <a:gdLst>
                  <a:gd name="connsiteX0" fmla="*/ -939 w 13096"/>
                  <a:gd name="connsiteY0" fmla="*/ 15577 h 15755"/>
                  <a:gd name="connsiteX1" fmla="*/ 12158 w 13096"/>
                  <a:gd name="connsiteY1" fmla="*/ 15577 h 15755"/>
                  <a:gd name="connsiteX2" fmla="*/ 12158 w 13096"/>
                  <a:gd name="connsiteY2" fmla="*/ -179 h 15755"/>
                  <a:gd name="connsiteX3" fmla="*/ -939 w 13096"/>
                  <a:gd name="connsiteY3" fmla="*/ -179 h 15755"/>
                  <a:gd name="connsiteX4" fmla="*/ -939 w 13096"/>
                  <a:gd name="connsiteY4" fmla="*/ 15577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77"/>
                    </a:moveTo>
                    <a:lnTo>
                      <a:pt x="12158" y="15577"/>
                    </a:lnTo>
                    <a:lnTo>
                      <a:pt x="12158" y="-179"/>
                    </a:lnTo>
                    <a:lnTo>
                      <a:pt x="-939" y="-179"/>
                    </a:lnTo>
                    <a:lnTo>
                      <a:pt x="-939" y="15577"/>
                    </a:lnTo>
                    <a:close/>
                  </a:path>
                </a:pathLst>
              </a:custGeom>
              <a:grpFill/>
              <a:ln w="17"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ABEC025A-91FC-91B8-A4E5-CBB7EFD5CE80}"/>
                  </a:ext>
                </a:extLst>
              </p:cNvPr>
              <p:cNvSpPr/>
              <p:nvPr/>
            </p:nvSpPr>
            <p:spPr>
              <a:xfrm flipV="1">
                <a:off x="5078526" y="5752557"/>
                <a:ext cx="55125" cy="92590"/>
              </a:xfrm>
              <a:custGeom>
                <a:avLst/>
                <a:gdLst>
                  <a:gd name="connsiteX0" fmla="*/ -206 w 55125"/>
                  <a:gd name="connsiteY0" fmla="*/ 8419 h 92590"/>
                  <a:gd name="connsiteX1" fmla="*/ 20253 w 55125"/>
                  <a:gd name="connsiteY1" fmla="*/ 8419 h 92590"/>
                  <a:gd name="connsiteX2" fmla="*/ 20253 w 55125"/>
                  <a:gd name="connsiteY2" fmla="*/ 79063 h 92590"/>
                  <a:gd name="connsiteX3" fmla="*/ -2012 w 55125"/>
                  <a:gd name="connsiteY3" fmla="*/ 74598 h 92590"/>
                  <a:gd name="connsiteX4" fmla="*/ -2012 w 55125"/>
                  <a:gd name="connsiteY4" fmla="*/ 86008 h 92590"/>
                  <a:gd name="connsiteX5" fmla="*/ 20133 w 55125"/>
                  <a:gd name="connsiteY5" fmla="*/ 90473 h 92590"/>
                  <a:gd name="connsiteX6" fmla="*/ 32655 w 55125"/>
                  <a:gd name="connsiteY6" fmla="*/ 90473 h 92590"/>
                  <a:gd name="connsiteX7" fmla="*/ 32655 w 55125"/>
                  <a:gd name="connsiteY7" fmla="*/ 8419 h 92590"/>
                  <a:gd name="connsiteX8" fmla="*/ 53114 w 55125"/>
                  <a:gd name="connsiteY8" fmla="*/ 8419 h 92590"/>
                  <a:gd name="connsiteX9" fmla="*/ 53114 w 55125"/>
                  <a:gd name="connsiteY9" fmla="*/ -2118 h 92590"/>
                  <a:gd name="connsiteX10" fmla="*/ -206 w 55125"/>
                  <a:gd name="connsiteY10" fmla="*/ -2118 h 92590"/>
                  <a:gd name="connsiteX11" fmla="*/ -206 w 55125"/>
                  <a:gd name="connsiteY11" fmla="*/ 8419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6" y="8419"/>
                    </a:moveTo>
                    <a:lnTo>
                      <a:pt x="20253" y="8419"/>
                    </a:lnTo>
                    <a:lnTo>
                      <a:pt x="20253" y="79063"/>
                    </a:lnTo>
                    <a:lnTo>
                      <a:pt x="-2012" y="74598"/>
                    </a:lnTo>
                    <a:lnTo>
                      <a:pt x="-2012" y="86008"/>
                    </a:lnTo>
                    <a:lnTo>
                      <a:pt x="20133" y="90473"/>
                    </a:lnTo>
                    <a:lnTo>
                      <a:pt x="32655" y="90473"/>
                    </a:lnTo>
                    <a:lnTo>
                      <a:pt x="32655" y="8419"/>
                    </a:lnTo>
                    <a:lnTo>
                      <a:pt x="53114" y="8419"/>
                    </a:lnTo>
                    <a:lnTo>
                      <a:pt x="53114" y="-2118"/>
                    </a:lnTo>
                    <a:lnTo>
                      <a:pt x="-206" y="-2118"/>
                    </a:lnTo>
                    <a:lnTo>
                      <a:pt x="-206" y="8419"/>
                    </a:lnTo>
                    <a:close/>
                  </a:path>
                </a:pathLst>
              </a:custGeom>
              <a:grpFill/>
              <a:ln w="17" cap="flat">
                <a:noFill/>
                <a:prstDash val="solid"/>
                <a:round/>
              </a:ln>
            </p:spPr>
            <p:txBody>
              <a:bodyPr rtlCol="0" anchor="ctr"/>
              <a:lstStyle/>
              <a:p>
                <a:endParaRPr lang="en-US"/>
              </a:p>
            </p:txBody>
          </p:sp>
        </p:grpSp>
      </p:grpSp>
      <p:grpSp>
        <p:nvGrpSpPr>
          <p:cNvPr id="100" name="Graphic 3">
            <a:extLst>
              <a:ext uri="{FF2B5EF4-FFF2-40B4-BE49-F238E27FC236}">
                <a16:creationId xmlns:a16="http://schemas.microsoft.com/office/drawing/2014/main" id="{ACC2DD85-4957-4918-4108-356B513AA7F3}"/>
              </a:ext>
            </a:extLst>
          </p:cNvPr>
          <p:cNvGrpSpPr/>
          <p:nvPr/>
        </p:nvGrpSpPr>
        <p:grpSpPr>
          <a:xfrm>
            <a:off x="4385816" y="4814278"/>
            <a:ext cx="324340" cy="100278"/>
            <a:chOff x="4951780" y="5348719"/>
            <a:chExt cx="324340" cy="100278"/>
          </a:xfrm>
          <a:solidFill>
            <a:schemeClr val="tx1"/>
          </a:solidFill>
        </p:grpSpPr>
        <p:sp>
          <p:nvSpPr>
            <p:cNvPr id="101" name="Freeform: Shape 100">
              <a:extLst>
                <a:ext uri="{FF2B5EF4-FFF2-40B4-BE49-F238E27FC236}">
                  <a16:creationId xmlns:a16="http://schemas.microsoft.com/office/drawing/2014/main" id="{9ED068E5-70AF-6303-C1F4-4984456D7748}"/>
                </a:ext>
              </a:extLst>
            </p:cNvPr>
            <p:cNvSpPr/>
            <p:nvPr/>
          </p:nvSpPr>
          <p:spPr>
            <a:xfrm>
              <a:off x="5189824" y="5394717"/>
              <a:ext cx="44449" cy="12699"/>
            </a:xfrm>
            <a:custGeom>
              <a:avLst/>
              <a:gdLst>
                <a:gd name="connsiteX0" fmla="*/ 44540 w 44449"/>
                <a:gd name="connsiteY0" fmla="*/ 183 h 12699"/>
                <a:gd name="connsiteX1" fmla="*/ 90 w 44449"/>
                <a:gd name="connsiteY1" fmla="*/ 183 h 12699"/>
              </a:gdLst>
              <a:ahLst/>
              <a:cxnLst>
                <a:cxn ang="0">
                  <a:pos x="connsiteX0" y="connsiteY0"/>
                </a:cxn>
                <a:cxn ang="0">
                  <a:pos x="connsiteX1" y="connsiteY1"/>
                </a:cxn>
              </a:cxnLst>
              <a:rect l="l" t="t" r="r" b="b"/>
              <a:pathLst>
                <a:path w="44449" h="12699">
                  <a:moveTo>
                    <a:pt x="44540" y="183"/>
                  </a:moveTo>
                  <a:lnTo>
                    <a:pt x="90" y="183"/>
                  </a:lnTo>
                </a:path>
              </a:pathLst>
            </a:custGeom>
            <a:grpFill/>
            <a:ln w="8848" cap="flat">
              <a:solidFill>
                <a:srgbClr val="000000"/>
              </a:solidFill>
              <a:prstDash val="solid"/>
              <a:round/>
            </a:ln>
          </p:spPr>
          <p:txBody>
            <a:bodyPr rtlCol="0" anchor="ctr"/>
            <a:lstStyle/>
            <a:p>
              <a:endParaRPr lang="en-US"/>
            </a:p>
          </p:txBody>
        </p:sp>
        <p:grpSp>
          <p:nvGrpSpPr>
            <p:cNvPr id="102" name="Graphic 3">
              <a:extLst>
                <a:ext uri="{FF2B5EF4-FFF2-40B4-BE49-F238E27FC236}">
                  <a16:creationId xmlns:a16="http://schemas.microsoft.com/office/drawing/2014/main" id="{62E72B98-F9BD-33C5-8187-BAC3F51DE994}"/>
                </a:ext>
              </a:extLst>
            </p:cNvPr>
            <p:cNvGrpSpPr/>
            <p:nvPr/>
          </p:nvGrpSpPr>
          <p:grpSpPr>
            <a:xfrm>
              <a:off x="4951780" y="5348719"/>
              <a:ext cx="207674" cy="100278"/>
              <a:chOff x="4951780" y="5348719"/>
              <a:chExt cx="207674" cy="100278"/>
            </a:xfrm>
            <a:grpFill/>
          </p:grpSpPr>
          <p:sp>
            <p:nvSpPr>
              <p:cNvPr id="103" name="Freeform: Shape 102">
                <a:extLst>
                  <a:ext uri="{FF2B5EF4-FFF2-40B4-BE49-F238E27FC236}">
                    <a16:creationId xmlns:a16="http://schemas.microsoft.com/office/drawing/2014/main" id="{F60A2D29-0FC2-212F-1B3F-1C5FACD8BB7A}"/>
                  </a:ext>
                </a:extLst>
              </p:cNvPr>
              <p:cNvSpPr/>
              <p:nvPr/>
            </p:nvSpPr>
            <p:spPr>
              <a:xfrm flipV="1">
                <a:off x="4951780" y="5348719"/>
                <a:ext cx="63995" cy="96063"/>
              </a:xfrm>
              <a:custGeom>
                <a:avLst/>
                <a:gdLst>
                  <a:gd name="connsiteX0" fmla="*/ 30024 w 63995"/>
                  <a:gd name="connsiteY0" fmla="*/ 83995 h 96063"/>
                  <a:gd name="connsiteX1" fmla="*/ 15478 w 63995"/>
                  <a:gd name="connsiteY1" fmla="*/ 74470 h 96063"/>
                  <a:gd name="connsiteX2" fmla="*/ 10617 w 63995"/>
                  <a:gd name="connsiteY2" fmla="*/ 45856 h 96063"/>
                  <a:gd name="connsiteX3" fmla="*/ 15478 w 63995"/>
                  <a:gd name="connsiteY3" fmla="*/ 17300 h 96063"/>
                  <a:gd name="connsiteX4" fmla="*/ 30024 w 63995"/>
                  <a:gd name="connsiteY4" fmla="*/ 7775 h 96063"/>
                  <a:gd name="connsiteX5" fmla="*/ 44629 w 63995"/>
                  <a:gd name="connsiteY5" fmla="*/ 17300 h 96063"/>
                  <a:gd name="connsiteX6" fmla="*/ 49510 w 63995"/>
                  <a:gd name="connsiteY6" fmla="*/ 45856 h 96063"/>
                  <a:gd name="connsiteX7" fmla="*/ 44629 w 63995"/>
                  <a:gd name="connsiteY7" fmla="*/ 74470 h 96063"/>
                  <a:gd name="connsiteX8" fmla="*/ 30024 w 63995"/>
                  <a:gd name="connsiteY8" fmla="*/ 83995 h 96063"/>
                  <a:gd name="connsiteX9" fmla="*/ 30024 w 63995"/>
                  <a:gd name="connsiteY9" fmla="*/ 93917 h 96063"/>
                  <a:gd name="connsiteX10" fmla="*/ 53816 w 63995"/>
                  <a:gd name="connsiteY10" fmla="*/ 81594 h 96063"/>
                  <a:gd name="connsiteX11" fmla="*/ 62032 w 63995"/>
                  <a:gd name="connsiteY11" fmla="*/ 45856 h 96063"/>
                  <a:gd name="connsiteX12" fmla="*/ 53816 w 63995"/>
                  <a:gd name="connsiteY12" fmla="*/ 10157 h 96063"/>
                  <a:gd name="connsiteX13" fmla="*/ 30024 w 63995"/>
                  <a:gd name="connsiteY13" fmla="*/ -2146 h 96063"/>
                  <a:gd name="connsiteX14" fmla="*/ 6251 w 63995"/>
                  <a:gd name="connsiteY14" fmla="*/ 10157 h 96063"/>
                  <a:gd name="connsiteX15" fmla="*/ -1964 w 63995"/>
                  <a:gd name="connsiteY15" fmla="*/ 45856 h 96063"/>
                  <a:gd name="connsiteX16" fmla="*/ 6251 w 63995"/>
                  <a:gd name="connsiteY16" fmla="*/ 81594 h 96063"/>
                  <a:gd name="connsiteX17" fmla="*/ 30024 w 63995"/>
                  <a:gd name="connsiteY17" fmla="*/ 93917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95"/>
                    </a:moveTo>
                    <a:cubicBezTo>
                      <a:pt x="23581" y="83995"/>
                      <a:pt x="18733" y="80820"/>
                      <a:pt x="15478" y="74470"/>
                    </a:cubicBezTo>
                    <a:cubicBezTo>
                      <a:pt x="12237" y="68134"/>
                      <a:pt x="10617" y="58595"/>
                      <a:pt x="10617" y="45856"/>
                    </a:cubicBezTo>
                    <a:cubicBezTo>
                      <a:pt x="10617" y="33169"/>
                      <a:pt x="12237" y="23650"/>
                      <a:pt x="15478" y="17300"/>
                    </a:cubicBezTo>
                    <a:cubicBezTo>
                      <a:pt x="18733" y="10950"/>
                      <a:pt x="23581" y="7775"/>
                      <a:pt x="30024" y="7775"/>
                    </a:cubicBezTo>
                    <a:cubicBezTo>
                      <a:pt x="36519" y="7775"/>
                      <a:pt x="41388" y="10950"/>
                      <a:pt x="44629" y="17300"/>
                    </a:cubicBezTo>
                    <a:cubicBezTo>
                      <a:pt x="47883" y="23650"/>
                      <a:pt x="49510" y="33169"/>
                      <a:pt x="49510" y="45856"/>
                    </a:cubicBezTo>
                    <a:cubicBezTo>
                      <a:pt x="49510" y="58595"/>
                      <a:pt x="47883" y="68134"/>
                      <a:pt x="44629" y="74470"/>
                    </a:cubicBezTo>
                    <a:cubicBezTo>
                      <a:pt x="41388" y="80820"/>
                      <a:pt x="36519" y="83995"/>
                      <a:pt x="30024" y="83995"/>
                    </a:cubicBezTo>
                    <a:close/>
                    <a:moveTo>
                      <a:pt x="30024" y="93917"/>
                    </a:moveTo>
                    <a:cubicBezTo>
                      <a:pt x="40409" y="93917"/>
                      <a:pt x="48340" y="89809"/>
                      <a:pt x="53816" y="81594"/>
                    </a:cubicBezTo>
                    <a:cubicBezTo>
                      <a:pt x="59293" y="73392"/>
                      <a:pt x="62032" y="61479"/>
                      <a:pt x="62032" y="45856"/>
                    </a:cubicBezTo>
                    <a:cubicBezTo>
                      <a:pt x="62032" y="30272"/>
                      <a:pt x="59293" y="18372"/>
                      <a:pt x="53816" y="10157"/>
                    </a:cubicBezTo>
                    <a:cubicBezTo>
                      <a:pt x="48340" y="1955"/>
                      <a:pt x="40409" y="-2146"/>
                      <a:pt x="30024" y="-2146"/>
                    </a:cubicBezTo>
                    <a:cubicBezTo>
                      <a:pt x="19652" y="-2146"/>
                      <a:pt x="11728" y="1955"/>
                      <a:pt x="6251" y="10157"/>
                    </a:cubicBezTo>
                    <a:cubicBezTo>
                      <a:pt x="774" y="18372"/>
                      <a:pt x="-1964" y="30272"/>
                      <a:pt x="-1964" y="45856"/>
                    </a:cubicBezTo>
                    <a:cubicBezTo>
                      <a:pt x="-1964" y="61479"/>
                      <a:pt x="774" y="73392"/>
                      <a:pt x="6251" y="81594"/>
                    </a:cubicBezTo>
                    <a:cubicBezTo>
                      <a:pt x="11728" y="89809"/>
                      <a:pt x="19652" y="93917"/>
                      <a:pt x="30024" y="93917"/>
                    </a:cubicBezTo>
                    <a:close/>
                  </a:path>
                </a:pathLst>
              </a:custGeom>
              <a:grpFill/>
              <a:ln w="17"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798AB7A4-F29F-BA35-234C-BC7CE7FF25E3}"/>
                  </a:ext>
                </a:extLst>
              </p:cNvPr>
              <p:cNvSpPr/>
              <p:nvPr/>
            </p:nvSpPr>
            <p:spPr>
              <a:xfrm flipV="1">
                <a:off x="5037780" y="5427221"/>
                <a:ext cx="13096" cy="15755"/>
              </a:xfrm>
              <a:custGeom>
                <a:avLst/>
                <a:gdLst>
                  <a:gd name="connsiteX0" fmla="*/ -939 w 13096"/>
                  <a:gd name="connsiteY0" fmla="*/ 15545 h 15755"/>
                  <a:gd name="connsiteX1" fmla="*/ 12158 w 13096"/>
                  <a:gd name="connsiteY1" fmla="*/ 15545 h 15755"/>
                  <a:gd name="connsiteX2" fmla="*/ 12158 w 13096"/>
                  <a:gd name="connsiteY2" fmla="*/ -211 h 15755"/>
                  <a:gd name="connsiteX3" fmla="*/ -939 w 13096"/>
                  <a:gd name="connsiteY3" fmla="*/ -211 h 15755"/>
                  <a:gd name="connsiteX4" fmla="*/ -939 w 13096"/>
                  <a:gd name="connsiteY4" fmla="*/ 15545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45"/>
                    </a:moveTo>
                    <a:lnTo>
                      <a:pt x="12158" y="15545"/>
                    </a:lnTo>
                    <a:lnTo>
                      <a:pt x="12158" y="-211"/>
                    </a:lnTo>
                    <a:lnTo>
                      <a:pt x="-939" y="-211"/>
                    </a:lnTo>
                    <a:lnTo>
                      <a:pt x="-939" y="15545"/>
                    </a:lnTo>
                    <a:close/>
                  </a:path>
                </a:pathLst>
              </a:custGeom>
              <a:grpFill/>
              <a:ln w="17"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0E8E1F6B-B8E0-754A-4A6A-105A849435E4}"/>
                  </a:ext>
                </a:extLst>
              </p:cNvPr>
              <p:cNvSpPr/>
              <p:nvPr/>
            </p:nvSpPr>
            <p:spPr>
              <a:xfrm flipV="1">
                <a:off x="5073883" y="5348719"/>
                <a:ext cx="58777" cy="94257"/>
              </a:xfrm>
              <a:custGeom>
                <a:avLst/>
                <a:gdLst>
                  <a:gd name="connsiteX0" fmla="*/ 13191 w 58777"/>
                  <a:gd name="connsiteY0" fmla="*/ 8345 h 94257"/>
                  <a:gd name="connsiteX1" fmla="*/ 56907 w 58777"/>
                  <a:gd name="connsiteY1" fmla="*/ 8345 h 94257"/>
                  <a:gd name="connsiteX2" fmla="*/ 56907 w 58777"/>
                  <a:gd name="connsiteY2" fmla="*/ -2192 h 94257"/>
                  <a:gd name="connsiteX3" fmla="*/ -1870 w 58777"/>
                  <a:gd name="connsiteY3" fmla="*/ -2192 h 94257"/>
                  <a:gd name="connsiteX4" fmla="*/ -1870 w 58777"/>
                  <a:gd name="connsiteY4" fmla="*/ 8345 h 94257"/>
                  <a:gd name="connsiteX5" fmla="*/ 17557 w 58777"/>
                  <a:gd name="connsiteY5" fmla="*/ 28149 h 94257"/>
                  <a:gd name="connsiteX6" fmla="*/ 33035 w 58777"/>
                  <a:gd name="connsiteY6" fmla="*/ 44203 h 94257"/>
                  <a:gd name="connsiteX7" fmla="*/ 41429 w 58777"/>
                  <a:gd name="connsiteY7" fmla="*/ 55633 h 94257"/>
                  <a:gd name="connsiteX8" fmla="*/ 43830 w 58777"/>
                  <a:gd name="connsiteY8" fmla="*/ 64840 h 94257"/>
                  <a:gd name="connsiteX9" fmla="*/ 38651 w 58777"/>
                  <a:gd name="connsiteY9" fmla="*/ 76865 h 94257"/>
                  <a:gd name="connsiteX10" fmla="*/ 25157 w 58777"/>
                  <a:gd name="connsiteY10" fmla="*/ 81529 h 94257"/>
                  <a:gd name="connsiteX11" fmla="*/ 12715 w 58777"/>
                  <a:gd name="connsiteY11" fmla="*/ 79485 h 94257"/>
                  <a:gd name="connsiteX12" fmla="*/ -1255 w 58777"/>
                  <a:gd name="connsiteY12" fmla="*/ 73274 h 94257"/>
                  <a:gd name="connsiteX13" fmla="*/ -1255 w 58777"/>
                  <a:gd name="connsiteY13" fmla="*/ 85934 h 94257"/>
                  <a:gd name="connsiteX14" fmla="*/ 12874 w 58777"/>
                  <a:gd name="connsiteY14" fmla="*/ 90518 h 94257"/>
                  <a:gd name="connsiteX15" fmla="*/ 24919 w 58777"/>
                  <a:gd name="connsiteY15" fmla="*/ 92066 h 94257"/>
                  <a:gd name="connsiteX16" fmla="*/ 47858 w 58777"/>
                  <a:gd name="connsiteY16" fmla="*/ 84863 h 94257"/>
                  <a:gd name="connsiteX17" fmla="*/ 56411 w 58777"/>
                  <a:gd name="connsiteY17" fmla="*/ 65654 h 94257"/>
                  <a:gd name="connsiteX18" fmla="*/ 54268 w 58777"/>
                  <a:gd name="connsiteY18" fmla="*/ 54819 h 94257"/>
                  <a:gd name="connsiteX19" fmla="*/ 46489 w 58777"/>
                  <a:gd name="connsiteY19" fmla="*/ 42774 h 94257"/>
                  <a:gd name="connsiteX20" fmla="*/ 36626 w 58777"/>
                  <a:gd name="connsiteY20" fmla="*/ 32376 h 94257"/>
                  <a:gd name="connsiteX21" fmla="*/ 13191 w 58777"/>
                  <a:gd name="connsiteY21" fmla="*/ 8345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191" y="8345"/>
                    </a:moveTo>
                    <a:lnTo>
                      <a:pt x="56907" y="8345"/>
                    </a:lnTo>
                    <a:lnTo>
                      <a:pt x="56907" y="-2192"/>
                    </a:lnTo>
                    <a:lnTo>
                      <a:pt x="-1870" y="-2192"/>
                    </a:lnTo>
                    <a:lnTo>
                      <a:pt x="-1870" y="8345"/>
                    </a:lnTo>
                    <a:cubicBezTo>
                      <a:pt x="2879" y="13266"/>
                      <a:pt x="9355" y="19868"/>
                      <a:pt x="17557" y="28149"/>
                    </a:cubicBezTo>
                    <a:cubicBezTo>
                      <a:pt x="25772" y="36444"/>
                      <a:pt x="30931" y="41795"/>
                      <a:pt x="33035" y="44203"/>
                    </a:cubicBezTo>
                    <a:cubicBezTo>
                      <a:pt x="37043" y="48701"/>
                      <a:pt x="39841" y="52511"/>
                      <a:pt x="41429" y="55633"/>
                    </a:cubicBezTo>
                    <a:cubicBezTo>
                      <a:pt x="43029" y="58755"/>
                      <a:pt x="43830" y="61824"/>
                      <a:pt x="43830" y="64840"/>
                    </a:cubicBezTo>
                    <a:cubicBezTo>
                      <a:pt x="43830" y="69761"/>
                      <a:pt x="42103" y="73770"/>
                      <a:pt x="38651" y="76865"/>
                    </a:cubicBezTo>
                    <a:cubicBezTo>
                      <a:pt x="35198" y="79974"/>
                      <a:pt x="30700" y="81529"/>
                      <a:pt x="25157" y="81529"/>
                    </a:cubicBezTo>
                    <a:cubicBezTo>
                      <a:pt x="21228" y="81529"/>
                      <a:pt x="17080" y="80848"/>
                      <a:pt x="12715" y="79485"/>
                    </a:cubicBezTo>
                    <a:cubicBezTo>
                      <a:pt x="8362" y="78122"/>
                      <a:pt x="3706" y="76052"/>
                      <a:pt x="-1255" y="73274"/>
                    </a:cubicBezTo>
                    <a:lnTo>
                      <a:pt x="-1255" y="85934"/>
                    </a:lnTo>
                    <a:cubicBezTo>
                      <a:pt x="3785" y="87958"/>
                      <a:pt x="8495" y="89486"/>
                      <a:pt x="12874" y="90518"/>
                    </a:cubicBezTo>
                    <a:cubicBezTo>
                      <a:pt x="17266" y="91550"/>
                      <a:pt x="21281" y="92066"/>
                      <a:pt x="24919" y="92066"/>
                    </a:cubicBezTo>
                    <a:cubicBezTo>
                      <a:pt x="34510" y="92066"/>
                      <a:pt x="42156" y="89665"/>
                      <a:pt x="47858" y="84863"/>
                    </a:cubicBezTo>
                    <a:cubicBezTo>
                      <a:pt x="53560" y="80074"/>
                      <a:pt x="56411" y="73671"/>
                      <a:pt x="56411" y="65654"/>
                    </a:cubicBezTo>
                    <a:cubicBezTo>
                      <a:pt x="56411" y="61844"/>
                      <a:pt x="55696" y="58232"/>
                      <a:pt x="54268" y="54819"/>
                    </a:cubicBezTo>
                    <a:cubicBezTo>
                      <a:pt x="52852" y="51419"/>
                      <a:pt x="50259" y="47404"/>
                      <a:pt x="46489" y="42774"/>
                    </a:cubicBezTo>
                    <a:cubicBezTo>
                      <a:pt x="45457" y="41570"/>
                      <a:pt x="42169" y="38104"/>
                      <a:pt x="36626" y="32376"/>
                    </a:cubicBezTo>
                    <a:cubicBezTo>
                      <a:pt x="31097" y="26648"/>
                      <a:pt x="23285" y="18637"/>
                      <a:pt x="13191" y="8345"/>
                    </a:cubicBezTo>
                    <a:close/>
                  </a:path>
                </a:pathLst>
              </a:custGeom>
              <a:grpFill/>
              <a:ln w="17" cap="flat">
                <a:noFill/>
                <a:prstDash val="solid"/>
                <a:round/>
              </a:ln>
            </p:spPr>
            <p:txBody>
              <a:bodyPr rtlCol="0" anchor="ctr"/>
              <a:lstStyle/>
              <a:p>
                <a:endParaRPr lang="en-US"/>
              </a:p>
            </p:txBody>
          </p:sp>
        </p:grpSp>
      </p:grpSp>
      <p:grpSp>
        <p:nvGrpSpPr>
          <p:cNvPr id="106" name="Graphic 3">
            <a:extLst>
              <a:ext uri="{FF2B5EF4-FFF2-40B4-BE49-F238E27FC236}">
                <a16:creationId xmlns:a16="http://schemas.microsoft.com/office/drawing/2014/main" id="{BADCFF23-B3BA-D3DC-3807-059F984C5AA9}"/>
              </a:ext>
            </a:extLst>
          </p:cNvPr>
          <p:cNvGrpSpPr/>
          <p:nvPr/>
        </p:nvGrpSpPr>
        <p:grpSpPr>
          <a:xfrm>
            <a:off x="4385816" y="4412094"/>
            <a:ext cx="324340" cy="100278"/>
            <a:chOff x="4951780" y="4946535"/>
            <a:chExt cx="324340" cy="100278"/>
          </a:xfrm>
          <a:solidFill>
            <a:schemeClr val="tx1"/>
          </a:solidFill>
        </p:grpSpPr>
        <p:sp>
          <p:nvSpPr>
            <p:cNvPr id="107" name="Freeform: Shape 106">
              <a:extLst>
                <a:ext uri="{FF2B5EF4-FFF2-40B4-BE49-F238E27FC236}">
                  <a16:creationId xmlns:a16="http://schemas.microsoft.com/office/drawing/2014/main" id="{4AA9CA94-36C3-C5B5-1A86-2DF6C072742E}"/>
                </a:ext>
              </a:extLst>
            </p:cNvPr>
            <p:cNvSpPr/>
            <p:nvPr/>
          </p:nvSpPr>
          <p:spPr>
            <a:xfrm>
              <a:off x="5189824" y="4992546"/>
              <a:ext cx="44449" cy="12699"/>
            </a:xfrm>
            <a:custGeom>
              <a:avLst/>
              <a:gdLst>
                <a:gd name="connsiteX0" fmla="*/ 44540 w 44449"/>
                <a:gd name="connsiteY0" fmla="*/ 151 h 12699"/>
                <a:gd name="connsiteX1" fmla="*/ 90 w 44449"/>
                <a:gd name="connsiteY1" fmla="*/ 151 h 12699"/>
              </a:gdLst>
              <a:ahLst/>
              <a:cxnLst>
                <a:cxn ang="0">
                  <a:pos x="connsiteX0" y="connsiteY0"/>
                </a:cxn>
                <a:cxn ang="0">
                  <a:pos x="connsiteX1" y="connsiteY1"/>
                </a:cxn>
              </a:cxnLst>
              <a:rect l="l" t="t" r="r" b="b"/>
              <a:pathLst>
                <a:path w="44449" h="12699">
                  <a:moveTo>
                    <a:pt x="44540" y="151"/>
                  </a:moveTo>
                  <a:lnTo>
                    <a:pt x="90" y="151"/>
                  </a:lnTo>
                </a:path>
              </a:pathLst>
            </a:custGeom>
            <a:grpFill/>
            <a:ln w="8848" cap="flat">
              <a:solidFill>
                <a:srgbClr val="000000"/>
              </a:solidFill>
              <a:prstDash val="solid"/>
              <a:round/>
            </a:ln>
          </p:spPr>
          <p:txBody>
            <a:bodyPr rtlCol="0" anchor="ctr"/>
            <a:lstStyle/>
            <a:p>
              <a:endParaRPr lang="en-US"/>
            </a:p>
          </p:txBody>
        </p:sp>
        <p:grpSp>
          <p:nvGrpSpPr>
            <p:cNvPr id="108" name="Graphic 3">
              <a:extLst>
                <a:ext uri="{FF2B5EF4-FFF2-40B4-BE49-F238E27FC236}">
                  <a16:creationId xmlns:a16="http://schemas.microsoft.com/office/drawing/2014/main" id="{96FFC2A1-67FE-C72A-BFFF-25AC2F2097B5}"/>
                </a:ext>
              </a:extLst>
            </p:cNvPr>
            <p:cNvGrpSpPr/>
            <p:nvPr/>
          </p:nvGrpSpPr>
          <p:grpSpPr>
            <a:xfrm>
              <a:off x="4951780" y="4946535"/>
              <a:ext cx="210590" cy="100278"/>
              <a:chOff x="4951780" y="4946535"/>
              <a:chExt cx="210590" cy="100278"/>
            </a:xfrm>
            <a:grpFill/>
          </p:grpSpPr>
          <p:sp>
            <p:nvSpPr>
              <p:cNvPr id="109" name="Freeform: Shape 108">
                <a:extLst>
                  <a:ext uri="{FF2B5EF4-FFF2-40B4-BE49-F238E27FC236}">
                    <a16:creationId xmlns:a16="http://schemas.microsoft.com/office/drawing/2014/main" id="{0F396420-D6E8-3DC7-FDE8-02210C0AA144}"/>
                  </a:ext>
                </a:extLst>
              </p:cNvPr>
              <p:cNvSpPr/>
              <p:nvPr/>
            </p:nvSpPr>
            <p:spPr>
              <a:xfrm flipV="1">
                <a:off x="4951780" y="4946535"/>
                <a:ext cx="63995" cy="96063"/>
              </a:xfrm>
              <a:custGeom>
                <a:avLst/>
                <a:gdLst>
                  <a:gd name="connsiteX0" fmla="*/ 30024 w 63995"/>
                  <a:gd name="connsiteY0" fmla="*/ 83964 h 96063"/>
                  <a:gd name="connsiteX1" fmla="*/ 15478 w 63995"/>
                  <a:gd name="connsiteY1" fmla="*/ 74439 h 96063"/>
                  <a:gd name="connsiteX2" fmla="*/ 10617 w 63995"/>
                  <a:gd name="connsiteY2" fmla="*/ 45824 h 96063"/>
                  <a:gd name="connsiteX3" fmla="*/ 15478 w 63995"/>
                  <a:gd name="connsiteY3" fmla="*/ 17269 h 96063"/>
                  <a:gd name="connsiteX4" fmla="*/ 30024 w 63995"/>
                  <a:gd name="connsiteY4" fmla="*/ 7744 h 96063"/>
                  <a:gd name="connsiteX5" fmla="*/ 44629 w 63995"/>
                  <a:gd name="connsiteY5" fmla="*/ 17269 h 96063"/>
                  <a:gd name="connsiteX6" fmla="*/ 49510 w 63995"/>
                  <a:gd name="connsiteY6" fmla="*/ 45824 h 96063"/>
                  <a:gd name="connsiteX7" fmla="*/ 44629 w 63995"/>
                  <a:gd name="connsiteY7" fmla="*/ 74439 h 96063"/>
                  <a:gd name="connsiteX8" fmla="*/ 30024 w 63995"/>
                  <a:gd name="connsiteY8" fmla="*/ 83964 h 96063"/>
                  <a:gd name="connsiteX9" fmla="*/ 30024 w 63995"/>
                  <a:gd name="connsiteY9" fmla="*/ 93885 h 96063"/>
                  <a:gd name="connsiteX10" fmla="*/ 53816 w 63995"/>
                  <a:gd name="connsiteY10" fmla="*/ 81563 h 96063"/>
                  <a:gd name="connsiteX11" fmla="*/ 62032 w 63995"/>
                  <a:gd name="connsiteY11" fmla="*/ 45824 h 96063"/>
                  <a:gd name="connsiteX12" fmla="*/ 53816 w 63995"/>
                  <a:gd name="connsiteY12" fmla="*/ 10125 h 96063"/>
                  <a:gd name="connsiteX13" fmla="*/ 30024 w 63995"/>
                  <a:gd name="connsiteY13" fmla="*/ -2178 h 96063"/>
                  <a:gd name="connsiteX14" fmla="*/ 6251 w 63995"/>
                  <a:gd name="connsiteY14" fmla="*/ 10125 h 96063"/>
                  <a:gd name="connsiteX15" fmla="*/ -1964 w 63995"/>
                  <a:gd name="connsiteY15" fmla="*/ 45824 h 96063"/>
                  <a:gd name="connsiteX16" fmla="*/ 6251 w 63995"/>
                  <a:gd name="connsiteY16" fmla="*/ 81563 h 96063"/>
                  <a:gd name="connsiteX17" fmla="*/ 30024 w 63995"/>
                  <a:gd name="connsiteY17" fmla="*/ 9388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64"/>
                    </a:moveTo>
                    <a:cubicBezTo>
                      <a:pt x="23581" y="83964"/>
                      <a:pt x="18733" y="80789"/>
                      <a:pt x="15478" y="74439"/>
                    </a:cubicBezTo>
                    <a:cubicBezTo>
                      <a:pt x="12237" y="68102"/>
                      <a:pt x="10617" y="58564"/>
                      <a:pt x="10617" y="45824"/>
                    </a:cubicBezTo>
                    <a:cubicBezTo>
                      <a:pt x="10617" y="33137"/>
                      <a:pt x="12237" y="23619"/>
                      <a:pt x="15478" y="17269"/>
                    </a:cubicBezTo>
                    <a:cubicBezTo>
                      <a:pt x="18733" y="10919"/>
                      <a:pt x="23581" y="7744"/>
                      <a:pt x="30024" y="7744"/>
                    </a:cubicBezTo>
                    <a:cubicBezTo>
                      <a:pt x="36519" y="7744"/>
                      <a:pt x="41388" y="10919"/>
                      <a:pt x="44629" y="17269"/>
                    </a:cubicBezTo>
                    <a:cubicBezTo>
                      <a:pt x="47883" y="23619"/>
                      <a:pt x="49510" y="33137"/>
                      <a:pt x="49510" y="45824"/>
                    </a:cubicBezTo>
                    <a:cubicBezTo>
                      <a:pt x="49510" y="58564"/>
                      <a:pt x="47883" y="68102"/>
                      <a:pt x="44629" y="74439"/>
                    </a:cubicBezTo>
                    <a:cubicBezTo>
                      <a:pt x="41388" y="80789"/>
                      <a:pt x="36519" y="83964"/>
                      <a:pt x="30024" y="83964"/>
                    </a:cubicBezTo>
                    <a:close/>
                    <a:moveTo>
                      <a:pt x="30024" y="93885"/>
                    </a:moveTo>
                    <a:cubicBezTo>
                      <a:pt x="40409" y="93885"/>
                      <a:pt x="48340" y="89778"/>
                      <a:pt x="53816" y="81563"/>
                    </a:cubicBezTo>
                    <a:cubicBezTo>
                      <a:pt x="59293" y="73360"/>
                      <a:pt x="62032" y="61448"/>
                      <a:pt x="62032" y="45824"/>
                    </a:cubicBezTo>
                    <a:cubicBezTo>
                      <a:pt x="62032" y="30240"/>
                      <a:pt x="59293" y="18340"/>
                      <a:pt x="53816" y="10125"/>
                    </a:cubicBezTo>
                    <a:cubicBezTo>
                      <a:pt x="48340" y="1923"/>
                      <a:pt x="40409" y="-2178"/>
                      <a:pt x="30024" y="-2178"/>
                    </a:cubicBezTo>
                    <a:cubicBezTo>
                      <a:pt x="19652" y="-2178"/>
                      <a:pt x="11728" y="1923"/>
                      <a:pt x="6251" y="10125"/>
                    </a:cubicBezTo>
                    <a:cubicBezTo>
                      <a:pt x="774" y="18340"/>
                      <a:pt x="-1964" y="30240"/>
                      <a:pt x="-1964" y="45824"/>
                    </a:cubicBezTo>
                    <a:cubicBezTo>
                      <a:pt x="-1964" y="61448"/>
                      <a:pt x="774" y="73360"/>
                      <a:pt x="6251" y="81563"/>
                    </a:cubicBezTo>
                    <a:cubicBezTo>
                      <a:pt x="11728" y="89778"/>
                      <a:pt x="19652" y="93885"/>
                      <a:pt x="30024" y="93885"/>
                    </a:cubicBezTo>
                    <a:close/>
                  </a:path>
                </a:pathLst>
              </a:custGeom>
              <a:grpFill/>
              <a:ln w="17"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EA4CB97A-7428-0E11-0254-39C3E73E2FD3}"/>
                  </a:ext>
                </a:extLst>
              </p:cNvPr>
              <p:cNvSpPr/>
              <p:nvPr/>
            </p:nvSpPr>
            <p:spPr>
              <a:xfrm flipV="1">
                <a:off x="5037780" y="5025037"/>
                <a:ext cx="13096" cy="15755"/>
              </a:xfrm>
              <a:custGeom>
                <a:avLst/>
                <a:gdLst>
                  <a:gd name="connsiteX0" fmla="*/ -939 w 13096"/>
                  <a:gd name="connsiteY0" fmla="*/ 15513 h 15755"/>
                  <a:gd name="connsiteX1" fmla="*/ 12158 w 13096"/>
                  <a:gd name="connsiteY1" fmla="*/ 15513 h 15755"/>
                  <a:gd name="connsiteX2" fmla="*/ 12158 w 13096"/>
                  <a:gd name="connsiteY2" fmla="*/ -243 h 15755"/>
                  <a:gd name="connsiteX3" fmla="*/ -939 w 13096"/>
                  <a:gd name="connsiteY3" fmla="*/ -243 h 15755"/>
                  <a:gd name="connsiteX4" fmla="*/ -939 w 13096"/>
                  <a:gd name="connsiteY4" fmla="*/ 15513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13"/>
                    </a:moveTo>
                    <a:lnTo>
                      <a:pt x="12158" y="15513"/>
                    </a:lnTo>
                    <a:lnTo>
                      <a:pt x="12158" y="-243"/>
                    </a:lnTo>
                    <a:lnTo>
                      <a:pt x="-939" y="-243"/>
                    </a:lnTo>
                    <a:lnTo>
                      <a:pt x="-939" y="15513"/>
                    </a:lnTo>
                    <a:close/>
                  </a:path>
                </a:pathLst>
              </a:custGeom>
              <a:grpFill/>
              <a:ln w="17"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34A582E8-D094-6870-0679-55C31D3E923D}"/>
                  </a:ext>
                </a:extLst>
              </p:cNvPr>
              <p:cNvSpPr/>
              <p:nvPr/>
            </p:nvSpPr>
            <p:spPr>
              <a:xfrm flipV="1">
                <a:off x="5074260" y="4946535"/>
                <a:ext cx="60940" cy="96063"/>
              </a:xfrm>
              <a:custGeom>
                <a:avLst/>
                <a:gdLst>
                  <a:gd name="connsiteX0" fmla="*/ 39907 w 60940"/>
                  <a:gd name="connsiteY0" fmla="*/ 49555 h 96063"/>
                  <a:gd name="connsiteX1" fmla="*/ 53936 w 60940"/>
                  <a:gd name="connsiteY1" fmla="*/ 41538 h 96063"/>
                  <a:gd name="connsiteX2" fmla="*/ 58996 w 60940"/>
                  <a:gd name="connsiteY2" fmla="*/ 26536 h 96063"/>
                  <a:gd name="connsiteX3" fmla="*/ 49571 w 60940"/>
                  <a:gd name="connsiteY3" fmla="*/ 5323 h 96063"/>
                  <a:gd name="connsiteX4" fmla="*/ 22782 w 60940"/>
                  <a:gd name="connsiteY4" fmla="*/ -2178 h 96063"/>
                  <a:gd name="connsiteX5" fmla="*/ 10796 w 60940"/>
                  <a:gd name="connsiteY5" fmla="*/ -1027 h 96063"/>
                  <a:gd name="connsiteX6" fmla="*/ -1944 w 60940"/>
                  <a:gd name="connsiteY6" fmla="*/ 2426 h 96063"/>
                  <a:gd name="connsiteX7" fmla="*/ -1944 w 60940"/>
                  <a:gd name="connsiteY7" fmla="*/ 14510 h 96063"/>
                  <a:gd name="connsiteX8" fmla="*/ 9447 w 60940"/>
                  <a:gd name="connsiteY8" fmla="*/ 9927 h 96063"/>
                  <a:gd name="connsiteX9" fmla="*/ 22424 w 60940"/>
                  <a:gd name="connsiteY9" fmla="*/ 8379 h 96063"/>
                  <a:gd name="connsiteX10" fmla="*/ 40363 w 60940"/>
                  <a:gd name="connsiteY10" fmla="*/ 13022 h 96063"/>
                  <a:gd name="connsiteX11" fmla="*/ 46534 w 60940"/>
                  <a:gd name="connsiteY11" fmla="*/ 26536 h 96063"/>
                  <a:gd name="connsiteX12" fmla="*/ 40800 w 60940"/>
                  <a:gd name="connsiteY12" fmla="*/ 39335 h 96063"/>
                  <a:gd name="connsiteX13" fmla="*/ 24845 w 60940"/>
                  <a:gd name="connsiteY13" fmla="*/ 43959 h 96063"/>
                  <a:gd name="connsiteX14" fmla="*/ 14050 w 60940"/>
                  <a:gd name="connsiteY14" fmla="*/ 43959 h 96063"/>
                  <a:gd name="connsiteX15" fmla="*/ 14050 w 60940"/>
                  <a:gd name="connsiteY15" fmla="*/ 54258 h 96063"/>
                  <a:gd name="connsiteX16" fmla="*/ 25341 w 60940"/>
                  <a:gd name="connsiteY16" fmla="*/ 54258 h 96063"/>
                  <a:gd name="connsiteX17" fmla="*/ 39470 w 60940"/>
                  <a:gd name="connsiteY17" fmla="*/ 57948 h 96063"/>
                  <a:gd name="connsiteX18" fmla="*/ 44372 w 60940"/>
                  <a:gd name="connsiteY18" fmla="*/ 68585 h 96063"/>
                  <a:gd name="connsiteX19" fmla="*/ 39311 w 60940"/>
                  <a:gd name="connsiteY19" fmla="*/ 79519 h 96063"/>
                  <a:gd name="connsiteX20" fmla="*/ 24845 w 60940"/>
                  <a:gd name="connsiteY20" fmla="*/ 83348 h 96063"/>
                  <a:gd name="connsiteX21" fmla="*/ 13792 w 60940"/>
                  <a:gd name="connsiteY21" fmla="*/ 82217 h 96063"/>
                  <a:gd name="connsiteX22" fmla="*/ 834 w 60940"/>
                  <a:gd name="connsiteY22" fmla="*/ 78765 h 96063"/>
                  <a:gd name="connsiteX23" fmla="*/ 834 w 60940"/>
                  <a:gd name="connsiteY23" fmla="*/ 89917 h 96063"/>
                  <a:gd name="connsiteX24" fmla="*/ 14209 w 60940"/>
                  <a:gd name="connsiteY24" fmla="*/ 92893 h 96063"/>
                  <a:gd name="connsiteX25" fmla="*/ 25957 w 60940"/>
                  <a:gd name="connsiteY25" fmla="*/ 93885 h 96063"/>
                  <a:gd name="connsiteX26" fmla="*/ 48519 w 60940"/>
                  <a:gd name="connsiteY26" fmla="*/ 87397 h 96063"/>
                  <a:gd name="connsiteX27" fmla="*/ 56833 w 60940"/>
                  <a:gd name="connsiteY27" fmla="*/ 69894 h 96063"/>
                  <a:gd name="connsiteX28" fmla="*/ 52428 w 60940"/>
                  <a:gd name="connsiteY28" fmla="*/ 56897 h 96063"/>
                  <a:gd name="connsiteX29" fmla="*/ 39907 w 60940"/>
                  <a:gd name="connsiteY29" fmla="*/ 4955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40" h="96063">
                    <a:moveTo>
                      <a:pt x="39907" y="49555"/>
                    </a:moveTo>
                    <a:cubicBezTo>
                      <a:pt x="45899" y="48271"/>
                      <a:pt x="50576" y="45599"/>
                      <a:pt x="53936" y="41538"/>
                    </a:cubicBezTo>
                    <a:cubicBezTo>
                      <a:pt x="57310" y="37490"/>
                      <a:pt x="58996" y="32489"/>
                      <a:pt x="58996" y="26536"/>
                    </a:cubicBezTo>
                    <a:cubicBezTo>
                      <a:pt x="58996" y="17408"/>
                      <a:pt x="55854" y="10337"/>
                      <a:pt x="49571" y="5323"/>
                    </a:cubicBezTo>
                    <a:cubicBezTo>
                      <a:pt x="43287" y="322"/>
                      <a:pt x="34357" y="-2178"/>
                      <a:pt x="22782" y="-2178"/>
                    </a:cubicBezTo>
                    <a:cubicBezTo>
                      <a:pt x="18905" y="-2178"/>
                      <a:pt x="14910" y="-1794"/>
                      <a:pt x="10796" y="-1027"/>
                    </a:cubicBezTo>
                    <a:cubicBezTo>
                      <a:pt x="6682" y="-260"/>
                      <a:pt x="2435" y="891"/>
                      <a:pt x="-1944" y="2426"/>
                    </a:cubicBezTo>
                    <a:lnTo>
                      <a:pt x="-1944" y="14510"/>
                    </a:lnTo>
                    <a:cubicBezTo>
                      <a:pt x="1522" y="12486"/>
                      <a:pt x="5319" y="10958"/>
                      <a:pt x="9447" y="9927"/>
                    </a:cubicBezTo>
                    <a:cubicBezTo>
                      <a:pt x="13587" y="8895"/>
                      <a:pt x="17913" y="8379"/>
                      <a:pt x="22424" y="8379"/>
                    </a:cubicBezTo>
                    <a:cubicBezTo>
                      <a:pt x="30269" y="8379"/>
                      <a:pt x="36249" y="9927"/>
                      <a:pt x="40363" y="13022"/>
                    </a:cubicBezTo>
                    <a:cubicBezTo>
                      <a:pt x="44477" y="16118"/>
                      <a:pt x="46534" y="20622"/>
                      <a:pt x="46534" y="26536"/>
                    </a:cubicBezTo>
                    <a:cubicBezTo>
                      <a:pt x="46534" y="31999"/>
                      <a:pt x="44623" y="36266"/>
                      <a:pt x="40800" y="39335"/>
                    </a:cubicBezTo>
                    <a:cubicBezTo>
                      <a:pt x="36976" y="42417"/>
                      <a:pt x="31658" y="43959"/>
                      <a:pt x="24845" y="43959"/>
                    </a:cubicBezTo>
                    <a:lnTo>
                      <a:pt x="14050" y="43959"/>
                    </a:lnTo>
                    <a:lnTo>
                      <a:pt x="14050" y="54258"/>
                    </a:lnTo>
                    <a:lnTo>
                      <a:pt x="25341" y="54258"/>
                    </a:lnTo>
                    <a:cubicBezTo>
                      <a:pt x="31493" y="54258"/>
                      <a:pt x="36202" y="55488"/>
                      <a:pt x="39470" y="57948"/>
                    </a:cubicBezTo>
                    <a:cubicBezTo>
                      <a:pt x="42738" y="60409"/>
                      <a:pt x="44372" y="63955"/>
                      <a:pt x="44372" y="68585"/>
                    </a:cubicBezTo>
                    <a:cubicBezTo>
                      <a:pt x="44372" y="73334"/>
                      <a:pt x="42685" y="76979"/>
                      <a:pt x="39311" y="79519"/>
                    </a:cubicBezTo>
                    <a:cubicBezTo>
                      <a:pt x="35951" y="82072"/>
                      <a:pt x="31129" y="83348"/>
                      <a:pt x="24845" y="83348"/>
                    </a:cubicBezTo>
                    <a:cubicBezTo>
                      <a:pt x="21406" y="83348"/>
                      <a:pt x="17721" y="82971"/>
                      <a:pt x="13792" y="82217"/>
                    </a:cubicBezTo>
                    <a:cubicBezTo>
                      <a:pt x="9863" y="81477"/>
                      <a:pt x="5544" y="80326"/>
                      <a:pt x="834" y="78765"/>
                    </a:cubicBezTo>
                    <a:lnTo>
                      <a:pt x="834" y="89917"/>
                    </a:lnTo>
                    <a:cubicBezTo>
                      <a:pt x="5597" y="91240"/>
                      <a:pt x="10055" y="92232"/>
                      <a:pt x="14209" y="92893"/>
                    </a:cubicBezTo>
                    <a:cubicBezTo>
                      <a:pt x="18363" y="93555"/>
                      <a:pt x="22279" y="93885"/>
                      <a:pt x="25957" y="93885"/>
                    </a:cubicBezTo>
                    <a:cubicBezTo>
                      <a:pt x="35468" y="93885"/>
                      <a:pt x="42989" y="91723"/>
                      <a:pt x="48519" y="87397"/>
                    </a:cubicBezTo>
                    <a:cubicBezTo>
                      <a:pt x="54062" y="83084"/>
                      <a:pt x="56833" y="77250"/>
                      <a:pt x="56833" y="69894"/>
                    </a:cubicBezTo>
                    <a:cubicBezTo>
                      <a:pt x="56833" y="64761"/>
                      <a:pt x="55365" y="60429"/>
                      <a:pt x="52428" y="56897"/>
                    </a:cubicBezTo>
                    <a:cubicBezTo>
                      <a:pt x="49491" y="53365"/>
                      <a:pt x="45317" y="50917"/>
                      <a:pt x="39907" y="49555"/>
                    </a:cubicBezTo>
                    <a:close/>
                  </a:path>
                </a:pathLst>
              </a:custGeom>
              <a:grpFill/>
              <a:ln w="17" cap="flat">
                <a:noFill/>
                <a:prstDash val="solid"/>
                <a:round/>
              </a:ln>
            </p:spPr>
            <p:txBody>
              <a:bodyPr rtlCol="0" anchor="ctr"/>
              <a:lstStyle/>
              <a:p>
                <a:endParaRPr lang="en-US"/>
              </a:p>
            </p:txBody>
          </p:sp>
        </p:grpSp>
      </p:grpSp>
      <p:grpSp>
        <p:nvGrpSpPr>
          <p:cNvPr id="112" name="Graphic 3">
            <a:extLst>
              <a:ext uri="{FF2B5EF4-FFF2-40B4-BE49-F238E27FC236}">
                <a16:creationId xmlns:a16="http://schemas.microsoft.com/office/drawing/2014/main" id="{E5CEF9C1-F178-A68A-063F-F84FCB232D7B}"/>
              </a:ext>
            </a:extLst>
          </p:cNvPr>
          <p:cNvGrpSpPr/>
          <p:nvPr/>
        </p:nvGrpSpPr>
        <p:grpSpPr>
          <a:xfrm>
            <a:off x="4385816" y="4009923"/>
            <a:ext cx="324340" cy="100278"/>
            <a:chOff x="4951780" y="4544364"/>
            <a:chExt cx="324340" cy="100278"/>
          </a:xfrm>
          <a:solidFill>
            <a:schemeClr val="tx1"/>
          </a:solidFill>
        </p:grpSpPr>
        <p:sp>
          <p:nvSpPr>
            <p:cNvPr id="113" name="Freeform: Shape 112">
              <a:extLst>
                <a:ext uri="{FF2B5EF4-FFF2-40B4-BE49-F238E27FC236}">
                  <a16:creationId xmlns:a16="http://schemas.microsoft.com/office/drawing/2014/main" id="{196667A3-914F-E577-4B65-E3962F2AE3F9}"/>
                </a:ext>
              </a:extLst>
            </p:cNvPr>
            <p:cNvSpPr/>
            <p:nvPr/>
          </p:nvSpPr>
          <p:spPr>
            <a:xfrm>
              <a:off x="5189824" y="4590375"/>
              <a:ext cx="44449" cy="12699"/>
            </a:xfrm>
            <a:custGeom>
              <a:avLst/>
              <a:gdLst>
                <a:gd name="connsiteX0" fmla="*/ 44540 w 44449"/>
                <a:gd name="connsiteY0" fmla="*/ 120 h 12699"/>
                <a:gd name="connsiteX1" fmla="*/ 90 w 44449"/>
                <a:gd name="connsiteY1" fmla="*/ 120 h 12699"/>
              </a:gdLst>
              <a:ahLst/>
              <a:cxnLst>
                <a:cxn ang="0">
                  <a:pos x="connsiteX0" y="connsiteY0"/>
                </a:cxn>
                <a:cxn ang="0">
                  <a:pos x="connsiteX1" y="connsiteY1"/>
                </a:cxn>
              </a:cxnLst>
              <a:rect l="l" t="t" r="r" b="b"/>
              <a:pathLst>
                <a:path w="44449" h="12699">
                  <a:moveTo>
                    <a:pt x="44540" y="120"/>
                  </a:moveTo>
                  <a:lnTo>
                    <a:pt x="90" y="120"/>
                  </a:lnTo>
                </a:path>
              </a:pathLst>
            </a:custGeom>
            <a:grpFill/>
            <a:ln w="8848" cap="flat">
              <a:solidFill>
                <a:srgbClr val="000000"/>
              </a:solidFill>
              <a:prstDash val="solid"/>
              <a:round/>
            </a:ln>
          </p:spPr>
          <p:txBody>
            <a:bodyPr rtlCol="0" anchor="ctr"/>
            <a:lstStyle/>
            <a:p>
              <a:endParaRPr lang="en-US"/>
            </a:p>
          </p:txBody>
        </p:sp>
        <p:grpSp>
          <p:nvGrpSpPr>
            <p:cNvPr id="114" name="Graphic 3">
              <a:extLst>
                <a:ext uri="{FF2B5EF4-FFF2-40B4-BE49-F238E27FC236}">
                  <a16:creationId xmlns:a16="http://schemas.microsoft.com/office/drawing/2014/main" id="{8EBF9B2E-1080-7835-E419-C4EC41212EC3}"/>
                </a:ext>
              </a:extLst>
            </p:cNvPr>
            <p:cNvGrpSpPr/>
            <p:nvPr/>
          </p:nvGrpSpPr>
          <p:grpSpPr>
            <a:xfrm>
              <a:off x="4951780" y="4544364"/>
              <a:ext cx="214099" cy="100278"/>
              <a:chOff x="4951780" y="4544364"/>
              <a:chExt cx="214099" cy="100278"/>
            </a:xfrm>
            <a:grpFill/>
          </p:grpSpPr>
          <p:sp>
            <p:nvSpPr>
              <p:cNvPr id="115" name="Freeform: Shape 114">
                <a:extLst>
                  <a:ext uri="{FF2B5EF4-FFF2-40B4-BE49-F238E27FC236}">
                    <a16:creationId xmlns:a16="http://schemas.microsoft.com/office/drawing/2014/main" id="{26782363-FC5A-717B-676F-F7B145894FA9}"/>
                  </a:ext>
                </a:extLst>
              </p:cNvPr>
              <p:cNvSpPr/>
              <p:nvPr/>
            </p:nvSpPr>
            <p:spPr>
              <a:xfrm flipV="1">
                <a:off x="4951780" y="4544364"/>
                <a:ext cx="63995" cy="96063"/>
              </a:xfrm>
              <a:custGeom>
                <a:avLst/>
                <a:gdLst>
                  <a:gd name="connsiteX0" fmla="*/ 30024 w 63995"/>
                  <a:gd name="connsiteY0" fmla="*/ 83932 h 96063"/>
                  <a:gd name="connsiteX1" fmla="*/ 15478 w 63995"/>
                  <a:gd name="connsiteY1" fmla="*/ 74407 h 96063"/>
                  <a:gd name="connsiteX2" fmla="*/ 10617 w 63995"/>
                  <a:gd name="connsiteY2" fmla="*/ 45792 h 96063"/>
                  <a:gd name="connsiteX3" fmla="*/ 15478 w 63995"/>
                  <a:gd name="connsiteY3" fmla="*/ 17237 h 96063"/>
                  <a:gd name="connsiteX4" fmla="*/ 30024 w 63995"/>
                  <a:gd name="connsiteY4" fmla="*/ 7712 h 96063"/>
                  <a:gd name="connsiteX5" fmla="*/ 44629 w 63995"/>
                  <a:gd name="connsiteY5" fmla="*/ 17237 h 96063"/>
                  <a:gd name="connsiteX6" fmla="*/ 49510 w 63995"/>
                  <a:gd name="connsiteY6" fmla="*/ 45792 h 96063"/>
                  <a:gd name="connsiteX7" fmla="*/ 44629 w 63995"/>
                  <a:gd name="connsiteY7" fmla="*/ 74407 h 96063"/>
                  <a:gd name="connsiteX8" fmla="*/ 30024 w 63995"/>
                  <a:gd name="connsiteY8" fmla="*/ 83932 h 96063"/>
                  <a:gd name="connsiteX9" fmla="*/ 30024 w 63995"/>
                  <a:gd name="connsiteY9" fmla="*/ 93854 h 96063"/>
                  <a:gd name="connsiteX10" fmla="*/ 53816 w 63995"/>
                  <a:gd name="connsiteY10" fmla="*/ 81531 h 96063"/>
                  <a:gd name="connsiteX11" fmla="*/ 62032 w 63995"/>
                  <a:gd name="connsiteY11" fmla="*/ 45792 h 96063"/>
                  <a:gd name="connsiteX12" fmla="*/ 53816 w 63995"/>
                  <a:gd name="connsiteY12" fmla="*/ 10093 h 96063"/>
                  <a:gd name="connsiteX13" fmla="*/ 30024 w 63995"/>
                  <a:gd name="connsiteY13" fmla="*/ -2210 h 96063"/>
                  <a:gd name="connsiteX14" fmla="*/ 6251 w 63995"/>
                  <a:gd name="connsiteY14" fmla="*/ 10093 h 96063"/>
                  <a:gd name="connsiteX15" fmla="*/ -1964 w 63995"/>
                  <a:gd name="connsiteY15" fmla="*/ 45792 h 96063"/>
                  <a:gd name="connsiteX16" fmla="*/ 6251 w 63995"/>
                  <a:gd name="connsiteY16" fmla="*/ 81531 h 96063"/>
                  <a:gd name="connsiteX17" fmla="*/ 30024 w 63995"/>
                  <a:gd name="connsiteY17" fmla="*/ 93854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32"/>
                    </a:moveTo>
                    <a:cubicBezTo>
                      <a:pt x="23581" y="83932"/>
                      <a:pt x="18733" y="80757"/>
                      <a:pt x="15478" y="74407"/>
                    </a:cubicBezTo>
                    <a:cubicBezTo>
                      <a:pt x="12237" y="68070"/>
                      <a:pt x="10617" y="58532"/>
                      <a:pt x="10617" y="45792"/>
                    </a:cubicBezTo>
                    <a:cubicBezTo>
                      <a:pt x="10617" y="33106"/>
                      <a:pt x="12237" y="23587"/>
                      <a:pt x="15478" y="17237"/>
                    </a:cubicBezTo>
                    <a:cubicBezTo>
                      <a:pt x="18733" y="10887"/>
                      <a:pt x="23581" y="7712"/>
                      <a:pt x="30024" y="7712"/>
                    </a:cubicBezTo>
                    <a:cubicBezTo>
                      <a:pt x="36519" y="7712"/>
                      <a:pt x="41388" y="10887"/>
                      <a:pt x="44629" y="17237"/>
                    </a:cubicBezTo>
                    <a:cubicBezTo>
                      <a:pt x="47883" y="23587"/>
                      <a:pt x="49510" y="33106"/>
                      <a:pt x="49510" y="45792"/>
                    </a:cubicBezTo>
                    <a:cubicBezTo>
                      <a:pt x="49510" y="58532"/>
                      <a:pt x="47883" y="68070"/>
                      <a:pt x="44629" y="74407"/>
                    </a:cubicBezTo>
                    <a:cubicBezTo>
                      <a:pt x="41388" y="80757"/>
                      <a:pt x="36519" y="83932"/>
                      <a:pt x="30024" y="83932"/>
                    </a:cubicBezTo>
                    <a:close/>
                    <a:moveTo>
                      <a:pt x="30024" y="93854"/>
                    </a:moveTo>
                    <a:cubicBezTo>
                      <a:pt x="40409" y="93854"/>
                      <a:pt x="48340" y="89746"/>
                      <a:pt x="53816" y="81531"/>
                    </a:cubicBezTo>
                    <a:cubicBezTo>
                      <a:pt x="59293" y="73329"/>
                      <a:pt x="62032" y="61416"/>
                      <a:pt x="62032" y="45792"/>
                    </a:cubicBezTo>
                    <a:cubicBezTo>
                      <a:pt x="62032" y="30208"/>
                      <a:pt x="59293" y="18309"/>
                      <a:pt x="53816" y="10093"/>
                    </a:cubicBezTo>
                    <a:cubicBezTo>
                      <a:pt x="48340" y="1891"/>
                      <a:pt x="40409" y="-2210"/>
                      <a:pt x="30024" y="-2210"/>
                    </a:cubicBezTo>
                    <a:cubicBezTo>
                      <a:pt x="19652" y="-2210"/>
                      <a:pt x="11728" y="1891"/>
                      <a:pt x="6251" y="10093"/>
                    </a:cubicBezTo>
                    <a:cubicBezTo>
                      <a:pt x="774" y="18309"/>
                      <a:pt x="-1964" y="30208"/>
                      <a:pt x="-1964" y="45792"/>
                    </a:cubicBezTo>
                    <a:cubicBezTo>
                      <a:pt x="-1964" y="61416"/>
                      <a:pt x="774" y="73329"/>
                      <a:pt x="6251" y="81531"/>
                    </a:cubicBezTo>
                    <a:cubicBezTo>
                      <a:pt x="11728" y="89746"/>
                      <a:pt x="19652" y="93854"/>
                      <a:pt x="30024" y="93854"/>
                    </a:cubicBezTo>
                    <a:close/>
                  </a:path>
                </a:pathLst>
              </a:custGeom>
              <a:grpFill/>
              <a:ln w="17"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92DF570D-A47C-ABBC-E7B9-0CE7286409B1}"/>
                  </a:ext>
                </a:extLst>
              </p:cNvPr>
              <p:cNvSpPr/>
              <p:nvPr/>
            </p:nvSpPr>
            <p:spPr>
              <a:xfrm flipV="1">
                <a:off x="5037780" y="4622866"/>
                <a:ext cx="13096" cy="15755"/>
              </a:xfrm>
              <a:custGeom>
                <a:avLst/>
                <a:gdLst>
                  <a:gd name="connsiteX0" fmla="*/ -939 w 13096"/>
                  <a:gd name="connsiteY0" fmla="*/ 15482 h 15755"/>
                  <a:gd name="connsiteX1" fmla="*/ 12158 w 13096"/>
                  <a:gd name="connsiteY1" fmla="*/ 15482 h 15755"/>
                  <a:gd name="connsiteX2" fmla="*/ 12158 w 13096"/>
                  <a:gd name="connsiteY2" fmla="*/ -274 h 15755"/>
                  <a:gd name="connsiteX3" fmla="*/ -939 w 13096"/>
                  <a:gd name="connsiteY3" fmla="*/ -274 h 15755"/>
                  <a:gd name="connsiteX4" fmla="*/ -939 w 13096"/>
                  <a:gd name="connsiteY4" fmla="*/ 15482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82"/>
                    </a:moveTo>
                    <a:lnTo>
                      <a:pt x="12158" y="15482"/>
                    </a:lnTo>
                    <a:lnTo>
                      <a:pt x="12158" y="-274"/>
                    </a:lnTo>
                    <a:lnTo>
                      <a:pt x="-939" y="-274"/>
                    </a:lnTo>
                    <a:lnTo>
                      <a:pt x="-939" y="15482"/>
                    </a:lnTo>
                    <a:close/>
                  </a:path>
                </a:pathLst>
              </a:custGeom>
              <a:grpFill/>
              <a:ln w="17"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F025DD99-C59F-341E-968F-3D444C8EDA51}"/>
                  </a:ext>
                </a:extLst>
              </p:cNvPr>
              <p:cNvSpPr/>
              <p:nvPr/>
            </p:nvSpPr>
            <p:spPr>
              <a:xfrm flipV="1">
                <a:off x="5070787" y="4546031"/>
                <a:ext cx="67468" cy="92590"/>
              </a:xfrm>
              <a:custGeom>
                <a:avLst/>
                <a:gdLst>
                  <a:gd name="connsiteX0" fmla="*/ 39858 w 67468"/>
                  <a:gd name="connsiteY0" fmla="*/ 79464 h 92590"/>
                  <a:gd name="connsiteX1" fmla="*/ 8227 w 67468"/>
                  <a:gd name="connsiteY1" fmla="*/ 30033 h 92590"/>
                  <a:gd name="connsiteX2" fmla="*/ 39858 w 67468"/>
                  <a:gd name="connsiteY2" fmla="*/ 30033 h 92590"/>
                  <a:gd name="connsiteX3" fmla="*/ 39858 w 67468"/>
                  <a:gd name="connsiteY3" fmla="*/ 79464 h 92590"/>
                  <a:gd name="connsiteX4" fmla="*/ 36564 w 67468"/>
                  <a:gd name="connsiteY4" fmla="*/ 90378 h 92590"/>
                  <a:gd name="connsiteX5" fmla="*/ 52319 w 67468"/>
                  <a:gd name="connsiteY5" fmla="*/ 90378 h 92590"/>
                  <a:gd name="connsiteX6" fmla="*/ 52319 w 67468"/>
                  <a:gd name="connsiteY6" fmla="*/ 30033 h 92590"/>
                  <a:gd name="connsiteX7" fmla="*/ 65535 w 67468"/>
                  <a:gd name="connsiteY7" fmla="*/ 30033 h 92590"/>
                  <a:gd name="connsiteX8" fmla="*/ 65535 w 67468"/>
                  <a:gd name="connsiteY8" fmla="*/ 19615 h 92590"/>
                  <a:gd name="connsiteX9" fmla="*/ 52319 w 67468"/>
                  <a:gd name="connsiteY9" fmla="*/ 19615 h 92590"/>
                  <a:gd name="connsiteX10" fmla="*/ 52319 w 67468"/>
                  <a:gd name="connsiteY10" fmla="*/ -2213 h 92590"/>
                  <a:gd name="connsiteX11" fmla="*/ 39858 w 67468"/>
                  <a:gd name="connsiteY11" fmla="*/ -2213 h 92590"/>
                  <a:gd name="connsiteX12" fmla="*/ 39858 w 67468"/>
                  <a:gd name="connsiteY12" fmla="*/ 19615 h 92590"/>
                  <a:gd name="connsiteX13" fmla="*/ -1933 w 67468"/>
                  <a:gd name="connsiteY13" fmla="*/ 19615 h 92590"/>
                  <a:gd name="connsiteX14" fmla="*/ -1933 w 67468"/>
                  <a:gd name="connsiteY14" fmla="*/ 31700 h 92590"/>
                  <a:gd name="connsiteX15" fmla="*/ 36564 w 67468"/>
                  <a:gd name="connsiteY15" fmla="*/ 90378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68" h="92590">
                    <a:moveTo>
                      <a:pt x="39858" y="79464"/>
                    </a:moveTo>
                    <a:lnTo>
                      <a:pt x="8227" y="30033"/>
                    </a:lnTo>
                    <a:lnTo>
                      <a:pt x="39858" y="30033"/>
                    </a:lnTo>
                    <a:lnTo>
                      <a:pt x="39858" y="79464"/>
                    </a:lnTo>
                    <a:close/>
                    <a:moveTo>
                      <a:pt x="36564" y="90378"/>
                    </a:moveTo>
                    <a:lnTo>
                      <a:pt x="52319" y="90378"/>
                    </a:lnTo>
                    <a:lnTo>
                      <a:pt x="52319" y="30033"/>
                    </a:lnTo>
                    <a:lnTo>
                      <a:pt x="65535" y="30033"/>
                    </a:lnTo>
                    <a:lnTo>
                      <a:pt x="65535" y="19615"/>
                    </a:lnTo>
                    <a:lnTo>
                      <a:pt x="52319" y="19615"/>
                    </a:lnTo>
                    <a:lnTo>
                      <a:pt x="52319" y="-2213"/>
                    </a:lnTo>
                    <a:lnTo>
                      <a:pt x="39858" y="-2213"/>
                    </a:lnTo>
                    <a:lnTo>
                      <a:pt x="39858" y="19615"/>
                    </a:lnTo>
                    <a:lnTo>
                      <a:pt x="-1933" y="19615"/>
                    </a:lnTo>
                    <a:lnTo>
                      <a:pt x="-1933" y="31700"/>
                    </a:lnTo>
                    <a:lnTo>
                      <a:pt x="36564" y="90378"/>
                    </a:lnTo>
                    <a:close/>
                  </a:path>
                </a:pathLst>
              </a:custGeom>
              <a:grpFill/>
              <a:ln w="17" cap="flat">
                <a:noFill/>
                <a:prstDash val="solid"/>
                <a:round/>
              </a:ln>
            </p:spPr>
            <p:txBody>
              <a:bodyPr rtlCol="0" anchor="ctr"/>
              <a:lstStyle/>
              <a:p>
                <a:endParaRPr lang="en-US"/>
              </a:p>
            </p:txBody>
          </p:sp>
        </p:grpSp>
      </p:grpSp>
      <p:grpSp>
        <p:nvGrpSpPr>
          <p:cNvPr id="118" name="Graphic 3">
            <a:extLst>
              <a:ext uri="{FF2B5EF4-FFF2-40B4-BE49-F238E27FC236}">
                <a16:creationId xmlns:a16="http://schemas.microsoft.com/office/drawing/2014/main" id="{8BBDF598-5EB6-107D-2FF9-DABE5B5BACB5}"/>
              </a:ext>
            </a:extLst>
          </p:cNvPr>
          <p:cNvGrpSpPr/>
          <p:nvPr/>
        </p:nvGrpSpPr>
        <p:grpSpPr>
          <a:xfrm>
            <a:off x="4385816" y="3607751"/>
            <a:ext cx="324340" cy="100278"/>
            <a:chOff x="4951780" y="4142192"/>
            <a:chExt cx="324340" cy="100278"/>
          </a:xfrm>
          <a:solidFill>
            <a:schemeClr val="tx1"/>
          </a:solidFill>
        </p:grpSpPr>
        <p:sp>
          <p:nvSpPr>
            <p:cNvPr id="119" name="Freeform: Shape 118">
              <a:extLst>
                <a:ext uri="{FF2B5EF4-FFF2-40B4-BE49-F238E27FC236}">
                  <a16:creationId xmlns:a16="http://schemas.microsoft.com/office/drawing/2014/main" id="{37FC15A1-D974-6A81-8C82-A9143A67B793}"/>
                </a:ext>
              </a:extLst>
            </p:cNvPr>
            <p:cNvSpPr/>
            <p:nvPr/>
          </p:nvSpPr>
          <p:spPr>
            <a:xfrm>
              <a:off x="5189824" y="4188200"/>
              <a:ext cx="44449" cy="12699"/>
            </a:xfrm>
            <a:custGeom>
              <a:avLst/>
              <a:gdLst>
                <a:gd name="connsiteX0" fmla="*/ 44540 w 44449"/>
                <a:gd name="connsiteY0" fmla="*/ 88 h 12699"/>
                <a:gd name="connsiteX1" fmla="*/ 90 w 44449"/>
                <a:gd name="connsiteY1" fmla="*/ 88 h 12699"/>
              </a:gdLst>
              <a:ahLst/>
              <a:cxnLst>
                <a:cxn ang="0">
                  <a:pos x="connsiteX0" y="connsiteY0"/>
                </a:cxn>
                <a:cxn ang="0">
                  <a:pos x="connsiteX1" y="connsiteY1"/>
                </a:cxn>
              </a:cxnLst>
              <a:rect l="l" t="t" r="r" b="b"/>
              <a:pathLst>
                <a:path w="44449" h="12699">
                  <a:moveTo>
                    <a:pt x="44540" y="88"/>
                  </a:moveTo>
                  <a:lnTo>
                    <a:pt x="90" y="88"/>
                  </a:lnTo>
                </a:path>
              </a:pathLst>
            </a:custGeom>
            <a:grpFill/>
            <a:ln w="8848" cap="flat">
              <a:solidFill>
                <a:srgbClr val="000000"/>
              </a:solidFill>
              <a:prstDash val="solid"/>
              <a:round/>
            </a:ln>
          </p:spPr>
          <p:txBody>
            <a:bodyPr rtlCol="0" anchor="ctr"/>
            <a:lstStyle/>
            <a:p>
              <a:endParaRPr lang="en-US"/>
            </a:p>
          </p:txBody>
        </p:sp>
        <p:grpSp>
          <p:nvGrpSpPr>
            <p:cNvPr id="120" name="Graphic 3">
              <a:extLst>
                <a:ext uri="{FF2B5EF4-FFF2-40B4-BE49-F238E27FC236}">
                  <a16:creationId xmlns:a16="http://schemas.microsoft.com/office/drawing/2014/main" id="{83CFA355-E534-07C2-18E9-C58627542EF2}"/>
                </a:ext>
              </a:extLst>
            </p:cNvPr>
            <p:cNvGrpSpPr/>
            <p:nvPr/>
          </p:nvGrpSpPr>
          <p:grpSpPr>
            <a:xfrm>
              <a:off x="4951780" y="4142192"/>
              <a:ext cx="209542" cy="100278"/>
              <a:chOff x="4951780" y="4142192"/>
              <a:chExt cx="209542" cy="100278"/>
            </a:xfrm>
            <a:grpFill/>
          </p:grpSpPr>
          <p:sp>
            <p:nvSpPr>
              <p:cNvPr id="121" name="Freeform: Shape 120">
                <a:extLst>
                  <a:ext uri="{FF2B5EF4-FFF2-40B4-BE49-F238E27FC236}">
                    <a16:creationId xmlns:a16="http://schemas.microsoft.com/office/drawing/2014/main" id="{FDCC1742-8628-CA5A-D953-3E68037331FD}"/>
                  </a:ext>
                </a:extLst>
              </p:cNvPr>
              <p:cNvSpPr/>
              <p:nvPr/>
            </p:nvSpPr>
            <p:spPr>
              <a:xfrm flipV="1">
                <a:off x="4951780" y="4142192"/>
                <a:ext cx="63995" cy="96063"/>
              </a:xfrm>
              <a:custGeom>
                <a:avLst/>
                <a:gdLst>
                  <a:gd name="connsiteX0" fmla="*/ 30024 w 63995"/>
                  <a:gd name="connsiteY0" fmla="*/ 83900 h 96063"/>
                  <a:gd name="connsiteX1" fmla="*/ 15478 w 63995"/>
                  <a:gd name="connsiteY1" fmla="*/ 74375 h 96063"/>
                  <a:gd name="connsiteX2" fmla="*/ 10617 w 63995"/>
                  <a:gd name="connsiteY2" fmla="*/ 45761 h 96063"/>
                  <a:gd name="connsiteX3" fmla="*/ 15478 w 63995"/>
                  <a:gd name="connsiteY3" fmla="*/ 17205 h 96063"/>
                  <a:gd name="connsiteX4" fmla="*/ 30024 w 63995"/>
                  <a:gd name="connsiteY4" fmla="*/ 7680 h 96063"/>
                  <a:gd name="connsiteX5" fmla="*/ 44629 w 63995"/>
                  <a:gd name="connsiteY5" fmla="*/ 17205 h 96063"/>
                  <a:gd name="connsiteX6" fmla="*/ 49510 w 63995"/>
                  <a:gd name="connsiteY6" fmla="*/ 45761 h 96063"/>
                  <a:gd name="connsiteX7" fmla="*/ 44629 w 63995"/>
                  <a:gd name="connsiteY7" fmla="*/ 74375 h 96063"/>
                  <a:gd name="connsiteX8" fmla="*/ 30024 w 63995"/>
                  <a:gd name="connsiteY8" fmla="*/ 83900 h 96063"/>
                  <a:gd name="connsiteX9" fmla="*/ 30024 w 63995"/>
                  <a:gd name="connsiteY9" fmla="*/ 93822 h 96063"/>
                  <a:gd name="connsiteX10" fmla="*/ 53816 w 63995"/>
                  <a:gd name="connsiteY10" fmla="*/ 81499 h 96063"/>
                  <a:gd name="connsiteX11" fmla="*/ 62032 w 63995"/>
                  <a:gd name="connsiteY11" fmla="*/ 45761 h 96063"/>
                  <a:gd name="connsiteX12" fmla="*/ 53816 w 63995"/>
                  <a:gd name="connsiteY12" fmla="*/ 10062 h 96063"/>
                  <a:gd name="connsiteX13" fmla="*/ 30024 w 63995"/>
                  <a:gd name="connsiteY13" fmla="*/ -2241 h 96063"/>
                  <a:gd name="connsiteX14" fmla="*/ 6251 w 63995"/>
                  <a:gd name="connsiteY14" fmla="*/ 10062 h 96063"/>
                  <a:gd name="connsiteX15" fmla="*/ -1964 w 63995"/>
                  <a:gd name="connsiteY15" fmla="*/ 45761 h 96063"/>
                  <a:gd name="connsiteX16" fmla="*/ 6251 w 63995"/>
                  <a:gd name="connsiteY16" fmla="*/ 81499 h 96063"/>
                  <a:gd name="connsiteX17" fmla="*/ 30024 w 63995"/>
                  <a:gd name="connsiteY17" fmla="*/ 93822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00"/>
                    </a:moveTo>
                    <a:cubicBezTo>
                      <a:pt x="23581" y="83900"/>
                      <a:pt x="18733" y="80725"/>
                      <a:pt x="15478" y="74375"/>
                    </a:cubicBezTo>
                    <a:cubicBezTo>
                      <a:pt x="12237" y="68039"/>
                      <a:pt x="10617" y="58500"/>
                      <a:pt x="10617" y="45761"/>
                    </a:cubicBezTo>
                    <a:cubicBezTo>
                      <a:pt x="10617" y="33074"/>
                      <a:pt x="12237" y="23555"/>
                      <a:pt x="15478" y="17205"/>
                    </a:cubicBezTo>
                    <a:cubicBezTo>
                      <a:pt x="18733" y="10855"/>
                      <a:pt x="23581" y="7680"/>
                      <a:pt x="30024" y="7680"/>
                    </a:cubicBezTo>
                    <a:cubicBezTo>
                      <a:pt x="36519" y="7680"/>
                      <a:pt x="41388" y="10855"/>
                      <a:pt x="44629" y="17205"/>
                    </a:cubicBezTo>
                    <a:cubicBezTo>
                      <a:pt x="47883" y="23555"/>
                      <a:pt x="49510" y="33074"/>
                      <a:pt x="49510" y="45761"/>
                    </a:cubicBezTo>
                    <a:cubicBezTo>
                      <a:pt x="49510" y="58500"/>
                      <a:pt x="47883" y="68039"/>
                      <a:pt x="44629" y="74375"/>
                    </a:cubicBezTo>
                    <a:cubicBezTo>
                      <a:pt x="41388" y="80725"/>
                      <a:pt x="36519" y="83900"/>
                      <a:pt x="30024" y="83900"/>
                    </a:cubicBezTo>
                    <a:close/>
                    <a:moveTo>
                      <a:pt x="30024" y="93822"/>
                    </a:moveTo>
                    <a:cubicBezTo>
                      <a:pt x="40409" y="93822"/>
                      <a:pt x="48340" y="89714"/>
                      <a:pt x="53816" y="81499"/>
                    </a:cubicBezTo>
                    <a:cubicBezTo>
                      <a:pt x="59293" y="73297"/>
                      <a:pt x="62032" y="61384"/>
                      <a:pt x="62032" y="45761"/>
                    </a:cubicBezTo>
                    <a:cubicBezTo>
                      <a:pt x="62032" y="30177"/>
                      <a:pt x="59293" y="18277"/>
                      <a:pt x="53816" y="10062"/>
                    </a:cubicBezTo>
                    <a:cubicBezTo>
                      <a:pt x="48340" y="1860"/>
                      <a:pt x="40409" y="-2241"/>
                      <a:pt x="30024" y="-2241"/>
                    </a:cubicBezTo>
                    <a:cubicBezTo>
                      <a:pt x="19652" y="-2241"/>
                      <a:pt x="11728" y="1860"/>
                      <a:pt x="6251" y="10062"/>
                    </a:cubicBezTo>
                    <a:cubicBezTo>
                      <a:pt x="774" y="18277"/>
                      <a:pt x="-1964" y="30177"/>
                      <a:pt x="-1964" y="45761"/>
                    </a:cubicBezTo>
                    <a:cubicBezTo>
                      <a:pt x="-1964" y="61384"/>
                      <a:pt x="774" y="73297"/>
                      <a:pt x="6251" y="81499"/>
                    </a:cubicBezTo>
                    <a:cubicBezTo>
                      <a:pt x="11728" y="89714"/>
                      <a:pt x="19652" y="93822"/>
                      <a:pt x="30024" y="93822"/>
                    </a:cubicBezTo>
                    <a:close/>
                  </a:path>
                </a:pathLst>
              </a:custGeom>
              <a:grpFill/>
              <a:ln w="17" cap="flat">
                <a:no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26AAF021-F6CC-F23E-E84E-60C6DB05E445}"/>
                  </a:ext>
                </a:extLst>
              </p:cNvPr>
              <p:cNvSpPr/>
              <p:nvPr/>
            </p:nvSpPr>
            <p:spPr>
              <a:xfrm flipV="1">
                <a:off x="5037780" y="4220694"/>
                <a:ext cx="13096" cy="15755"/>
              </a:xfrm>
              <a:custGeom>
                <a:avLst/>
                <a:gdLst>
                  <a:gd name="connsiteX0" fmla="*/ -939 w 13096"/>
                  <a:gd name="connsiteY0" fmla="*/ 15450 h 15755"/>
                  <a:gd name="connsiteX1" fmla="*/ 12158 w 13096"/>
                  <a:gd name="connsiteY1" fmla="*/ 15450 h 15755"/>
                  <a:gd name="connsiteX2" fmla="*/ 12158 w 13096"/>
                  <a:gd name="connsiteY2" fmla="*/ -306 h 15755"/>
                  <a:gd name="connsiteX3" fmla="*/ -939 w 13096"/>
                  <a:gd name="connsiteY3" fmla="*/ -306 h 15755"/>
                  <a:gd name="connsiteX4" fmla="*/ -939 w 13096"/>
                  <a:gd name="connsiteY4" fmla="*/ 15450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50"/>
                    </a:moveTo>
                    <a:lnTo>
                      <a:pt x="12158" y="15450"/>
                    </a:lnTo>
                    <a:lnTo>
                      <a:pt x="12158" y="-306"/>
                    </a:lnTo>
                    <a:lnTo>
                      <a:pt x="-939" y="-306"/>
                    </a:lnTo>
                    <a:lnTo>
                      <a:pt x="-939" y="15450"/>
                    </a:lnTo>
                    <a:close/>
                  </a:path>
                </a:pathLst>
              </a:custGeom>
              <a:grpFill/>
              <a:ln w="17" cap="flat">
                <a:no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ACC865C0-702E-5B16-E813-D2DB792ED996}"/>
                  </a:ext>
                </a:extLst>
              </p:cNvPr>
              <p:cNvSpPr/>
              <p:nvPr/>
            </p:nvSpPr>
            <p:spPr>
              <a:xfrm flipV="1">
                <a:off x="5074379" y="4143859"/>
                <a:ext cx="59908" cy="94396"/>
              </a:xfrm>
              <a:custGeom>
                <a:avLst/>
                <a:gdLst>
                  <a:gd name="connsiteX0" fmla="*/ 1985 w 59908"/>
                  <a:gd name="connsiteY0" fmla="*/ 92197 h 94396"/>
                  <a:gd name="connsiteX1" fmla="*/ 51158 w 59908"/>
                  <a:gd name="connsiteY1" fmla="*/ 92197 h 94396"/>
                  <a:gd name="connsiteX2" fmla="*/ 51158 w 59908"/>
                  <a:gd name="connsiteY2" fmla="*/ 81640 h 94396"/>
                  <a:gd name="connsiteX3" fmla="*/ 13455 w 59908"/>
                  <a:gd name="connsiteY3" fmla="*/ 81640 h 94396"/>
                  <a:gd name="connsiteX4" fmla="*/ 13455 w 59908"/>
                  <a:gd name="connsiteY4" fmla="*/ 58959 h 94396"/>
                  <a:gd name="connsiteX5" fmla="*/ 18892 w 59908"/>
                  <a:gd name="connsiteY5" fmla="*/ 60348 h 94396"/>
                  <a:gd name="connsiteX6" fmla="*/ 24369 w 59908"/>
                  <a:gd name="connsiteY6" fmla="*/ 60805 h 94396"/>
                  <a:gd name="connsiteX7" fmla="*/ 48916 w 59908"/>
                  <a:gd name="connsiteY7" fmla="*/ 52311 h 94396"/>
                  <a:gd name="connsiteX8" fmla="*/ 57984 w 59908"/>
                  <a:gd name="connsiteY8" fmla="*/ 29313 h 94396"/>
                  <a:gd name="connsiteX9" fmla="*/ 48678 w 59908"/>
                  <a:gd name="connsiteY9" fmla="*/ 6075 h 94396"/>
                  <a:gd name="connsiteX10" fmla="*/ 22444 w 59908"/>
                  <a:gd name="connsiteY10" fmla="*/ -2199 h 94396"/>
                  <a:gd name="connsiteX11" fmla="*/ 10558 w 59908"/>
                  <a:gd name="connsiteY11" fmla="*/ -1207 h 94396"/>
                  <a:gd name="connsiteX12" fmla="*/ -1924 w 59908"/>
                  <a:gd name="connsiteY12" fmla="*/ 1769 h 94396"/>
                  <a:gd name="connsiteX13" fmla="*/ -1924 w 59908"/>
                  <a:gd name="connsiteY13" fmla="*/ 14370 h 94396"/>
                  <a:gd name="connsiteX14" fmla="*/ 9605 w 59908"/>
                  <a:gd name="connsiteY14" fmla="*/ 9846 h 94396"/>
                  <a:gd name="connsiteX15" fmla="*/ 22186 w 59908"/>
                  <a:gd name="connsiteY15" fmla="*/ 8358 h 94396"/>
                  <a:gd name="connsiteX16" fmla="*/ 39173 w 59908"/>
                  <a:gd name="connsiteY16" fmla="*/ 13993 h 94396"/>
                  <a:gd name="connsiteX17" fmla="*/ 45443 w 59908"/>
                  <a:gd name="connsiteY17" fmla="*/ 29313 h 94396"/>
                  <a:gd name="connsiteX18" fmla="*/ 39173 w 59908"/>
                  <a:gd name="connsiteY18" fmla="*/ 44612 h 94396"/>
                  <a:gd name="connsiteX19" fmla="*/ 22186 w 59908"/>
                  <a:gd name="connsiteY19" fmla="*/ 50267 h 94396"/>
                  <a:gd name="connsiteX20" fmla="*/ 12165 w 59908"/>
                  <a:gd name="connsiteY20" fmla="*/ 49156 h 94396"/>
                  <a:gd name="connsiteX21" fmla="*/ 1985 w 59908"/>
                  <a:gd name="connsiteY21" fmla="*/ 45684 h 94396"/>
                  <a:gd name="connsiteX22" fmla="*/ 1985 w 59908"/>
                  <a:gd name="connsiteY22" fmla="*/ 9219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1985" y="92197"/>
                    </a:moveTo>
                    <a:lnTo>
                      <a:pt x="51158" y="92197"/>
                    </a:lnTo>
                    <a:lnTo>
                      <a:pt x="51158" y="81640"/>
                    </a:lnTo>
                    <a:lnTo>
                      <a:pt x="13455" y="81640"/>
                    </a:lnTo>
                    <a:lnTo>
                      <a:pt x="13455" y="58959"/>
                    </a:lnTo>
                    <a:cubicBezTo>
                      <a:pt x="15267" y="59581"/>
                      <a:pt x="17080" y="60044"/>
                      <a:pt x="18892" y="60348"/>
                    </a:cubicBezTo>
                    <a:cubicBezTo>
                      <a:pt x="20718" y="60652"/>
                      <a:pt x="22544" y="60805"/>
                      <a:pt x="24369" y="60805"/>
                    </a:cubicBezTo>
                    <a:cubicBezTo>
                      <a:pt x="34701" y="60805"/>
                      <a:pt x="42883" y="57973"/>
                      <a:pt x="48916" y="52311"/>
                    </a:cubicBezTo>
                    <a:cubicBezTo>
                      <a:pt x="54962" y="46649"/>
                      <a:pt x="57984" y="38983"/>
                      <a:pt x="57984" y="29313"/>
                    </a:cubicBezTo>
                    <a:cubicBezTo>
                      <a:pt x="57984" y="19351"/>
                      <a:pt x="54882" y="11605"/>
                      <a:pt x="48678" y="6075"/>
                    </a:cubicBezTo>
                    <a:cubicBezTo>
                      <a:pt x="42473" y="559"/>
                      <a:pt x="33729" y="-2199"/>
                      <a:pt x="22444" y="-2199"/>
                    </a:cubicBezTo>
                    <a:cubicBezTo>
                      <a:pt x="18555" y="-2199"/>
                      <a:pt x="14593" y="-1869"/>
                      <a:pt x="10558" y="-1207"/>
                    </a:cubicBezTo>
                    <a:cubicBezTo>
                      <a:pt x="6536" y="-546"/>
                      <a:pt x="2376" y="446"/>
                      <a:pt x="-1924" y="1769"/>
                    </a:cubicBezTo>
                    <a:lnTo>
                      <a:pt x="-1924" y="14370"/>
                    </a:lnTo>
                    <a:cubicBezTo>
                      <a:pt x="1794" y="12346"/>
                      <a:pt x="5637" y="10838"/>
                      <a:pt x="9605" y="9846"/>
                    </a:cubicBezTo>
                    <a:cubicBezTo>
                      <a:pt x="13574" y="8854"/>
                      <a:pt x="17768" y="8358"/>
                      <a:pt x="22186" y="8358"/>
                    </a:cubicBezTo>
                    <a:cubicBezTo>
                      <a:pt x="29343" y="8358"/>
                      <a:pt x="35005" y="10236"/>
                      <a:pt x="39173" y="13993"/>
                    </a:cubicBezTo>
                    <a:cubicBezTo>
                      <a:pt x="43353" y="17750"/>
                      <a:pt x="45443" y="22857"/>
                      <a:pt x="45443" y="29313"/>
                    </a:cubicBezTo>
                    <a:cubicBezTo>
                      <a:pt x="45443" y="35755"/>
                      <a:pt x="43353" y="40855"/>
                      <a:pt x="39173" y="44612"/>
                    </a:cubicBezTo>
                    <a:cubicBezTo>
                      <a:pt x="35005" y="48382"/>
                      <a:pt x="29343" y="50267"/>
                      <a:pt x="22186" y="50267"/>
                    </a:cubicBezTo>
                    <a:cubicBezTo>
                      <a:pt x="18839" y="50267"/>
                      <a:pt x="15499" y="49897"/>
                      <a:pt x="12165" y="49156"/>
                    </a:cubicBezTo>
                    <a:cubicBezTo>
                      <a:pt x="8845" y="48415"/>
                      <a:pt x="5452" y="47258"/>
                      <a:pt x="1985" y="45684"/>
                    </a:cubicBezTo>
                    <a:lnTo>
                      <a:pt x="1985" y="92197"/>
                    </a:lnTo>
                    <a:close/>
                  </a:path>
                </a:pathLst>
              </a:custGeom>
              <a:grpFill/>
              <a:ln w="17" cap="flat">
                <a:noFill/>
                <a:prstDash val="solid"/>
                <a:round/>
              </a:ln>
            </p:spPr>
            <p:txBody>
              <a:bodyPr rtlCol="0" anchor="ctr"/>
              <a:lstStyle/>
              <a:p>
                <a:endParaRPr lang="en-US"/>
              </a:p>
            </p:txBody>
          </p:sp>
        </p:grpSp>
      </p:grpSp>
      <p:grpSp>
        <p:nvGrpSpPr>
          <p:cNvPr id="124" name="Graphic 3">
            <a:extLst>
              <a:ext uri="{FF2B5EF4-FFF2-40B4-BE49-F238E27FC236}">
                <a16:creationId xmlns:a16="http://schemas.microsoft.com/office/drawing/2014/main" id="{BCEDF88B-3A31-5761-0B3C-9630BA03DCF0}"/>
              </a:ext>
            </a:extLst>
          </p:cNvPr>
          <p:cNvGrpSpPr/>
          <p:nvPr/>
        </p:nvGrpSpPr>
        <p:grpSpPr>
          <a:xfrm>
            <a:off x="4385816" y="3205578"/>
            <a:ext cx="324340" cy="100278"/>
            <a:chOff x="4951780" y="3740019"/>
            <a:chExt cx="324340" cy="100278"/>
          </a:xfrm>
          <a:solidFill>
            <a:schemeClr val="tx1"/>
          </a:solidFill>
        </p:grpSpPr>
        <p:sp>
          <p:nvSpPr>
            <p:cNvPr id="125" name="Freeform: Shape 124">
              <a:extLst>
                <a:ext uri="{FF2B5EF4-FFF2-40B4-BE49-F238E27FC236}">
                  <a16:creationId xmlns:a16="http://schemas.microsoft.com/office/drawing/2014/main" id="{8CF561CB-AC6F-9F73-999C-8CF082C53B55}"/>
                </a:ext>
              </a:extLst>
            </p:cNvPr>
            <p:cNvSpPr/>
            <p:nvPr/>
          </p:nvSpPr>
          <p:spPr>
            <a:xfrm>
              <a:off x="5189824" y="3786027"/>
              <a:ext cx="44449" cy="12699"/>
            </a:xfrm>
            <a:custGeom>
              <a:avLst/>
              <a:gdLst>
                <a:gd name="connsiteX0" fmla="*/ 44540 w 44449"/>
                <a:gd name="connsiteY0" fmla="*/ 56 h 12699"/>
                <a:gd name="connsiteX1" fmla="*/ 90 w 44449"/>
                <a:gd name="connsiteY1" fmla="*/ 56 h 12699"/>
              </a:gdLst>
              <a:ahLst/>
              <a:cxnLst>
                <a:cxn ang="0">
                  <a:pos x="connsiteX0" y="connsiteY0"/>
                </a:cxn>
                <a:cxn ang="0">
                  <a:pos x="connsiteX1" y="connsiteY1"/>
                </a:cxn>
              </a:cxnLst>
              <a:rect l="l" t="t" r="r" b="b"/>
              <a:pathLst>
                <a:path w="44449" h="12699">
                  <a:moveTo>
                    <a:pt x="44540" y="56"/>
                  </a:moveTo>
                  <a:lnTo>
                    <a:pt x="90" y="56"/>
                  </a:lnTo>
                </a:path>
              </a:pathLst>
            </a:custGeom>
            <a:grpFill/>
            <a:ln w="8848" cap="flat">
              <a:solidFill>
                <a:srgbClr val="000000"/>
              </a:solidFill>
              <a:prstDash val="solid"/>
              <a:round/>
            </a:ln>
          </p:spPr>
          <p:txBody>
            <a:bodyPr rtlCol="0" anchor="ctr"/>
            <a:lstStyle/>
            <a:p>
              <a:endParaRPr lang="en-US"/>
            </a:p>
          </p:txBody>
        </p:sp>
        <p:grpSp>
          <p:nvGrpSpPr>
            <p:cNvPr id="126" name="Graphic 3">
              <a:extLst>
                <a:ext uri="{FF2B5EF4-FFF2-40B4-BE49-F238E27FC236}">
                  <a16:creationId xmlns:a16="http://schemas.microsoft.com/office/drawing/2014/main" id="{7F1CD9E3-323D-3A07-A098-28C64FBA4D3B}"/>
                </a:ext>
              </a:extLst>
            </p:cNvPr>
            <p:cNvGrpSpPr/>
            <p:nvPr/>
          </p:nvGrpSpPr>
          <p:grpSpPr>
            <a:xfrm>
              <a:off x="4951780" y="3740019"/>
              <a:ext cx="213096" cy="100278"/>
              <a:chOff x="4951780" y="3740019"/>
              <a:chExt cx="213096" cy="100278"/>
            </a:xfrm>
            <a:grpFill/>
          </p:grpSpPr>
          <p:sp>
            <p:nvSpPr>
              <p:cNvPr id="127" name="Freeform: Shape 126">
                <a:extLst>
                  <a:ext uri="{FF2B5EF4-FFF2-40B4-BE49-F238E27FC236}">
                    <a16:creationId xmlns:a16="http://schemas.microsoft.com/office/drawing/2014/main" id="{DCF071B0-C078-610C-FD50-621980C6088A}"/>
                  </a:ext>
                </a:extLst>
              </p:cNvPr>
              <p:cNvSpPr/>
              <p:nvPr/>
            </p:nvSpPr>
            <p:spPr>
              <a:xfrm flipV="1">
                <a:off x="4951780" y="3740019"/>
                <a:ext cx="63995" cy="96063"/>
              </a:xfrm>
              <a:custGeom>
                <a:avLst/>
                <a:gdLst>
                  <a:gd name="connsiteX0" fmla="*/ 30024 w 63995"/>
                  <a:gd name="connsiteY0" fmla="*/ 83869 h 96063"/>
                  <a:gd name="connsiteX1" fmla="*/ 15478 w 63995"/>
                  <a:gd name="connsiteY1" fmla="*/ 74344 h 96063"/>
                  <a:gd name="connsiteX2" fmla="*/ 10617 w 63995"/>
                  <a:gd name="connsiteY2" fmla="*/ 45729 h 96063"/>
                  <a:gd name="connsiteX3" fmla="*/ 15478 w 63995"/>
                  <a:gd name="connsiteY3" fmla="*/ 17174 h 96063"/>
                  <a:gd name="connsiteX4" fmla="*/ 30024 w 63995"/>
                  <a:gd name="connsiteY4" fmla="*/ 7649 h 96063"/>
                  <a:gd name="connsiteX5" fmla="*/ 44629 w 63995"/>
                  <a:gd name="connsiteY5" fmla="*/ 17174 h 96063"/>
                  <a:gd name="connsiteX6" fmla="*/ 49510 w 63995"/>
                  <a:gd name="connsiteY6" fmla="*/ 45729 h 96063"/>
                  <a:gd name="connsiteX7" fmla="*/ 44629 w 63995"/>
                  <a:gd name="connsiteY7" fmla="*/ 74344 h 96063"/>
                  <a:gd name="connsiteX8" fmla="*/ 30024 w 63995"/>
                  <a:gd name="connsiteY8" fmla="*/ 83869 h 96063"/>
                  <a:gd name="connsiteX9" fmla="*/ 30024 w 63995"/>
                  <a:gd name="connsiteY9" fmla="*/ 93790 h 96063"/>
                  <a:gd name="connsiteX10" fmla="*/ 53816 w 63995"/>
                  <a:gd name="connsiteY10" fmla="*/ 81468 h 96063"/>
                  <a:gd name="connsiteX11" fmla="*/ 62032 w 63995"/>
                  <a:gd name="connsiteY11" fmla="*/ 45729 h 96063"/>
                  <a:gd name="connsiteX12" fmla="*/ 53816 w 63995"/>
                  <a:gd name="connsiteY12" fmla="*/ 10030 h 96063"/>
                  <a:gd name="connsiteX13" fmla="*/ 30024 w 63995"/>
                  <a:gd name="connsiteY13" fmla="*/ -2273 h 96063"/>
                  <a:gd name="connsiteX14" fmla="*/ 6251 w 63995"/>
                  <a:gd name="connsiteY14" fmla="*/ 10030 h 96063"/>
                  <a:gd name="connsiteX15" fmla="*/ -1964 w 63995"/>
                  <a:gd name="connsiteY15" fmla="*/ 45729 h 96063"/>
                  <a:gd name="connsiteX16" fmla="*/ 6251 w 63995"/>
                  <a:gd name="connsiteY16" fmla="*/ 81468 h 96063"/>
                  <a:gd name="connsiteX17" fmla="*/ 30024 w 63995"/>
                  <a:gd name="connsiteY17" fmla="*/ 9379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869"/>
                    </a:moveTo>
                    <a:cubicBezTo>
                      <a:pt x="23581" y="83869"/>
                      <a:pt x="18733" y="80694"/>
                      <a:pt x="15478" y="74344"/>
                    </a:cubicBezTo>
                    <a:cubicBezTo>
                      <a:pt x="12237" y="68007"/>
                      <a:pt x="10617" y="58469"/>
                      <a:pt x="10617" y="45729"/>
                    </a:cubicBezTo>
                    <a:cubicBezTo>
                      <a:pt x="10617" y="33042"/>
                      <a:pt x="12237" y="23524"/>
                      <a:pt x="15478" y="17174"/>
                    </a:cubicBezTo>
                    <a:cubicBezTo>
                      <a:pt x="18733" y="10824"/>
                      <a:pt x="23581" y="7649"/>
                      <a:pt x="30024" y="7649"/>
                    </a:cubicBezTo>
                    <a:cubicBezTo>
                      <a:pt x="36519" y="7649"/>
                      <a:pt x="41388" y="10824"/>
                      <a:pt x="44629" y="17174"/>
                    </a:cubicBezTo>
                    <a:cubicBezTo>
                      <a:pt x="47883" y="23524"/>
                      <a:pt x="49510" y="33042"/>
                      <a:pt x="49510" y="45729"/>
                    </a:cubicBezTo>
                    <a:cubicBezTo>
                      <a:pt x="49510" y="58469"/>
                      <a:pt x="47883" y="68007"/>
                      <a:pt x="44629" y="74344"/>
                    </a:cubicBezTo>
                    <a:cubicBezTo>
                      <a:pt x="41388" y="80694"/>
                      <a:pt x="36519" y="83869"/>
                      <a:pt x="30024" y="83869"/>
                    </a:cubicBezTo>
                    <a:close/>
                    <a:moveTo>
                      <a:pt x="30024" y="93790"/>
                    </a:moveTo>
                    <a:cubicBezTo>
                      <a:pt x="40409" y="93790"/>
                      <a:pt x="48340" y="89683"/>
                      <a:pt x="53816" y="81468"/>
                    </a:cubicBezTo>
                    <a:cubicBezTo>
                      <a:pt x="59293" y="73265"/>
                      <a:pt x="62032" y="61353"/>
                      <a:pt x="62032" y="45729"/>
                    </a:cubicBezTo>
                    <a:cubicBezTo>
                      <a:pt x="62032" y="30145"/>
                      <a:pt x="59293" y="18245"/>
                      <a:pt x="53816" y="10030"/>
                    </a:cubicBezTo>
                    <a:cubicBezTo>
                      <a:pt x="48340" y="1828"/>
                      <a:pt x="40409" y="-2273"/>
                      <a:pt x="30024" y="-2273"/>
                    </a:cubicBezTo>
                    <a:cubicBezTo>
                      <a:pt x="19652" y="-2273"/>
                      <a:pt x="11728" y="1828"/>
                      <a:pt x="6251" y="10030"/>
                    </a:cubicBezTo>
                    <a:cubicBezTo>
                      <a:pt x="774" y="18245"/>
                      <a:pt x="-1964" y="30145"/>
                      <a:pt x="-1964" y="45729"/>
                    </a:cubicBezTo>
                    <a:cubicBezTo>
                      <a:pt x="-1964" y="61353"/>
                      <a:pt x="774" y="73265"/>
                      <a:pt x="6251" y="81468"/>
                    </a:cubicBezTo>
                    <a:cubicBezTo>
                      <a:pt x="11728" y="89683"/>
                      <a:pt x="19652" y="93790"/>
                      <a:pt x="30024" y="93790"/>
                    </a:cubicBezTo>
                    <a:close/>
                  </a:path>
                </a:pathLst>
              </a:custGeom>
              <a:grpFill/>
              <a:ln w="1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BD5F32DD-A440-87C6-26F2-2231E69D4B9C}"/>
                  </a:ext>
                </a:extLst>
              </p:cNvPr>
              <p:cNvSpPr/>
              <p:nvPr/>
            </p:nvSpPr>
            <p:spPr>
              <a:xfrm flipV="1">
                <a:off x="5037780" y="3818521"/>
                <a:ext cx="13096" cy="15755"/>
              </a:xfrm>
              <a:custGeom>
                <a:avLst/>
                <a:gdLst>
                  <a:gd name="connsiteX0" fmla="*/ -939 w 13096"/>
                  <a:gd name="connsiteY0" fmla="*/ 15418 h 15755"/>
                  <a:gd name="connsiteX1" fmla="*/ 12158 w 13096"/>
                  <a:gd name="connsiteY1" fmla="*/ 15418 h 15755"/>
                  <a:gd name="connsiteX2" fmla="*/ 12158 w 13096"/>
                  <a:gd name="connsiteY2" fmla="*/ -338 h 15755"/>
                  <a:gd name="connsiteX3" fmla="*/ -939 w 13096"/>
                  <a:gd name="connsiteY3" fmla="*/ -338 h 15755"/>
                  <a:gd name="connsiteX4" fmla="*/ -939 w 13096"/>
                  <a:gd name="connsiteY4" fmla="*/ 1541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18"/>
                    </a:moveTo>
                    <a:lnTo>
                      <a:pt x="12158" y="15418"/>
                    </a:lnTo>
                    <a:lnTo>
                      <a:pt x="12158" y="-338"/>
                    </a:lnTo>
                    <a:lnTo>
                      <a:pt x="-939" y="-338"/>
                    </a:lnTo>
                    <a:lnTo>
                      <a:pt x="-939" y="15418"/>
                    </a:lnTo>
                    <a:close/>
                  </a:path>
                </a:pathLst>
              </a:custGeom>
              <a:grpFill/>
              <a:ln w="1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952221F5-E203-0A95-92A2-7C47BED7D5FA}"/>
                  </a:ext>
                </a:extLst>
              </p:cNvPr>
              <p:cNvSpPr/>
              <p:nvPr/>
            </p:nvSpPr>
            <p:spPr>
              <a:xfrm flipV="1">
                <a:off x="5073446" y="3740019"/>
                <a:ext cx="63936" cy="96063"/>
              </a:xfrm>
              <a:custGeom>
                <a:avLst/>
                <a:gdLst>
                  <a:gd name="connsiteX0" fmla="*/ 31081 w 63936"/>
                  <a:gd name="connsiteY0" fmla="*/ 50809 h 96063"/>
                  <a:gd name="connsiteX1" fmla="*/ 17707 w 63936"/>
                  <a:gd name="connsiteY1" fmla="*/ 45034 h 96063"/>
                  <a:gd name="connsiteX2" fmla="*/ 12786 w 63936"/>
                  <a:gd name="connsiteY2" fmla="*/ 29239 h 96063"/>
                  <a:gd name="connsiteX3" fmla="*/ 17707 w 63936"/>
                  <a:gd name="connsiteY3" fmla="*/ 13443 h 96063"/>
                  <a:gd name="connsiteX4" fmla="*/ 31081 w 63936"/>
                  <a:gd name="connsiteY4" fmla="*/ 7649 h 96063"/>
                  <a:gd name="connsiteX5" fmla="*/ 44436 w 63936"/>
                  <a:gd name="connsiteY5" fmla="*/ 13443 h 96063"/>
                  <a:gd name="connsiteX6" fmla="*/ 49358 w 63936"/>
                  <a:gd name="connsiteY6" fmla="*/ 29239 h 96063"/>
                  <a:gd name="connsiteX7" fmla="*/ 44436 w 63936"/>
                  <a:gd name="connsiteY7" fmla="*/ 45034 h 96063"/>
                  <a:gd name="connsiteX8" fmla="*/ 31081 w 63936"/>
                  <a:gd name="connsiteY8" fmla="*/ 50809 h 96063"/>
                  <a:gd name="connsiteX9" fmla="*/ 55946 w 63936"/>
                  <a:gd name="connsiteY9" fmla="*/ 90080 h 96063"/>
                  <a:gd name="connsiteX10" fmla="*/ 55946 w 63936"/>
                  <a:gd name="connsiteY10" fmla="*/ 78670 h 96063"/>
                  <a:gd name="connsiteX11" fmla="*/ 46421 w 63936"/>
                  <a:gd name="connsiteY11" fmla="*/ 82063 h 96063"/>
                  <a:gd name="connsiteX12" fmla="*/ 36896 w 63936"/>
                  <a:gd name="connsiteY12" fmla="*/ 83253 h 96063"/>
                  <a:gd name="connsiteX13" fmla="*/ 17945 w 63936"/>
                  <a:gd name="connsiteY13" fmla="*/ 74879 h 96063"/>
                  <a:gd name="connsiteX14" fmla="*/ 10484 w 63936"/>
                  <a:gd name="connsiteY14" fmla="*/ 49579 h 96063"/>
                  <a:gd name="connsiteX15" fmla="*/ 19652 w 63936"/>
                  <a:gd name="connsiteY15" fmla="*/ 57853 h 96063"/>
                  <a:gd name="connsiteX16" fmla="*/ 31816 w 63936"/>
                  <a:gd name="connsiteY16" fmla="*/ 60731 h 96063"/>
                  <a:gd name="connsiteX17" fmla="*/ 53862 w 63936"/>
                  <a:gd name="connsiteY17" fmla="*/ 52258 h 96063"/>
                  <a:gd name="connsiteX18" fmla="*/ 61958 w 63936"/>
                  <a:gd name="connsiteY18" fmla="*/ 29239 h 96063"/>
                  <a:gd name="connsiteX19" fmla="*/ 53525 w 63936"/>
                  <a:gd name="connsiteY19" fmla="*/ 6339 h 96063"/>
                  <a:gd name="connsiteX20" fmla="*/ 31081 w 63936"/>
                  <a:gd name="connsiteY20" fmla="*/ -2273 h 96063"/>
                  <a:gd name="connsiteX21" fmla="*/ 6515 w 63936"/>
                  <a:gd name="connsiteY21" fmla="*/ 10030 h 96063"/>
                  <a:gd name="connsiteX22" fmla="*/ -1978 w 63936"/>
                  <a:gd name="connsiteY22" fmla="*/ 45729 h 96063"/>
                  <a:gd name="connsiteX23" fmla="*/ 8440 w 63936"/>
                  <a:gd name="connsiteY23" fmla="*/ 80733 h 96063"/>
                  <a:gd name="connsiteX24" fmla="*/ 36400 w 63936"/>
                  <a:gd name="connsiteY24" fmla="*/ 93790 h 96063"/>
                  <a:gd name="connsiteX25" fmla="*/ 45925 w 63936"/>
                  <a:gd name="connsiteY25" fmla="*/ 92858 h 96063"/>
                  <a:gd name="connsiteX26" fmla="*/ 55946 w 63936"/>
                  <a:gd name="connsiteY26" fmla="*/ 900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36" h="96063">
                    <a:moveTo>
                      <a:pt x="31081" y="50809"/>
                    </a:moveTo>
                    <a:cubicBezTo>
                      <a:pt x="25459" y="50809"/>
                      <a:pt x="21001" y="48884"/>
                      <a:pt x="17707" y="45034"/>
                    </a:cubicBezTo>
                    <a:cubicBezTo>
                      <a:pt x="14426" y="41198"/>
                      <a:pt x="12786" y="35933"/>
                      <a:pt x="12786" y="29239"/>
                    </a:cubicBezTo>
                    <a:cubicBezTo>
                      <a:pt x="12786" y="22585"/>
                      <a:pt x="14426" y="17319"/>
                      <a:pt x="17707" y="13443"/>
                    </a:cubicBezTo>
                    <a:cubicBezTo>
                      <a:pt x="21001" y="9580"/>
                      <a:pt x="25459" y="7649"/>
                      <a:pt x="31081" y="7649"/>
                    </a:cubicBezTo>
                    <a:cubicBezTo>
                      <a:pt x="36704" y="7649"/>
                      <a:pt x="41156" y="9580"/>
                      <a:pt x="44436" y="13443"/>
                    </a:cubicBezTo>
                    <a:cubicBezTo>
                      <a:pt x="47717" y="17319"/>
                      <a:pt x="49358" y="22585"/>
                      <a:pt x="49358" y="29239"/>
                    </a:cubicBezTo>
                    <a:cubicBezTo>
                      <a:pt x="49358" y="35933"/>
                      <a:pt x="47717" y="41198"/>
                      <a:pt x="44436" y="45034"/>
                    </a:cubicBezTo>
                    <a:cubicBezTo>
                      <a:pt x="41156" y="48884"/>
                      <a:pt x="36704" y="50809"/>
                      <a:pt x="31081" y="50809"/>
                    </a:cubicBezTo>
                    <a:close/>
                    <a:moveTo>
                      <a:pt x="55946" y="90080"/>
                    </a:moveTo>
                    <a:lnTo>
                      <a:pt x="55946" y="78670"/>
                    </a:lnTo>
                    <a:cubicBezTo>
                      <a:pt x="52797" y="80151"/>
                      <a:pt x="49622" y="81282"/>
                      <a:pt x="46421" y="82063"/>
                    </a:cubicBezTo>
                    <a:cubicBezTo>
                      <a:pt x="43219" y="82857"/>
                      <a:pt x="40044" y="83253"/>
                      <a:pt x="36896" y="83253"/>
                    </a:cubicBezTo>
                    <a:cubicBezTo>
                      <a:pt x="28627" y="83253"/>
                      <a:pt x="22311" y="80462"/>
                      <a:pt x="17945" y="74879"/>
                    </a:cubicBezTo>
                    <a:cubicBezTo>
                      <a:pt x="13593" y="69297"/>
                      <a:pt x="11105" y="60863"/>
                      <a:pt x="10484" y="49579"/>
                    </a:cubicBezTo>
                    <a:cubicBezTo>
                      <a:pt x="12918" y="53177"/>
                      <a:pt x="15974" y="55935"/>
                      <a:pt x="19652" y="57853"/>
                    </a:cubicBezTo>
                    <a:cubicBezTo>
                      <a:pt x="23342" y="59772"/>
                      <a:pt x="27397" y="60731"/>
                      <a:pt x="31816" y="60731"/>
                    </a:cubicBezTo>
                    <a:cubicBezTo>
                      <a:pt x="41116" y="60731"/>
                      <a:pt x="48465" y="57906"/>
                      <a:pt x="53862" y="52258"/>
                    </a:cubicBezTo>
                    <a:cubicBezTo>
                      <a:pt x="59260" y="46622"/>
                      <a:pt x="61958" y="38949"/>
                      <a:pt x="61958" y="29239"/>
                    </a:cubicBezTo>
                    <a:cubicBezTo>
                      <a:pt x="61958" y="19727"/>
                      <a:pt x="59147" y="12094"/>
                      <a:pt x="53525" y="6339"/>
                    </a:cubicBezTo>
                    <a:cubicBezTo>
                      <a:pt x="47902" y="598"/>
                      <a:pt x="40421" y="-2273"/>
                      <a:pt x="31081" y="-2273"/>
                    </a:cubicBezTo>
                    <a:cubicBezTo>
                      <a:pt x="20366" y="-2273"/>
                      <a:pt x="12177" y="1828"/>
                      <a:pt x="6515" y="10030"/>
                    </a:cubicBezTo>
                    <a:cubicBezTo>
                      <a:pt x="853" y="18245"/>
                      <a:pt x="-1978" y="30145"/>
                      <a:pt x="-1978" y="45729"/>
                    </a:cubicBezTo>
                    <a:cubicBezTo>
                      <a:pt x="-1978" y="60360"/>
                      <a:pt x="1495" y="72028"/>
                      <a:pt x="8440" y="80733"/>
                    </a:cubicBezTo>
                    <a:cubicBezTo>
                      <a:pt x="15385" y="89438"/>
                      <a:pt x="24705" y="93790"/>
                      <a:pt x="36400" y="93790"/>
                    </a:cubicBezTo>
                    <a:cubicBezTo>
                      <a:pt x="39548" y="93790"/>
                      <a:pt x="42723" y="93480"/>
                      <a:pt x="45925" y="92858"/>
                    </a:cubicBezTo>
                    <a:cubicBezTo>
                      <a:pt x="49126" y="92236"/>
                      <a:pt x="52466" y="91310"/>
                      <a:pt x="55946" y="90080"/>
                    </a:cubicBezTo>
                    <a:close/>
                  </a:path>
                </a:pathLst>
              </a:custGeom>
              <a:grpFill/>
              <a:ln w="17" cap="flat">
                <a:noFill/>
                <a:prstDash val="solid"/>
                <a:round/>
              </a:ln>
            </p:spPr>
            <p:txBody>
              <a:bodyPr rtlCol="0" anchor="ctr"/>
              <a:lstStyle/>
              <a:p>
                <a:endParaRPr lang="en-US"/>
              </a:p>
            </p:txBody>
          </p:sp>
        </p:grpSp>
      </p:grpSp>
      <p:grpSp>
        <p:nvGrpSpPr>
          <p:cNvPr id="140" name="Graphic 3">
            <a:extLst>
              <a:ext uri="{FF2B5EF4-FFF2-40B4-BE49-F238E27FC236}">
                <a16:creationId xmlns:a16="http://schemas.microsoft.com/office/drawing/2014/main" id="{0A17D008-0D8A-63CC-CF2B-6A44441D3C85}"/>
              </a:ext>
            </a:extLst>
          </p:cNvPr>
          <p:cNvGrpSpPr/>
          <p:nvPr/>
        </p:nvGrpSpPr>
        <p:grpSpPr>
          <a:xfrm>
            <a:off x="4990432" y="3104310"/>
            <a:ext cx="7396658" cy="2672678"/>
            <a:chOff x="5556396" y="3638751"/>
            <a:chExt cx="7396658" cy="2672678"/>
          </a:xfrm>
          <a:noFill/>
        </p:grpSpPr>
        <p:sp>
          <p:nvSpPr>
            <p:cNvPr id="141" name="Freeform: Shape 140">
              <a:extLst>
                <a:ext uri="{FF2B5EF4-FFF2-40B4-BE49-F238E27FC236}">
                  <a16:creationId xmlns:a16="http://schemas.microsoft.com/office/drawing/2014/main" id="{AD0C239B-08DF-A940-8988-8565A5F860F4}"/>
                </a:ext>
              </a:extLst>
            </p:cNvPr>
            <p:cNvSpPr/>
            <p:nvPr/>
          </p:nvSpPr>
          <p:spPr>
            <a:xfrm>
              <a:off x="555639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DFFAC3E5-F35E-442F-1DC4-07B945544987}"/>
                </a:ext>
              </a:extLst>
            </p:cNvPr>
            <p:cNvSpPr/>
            <p:nvPr/>
          </p:nvSpPr>
          <p:spPr>
            <a:xfrm>
              <a:off x="5717445" y="6064311"/>
              <a:ext cx="12699" cy="134759"/>
            </a:xfrm>
            <a:custGeom>
              <a:avLst/>
              <a:gdLst>
                <a:gd name="connsiteX0" fmla="*/ 0 w 12699"/>
                <a:gd name="connsiteY0" fmla="*/ 134760 h 134759"/>
                <a:gd name="connsiteX1" fmla="*/ 0 w 12699"/>
                <a:gd name="connsiteY1" fmla="*/ 0 h 134759"/>
              </a:gdLst>
              <a:ahLst/>
              <a:cxnLst>
                <a:cxn ang="0">
                  <a:pos x="connsiteX0" y="connsiteY0"/>
                </a:cxn>
                <a:cxn ang="0">
                  <a:pos x="connsiteX1" y="connsiteY1"/>
                </a:cxn>
              </a:cxnLst>
              <a:rect l="l" t="t" r="r" b="b"/>
              <a:pathLst>
                <a:path w="12699" h="134759">
                  <a:moveTo>
                    <a:pt x="0" y="134760"/>
                  </a:moveTo>
                  <a:lnTo>
                    <a:pt x="0" y="0"/>
                  </a:lnTo>
                </a:path>
              </a:pathLst>
            </a:custGeom>
            <a:noFill/>
            <a:ln w="16589" cap="flat">
              <a:solidFill>
                <a:schemeClr val="accent1"/>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E6BD2837-351B-3068-3959-CD50AD5002EE}"/>
                </a:ext>
              </a:extLst>
            </p:cNvPr>
            <p:cNvSpPr/>
            <p:nvPr/>
          </p:nvSpPr>
          <p:spPr>
            <a:xfrm>
              <a:off x="587850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6FC4A1D9-EF3A-13F7-9438-0415A8D5F730}"/>
                </a:ext>
              </a:extLst>
            </p:cNvPr>
            <p:cNvSpPr/>
            <p:nvPr/>
          </p:nvSpPr>
          <p:spPr>
            <a:xfrm>
              <a:off x="6039567" y="6048462"/>
              <a:ext cx="12699" cy="150609"/>
            </a:xfrm>
            <a:custGeom>
              <a:avLst/>
              <a:gdLst>
                <a:gd name="connsiteX0" fmla="*/ 0 w 12699"/>
                <a:gd name="connsiteY0" fmla="*/ 150609 h 150609"/>
                <a:gd name="connsiteX1" fmla="*/ 0 w 12699"/>
                <a:gd name="connsiteY1" fmla="*/ 0 h 150609"/>
              </a:gdLst>
              <a:ahLst/>
              <a:cxnLst>
                <a:cxn ang="0">
                  <a:pos x="connsiteX0" y="connsiteY0"/>
                </a:cxn>
                <a:cxn ang="0">
                  <a:pos x="connsiteX1" y="connsiteY1"/>
                </a:cxn>
              </a:cxnLst>
              <a:rect l="l" t="t" r="r" b="b"/>
              <a:pathLst>
                <a:path w="12699" h="150609">
                  <a:moveTo>
                    <a:pt x="0" y="150609"/>
                  </a:moveTo>
                  <a:lnTo>
                    <a:pt x="0" y="0"/>
                  </a:lnTo>
                </a:path>
              </a:pathLst>
            </a:custGeom>
            <a:noFill/>
            <a:ln w="16589" cap="flat">
              <a:solidFill>
                <a:schemeClr val="accent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A2FF60DA-9EC2-48A7-0F50-8F86703C7500}"/>
                </a:ext>
              </a:extLst>
            </p:cNvPr>
            <p:cNvSpPr/>
            <p:nvPr/>
          </p:nvSpPr>
          <p:spPr>
            <a:xfrm>
              <a:off x="6200628"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75CF6B8-7CC2-8BFC-BC85-F63227E5F79A}"/>
                </a:ext>
              </a:extLst>
            </p:cNvPr>
            <p:cNvSpPr/>
            <p:nvPr/>
          </p:nvSpPr>
          <p:spPr>
            <a:xfrm>
              <a:off x="6361689" y="6028383"/>
              <a:ext cx="12699" cy="170688"/>
            </a:xfrm>
            <a:custGeom>
              <a:avLst/>
              <a:gdLst>
                <a:gd name="connsiteX0" fmla="*/ 0 w 12699"/>
                <a:gd name="connsiteY0" fmla="*/ 170688 h 170688"/>
                <a:gd name="connsiteX1" fmla="*/ 0 w 12699"/>
                <a:gd name="connsiteY1" fmla="*/ 0 h 170688"/>
              </a:gdLst>
              <a:ahLst/>
              <a:cxnLst>
                <a:cxn ang="0">
                  <a:pos x="connsiteX0" y="connsiteY0"/>
                </a:cxn>
                <a:cxn ang="0">
                  <a:pos x="connsiteX1" y="connsiteY1"/>
                </a:cxn>
              </a:cxnLst>
              <a:rect l="l" t="t" r="r" b="b"/>
              <a:pathLst>
                <a:path w="12699" h="170688">
                  <a:moveTo>
                    <a:pt x="0" y="170688"/>
                  </a:moveTo>
                  <a:lnTo>
                    <a:pt x="0" y="0"/>
                  </a:lnTo>
                </a:path>
              </a:pathLst>
            </a:custGeom>
            <a:noFill/>
            <a:ln w="16589" cap="flat">
              <a:solidFill>
                <a:schemeClr val="accent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20203730-0838-7A21-AFB0-A9064B281C3E}"/>
                </a:ext>
              </a:extLst>
            </p:cNvPr>
            <p:cNvSpPr/>
            <p:nvPr/>
          </p:nvSpPr>
          <p:spPr>
            <a:xfrm>
              <a:off x="652275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F627D9EA-F8DC-C5E4-F66E-5942B9345263}"/>
                </a:ext>
              </a:extLst>
            </p:cNvPr>
            <p:cNvSpPr/>
            <p:nvPr/>
          </p:nvSpPr>
          <p:spPr>
            <a:xfrm>
              <a:off x="6683799" y="6002119"/>
              <a:ext cx="12699" cy="196951"/>
            </a:xfrm>
            <a:custGeom>
              <a:avLst/>
              <a:gdLst>
                <a:gd name="connsiteX0" fmla="*/ 0 w 12699"/>
                <a:gd name="connsiteY0" fmla="*/ 196952 h 196951"/>
                <a:gd name="connsiteX1" fmla="*/ 0 w 12699"/>
                <a:gd name="connsiteY1" fmla="*/ 0 h 196951"/>
              </a:gdLst>
              <a:ahLst/>
              <a:cxnLst>
                <a:cxn ang="0">
                  <a:pos x="connsiteX0" y="connsiteY0"/>
                </a:cxn>
                <a:cxn ang="0">
                  <a:pos x="connsiteX1" y="connsiteY1"/>
                </a:cxn>
              </a:cxnLst>
              <a:rect l="l" t="t" r="r" b="b"/>
              <a:pathLst>
                <a:path w="12699" h="196951">
                  <a:moveTo>
                    <a:pt x="0" y="196952"/>
                  </a:moveTo>
                  <a:lnTo>
                    <a:pt x="0" y="0"/>
                  </a:lnTo>
                </a:path>
              </a:pathLst>
            </a:custGeom>
            <a:noFill/>
            <a:ln w="16589" cap="flat">
              <a:solidFill>
                <a:schemeClr val="accent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C5B48F37-24BB-D981-EEBA-A897E027C77B}"/>
                </a:ext>
              </a:extLst>
            </p:cNvPr>
            <p:cNvSpPr/>
            <p:nvPr/>
          </p:nvSpPr>
          <p:spPr>
            <a:xfrm>
              <a:off x="684486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098B3EC7-5E58-0AEB-1F2A-91D3D289CD7D}"/>
                </a:ext>
              </a:extLst>
            </p:cNvPr>
            <p:cNvSpPr/>
            <p:nvPr/>
          </p:nvSpPr>
          <p:spPr>
            <a:xfrm>
              <a:off x="7005921" y="5966318"/>
              <a:ext cx="12699" cy="232753"/>
            </a:xfrm>
            <a:custGeom>
              <a:avLst/>
              <a:gdLst>
                <a:gd name="connsiteX0" fmla="*/ 0 w 12699"/>
                <a:gd name="connsiteY0" fmla="*/ 232753 h 232753"/>
                <a:gd name="connsiteX1" fmla="*/ 0 w 12699"/>
                <a:gd name="connsiteY1" fmla="*/ 0 h 232753"/>
              </a:gdLst>
              <a:ahLst/>
              <a:cxnLst>
                <a:cxn ang="0">
                  <a:pos x="connsiteX0" y="connsiteY0"/>
                </a:cxn>
                <a:cxn ang="0">
                  <a:pos x="connsiteX1" y="connsiteY1"/>
                </a:cxn>
              </a:cxnLst>
              <a:rect l="l" t="t" r="r" b="b"/>
              <a:pathLst>
                <a:path w="12699" h="232753">
                  <a:moveTo>
                    <a:pt x="0" y="232753"/>
                  </a:moveTo>
                  <a:lnTo>
                    <a:pt x="0" y="0"/>
                  </a:lnTo>
                </a:path>
              </a:pathLst>
            </a:custGeom>
            <a:noFill/>
            <a:ln w="16589" cap="flat">
              <a:solidFill>
                <a:schemeClr val="accent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34209C8-190B-CA2F-4F79-07345EA62891}"/>
                </a:ext>
              </a:extLst>
            </p:cNvPr>
            <p:cNvSpPr/>
            <p:nvPr/>
          </p:nvSpPr>
          <p:spPr>
            <a:xfrm>
              <a:off x="716698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E66DF8DF-A456-6820-5D7C-DFF214685CBE}"/>
                </a:ext>
              </a:extLst>
            </p:cNvPr>
            <p:cNvSpPr/>
            <p:nvPr/>
          </p:nvSpPr>
          <p:spPr>
            <a:xfrm>
              <a:off x="7328043" y="5914591"/>
              <a:ext cx="12699" cy="284480"/>
            </a:xfrm>
            <a:custGeom>
              <a:avLst/>
              <a:gdLst>
                <a:gd name="connsiteX0" fmla="*/ 0 w 12699"/>
                <a:gd name="connsiteY0" fmla="*/ 284480 h 284480"/>
                <a:gd name="connsiteX1" fmla="*/ 0 w 12699"/>
                <a:gd name="connsiteY1" fmla="*/ 0 h 284480"/>
              </a:gdLst>
              <a:ahLst/>
              <a:cxnLst>
                <a:cxn ang="0">
                  <a:pos x="connsiteX0" y="connsiteY0"/>
                </a:cxn>
                <a:cxn ang="0">
                  <a:pos x="connsiteX1" y="connsiteY1"/>
                </a:cxn>
              </a:cxnLst>
              <a:rect l="l" t="t" r="r" b="b"/>
              <a:pathLst>
                <a:path w="12699" h="284480">
                  <a:moveTo>
                    <a:pt x="0" y="284480"/>
                  </a:moveTo>
                  <a:lnTo>
                    <a:pt x="0" y="0"/>
                  </a:lnTo>
                </a:path>
              </a:pathLst>
            </a:custGeom>
            <a:noFill/>
            <a:ln w="16589" cap="flat">
              <a:solidFill>
                <a:schemeClr val="accent1"/>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024D1C25-7308-D3E4-2C1B-2DE5FC66D3A4}"/>
                </a:ext>
              </a:extLst>
            </p:cNvPr>
            <p:cNvSpPr/>
            <p:nvPr/>
          </p:nvSpPr>
          <p:spPr>
            <a:xfrm>
              <a:off x="748909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2F9739A3-2017-28CB-8A2A-CE5CF8748EEA}"/>
                </a:ext>
              </a:extLst>
            </p:cNvPr>
            <p:cNvSpPr/>
            <p:nvPr/>
          </p:nvSpPr>
          <p:spPr>
            <a:xfrm>
              <a:off x="7650153" y="5833311"/>
              <a:ext cx="12699" cy="365759"/>
            </a:xfrm>
            <a:custGeom>
              <a:avLst/>
              <a:gdLst>
                <a:gd name="connsiteX0" fmla="*/ 0 w 12699"/>
                <a:gd name="connsiteY0" fmla="*/ 365760 h 365759"/>
                <a:gd name="connsiteX1" fmla="*/ 0 w 12699"/>
                <a:gd name="connsiteY1" fmla="*/ 0 h 365759"/>
              </a:gdLst>
              <a:ahLst/>
              <a:cxnLst>
                <a:cxn ang="0">
                  <a:pos x="connsiteX0" y="connsiteY0"/>
                </a:cxn>
                <a:cxn ang="0">
                  <a:pos x="connsiteX1" y="connsiteY1"/>
                </a:cxn>
              </a:cxnLst>
              <a:rect l="l" t="t" r="r" b="b"/>
              <a:pathLst>
                <a:path w="12699" h="365759">
                  <a:moveTo>
                    <a:pt x="0" y="365760"/>
                  </a:moveTo>
                  <a:lnTo>
                    <a:pt x="0" y="0"/>
                  </a:lnTo>
                </a:path>
              </a:pathLst>
            </a:custGeom>
            <a:noFill/>
            <a:ln w="16589" cap="flat">
              <a:solidFill>
                <a:schemeClr val="accent1"/>
              </a:solidFill>
              <a:prstDash val="solid"/>
              <a:round/>
            </a:ln>
          </p:spPr>
          <p:txBody>
            <a:bodyPr rtlCol="0" anchor="ctr"/>
            <a:lstStyle/>
            <a:p>
              <a:endParaRPr lang="en-US"/>
            </a:p>
          </p:txBody>
        </p:sp>
        <p:sp>
          <p:nvSpPr>
            <p:cNvPr id="155" name="Freeform: Shape 154">
              <a:extLst>
                <a:ext uri="{FF2B5EF4-FFF2-40B4-BE49-F238E27FC236}">
                  <a16:creationId xmlns:a16="http://schemas.microsoft.com/office/drawing/2014/main" id="{6BD2011B-3BD7-7FEB-EECC-B523809779BA}"/>
                </a:ext>
              </a:extLst>
            </p:cNvPr>
            <p:cNvSpPr/>
            <p:nvPr/>
          </p:nvSpPr>
          <p:spPr>
            <a:xfrm>
              <a:off x="7811214"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86BF390C-D6B0-2C1D-197C-49CBFB6EF22A}"/>
                </a:ext>
              </a:extLst>
            </p:cNvPr>
            <p:cNvSpPr/>
            <p:nvPr/>
          </p:nvSpPr>
          <p:spPr>
            <a:xfrm>
              <a:off x="7972275" y="5687007"/>
              <a:ext cx="12699" cy="512064"/>
            </a:xfrm>
            <a:custGeom>
              <a:avLst/>
              <a:gdLst>
                <a:gd name="connsiteX0" fmla="*/ 0 w 12699"/>
                <a:gd name="connsiteY0" fmla="*/ 512064 h 512064"/>
                <a:gd name="connsiteX1" fmla="*/ 0 w 12699"/>
                <a:gd name="connsiteY1" fmla="*/ 0 h 512064"/>
              </a:gdLst>
              <a:ahLst/>
              <a:cxnLst>
                <a:cxn ang="0">
                  <a:pos x="connsiteX0" y="connsiteY0"/>
                </a:cxn>
                <a:cxn ang="0">
                  <a:pos x="connsiteX1" y="connsiteY1"/>
                </a:cxn>
              </a:cxnLst>
              <a:rect l="l" t="t" r="r" b="b"/>
              <a:pathLst>
                <a:path w="12699" h="512064">
                  <a:moveTo>
                    <a:pt x="0" y="512064"/>
                  </a:moveTo>
                  <a:lnTo>
                    <a:pt x="0" y="0"/>
                  </a:lnTo>
                </a:path>
              </a:pathLst>
            </a:custGeom>
            <a:noFill/>
            <a:ln w="16589" cap="flat">
              <a:solidFill>
                <a:schemeClr val="accent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2C921E9C-A1D9-FD05-6FFC-F29C43425F9C}"/>
                </a:ext>
              </a:extLst>
            </p:cNvPr>
            <p:cNvSpPr/>
            <p:nvPr/>
          </p:nvSpPr>
          <p:spPr>
            <a:xfrm>
              <a:off x="813333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7A280A0B-518D-77BE-9B29-C8430141ACF4}"/>
                </a:ext>
              </a:extLst>
            </p:cNvPr>
            <p:cNvSpPr/>
            <p:nvPr/>
          </p:nvSpPr>
          <p:spPr>
            <a:xfrm>
              <a:off x="8294397" y="5345631"/>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noFill/>
            <a:ln w="16589" cap="flat">
              <a:solidFill>
                <a:schemeClr val="accent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FC58860-C861-7D39-151F-B0C4C55DE58A}"/>
                </a:ext>
              </a:extLst>
            </p:cNvPr>
            <p:cNvSpPr/>
            <p:nvPr/>
          </p:nvSpPr>
          <p:spPr>
            <a:xfrm>
              <a:off x="845544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DEFDB2D6-858D-1522-DA8C-50192B433413}"/>
                </a:ext>
              </a:extLst>
            </p:cNvPr>
            <p:cNvSpPr/>
            <p:nvPr/>
          </p:nvSpPr>
          <p:spPr>
            <a:xfrm>
              <a:off x="8616506" y="3638751"/>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noFill/>
            <a:ln w="16589" cap="flat">
              <a:solidFill>
                <a:schemeClr val="accent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74761A00-3559-C299-D747-6F5FC3AE0510}"/>
                </a:ext>
              </a:extLst>
            </p:cNvPr>
            <p:cNvSpPr/>
            <p:nvPr/>
          </p:nvSpPr>
          <p:spPr>
            <a:xfrm>
              <a:off x="8777568"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E6A2585-F8AC-EBD1-1D2E-0CE4E835FE2F}"/>
                </a:ext>
              </a:extLst>
            </p:cNvPr>
            <p:cNvSpPr/>
            <p:nvPr/>
          </p:nvSpPr>
          <p:spPr>
            <a:xfrm>
              <a:off x="8938629" y="3638751"/>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noFill/>
            <a:ln w="16589" cap="flat">
              <a:solidFill>
                <a:schemeClr val="accent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1765A7D0-8473-9584-4F34-C7517A8E4310}"/>
                </a:ext>
              </a:extLst>
            </p:cNvPr>
            <p:cNvSpPr/>
            <p:nvPr/>
          </p:nvSpPr>
          <p:spPr>
            <a:xfrm>
              <a:off x="909969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E2AD667D-D376-B57C-528A-1A9F87659FC2}"/>
                </a:ext>
              </a:extLst>
            </p:cNvPr>
            <p:cNvSpPr/>
            <p:nvPr/>
          </p:nvSpPr>
          <p:spPr>
            <a:xfrm>
              <a:off x="9260738" y="5345631"/>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noFill/>
            <a:ln w="16589" cap="flat">
              <a:solidFill>
                <a:schemeClr val="accent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4FD1F26E-5BE7-E4DD-1F82-9EC124003A3F}"/>
                </a:ext>
              </a:extLst>
            </p:cNvPr>
            <p:cNvSpPr/>
            <p:nvPr/>
          </p:nvSpPr>
          <p:spPr>
            <a:xfrm>
              <a:off x="942179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F12EC05A-DCE0-5FA9-9331-DE782724C988}"/>
                </a:ext>
              </a:extLst>
            </p:cNvPr>
            <p:cNvSpPr/>
            <p:nvPr/>
          </p:nvSpPr>
          <p:spPr>
            <a:xfrm>
              <a:off x="9582860" y="5687007"/>
              <a:ext cx="12699" cy="512064"/>
            </a:xfrm>
            <a:custGeom>
              <a:avLst/>
              <a:gdLst>
                <a:gd name="connsiteX0" fmla="*/ 0 w 12699"/>
                <a:gd name="connsiteY0" fmla="*/ 512064 h 512064"/>
                <a:gd name="connsiteX1" fmla="*/ 0 w 12699"/>
                <a:gd name="connsiteY1" fmla="*/ 0 h 512064"/>
              </a:gdLst>
              <a:ahLst/>
              <a:cxnLst>
                <a:cxn ang="0">
                  <a:pos x="connsiteX0" y="connsiteY0"/>
                </a:cxn>
                <a:cxn ang="0">
                  <a:pos x="connsiteX1" y="connsiteY1"/>
                </a:cxn>
              </a:cxnLst>
              <a:rect l="l" t="t" r="r" b="b"/>
              <a:pathLst>
                <a:path w="12699" h="512064">
                  <a:moveTo>
                    <a:pt x="0" y="512064"/>
                  </a:moveTo>
                  <a:lnTo>
                    <a:pt x="0" y="0"/>
                  </a:lnTo>
                </a:path>
              </a:pathLst>
            </a:custGeom>
            <a:noFill/>
            <a:ln w="16589" cap="flat">
              <a:solidFill>
                <a:schemeClr val="accent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0BD842D6-04D0-08D4-0107-FAB82B0D472D}"/>
                </a:ext>
              </a:extLst>
            </p:cNvPr>
            <p:cNvSpPr/>
            <p:nvPr/>
          </p:nvSpPr>
          <p:spPr>
            <a:xfrm>
              <a:off x="974392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19E4389C-0D57-2DF3-E58A-68771380A472}"/>
                </a:ext>
              </a:extLst>
            </p:cNvPr>
            <p:cNvSpPr/>
            <p:nvPr/>
          </p:nvSpPr>
          <p:spPr>
            <a:xfrm>
              <a:off x="9904983" y="5833311"/>
              <a:ext cx="12699" cy="365759"/>
            </a:xfrm>
            <a:custGeom>
              <a:avLst/>
              <a:gdLst>
                <a:gd name="connsiteX0" fmla="*/ 0 w 12699"/>
                <a:gd name="connsiteY0" fmla="*/ 365760 h 365759"/>
                <a:gd name="connsiteX1" fmla="*/ 0 w 12699"/>
                <a:gd name="connsiteY1" fmla="*/ 0 h 365759"/>
              </a:gdLst>
              <a:ahLst/>
              <a:cxnLst>
                <a:cxn ang="0">
                  <a:pos x="connsiteX0" y="connsiteY0"/>
                </a:cxn>
                <a:cxn ang="0">
                  <a:pos x="connsiteX1" y="connsiteY1"/>
                </a:cxn>
              </a:cxnLst>
              <a:rect l="l" t="t" r="r" b="b"/>
              <a:pathLst>
                <a:path w="12699" h="365759">
                  <a:moveTo>
                    <a:pt x="0" y="365760"/>
                  </a:moveTo>
                  <a:lnTo>
                    <a:pt x="0" y="0"/>
                  </a:lnTo>
                </a:path>
              </a:pathLst>
            </a:custGeom>
            <a:noFill/>
            <a:ln w="16589" cap="flat">
              <a:solidFill>
                <a:schemeClr val="accent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5F92FE75-2DC4-703C-5DEA-DA7151C7959D}"/>
                </a:ext>
              </a:extLst>
            </p:cNvPr>
            <p:cNvSpPr/>
            <p:nvPr/>
          </p:nvSpPr>
          <p:spPr>
            <a:xfrm>
              <a:off x="10066043"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B6A3B02C-F6D2-2FF5-71A2-B4A4F8C598FE}"/>
                </a:ext>
              </a:extLst>
            </p:cNvPr>
            <p:cNvSpPr/>
            <p:nvPr/>
          </p:nvSpPr>
          <p:spPr>
            <a:xfrm>
              <a:off x="10227092" y="5914591"/>
              <a:ext cx="12699" cy="284480"/>
            </a:xfrm>
            <a:custGeom>
              <a:avLst/>
              <a:gdLst>
                <a:gd name="connsiteX0" fmla="*/ 0 w 12699"/>
                <a:gd name="connsiteY0" fmla="*/ 284480 h 284480"/>
                <a:gd name="connsiteX1" fmla="*/ 0 w 12699"/>
                <a:gd name="connsiteY1" fmla="*/ 0 h 284480"/>
              </a:gdLst>
              <a:ahLst/>
              <a:cxnLst>
                <a:cxn ang="0">
                  <a:pos x="connsiteX0" y="connsiteY0"/>
                </a:cxn>
                <a:cxn ang="0">
                  <a:pos x="connsiteX1" y="connsiteY1"/>
                </a:cxn>
              </a:cxnLst>
              <a:rect l="l" t="t" r="r" b="b"/>
              <a:pathLst>
                <a:path w="12699" h="284480">
                  <a:moveTo>
                    <a:pt x="0" y="284480"/>
                  </a:moveTo>
                  <a:lnTo>
                    <a:pt x="0" y="0"/>
                  </a:lnTo>
                </a:path>
              </a:pathLst>
            </a:custGeom>
            <a:noFill/>
            <a:ln w="16589" cap="flat">
              <a:solidFill>
                <a:schemeClr val="accent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FD414686-AFAD-42CD-4A7D-B748A3DA63E4}"/>
                </a:ext>
              </a:extLst>
            </p:cNvPr>
            <p:cNvSpPr/>
            <p:nvPr/>
          </p:nvSpPr>
          <p:spPr>
            <a:xfrm>
              <a:off x="10388153"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1C072681-D2F7-F00C-AAD5-2676D2FECCED}"/>
                </a:ext>
              </a:extLst>
            </p:cNvPr>
            <p:cNvSpPr/>
            <p:nvPr/>
          </p:nvSpPr>
          <p:spPr>
            <a:xfrm>
              <a:off x="10549214" y="5966318"/>
              <a:ext cx="12699" cy="232753"/>
            </a:xfrm>
            <a:custGeom>
              <a:avLst/>
              <a:gdLst>
                <a:gd name="connsiteX0" fmla="*/ 0 w 12699"/>
                <a:gd name="connsiteY0" fmla="*/ 232753 h 232753"/>
                <a:gd name="connsiteX1" fmla="*/ 0 w 12699"/>
                <a:gd name="connsiteY1" fmla="*/ 0 h 232753"/>
              </a:gdLst>
              <a:ahLst/>
              <a:cxnLst>
                <a:cxn ang="0">
                  <a:pos x="connsiteX0" y="connsiteY0"/>
                </a:cxn>
                <a:cxn ang="0">
                  <a:pos x="connsiteX1" y="connsiteY1"/>
                </a:cxn>
              </a:cxnLst>
              <a:rect l="l" t="t" r="r" b="b"/>
              <a:pathLst>
                <a:path w="12699" h="232753">
                  <a:moveTo>
                    <a:pt x="0" y="232753"/>
                  </a:moveTo>
                  <a:lnTo>
                    <a:pt x="0" y="0"/>
                  </a:lnTo>
                </a:path>
              </a:pathLst>
            </a:custGeom>
            <a:noFill/>
            <a:ln w="16589" cap="flat">
              <a:solidFill>
                <a:schemeClr val="accent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212EBF5A-72C6-3FF1-05A8-5D2052078E8B}"/>
                </a:ext>
              </a:extLst>
            </p:cNvPr>
            <p:cNvSpPr/>
            <p:nvPr/>
          </p:nvSpPr>
          <p:spPr>
            <a:xfrm>
              <a:off x="1071027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B455A949-6938-BA11-1DF9-2B52D6EFDE8B}"/>
                </a:ext>
              </a:extLst>
            </p:cNvPr>
            <p:cNvSpPr/>
            <p:nvPr/>
          </p:nvSpPr>
          <p:spPr>
            <a:xfrm>
              <a:off x="10871337" y="6002119"/>
              <a:ext cx="12699" cy="196951"/>
            </a:xfrm>
            <a:custGeom>
              <a:avLst/>
              <a:gdLst>
                <a:gd name="connsiteX0" fmla="*/ 0 w 12699"/>
                <a:gd name="connsiteY0" fmla="*/ 196952 h 196951"/>
                <a:gd name="connsiteX1" fmla="*/ 0 w 12699"/>
                <a:gd name="connsiteY1" fmla="*/ 0 h 196951"/>
              </a:gdLst>
              <a:ahLst/>
              <a:cxnLst>
                <a:cxn ang="0">
                  <a:pos x="connsiteX0" y="connsiteY0"/>
                </a:cxn>
                <a:cxn ang="0">
                  <a:pos x="connsiteX1" y="connsiteY1"/>
                </a:cxn>
              </a:cxnLst>
              <a:rect l="l" t="t" r="r" b="b"/>
              <a:pathLst>
                <a:path w="12699" h="196951">
                  <a:moveTo>
                    <a:pt x="0" y="196952"/>
                  </a:moveTo>
                  <a:lnTo>
                    <a:pt x="0" y="0"/>
                  </a:lnTo>
                </a:path>
              </a:pathLst>
            </a:custGeom>
            <a:noFill/>
            <a:ln w="16589" cap="flat">
              <a:solidFill>
                <a:schemeClr val="accent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A19801FC-9FC7-56D4-B608-3E26AD135DCA}"/>
                </a:ext>
              </a:extLst>
            </p:cNvPr>
            <p:cNvSpPr/>
            <p:nvPr/>
          </p:nvSpPr>
          <p:spPr>
            <a:xfrm>
              <a:off x="1103238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44F19C6D-FFF7-8314-4BB1-4F9A34D209F0}"/>
                </a:ext>
              </a:extLst>
            </p:cNvPr>
            <p:cNvSpPr/>
            <p:nvPr/>
          </p:nvSpPr>
          <p:spPr>
            <a:xfrm>
              <a:off x="11193446" y="6028383"/>
              <a:ext cx="12699" cy="170688"/>
            </a:xfrm>
            <a:custGeom>
              <a:avLst/>
              <a:gdLst>
                <a:gd name="connsiteX0" fmla="*/ 0 w 12699"/>
                <a:gd name="connsiteY0" fmla="*/ 170688 h 170688"/>
                <a:gd name="connsiteX1" fmla="*/ 0 w 12699"/>
                <a:gd name="connsiteY1" fmla="*/ 0 h 170688"/>
              </a:gdLst>
              <a:ahLst/>
              <a:cxnLst>
                <a:cxn ang="0">
                  <a:pos x="connsiteX0" y="connsiteY0"/>
                </a:cxn>
                <a:cxn ang="0">
                  <a:pos x="connsiteX1" y="connsiteY1"/>
                </a:cxn>
              </a:cxnLst>
              <a:rect l="l" t="t" r="r" b="b"/>
              <a:pathLst>
                <a:path w="12699" h="170688">
                  <a:moveTo>
                    <a:pt x="0" y="170688"/>
                  </a:moveTo>
                  <a:lnTo>
                    <a:pt x="0" y="0"/>
                  </a:lnTo>
                </a:path>
              </a:pathLst>
            </a:custGeom>
            <a:noFill/>
            <a:ln w="16589" cap="flat">
              <a:solidFill>
                <a:schemeClr val="accent1"/>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510672F4-8CFC-FA83-7663-508978957054}"/>
                </a:ext>
              </a:extLst>
            </p:cNvPr>
            <p:cNvSpPr/>
            <p:nvPr/>
          </p:nvSpPr>
          <p:spPr>
            <a:xfrm>
              <a:off x="11354507"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6C115636-6728-D98D-2202-6843BA1DDB8D}"/>
                </a:ext>
              </a:extLst>
            </p:cNvPr>
            <p:cNvSpPr/>
            <p:nvPr/>
          </p:nvSpPr>
          <p:spPr>
            <a:xfrm>
              <a:off x="11515568" y="6048462"/>
              <a:ext cx="12699" cy="150609"/>
            </a:xfrm>
            <a:custGeom>
              <a:avLst/>
              <a:gdLst>
                <a:gd name="connsiteX0" fmla="*/ 0 w 12699"/>
                <a:gd name="connsiteY0" fmla="*/ 150609 h 150609"/>
                <a:gd name="connsiteX1" fmla="*/ 0 w 12699"/>
                <a:gd name="connsiteY1" fmla="*/ 0 h 150609"/>
              </a:gdLst>
              <a:ahLst/>
              <a:cxnLst>
                <a:cxn ang="0">
                  <a:pos x="connsiteX0" y="connsiteY0"/>
                </a:cxn>
                <a:cxn ang="0">
                  <a:pos x="connsiteX1" y="connsiteY1"/>
                </a:cxn>
              </a:cxnLst>
              <a:rect l="l" t="t" r="r" b="b"/>
              <a:pathLst>
                <a:path w="12699" h="150609">
                  <a:moveTo>
                    <a:pt x="0" y="150609"/>
                  </a:moveTo>
                  <a:lnTo>
                    <a:pt x="0" y="0"/>
                  </a:lnTo>
                </a:path>
              </a:pathLst>
            </a:custGeom>
            <a:noFill/>
            <a:ln w="16589" cap="flat">
              <a:solidFill>
                <a:schemeClr val="accent1"/>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E4446089-4614-A16C-A590-CF02ED8B7807}"/>
                </a:ext>
              </a:extLst>
            </p:cNvPr>
            <p:cNvSpPr/>
            <p:nvPr/>
          </p:nvSpPr>
          <p:spPr>
            <a:xfrm>
              <a:off x="1167662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BC683B55-A382-52D4-006E-A7E8B294E3DA}"/>
                </a:ext>
              </a:extLst>
            </p:cNvPr>
            <p:cNvSpPr/>
            <p:nvPr/>
          </p:nvSpPr>
          <p:spPr>
            <a:xfrm>
              <a:off x="11837691" y="6064311"/>
              <a:ext cx="12699" cy="134759"/>
            </a:xfrm>
            <a:custGeom>
              <a:avLst/>
              <a:gdLst>
                <a:gd name="connsiteX0" fmla="*/ 0 w 12699"/>
                <a:gd name="connsiteY0" fmla="*/ 134760 h 134759"/>
                <a:gd name="connsiteX1" fmla="*/ 0 w 12699"/>
                <a:gd name="connsiteY1" fmla="*/ 0 h 134759"/>
              </a:gdLst>
              <a:ahLst/>
              <a:cxnLst>
                <a:cxn ang="0">
                  <a:pos x="connsiteX0" y="connsiteY0"/>
                </a:cxn>
                <a:cxn ang="0">
                  <a:pos x="connsiteX1" y="connsiteY1"/>
                </a:cxn>
              </a:cxnLst>
              <a:rect l="l" t="t" r="r" b="b"/>
              <a:pathLst>
                <a:path w="12699" h="134759">
                  <a:moveTo>
                    <a:pt x="0" y="134760"/>
                  </a:moveTo>
                  <a:lnTo>
                    <a:pt x="0" y="0"/>
                  </a:lnTo>
                </a:path>
              </a:pathLst>
            </a:custGeom>
            <a:noFill/>
            <a:ln w="16589" cap="flat">
              <a:solidFill>
                <a:schemeClr val="accent1"/>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C62F2CF9-7BB2-49FC-E709-FE9C5C42C060}"/>
                </a:ext>
              </a:extLst>
            </p:cNvPr>
            <p:cNvSpPr/>
            <p:nvPr/>
          </p:nvSpPr>
          <p:spPr>
            <a:xfrm>
              <a:off x="1199873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grpSp>
      <p:grpSp>
        <p:nvGrpSpPr>
          <p:cNvPr id="182" name="Graphic 3">
            <a:extLst>
              <a:ext uri="{FF2B5EF4-FFF2-40B4-BE49-F238E27FC236}">
                <a16:creationId xmlns:a16="http://schemas.microsoft.com/office/drawing/2014/main" id="{0B748E53-AC1A-4F53-5E9E-3258323ECFA8}"/>
              </a:ext>
            </a:extLst>
          </p:cNvPr>
          <p:cNvGrpSpPr/>
          <p:nvPr/>
        </p:nvGrpSpPr>
        <p:grpSpPr>
          <a:xfrm>
            <a:off x="4952333" y="3066210"/>
            <a:ext cx="7484146" cy="2752222"/>
            <a:chOff x="5518297" y="3600651"/>
            <a:chExt cx="7484146" cy="2752222"/>
          </a:xfrm>
        </p:grpSpPr>
        <p:sp>
          <p:nvSpPr>
            <p:cNvPr id="183" name="Freeform: Shape 182">
              <a:extLst>
                <a:ext uri="{FF2B5EF4-FFF2-40B4-BE49-F238E27FC236}">
                  <a16:creationId xmlns:a16="http://schemas.microsoft.com/office/drawing/2014/main" id="{E744E643-073E-2231-8C14-48DFF0C6C6EB}"/>
                </a:ext>
              </a:extLst>
            </p:cNvPr>
            <p:cNvSpPr/>
            <p:nvPr/>
          </p:nvSpPr>
          <p:spPr>
            <a:xfrm>
              <a:off x="5518297" y="6160971"/>
              <a:ext cx="76199" cy="76199"/>
            </a:xfrm>
            <a:custGeom>
              <a:avLst/>
              <a:gdLst>
                <a:gd name="connsiteX0" fmla="*/ 38215 w 76199"/>
                <a:gd name="connsiteY0" fmla="*/ 76446 h 76199"/>
                <a:gd name="connsiteX1" fmla="*/ 65156 w 76199"/>
                <a:gd name="connsiteY1" fmla="*/ 65287 h 76199"/>
                <a:gd name="connsiteX2" fmla="*/ 76315 w 76199"/>
                <a:gd name="connsiteY2" fmla="*/ 38346 h 76199"/>
                <a:gd name="connsiteX3" fmla="*/ 65156 w 76199"/>
                <a:gd name="connsiteY3" fmla="*/ 11405 h 76199"/>
                <a:gd name="connsiteX4" fmla="*/ 38215 w 76199"/>
                <a:gd name="connsiteY4" fmla="*/ 246 h 76199"/>
                <a:gd name="connsiteX5" fmla="*/ 11275 w 76199"/>
                <a:gd name="connsiteY5" fmla="*/ 11405 h 76199"/>
                <a:gd name="connsiteX6" fmla="*/ 115 w 76199"/>
                <a:gd name="connsiteY6" fmla="*/ 38346 h 76199"/>
                <a:gd name="connsiteX7" fmla="*/ 11275 w 76199"/>
                <a:gd name="connsiteY7" fmla="*/ 65287 h 76199"/>
                <a:gd name="connsiteX8" fmla="*/ 3821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15" y="76446"/>
                  </a:moveTo>
                  <a:cubicBezTo>
                    <a:pt x="48320" y="76446"/>
                    <a:pt x="58011" y="72432"/>
                    <a:pt x="65156" y="65287"/>
                  </a:cubicBezTo>
                  <a:cubicBezTo>
                    <a:pt x="72301" y="58142"/>
                    <a:pt x="76315" y="48450"/>
                    <a:pt x="76315" y="38346"/>
                  </a:cubicBezTo>
                  <a:cubicBezTo>
                    <a:pt x="76315" y="28242"/>
                    <a:pt x="72301" y="18550"/>
                    <a:pt x="65156" y="11405"/>
                  </a:cubicBezTo>
                  <a:cubicBezTo>
                    <a:pt x="58011" y="4261"/>
                    <a:pt x="48320" y="246"/>
                    <a:pt x="38215" y="246"/>
                  </a:cubicBezTo>
                  <a:cubicBezTo>
                    <a:pt x="28111" y="246"/>
                    <a:pt x="18419" y="4261"/>
                    <a:pt x="11275" y="11405"/>
                  </a:cubicBezTo>
                  <a:cubicBezTo>
                    <a:pt x="4130" y="18550"/>
                    <a:pt x="115" y="28242"/>
                    <a:pt x="115" y="38346"/>
                  </a:cubicBezTo>
                  <a:cubicBezTo>
                    <a:pt x="115" y="48450"/>
                    <a:pt x="4130" y="58142"/>
                    <a:pt x="11275" y="65287"/>
                  </a:cubicBezTo>
                  <a:cubicBezTo>
                    <a:pt x="18419" y="72432"/>
                    <a:pt x="28111" y="76446"/>
                    <a:pt x="38215"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B00ED300-4192-15EE-EC0E-AEB553758B75}"/>
                </a:ext>
              </a:extLst>
            </p:cNvPr>
            <p:cNvSpPr/>
            <p:nvPr/>
          </p:nvSpPr>
          <p:spPr>
            <a:xfrm>
              <a:off x="5679345" y="6026211"/>
              <a:ext cx="76199" cy="76199"/>
            </a:xfrm>
            <a:custGeom>
              <a:avLst/>
              <a:gdLst>
                <a:gd name="connsiteX0" fmla="*/ 38228 w 76199"/>
                <a:gd name="connsiteY0" fmla="*/ 76436 h 76199"/>
                <a:gd name="connsiteX1" fmla="*/ 65169 w 76199"/>
                <a:gd name="connsiteY1" fmla="*/ 65276 h 76199"/>
                <a:gd name="connsiteX2" fmla="*/ 76328 w 76199"/>
                <a:gd name="connsiteY2" fmla="*/ 38336 h 76199"/>
                <a:gd name="connsiteX3" fmla="*/ 65169 w 76199"/>
                <a:gd name="connsiteY3" fmla="*/ 11395 h 76199"/>
                <a:gd name="connsiteX4" fmla="*/ 38228 w 76199"/>
                <a:gd name="connsiteY4" fmla="*/ 236 h 76199"/>
                <a:gd name="connsiteX5" fmla="*/ 11287 w 76199"/>
                <a:gd name="connsiteY5" fmla="*/ 11395 h 76199"/>
                <a:gd name="connsiteX6" fmla="*/ 128 w 76199"/>
                <a:gd name="connsiteY6" fmla="*/ 38336 h 76199"/>
                <a:gd name="connsiteX7" fmla="*/ 11287 w 76199"/>
                <a:gd name="connsiteY7" fmla="*/ 65276 h 76199"/>
                <a:gd name="connsiteX8" fmla="*/ 38228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28" y="76436"/>
                  </a:moveTo>
                  <a:cubicBezTo>
                    <a:pt x="48332" y="76436"/>
                    <a:pt x="58024" y="72421"/>
                    <a:pt x="65169" y="65276"/>
                  </a:cubicBezTo>
                  <a:cubicBezTo>
                    <a:pt x="72313" y="58132"/>
                    <a:pt x="76328" y="48440"/>
                    <a:pt x="76328" y="38336"/>
                  </a:cubicBezTo>
                  <a:cubicBezTo>
                    <a:pt x="76328" y="28231"/>
                    <a:pt x="72313" y="18540"/>
                    <a:pt x="65169" y="11395"/>
                  </a:cubicBezTo>
                  <a:cubicBezTo>
                    <a:pt x="58024" y="4250"/>
                    <a:pt x="48332" y="236"/>
                    <a:pt x="38228" y="236"/>
                  </a:cubicBezTo>
                  <a:cubicBezTo>
                    <a:pt x="28124" y="236"/>
                    <a:pt x="18432" y="4250"/>
                    <a:pt x="11287" y="11395"/>
                  </a:cubicBezTo>
                  <a:cubicBezTo>
                    <a:pt x="4143" y="18540"/>
                    <a:pt x="128" y="28231"/>
                    <a:pt x="128" y="38336"/>
                  </a:cubicBezTo>
                  <a:cubicBezTo>
                    <a:pt x="128" y="48440"/>
                    <a:pt x="4143" y="58132"/>
                    <a:pt x="11287" y="65276"/>
                  </a:cubicBezTo>
                  <a:cubicBezTo>
                    <a:pt x="18432" y="72421"/>
                    <a:pt x="28124" y="76436"/>
                    <a:pt x="38228" y="7643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2FC53078-C1D0-4E57-549F-7BC4E97E11DE}"/>
                </a:ext>
              </a:extLst>
            </p:cNvPr>
            <p:cNvSpPr/>
            <p:nvPr/>
          </p:nvSpPr>
          <p:spPr>
            <a:xfrm>
              <a:off x="5840406" y="6160971"/>
              <a:ext cx="76199" cy="76199"/>
            </a:xfrm>
            <a:custGeom>
              <a:avLst/>
              <a:gdLst>
                <a:gd name="connsiteX0" fmla="*/ 38241 w 76199"/>
                <a:gd name="connsiteY0" fmla="*/ 76446 h 76199"/>
                <a:gd name="connsiteX1" fmla="*/ 65181 w 76199"/>
                <a:gd name="connsiteY1" fmla="*/ 65287 h 76199"/>
                <a:gd name="connsiteX2" fmla="*/ 76341 w 76199"/>
                <a:gd name="connsiteY2" fmla="*/ 38346 h 76199"/>
                <a:gd name="connsiteX3" fmla="*/ 65181 w 76199"/>
                <a:gd name="connsiteY3" fmla="*/ 11405 h 76199"/>
                <a:gd name="connsiteX4" fmla="*/ 38241 w 76199"/>
                <a:gd name="connsiteY4" fmla="*/ 246 h 76199"/>
                <a:gd name="connsiteX5" fmla="*/ 11300 w 76199"/>
                <a:gd name="connsiteY5" fmla="*/ 11405 h 76199"/>
                <a:gd name="connsiteX6" fmla="*/ 141 w 76199"/>
                <a:gd name="connsiteY6" fmla="*/ 38346 h 76199"/>
                <a:gd name="connsiteX7" fmla="*/ 11300 w 76199"/>
                <a:gd name="connsiteY7" fmla="*/ 65287 h 76199"/>
                <a:gd name="connsiteX8" fmla="*/ 3824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41" y="76446"/>
                  </a:moveTo>
                  <a:cubicBezTo>
                    <a:pt x="48345" y="76446"/>
                    <a:pt x="58037" y="72432"/>
                    <a:pt x="65181" y="65287"/>
                  </a:cubicBezTo>
                  <a:cubicBezTo>
                    <a:pt x="72326" y="58142"/>
                    <a:pt x="76341" y="48450"/>
                    <a:pt x="76341" y="38346"/>
                  </a:cubicBezTo>
                  <a:cubicBezTo>
                    <a:pt x="76341" y="28242"/>
                    <a:pt x="72326" y="18550"/>
                    <a:pt x="65181" y="11405"/>
                  </a:cubicBezTo>
                  <a:cubicBezTo>
                    <a:pt x="58037" y="4261"/>
                    <a:pt x="48345" y="246"/>
                    <a:pt x="38241" y="246"/>
                  </a:cubicBezTo>
                  <a:cubicBezTo>
                    <a:pt x="28136" y="246"/>
                    <a:pt x="18445" y="4261"/>
                    <a:pt x="11300" y="11405"/>
                  </a:cubicBezTo>
                  <a:cubicBezTo>
                    <a:pt x="4155" y="18550"/>
                    <a:pt x="141" y="28242"/>
                    <a:pt x="141" y="38346"/>
                  </a:cubicBezTo>
                  <a:cubicBezTo>
                    <a:pt x="141" y="48450"/>
                    <a:pt x="4155" y="58142"/>
                    <a:pt x="11300" y="65287"/>
                  </a:cubicBezTo>
                  <a:cubicBezTo>
                    <a:pt x="18445" y="72432"/>
                    <a:pt x="28136" y="76446"/>
                    <a:pt x="3824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0F51E292-8933-4545-0D15-2DEDA11DB5B1}"/>
                </a:ext>
              </a:extLst>
            </p:cNvPr>
            <p:cNvSpPr/>
            <p:nvPr/>
          </p:nvSpPr>
          <p:spPr>
            <a:xfrm>
              <a:off x="6001467" y="6010362"/>
              <a:ext cx="76199" cy="76199"/>
            </a:xfrm>
            <a:custGeom>
              <a:avLst/>
              <a:gdLst>
                <a:gd name="connsiteX0" fmla="*/ 38253 w 76199"/>
                <a:gd name="connsiteY0" fmla="*/ 76434 h 76199"/>
                <a:gd name="connsiteX1" fmla="*/ 65194 w 76199"/>
                <a:gd name="connsiteY1" fmla="*/ 65275 h 76199"/>
                <a:gd name="connsiteX2" fmla="*/ 76353 w 76199"/>
                <a:gd name="connsiteY2" fmla="*/ 38334 h 76199"/>
                <a:gd name="connsiteX3" fmla="*/ 65194 w 76199"/>
                <a:gd name="connsiteY3" fmla="*/ 11394 h 76199"/>
                <a:gd name="connsiteX4" fmla="*/ 38253 w 76199"/>
                <a:gd name="connsiteY4" fmla="*/ 234 h 76199"/>
                <a:gd name="connsiteX5" fmla="*/ 11313 w 76199"/>
                <a:gd name="connsiteY5" fmla="*/ 11394 h 76199"/>
                <a:gd name="connsiteX6" fmla="*/ 153 w 76199"/>
                <a:gd name="connsiteY6" fmla="*/ 38334 h 76199"/>
                <a:gd name="connsiteX7" fmla="*/ 11313 w 76199"/>
                <a:gd name="connsiteY7" fmla="*/ 65275 h 76199"/>
                <a:gd name="connsiteX8" fmla="*/ 38253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53" y="76434"/>
                  </a:moveTo>
                  <a:cubicBezTo>
                    <a:pt x="48358" y="76434"/>
                    <a:pt x="58049" y="72420"/>
                    <a:pt x="65194" y="65275"/>
                  </a:cubicBezTo>
                  <a:cubicBezTo>
                    <a:pt x="72339" y="58130"/>
                    <a:pt x="76353" y="48439"/>
                    <a:pt x="76353" y="38334"/>
                  </a:cubicBezTo>
                  <a:cubicBezTo>
                    <a:pt x="76353" y="28230"/>
                    <a:pt x="72339" y="18538"/>
                    <a:pt x="65194" y="11394"/>
                  </a:cubicBezTo>
                  <a:cubicBezTo>
                    <a:pt x="58049" y="4249"/>
                    <a:pt x="48358" y="234"/>
                    <a:pt x="38253" y="234"/>
                  </a:cubicBezTo>
                  <a:cubicBezTo>
                    <a:pt x="28149" y="234"/>
                    <a:pt x="18457" y="4249"/>
                    <a:pt x="11313" y="11394"/>
                  </a:cubicBezTo>
                  <a:cubicBezTo>
                    <a:pt x="4168" y="18538"/>
                    <a:pt x="153" y="28230"/>
                    <a:pt x="153" y="38334"/>
                  </a:cubicBezTo>
                  <a:cubicBezTo>
                    <a:pt x="153" y="48439"/>
                    <a:pt x="4168" y="58130"/>
                    <a:pt x="11313" y="65275"/>
                  </a:cubicBezTo>
                  <a:cubicBezTo>
                    <a:pt x="18457" y="72420"/>
                    <a:pt x="28149" y="76434"/>
                    <a:pt x="38253" y="7643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7" name="Freeform: Shape 186">
              <a:extLst>
                <a:ext uri="{FF2B5EF4-FFF2-40B4-BE49-F238E27FC236}">
                  <a16:creationId xmlns:a16="http://schemas.microsoft.com/office/drawing/2014/main" id="{64264BC6-460F-A905-8BB8-BE8F3E9ABC10}"/>
                </a:ext>
              </a:extLst>
            </p:cNvPr>
            <p:cNvSpPr/>
            <p:nvPr/>
          </p:nvSpPr>
          <p:spPr>
            <a:xfrm>
              <a:off x="6162528" y="6160971"/>
              <a:ext cx="76199" cy="76199"/>
            </a:xfrm>
            <a:custGeom>
              <a:avLst/>
              <a:gdLst>
                <a:gd name="connsiteX0" fmla="*/ 38266 w 76199"/>
                <a:gd name="connsiteY0" fmla="*/ 76446 h 76199"/>
                <a:gd name="connsiteX1" fmla="*/ 65207 w 76199"/>
                <a:gd name="connsiteY1" fmla="*/ 65287 h 76199"/>
                <a:gd name="connsiteX2" fmla="*/ 76366 w 76199"/>
                <a:gd name="connsiteY2" fmla="*/ 38346 h 76199"/>
                <a:gd name="connsiteX3" fmla="*/ 65207 w 76199"/>
                <a:gd name="connsiteY3" fmla="*/ 11405 h 76199"/>
                <a:gd name="connsiteX4" fmla="*/ 38266 w 76199"/>
                <a:gd name="connsiteY4" fmla="*/ 246 h 76199"/>
                <a:gd name="connsiteX5" fmla="*/ 11325 w 76199"/>
                <a:gd name="connsiteY5" fmla="*/ 11405 h 76199"/>
                <a:gd name="connsiteX6" fmla="*/ 166 w 76199"/>
                <a:gd name="connsiteY6" fmla="*/ 38346 h 76199"/>
                <a:gd name="connsiteX7" fmla="*/ 11325 w 76199"/>
                <a:gd name="connsiteY7" fmla="*/ 65287 h 76199"/>
                <a:gd name="connsiteX8" fmla="*/ 3826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66" y="76446"/>
                  </a:moveTo>
                  <a:cubicBezTo>
                    <a:pt x="48370" y="76446"/>
                    <a:pt x="58062" y="72432"/>
                    <a:pt x="65207" y="65287"/>
                  </a:cubicBezTo>
                  <a:cubicBezTo>
                    <a:pt x="72351" y="58142"/>
                    <a:pt x="76366" y="48450"/>
                    <a:pt x="76366" y="38346"/>
                  </a:cubicBezTo>
                  <a:cubicBezTo>
                    <a:pt x="76366" y="28242"/>
                    <a:pt x="72351" y="18550"/>
                    <a:pt x="65207" y="11405"/>
                  </a:cubicBezTo>
                  <a:cubicBezTo>
                    <a:pt x="58062" y="4261"/>
                    <a:pt x="48370" y="246"/>
                    <a:pt x="38266" y="246"/>
                  </a:cubicBezTo>
                  <a:cubicBezTo>
                    <a:pt x="28162" y="246"/>
                    <a:pt x="18470" y="4261"/>
                    <a:pt x="11325" y="11405"/>
                  </a:cubicBezTo>
                  <a:cubicBezTo>
                    <a:pt x="4181" y="18550"/>
                    <a:pt x="166" y="28242"/>
                    <a:pt x="166" y="38346"/>
                  </a:cubicBezTo>
                  <a:cubicBezTo>
                    <a:pt x="166" y="48450"/>
                    <a:pt x="4181" y="58142"/>
                    <a:pt x="11325" y="65287"/>
                  </a:cubicBezTo>
                  <a:cubicBezTo>
                    <a:pt x="18470" y="72432"/>
                    <a:pt x="28162" y="76446"/>
                    <a:pt x="3826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749402E7-233A-38A2-A949-8FCD6F23CE98}"/>
                </a:ext>
              </a:extLst>
            </p:cNvPr>
            <p:cNvSpPr/>
            <p:nvPr/>
          </p:nvSpPr>
          <p:spPr>
            <a:xfrm>
              <a:off x="6323589" y="5990283"/>
              <a:ext cx="76199" cy="76199"/>
            </a:xfrm>
            <a:custGeom>
              <a:avLst/>
              <a:gdLst>
                <a:gd name="connsiteX0" fmla="*/ 38279 w 76199"/>
                <a:gd name="connsiteY0" fmla="*/ 76433 h 76199"/>
                <a:gd name="connsiteX1" fmla="*/ 65219 w 76199"/>
                <a:gd name="connsiteY1" fmla="*/ 65274 h 76199"/>
                <a:gd name="connsiteX2" fmla="*/ 76379 w 76199"/>
                <a:gd name="connsiteY2" fmla="*/ 38333 h 76199"/>
                <a:gd name="connsiteX3" fmla="*/ 65219 w 76199"/>
                <a:gd name="connsiteY3" fmla="*/ 11392 h 76199"/>
                <a:gd name="connsiteX4" fmla="*/ 38279 w 76199"/>
                <a:gd name="connsiteY4" fmla="*/ 233 h 76199"/>
                <a:gd name="connsiteX5" fmla="*/ 11338 w 76199"/>
                <a:gd name="connsiteY5" fmla="*/ 11392 h 76199"/>
                <a:gd name="connsiteX6" fmla="*/ 179 w 76199"/>
                <a:gd name="connsiteY6" fmla="*/ 38333 h 76199"/>
                <a:gd name="connsiteX7" fmla="*/ 11338 w 76199"/>
                <a:gd name="connsiteY7" fmla="*/ 65274 h 76199"/>
                <a:gd name="connsiteX8" fmla="*/ 3827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79" y="76433"/>
                  </a:moveTo>
                  <a:cubicBezTo>
                    <a:pt x="48383" y="76433"/>
                    <a:pt x="58075" y="72418"/>
                    <a:pt x="65219" y="65274"/>
                  </a:cubicBezTo>
                  <a:cubicBezTo>
                    <a:pt x="72364" y="58129"/>
                    <a:pt x="76379" y="48437"/>
                    <a:pt x="76379" y="38333"/>
                  </a:cubicBezTo>
                  <a:cubicBezTo>
                    <a:pt x="76379" y="28229"/>
                    <a:pt x="72364" y="18537"/>
                    <a:pt x="65219" y="11392"/>
                  </a:cubicBezTo>
                  <a:cubicBezTo>
                    <a:pt x="58075" y="4247"/>
                    <a:pt x="48383" y="233"/>
                    <a:pt x="38279" y="233"/>
                  </a:cubicBezTo>
                  <a:cubicBezTo>
                    <a:pt x="28174" y="233"/>
                    <a:pt x="18483" y="4247"/>
                    <a:pt x="11338" y="11392"/>
                  </a:cubicBezTo>
                  <a:cubicBezTo>
                    <a:pt x="4193" y="18537"/>
                    <a:pt x="179" y="28229"/>
                    <a:pt x="179" y="38333"/>
                  </a:cubicBezTo>
                  <a:cubicBezTo>
                    <a:pt x="179" y="48437"/>
                    <a:pt x="4193" y="58129"/>
                    <a:pt x="11338" y="65274"/>
                  </a:cubicBezTo>
                  <a:cubicBezTo>
                    <a:pt x="18483" y="72418"/>
                    <a:pt x="28174" y="76433"/>
                    <a:pt x="38279" y="76433"/>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9" name="Freeform: Shape 188">
              <a:extLst>
                <a:ext uri="{FF2B5EF4-FFF2-40B4-BE49-F238E27FC236}">
                  <a16:creationId xmlns:a16="http://schemas.microsoft.com/office/drawing/2014/main" id="{CD3F0CB9-D284-7927-B681-7CD0A879E058}"/>
                </a:ext>
              </a:extLst>
            </p:cNvPr>
            <p:cNvSpPr/>
            <p:nvPr/>
          </p:nvSpPr>
          <p:spPr>
            <a:xfrm>
              <a:off x="6484650" y="6160971"/>
              <a:ext cx="76199" cy="76199"/>
            </a:xfrm>
            <a:custGeom>
              <a:avLst/>
              <a:gdLst>
                <a:gd name="connsiteX0" fmla="*/ 38291 w 76199"/>
                <a:gd name="connsiteY0" fmla="*/ 76446 h 76199"/>
                <a:gd name="connsiteX1" fmla="*/ 65232 w 76199"/>
                <a:gd name="connsiteY1" fmla="*/ 65287 h 76199"/>
                <a:gd name="connsiteX2" fmla="*/ 76391 w 76199"/>
                <a:gd name="connsiteY2" fmla="*/ 38346 h 76199"/>
                <a:gd name="connsiteX3" fmla="*/ 65232 w 76199"/>
                <a:gd name="connsiteY3" fmla="*/ 11405 h 76199"/>
                <a:gd name="connsiteX4" fmla="*/ 38291 w 76199"/>
                <a:gd name="connsiteY4" fmla="*/ 246 h 76199"/>
                <a:gd name="connsiteX5" fmla="*/ 11351 w 76199"/>
                <a:gd name="connsiteY5" fmla="*/ 11405 h 76199"/>
                <a:gd name="connsiteX6" fmla="*/ 191 w 76199"/>
                <a:gd name="connsiteY6" fmla="*/ 38346 h 76199"/>
                <a:gd name="connsiteX7" fmla="*/ 11351 w 76199"/>
                <a:gd name="connsiteY7" fmla="*/ 65287 h 76199"/>
                <a:gd name="connsiteX8" fmla="*/ 3829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91" y="76446"/>
                  </a:moveTo>
                  <a:cubicBezTo>
                    <a:pt x="48396" y="76446"/>
                    <a:pt x="58087" y="72432"/>
                    <a:pt x="65232" y="65287"/>
                  </a:cubicBezTo>
                  <a:cubicBezTo>
                    <a:pt x="72377" y="58142"/>
                    <a:pt x="76391" y="48450"/>
                    <a:pt x="76391" y="38346"/>
                  </a:cubicBezTo>
                  <a:cubicBezTo>
                    <a:pt x="76391" y="28242"/>
                    <a:pt x="72377" y="18550"/>
                    <a:pt x="65232" y="11405"/>
                  </a:cubicBezTo>
                  <a:cubicBezTo>
                    <a:pt x="58087" y="4261"/>
                    <a:pt x="48396" y="246"/>
                    <a:pt x="38291" y="246"/>
                  </a:cubicBezTo>
                  <a:cubicBezTo>
                    <a:pt x="28187" y="246"/>
                    <a:pt x="18495" y="4261"/>
                    <a:pt x="11351" y="11405"/>
                  </a:cubicBezTo>
                  <a:cubicBezTo>
                    <a:pt x="4206" y="18550"/>
                    <a:pt x="191" y="28242"/>
                    <a:pt x="191" y="38346"/>
                  </a:cubicBezTo>
                  <a:cubicBezTo>
                    <a:pt x="191" y="48450"/>
                    <a:pt x="4206" y="58142"/>
                    <a:pt x="11351" y="65287"/>
                  </a:cubicBezTo>
                  <a:cubicBezTo>
                    <a:pt x="18495" y="72432"/>
                    <a:pt x="28187" y="76446"/>
                    <a:pt x="3829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5F07F43D-21CA-1E4A-D62D-F0FE00F4734F}"/>
                </a:ext>
              </a:extLst>
            </p:cNvPr>
            <p:cNvSpPr/>
            <p:nvPr/>
          </p:nvSpPr>
          <p:spPr>
            <a:xfrm>
              <a:off x="6645699" y="5964019"/>
              <a:ext cx="76199" cy="76199"/>
            </a:xfrm>
            <a:custGeom>
              <a:avLst/>
              <a:gdLst>
                <a:gd name="connsiteX0" fmla="*/ 38304 w 76199"/>
                <a:gd name="connsiteY0" fmla="*/ 76431 h 76199"/>
                <a:gd name="connsiteX1" fmla="*/ 65245 w 76199"/>
                <a:gd name="connsiteY1" fmla="*/ 65271 h 76199"/>
                <a:gd name="connsiteX2" fmla="*/ 76404 w 76199"/>
                <a:gd name="connsiteY2" fmla="*/ 38331 h 76199"/>
                <a:gd name="connsiteX3" fmla="*/ 65245 w 76199"/>
                <a:gd name="connsiteY3" fmla="*/ 11390 h 76199"/>
                <a:gd name="connsiteX4" fmla="*/ 38304 w 76199"/>
                <a:gd name="connsiteY4" fmla="*/ 231 h 76199"/>
                <a:gd name="connsiteX5" fmla="*/ 11363 w 76199"/>
                <a:gd name="connsiteY5" fmla="*/ 11390 h 76199"/>
                <a:gd name="connsiteX6" fmla="*/ 204 w 76199"/>
                <a:gd name="connsiteY6" fmla="*/ 38331 h 76199"/>
                <a:gd name="connsiteX7" fmla="*/ 11363 w 76199"/>
                <a:gd name="connsiteY7" fmla="*/ 65271 h 76199"/>
                <a:gd name="connsiteX8" fmla="*/ 3830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04" y="76431"/>
                  </a:moveTo>
                  <a:cubicBezTo>
                    <a:pt x="48408" y="76431"/>
                    <a:pt x="58100" y="72416"/>
                    <a:pt x="65245" y="65271"/>
                  </a:cubicBezTo>
                  <a:cubicBezTo>
                    <a:pt x="72390" y="58127"/>
                    <a:pt x="76404" y="48435"/>
                    <a:pt x="76404" y="38331"/>
                  </a:cubicBezTo>
                  <a:cubicBezTo>
                    <a:pt x="76404" y="28226"/>
                    <a:pt x="72390" y="18535"/>
                    <a:pt x="65245" y="11390"/>
                  </a:cubicBezTo>
                  <a:cubicBezTo>
                    <a:pt x="58100" y="4245"/>
                    <a:pt x="48408" y="231"/>
                    <a:pt x="38304" y="231"/>
                  </a:cubicBezTo>
                  <a:cubicBezTo>
                    <a:pt x="28200" y="231"/>
                    <a:pt x="18508" y="4245"/>
                    <a:pt x="11363" y="11390"/>
                  </a:cubicBezTo>
                  <a:cubicBezTo>
                    <a:pt x="4219" y="18535"/>
                    <a:pt x="204" y="28226"/>
                    <a:pt x="204" y="38331"/>
                  </a:cubicBezTo>
                  <a:cubicBezTo>
                    <a:pt x="204" y="48435"/>
                    <a:pt x="4219" y="58127"/>
                    <a:pt x="11363" y="65271"/>
                  </a:cubicBezTo>
                  <a:cubicBezTo>
                    <a:pt x="18508" y="72416"/>
                    <a:pt x="28200" y="76431"/>
                    <a:pt x="38304" y="76431"/>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89E84C93-568D-7EA1-93E7-4B3A36040DCA}"/>
                </a:ext>
              </a:extLst>
            </p:cNvPr>
            <p:cNvSpPr/>
            <p:nvPr/>
          </p:nvSpPr>
          <p:spPr>
            <a:xfrm>
              <a:off x="6806760" y="6160971"/>
              <a:ext cx="76199" cy="76199"/>
            </a:xfrm>
            <a:custGeom>
              <a:avLst/>
              <a:gdLst>
                <a:gd name="connsiteX0" fmla="*/ 38317 w 76199"/>
                <a:gd name="connsiteY0" fmla="*/ 76446 h 76199"/>
                <a:gd name="connsiteX1" fmla="*/ 65257 w 76199"/>
                <a:gd name="connsiteY1" fmla="*/ 65287 h 76199"/>
                <a:gd name="connsiteX2" fmla="*/ 76417 w 76199"/>
                <a:gd name="connsiteY2" fmla="*/ 38346 h 76199"/>
                <a:gd name="connsiteX3" fmla="*/ 65257 w 76199"/>
                <a:gd name="connsiteY3" fmla="*/ 11405 h 76199"/>
                <a:gd name="connsiteX4" fmla="*/ 38317 w 76199"/>
                <a:gd name="connsiteY4" fmla="*/ 246 h 76199"/>
                <a:gd name="connsiteX5" fmla="*/ 11376 w 76199"/>
                <a:gd name="connsiteY5" fmla="*/ 11405 h 76199"/>
                <a:gd name="connsiteX6" fmla="*/ 217 w 76199"/>
                <a:gd name="connsiteY6" fmla="*/ 38346 h 76199"/>
                <a:gd name="connsiteX7" fmla="*/ 11376 w 76199"/>
                <a:gd name="connsiteY7" fmla="*/ 65287 h 76199"/>
                <a:gd name="connsiteX8" fmla="*/ 3831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17" y="76446"/>
                  </a:moveTo>
                  <a:cubicBezTo>
                    <a:pt x="48421" y="76446"/>
                    <a:pt x="58113" y="72432"/>
                    <a:pt x="65257" y="65287"/>
                  </a:cubicBezTo>
                  <a:cubicBezTo>
                    <a:pt x="72402" y="58142"/>
                    <a:pt x="76417" y="48450"/>
                    <a:pt x="76417" y="38346"/>
                  </a:cubicBezTo>
                  <a:cubicBezTo>
                    <a:pt x="76417" y="28242"/>
                    <a:pt x="72402" y="18550"/>
                    <a:pt x="65257" y="11405"/>
                  </a:cubicBezTo>
                  <a:cubicBezTo>
                    <a:pt x="58113" y="4261"/>
                    <a:pt x="48421" y="246"/>
                    <a:pt x="38317" y="246"/>
                  </a:cubicBezTo>
                  <a:cubicBezTo>
                    <a:pt x="28213" y="246"/>
                    <a:pt x="18521" y="4261"/>
                    <a:pt x="11376" y="11405"/>
                  </a:cubicBezTo>
                  <a:cubicBezTo>
                    <a:pt x="4231" y="18550"/>
                    <a:pt x="217" y="28242"/>
                    <a:pt x="217" y="38346"/>
                  </a:cubicBezTo>
                  <a:cubicBezTo>
                    <a:pt x="217" y="48450"/>
                    <a:pt x="4231" y="58142"/>
                    <a:pt x="11376" y="65287"/>
                  </a:cubicBezTo>
                  <a:cubicBezTo>
                    <a:pt x="18521" y="72432"/>
                    <a:pt x="28213" y="76446"/>
                    <a:pt x="3831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411ED890-BF0A-4370-76A7-356F99E7992B}"/>
                </a:ext>
              </a:extLst>
            </p:cNvPr>
            <p:cNvSpPr/>
            <p:nvPr/>
          </p:nvSpPr>
          <p:spPr>
            <a:xfrm>
              <a:off x="6967821" y="5928218"/>
              <a:ext cx="76199" cy="76199"/>
            </a:xfrm>
            <a:custGeom>
              <a:avLst/>
              <a:gdLst>
                <a:gd name="connsiteX0" fmla="*/ 38329 w 76199"/>
                <a:gd name="connsiteY0" fmla="*/ 76428 h 76199"/>
                <a:gd name="connsiteX1" fmla="*/ 65270 w 76199"/>
                <a:gd name="connsiteY1" fmla="*/ 65269 h 76199"/>
                <a:gd name="connsiteX2" fmla="*/ 76429 w 76199"/>
                <a:gd name="connsiteY2" fmla="*/ 38328 h 76199"/>
                <a:gd name="connsiteX3" fmla="*/ 65270 w 76199"/>
                <a:gd name="connsiteY3" fmla="*/ 11387 h 76199"/>
                <a:gd name="connsiteX4" fmla="*/ 38329 w 76199"/>
                <a:gd name="connsiteY4" fmla="*/ 228 h 76199"/>
                <a:gd name="connsiteX5" fmla="*/ 11389 w 76199"/>
                <a:gd name="connsiteY5" fmla="*/ 11387 h 76199"/>
                <a:gd name="connsiteX6" fmla="*/ 230 w 76199"/>
                <a:gd name="connsiteY6" fmla="*/ 38328 h 76199"/>
                <a:gd name="connsiteX7" fmla="*/ 11389 w 76199"/>
                <a:gd name="connsiteY7" fmla="*/ 65269 h 76199"/>
                <a:gd name="connsiteX8" fmla="*/ 38329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29" y="76428"/>
                  </a:moveTo>
                  <a:cubicBezTo>
                    <a:pt x="48434" y="76428"/>
                    <a:pt x="58125" y="72413"/>
                    <a:pt x="65270" y="65269"/>
                  </a:cubicBezTo>
                  <a:cubicBezTo>
                    <a:pt x="72415" y="58124"/>
                    <a:pt x="76429" y="48432"/>
                    <a:pt x="76429" y="38328"/>
                  </a:cubicBezTo>
                  <a:cubicBezTo>
                    <a:pt x="76429" y="28224"/>
                    <a:pt x="72415" y="18532"/>
                    <a:pt x="65270" y="11387"/>
                  </a:cubicBezTo>
                  <a:cubicBezTo>
                    <a:pt x="58125" y="4242"/>
                    <a:pt x="48434" y="228"/>
                    <a:pt x="38329" y="228"/>
                  </a:cubicBezTo>
                  <a:cubicBezTo>
                    <a:pt x="28225" y="228"/>
                    <a:pt x="18533" y="4242"/>
                    <a:pt x="11389" y="11387"/>
                  </a:cubicBezTo>
                  <a:cubicBezTo>
                    <a:pt x="4244" y="18532"/>
                    <a:pt x="230" y="28224"/>
                    <a:pt x="230" y="38328"/>
                  </a:cubicBezTo>
                  <a:cubicBezTo>
                    <a:pt x="230" y="48432"/>
                    <a:pt x="4244" y="58124"/>
                    <a:pt x="11389" y="65269"/>
                  </a:cubicBezTo>
                  <a:cubicBezTo>
                    <a:pt x="18533" y="72413"/>
                    <a:pt x="28225" y="76428"/>
                    <a:pt x="38329" y="76428"/>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C739FDBE-7F2A-0F0C-0A3C-DB8CBAD40D96}"/>
                </a:ext>
              </a:extLst>
            </p:cNvPr>
            <p:cNvSpPr/>
            <p:nvPr/>
          </p:nvSpPr>
          <p:spPr>
            <a:xfrm>
              <a:off x="7128882" y="6160971"/>
              <a:ext cx="76199" cy="76199"/>
            </a:xfrm>
            <a:custGeom>
              <a:avLst/>
              <a:gdLst>
                <a:gd name="connsiteX0" fmla="*/ 38342 w 76199"/>
                <a:gd name="connsiteY0" fmla="*/ 76446 h 76199"/>
                <a:gd name="connsiteX1" fmla="*/ 65283 w 76199"/>
                <a:gd name="connsiteY1" fmla="*/ 65287 h 76199"/>
                <a:gd name="connsiteX2" fmla="*/ 76442 w 76199"/>
                <a:gd name="connsiteY2" fmla="*/ 38346 h 76199"/>
                <a:gd name="connsiteX3" fmla="*/ 65283 w 76199"/>
                <a:gd name="connsiteY3" fmla="*/ 11405 h 76199"/>
                <a:gd name="connsiteX4" fmla="*/ 38342 w 76199"/>
                <a:gd name="connsiteY4" fmla="*/ 246 h 76199"/>
                <a:gd name="connsiteX5" fmla="*/ 11401 w 76199"/>
                <a:gd name="connsiteY5" fmla="*/ 11405 h 76199"/>
                <a:gd name="connsiteX6" fmla="*/ 242 w 76199"/>
                <a:gd name="connsiteY6" fmla="*/ 38346 h 76199"/>
                <a:gd name="connsiteX7" fmla="*/ 11401 w 76199"/>
                <a:gd name="connsiteY7" fmla="*/ 65287 h 76199"/>
                <a:gd name="connsiteX8" fmla="*/ 3834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42" y="76446"/>
                  </a:moveTo>
                  <a:cubicBezTo>
                    <a:pt x="48446" y="76446"/>
                    <a:pt x="58138" y="72432"/>
                    <a:pt x="65283" y="65287"/>
                  </a:cubicBezTo>
                  <a:cubicBezTo>
                    <a:pt x="72428" y="58142"/>
                    <a:pt x="76442" y="48450"/>
                    <a:pt x="76442" y="38346"/>
                  </a:cubicBezTo>
                  <a:cubicBezTo>
                    <a:pt x="76442" y="28242"/>
                    <a:pt x="72428" y="18550"/>
                    <a:pt x="65283" y="11405"/>
                  </a:cubicBezTo>
                  <a:cubicBezTo>
                    <a:pt x="58138" y="4261"/>
                    <a:pt x="48446" y="246"/>
                    <a:pt x="38342" y="246"/>
                  </a:cubicBezTo>
                  <a:cubicBezTo>
                    <a:pt x="28238" y="246"/>
                    <a:pt x="18546" y="4261"/>
                    <a:pt x="11401" y="11405"/>
                  </a:cubicBezTo>
                  <a:cubicBezTo>
                    <a:pt x="4257" y="18550"/>
                    <a:pt x="242" y="28242"/>
                    <a:pt x="242" y="38346"/>
                  </a:cubicBezTo>
                  <a:cubicBezTo>
                    <a:pt x="242" y="48450"/>
                    <a:pt x="4257" y="58142"/>
                    <a:pt x="11401" y="65287"/>
                  </a:cubicBezTo>
                  <a:cubicBezTo>
                    <a:pt x="18546" y="72432"/>
                    <a:pt x="28238" y="76446"/>
                    <a:pt x="38342"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2B7C38BD-56E5-5001-4A0D-C629090D998E}"/>
                </a:ext>
              </a:extLst>
            </p:cNvPr>
            <p:cNvSpPr/>
            <p:nvPr/>
          </p:nvSpPr>
          <p:spPr>
            <a:xfrm>
              <a:off x="7289943" y="5876491"/>
              <a:ext cx="76199" cy="76199"/>
            </a:xfrm>
            <a:custGeom>
              <a:avLst/>
              <a:gdLst>
                <a:gd name="connsiteX0" fmla="*/ 38355 w 76199"/>
                <a:gd name="connsiteY0" fmla="*/ 76424 h 76199"/>
                <a:gd name="connsiteX1" fmla="*/ 65296 w 76199"/>
                <a:gd name="connsiteY1" fmla="*/ 65265 h 76199"/>
                <a:gd name="connsiteX2" fmla="*/ 76455 w 76199"/>
                <a:gd name="connsiteY2" fmla="*/ 38324 h 76199"/>
                <a:gd name="connsiteX3" fmla="*/ 65296 w 76199"/>
                <a:gd name="connsiteY3" fmla="*/ 11383 h 76199"/>
                <a:gd name="connsiteX4" fmla="*/ 38355 w 76199"/>
                <a:gd name="connsiteY4" fmla="*/ 224 h 76199"/>
                <a:gd name="connsiteX5" fmla="*/ 11414 w 76199"/>
                <a:gd name="connsiteY5" fmla="*/ 11383 h 76199"/>
                <a:gd name="connsiteX6" fmla="*/ 255 w 76199"/>
                <a:gd name="connsiteY6" fmla="*/ 38324 h 76199"/>
                <a:gd name="connsiteX7" fmla="*/ 11414 w 76199"/>
                <a:gd name="connsiteY7" fmla="*/ 65265 h 76199"/>
                <a:gd name="connsiteX8" fmla="*/ 38355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55" y="76424"/>
                  </a:moveTo>
                  <a:cubicBezTo>
                    <a:pt x="48459" y="76424"/>
                    <a:pt x="58151" y="72409"/>
                    <a:pt x="65296" y="65265"/>
                  </a:cubicBezTo>
                  <a:cubicBezTo>
                    <a:pt x="72440" y="58120"/>
                    <a:pt x="76455" y="48428"/>
                    <a:pt x="76455" y="38324"/>
                  </a:cubicBezTo>
                  <a:cubicBezTo>
                    <a:pt x="76455" y="28220"/>
                    <a:pt x="72440" y="18528"/>
                    <a:pt x="65296" y="11383"/>
                  </a:cubicBezTo>
                  <a:cubicBezTo>
                    <a:pt x="58151" y="4238"/>
                    <a:pt x="48459" y="224"/>
                    <a:pt x="38355" y="224"/>
                  </a:cubicBezTo>
                  <a:cubicBezTo>
                    <a:pt x="28251" y="224"/>
                    <a:pt x="18559" y="4238"/>
                    <a:pt x="11414" y="11383"/>
                  </a:cubicBezTo>
                  <a:cubicBezTo>
                    <a:pt x="4269" y="18528"/>
                    <a:pt x="255" y="28220"/>
                    <a:pt x="255" y="38324"/>
                  </a:cubicBezTo>
                  <a:cubicBezTo>
                    <a:pt x="255" y="48428"/>
                    <a:pt x="4269" y="58120"/>
                    <a:pt x="11414" y="65265"/>
                  </a:cubicBezTo>
                  <a:cubicBezTo>
                    <a:pt x="18559" y="72409"/>
                    <a:pt x="28251" y="76424"/>
                    <a:pt x="38355" y="7642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7E1A98C2-E0DB-71D9-491C-AAEFAC3EAD45}"/>
                </a:ext>
              </a:extLst>
            </p:cNvPr>
            <p:cNvSpPr/>
            <p:nvPr/>
          </p:nvSpPr>
          <p:spPr>
            <a:xfrm>
              <a:off x="7450992" y="6160971"/>
              <a:ext cx="76199" cy="76199"/>
            </a:xfrm>
            <a:custGeom>
              <a:avLst/>
              <a:gdLst>
                <a:gd name="connsiteX0" fmla="*/ 38367 w 76199"/>
                <a:gd name="connsiteY0" fmla="*/ 76446 h 76199"/>
                <a:gd name="connsiteX1" fmla="*/ 65308 w 76199"/>
                <a:gd name="connsiteY1" fmla="*/ 65287 h 76199"/>
                <a:gd name="connsiteX2" fmla="*/ 76467 w 76199"/>
                <a:gd name="connsiteY2" fmla="*/ 38346 h 76199"/>
                <a:gd name="connsiteX3" fmla="*/ 65308 w 76199"/>
                <a:gd name="connsiteY3" fmla="*/ 11405 h 76199"/>
                <a:gd name="connsiteX4" fmla="*/ 38367 w 76199"/>
                <a:gd name="connsiteY4" fmla="*/ 246 h 76199"/>
                <a:gd name="connsiteX5" fmla="*/ 11427 w 76199"/>
                <a:gd name="connsiteY5" fmla="*/ 11405 h 76199"/>
                <a:gd name="connsiteX6" fmla="*/ 268 w 76199"/>
                <a:gd name="connsiteY6" fmla="*/ 38346 h 76199"/>
                <a:gd name="connsiteX7" fmla="*/ 11427 w 76199"/>
                <a:gd name="connsiteY7" fmla="*/ 65287 h 76199"/>
                <a:gd name="connsiteX8" fmla="*/ 3836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67" y="76446"/>
                  </a:moveTo>
                  <a:cubicBezTo>
                    <a:pt x="48472" y="76446"/>
                    <a:pt x="58163" y="72432"/>
                    <a:pt x="65308" y="65287"/>
                  </a:cubicBezTo>
                  <a:cubicBezTo>
                    <a:pt x="72453" y="58142"/>
                    <a:pt x="76467" y="48450"/>
                    <a:pt x="76467" y="38346"/>
                  </a:cubicBezTo>
                  <a:cubicBezTo>
                    <a:pt x="76467" y="28242"/>
                    <a:pt x="72453" y="18550"/>
                    <a:pt x="65308" y="11405"/>
                  </a:cubicBezTo>
                  <a:cubicBezTo>
                    <a:pt x="58163" y="4261"/>
                    <a:pt x="48472" y="246"/>
                    <a:pt x="38367" y="246"/>
                  </a:cubicBezTo>
                  <a:cubicBezTo>
                    <a:pt x="28263" y="246"/>
                    <a:pt x="18572" y="4261"/>
                    <a:pt x="11427" y="11405"/>
                  </a:cubicBezTo>
                  <a:cubicBezTo>
                    <a:pt x="4282" y="18550"/>
                    <a:pt x="268" y="28242"/>
                    <a:pt x="268" y="38346"/>
                  </a:cubicBezTo>
                  <a:cubicBezTo>
                    <a:pt x="268" y="48450"/>
                    <a:pt x="4282" y="58142"/>
                    <a:pt x="11427" y="65287"/>
                  </a:cubicBezTo>
                  <a:cubicBezTo>
                    <a:pt x="18572" y="72432"/>
                    <a:pt x="28263" y="76446"/>
                    <a:pt x="3836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33E5A7C0-A8F7-E2CE-4BAD-6011ADD42BE3}"/>
                </a:ext>
              </a:extLst>
            </p:cNvPr>
            <p:cNvSpPr/>
            <p:nvPr/>
          </p:nvSpPr>
          <p:spPr>
            <a:xfrm>
              <a:off x="7612053" y="5795211"/>
              <a:ext cx="76199" cy="76199"/>
            </a:xfrm>
            <a:custGeom>
              <a:avLst/>
              <a:gdLst>
                <a:gd name="connsiteX0" fmla="*/ 38380 w 76199"/>
                <a:gd name="connsiteY0" fmla="*/ 76417 h 76199"/>
                <a:gd name="connsiteX1" fmla="*/ 65321 w 76199"/>
                <a:gd name="connsiteY1" fmla="*/ 65258 h 76199"/>
                <a:gd name="connsiteX2" fmla="*/ 76480 w 76199"/>
                <a:gd name="connsiteY2" fmla="*/ 38317 h 76199"/>
                <a:gd name="connsiteX3" fmla="*/ 65321 w 76199"/>
                <a:gd name="connsiteY3" fmla="*/ 11377 h 76199"/>
                <a:gd name="connsiteX4" fmla="*/ 38380 w 76199"/>
                <a:gd name="connsiteY4" fmla="*/ 217 h 76199"/>
                <a:gd name="connsiteX5" fmla="*/ 11439 w 76199"/>
                <a:gd name="connsiteY5" fmla="*/ 11377 h 76199"/>
                <a:gd name="connsiteX6" fmla="*/ 280 w 76199"/>
                <a:gd name="connsiteY6" fmla="*/ 38317 h 76199"/>
                <a:gd name="connsiteX7" fmla="*/ 11439 w 76199"/>
                <a:gd name="connsiteY7" fmla="*/ 65258 h 76199"/>
                <a:gd name="connsiteX8" fmla="*/ 38380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80" y="76417"/>
                  </a:moveTo>
                  <a:cubicBezTo>
                    <a:pt x="48484" y="76417"/>
                    <a:pt x="58176" y="72403"/>
                    <a:pt x="65321" y="65258"/>
                  </a:cubicBezTo>
                  <a:cubicBezTo>
                    <a:pt x="72466" y="58113"/>
                    <a:pt x="76480" y="48422"/>
                    <a:pt x="76480" y="38317"/>
                  </a:cubicBezTo>
                  <a:cubicBezTo>
                    <a:pt x="76480" y="28213"/>
                    <a:pt x="72466" y="18521"/>
                    <a:pt x="65321" y="11377"/>
                  </a:cubicBezTo>
                  <a:cubicBezTo>
                    <a:pt x="58176" y="4232"/>
                    <a:pt x="48484" y="217"/>
                    <a:pt x="38380" y="217"/>
                  </a:cubicBezTo>
                  <a:cubicBezTo>
                    <a:pt x="28276" y="217"/>
                    <a:pt x="18584" y="4232"/>
                    <a:pt x="11439" y="11377"/>
                  </a:cubicBezTo>
                  <a:cubicBezTo>
                    <a:pt x="4295" y="18521"/>
                    <a:pt x="280" y="28213"/>
                    <a:pt x="280" y="38317"/>
                  </a:cubicBezTo>
                  <a:cubicBezTo>
                    <a:pt x="280" y="48422"/>
                    <a:pt x="4295" y="58113"/>
                    <a:pt x="11439" y="65258"/>
                  </a:cubicBezTo>
                  <a:cubicBezTo>
                    <a:pt x="18584" y="72403"/>
                    <a:pt x="28276" y="76417"/>
                    <a:pt x="38380" y="76417"/>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26521EC1-8422-432D-2BB6-C7405577E36B}"/>
                </a:ext>
              </a:extLst>
            </p:cNvPr>
            <p:cNvSpPr/>
            <p:nvPr/>
          </p:nvSpPr>
          <p:spPr>
            <a:xfrm>
              <a:off x="7773114" y="6160971"/>
              <a:ext cx="76199" cy="76199"/>
            </a:xfrm>
            <a:custGeom>
              <a:avLst/>
              <a:gdLst>
                <a:gd name="connsiteX0" fmla="*/ 38393 w 76199"/>
                <a:gd name="connsiteY0" fmla="*/ 76446 h 76199"/>
                <a:gd name="connsiteX1" fmla="*/ 65334 w 76199"/>
                <a:gd name="connsiteY1" fmla="*/ 65287 h 76199"/>
                <a:gd name="connsiteX2" fmla="*/ 76493 w 76199"/>
                <a:gd name="connsiteY2" fmla="*/ 38346 h 76199"/>
                <a:gd name="connsiteX3" fmla="*/ 65334 w 76199"/>
                <a:gd name="connsiteY3" fmla="*/ 11405 h 76199"/>
                <a:gd name="connsiteX4" fmla="*/ 38393 w 76199"/>
                <a:gd name="connsiteY4" fmla="*/ 246 h 76199"/>
                <a:gd name="connsiteX5" fmla="*/ 11452 w 76199"/>
                <a:gd name="connsiteY5" fmla="*/ 11405 h 76199"/>
                <a:gd name="connsiteX6" fmla="*/ 293 w 76199"/>
                <a:gd name="connsiteY6" fmla="*/ 38346 h 76199"/>
                <a:gd name="connsiteX7" fmla="*/ 11452 w 76199"/>
                <a:gd name="connsiteY7" fmla="*/ 65287 h 76199"/>
                <a:gd name="connsiteX8" fmla="*/ 3839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93" y="76446"/>
                  </a:moveTo>
                  <a:cubicBezTo>
                    <a:pt x="48497" y="76446"/>
                    <a:pt x="58189" y="72432"/>
                    <a:pt x="65334" y="65287"/>
                  </a:cubicBezTo>
                  <a:cubicBezTo>
                    <a:pt x="72478" y="58142"/>
                    <a:pt x="76493" y="48450"/>
                    <a:pt x="76493" y="38346"/>
                  </a:cubicBezTo>
                  <a:cubicBezTo>
                    <a:pt x="76493" y="28242"/>
                    <a:pt x="72478" y="18550"/>
                    <a:pt x="65334" y="11405"/>
                  </a:cubicBezTo>
                  <a:cubicBezTo>
                    <a:pt x="58189" y="4261"/>
                    <a:pt x="48497" y="246"/>
                    <a:pt x="38393" y="246"/>
                  </a:cubicBezTo>
                  <a:cubicBezTo>
                    <a:pt x="28289" y="246"/>
                    <a:pt x="18597" y="4261"/>
                    <a:pt x="11452" y="11405"/>
                  </a:cubicBezTo>
                  <a:cubicBezTo>
                    <a:pt x="4307" y="18550"/>
                    <a:pt x="293" y="28242"/>
                    <a:pt x="293" y="38346"/>
                  </a:cubicBezTo>
                  <a:cubicBezTo>
                    <a:pt x="293" y="48450"/>
                    <a:pt x="4307" y="58142"/>
                    <a:pt x="11452" y="65287"/>
                  </a:cubicBezTo>
                  <a:cubicBezTo>
                    <a:pt x="18597" y="72432"/>
                    <a:pt x="28289" y="76446"/>
                    <a:pt x="38393"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9320D3DB-42DD-9739-6E2C-F82E4E1D45D9}"/>
                </a:ext>
              </a:extLst>
            </p:cNvPr>
            <p:cNvSpPr/>
            <p:nvPr/>
          </p:nvSpPr>
          <p:spPr>
            <a:xfrm>
              <a:off x="7934175" y="5648907"/>
              <a:ext cx="76199" cy="76199"/>
            </a:xfrm>
            <a:custGeom>
              <a:avLst/>
              <a:gdLst>
                <a:gd name="connsiteX0" fmla="*/ 38406 w 76199"/>
                <a:gd name="connsiteY0" fmla="*/ 76406 h 76199"/>
                <a:gd name="connsiteX1" fmla="*/ 65346 w 76199"/>
                <a:gd name="connsiteY1" fmla="*/ 65247 h 76199"/>
                <a:gd name="connsiteX2" fmla="*/ 76505 w 76199"/>
                <a:gd name="connsiteY2" fmla="*/ 38306 h 76199"/>
                <a:gd name="connsiteX3" fmla="*/ 65346 w 76199"/>
                <a:gd name="connsiteY3" fmla="*/ 11365 h 76199"/>
                <a:gd name="connsiteX4" fmla="*/ 38406 w 76199"/>
                <a:gd name="connsiteY4" fmla="*/ 206 h 76199"/>
                <a:gd name="connsiteX5" fmla="*/ 11465 w 76199"/>
                <a:gd name="connsiteY5" fmla="*/ 11365 h 76199"/>
                <a:gd name="connsiteX6" fmla="*/ 306 w 76199"/>
                <a:gd name="connsiteY6" fmla="*/ 38306 h 76199"/>
                <a:gd name="connsiteX7" fmla="*/ 11465 w 76199"/>
                <a:gd name="connsiteY7" fmla="*/ 65247 h 76199"/>
                <a:gd name="connsiteX8" fmla="*/ 38406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06" y="76406"/>
                  </a:moveTo>
                  <a:cubicBezTo>
                    <a:pt x="48510" y="76406"/>
                    <a:pt x="58201" y="72391"/>
                    <a:pt x="65346" y="65247"/>
                  </a:cubicBezTo>
                  <a:cubicBezTo>
                    <a:pt x="72491" y="58102"/>
                    <a:pt x="76505" y="48410"/>
                    <a:pt x="76505" y="38306"/>
                  </a:cubicBezTo>
                  <a:cubicBezTo>
                    <a:pt x="76505" y="28202"/>
                    <a:pt x="72491" y="18510"/>
                    <a:pt x="65346" y="11365"/>
                  </a:cubicBezTo>
                  <a:cubicBezTo>
                    <a:pt x="58201" y="4220"/>
                    <a:pt x="48510" y="206"/>
                    <a:pt x="38406" y="206"/>
                  </a:cubicBezTo>
                  <a:cubicBezTo>
                    <a:pt x="28301" y="206"/>
                    <a:pt x="18610" y="4220"/>
                    <a:pt x="11465" y="11365"/>
                  </a:cubicBezTo>
                  <a:cubicBezTo>
                    <a:pt x="4320" y="18510"/>
                    <a:pt x="306" y="28202"/>
                    <a:pt x="306" y="38306"/>
                  </a:cubicBezTo>
                  <a:cubicBezTo>
                    <a:pt x="306" y="48410"/>
                    <a:pt x="4320" y="58102"/>
                    <a:pt x="11465" y="65247"/>
                  </a:cubicBezTo>
                  <a:cubicBezTo>
                    <a:pt x="18610" y="72391"/>
                    <a:pt x="28301" y="76406"/>
                    <a:pt x="38406" y="7640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364BFE3B-B95F-2396-B525-738F204C2ADF}"/>
                </a:ext>
              </a:extLst>
            </p:cNvPr>
            <p:cNvSpPr/>
            <p:nvPr/>
          </p:nvSpPr>
          <p:spPr>
            <a:xfrm>
              <a:off x="8095236" y="6160971"/>
              <a:ext cx="76199" cy="76199"/>
            </a:xfrm>
            <a:custGeom>
              <a:avLst/>
              <a:gdLst>
                <a:gd name="connsiteX0" fmla="*/ 38418 w 76199"/>
                <a:gd name="connsiteY0" fmla="*/ 76446 h 76199"/>
                <a:gd name="connsiteX1" fmla="*/ 65359 w 76199"/>
                <a:gd name="connsiteY1" fmla="*/ 65287 h 76199"/>
                <a:gd name="connsiteX2" fmla="*/ 76518 w 76199"/>
                <a:gd name="connsiteY2" fmla="*/ 38346 h 76199"/>
                <a:gd name="connsiteX3" fmla="*/ 65359 w 76199"/>
                <a:gd name="connsiteY3" fmla="*/ 11405 h 76199"/>
                <a:gd name="connsiteX4" fmla="*/ 38418 w 76199"/>
                <a:gd name="connsiteY4" fmla="*/ 246 h 76199"/>
                <a:gd name="connsiteX5" fmla="*/ 11477 w 76199"/>
                <a:gd name="connsiteY5" fmla="*/ 11405 h 76199"/>
                <a:gd name="connsiteX6" fmla="*/ 318 w 76199"/>
                <a:gd name="connsiteY6" fmla="*/ 38346 h 76199"/>
                <a:gd name="connsiteX7" fmla="*/ 11477 w 76199"/>
                <a:gd name="connsiteY7" fmla="*/ 65287 h 76199"/>
                <a:gd name="connsiteX8" fmla="*/ 38418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18" y="76446"/>
                  </a:moveTo>
                  <a:cubicBezTo>
                    <a:pt x="48522" y="76446"/>
                    <a:pt x="58214" y="72432"/>
                    <a:pt x="65359" y="65287"/>
                  </a:cubicBezTo>
                  <a:cubicBezTo>
                    <a:pt x="72504" y="58142"/>
                    <a:pt x="76518" y="48450"/>
                    <a:pt x="76518" y="38346"/>
                  </a:cubicBezTo>
                  <a:cubicBezTo>
                    <a:pt x="76518" y="28242"/>
                    <a:pt x="72504" y="18550"/>
                    <a:pt x="65359" y="11405"/>
                  </a:cubicBezTo>
                  <a:cubicBezTo>
                    <a:pt x="58214" y="4261"/>
                    <a:pt x="48522" y="246"/>
                    <a:pt x="38418" y="246"/>
                  </a:cubicBezTo>
                  <a:cubicBezTo>
                    <a:pt x="28314" y="246"/>
                    <a:pt x="18622" y="4261"/>
                    <a:pt x="11477" y="11405"/>
                  </a:cubicBezTo>
                  <a:cubicBezTo>
                    <a:pt x="4333" y="18550"/>
                    <a:pt x="318" y="28242"/>
                    <a:pt x="318" y="38346"/>
                  </a:cubicBezTo>
                  <a:cubicBezTo>
                    <a:pt x="318" y="48450"/>
                    <a:pt x="4333" y="58142"/>
                    <a:pt x="11477" y="65287"/>
                  </a:cubicBezTo>
                  <a:cubicBezTo>
                    <a:pt x="18622" y="72432"/>
                    <a:pt x="28314" y="76446"/>
                    <a:pt x="38418"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C284ADE7-36B1-5A70-5A12-243C02710C61}"/>
                </a:ext>
              </a:extLst>
            </p:cNvPr>
            <p:cNvSpPr/>
            <p:nvPr/>
          </p:nvSpPr>
          <p:spPr>
            <a:xfrm>
              <a:off x="8256297" y="5307531"/>
              <a:ext cx="76199" cy="76199"/>
            </a:xfrm>
            <a:custGeom>
              <a:avLst/>
              <a:gdLst>
                <a:gd name="connsiteX0" fmla="*/ 38431 w 76199"/>
                <a:gd name="connsiteY0" fmla="*/ 76379 h 76199"/>
                <a:gd name="connsiteX1" fmla="*/ 65372 w 76199"/>
                <a:gd name="connsiteY1" fmla="*/ 65220 h 76199"/>
                <a:gd name="connsiteX2" fmla="*/ 76531 w 76199"/>
                <a:gd name="connsiteY2" fmla="*/ 38279 h 76199"/>
                <a:gd name="connsiteX3" fmla="*/ 65372 w 76199"/>
                <a:gd name="connsiteY3" fmla="*/ 11338 h 76199"/>
                <a:gd name="connsiteX4" fmla="*/ 38431 w 76199"/>
                <a:gd name="connsiteY4" fmla="*/ 179 h 76199"/>
                <a:gd name="connsiteX5" fmla="*/ 11490 w 76199"/>
                <a:gd name="connsiteY5" fmla="*/ 11338 h 76199"/>
                <a:gd name="connsiteX6" fmla="*/ 331 w 76199"/>
                <a:gd name="connsiteY6" fmla="*/ 38279 h 76199"/>
                <a:gd name="connsiteX7" fmla="*/ 11490 w 76199"/>
                <a:gd name="connsiteY7" fmla="*/ 65220 h 76199"/>
                <a:gd name="connsiteX8" fmla="*/ 38431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31" y="76379"/>
                  </a:moveTo>
                  <a:cubicBezTo>
                    <a:pt x="48535" y="76379"/>
                    <a:pt x="58227" y="72365"/>
                    <a:pt x="65372" y="65220"/>
                  </a:cubicBezTo>
                  <a:cubicBezTo>
                    <a:pt x="72516" y="58075"/>
                    <a:pt x="76531" y="48383"/>
                    <a:pt x="76531" y="38279"/>
                  </a:cubicBezTo>
                  <a:cubicBezTo>
                    <a:pt x="76531" y="28175"/>
                    <a:pt x="72516" y="18483"/>
                    <a:pt x="65372" y="11338"/>
                  </a:cubicBezTo>
                  <a:cubicBezTo>
                    <a:pt x="58227" y="4194"/>
                    <a:pt x="48535" y="179"/>
                    <a:pt x="38431" y="179"/>
                  </a:cubicBezTo>
                  <a:cubicBezTo>
                    <a:pt x="28327" y="179"/>
                    <a:pt x="18635" y="4194"/>
                    <a:pt x="11490" y="11338"/>
                  </a:cubicBezTo>
                  <a:cubicBezTo>
                    <a:pt x="4345" y="18483"/>
                    <a:pt x="331" y="28175"/>
                    <a:pt x="331" y="38279"/>
                  </a:cubicBezTo>
                  <a:cubicBezTo>
                    <a:pt x="331" y="48383"/>
                    <a:pt x="4345" y="58075"/>
                    <a:pt x="11490" y="65220"/>
                  </a:cubicBezTo>
                  <a:cubicBezTo>
                    <a:pt x="18635" y="72365"/>
                    <a:pt x="28327" y="76379"/>
                    <a:pt x="38431" y="76379"/>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F63BF076-0477-77A6-E4CC-10441007A0F4}"/>
                </a:ext>
              </a:extLst>
            </p:cNvPr>
            <p:cNvSpPr/>
            <p:nvPr/>
          </p:nvSpPr>
          <p:spPr>
            <a:xfrm>
              <a:off x="8417345" y="6160971"/>
              <a:ext cx="76199" cy="76199"/>
            </a:xfrm>
            <a:custGeom>
              <a:avLst/>
              <a:gdLst>
                <a:gd name="connsiteX0" fmla="*/ 38444 w 76199"/>
                <a:gd name="connsiteY0" fmla="*/ 76446 h 76199"/>
                <a:gd name="connsiteX1" fmla="*/ 65384 w 76199"/>
                <a:gd name="connsiteY1" fmla="*/ 65287 h 76199"/>
                <a:gd name="connsiteX2" fmla="*/ 76543 w 76199"/>
                <a:gd name="connsiteY2" fmla="*/ 38346 h 76199"/>
                <a:gd name="connsiteX3" fmla="*/ 65384 w 76199"/>
                <a:gd name="connsiteY3" fmla="*/ 11405 h 76199"/>
                <a:gd name="connsiteX4" fmla="*/ 38444 w 76199"/>
                <a:gd name="connsiteY4" fmla="*/ 246 h 76199"/>
                <a:gd name="connsiteX5" fmla="*/ 11503 w 76199"/>
                <a:gd name="connsiteY5" fmla="*/ 11405 h 76199"/>
                <a:gd name="connsiteX6" fmla="*/ 344 w 76199"/>
                <a:gd name="connsiteY6" fmla="*/ 38346 h 76199"/>
                <a:gd name="connsiteX7" fmla="*/ 11503 w 76199"/>
                <a:gd name="connsiteY7" fmla="*/ 65287 h 76199"/>
                <a:gd name="connsiteX8" fmla="*/ 3844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44" y="76446"/>
                  </a:moveTo>
                  <a:cubicBezTo>
                    <a:pt x="48548" y="76446"/>
                    <a:pt x="58240" y="72432"/>
                    <a:pt x="65384" y="65287"/>
                  </a:cubicBezTo>
                  <a:cubicBezTo>
                    <a:pt x="72529" y="58142"/>
                    <a:pt x="76543" y="48450"/>
                    <a:pt x="76543" y="38346"/>
                  </a:cubicBezTo>
                  <a:cubicBezTo>
                    <a:pt x="76543" y="28242"/>
                    <a:pt x="72529" y="18550"/>
                    <a:pt x="65384" y="11405"/>
                  </a:cubicBezTo>
                  <a:cubicBezTo>
                    <a:pt x="58240" y="4261"/>
                    <a:pt x="48548" y="246"/>
                    <a:pt x="38444" y="246"/>
                  </a:cubicBezTo>
                  <a:cubicBezTo>
                    <a:pt x="28339" y="246"/>
                    <a:pt x="18648" y="4261"/>
                    <a:pt x="11503" y="11405"/>
                  </a:cubicBezTo>
                  <a:cubicBezTo>
                    <a:pt x="4358" y="18550"/>
                    <a:pt x="344" y="28242"/>
                    <a:pt x="344" y="38346"/>
                  </a:cubicBezTo>
                  <a:cubicBezTo>
                    <a:pt x="344" y="48450"/>
                    <a:pt x="4358" y="58142"/>
                    <a:pt x="11503" y="65287"/>
                  </a:cubicBezTo>
                  <a:cubicBezTo>
                    <a:pt x="18648" y="72432"/>
                    <a:pt x="28339" y="76446"/>
                    <a:pt x="38444"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C4CB233F-42D6-FF2C-87AA-037A6D1DC721}"/>
                </a:ext>
              </a:extLst>
            </p:cNvPr>
            <p:cNvSpPr/>
            <p:nvPr/>
          </p:nvSpPr>
          <p:spPr>
            <a:xfrm>
              <a:off x="8578407" y="3600651"/>
              <a:ext cx="76199" cy="76199"/>
            </a:xfrm>
            <a:custGeom>
              <a:avLst/>
              <a:gdLst>
                <a:gd name="connsiteX0" fmla="*/ 38456 w 76199"/>
                <a:gd name="connsiteY0" fmla="*/ 76245 h 76199"/>
                <a:gd name="connsiteX1" fmla="*/ 65397 w 76199"/>
                <a:gd name="connsiteY1" fmla="*/ 65085 h 76199"/>
                <a:gd name="connsiteX2" fmla="*/ 76556 w 76199"/>
                <a:gd name="connsiteY2" fmla="*/ 38145 h 76199"/>
                <a:gd name="connsiteX3" fmla="*/ 65397 w 76199"/>
                <a:gd name="connsiteY3" fmla="*/ 11204 h 76199"/>
                <a:gd name="connsiteX4" fmla="*/ 38456 w 76199"/>
                <a:gd name="connsiteY4" fmla="*/ 45 h 76199"/>
                <a:gd name="connsiteX5" fmla="*/ 11516 w 76199"/>
                <a:gd name="connsiteY5" fmla="*/ 11204 h 76199"/>
                <a:gd name="connsiteX6" fmla="*/ 356 w 76199"/>
                <a:gd name="connsiteY6" fmla="*/ 38145 h 76199"/>
                <a:gd name="connsiteX7" fmla="*/ 11516 w 76199"/>
                <a:gd name="connsiteY7" fmla="*/ 65085 h 76199"/>
                <a:gd name="connsiteX8" fmla="*/ 38456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56" y="76245"/>
                  </a:moveTo>
                  <a:cubicBezTo>
                    <a:pt x="48560" y="76245"/>
                    <a:pt x="58252" y="72230"/>
                    <a:pt x="65397" y="65085"/>
                  </a:cubicBezTo>
                  <a:cubicBezTo>
                    <a:pt x="72542" y="57941"/>
                    <a:pt x="76556" y="48249"/>
                    <a:pt x="76556" y="38145"/>
                  </a:cubicBezTo>
                  <a:cubicBezTo>
                    <a:pt x="76556" y="28040"/>
                    <a:pt x="72542" y="18349"/>
                    <a:pt x="65397" y="11204"/>
                  </a:cubicBezTo>
                  <a:cubicBezTo>
                    <a:pt x="58252" y="4059"/>
                    <a:pt x="48560" y="45"/>
                    <a:pt x="38456" y="45"/>
                  </a:cubicBezTo>
                  <a:cubicBezTo>
                    <a:pt x="28352" y="45"/>
                    <a:pt x="18660" y="4059"/>
                    <a:pt x="11516" y="11204"/>
                  </a:cubicBezTo>
                  <a:cubicBezTo>
                    <a:pt x="4371" y="18349"/>
                    <a:pt x="356" y="28040"/>
                    <a:pt x="356" y="38145"/>
                  </a:cubicBezTo>
                  <a:cubicBezTo>
                    <a:pt x="356" y="48249"/>
                    <a:pt x="4371" y="57941"/>
                    <a:pt x="11516" y="65085"/>
                  </a:cubicBezTo>
                  <a:cubicBezTo>
                    <a:pt x="18660" y="72230"/>
                    <a:pt x="28352" y="76245"/>
                    <a:pt x="38456" y="76245"/>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C19B3DFA-6BD3-04D5-2451-6FB323FC1BCA}"/>
                </a:ext>
              </a:extLst>
            </p:cNvPr>
            <p:cNvSpPr/>
            <p:nvPr/>
          </p:nvSpPr>
          <p:spPr>
            <a:xfrm>
              <a:off x="8739468" y="6160971"/>
              <a:ext cx="76199" cy="76199"/>
            </a:xfrm>
            <a:custGeom>
              <a:avLst/>
              <a:gdLst>
                <a:gd name="connsiteX0" fmla="*/ 38469 w 76199"/>
                <a:gd name="connsiteY0" fmla="*/ 76446 h 76199"/>
                <a:gd name="connsiteX1" fmla="*/ 65410 w 76199"/>
                <a:gd name="connsiteY1" fmla="*/ 65287 h 76199"/>
                <a:gd name="connsiteX2" fmla="*/ 76569 w 76199"/>
                <a:gd name="connsiteY2" fmla="*/ 38346 h 76199"/>
                <a:gd name="connsiteX3" fmla="*/ 65410 w 76199"/>
                <a:gd name="connsiteY3" fmla="*/ 11405 h 76199"/>
                <a:gd name="connsiteX4" fmla="*/ 38469 w 76199"/>
                <a:gd name="connsiteY4" fmla="*/ 246 h 76199"/>
                <a:gd name="connsiteX5" fmla="*/ 11528 w 76199"/>
                <a:gd name="connsiteY5" fmla="*/ 11405 h 76199"/>
                <a:gd name="connsiteX6" fmla="*/ 369 w 76199"/>
                <a:gd name="connsiteY6" fmla="*/ 38346 h 76199"/>
                <a:gd name="connsiteX7" fmla="*/ 11528 w 76199"/>
                <a:gd name="connsiteY7" fmla="*/ 65287 h 76199"/>
                <a:gd name="connsiteX8" fmla="*/ 38469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69" y="76446"/>
                  </a:moveTo>
                  <a:cubicBezTo>
                    <a:pt x="48573" y="76446"/>
                    <a:pt x="58265" y="72432"/>
                    <a:pt x="65410" y="65287"/>
                  </a:cubicBezTo>
                  <a:cubicBezTo>
                    <a:pt x="72554" y="58142"/>
                    <a:pt x="76569" y="48450"/>
                    <a:pt x="76569" y="38346"/>
                  </a:cubicBezTo>
                  <a:cubicBezTo>
                    <a:pt x="76569" y="28242"/>
                    <a:pt x="72554" y="18550"/>
                    <a:pt x="65410" y="11405"/>
                  </a:cubicBezTo>
                  <a:cubicBezTo>
                    <a:pt x="58265" y="4261"/>
                    <a:pt x="48573" y="246"/>
                    <a:pt x="38469" y="246"/>
                  </a:cubicBezTo>
                  <a:cubicBezTo>
                    <a:pt x="28365" y="246"/>
                    <a:pt x="18673" y="4261"/>
                    <a:pt x="11528" y="11405"/>
                  </a:cubicBezTo>
                  <a:cubicBezTo>
                    <a:pt x="4383" y="18550"/>
                    <a:pt x="369" y="28242"/>
                    <a:pt x="369" y="38346"/>
                  </a:cubicBezTo>
                  <a:cubicBezTo>
                    <a:pt x="369" y="48450"/>
                    <a:pt x="4383" y="58142"/>
                    <a:pt x="11528" y="65287"/>
                  </a:cubicBezTo>
                  <a:cubicBezTo>
                    <a:pt x="18673" y="72432"/>
                    <a:pt x="28365" y="76446"/>
                    <a:pt x="38469"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5D800AEE-98F6-83D7-90CF-EFE1416697EA}"/>
                </a:ext>
              </a:extLst>
            </p:cNvPr>
            <p:cNvSpPr/>
            <p:nvPr/>
          </p:nvSpPr>
          <p:spPr>
            <a:xfrm>
              <a:off x="8900529" y="3600651"/>
              <a:ext cx="76199" cy="76199"/>
            </a:xfrm>
            <a:custGeom>
              <a:avLst/>
              <a:gdLst>
                <a:gd name="connsiteX0" fmla="*/ 38482 w 76199"/>
                <a:gd name="connsiteY0" fmla="*/ 76245 h 76199"/>
                <a:gd name="connsiteX1" fmla="*/ 65422 w 76199"/>
                <a:gd name="connsiteY1" fmla="*/ 65085 h 76199"/>
                <a:gd name="connsiteX2" fmla="*/ 76582 w 76199"/>
                <a:gd name="connsiteY2" fmla="*/ 38145 h 76199"/>
                <a:gd name="connsiteX3" fmla="*/ 65422 w 76199"/>
                <a:gd name="connsiteY3" fmla="*/ 11204 h 76199"/>
                <a:gd name="connsiteX4" fmla="*/ 38482 w 76199"/>
                <a:gd name="connsiteY4" fmla="*/ 45 h 76199"/>
                <a:gd name="connsiteX5" fmla="*/ 11541 w 76199"/>
                <a:gd name="connsiteY5" fmla="*/ 11204 h 76199"/>
                <a:gd name="connsiteX6" fmla="*/ 382 w 76199"/>
                <a:gd name="connsiteY6" fmla="*/ 38145 h 76199"/>
                <a:gd name="connsiteX7" fmla="*/ 11541 w 76199"/>
                <a:gd name="connsiteY7" fmla="*/ 65085 h 76199"/>
                <a:gd name="connsiteX8" fmla="*/ 38482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82" y="76245"/>
                  </a:moveTo>
                  <a:cubicBezTo>
                    <a:pt x="48586" y="76245"/>
                    <a:pt x="58278" y="72230"/>
                    <a:pt x="65422" y="65085"/>
                  </a:cubicBezTo>
                  <a:cubicBezTo>
                    <a:pt x="72567" y="57941"/>
                    <a:pt x="76582" y="48249"/>
                    <a:pt x="76582" y="38145"/>
                  </a:cubicBezTo>
                  <a:cubicBezTo>
                    <a:pt x="76582" y="28040"/>
                    <a:pt x="72567" y="18349"/>
                    <a:pt x="65422" y="11204"/>
                  </a:cubicBezTo>
                  <a:cubicBezTo>
                    <a:pt x="58278" y="4059"/>
                    <a:pt x="48586" y="45"/>
                    <a:pt x="38482" y="45"/>
                  </a:cubicBezTo>
                  <a:cubicBezTo>
                    <a:pt x="28377" y="45"/>
                    <a:pt x="18686" y="4059"/>
                    <a:pt x="11541" y="11204"/>
                  </a:cubicBezTo>
                  <a:cubicBezTo>
                    <a:pt x="4396" y="18349"/>
                    <a:pt x="382" y="28040"/>
                    <a:pt x="382" y="38145"/>
                  </a:cubicBezTo>
                  <a:cubicBezTo>
                    <a:pt x="382" y="48249"/>
                    <a:pt x="4396" y="57941"/>
                    <a:pt x="11541" y="65085"/>
                  </a:cubicBezTo>
                  <a:cubicBezTo>
                    <a:pt x="18686" y="72230"/>
                    <a:pt x="28377" y="76245"/>
                    <a:pt x="38482" y="76245"/>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D3E18CF1-4955-1627-D5A4-92CB715438BE}"/>
                </a:ext>
              </a:extLst>
            </p:cNvPr>
            <p:cNvSpPr/>
            <p:nvPr/>
          </p:nvSpPr>
          <p:spPr>
            <a:xfrm>
              <a:off x="9061590" y="6160971"/>
              <a:ext cx="76199" cy="76199"/>
            </a:xfrm>
            <a:custGeom>
              <a:avLst/>
              <a:gdLst>
                <a:gd name="connsiteX0" fmla="*/ 38494 w 76199"/>
                <a:gd name="connsiteY0" fmla="*/ 76446 h 76199"/>
                <a:gd name="connsiteX1" fmla="*/ 65435 w 76199"/>
                <a:gd name="connsiteY1" fmla="*/ 65287 h 76199"/>
                <a:gd name="connsiteX2" fmla="*/ 76594 w 76199"/>
                <a:gd name="connsiteY2" fmla="*/ 38346 h 76199"/>
                <a:gd name="connsiteX3" fmla="*/ 65435 w 76199"/>
                <a:gd name="connsiteY3" fmla="*/ 11405 h 76199"/>
                <a:gd name="connsiteX4" fmla="*/ 38494 w 76199"/>
                <a:gd name="connsiteY4" fmla="*/ 246 h 76199"/>
                <a:gd name="connsiteX5" fmla="*/ 11554 w 76199"/>
                <a:gd name="connsiteY5" fmla="*/ 11405 h 76199"/>
                <a:gd name="connsiteX6" fmla="*/ 394 w 76199"/>
                <a:gd name="connsiteY6" fmla="*/ 38346 h 76199"/>
                <a:gd name="connsiteX7" fmla="*/ 11554 w 76199"/>
                <a:gd name="connsiteY7" fmla="*/ 65287 h 76199"/>
                <a:gd name="connsiteX8" fmla="*/ 3849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94" y="76446"/>
                  </a:moveTo>
                  <a:cubicBezTo>
                    <a:pt x="48599" y="76446"/>
                    <a:pt x="58290" y="72432"/>
                    <a:pt x="65435" y="65287"/>
                  </a:cubicBezTo>
                  <a:cubicBezTo>
                    <a:pt x="72580" y="58142"/>
                    <a:pt x="76594" y="48450"/>
                    <a:pt x="76594" y="38346"/>
                  </a:cubicBezTo>
                  <a:cubicBezTo>
                    <a:pt x="76594" y="28242"/>
                    <a:pt x="72580" y="18550"/>
                    <a:pt x="65435" y="11405"/>
                  </a:cubicBezTo>
                  <a:cubicBezTo>
                    <a:pt x="58290" y="4261"/>
                    <a:pt x="48599" y="246"/>
                    <a:pt x="38494" y="246"/>
                  </a:cubicBezTo>
                  <a:cubicBezTo>
                    <a:pt x="28390" y="246"/>
                    <a:pt x="18698" y="4261"/>
                    <a:pt x="11554" y="11405"/>
                  </a:cubicBezTo>
                  <a:cubicBezTo>
                    <a:pt x="4409" y="18550"/>
                    <a:pt x="394" y="28242"/>
                    <a:pt x="394" y="38346"/>
                  </a:cubicBezTo>
                  <a:cubicBezTo>
                    <a:pt x="394" y="48450"/>
                    <a:pt x="4409" y="58142"/>
                    <a:pt x="11554" y="65287"/>
                  </a:cubicBezTo>
                  <a:cubicBezTo>
                    <a:pt x="18698" y="72432"/>
                    <a:pt x="28390" y="76446"/>
                    <a:pt x="38494"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B5D2B3BD-ED6F-2574-6187-D690BBCBB070}"/>
                </a:ext>
              </a:extLst>
            </p:cNvPr>
            <p:cNvSpPr/>
            <p:nvPr/>
          </p:nvSpPr>
          <p:spPr>
            <a:xfrm>
              <a:off x="9222638" y="5307531"/>
              <a:ext cx="76199" cy="76199"/>
            </a:xfrm>
            <a:custGeom>
              <a:avLst/>
              <a:gdLst>
                <a:gd name="connsiteX0" fmla="*/ 38507 w 76199"/>
                <a:gd name="connsiteY0" fmla="*/ 76379 h 76199"/>
                <a:gd name="connsiteX1" fmla="*/ 65448 w 76199"/>
                <a:gd name="connsiteY1" fmla="*/ 65220 h 76199"/>
                <a:gd name="connsiteX2" fmla="*/ 76607 w 76199"/>
                <a:gd name="connsiteY2" fmla="*/ 38279 h 76199"/>
                <a:gd name="connsiteX3" fmla="*/ 65448 w 76199"/>
                <a:gd name="connsiteY3" fmla="*/ 11338 h 76199"/>
                <a:gd name="connsiteX4" fmla="*/ 38507 w 76199"/>
                <a:gd name="connsiteY4" fmla="*/ 179 h 76199"/>
                <a:gd name="connsiteX5" fmla="*/ 11566 w 76199"/>
                <a:gd name="connsiteY5" fmla="*/ 11338 h 76199"/>
                <a:gd name="connsiteX6" fmla="*/ 407 w 76199"/>
                <a:gd name="connsiteY6" fmla="*/ 38279 h 76199"/>
                <a:gd name="connsiteX7" fmla="*/ 11566 w 76199"/>
                <a:gd name="connsiteY7" fmla="*/ 65220 h 76199"/>
                <a:gd name="connsiteX8" fmla="*/ 38507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07" y="76379"/>
                  </a:moveTo>
                  <a:cubicBezTo>
                    <a:pt x="48611" y="76379"/>
                    <a:pt x="58303" y="72365"/>
                    <a:pt x="65448" y="65220"/>
                  </a:cubicBezTo>
                  <a:cubicBezTo>
                    <a:pt x="72592" y="58075"/>
                    <a:pt x="76607" y="48383"/>
                    <a:pt x="76607" y="38279"/>
                  </a:cubicBezTo>
                  <a:cubicBezTo>
                    <a:pt x="76607" y="28175"/>
                    <a:pt x="72592" y="18483"/>
                    <a:pt x="65448" y="11338"/>
                  </a:cubicBezTo>
                  <a:cubicBezTo>
                    <a:pt x="58303" y="4194"/>
                    <a:pt x="48611" y="179"/>
                    <a:pt x="38507" y="179"/>
                  </a:cubicBezTo>
                  <a:cubicBezTo>
                    <a:pt x="28403" y="179"/>
                    <a:pt x="18711" y="4194"/>
                    <a:pt x="11566" y="11338"/>
                  </a:cubicBezTo>
                  <a:cubicBezTo>
                    <a:pt x="4422" y="18483"/>
                    <a:pt x="407" y="28175"/>
                    <a:pt x="407" y="38279"/>
                  </a:cubicBezTo>
                  <a:cubicBezTo>
                    <a:pt x="407" y="48383"/>
                    <a:pt x="4422" y="58075"/>
                    <a:pt x="11566" y="65220"/>
                  </a:cubicBezTo>
                  <a:cubicBezTo>
                    <a:pt x="18711" y="72365"/>
                    <a:pt x="28403" y="76379"/>
                    <a:pt x="38507" y="76379"/>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463AB714-1192-9C2C-5DD9-67686C5CE558}"/>
                </a:ext>
              </a:extLst>
            </p:cNvPr>
            <p:cNvSpPr/>
            <p:nvPr/>
          </p:nvSpPr>
          <p:spPr>
            <a:xfrm>
              <a:off x="9383699" y="6160971"/>
              <a:ext cx="76199" cy="76199"/>
            </a:xfrm>
            <a:custGeom>
              <a:avLst/>
              <a:gdLst>
                <a:gd name="connsiteX0" fmla="*/ 38520 w 76199"/>
                <a:gd name="connsiteY0" fmla="*/ 76446 h 76199"/>
                <a:gd name="connsiteX1" fmla="*/ 65460 w 76199"/>
                <a:gd name="connsiteY1" fmla="*/ 65287 h 76199"/>
                <a:gd name="connsiteX2" fmla="*/ 76620 w 76199"/>
                <a:gd name="connsiteY2" fmla="*/ 38346 h 76199"/>
                <a:gd name="connsiteX3" fmla="*/ 65460 w 76199"/>
                <a:gd name="connsiteY3" fmla="*/ 11405 h 76199"/>
                <a:gd name="connsiteX4" fmla="*/ 38520 w 76199"/>
                <a:gd name="connsiteY4" fmla="*/ 246 h 76199"/>
                <a:gd name="connsiteX5" fmla="*/ 11579 w 76199"/>
                <a:gd name="connsiteY5" fmla="*/ 11405 h 76199"/>
                <a:gd name="connsiteX6" fmla="*/ 420 w 76199"/>
                <a:gd name="connsiteY6" fmla="*/ 38346 h 76199"/>
                <a:gd name="connsiteX7" fmla="*/ 11579 w 76199"/>
                <a:gd name="connsiteY7" fmla="*/ 65287 h 76199"/>
                <a:gd name="connsiteX8" fmla="*/ 3852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20" y="76446"/>
                  </a:moveTo>
                  <a:cubicBezTo>
                    <a:pt x="48624" y="76446"/>
                    <a:pt x="58316" y="72432"/>
                    <a:pt x="65460" y="65287"/>
                  </a:cubicBezTo>
                  <a:cubicBezTo>
                    <a:pt x="72605" y="58142"/>
                    <a:pt x="76620" y="48450"/>
                    <a:pt x="76620" y="38346"/>
                  </a:cubicBezTo>
                  <a:cubicBezTo>
                    <a:pt x="76620" y="28242"/>
                    <a:pt x="72605" y="18550"/>
                    <a:pt x="65460" y="11405"/>
                  </a:cubicBezTo>
                  <a:cubicBezTo>
                    <a:pt x="58316" y="4261"/>
                    <a:pt x="48624" y="246"/>
                    <a:pt x="38520" y="246"/>
                  </a:cubicBezTo>
                  <a:cubicBezTo>
                    <a:pt x="28415" y="246"/>
                    <a:pt x="18724" y="4261"/>
                    <a:pt x="11579" y="11405"/>
                  </a:cubicBezTo>
                  <a:cubicBezTo>
                    <a:pt x="4434" y="18550"/>
                    <a:pt x="420" y="28242"/>
                    <a:pt x="420" y="38346"/>
                  </a:cubicBezTo>
                  <a:cubicBezTo>
                    <a:pt x="420" y="48450"/>
                    <a:pt x="4434" y="58142"/>
                    <a:pt x="11579" y="65287"/>
                  </a:cubicBezTo>
                  <a:cubicBezTo>
                    <a:pt x="18724" y="72432"/>
                    <a:pt x="28415" y="76446"/>
                    <a:pt x="38520"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58FE7032-86C0-9CBE-6CCC-2BB2C592575E}"/>
                </a:ext>
              </a:extLst>
            </p:cNvPr>
            <p:cNvSpPr/>
            <p:nvPr/>
          </p:nvSpPr>
          <p:spPr>
            <a:xfrm>
              <a:off x="9544760" y="5648907"/>
              <a:ext cx="76199" cy="76199"/>
            </a:xfrm>
            <a:custGeom>
              <a:avLst/>
              <a:gdLst>
                <a:gd name="connsiteX0" fmla="*/ 38532 w 76199"/>
                <a:gd name="connsiteY0" fmla="*/ 76406 h 76199"/>
                <a:gd name="connsiteX1" fmla="*/ 65473 w 76199"/>
                <a:gd name="connsiteY1" fmla="*/ 65247 h 76199"/>
                <a:gd name="connsiteX2" fmla="*/ 76632 w 76199"/>
                <a:gd name="connsiteY2" fmla="*/ 38306 h 76199"/>
                <a:gd name="connsiteX3" fmla="*/ 65473 w 76199"/>
                <a:gd name="connsiteY3" fmla="*/ 11365 h 76199"/>
                <a:gd name="connsiteX4" fmla="*/ 38532 w 76199"/>
                <a:gd name="connsiteY4" fmla="*/ 206 h 76199"/>
                <a:gd name="connsiteX5" fmla="*/ 11592 w 76199"/>
                <a:gd name="connsiteY5" fmla="*/ 11365 h 76199"/>
                <a:gd name="connsiteX6" fmla="*/ 432 w 76199"/>
                <a:gd name="connsiteY6" fmla="*/ 38306 h 76199"/>
                <a:gd name="connsiteX7" fmla="*/ 11592 w 76199"/>
                <a:gd name="connsiteY7" fmla="*/ 65247 h 76199"/>
                <a:gd name="connsiteX8" fmla="*/ 38532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32" y="76406"/>
                  </a:moveTo>
                  <a:cubicBezTo>
                    <a:pt x="48637" y="76406"/>
                    <a:pt x="58328" y="72391"/>
                    <a:pt x="65473" y="65247"/>
                  </a:cubicBezTo>
                  <a:cubicBezTo>
                    <a:pt x="72618" y="58102"/>
                    <a:pt x="76632" y="48410"/>
                    <a:pt x="76632" y="38306"/>
                  </a:cubicBezTo>
                  <a:cubicBezTo>
                    <a:pt x="76632" y="28202"/>
                    <a:pt x="72618" y="18510"/>
                    <a:pt x="65473" y="11365"/>
                  </a:cubicBezTo>
                  <a:cubicBezTo>
                    <a:pt x="58328" y="4220"/>
                    <a:pt x="48637" y="206"/>
                    <a:pt x="38532" y="206"/>
                  </a:cubicBezTo>
                  <a:cubicBezTo>
                    <a:pt x="28428" y="206"/>
                    <a:pt x="18736" y="4220"/>
                    <a:pt x="11592" y="11365"/>
                  </a:cubicBezTo>
                  <a:cubicBezTo>
                    <a:pt x="4447" y="18510"/>
                    <a:pt x="432" y="28202"/>
                    <a:pt x="432" y="38306"/>
                  </a:cubicBezTo>
                  <a:cubicBezTo>
                    <a:pt x="432" y="48410"/>
                    <a:pt x="4447" y="58102"/>
                    <a:pt x="11592" y="65247"/>
                  </a:cubicBezTo>
                  <a:cubicBezTo>
                    <a:pt x="18736" y="72391"/>
                    <a:pt x="28428" y="76406"/>
                    <a:pt x="38532" y="7640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0F73EACF-60AC-A36C-1185-857707F894C8}"/>
                </a:ext>
              </a:extLst>
            </p:cNvPr>
            <p:cNvSpPr/>
            <p:nvPr/>
          </p:nvSpPr>
          <p:spPr>
            <a:xfrm>
              <a:off x="9705822" y="6160971"/>
              <a:ext cx="76199" cy="76199"/>
            </a:xfrm>
            <a:custGeom>
              <a:avLst/>
              <a:gdLst>
                <a:gd name="connsiteX0" fmla="*/ 38545 w 76199"/>
                <a:gd name="connsiteY0" fmla="*/ 76446 h 76199"/>
                <a:gd name="connsiteX1" fmla="*/ 65486 w 76199"/>
                <a:gd name="connsiteY1" fmla="*/ 65287 h 76199"/>
                <a:gd name="connsiteX2" fmla="*/ 76645 w 76199"/>
                <a:gd name="connsiteY2" fmla="*/ 38346 h 76199"/>
                <a:gd name="connsiteX3" fmla="*/ 65486 w 76199"/>
                <a:gd name="connsiteY3" fmla="*/ 11405 h 76199"/>
                <a:gd name="connsiteX4" fmla="*/ 38545 w 76199"/>
                <a:gd name="connsiteY4" fmla="*/ 246 h 76199"/>
                <a:gd name="connsiteX5" fmla="*/ 11604 w 76199"/>
                <a:gd name="connsiteY5" fmla="*/ 11405 h 76199"/>
                <a:gd name="connsiteX6" fmla="*/ 445 w 76199"/>
                <a:gd name="connsiteY6" fmla="*/ 38346 h 76199"/>
                <a:gd name="connsiteX7" fmla="*/ 11604 w 76199"/>
                <a:gd name="connsiteY7" fmla="*/ 65287 h 76199"/>
                <a:gd name="connsiteX8" fmla="*/ 3854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45" y="76446"/>
                  </a:moveTo>
                  <a:cubicBezTo>
                    <a:pt x="48649" y="76446"/>
                    <a:pt x="58341" y="72432"/>
                    <a:pt x="65486" y="65287"/>
                  </a:cubicBezTo>
                  <a:cubicBezTo>
                    <a:pt x="72630" y="58142"/>
                    <a:pt x="76645" y="48450"/>
                    <a:pt x="76645" y="38346"/>
                  </a:cubicBezTo>
                  <a:cubicBezTo>
                    <a:pt x="76645" y="28242"/>
                    <a:pt x="72630" y="18550"/>
                    <a:pt x="65486" y="11405"/>
                  </a:cubicBezTo>
                  <a:cubicBezTo>
                    <a:pt x="58341" y="4261"/>
                    <a:pt x="48649" y="246"/>
                    <a:pt x="38545" y="246"/>
                  </a:cubicBezTo>
                  <a:cubicBezTo>
                    <a:pt x="28441" y="246"/>
                    <a:pt x="18749" y="4261"/>
                    <a:pt x="11604" y="11405"/>
                  </a:cubicBezTo>
                  <a:cubicBezTo>
                    <a:pt x="4460" y="18550"/>
                    <a:pt x="445" y="28242"/>
                    <a:pt x="445" y="38346"/>
                  </a:cubicBezTo>
                  <a:cubicBezTo>
                    <a:pt x="445" y="48450"/>
                    <a:pt x="4460" y="58142"/>
                    <a:pt x="11604" y="65287"/>
                  </a:cubicBezTo>
                  <a:cubicBezTo>
                    <a:pt x="18749" y="72432"/>
                    <a:pt x="28441" y="76446"/>
                    <a:pt x="38545"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62FC9610-5390-7982-8A54-401D9539A63E}"/>
                </a:ext>
              </a:extLst>
            </p:cNvPr>
            <p:cNvSpPr/>
            <p:nvPr/>
          </p:nvSpPr>
          <p:spPr>
            <a:xfrm>
              <a:off x="9866883" y="5795211"/>
              <a:ext cx="76199" cy="76199"/>
            </a:xfrm>
            <a:custGeom>
              <a:avLst/>
              <a:gdLst>
                <a:gd name="connsiteX0" fmla="*/ 38558 w 76199"/>
                <a:gd name="connsiteY0" fmla="*/ 76417 h 76199"/>
                <a:gd name="connsiteX1" fmla="*/ 65498 w 76199"/>
                <a:gd name="connsiteY1" fmla="*/ 65258 h 76199"/>
                <a:gd name="connsiteX2" fmla="*/ 76658 w 76199"/>
                <a:gd name="connsiteY2" fmla="*/ 38317 h 76199"/>
                <a:gd name="connsiteX3" fmla="*/ 65498 w 76199"/>
                <a:gd name="connsiteY3" fmla="*/ 11377 h 76199"/>
                <a:gd name="connsiteX4" fmla="*/ 38558 w 76199"/>
                <a:gd name="connsiteY4" fmla="*/ 217 h 76199"/>
                <a:gd name="connsiteX5" fmla="*/ 11617 w 76199"/>
                <a:gd name="connsiteY5" fmla="*/ 11377 h 76199"/>
                <a:gd name="connsiteX6" fmla="*/ 458 w 76199"/>
                <a:gd name="connsiteY6" fmla="*/ 38317 h 76199"/>
                <a:gd name="connsiteX7" fmla="*/ 11617 w 76199"/>
                <a:gd name="connsiteY7" fmla="*/ 65258 h 76199"/>
                <a:gd name="connsiteX8" fmla="*/ 38558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58" y="76417"/>
                  </a:moveTo>
                  <a:cubicBezTo>
                    <a:pt x="48662" y="76417"/>
                    <a:pt x="58354" y="72403"/>
                    <a:pt x="65498" y="65258"/>
                  </a:cubicBezTo>
                  <a:cubicBezTo>
                    <a:pt x="72643" y="58113"/>
                    <a:pt x="76658" y="48422"/>
                    <a:pt x="76658" y="38317"/>
                  </a:cubicBezTo>
                  <a:cubicBezTo>
                    <a:pt x="76658" y="28213"/>
                    <a:pt x="72643" y="18521"/>
                    <a:pt x="65498" y="11377"/>
                  </a:cubicBezTo>
                  <a:cubicBezTo>
                    <a:pt x="58354" y="4232"/>
                    <a:pt x="48662" y="217"/>
                    <a:pt x="38558" y="217"/>
                  </a:cubicBezTo>
                  <a:cubicBezTo>
                    <a:pt x="28453" y="217"/>
                    <a:pt x="18762" y="4232"/>
                    <a:pt x="11617" y="11377"/>
                  </a:cubicBezTo>
                  <a:cubicBezTo>
                    <a:pt x="4472" y="18521"/>
                    <a:pt x="458" y="28213"/>
                    <a:pt x="458" y="38317"/>
                  </a:cubicBezTo>
                  <a:cubicBezTo>
                    <a:pt x="458" y="48422"/>
                    <a:pt x="4472" y="58113"/>
                    <a:pt x="11617" y="65258"/>
                  </a:cubicBezTo>
                  <a:cubicBezTo>
                    <a:pt x="18762" y="72403"/>
                    <a:pt x="28453" y="76417"/>
                    <a:pt x="38558" y="76417"/>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C3A9B2CA-6730-73AF-F2DC-26453C41D788}"/>
                </a:ext>
              </a:extLst>
            </p:cNvPr>
            <p:cNvSpPr/>
            <p:nvPr/>
          </p:nvSpPr>
          <p:spPr>
            <a:xfrm>
              <a:off x="10027944" y="6160971"/>
              <a:ext cx="76199" cy="76199"/>
            </a:xfrm>
            <a:custGeom>
              <a:avLst/>
              <a:gdLst>
                <a:gd name="connsiteX0" fmla="*/ 38570 w 76199"/>
                <a:gd name="connsiteY0" fmla="*/ 76446 h 76199"/>
                <a:gd name="connsiteX1" fmla="*/ 65511 w 76199"/>
                <a:gd name="connsiteY1" fmla="*/ 65287 h 76199"/>
                <a:gd name="connsiteX2" fmla="*/ 76670 w 76199"/>
                <a:gd name="connsiteY2" fmla="*/ 38346 h 76199"/>
                <a:gd name="connsiteX3" fmla="*/ 65511 w 76199"/>
                <a:gd name="connsiteY3" fmla="*/ 11405 h 76199"/>
                <a:gd name="connsiteX4" fmla="*/ 38570 w 76199"/>
                <a:gd name="connsiteY4" fmla="*/ 246 h 76199"/>
                <a:gd name="connsiteX5" fmla="*/ 11630 w 76199"/>
                <a:gd name="connsiteY5" fmla="*/ 11405 h 76199"/>
                <a:gd name="connsiteX6" fmla="*/ 470 w 76199"/>
                <a:gd name="connsiteY6" fmla="*/ 38346 h 76199"/>
                <a:gd name="connsiteX7" fmla="*/ 11630 w 76199"/>
                <a:gd name="connsiteY7" fmla="*/ 65287 h 76199"/>
                <a:gd name="connsiteX8" fmla="*/ 3857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70" y="76446"/>
                  </a:moveTo>
                  <a:cubicBezTo>
                    <a:pt x="48675" y="76446"/>
                    <a:pt x="58366" y="72432"/>
                    <a:pt x="65511" y="65287"/>
                  </a:cubicBezTo>
                  <a:cubicBezTo>
                    <a:pt x="72656" y="58142"/>
                    <a:pt x="76670" y="48450"/>
                    <a:pt x="76670" y="38346"/>
                  </a:cubicBezTo>
                  <a:cubicBezTo>
                    <a:pt x="76670" y="28242"/>
                    <a:pt x="72656" y="18550"/>
                    <a:pt x="65511" y="11405"/>
                  </a:cubicBezTo>
                  <a:cubicBezTo>
                    <a:pt x="58366" y="4261"/>
                    <a:pt x="48675" y="246"/>
                    <a:pt x="38570" y="246"/>
                  </a:cubicBezTo>
                  <a:cubicBezTo>
                    <a:pt x="28466" y="246"/>
                    <a:pt x="18774" y="4261"/>
                    <a:pt x="11630" y="11405"/>
                  </a:cubicBezTo>
                  <a:cubicBezTo>
                    <a:pt x="4485" y="18550"/>
                    <a:pt x="470" y="28242"/>
                    <a:pt x="470" y="38346"/>
                  </a:cubicBezTo>
                  <a:cubicBezTo>
                    <a:pt x="470" y="48450"/>
                    <a:pt x="4485" y="58142"/>
                    <a:pt x="11630" y="65287"/>
                  </a:cubicBezTo>
                  <a:cubicBezTo>
                    <a:pt x="18774" y="72432"/>
                    <a:pt x="28466" y="76446"/>
                    <a:pt x="38570"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3606972E-6E9E-962C-E406-324A27047BD8}"/>
                </a:ext>
              </a:extLst>
            </p:cNvPr>
            <p:cNvSpPr/>
            <p:nvPr/>
          </p:nvSpPr>
          <p:spPr>
            <a:xfrm>
              <a:off x="10188992" y="5876491"/>
              <a:ext cx="76199" cy="76199"/>
            </a:xfrm>
            <a:custGeom>
              <a:avLst/>
              <a:gdLst>
                <a:gd name="connsiteX0" fmla="*/ 38583 w 76199"/>
                <a:gd name="connsiteY0" fmla="*/ 76424 h 76199"/>
                <a:gd name="connsiteX1" fmla="*/ 65524 w 76199"/>
                <a:gd name="connsiteY1" fmla="*/ 65265 h 76199"/>
                <a:gd name="connsiteX2" fmla="*/ 76683 w 76199"/>
                <a:gd name="connsiteY2" fmla="*/ 38324 h 76199"/>
                <a:gd name="connsiteX3" fmla="*/ 65524 w 76199"/>
                <a:gd name="connsiteY3" fmla="*/ 11383 h 76199"/>
                <a:gd name="connsiteX4" fmla="*/ 38583 w 76199"/>
                <a:gd name="connsiteY4" fmla="*/ 224 h 76199"/>
                <a:gd name="connsiteX5" fmla="*/ 11642 w 76199"/>
                <a:gd name="connsiteY5" fmla="*/ 11383 h 76199"/>
                <a:gd name="connsiteX6" fmla="*/ 483 w 76199"/>
                <a:gd name="connsiteY6" fmla="*/ 38324 h 76199"/>
                <a:gd name="connsiteX7" fmla="*/ 11642 w 76199"/>
                <a:gd name="connsiteY7" fmla="*/ 65265 h 76199"/>
                <a:gd name="connsiteX8" fmla="*/ 38583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83" y="76424"/>
                  </a:moveTo>
                  <a:cubicBezTo>
                    <a:pt x="48687" y="76424"/>
                    <a:pt x="58379" y="72409"/>
                    <a:pt x="65524" y="65265"/>
                  </a:cubicBezTo>
                  <a:cubicBezTo>
                    <a:pt x="72669" y="58120"/>
                    <a:pt x="76683" y="48428"/>
                    <a:pt x="76683" y="38324"/>
                  </a:cubicBezTo>
                  <a:cubicBezTo>
                    <a:pt x="76683" y="28220"/>
                    <a:pt x="72669" y="18528"/>
                    <a:pt x="65524" y="11383"/>
                  </a:cubicBezTo>
                  <a:cubicBezTo>
                    <a:pt x="58379" y="4238"/>
                    <a:pt x="48687" y="224"/>
                    <a:pt x="38583" y="224"/>
                  </a:cubicBezTo>
                  <a:cubicBezTo>
                    <a:pt x="28479" y="224"/>
                    <a:pt x="18787" y="4238"/>
                    <a:pt x="11642" y="11383"/>
                  </a:cubicBezTo>
                  <a:cubicBezTo>
                    <a:pt x="4498" y="18528"/>
                    <a:pt x="483" y="28220"/>
                    <a:pt x="483" y="38324"/>
                  </a:cubicBezTo>
                  <a:cubicBezTo>
                    <a:pt x="483" y="48428"/>
                    <a:pt x="4498" y="58120"/>
                    <a:pt x="11642" y="65265"/>
                  </a:cubicBezTo>
                  <a:cubicBezTo>
                    <a:pt x="18787" y="72409"/>
                    <a:pt x="28479" y="76424"/>
                    <a:pt x="38583" y="7642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2094FFB5-0FB1-A0A7-EA68-6F47C145119D}"/>
                </a:ext>
              </a:extLst>
            </p:cNvPr>
            <p:cNvSpPr/>
            <p:nvPr/>
          </p:nvSpPr>
          <p:spPr>
            <a:xfrm>
              <a:off x="10350053" y="6160971"/>
              <a:ext cx="76199" cy="76199"/>
            </a:xfrm>
            <a:custGeom>
              <a:avLst/>
              <a:gdLst>
                <a:gd name="connsiteX0" fmla="*/ 38596 w 76199"/>
                <a:gd name="connsiteY0" fmla="*/ 76446 h 76199"/>
                <a:gd name="connsiteX1" fmla="*/ 65536 w 76199"/>
                <a:gd name="connsiteY1" fmla="*/ 65287 h 76199"/>
                <a:gd name="connsiteX2" fmla="*/ 76696 w 76199"/>
                <a:gd name="connsiteY2" fmla="*/ 38346 h 76199"/>
                <a:gd name="connsiteX3" fmla="*/ 65536 w 76199"/>
                <a:gd name="connsiteY3" fmla="*/ 11405 h 76199"/>
                <a:gd name="connsiteX4" fmla="*/ 38596 w 76199"/>
                <a:gd name="connsiteY4" fmla="*/ 246 h 76199"/>
                <a:gd name="connsiteX5" fmla="*/ 11655 w 76199"/>
                <a:gd name="connsiteY5" fmla="*/ 11405 h 76199"/>
                <a:gd name="connsiteX6" fmla="*/ 496 w 76199"/>
                <a:gd name="connsiteY6" fmla="*/ 38346 h 76199"/>
                <a:gd name="connsiteX7" fmla="*/ 11655 w 76199"/>
                <a:gd name="connsiteY7" fmla="*/ 65287 h 76199"/>
                <a:gd name="connsiteX8" fmla="*/ 3859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96" y="76446"/>
                  </a:moveTo>
                  <a:cubicBezTo>
                    <a:pt x="48700" y="76446"/>
                    <a:pt x="58392" y="72432"/>
                    <a:pt x="65536" y="65287"/>
                  </a:cubicBezTo>
                  <a:cubicBezTo>
                    <a:pt x="72681" y="58142"/>
                    <a:pt x="76696" y="48450"/>
                    <a:pt x="76696" y="38346"/>
                  </a:cubicBezTo>
                  <a:cubicBezTo>
                    <a:pt x="76696" y="28242"/>
                    <a:pt x="72681" y="18550"/>
                    <a:pt x="65536" y="11405"/>
                  </a:cubicBezTo>
                  <a:cubicBezTo>
                    <a:pt x="58392" y="4261"/>
                    <a:pt x="48700" y="246"/>
                    <a:pt x="38596" y="246"/>
                  </a:cubicBezTo>
                  <a:cubicBezTo>
                    <a:pt x="28492" y="246"/>
                    <a:pt x="18800" y="4261"/>
                    <a:pt x="11655" y="11405"/>
                  </a:cubicBezTo>
                  <a:cubicBezTo>
                    <a:pt x="4510" y="18550"/>
                    <a:pt x="496" y="28242"/>
                    <a:pt x="496" y="38346"/>
                  </a:cubicBezTo>
                  <a:cubicBezTo>
                    <a:pt x="496" y="48450"/>
                    <a:pt x="4510" y="58142"/>
                    <a:pt x="11655" y="65287"/>
                  </a:cubicBezTo>
                  <a:cubicBezTo>
                    <a:pt x="18800" y="72432"/>
                    <a:pt x="28492" y="76446"/>
                    <a:pt x="3859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2DDFA69C-7A16-0470-9738-0D95BD0BD228}"/>
                </a:ext>
              </a:extLst>
            </p:cNvPr>
            <p:cNvSpPr/>
            <p:nvPr/>
          </p:nvSpPr>
          <p:spPr>
            <a:xfrm>
              <a:off x="10511114" y="5928218"/>
              <a:ext cx="76199" cy="76199"/>
            </a:xfrm>
            <a:custGeom>
              <a:avLst/>
              <a:gdLst>
                <a:gd name="connsiteX0" fmla="*/ 38608 w 76199"/>
                <a:gd name="connsiteY0" fmla="*/ 76428 h 76199"/>
                <a:gd name="connsiteX1" fmla="*/ 65549 w 76199"/>
                <a:gd name="connsiteY1" fmla="*/ 65269 h 76199"/>
                <a:gd name="connsiteX2" fmla="*/ 76708 w 76199"/>
                <a:gd name="connsiteY2" fmla="*/ 38328 h 76199"/>
                <a:gd name="connsiteX3" fmla="*/ 65549 w 76199"/>
                <a:gd name="connsiteY3" fmla="*/ 11387 h 76199"/>
                <a:gd name="connsiteX4" fmla="*/ 38608 w 76199"/>
                <a:gd name="connsiteY4" fmla="*/ 228 h 76199"/>
                <a:gd name="connsiteX5" fmla="*/ 11668 w 76199"/>
                <a:gd name="connsiteY5" fmla="*/ 11387 h 76199"/>
                <a:gd name="connsiteX6" fmla="*/ 509 w 76199"/>
                <a:gd name="connsiteY6" fmla="*/ 38328 h 76199"/>
                <a:gd name="connsiteX7" fmla="*/ 11668 w 76199"/>
                <a:gd name="connsiteY7" fmla="*/ 65269 h 76199"/>
                <a:gd name="connsiteX8" fmla="*/ 38608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08" y="76428"/>
                  </a:moveTo>
                  <a:cubicBezTo>
                    <a:pt x="48713" y="76428"/>
                    <a:pt x="58404" y="72413"/>
                    <a:pt x="65549" y="65269"/>
                  </a:cubicBezTo>
                  <a:cubicBezTo>
                    <a:pt x="72694" y="58124"/>
                    <a:pt x="76708" y="48432"/>
                    <a:pt x="76708" y="38328"/>
                  </a:cubicBezTo>
                  <a:cubicBezTo>
                    <a:pt x="76708" y="28224"/>
                    <a:pt x="72694" y="18532"/>
                    <a:pt x="65549" y="11387"/>
                  </a:cubicBezTo>
                  <a:cubicBezTo>
                    <a:pt x="58404" y="4242"/>
                    <a:pt x="48713" y="228"/>
                    <a:pt x="38608" y="228"/>
                  </a:cubicBezTo>
                  <a:cubicBezTo>
                    <a:pt x="28504" y="228"/>
                    <a:pt x="18812" y="4242"/>
                    <a:pt x="11668" y="11387"/>
                  </a:cubicBezTo>
                  <a:cubicBezTo>
                    <a:pt x="4523" y="18532"/>
                    <a:pt x="509" y="28224"/>
                    <a:pt x="509" y="38328"/>
                  </a:cubicBezTo>
                  <a:cubicBezTo>
                    <a:pt x="509" y="48432"/>
                    <a:pt x="4523" y="58124"/>
                    <a:pt x="11668" y="65269"/>
                  </a:cubicBezTo>
                  <a:cubicBezTo>
                    <a:pt x="18812" y="72413"/>
                    <a:pt x="28504" y="76428"/>
                    <a:pt x="38608" y="76428"/>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8FCAA5C7-EEA0-95E8-D0C4-19FBBEE96F93}"/>
                </a:ext>
              </a:extLst>
            </p:cNvPr>
            <p:cNvSpPr/>
            <p:nvPr/>
          </p:nvSpPr>
          <p:spPr>
            <a:xfrm>
              <a:off x="10672175" y="6160971"/>
              <a:ext cx="76199" cy="76199"/>
            </a:xfrm>
            <a:custGeom>
              <a:avLst/>
              <a:gdLst>
                <a:gd name="connsiteX0" fmla="*/ 38621 w 76199"/>
                <a:gd name="connsiteY0" fmla="*/ 76446 h 76199"/>
                <a:gd name="connsiteX1" fmla="*/ 65562 w 76199"/>
                <a:gd name="connsiteY1" fmla="*/ 65287 h 76199"/>
                <a:gd name="connsiteX2" fmla="*/ 76721 w 76199"/>
                <a:gd name="connsiteY2" fmla="*/ 38346 h 76199"/>
                <a:gd name="connsiteX3" fmla="*/ 65562 w 76199"/>
                <a:gd name="connsiteY3" fmla="*/ 11405 h 76199"/>
                <a:gd name="connsiteX4" fmla="*/ 38621 w 76199"/>
                <a:gd name="connsiteY4" fmla="*/ 246 h 76199"/>
                <a:gd name="connsiteX5" fmla="*/ 11680 w 76199"/>
                <a:gd name="connsiteY5" fmla="*/ 11405 h 76199"/>
                <a:gd name="connsiteX6" fmla="*/ 521 w 76199"/>
                <a:gd name="connsiteY6" fmla="*/ 38346 h 76199"/>
                <a:gd name="connsiteX7" fmla="*/ 11680 w 76199"/>
                <a:gd name="connsiteY7" fmla="*/ 65287 h 76199"/>
                <a:gd name="connsiteX8" fmla="*/ 3862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21" y="76446"/>
                  </a:moveTo>
                  <a:cubicBezTo>
                    <a:pt x="48725" y="76446"/>
                    <a:pt x="58417" y="72432"/>
                    <a:pt x="65562" y="65287"/>
                  </a:cubicBezTo>
                  <a:cubicBezTo>
                    <a:pt x="72707" y="58142"/>
                    <a:pt x="76721" y="48450"/>
                    <a:pt x="76721" y="38346"/>
                  </a:cubicBezTo>
                  <a:cubicBezTo>
                    <a:pt x="76721" y="28242"/>
                    <a:pt x="72707" y="18550"/>
                    <a:pt x="65562" y="11405"/>
                  </a:cubicBezTo>
                  <a:cubicBezTo>
                    <a:pt x="58417" y="4261"/>
                    <a:pt x="48725" y="246"/>
                    <a:pt x="38621" y="246"/>
                  </a:cubicBezTo>
                  <a:cubicBezTo>
                    <a:pt x="28517" y="246"/>
                    <a:pt x="18825" y="4261"/>
                    <a:pt x="11680" y="11405"/>
                  </a:cubicBezTo>
                  <a:cubicBezTo>
                    <a:pt x="4536" y="18550"/>
                    <a:pt x="521" y="28242"/>
                    <a:pt x="521" y="38346"/>
                  </a:cubicBezTo>
                  <a:cubicBezTo>
                    <a:pt x="521" y="48450"/>
                    <a:pt x="4536" y="58142"/>
                    <a:pt x="11680" y="65287"/>
                  </a:cubicBezTo>
                  <a:cubicBezTo>
                    <a:pt x="18825" y="72432"/>
                    <a:pt x="28517" y="76446"/>
                    <a:pt x="3862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C1D4FD25-583F-E75D-8DB1-F440AC9D9AD9}"/>
                </a:ext>
              </a:extLst>
            </p:cNvPr>
            <p:cNvSpPr/>
            <p:nvPr/>
          </p:nvSpPr>
          <p:spPr>
            <a:xfrm>
              <a:off x="10833237" y="5964019"/>
              <a:ext cx="76199" cy="76199"/>
            </a:xfrm>
            <a:custGeom>
              <a:avLst/>
              <a:gdLst>
                <a:gd name="connsiteX0" fmla="*/ 38634 w 76199"/>
                <a:gd name="connsiteY0" fmla="*/ 76431 h 76199"/>
                <a:gd name="connsiteX1" fmla="*/ 65575 w 76199"/>
                <a:gd name="connsiteY1" fmla="*/ 65271 h 76199"/>
                <a:gd name="connsiteX2" fmla="*/ 76734 w 76199"/>
                <a:gd name="connsiteY2" fmla="*/ 38331 h 76199"/>
                <a:gd name="connsiteX3" fmla="*/ 65575 w 76199"/>
                <a:gd name="connsiteY3" fmla="*/ 11390 h 76199"/>
                <a:gd name="connsiteX4" fmla="*/ 38634 w 76199"/>
                <a:gd name="connsiteY4" fmla="*/ 231 h 76199"/>
                <a:gd name="connsiteX5" fmla="*/ 11693 w 76199"/>
                <a:gd name="connsiteY5" fmla="*/ 11390 h 76199"/>
                <a:gd name="connsiteX6" fmla="*/ 534 w 76199"/>
                <a:gd name="connsiteY6" fmla="*/ 38331 h 76199"/>
                <a:gd name="connsiteX7" fmla="*/ 11693 w 76199"/>
                <a:gd name="connsiteY7" fmla="*/ 65271 h 76199"/>
                <a:gd name="connsiteX8" fmla="*/ 3863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34" y="76431"/>
                  </a:moveTo>
                  <a:cubicBezTo>
                    <a:pt x="48738" y="76431"/>
                    <a:pt x="58430" y="72416"/>
                    <a:pt x="65575" y="65271"/>
                  </a:cubicBezTo>
                  <a:cubicBezTo>
                    <a:pt x="72719" y="58127"/>
                    <a:pt x="76734" y="48435"/>
                    <a:pt x="76734" y="38331"/>
                  </a:cubicBezTo>
                  <a:cubicBezTo>
                    <a:pt x="76734" y="28226"/>
                    <a:pt x="72719" y="18535"/>
                    <a:pt x="65575" y="11390"/>
                  </a:cubicBezTo>
                  <a:cubicBezTo>
                    <a:pt x="58430" y="4245"/>
                    <a:pt x="48738" y="231"/>
                    <a:pt x="38634" y="231"/>
                  </a:cubicBezTo>
                  <a:cubicBezTo>
                    <a:pt x="28530" y="231"/>
                    <a:pt x="18838" y="4245"/>
                    <a:pt x="11693" y="11390"/>
                  </a:cubicBezTo>
                  <a:cubicBezTo>
                    <a:pt x="4548" y="18535"/>
                    <a:pt x="534" y="28226"/>
                    <a:pt x="534" y="38331"/>
                  </a:cubicBezTo>
                  <a:cubicBezTo>
                    <a:pt x="534" y="48435"/>
                    <a:pt x="4548" y="58127"/>
                    <a:pt x="11693" y="65271"/>
                  </a:cubicBezTo>
                  <a:cubicBezTo>
                    <a:pt x="18838" y="72416"/>
                    <a:pt x="28530" y="76431"/>
                    <a:pt x="38634" y="76431"/>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D3C890BA-0F46-4958-0753-7789051A2FB9}"/>
                </a:ext>
              </a:extLst>
            </p:cNvPr>
            <p:cNvSpPr/>
            <p:nvPr/>
          </p:nvSpPr>
          <p:spPr>
            <a:xfrm>
              <a:off x="10994285" y="6160971"/>
              <a:ext cx="76199" cy="76199"/>
            </a:xfrm>
            <a:custGeom>
              <a:avLst/>
              <a:gdLst>
                <a:gd name="connsiteX0" fmla="*/ 38646 w 76199"/>
                <a:gd name="connsiteY0" fmla="*/ 76446 h 76199"/>
                <a:gd name="connsiteX1" fmla="*/ 65587 w 76199"/>
                <a:gd name="connsiteY1" fmla="*/ 65287 h 76199"/>
                <a:gd name="connsiteX2" fmla="*/ 76746 w 76199"/>
                <a:gd name="connsiteY2" fmla="*/ 38346 h 76199"/>
                <a:gd name="connsiteX3" fmla="*/ 65587 w 76199"/>
                <a:gd name="connsiteY3" fmla="*/ 11405 h 76199"/>
                <a:gd name="connsiteX4" fmla="*/ 38646 w 76199"/>
                <a:gd name="connsiteY4" fmla="*/ 246 h 76199"/>
                <a:gd name="connsiteX5" fmla="*/ 11706 w 76199"/>
                <a:gd name="connsiteY5" fmla="*/ 11405 h 76199"/>
                <a:gd name="connsiteX6" fmla="*/ 547 w 76199"/>
                <a:gd name="connsiteY6" fmla="*/ 38346 h 76199"/>
                <a:gd name="connsiteX7" fmla="*/ 11706 w 76199"/>
                <a:gd name="connsiteY7" fmla="*/ 65287 h 76199"/>
                <a:gd name="connsiteX8" fmla="*/ 3864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46" y="76446"/>
                  </a:moveTo>
                  <a:cubicBezTo>
                    <a:pt x="48751" y="76446"/>
                    <a:pt x="58442" y="72432"/>
                    <a:pt x="65587" y="65287"/>
                  </a:cubicBezTo>
                  <a:cubicBezTo>
                    <a:pt x="72732" y="58142"/>
                    <a:pt x="76746" y="48450"/>
                    <a:pt x="76746" y="38346"/>
                  </a:cubicBezTo>
                  <a:cubicBezTo>
                    <a:pt x="76746" y="28242"/>
                    <a:pt x="72732" y="18550"/>
                    <a:pt x="65587" y="11405"/>
                  </a:cubicBezTo>
                  <a:cubicBezTo>
                    <a:pt x="58442" y="4261"/>
                    <a:pt x="48751" y="246"/>
                    <a:pt x="38646" y="246"/>
                  </a:cubicBezTo>
                  <a:cubicBezTo>
                    <a:pt x="28542" y="246"/>
                    <a:pt x="18851" y="4261"/>
                    <a:pt x="11706" y="11405"/>
                  </a:cubicBezTo>
                  <a:cubicBezTo>
                    <a:pt x="4561" y="18550"/>
                    <a:pt x="547" y="28242"/>
                    <a:pt x="547" y="38346"/>
                  </a:cubicBezTo>
                  <a:cubicBezTo>
                    <a:pt x="547" y="48450"/>
                    <a:pt x="4561" y="58142"/>
                    <a:pt x="11706" y="65287"/>
                  </a:cubicBezTo>
                  <a:cubicBezTo>
                    <a:pt x="18851" y="72432"/>
                    <a:pt x="28542" y="76446"/>
                    <a:pt x="3864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01B280D0-7411-AB2F-8A66-25005DC083E4}"/>
                </a:ext>
              </a:extLst>
            </p:cNvPr>
            <p:cNvSpPr/>
            <p:nvPr/>
          </p:nvSpPr>
          <p:spPr>
            <a:xfrm>
              <a:off x="11155346" y="5990283"/>
              <a:ext cx="76199" cy="76199"/>
            </a:xfrm>
            <a:custGeom>
              <a:avLst/>
              <a:gdLst>
                <a:gd name="connsiteX0" fmla="*/ 38659 w 76199"/>
                <a:gd name="connsiteY0" fmla="*/ 76433 h 76199"/>
                <a:gd name="connsiteX1" fmla="*/ 65600 w 76199"/>
                <a:gd name="connsiteY1" fmla="*/ 65274 h 76199"/>
                <a:gd name="connsiteX2" fmla="*/ 76759 w 76199"/>
                <a:gd name="connsiteY2" fmla="*/ 38333 h 76199"/>
                <a:gd name="connsiteX3" fmla="*/ 65600 w 76199"/>
                <a:gd name="connsiteY3" fmla="*/ 11392 h 76199"/>
                <a:gd name="connsiteX4" fmla="*/ 38659 w 76199"/>
                <a:gd name="connsiteY4" fmla="*/ 233 h 76199"/>
                <a:gd name="connsiteX5" fmla="*/ 11718 w 76199"/>
                <a:gd name="connsiteY5" fmla="*/ 11392 h 76199"/>
                <a:gd name="connsiteX6" fmla="*/ 559 w 76199"/>
                <a:gd name="connsiteY6" fmla="*/ 38333 h 76199"/>
                <a:gd name="connsiteX7" fmla="*/ 11718 w 76199"/>
                <a:gd name="connsiteY7" fmla="*/ 65274 h 76199"/>
                <a:gd name="connsiteX8" fmla="*/ 3865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59" y="76433"/>
                  </a:moveTo>
                  <a:cubicBezTo>
                    <a:pt x="48763" y="76433"/>
                    <a:pt x="58455" y="72418"/>
                    <a:pt x="65600" y="65274"/>
                  </a:cubicBezTo>
                  <a:cubicBezTo>
                    <a:pt x="72745" y="58129"/>
                    <a:pt x="76759" y="48437"/>
                    <a:pt x="76759" y="38333"/>
                  </a:cubicBezTo>
                  <a:cubicBezTo>
                    <a:pt x="76759" y="28229"/>
                    <a:pt x="72745" y="18537"/>
                    <a:pt x="65600" y="11392"/>
                  </a:cubicBezTo>
                  <a:cubicBezTo>
                    <a:pt x="58455" y="4247"/>
                    <a:pt x="48763" y="233"/>
                    <a:pt x="38659" y="233"/>
                  </a:cubicBezTo>
                  <a:cubicBezTo>
                    <a:pt x="28555" y="233"/>
                    <a:pt x="18863" y="4247"/>
                    <a:pt x="11718" y="11392"/>
                  </a:cubicBezTo>
                  <a:cubicBezTo>
                    <a:pt x="4574" y="18537"/>
                    <a:pt x="559" y="28229"/>
                    <a:pt x="559" y="38333"/>
                  </a:cubicBezTo>
                  <a:cubicBezTo>
                    <a:pt x="559" y="48437"/>
                    <a:pt x="4574" y="58129"/>
                    <a:pt x="11718" y="65274"/>
                  </a:cubicBezTo>
                  <a:cubicBezTo>
                    <a:pt x="18863" y="72418"/>
                    <a:pt x="28555" y="76433"/>
                    <a:pt x="38659" y="76433"/>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DC4F5174-14DA-D9A3-4A49-F287441A844E}"/>
                </a:ext>
              </a:extLst>
            </p:cNvPr>
            <p:cNvSpPr/>
            <p:nvPr/>
          </p:nvSpPr>
          <p:spPr>
            <a:xfrm>
              <a:off x="11316407" y="6160971"/>
              <a:ext cx="76199" cy="76199"/>
            </a:xfrm>
            <a:custGeom>
              <a:avLst/>
              <a:gdLst>
                <a:gd name="connsiteX0" fmla="*/ 38672 w 76199"/>
                <a:gd name="connsiteY0" fmla="*/ 76446 h 76199"/>
                <a:gd name="connsiteX1" fmla="*/ 65613 w 76199"/>
                <a:gd name="connsiteY1" fmla="*/ 65287 h 76199"/>
                <a:gd name="connsiteX2" fmla="*/ 76772 w 76199"/>
                <a:gd name="connsiteY2" fmla="*/ 38346 h 76199"/>
                <a:gd name="connsiteX3" fmla="*/ 65613 w 76199"/>
                <a:gd name="connsiteY3" fmla="*/ 11405 h 76199"/>
                <a:gd name="connsiteX4" fmla="*/ 38672 w 76199"/>
                <a:gd name="connsiteY4" fmla="*/ 246 h 76199"/>
                <a:gd name="connsiteX5" fmla="*/ 11731 w 76199"/>
                <a:gd name="connsiteY5" fmla="*/ 11405 h 76199"/>
                <a:gd name="connsiteX6" fmla="*/ 572 w 76199"/>
                <a:gd name="connsiteY6" fmla="*/ 38346 h 76199"/>
                <a:gd name="connsiteX7" fmla="*/ 11731 w 76199"/>
                <a:gd name="connsiteY7" fmla="*/ 65287 h 76199"/>
                <a:gd name="connsiteX8" fmla="*/ 3867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72" y="76446"/>
                  </a:moveTo>
                  <a:cubicBezTo>
                    <a:pt x="48776" y="76446"/>
                    <a:pt x="58468" y="72432"/>
                    <a:pt x="65613" y="65287"/>
                  </a:cubicBezTo>
                  <a:cubicBezTo>
                    <a:pt x="72757" y="58142"/>
                    <a:pt x="76772" y="48450"/>
                    <a:pt x="76772" y="38346"/>
                  </a:cubicBezTo>
                  <a:cubicBezTo>
                    <a:pt x="76772" y="28242"/>
                    <a:pt x="72757" y="18550"/>
                    <a:pt x="65613" y="11405"/>
                  </a:cubicBezTo>
                  <a:cubicBezTo>
                    <a:pt x="58468" y="4261"/>
                    <a:pt x="48776" y="246"/>
                    <a:pt x="38672" y="246"/>
                  </a:cubicBezTo>
                  <a:cubicBezTo>
                    <a:pt x="28568" y="246"/>
                    <a:pt x="18876" y="4261"/>
                    <a:pt x="11731" y="11405"/>
                  </a:cubicBezTo>
                  <a:cubicBezTo>
                    <a:pt x="4586" y="18550"/>
                    <a:pt x="572" y="28242"/>
                    <a:pt x="572" y="38346"/>
                  </a:cubicBezTo>
                  <a:cubicBezTo>
                    <a:pt x="572" y="48450"/>
                    <a:pt x="4586" y="58142"/>
                    <a:pt x="11731" y="65287"/>
                  </a:cubicBezTo>
                  <a:cubicBezTo>
                    <a:pt x="18876" y="72432"/>
                    <a:pt x="28568" y="76446"/>
                    <a:pt x="38672"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E489D2D3-6EDD-BC99-3BE2-670051862D51}"/>
                </a:ext>
              </a:extLst>
            </p:cNvPr>
            <p:cNvSpPr/>
            <p:nvPr/>
          </p:nvSpPr>
          <p:spPr>
            <a:xfrm>
              <a:off x="11477468" y="6010362"/>
              <a:ext cx="76199" cy="76199"/>
            </a:xfrm>
            <a:custGeom>
              <a:avLst/>
              <a:gdLst>
                <a:gd name="connsiteX0" fmla="*/ 38685 w 76199"/>
                <a:gd name="connsiteY0" fmla="*/ 76434 h 76199"/>
                <a:gd name="connsiteX1" fmla="*/ 65625 w 76199"/>
                <a:gd name="connsiteY1" fmla="*/ 65275 h 76199"/>
                <a:gd name="connsiteX2" fmla="*/ 76784 w 76199"/>
                <a:gd name="connsiteY2" fmla="*/ 38334 h 76199"/>
                <a:gd name="connsiteX3" fmla="*/ 65625 w 76199"/>
                <a:gd name="connsiteY3" fmla="*/ 11394 h 76199"/>
                <a:gd name="connsiteX4" fmla="*/ 38685 w 76199"/>
                <a:gd name="connsiteY4" fmla="*/ 234 h 76199"/>
                <a:gd name="connsiteX5" fmla="*/ 11744 w 76199"/>
                <a:gd name="connsiteY5" fmla="*/ 11394 h 76199"/>
                <a:gd name="connsiteX6" fmla="*/ 585 w 76199"/>
                <a:gd name="connsiteY6" fmla="*/ 38334 h 76199"/>
                <a:gd name="connsiteX7" fmla="*/ 11744 w 76199"/>
                <a:gd name="connsiteY7" fmla="*/ 65275 h 76199"/>
                <a:gd name="connsiteX8" fmla="*/ 38685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85" y="76434"/>
                  </a:moveTo>
                  <a:cubicBezTo>
                    <a:pt x="48789" y="76434"/>
                    <a:pt x="58480" y="72420"/>
                    <a:pt x="65625" y="65275"/>
                  </a:cubicBezTo>
                  <a:cubicBezTo>
                    <a:pt x="72770" y="58130"/>
                    <a:pt x="76784" y="48439"/>
                    <a:pt x="76784" y="38334"/>
                  </a:cubicBezTo>
                  <a:cubicBezTo>
                    <a:pt x="76784" y="28230"/>
                    <a:pt x="72770" y="18538"/>
                    <a:pt x="65625" y="11394"/>
                  </a:cubicBezTo>
                  <a:cubicBezTo>
                    <a:pt x="58480" y="4249"/>
                    <a:pt x="48789" y="234"/>
                    <a:pt x="38685" y="234"/>
                  </a:cubicBezTo>
                  <a:cubicBezTo>
                    <a:pt x="28580" y="234"/>
                    <a:pt x="18889" y="4249"/>
                    <a:pt x="11744" y="11394"/>
                  </a:cubicBezTo>
                  <a:cubicBezTo>
                    <a:pt x="4599" y="18538"/>
                    <a:pt x="585" y="28230"/>
                    <a:pt x="585" y="38334"/>
                  </a:cubicBezTo>
                  <a:cubicBezTo>
                    <a:pt x="585" y="48439"/>
                    <a:pt x="4599" y="58130"/>
                    <a:pt x="11744" y="65275"/>
                  </a:cubicBezTo>
                  <a:cubicBezTo>
                    <a:pt x="18889" y="72420"/>
                    <a:pt x="28580" y="76434"/>
                    <a:pt x="38685" y="7643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B465BFE7-1738-DD58-EF97-332835D536B5}"/>
                </a:ext>
              </a:extLst>
            </p:cNvPr>
            <p:cNvSpPr/>
            <p:nvPr/>
          </p:nvSpPr>
          <p:spPr>
            <a:xfrm>
              <a:off x="11638529" y="6160971"/>
              <a:ext cx="76199" cy="76199"/>
            </a:xfrm>
            <a:custGeom>
              <a:avLst/>
              <a:gdLst>
                <a:gd name="connsiteX0" fmla="*/ 38697 w 76199"/>
                <a:gd name="connsiteY0" fmla="*/ 76446 h 76199"/>
                <a:gd name="connsiteX1" fmla="*/ 65638 w 76199"/>
                <a:gd name="connsiteY1" fmla="*/ 65287 h 76199"/>
                <a:gd name="connsiteX2" fmla="*/ 76797 w 76199"/>
                <a:gd name="connsiteY2" fmla="*/ 38346 h 76199"/>
                <a:gd name="connsiteX3" fmla="*/ 65638 w 76199"/>
                <a:gd name="connsiteY3" fmla="*/ 11405 h 76199"/>
                <a:gd name="connsiteX4" fmla="*/ 38697 w 76199"/>
                <a:gd name="connsiteY4" fmla="*/ 246 h 76199"/>
                <a:gd name="connsiteX5" fmla="*/ 11756 w 76199"/>
                <a:gd name="connsiteY5" fmla="*/ 11405 h 76199"/>
                <a:gd name="connsiteX6" fmla="*/ 597 w 76199"/>
                <a:gd name="connsiteY6" fmla="*/ 38346 h 76199"/>
                <a:gd name="connsiteX7" fmla="*/ 11756 w 76199"/>
                <a:gd name="connsiteY7" fmla="*/ 65287 h 76199"/>
                <a:gd name="connsiteX8" fmla="*/ 3869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97" y="76446"/>
                  </a:moveTo>
                  <a:cubicBezTo>
                    <a:pt x="48801" y="76446"/>
                    <a:pt x="58493" y="72432"/>
                    <a:pt x="65638" y="65287"/>
                  </a:cubicBezTo>
                  <a:cubicBezTo>
                    <a:pt x="72783" y="58142"/>
                    <a:pt x="76797" y="48450"/>
                    <a:pt x="76797" y="38346"/>
                  </a:cubicBezTo>
                  <a:cubicBezTo>
                    <a:pt x="76797" y="28242"/>
                    <a:pt x="72783" y="18550"/>
                    <a:pt x="65638" y="11405"/>
                  </a:cubicBezTo>
                  <a:cubicBezTo>
                    <a:pt x="58493" y="4261"/>
                    <a:pt x="48801" y="246"/>
                    <a:pt x="38697" y="246"/>
                  </a:cubicBezTo>
                  <a:cubicBezTo>
                    <a:pt x="28593" y="246"/>
                    <a:pt x="18901" y="4261"/>
                    <a:pt x="11756" y="11405"/>
                  </a:cubicBezTo>
                  <a:cubicBezTo>
                    <a:pt x="4612" y="18550"/>
                    <a:pt x="597" y="28242"/>
                    <a:pt x="597" y="38346"/>
                  </a:cubicBezTo>
                  <a:cubicBezTo>
                    <a:pt x="597" y="48450"/>
                    <a:pt x="4612" y="58142"/>
                    <a:pt x="11756" y="65287"/>
                  </a:cubicBezTo>
                  <a:cubicBezTo>
                    <a:pt x="18901" y="72432"/>
                    <a:pt x="28593" y="76446"/>
                    <a:pt x="3869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BA14A45A-FBBA-81F8-E069-D40B89C67D2C}"/>
                </a:ext>
              </a:extLst>
            </p:cNvPr>
            <p:cNvSpPr/>
            <p:nvPr/>
          </p:nvSpPr>
          <p:spPr>
            <a:xfrm>
              <a:off x="11799590" y="6026211"/>
              <a:ext cx="76199" cy="76199"/>
            </a:xfrm>
            <a:custGeom>
              <a:avLst/>
              <a:gdLst>
                <a:gd name="connsiteX0" fmla="*/ 38710 w 76199"/>
                <a:gd name="connsiteY0" fmla="*/ 76436 h 76199"/>
                <a:gd name="connsiteX1" fmla="*/ 65651 w 76199"/>
                <a:gd name="connsiteY1" fmla="*/ 65276 h 76199"/>
                <a:gd name="connsiteX2" fmla="*/ 76810 w 76199"/>
                <a:gd name="connsiteY2" fmla="*/ 38336 h 76199"/>
                <a:gd name="connsiteX3" fmla="*/ 65651 w 76199"/>
                <a:gd name="connsiteY3" fmla="*/ 11395 h 76199"/>
                <a:gd name="connsiteX4" fmla="*/ 38710 w 76199"/>
                <a:gd name="connsiteY4" fmla="*/ 236 h 76199"/>
                <a:gd name="connsiteX5" fmla="*/ 11769 w 76199"/>
                <a:gd name="connsiteY5" fmla="*/ 11395 h 76199"/>
                <a:gd name="connsiteX6" fmla="*/ 610 w 76199"/>
                <a:gd name="connsiteY6" fmla="*/ 38336 h 76199"/>
                <a:gd name="connsiteX7" fmla="*/ 11769 w 76199"/>
                <a:gd name="connsiteY7" fmla="*/ 65276 h 76199"/>
                <a:gd name="connsiteX8" fmla="*/ 38710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10" y="76436"/>
                  </a:moveTo>
                  <a:cubicBezTo>
                    <a:pt x="48814" y="76436"/>
                    <a:pt x="58506" y="72421"/>
                    <a:pt x="65651" y="65276"/>
                  </a:cubicBezTo>
                  <a:cubicBezTo>
                    <a:pt x="72795" y="58132"/>
                    <a:pt x="76810" y="48440"/>
                    <a:pt x="76810" y="38336"/>
                  </a:cubicBezTo>
                  <a:cubicBezTo>
                    <a:pt x="76810" y="28231"/>
                    <a:pt x="72795" y="18540"/>
                    <a:pt x="65651" y="11395"/>
                  </a:cubicBezTo>
                  <a:cubicBezTo>
                    <a:pt x="58506" y="4250"/>
                    <a:pt x="48814" y="236"/>
                    <a:pt x="38710" y="236"/>
                  </a:cubicBezTo>
                  <a:cubicBezTo>
                    <a:pt x="28606" y="236"/>
                    <a:pt x="18914" y="4250"/>
                    <a:pt x="11769" y="11395"/>
                  </a:cubicBezTo>
                  <a:cubicBezTo>
                    <a:pt x="4624" y="18540"/>
                    <a:pt x="610" y="28231"/>
                    <a:pt x="610" y="38336"/>
                  </a:cubicBezTo>
                  <a:cubicBezTo>
                    <a:pt x="610" y="48440"/>
                    <a:pt x="4624" y="58132"/>
                    <a:pt x="11769" y="65276"/>
                  </a:cubicBezTo>
                  <a:cubicBezTo>
                    <a:pt x="18914" y="72421"/>
                    <a:pt x="28606" y="76436"/>
                    <a:pt x="38710" y="7643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055FA3B5-B83F-B8CB-1F8C-43F6EC9E5265}"/>
                </a:ext>
              </a:extLst>
            </p:cNvPr>
            <p:cNvSpPr/>
            <p:nvPr/>
          </p:nvSpPr>
          <p:spPr>
            <a:xfrm>
              <a:off x="11960639" y="6160971"/>
              <a:ext cx="76199" cy="76199"/>
            </a:xfrm>
            <a:custGeom>
              <a:avLst/>
              <a:gdLst>
                <a:gd name="connsiteX0" fmla="*/ 38723 w 76199"/>
                <a:gd name="connsiteY0" fmla="*/ 76446 h 76199"/>
                <a:gd name="connsiteX1" fmla="*/ 65663 w 76199"/>
                <a:gd name="connsiteY1" fmla="*/ 65287 h 76199"/>
                <a:gd name="connsiteX2" fmla="*/ 76822 w 76199"/>
                <a:gd name="connsiteY2" fmla="*/ 38346 h 76199"/>
                <a:gd name="connsiteX3" fmla="*/ 65663 w 76199"/>
                <a:gd name="connsiteY3" fmla="*/ 11405 h 76199"/>
                <a:gd name="connsiteX4" fmla="*/ 38723 w 76199"/>
                <a:gd name="connsiteY4" fmla="*/ 246 h 76199"/>
                <a:gd name="connsiteX5" fmla="*/ 11782 w 76199"/>
                <a:gd name="connsiteY5" fmla="*/ 11405 h 76199"/>
                <a:gd name="connsiteX6" fmla="*/ 623 w 76199"/>
                <a:gd name="connsiteY6" fmla="*/ 38346 h 76199"/>
                <a:gd name="connsiteX7" fmla="*/ 11782 w 76199"/>
                <a:gd name="connsiteY7" fmla="*/ 65287 h 76199"/>
                <a:gd name="connsiteX8" fmla="*/ 3872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23" y="76446"/>
                  </a:moveTo>
                  <a:cubicBezTo>
                    <a:pt x="48827" y="76446"/>
                    <a:pt x="58519" y="72432"/>
                    <a:pt x="65663" y="65287"/>
                  </a:cubicBezTo>
                  <a:cubicBezTo>
                    <a:pt x="72808" y="58142"/>
                    <a:pt x="76822" y="48450"/>
                    <a:pt x="76822" y="38346"/>
                  </a:cubicBezTo>
                  <a:cubicBezTo>
                    <a:pt x="76822" y="28242"/>
                    <a:pt x="72808" y="18550"/>
                    <a:pt x="65663" y="11405"/>
                  </a:cubicBezTo>
                  <a:cubicBezTo>
                    <a:pt x="58519" y="4261"/>
                    <a:pt x="48827" y="246"/>
                    <a:pt x="38723" y="246"/>
                  </a:cubicBezTo>
                  <a:cubicBezTo>
                    <a:pt x="28618" y="246"/>
                    <a:pt x="18927" y="4261"/>
                    <a:pt x="11782" y="11405"/>
                  </a:cubicBezTo>
                  <a:cubicBezTo>
                    <a:pt x="4637" y="18550"/>
                    <a:pt x="623" y="28242"/>
                    <a:pt x="623" y="38346"/>
                  </a:cubicBezTo>
                  <a:cubicBezTo>
                    <a:pt x="623" y="48450"/>
                    <a:pt x="4637" y="58142"/>
                    <a:pt x="11782" y="65287"/>
                  </a:cubicBezTo>
                  <a:cubicBezTo>
                    <a:pt x="18927" y="72432"/>
                    <a:pt x="28618" y="76446"/>
                    <a:pt x="38723" y="76446"/>
                  </a:cubicBezTo>
                  <a:close/>
                </a:path>
              </a:pathLst>
            </a:custGeom>
            <a:solidFill>
              <a:schemeClr val="accent1"/>
            </a:solidFill>
            <a:ln w="11060" cap="flat">
              <a:solidFill>
                <a:schemeClr val="accent1"/>
              </a:solidFill>
              <a:prstDash val="solid"/>
              <a:round/>
            </a:ln>
          </p:spPr>
          <p:txBody>
            <a:bodyPr rtlCol="0" anchor="ctr"/>
            <a:lstStyle/>
            <a:p>
              <a:endParaRPr lang="en-US"/>
            </a:p>
          </p:txBody>
        </p:sp>
      </p:grpSp>
      <p:sp>
        <p:nvSpPr>
          <p:cNvPr id="224" name="Freeform: Shape 223">
            <a:extLst>
              <a:ext uri="{FF2B5EF4-FFF2-40B4-BE49-F238E27FC236}">
                <a16:creationId xmlns:a16="http://schemas.microsoft.com/office/drawing/2014/main" id="{DACA2183-FE2B-2916-6838-8E972DC4538F}"/>
              </a:ext>
            </a:extLst>
          </p:cNvPr>
          <p:cNvSpPr/>
          <p:nvPr/>
        </p:nvSpPr>
        <p:spPr>
          <a:xfrm>
            <a:off x="4668310" y="297629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5965A6C-B531-E158-E756-E11A5031B0EC}"/>
              </a:ext>
            </a:extLst>
          </p:cNvPr>
          <p:cNvSpPr/>
          <p:nvPr/>
        </p:nvSpPr>
        <p:spPr>
          <a:xfrm>
            <a:off x="11754897" y="297629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rgbClr val="000000"/>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17DAFE2-FCD0-4854-5D60-F1196A4CAEFD}"/>
              </a:ext>
            </a:extLst>
          </p:cNvPr>
          <p:cNvSpPr/>
          <p:nvPr/>
        </p:nvSpPr>
        <p:spPr>
          <a:xfrm>
            <a:off x="4668310" y="5792646"/>
            <a:ext cx="7086586" cy="12699"/>
          </a:xfrm>
          <a:custGeom>
            <a:avLst/>
            <a:gdLst>
              <a:gd name="connsiteX0" fmla="*/ 0 w 7086586"/>
              <a:gd name="connsiteY0" fmla="*/ 0 h 12699"/>
              <a:gd name="connsiteX1" fmla="*/ 7086587 w 7086586"/>
              <a:gd name="connsiteY1" fmla="*/ 0 h 12699"/>
            </a:gdLst>
            <a:ahLst/>
            <a:cxnLst>
              <a:cxn ang="0">
                <a:pos x="connsiteX0" y="connsiteY0"/>
              </a:cxn>
              <a:cxn ang="0">
                <a:pos x="connsiteX1" y="connsiteY1"/>
              </a:cxn>
            </a:cxnLst>
            <a:rect l="l" t="t" r="r" b="b"/>
            <a:pathLst>
              <a:path w="7086586" h="12699">
                <a:moveTo>
                  <a:pt x="0" y="0"/>
                </a:moveTo>
                <a:lnTo>
                  <a:pt x="7086587" y="0"/>
                </a:lnTo>
              </a:path>
            </a:pathLst>
          </a:custGeom>
          <a:noFill/>
          <a:ln w="8848" cap="sq">
            <a:solidFill>
              <a:schemeClr val="tx1"/>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F9DD7B2-592A-24BA-5071-A72712F055B4}"/>
              </a:ext>
            </a:extLst>
          </p:cNvPr>
          <p:cNvSpPr/>
          <p:nvPr/>
        </p:nvSpPr>
        <p:spPr>
          <a:xfrm>
            <a:off x="4668310" y="2976294"/>
            <a:ext cx="7086586" cy="12699"/>
          </a:xfrm>
          <a:custGeom>
            <a:avLst/>
            <a:gdLst>
              <a:gd name="connsiteX0" fmla="*/ 0 w 7086586"/>
              <a:gd name="connsiteY0" fmla="*/ 0 h 12699"/>
              <a:gd name="connsiteX1" fmla="*/ 7086587 w 7086586"/>
              <a:gd name="connsiteY1" fmla="*/ 0 h 12699"/>
            </a:gdLst>
            <a:ahLst/>
            <a:cxnLst>
              <a:cxn ang="0">
                <a:pos x="connsiteX0" y="connsiteY0"/>
              </a:cxn>
              <a:cxn ang="0">
                <a:pos x="connsiteX1" y="connsiteY1"/>
              </a:cxn>
            </a:cxnLst>
            <a:rect l="l" t="t" r="r" b="b"/>
            <a:pathLst>
              <a:path w="7086586" h="12699">
                <a:moveTo>
                  <a:pt x="0" y="0"/>
                </a:moveTo>
                <a:lnTo>
                  <a:pt x="7086587" y="0"/>
                </a:lnTo>
              </a:path>
            </a:pathLst>
          </a:custGeom>
          <a:noFill/>
          <a:ln w="8848" cap="sq">
            <a:solidFill>
              <a:srgbClr val="000000"/>
            </a:solid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6820EFED-144E-C28B-01FC-EF10933E91EF}"/>
                  </a:ext>
                </a:extLst>
              </p:cNvPr>
              <p:cNvSpPr txBox="1"/>
              <p:nvPr/>
            </p:nvSpPr>
            <p:spPr>
              <a:xfrm>
                <a:off x="6758687" y="6054752"/>
                <a:ext cx="2920608" cy="400110"/>
              </a:xfrm>
              <a:prstGeom prst="rect">
                <a:avLst/>
              </a:prstGeom>
              <a:noFill/>
            </p:spPr>
            <p:txBody>
              <a:bodyPr wrap="none" rtlCol="0">
                <a:spAutoFit/>
              </a:bodyPr>
              <a:lstStyle/>
              <a:p>
                <a:r>
                  <a:rPr lang="en-US" sz="2000" dirty="0"/>
                  <a:t>Frequency </a:t>
                </a:r>
                <a14:m>
                  <m:oMath xmlns:m="http://schemas.openxmlformats.org/officeDocument/2006/math">
                    <m:r>
                      <a:rPr lang="de-DE" sz="2000" b="0" i="1" smtClean="0">
                        <a:latin typeface="Cambria Math" panose="02040503050406030204" pitchFamily="18" charset="0"/>
                      </a:rPr>
                      <m:t>𝑓</m:t>
                    </m:r>
                  </m:oMath>
                </a14:m>
                <a:r>
                  <a:rPr lang="en-US" sz="2000" dirty="0"/>
                  <a:t> in terms of </a:t>
                </a:r>
                <a14:m>
                  <m:oMath xmlns:m="http://schemas.openxmlformats.org/officeDocument/2006/math">
                    <m:r>
                      <a:rPr lang="de-DE" sz="2000" b="0" i="1" smtClean="0">
                        <a:latin typeface="Cambria Math" panose="02040503050406030204" pitchFamily="18" charset="0"/>
                      </a:rPr>
                      <m:t>𝑁</m:t>
                    </m:r>
                  </m:oMath>
                </a14:m>
                <a:endParaRPr lang="en-US" sz="2000" dirty="0"/>
              </a:p>
            </p:txBody>
          </p:sp>
        </mc:Choice>
        <mc:Fallback xmlns="">
          <p:sp>
            <p:nvSpPr>
              <p:cNvPr id="257" name="TextBox 256">
                <a:extLst>
                  <a:ext uri="{FF2B5EF4-FFF2-40B4-BE49-F238E27FC236}">
                    <a16:creationId xmlns:a16="http://schemas.microsoft.com/office/drawing/2014/main" id="{6820EFED-144E-C28B-01FC-EF10933E91EF}"/>
                  </a:ext>
                </a:extLst>
              </p:cNvPr>
              <p:cNvSpPr txBox="1">
                <a:spLocks noRot="1" noChangeAspect="1" noMove="1" noResize="1" noEditPoints="1" noAdjustHandles="1" noChangeArrowheads="1" noChangeShapeType="1" noTextEdit="1"/>
              </p:cNvSpPr>
              <p:nvPr/>
            </p:nvSpPr>
            <p:spPr>
              <a:xfrm>
                <a:off x="6758687" y="6054752"/>
                <a:ext cx="2920608" cy="400110"/>
              </a:xfrm>
              <a:prstGeom prst="rect">
                <a:avLst/>
              </a:prstGeom>
              <a:blipFill>
                <a:blip r:embed="rId12"/>
                <a:stretch>
                  <a:fillRect l="-2296"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E810F23D-FF19-92D8-2E72-FA95BA049BA9}"/>
                  </a:ext>
                </a:extLst>
              </p:cNvPr>
              <p:cNvSpPr txBox="1"/>
              <p:nvPr/>
            </p:nvSpPr>
            <p:spPr>
              <a:xfrm rot="16200000">
                <a:off x="3287998" y="4196758"/>
                <a:ext cx="1511504" cy="400110"/>
              </a:xfrm>
              <a:prstGeom prst="rect">
                <a:avLst/>
              </a:prstGeom>
              <a:noFill/>
            </p:spPr>
            <p:txBody>
              <a:bodyPr wrap="none" rtlCol="0">
                <a:spAutoFit/>
              </a:bodyPr>
              <a:lstStyle/>
              <a:p>
                <a:r>
                  <a:rPr lang="en-US" sz="2000" dirty="0"/>
                  <a:t>Magnitude </a:t>
                </a:r>
                <a14:m>
                  <m:oMath xmlns:m="http://schemas.openxmlformats.org/officeDocument/2006/math">
                    <m:r>
                      <a:rPr lang="de-DE" sz="2000" b="0" i="1" smtClean="0">
                        <a:latin typeface="Cambria Math" panose="02040503050406030204" pitchFamily="18" charset="0"/>
                      </a:rPr>
                      <m:t>𝑧</m:t>
                    </m:r>
                  </m:oMath>
                </a14:m>
                <a:endParaRPr lang="en-US" sz="2000" dirty="0"/>
              </a:p>
            </p:txBody>
          </p:sp>
        </mc:Choice>
        <mc:Fallback xmlns="">
          <p:sp>
            <p:nvSpPr>
              <p:cNvPr id="258" name="TextBox 257">
                <a:extLst>
                  <a:ext uri="{FF2B5EF4-FFF2-40B4-BE49-F238E27FC236}">
                    <a16:creationId xmlns:a16="http://schemas.microsoft.com/office/drawing/2014/main" id="{E810F23D-FF19-92D8-2E72-FA95BA049BA9}"/>
                  </a:ext>
                </a:extLst>
              </p:cNvPr>
              <p:cNvSpPr txBox="1">
                <a:spLocks noRot="1" noChangeAspect="1" noMove="1" noResize="1" noEditPoints="1" noAdjustHandles="1" noChangeArrowheads="1" noChangeShapeType="1" noTextEdit="1"/>
              </p:cNvSpPr>
              <p:nvPr/>
            </p:nvSpPr>
            <p:spPr>
              <a:xfrm rot="16200000">
                <a:off x="3287998" y="4196758"/>
                <a:ext cx="1511504" cy="400110"/>
              </a:xfrm>
              <a:prstGeom prst="rect">
                <a:avLst/>
              </a:prstGeom>
              <a:blipFill>
                <a:blip r:embed="rId13"/>
                <a:stretch>
                  <a:fillRect l="-9231" r="-27692" b="-4435"/>
                </a:stretch>
              </a:blipFill>
            </p:spPr>
            <p:txBody>
              <a:bodyPr/>
              <a:lstStyle/>
              <a:p>
                <a:r>
                  <a:rPr lang="en-US">
                    <a:noFill/>
                  </a:rPr>
                  <a:t> </a:t>
                </a:r>
              </a:p>
            </p:txBody>
          </p:sp>
        </mc:Fallback>
      </mc:AlternateContent>
      <p:sp>
        <p:nvSpPr>
          <p:cNvPr id="259" name="TextBox 258">
            <a:extLst>
              <a:ext uri="{FF2B5EF4-FFF2-40B4-BE49-F238E27FC236}">
                <a16:creationId xmlns:a16="http://schemas.microsoft.com/office/drawing/2014/main" id="{A1F0E30F-6DBC-475A-458A-6F9BC8EE2458}"/>
              </a:ext>
            </a:extLst>
          </p:cNvPr>
          <p:cNvSpPr txBox="1"/>
          <p:nvPr/>
        </p:nvSpPr>
        <p:spPr>
          <a:xfrm>
            <a:off x="6111967" y="2541397"/>
            <a:ext cx="4427302" cy="400110"/>
          </a:xfrm>
          <a:prstGeom prst="rect">
            <a:avLst/>
          </a:prstGeom>
          <a:noFill/>
        </p:spPr>
        <p:txBody>
          <a:bodyPr wrap="none" rtlCol="0">
            <a:spAutoFit/>
          </a:bodyPr>
          <a:lstStyle/>
          <a:p>
            <a:r>
              <a:rPr lang="en-US" sz="2000" dirty="0"/>
              <a:t>How much are frequencies represented?</a:t>
            </a:r>
          </a:p>
        </p:txBody>
      </p:sp>
      <p:cxnSp>
        <p:nvCxnSpPr>
          <p:cNvPr id="11" name="Straight Arrow Connector 10">
            <a:extLst>
              <a:ext uri="{FF2B5EF4-FFF2-40B4-BE49-F238E27FC236}">
                <a16:creationId xmlns:a16="http://schemas.microsoft.com/office/drawing/2014/main" id="{C73E2D78-776D-CBF8-9884-9E1ADADF0206}"/>
              </a:ext>
            </a:extLst>
          </p:cNvPr>
          <p:cNvCxnSpPr>
            <a:cxnSpLocks/>
          </p:cNvCxnSpPr>
          <p:nvPr/>
        </p:nvCxnSpPr>
        <p:spPr>
          <a:xfrm flipH="1" flipV="1">
            <a:off x="9737554" y="6182990"/>
            <a:ext cx="267258" cy="271929"/>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59625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grpSp>
        <p:nvGrpSpPr>
          <p:cNvPr id="16" name="Graphic 3">
            <a:extLst>
              <a:ext uri="{FF2B5EF4-FFF2-40B4-BE49-F238E27FC236}">
                <a16:creationId xmlns:a16="http://schemas.microsoft.com/office/drawing/2014/main" id="{CD30B074-2FAE-AED2-0AB7-DE95FDCC970A}"/>
              </a:ext>
            </a:extLst>
          </p:cNvPr>
          <p:cNvGrpSpPr/>
          <p:nvPr/>
        </p:nvGrpSpPr>
        <p:grpSpPr>
          <a:xfrm>
            <a:off x="4869864" y="5792646"/>
            <a:ext cx="282587" cy="195415"/>
            <a:chOff x="5435828" y="6327087"/>
            <a:chExt cx="282587" cy="195415"/>
          </a:xfrm>
          <a:solidFill>
            <a:schemeClr val="tx1"/>
          </a:solidFill>
        </p:grpSpPr>
        <p:sp>
          <p:nvSpPr>
            <p:cNvPr id="17" name="Freeform: Shape 16">
              <a:extLst>
                <a:ext uri="{FF2B5EF4-FFF2-40B4-BE49-F238E27FC236}">
                  <a16:creationId xmlns:a16="http://schemas.microsoft.com/office/drawing/2014/main" id="{AE1080AF-5857-50CF-D95F-7B70777E3FD9}"/>
                </a:ext>
              </a:extLst>
            </p:cNvPr>
            <p:cNvSpPr/>
            <p:nvPr/>
          </p:nvSpPr>
          <p:spPr>
            <a:xfrm>
              <a:off x="5556397" y="6327087"/>
              <a:ext cx="12699" cy="44449"/>
            </a:xfrm>
            <a:custGeom>
              <a:avLst/>
              <a:gdLst>
                <a:gd name="connsiteX0" fmla="*/ 115 w 12699"/>
                <a:gd name="connsiteY0" fmla="*/ 256 h 44449"/>
                <a:gd name="connsiteX1" fmla="*/ 115 w 12699"/>
                <a:gd name="connsiteY1" fmla="*/ 44706 h 44449"/>
              </a:gdLst>
              <a:ahLst/>
              <a:cxnLst>
                <a:cxn ang="0">
                  <a:pos x="connsiteX0" y="connsiteY0"/>
                </a:cxn>
                <a:cxn ang="0">
                  <a:pos x="connsiteX1" y="connsiteY1"/>
                </a:cxn>
              </a:cxnLst>
              <a:rect l="l" t="t" r="r" b="b"/>
              <a:pathLst>
                <a:path w="12699" h="44449">
                  <a:moveTo>
                    <a:pt x="115" y="256"/>
                  </a:moveTo>
                  <a:lnTo>
                    <a:pt x="115" y="44706"/>
                  </a:lnTo>
                </a:path>
              </a:pathLst>
            </a:custGeom>
            <a:grpFill/>
            <a:ln w="8848" cap="flat">
              <a:solidFill>
                <a:srgbClr val="000000"/>
              </a:solidFill>
              <a:prstDash val="solid"/>
              <a:round/>
            </a:ln>
          </p:spPr>
          <p:txBody>
            <a:bodyPr rtlCol="0" anchor="ctr"/>
            <a:lstStyle/>
            <a:p>
              <a:endParaRPr lang="en-US"/>
            </a:p>
          </p:txBody>
        </p:sp>
        <p:grpSp>
          <p:nvGrpSpPr>
            <p:cNvPr id="18" name="Graphic 3">
              <a:extLst>
                <a:ext uri="{FF2B5EF4-FFF2-40B4-BE49-F238E27FC236}">
                  <a16:creationId xmlns:a16="http://schemas.microsoft.com/office/drawing/2014/main" id="{32D615A0-C4D5-06C2-E240-E868325435CD}"/>
                </a:ext>
              </a:extLst>
            </p:cNvPr>
            <p:cNvGrpSpPr/>
            <p:nvPr/>
          </p:nvGrpSpPr>
          <p:grpSpPr>
            <a:xfrm>
              <a:off x="5435828" y="6418224"/>
              <a:ext cx="282587" cy="100278"/>
              <a:chOff x="5435828" y="6418224"/>
              <a:chExt cx="282587" cy="100278"/>
            </a:xfrm>
            <a:grpFill/>
          </p:grpSpPr>
          <p:sp>
            <p:nvSpPr>
              <p:cNvPr id="21" name="Freeform: Shape 20">
                <a:extLst>
                  <a:ext uri="{FF2B5EF4-FFF2-40B4-BE49-F238E27FC236}">
                    <a16:creationId xmlns:a16="http://schemas.microsoft.com/office/drawing/2014/main" id="{0C84A1D5-E293-1318-2AC6-D0B1B3D228BA}"/>
                  </a:ext>
                </a:extLst>
              </p:cNvPr>
              <p:cNvSpPr/>
              <p:nvPr/>
            </p:nvSpPr>
            <p:spPr>
              <a:xfrm flipV="1">
                <a:off x="5435828" y="6467397"/>
                <a:ext cx="79493" cy="10537"/>
              </a:xfrm>
              <a:custGeom>
                <a:avLst/>
                <a:gdLst>
                  <a:gd name="connsiteX0" fmla="*/ -2572 w 79493"/>
                  <a:gd name="connsiteY0" fmla="*/ 8798 h 10537"/>
                  <a:gd name="connsiteX1" fmla="*/ 76922 w 79493"/>
                  <a:gd name="connsiteY1" fmla="*/ 8798 h 10537"/>
                  <a:gd name="connsiteX2" fmla="*/ 76922 w 79493"/>
                  <a:gd name="connsiteY2" fmla="*/ -1739 h 10537"/>
                  <a:gd name="connsiteX3" fmla="*/ -2572 w 79493"/>
                  <a:gd name="connsiteY3" fmla="*/ -1739 h 10537"/>
                  <a:gd name="connsiteX4" fmla="*/ -2572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572" y="8798"/>
                    </a:moveTo>
                    <a:lnTo>
                      <a:pt x="76922" y="8798"/>
                    </a:lnTo>
                    <a:lnTo>
                      <a:pt x="76922" y="-1739"/>
                    </a:lnTo>
                    <a:lnTo>
                      <a:pt x="-2572" y="-1739"/>
                    </a:lnTo>
                    <a:lnTo>
                      <a:pt x="-2572" y="8798"/>
                    </a:lnTo>
                    <a:close/>
                  </a:path>
                </a:pathLst>
              </a:custGeom>
              <a:grpFill/>
              <a:ln w="17"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06D8DA3D-DAA6-F4DA-705B-141BAEEB3DA4}"/>
                  </a:ext>
                </a:extLst>
              </p:cNvPr>
              <p:cNvSpPr/>
              <p:nvPr/>
            </p:nvSpPr>
            <p:spPr>
              <a:xfrm flipV="1">
                <a:off x="5538092" y="6418224"/>
                <a:ext cx="58777" cy="94257"/>
              </a:xfrm>
              <a:custGeom>
                <a:avLst/>
                <a:gdLst>
                  <a:gd name="connsiteX0" fmla="*/ 13228 w 58777"/>
                  <a:gd name="connsiteY0" fmla="*/ 8429 h 94257"/>
                  <a:gd name="connsiteX1" fmla="*/ 56943 w 58777"/>
                  <a:gd name="connsiteY1" fmla="*/ 8429 h 94257"/>
                  <a:gd name="connsiteX2" fmla="*/ 56943 w 58777"/>
                  <a:gd name="connsiteY2" fmla="*/ -2108 h 94257"/>
                  <a:gd name="connsiteX3" fmla="*/ -1834 w 58777"/>
                  <a:gd name="connsiteY3" fmla="*/ -2108 h 94257"/>
                  <a:gd name="connsiteX4" fmla="*/ -1834 w 58777"/>
                  <a:gd name="connsiteY4" fmla="*/ 8429 h 94257"/>
                  <a:gd name="connsiteX5" fmla="*/ 17593 w 58777"/>
                  <a:gd name="connsiteY5" fmla="*/ 28233 h 94257"/>
                  <a:gd name="connsiteX6" fmla="*/ 33071 w 58777"/>
                  <a:gd name="connsiteY6" fmla="*/ 44287 h 94257"/>
                  <a:gd name="connsiteX7" fmla="*/ 41465 w 58777"/>
                  <a:gd name="connsiteY7" fmla="*/ 55717 h 94257"/>
                  <a:gd name="connsiteX8" fmla="*/ 43866 w 58777"/>
                  <a:gd name="connsiteY8" fmla="*/ 64924 h 94257"/>
                  <a:gd name="connsiteX9" fmla="*/ 38687 w 58777"/>
                  <a:gd name="connsiteY9" fmla="*/ 76950 h 94257"/>
                  <a:gd name="connsiteX10" fmla="*/ 25193 w 58777"/>
                  <a:gd name="connsiteY10" fmla="*/ 81613 h 94257"/>
                  <a:gd name="connsiteX11" fmla="*/ 12751 w 58777"/>
                  <a:gd name="connsiteY11" fmla="*/ 79569 h 94257"/>
                  <a:gd name="connsiteX12" fmla="*/ -1219 w 58777"/>
                  <a:gd name="connsiteY12" fmla="*/ 73358 h 94257"/>
                  <a:gd name="connsiteX13" fmla="*/ -1219 w 58777"/>
                  <a:gd name="connsiteY13" fmla="*/ 86018 h 94257"/>
                  <a:gd name="connsiteX14" fmla="*/ 12910 w 58777"/>
                  <a:gd name="connsiteY14" fmla="*/ 90602 h 94257"/>
                  <a:gd name="connsiteX15" fmla="*/ 24955 w 58777"/>
                  <a:gd name="connsiteY15" fmla="*/ 92150 h 94257"/>
                  <a:gd name="connsiteX16" fmla="*/ 47895 w 58777"/>
                  <a:gd name="connsiteY16" fmla="*/ 84947 h 94257"/>
                  <a:gd name="connsiteX17" fmla="*/ 56447 w 58777"/>
                  <a:gd name="connsiteY17" fmla="*/ 65738 h 94257"/>
                  <a:gd name="connsiteX18" fmla="*/ 54304 w 58777"/>
                  <a:gd name="connsiteY18" fmla="*/ 54903 h 94257"/>
                  <a:gd name="connsiteX19" fmla="*/ 46525 w 58777"/>
                  <a:gd name="connsiteY19" fmla="*/ 42858 h 94257"/>
                  <a:gd name="connsiteX20" fmla="*/ 36663 w 58777"/>
                  <a:gd name="connsiteY20" fmla="*/ 32460 h 94257"/>
                  <a:gd name="connsiteX21" fmla="*/ 13228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228" y="8429"/>
                    </a:moveTo>
                    <a:lnTo>
                      <a:pt x="56943" y="8429"/>
                    </a:lnTo>
                    <a:lnTo>
                      <a:pt x="56943" y="-2108"/>
                    </a:lnTo>
                    <a:lnTo>
                      <a:pt x="-1834" y="-2108"/>
                    </a:lnTo>
                    <a:lnTo>
                      <a:pt x="-1834" y="8429"/>
                    </a:lnTo>
                    <a:cubicBezTo>
                      <a:pt x="2915" y="13350"/>
                      <a:pt x="9391" y="19952"/>
                      <a:pt x="17593" y="28233"/>
                    </a:cubicBezTo>
                    <a:cubicBezTo>
                      <a:pt x="25809" y="36528"/>
                      <a:pt x="30968" y="41879"/>
                      <a:pt x="33071" y="44287"/>
                    </a:cubicBezTo>
                    <a:cubicBezTo>
                      <a:pt x="37080" y="48785"/>
                      <a:pt x="39878" y="52595"/>
                      <a:pt x="41465" y="55717"/>
                    </a:cubicBezTo>
                    <a:cubicBezTo>
                      <a:pt x="43066" y="58839"/>
                      <a:pt x="43866" y="61908"/>
                      <a:pt x="43866" y="64924"/>
                    </a:cubicBezTo>
                    <a:cubicBezTo>
                      <a:pt x="43866" y="69846"/>
                      <a:pt x="42140" y="73854"/>
                      <a:pt x="38687" y="76950"/>
                    </a:cubicBezTo>
                    <a:cubicBezTo>
                      <a:pt x="35234" y="80059"/>
                      <a:pt x="30736" y="81613"/>
                      <a:pt x="25193" y="81613"/>
                    </a:cubicBezTo>
                    <a:cubicBezTo>
                      <a:pt x="21264" y="81613"/>
                      <a:pt x="17117" y="80932"/>
                      <a:pt x="12751" y="79569"/>
                    </a:cubicBezTo>
                    <a:cubicBezTo>
                      <a:pt x="8399" y="78206"/>
                      <a:pt x="3742" y="76136"/>
                      <a:pt x="-1219" y="73358"/>
                    </a:cubicBezTo>
                    <a:lnTo>
                      <a:pt x="-1219" y="86018"/>
                    </a:lnTo>
                    <a:cubicBezTo>
                      <a:pt x="3822" y="88042"/>
                      <a:pt x="8531" y="89570"/>
                      <a:pt x="12910" y="90602"/>
                    </a:cubicBezTo>
                    <a:cubicBezTo>
                      <a:pt x="17302" y="91634"/>
                      <a:pt x="21317" y="92150"/>
                      <a:pt x="24955" y="92150"/>
                    </a:cubicBezTo>
                    <a:cubicBezTo>
                      <a:pt x="34546" y="92150"/>
                      <a:pt x="42193" y="89749"/>
                      <a:pt x="47895" y="84947"/>
                    </a:cubicBezTo>
                    <a:cubicBezTo>
                      <a:pt x="53596" y="80158"/>
                      <a:pt x="56447" y="73755"/>
                      <a:pt x="56447" y="65738"/>
                    </a:cubicBezTo>
                    <a:cubicBezTo>
                      <a:pt x="56447" y="61928"/>
                      <a:pt x="55733" y="58316"/>
                      <a:pt x="54304" y="54903"/>
                    </a:cubicBezTo>
                    <a:cubicBezTo>
                      <a:pt x="52889" y="51503"/>
                      <a:pt x="50296" y="47488"/>
                      <a:pt x="46525" y="42858"/>
                    </a:cubicBezTo>
                    <a:cubicBezTo>
                      <a:pt x="45493" y="41654"/>
                      <a:pt x="42206" y="38188"/>
                      <a:pt x="36663" y="32460"/>
                    </a:cubicBezTo>
                    <a:cubicBezTo>
                      <a:pt x="31133" y="26732"/>
                      <a:pt x="23322" y="18722"/>
                      <a:pt x="13228" y="8429"/>
                    </a:cubicBezTo>
                    <a:close/>
                  </a:path>
                </a:pathLst>
              </a:custGeom>
              <a:grpFill/>
              <a:ln w="17"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CDA5339-4D97-AC06-E34F-B9A80E540C85}"/>
                  </a:ext>
                </a:extLst>
              </p:cNvPr>
              <p:cNvSpPr/>
              <p:nvPr/>
            </p:nvSpPr>
            <p:spPr>
              <a:xfrm flipV="1">
                <a:off x="5617961" y="6418224"/>
                <a:ext cx="63995" cy="96063"/>
              </a:xfrm>
              <a:custGeom>
                <a:avLst/>
                <a:gdLst>
                  <a:gd name="connsiteX0" fmla="*/ 30076 w 63995"/>
                  <a:gd name="connsiteY0" fmla="*/ 84079 h 96063"/>
                  <a:gd name="connsiteX1" fmla="*/ 15531 w 63995"/>
                  <a:gd name="connsiteY1" fmla="*/ 74554 h 96063"/>
                  <a:gd name="connsiteX2" fmla="*/ 10669 w 63995"/>
                  <a:gd name="connsiteY2" fmla="*/ 45940 h 96063"/>
                  <a:gd name="connsiteX3" fmla="*/ 15531 w 63995"/>
                  <a:gd name="connsiteY3" fmla="*/ 17385 h 96063"/>
                  <a:gd name="connsiteX4" fmla="*/ 30076 w 63995"/>
                  <a:gd name="connsiteY4" fmla="*/ 7860 h 96063"/>
                  <a:gd name="connsiteX5" fmla="*/ 44681 w 63995"/>
                  <a:gd name="connsiteY5" fmla="*/ 17385 h 96063"/>
                  <a:gd name="connsiteX6" fmla="*/ 49563 w 63995"/>
                  <a:gd name="connsiteY6" fmla="*/ 45940 h 96063"/>
                  <a:gd name="connsiteX7" fmla="*/ 44681 w 63995"/>
                  <a:gd name="connsiteY7" fmla="*/ 74554 h 96063"/>
                  <a:gd name="connsiteX8" fmla="*/ 30076 w 63995"/>
                  <a:gd name="connsiteY8" fmla="*/ 84079 h 96063"/>
                  <a:gd name="connsiteX9" fmla="*/ 30076 w 63995"/>
                  <a:gd name="connsiteY9" fmla="*/ 94001 h 96063"/>
                  <a:gd name="connsiteX10" fmla="*/ 53869 w 63995"/>
                  <a:gd name="connsiteY10" fmla="*/ 81678 h 96063"/>
                  <a:gd name="connsiteX11" fmla="*/ 62084 w 63995"/>
                  <a:gd name="connsiteY11" fmla="*/ 45940 h 96063"/>
                  <a:gd name="connsiteX12" fmla="*/ 53869 w 63995"/>
                  <a:gd name="connsiteY12" fmla="*/ 10241 h 96063"/>
                  <a:gd name="connsiteX13" fmla="*/ 30076 w 63995"/>
                  <a:gd name="connsiteY13" fmla="*/ -2062 h 96063"/>
                  <a:gd name="connsiteX14" fmla="*/ 6304 w 63995"/>
                  <a:gd name="connsiteY14" fmla="*/ 10241 h 96063"/>
                  <a:gd name="connsiteX15" fmla="*/ -1912 w 63995"/>
                  <a:gd name="connsiteY15" fmla="*/ 45940 h 96063"/>
                  <a:gd name="connsiteX16" fmla="*/ 6304 w 63995"/>
                  <a:gd name="connsiteY16" fmla="*/ 81678 h 96063"/>
                  <a:gd name="connsiteX17" fmla="*/ 30076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76" y="84079"/>
                    </a:moveTo>
                    <a:cubicBezTo>
                      <a:pt x="23634" y="84079"/>
                      <a:pt x="18785" y="80904"/>
                      <a:pt x="15531" y="74554"/>
                    </a:cubicBezTo>
                    <a:cubicBezTo>
                      <a:pt x="12290" y="68218"/>
                      <a:pt x="10669" y="58679"/>
                      <a:pt x="10669" y="45940"/>
                    </a:cubicBezTo>
                    <a:cubicBezTo>
                      <a:pt x="10669" y="33253"/>
                      <a:pt x="12290" y="23735"/>
                      <a:pt x="15531" y="17385"/>
                    </a:cubicBezTo>
                    <a:cubicBezTo>
                      <a:pt x="18785" y="11035"/>
                      <a:pt x="23634" y="7860"/>
                      <a:pt x="30076" y="7860"/>
                    </a:cubicBezTo>
                    <a:cubicBezTo>
                      <a:pt x="36572" y="7860"/>
                      <a:pt x="41440" y="11035"/>
                      <a:pt x="44681" y="17385"/>
                    </a:cubicBezTo>
                    <a:cubicBezTo>
                      <a:pt x="47936" y="23735"/>
                      <a:pt x="49563" y="33253"/>
                      <a:pt x="49563" y="45940"/>
                    </a:cubicBezTo>
                    <a:cubicBezTo>
                      <a:pt x="49563" y="58679"/>
                      <a:pt x="47936" y="68218"/>
                      <a:pt x="44681" y="74554"/>
                    </a:cubicBezTo>
                    <a:cubicBezTo>
                      <a:pt x="41440" y="80904"/>
                      <a:pt x="36572" y="84079"/>
                      <a:pt x="30076" y="84079"/>
                    </a:cubicBezTo>
                    <a:close/>
                    <a:moveTo>
                      <a:pt x="30076" y="94001"/>
                    </a:moveTo>
                    <a:cubicBezTo>
                      <a:pt x="40461" y="94001"/>
                      <a:pt x="48392" y="89894"/>
                      <a:pt x="53869" y="81678"/>
                    </a:cubicBezTo>
                    <a:cubicBezTo>
                      <a:pt x="59346" y="73476"/>
                      <a:pt x="62084" y="61563"/>
                      <a:pt x="62084" y="45940"/>
                    </a:cubicBezTo>
                    <a:cubicBezTo>
                      <a:pt x="62084" y="30356"/>
                      <a:pt x="59346" y="18456"/>
                      <a:pt x="53869" y="10241"/>
                    </a:cubicBezTo>
                    <a:cubicBezTo>
                      <a:pt x="48392" y="2039"/>
                      <a:pt x="40461" y="-2062"/>
                      <a:pt x="30076" y="-2062"/>
                    </a:cubicBezTo>
                    <a:cubicBezTo>
                      <a:pt x="19705" y="-2062"/>
                      <a:pt x="11780" y="2039"/>
                      <a:pt x="6304" y="10241"/>
                    </a:cubicBezTo>
                    <a:cubicBezTo>
                      <a:pt x="827" y="18456"/>
                      <a:pt x="-1912" y="30356"/>
                      <a:pt x="-1912" y="45940"/>
                    </a:cubicBezTo>
                    <a:cubicBezTo>
                      <a:pt x="-1912" y="61563"/>
                      <a:pt x="827" y="73476"/>
                      <a:pt x="6304" y="81678"/>
                    </a:cubicBezTo>
                    <a:cubicBezTo>
                      <a:pt x="11780" y="89894"/>
                      <a:pt x="19705" y="94001"/>
                      <a:pt x="30076" y="94001"/>
                    </a:cubicBezTo>
                    <a:close/>
                  </a:path>
                </a:pathLst>
              </a:custGeom>
              <a:grpFill/>
              <a:ln w="17" cap="flat">
                <a:noFill/>
                <a:prstDash val="solid"/>
                <a:round/>
              </a:ln>
            </p:spPr>
            <p:txBody>
              <a:bodyPr rtlCol="0" anchor="ctr"/>
              <a:lstStyle/>
              <a:p>
                <a:endParaRPr lang="en-US"/>
              </a:p>
            </p:txBody>
          </p:sp>
        </p:grpSp>
      </p:grpSp>
      <p:grpSp>
        <p:nvGrpSpPr>
          <p:cNvPr id="24" name="Graphic 3">
            <a:extLst>
              <a:ext uri="{FF2B5EF4-FFF2-40B4-BE49-F238E27FC236}">
                <a16:creationId xmlns:a16="http://schemas.microsoft.com/office/drawing/2014/main" id="{819FCC35-04D2-D0EB-3F84-DBE71FB67DA1}"/>
              </a:ext>
            </a:extLst>
          </p:cNvPr>
          <p:cNvGrpSpPr/>
          <p:nvPr/>
        </p:nvGrpSpPr>
        <p:grpSpPr>
          <a:xfrm>
            <a:off x="5675156" y="5792646"/>
            <a:ext cx="279534" cy="195415"/>
            <a:chOff x="6241120" y="6327087"/>
            <a:chExt cx="279534" cy="195415"/>
          </a:xfrm>
          <a:solidFill>
            <a:schemeClr val="tx1"/>
          </a:solidFill>
        </p:grpSpPr>
        <p:sp>
          <p:nvSpPr>
            <p:cNvPr id="25" name="Freeform: Shape 24">
              <a:extLst>
                <a:ext uri="{FF2B5EF4-FFF2-40B4-BE49-F238E27FC236}">
                  <a16:creationId xmlns:a16="http://schemas.microsoft.com/office/drawing/2014/main" id="{CC4581AE-069F-7658-E68A-1C162E56DAFA}"/>
                </a:ext>
              </a:extLst>
            </p:cNvPr>
            <p:cNvSpPr/>
            <p:nvPr/>
          </p:nvSpPr>
          <p:spPr>
            <a:xfrm>
              <a:off x="6361689" y="6327087"/>
              <a:ext cx="12699" cy="44449"/>
            </a:xfrm>
            <a:custGeom>
              <a:avLst/>
              <a:gdLst>
                <a:gd name="connsiteX0" fmla="*/ 179 w 12699"/>
                <a:gd name="connsiteY0" fmla="*/ 256 h 44449"/>
                <a:gd name="connsiteX1" fmla="*/ 179 w 12699"/>
                <a:gd name="connsiteY1" fmla="*/ 44706 h 44449"/>
              </a:gdLst>
              <a:ahLst/>
              <a:cxnLst>
                <a:cxn ang="0">
                  <a:pos x="connsiteX0" y="connsiteY0"/>
                </a:cxn>
                <a:cxn ang="0">
                  <a:pos x="connsiteX1" y="connsiteY1"/>
                </a:cxn>
              </a:cxnLst>
              <a:rect l="l" t="t" r="r" b="b"/>
              <a:pathLst>
                <a:path w="12699" h="44449">
                  <a:moveTo>
                    <a:pt x="179" y="256"/>
                  </a:moveTo>
                  <a:lnTo>
                    <a:pt x="179" y="44706"/>
                  </a:lnTo>
                </a:path>
              </a:pathLst>
            </a:custGeom>
            <a:grpFill/>
            <a:ln w="8848" cap="flat">
              <a:solidFill>
                <a:srgbClr val="000000"/>
              </a:solidFill>
              <a:prstDash val="solid"/>
              <a:round/>
            </a:ln>
          </p:spPr>
          <p:txBody>
            <a:bodyPr rtlCol="0" anchor="ctr"/>
            <a:lstStyle/>
            <a:p>
              <a:endParaRPr lang="en-US"/>
            </a:p>
          </p:txBody>
        </p:sp>
        <p:grpSp>
          <p:nvGrpSpPr>
            <p:cNvPr id="26" name="Graphic 3">
              <a:extLst>
                <a:ext uri="{FF2B5EF4-FFF2-40B4-BE49-F238E27FC236}">
                  <a16:creationId xmlns:a16="http://schemas.microsoft.com/office/drawing/2014/main" id="{CA9C39BE-2522-D7EF-425E-18E8B0C5555B}"/>
                </a:ext>
              </a:extLst>
            </p:cNvPr>
            <p:cNvGrpSpPr/>
            <p:nvPr/>
          </p:nvGrpSpPr>
          <p:grpSpPr>
            <a:xfrm>
              <a:off x="6241120" y="6419891"/>
              <a:ext cx="279534" cy="98538"/>
              <a:chOff x="6241120" y="6419891"/>
              <a:chExt cx="279534" cy="98538"/>
            </a:xfrm>
            <a:grpFill/>
          </p:grpSpPr>
          <p:sp>
            <p:nvSpPr>
              <p:cNvPr id="27" name="Freeform: Shape 26">
                <a:extLst>
                  <a:ext uri="{FF2B5EF4-FFF2-40B4-BE49-F238E27FC236}">
                    <a16:creationId xmlns:a16="http://schemas.microsoft.com/office/drawing/2014/main" id="{ECF51A86-9522-56F0-193C-6ADD6B317403}"/>
                  </a:ext>
                </a:extLst>
              </p:cNvPr>
              <p:cNvSpPr/>
              <p:nvPr/>
            </p:nvSpPr>
            <p:spPr>
              <a:xfrm flipV="1">
                <a:off x="6241120" y="6467397"/>
                <a:ext cx="79493" cy="10537"/>
              </a:xfrm>
              <a:custGeom>
                <a:avLst/>
                <a:gdLst>
                  <a:gd name="connsiteX0" fmla="*/ -2509 w 79493"/>
                  <a:gd name="connsiteY0" fmla="*/ 8798 h 10537"/>
                  <a:gd name="connsiteX1" fmla="*/ 76985 w 79493"/>
                  <a:gd name="connsiteY1" fmla="*/ 8798 h 10537"/>
                  <a:gd name="connsiteX2" fmla="*/ 76985 w 79493"/>
                  <a:gd name="connsiteY2" fmla="*/ -1739 h 10537"/>
                  <a:gd name="connsiteX3" fmla="*/ -2509 w 79493"/>
                  <a:gd name="connsiteY3" fmla="*/ -1739 h 10537"/>
                  <a:gd name="connsiteX4" fmla="*/ -2509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509" y="8798"/>
                    </a:moveTo>
                    <a:lnTo>
                      <a:pt x="76985" y="8798"/>
                    </a:lnTo>
                    <a:lnTo>
                      <a:pt x="76985" y="-1739"/>
                    </a:lnTo>
                    <a:lnTo>
                      <a:pt x="-2509" y="-1739"/>
                    </a:lnTo>
                    <a:lnTo>
                      <a:pt x="-2509" y="8798"/>
                    </a:lnTo>
                    <a:close/>
                  </a:path>
                </a:pathLst>
              </a:custGeom>
              <a:grpFill/>
              <a:ln w="17"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A18BC7C1-FD30-304F-7FE1-36BF514AF279}"/>
                  </a:ext>
                </a:extLst>
              </p:cNvPr>
              <p:cNvSpPr/>
              <p:nvPr/>
            </p:nvSpPr>
            <p:spPr>
              <a:xfrm flipV="1">
                <a:off x="6348029" y="6419891"/>
                <a:ext cx="55125" cy="92590"/>
              </a:xfrm>
              <a:custGeom>
                <a:avLst/>
                <a:gdLst>
                  <a:gd name="connsiteX0" fmla="*/ -106 w 55125"/>
                  <a:gd name="connsiteY0" fmla="*/ 8471 h 92590"/>
                  <a:gd name="connsiteX1" fmla="*/ 20353 w 55125"/>
                  <a:gd name="connsiteY1" fmla="*/ 8471 h 92590"/>
                  <a:gd name="connsiteX2" fmla="*/ 20353 w 55125"/>
                  <a:gd name="connsiteY2" fmla="*/ 79115 h 92590"/>
                  <a:gd name="connsiteX3" fmla="*/ -1912 w 55125"/>
                  <a:gd name="connsiteY3" fmla="*/ 74650 h 92590"/>
                  <a:gd name="connsiteX4" fmla="*/ -1912 w 55125"/>
                  <a:gd name="connsiteY4" fmla="*/ 86060 h 92590"/>
                  <a:gd name="connsiteX5" fmla="*/ 20233 w 55125"/>
                  <a:gd name="connsiteY5" fmla="*/ 90525 h 92590"/>
                  <a:gd name="connsiteX6" fmla="*/ 32755 w 55125"/>
                  <a:gd name="connsiteY6" fmla="*/ 90525 h 92590"/>
                  <a:gd name="connsiteX7" fmla="*/ 32755 w 55125"/>
                  <a:gd name="connsiteY7" fmla="*/ 8471 h 92590"/>
                  <a:gd name="connsiteX8" fmla="*/ 53214 w 55125"/>
                  <a:gd name="connsiteY8" fmla="*/ 8471 h 92590"/>
                  <a:gd name="connsiteX9" fmla="*/ 53214 w 55125"/>
                  <a:gd name="connsiteY9" fmla="*/ -2066 h 92590"/>
                  <a:gd name="connsiteX10" fmla="*/ -106 w 55125"/>
                  <a:gd name="connsiteY10" fmla="*/ -2066 h 92590"/>
                  <a:gd name="connsiteX11" fmla="*/ -106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106" y="8471"/>
                    </a:moveTo>
                    <a:lnTo>
                      <a:pt x="20353" y="8471"/>
                    </a:lnTo>
                    <a:lnTo>
                      <a:pt x="20353" y="79115"/>
                    </a:lnTo>
                    <a:lnTo>
                      <a:pt x="-1912" y="74650"/>
                    </a:lnTo>
                    <a:lnTo>
                      <a:pt x="-1912" y="86060"/>
                    </a:lnTo>
                    <a:lnTo>
                      <a:pt x="20233" y="90525"/>
                    </a:lnTo>
                    <a:lnTo>
                      <a:pt x="32755" y="90525"/>
                    </a:lnTo>
                    <a:lnTo>
                      <a:pt x="32755" y="8471"/>
                    </a:lnTo>
                    <a:lnTo>
                      <a:pt x="53214" y="8471"/>
                    </a:lnTo>
                    <a:lnTo>
                      <a:pt x="53214" y="-2066"/>
                    </a:lnTo>
                    <a:lnTo>
                      <a:pt x="-106" y="-2066"/>
                    </a:lnTo>
                    <a:lnTo>
                      <a:pt x="-106" y="8471"/>
                    </a:lnTo>
                    <a:close/>
                  </a:path>
                </a:pathLst>
              </a:custGeom>
              <a:grpFill/>
              <a:ln w="17"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8237DA87-CCB1-29C3-348D-4A4F8FB9A576}"/>
                  </a:ext>
                </a:extLst>
              </p:cNvPr>
              <p:cNvSpPr/>
              <p:nvPr/>
            </p:nvSpPr>
            <p:spPr>
              <a:xfrm flipV="1">
                <a:off x="6424682" y="6419891"/>
                <a:ext cx="59908" cy="94396"/>
              </a:xfrm>
              <a:custGeom>
                <a:avLst/>
                <a:gdLst>
                  <a:gd name="connsiteX0" fmla="*/ 2092 w 59908"/>
                  <a:gd name="connsiteY0" fmla="*/ 92377 h 94396"/>
                  <a:gd name="connsiteX1" fmla="*/ 51265 w 59908"/>
                  <a:gd name="connsiteY1" fmla="*/ 92377 h 94396"/>
                  <a:gd name="connsiteX2" fmla="*/ 51265 w 59908"/>
                  <a:gd name="connsiteY2" fmla="*/ 81820 h 94396"/>
                  <a:gd name="connsiteX3" fmla="*/ 13561 w 59908"/>
                  <a:gd name="connsiteY3" fmla="*/ 81820 h 94396"/>
                  <a:gd name="connsiteX4" fmla="*/ 13561 w 59908"/>
                  <a:gd name="connsiteY4" fmla="*/ 59138 h 94396"/>
                  <a:gd name="connsiteX5" fmla="*/ 18999 w 59908"/>
                  <a:gd name="connsiteY5" fmla="*/ 60527 h 94396"/>
                  <a:gd name="connsiteX6" fmla="*/ 24476 w 59908"/>
                  <a:gd name="connsiteY6" fmla="*/ 60984 h 94396"/>
                  <a:gd name="connsiteX7" fmla="*/ 49022 w 59908"/>
                  <a:gd name="connsiteY7" fmla="*/ 52491 h 94396"/>
                  <a:gd name="connsiteX8" fmla="*/ 58091 w 59908"/>
                  <a:gd name="connsiteY8" fmla="*/ 29492 h 94396"/>
                  <a:gd name="connsiteX9" fmla="*/ 48784 w 59908"/>
                  <a:gd name="connsiteY9" fmla="*/ 6255 h 94396"/>
                  <a:gd name="connsiteX10" fmla="*/ 22551 w 59908"/>
                  <a:gd name="connsiteY10" fmla="*/ -2020 h 94396"/>
                  <a:gd name="connsiteX11" fmla="*/ 10664 w 59908"/>
                  <a:gd name="connsiteY11" fmla="*/ -1028 h 94396"/>
                  <a:gd name="connsiteX12" fmla="*/ -1817 w 59908"/>
                  <a:gd name="connsiteY12" fmla="*/ 1949 h 94396"/>
                  <a:gd name="connsiteX13" fmla="*/ -1817 w 59908"/>
                  <a:gd name="connsiteY13" fmla="*/ 14549 h 94396"/>
                  <a:gd name="connsiteX14" fmla="*/ 9712 w 59908"/>
                  <a:gd name="connsiteY14" fmla="*/ 10025 h 94396"/>
                  <a:gd name="connsiteX15" fmla="*/ 22293 w 59908"/>
                  <a:gd name="connsiteY15" fmla="*/ 8537 h 94396"/>
                  <a:gd name="connsiteX16" fmla="*/ 39279 w 59908"/>
                  <a:gd name="connsiteY16" fmla="*/ 14172 h 94396"/>
                  <a:gd name="connsiteX17" fmla="*/ 45550 w 59908"/>
                  <a:gd name="connsiteY17" fmla="*/ 29492 h 94396"/>
                  <a:gd name="connsiteX18" fmla="*/ 39279 w 59908"/>
                  <a:gd name="connsiteY18" fmla="*/ 44791 h 94396"/>
                  <a:gd name="connsiteX19" fmla="*/ 22293 w 59908"/>
                  <a:gd name="connsiteY19" fmla="*/ 50447 h 94396"/>
                  <a:gd name="connsiteX20" fmla="*/ 12272 w 59908"/>
                  <a:gd name="connsiteY20" fmla="*/ 49335 h 94396"/>
                  <a:gd name="connsiteX21" fmla="*/ 2092 w 59908"/>
                  <a:gd name="connsiteY21" fmla="*/ 45863 h 94396"/>
                  <a:gd name="connsiteX22" fmla="*/ 2092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092" y="92377"/>
                    </a:moveTo>
                    <a:lnTo>
                      <a:pt x="51265" y="92377"/>
                    </a:lnTo>
                    <a:lnTo>
                      <a:pt x="51265" y="81820"/>
                    </a:lnTo>
                    <a:lnTo>
                      <a:pt x="13561" y="81820"/>
                    </a:lnTo>
                    <a:lnTo>
                      <a:pt x="13561" y="59138"/>
                    </a:lnTo>
                    <a:cubicBezTo>
                      <a:pt x="15374" y="59760"/>
                      <a:pt x="17186" y="60223"/>
                      <a:pt x="18999" y="60527"/>
                    </a:cubicBezTo>
                    <a:cubicBezTo>
                      <a:pt x="20824" y="60832"/>
                      <a:pt x="22650" y="60984"/>
                      <a:pt x="24476" y="60984"/>
                    </a:cubicBezTo>
                    <a:cubicBezTo>
                      <a:pt x="34808" y="60984"/>
                      <a:pt x="42990" y="58153"/>
                      <a:pt x="49022" y="52491"/>
                    </a:cubicBezTo>
                    <a:cubicBezTo>
                      <a:pt x="55068" y="46829"/>
                      <a:pt x="58091" y="39162"/>
                      <a:pt x="58091" y="29492"/>
                    </a:cubicBezTo>
                    <a:cubicBezTo>
                      <a:pt x="58091" y="19530"/>
                      <a:pt x="54989" y="11784"/>
                      <a:pt x="48784" y="6255"/>
                    </a:cubicBezTo>
                    <a:cubicBezTo>
                      <a:pt x="42580" y="738"/>
                      <a:pt x="33835" y="-2020"/>
                      <a:pt x="22551" y="-2020"/>
                    </a:cubicBezTo>
                    <a:cubicBezTo>
                      <a:pt x="18661" y="-2020"/>
                      <a:pt x="14699" y="-1689"/>
                      <a:pt x="10664" y="-1028"/>
                    </a:cubicBezTo>
                    <a:cubicBezTo>
                      <a:pt x="6643" y="-367"/>
                      <a:pt x="2482" y="626"/>
                      <a:pt x="-1817" y="1949"/>
                    </a:cubicBezTo>
                    <a:lnTo>
                      <a:pt x="-1817" y="14549"/>
                    </a:lnTo>
                    <a:cubicBezTo>
                      <a:pt x="1900" y="12525"/>
                      <a:pt x="5743" y="11017"/>
                      <a:pt x="9712" y="10025"/>
                    </a:cubicBezTo>
                    <a:cubicBezTo>
                      <a:pt x="13681" y="9033"/>
                      <a:pt x="17874" y="8537"/>
                      <a:pt x="22293" y="8537"/>
                    </a:cubicBezTo>
                    <a:cubicBezTo>
                      <a:pt x="29450" y="8537"/>
                      <a:pt x="35112" y="10415"/>
                      <a:pt x="39279" y="14172"/>
                    </a:cubicBezTo>
                    <a:cubicBezTo>
                      <a:pt x="43459" y="17929"/>
                      <a:pt x="45550" y="23036"/>
                      <a:pt x="45550" y="29492"/>
                    </a:cubicBezTo>
                    <a:cubicBezTo>
                      <a:pt x="45550" y="35934"/>
                      <a:pt x="43459" y="41034"/>
                      <a:pt x="39279" y="44791"/>
                    </a:cubicBezTo>
                    <a:cubicBezTo>
                      <a:pt x="35112" y="48562"/>
                      <a:pt x="29450" y="50447"/>
                      <a:pt x="22293" y="50447"/>
                    </a:cubicBezTo>
                    <a:cubicBezTo>
                      <a:pt x="18946" y="50447"/>
                      <a:pt x="15605" y="50076"/>
                      <a:pt x="12272" y="49335"/>
                    </a:cubicBezTo>
                    <a:cubicBezTo>
                      <a:pt x="8951" y="48595"/>
                      <a:pt x="5558" y="47437"/>
                      <a:pt x="2092" y="45863"/>
                    </a:cubicBezTo>
                    <a:lnTo>
                      <a:pt x="2092" y="92377"/>
                    </a:lnTo>
                    <a:close/>
                  </a:path>
                </a:pathLst>
              </a:custGeom>
              <a:grpFill/>
              <a:ln w="17" cap="flat">
                <a:noFill/>
                <a:prstDash val="solid"/>
                <a:round/>
              </a:ln>
            </p:spPr>
            <p:txBody>
              <a:bodyPr rtlCol="0" anchor="ctr"/>
              <a:lstStyle/>
              <a:p>
                <a:endParaRPr lang="en-US"/>
              </a:p>
            </p:txBody>
          </p:sp>
        </p:grpSp>
      </p:grpSp>
      <p:grpSp>
        <p:nvGrpSpPr>
          <p:cNvPr id="31" name="Graphic 3">
            <a:extLst>
              <a:ext uri="{FF2B5EF4-FFF2-40B4-BE49-F238E27FC236}">
                <a16:creationId xmlns:a16="http://schemas.microsoft.com/office/drawing/2014/main" id="{7D708726-5BE8-92E3-1ED8-09FC2FB27E65}"/>
              </a:ext>
            </a:extLst>
          </p:cNvPr>
          <p:cNvGrpSpPr/>
          <p:nvPr/>
        </p:nvGrpSpPr>
        <p:grpSpPr>
          <a:xfrm>
            <a:off x="6480449" y="5792646"/>
            <a:ext cx="282587" cy="195415"/>
            <a:chOff x="7046413" y="6327087"/>
            <a:chExt cx="282587" cy="195415"/>
          </a:xfrm>
          <a:solidFill>
            <a:schemeClr val="tx1"/>
          </a:solidFill>
        </p:grpSpPr>
        <p:sp>
          <p:nvSpPr>
            <p:cNvPr id="36" name="Freeform: Shape 35">
              <a:extLst>
                <a:ext uri="{FF2B5EF4-FFF2-40B4-BE49-F238E27FC236}">
                  <a16:creationId xmlns:a16="http://schemas.microsoft.com/office/drawing/2014/main" id="{5A45CE74-F6AC-908A-F2DA-7F8C90A13CC1}"/>
                </a:ext>
              </a:extLst>
            </p:cNvPr>
            <p:cNvSpPr/>
            <p:nvPr/>
          </p:nvSpPr>
          <p:spPr>
            <a:xfrm>
              <a:off x="7166982" y="6327087"/>
              <a:ext cx="12699" cy="44449"/>
            </a:xfrm>
            <a:custGeom>
              <a:avLst/>
              <a:gdLst>
                <a:gd name="connsiteX0" fmla="*/ 242 w 12699"/>
                <a:gd name="connsiteY0" fmla="*/ 256 h 44449"/>
                <a:gd name="connsiteX1" fmla="*/ 242 w 12699"/>
                <a:gd name="connsiteY1" fmla="*/ 44706 h 44449"/>
              </a:gdLst>
              <a:ahLst/>
              <a:cxnLst>
                <a:cxn ang="0">
                  <a:pos x="connsiteX0" y="connsiteY0"/>
                </a:cxn>
                <a:cxn ang="0">
                  <a:pos x="connsiteX1" y="connsiteY1"/>
                </a:cxn>
              </a:cxnLst>
              <a:rect l="l" t="t" r="r" b="b"/>
              <a:pathLst>
                <a:path w="12699" h="44449">
                  <a:moveTo>
                    <a:pt x="242" y="256"/>
                  </a:moveTo>
                  <a:lnTo>
                    <a:pt x="242" y="44706"/>
                  </a:lnTo>
                </a:path>
              </a:pathLst>
            </a:custGeom>
            <a:grpFill/>
            <a:ln w="8848" cap="flat">
              <a:solidFill>
                <a:srgbClr val="000000"/>
              </a:solidFill>
              <a:prstDash val="solid"/>
              <a:round/>
            </a:ln>
          </p:spPr>
          <p:txBody>
            <a:bodyPr rtlCol="0" anchor="ctr"/>
            <a:lstStyle/>
            <a:p>
              <a:endParaRPr lang="en-US"/>
            </a:p>
          </p:txBody>
        </p:sp>
        <p:grpSp>
          <p:nvGrpSpPr>
            <p:cNvPr id="40" name="Graphic 3">
              <a:extLst>
                <a:ext uri="{FF2B5EF4-FFF2-40B4-BE49-F238E27FC236}">
                  <a16:creationId xmlns:a16="http://schemas.microsoft.com/office/drawing/2014/main" id="{73F96126-D366-A35A-5BC5-3B0D8880DF43}"/>
                </a:ext>
              </a:extLst>
            </p:cNvPr>
            <p:cNvGrpSpPr/>
            <p:nvPr/>
          </p:nvGrpSpPr>
          <p:grpSpPr>
            <a:xfrm>
              <a:off x="7046413" y="6418224"/>
              <a:ext cx="282587" cy="100278"/>
              <a:chOff x="7046413" y="6418224"/>
              <a:chExt cx="282587" cy="100278"/>
            </a:xfrm>
            <a:grpFill/>
          </p:grpSpPr>
          <p:sp>
            <p:nvSpPr>
              <p:cNvPr id="42" name="Freeform: Shape 41">
                <a:extLst>
                  <a:ext uri="{FF2B5EF4-FFF2-40B4-BE49-F238E27FC236}">
                    <a16:creationId xmlns:a16="http://schemas.microsoft.com/office/drawing/2014/main" id="{AFB9E702-5B3E-910B-1A31-3BDA359E47CA}"/>
                  </a:ext>
                </a:extLst>
              </p:cNvPr>
              <p:cNvSpPr/>
              <p:nvPr/>
            </p:nvSpPr>
            <p:spPr>
              <a:xfrm flipV="1">
                <a:off x="7046413" y="6467397"/>
                <a:ext cx="79493" cy="10537"/>
              </a:xfrm>
              <a:custGeom>
                <a:avLst/>
                <a:gdLst>
                  <a:gd name="connsiteX0" fmla="*/ -2445 w 79493"/>
                  <a:gd name="connsiteY0" fmla="*/ 8798 h 10537"/>
                  <a:gd name="connsiteX1" fmla="*/ 77049 w 79493"/>
                  <a:gd name="connsiteY1" fmla="*/ 8798 h 10537"/>
                  <a:gd name="connsiteX2" fmla="*/ 77049 w 79493"/>
                  <a:gd name="connsiteY2" fmla="*/ -1739 h 10537"/>
                  <a:gd name="connsiteX3" fmla="*/ -2445 w 79493"/>
                  <a:gd name="connsiteY3" fmla="*/ -1739 h 10537"/>
                  <a:gd name="connsiteX4" fmla="*/ -2445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445" y="8798"/>
                    </a:moveTo>
                    <a:lnTo>
                      <a:pt x="77049" y="8798"/>
                    </a:lnTo>
                    <a:lnTo>
                      <a:pt x="77049" y="-1739"/>
                    </a:lnTo>
                    <a:lnTo>
                      <a:pt x="-2445" y="-1739"/>
                    </a:lnTo>
                    <a:lnTo>
                      <a:pt x="-2445" y="8798"/>
                    </a:lnTo>
                    <a:close/>
                  </a:path>
                </a:pathLst>
              </a:custGeom>
              <a:grpFill/>
              <a:ln w="17"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5BCAF465-39FA-12A8-BE7B-8434DE57F9FC}"/>
                  </a:ext>
                </a:extLst>
              </p:cNvPr>
              <p:cNvSpPr/>
              <p:nvPr/>
            </p:nvSpPr>
            <p:spPr>
              <a:xfrm flipV="1">
                <a:off x="7153321" y="6419891"/>
                <a:ext cx="55125" cy="92590"/>
              </a:xfrm>
              <a:custGeom>
                <a:avLst/>
                <a:gdLst>
                  <a:gd name="connsiteX0" fmla="*/ -43 w 55125"/>
                  <a:gd name="connsiteY0" fmla="*/ 8471 h 92590"/>
                  <a:gd name="connsiteX1" fmla="*/ 20416 w 55125"/>
                  <a:gd name="connsiteY1" fmla="*/ 8471 h 92590"/>
                  <a:gd name="connsiteX2" fmla="*/ 20416 w 55125"/>
                  <a:gd name="connsiteY2" fmla="*/ 79115 h 92590"/>
                  <a:gd name="connsiteX3" fmla="*/ -1849 w 55125"/>
                  <a:gd name="connsiteY3" fmla="*/ 74650 h 92590"/>
                  <a:gd name="connsiteX4" fmla="*/ -1849 w 55125"/>
                  <a:gd name="connsiteY4" fmla="*/ 86060 h 92590"/>
                  <a:gd name="connsiteX5" fmla="*/ 20297 w 55125"/>
                  <a:gd name="connsiteY5" fmla="*/ 90525 h 92590"/>
                  <a:gd name="connsiteX6" fmla="*/ 32818 w 55125"/>
                  <a:gd name="connsiteY6" fmla="*/ 90525 h 92590"/>
                  <a:gd name="connsiteX7" fmla="*/ 32818 w 55125"/>
                  <a:gd name="connsiteY7" fmla="*/ 8471 h 92590"/>
                  <a:gd name="connsiteX8" fmla="*/ 53277 w 55125"/>
                  <a:gd name="connsiteY8" fmla="*/ 8471 h 92590"/>
                  <a:gd name="connsiteX9" fmla="*/ 53277 w 55125"/>
                  <a:gd name="connsiteY9" fmla="*/ -2066 h 92590"/>
                  <a:gd name="connsiteX10" fmla="*/ -43 w 55125"/>
                  <a:gd name="connsiteY10" fmla="*/ -2066 h 92590"/>
                  <a:gd name="connsiteX11" fmla="*/ -43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43" y="8471"/>
                    </a:moveTo>
                    <a:lnTo>
                      <a:pt x="20416" y="8471"/>
                    </a:lnTo>
                    <a:lnTo>
                      <a:pt x="20416" y="79115"/>
                    </a:lnTo>
                    <a:lnTo>
                      <a:pt x="-1849" y="74650"/>
                    </a:lnTo>
                    <a:lnTo>
                      <a:pt x="-1849" y="86060"/>
                    </a:lnTo>
                    <a:lnTo>
                      <a:pt x="20297" y="90525"/>
                    </a:lnTo>
                    <a:lnTo>
                      <a:pt x="32818" y="90525"/>
                    </a:lnTo>
                    <a:lnTo>
                      <a:pt x="32818" y="8471"/>
                    </a:lnTo>
                    <a:lnTo>
                      <a:pt x="53277" y="8471"/>
                    </a:lnTo>
                    <a:lnTo>
                      <a:pt x="53277" y="-2066"/>
                    </a:lnTo>
                    <a:lnTo>
                      <a:pt x="-43" y="-2066"/>
                    </a:lnTo>
                    <a:lnTo>
                      <a:pt x="-43" y="8471"/>
                    </a:lnTo>
                    <a:close/>
                  </a:path>
                </a:pathLst>
              </a:custGeom>
              <a:grpFill/>
              <a:ln w="17"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AD071D40-2BA5-FC71-AC3B-787391EE5007}"/>
                  </a:ext>
                </a:extLst>
              </p:cNvPr>
              <p:cNvSpPr/>
              <p:nvPr/>
            </p:nvSpPr>
            <p:spPr>
              <a:xfrm flipV="1">
                <a:off x="7228546" y="6418224"/>
                <a:ext cx="63995" cy="96063"/>
              </a:xfrm>
              <a:custGeom>
                <a:avLst/>
                <a:gdLst>
                  <a:gd name="connsiteX0" fmla="*/ 30203 w 63995"/>
                  <a:gd name="connsiteY0" fmla="*/ 84079 h 96063"/>
                  <a:gd name="connsiteX1" fmla="*/ 15658 w 63995"/>
                  <a:gd name="connsiteY1" fmla="*/ 74554 h 96063"/>
                  <a:gd name="connsiteX2" fmla="*/ 10796 w 63995"/>
                  <a:gd name="connsiteY2" fmla="*/ 45940 h 96063"/>
                  <a:gd name="connsiteX3" fmla="*/ 15658 w 63995"/>
                  <a:gd name="connsiteY3" fmla="*/ 17385 h 96063"/>
                  <a:gd name="connsiteX4" fmla="*/ 30203 w 63995"/>
                  <a:gd name="connsiteY4" fmla="*/ 7860 h 96063"/>
                  <a:gd name="connsiteX5" fmla="*/ 44808 w 63995"/>
                  <a:gd name="connsiteY5" fmla="*/ 17385 h 96063"/>
                  <a:gd name="connsiteX6" fmla="*/ 49690 w 63995"/>
                  <a:gd name="connsiteY6" fmla="*/ 45940 h 96063"/>
                  <a:gd name="connsiteX7" fmla="*/ 44808 w 63995"/>
                  <a:gd name="connsiteY7" fmla="*/ 74554 h 96063"/>
                  <a:gd name="connsiteX8" fmla="*/ 30203 w 63995"/>
                  <a:gd name="connsiteY8" fmla="*/ 84079 h 96063"/>
                  <a:gd name="connsiteX9" fmla="*/ 30203 w 63995"/>
                  <a:gd name="connsiteY9" fmla="*/ 94001 h 96063"/>
                  <a:gd name="connsiteX10" fmla="*/ 53996 w 63995"/>
                  <a:gd name="connsiteY10" fmla="*/ 81678 h 96063"/>
                  <a:gd name="connsiteX11" fmla="*/ 62211 w 63995"/>
                  <a:gd name="connsiteY11" fmla="*/ 45940 h 96063"/>
                  <a:gd name="connsiteX12" fmla="*/ 53996 w 63995"/>
                  <a:gd name="connsiteY12" fmla="*/ 10241 h 96063"/>
                  <a:gd name="connsiteX13" fmla="*/ 30203 w 63995"/>
                  <a:gd name="connsiteY13" fmla="*/ -2062 h 96063"/>
                  <a:gd name="connsiteX14" fmla="*/ 6430 w 63995"/>
                  <a:gd name="connsiteY14" fmla="*/ 10241 h 96063"/>
                  <a:gd name="connsiteX15" fmla="*/ -1785 w 63995"/>
                  <a:gd name="connsiteY15" fmla="*/ 45940 h 96063"/>
                  <a:gd name="connsiteX16" fmla="*/ 6430 w 63995"/>
                  <a:gd name="connsiteY16" fmla="*/ 81678 h 96063"/>
                  <a:gd name="connsiteX17" fmla="*/ 3020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203" y="84079"/>
                    </a:moveTo>
                    <a:cubicBezTo>
                      <a:pt x="23760" y="84079"/>
                      <a:pt x="18912" y="80904"/>
                      <a:pt x="15658" y="74554"/>
                    </a:cubicBezTo>
                    <a:cubicBezTo>
                      <a:pt x="12417" y="68218"/>
                      <a:pt x="10796" y="58679"/>
                      <a:pt x="10796" y="45940"/>
                    </a:cubicBezTo>
                    <a:cubicBezTo>
                      <a:pt x="10796" y="33253"/>
                      <a:pt x="12417" y="23735"/>
                      <a:pt x="15658" y="17385"/>
                    </a:cubicBezTo>
                    <a:cubicBezTo>
                      <a:pt x="18912" y="11035"/>
                      <a:pt x="23760" y="7860"/>
                      <a:pt x="30203" y="7860"/>
                    </a:cubicBezTo>
                    <a:cubicBezTo>
                      <a:pt x="36699" y="7860"/>
                      <a:pt x="41567" y="11035"/>
                      <a:pt x="44808" y="17385"/>
                    </a:cubicBezTo>
                    <a:cubicBezTo>
                      <a:pt x="48062" y="23735"/>
                      <a:pt x="49690" y="33253"/>
                      <a:pt x="49690" y="45940"/>
                    </a:cubicBezTo>
                    <a:cubicBezTo>
                      <a:pt x="49690" y="58679"/>
                      <a:pt x="48062" y="68218"/>
                      <a:pt x="44808" y="74554"/>
                    </a:cubicBezTo>
                    <a:cubicBezTo>
                      <a:pt x="41567" y="80904"/>
                      <a:pt x="36699" y="84079"/>
                      <a:pt x="30203" y="84079"/>
                    </a:cubicBezTo>
                    <a:close/>
                    <a:moveTo>
                      <a:pt x="30203" y="94001"/>
                    </a:moveTo>
                    <a:cubicBezTo>
                      <a:pt x="40588" y="94001"/>
                      <a:pt x="48519" y="89894"/>
                      <a:pt x="53996" y="81678"/>
                    </a:cubicBezTo>
                    <a:cubicBezTo>
                      <a:pt x="59473" y="73476"/>
                      <a:pt x="62211" y="61563"/>
                      <a:pt x="62211" y="45940"/>
                    </a:cubicBezTo>
                    <a:cubicBezTo>
                      <a:pt x="62211" y="30356"/>
                      <a:pt x="59473" y="18456"/>
                      <a:pt x="53996" y="10241"/>
                    </a:cubicBezTo>
                    <a:cubicBezTo>
                      <a:pt x="48519" y="2039"/>
                      <a:pt x="40588" y="-2062"/>
                      <a:pt x="30203" y="-2062"/>
                    </a:cubicBezTo>
                    <a:cubicBezTo>
                      <a:pt x="19831" y="-2062"/>
                      <a:pt x="11907" y="2039"/>
                      <a:pt x="6430" y="10241"/>
                    </a:cubicBezTo>
                    <a:cubicBezTo>
                      <a:pt x="953" y="18456"/>
                      <a:pt x="-1785" y="30356"/>
                      <a:pt x="-1785" y="45940"/>
                    </a:cubicBezTo>
                    <a:cubicBezTo>
                      <a:pt x="-1785" y="61563"/>
                      <a:pt x="953" y="73476"/>
                      <a:pt x="6430" y="81678"/>
                    </a:cubicBezTo>
                    <a:cubicBezTo>
                      <a:pt x="11907" y="89894"/>
                      <a:pt x="19831" y="94001"/>
                      <a:pt x="30203" y="94001"/>
                    </a:cubicBezTo>
                    <a:close/>
                  </a:path>
                </a:pathLst>
              </a:custGeom>
              <a:grpFill/>
              <a:ln w="17" cap="flat">
                <a:noFill/>
                <a:prstDash val="solid"/>
                <a:round/>
              </a:ln>
            </p:spPr>
            <p:txBody>
              <a:bodyPr rtlCol="0" anchor="ctr"/>
              <a:lstStyle/>
              <a:p>
                <a:endParaRPr lang="en-US"/>
              </a:p>
            </p:txBody>
          </p:sp>
        </p:grpSp>
      </p:grpSp>
      <p:grpSp>
        <p:nvGrpSpPr>
          <p:cNvPr id="46" name="Graphic 3">
            <a:extLst>
              <a:ext uri="{FF2B5EF4-FFF2-40B4-BE49-F238E27FC236}">
                <a16:creationId xmlns:a16="http://schemas.microsoft.com/office/drawing/2014/main" id="{7FF171B0-C512-6386-F8E4-699AF52CB7DD}"/>
              </a:ext>
            </a:extLst>
          </p:cNvPr>
          <p:cNvGrpSpPr/>
          <p:nvPr/>
        </p:nvGrpSpPr>
        <p:grpSpPr>
          <a:xfrm>
            <a:off x="7326153" y="5792646"/>
            <a:ext cx="186764" cy="195415"/>
            <a:chOff x="7892117" y="6327087"/>
            <a:chExt cx="186764" cy="195415"/>
          </a:xfrm>
          <a:solidFill>
            <a:schemeClr val="tx1"/>
          </a:solidFill>
        </p:grpSpPr>
        <p:sp>
          <p:nvSpPr>
            <p:cNvPr id="47" name="Freeform: Shape 46">
              <a:extLst>
                <a:ext uri="{FF2B5EF4-FFF2-40B4-BE49-F238E27FC236}">
                  <a16:creationId xmlns:a16="http://schemas.microsoft.com/office/drawing/2014/main" id="{590AEB99-43D0-7082-DA72-3B0A71B5795C}"/>
                </a:ext>
              </a:extLst>
            </p:cNvPr>
            <p:cNvSpPr/>
            <p:nvPr/>
          </p:nvSpPr>
          <p:spPr>
            <a:xfrm>
              <a:off x="7972275" y="6327087"/>
              <a:ext cx="12699" cy="44449"/>
            </a:xfrm>
            <a:custGeom>
              <a:avLst/>
              <a:gdLst>
                <a:gd name="connsiteX0" fmla="*/ 306 w 12699"/>
                <a:gd name="connsiteY0" fmla="*/ 256 h 44449"/>
                <a:gd name="connsiteX1" fmla="*/ 306 w 12699"/>
                <a:gd name="connsiteY1" fmla="*/ 44706 h 44449"/>
              </a:gdLst>
              <a:ahLst/>
              <a:cxnLst>
                <a:cxn ang="0">
                  <a:pos x="connsiteX0" y="connsiteY0"/>
                </a:cxn>
                <a:cxn ang="0">
                  <a:pos x="connsiteX1" y="connsiteY1"/>
                </a:cxn>
              </a:cxnLst>
              <a:rect l="l" t="t" r="r" b="b"/>
              <a:pathLst>
                <a:path w="12699" h="44449">
                  <a:moveTo>
                    <a:pt x="306" y="256"/>
                  </a:moveTo>
                  <a:lnTo>
                    <a:pt x="306" y="44706"/>
                  </a:lnTo>
                </a:path>
              </a:pathLst>
            </a:custGeom>
            <a:grpFill/>
            <a:ln w="8848" cap="flat">
              <a:solidFill>
                <a:srgbClr val="000000"/>
              </a:solidFill>
              <a:prstDash val="solid"/>
              <a:round/>
            </a:ln>
          </p:spPr>
          <p:txBody>
            <a:bodyPr rtlCol="0" anchor="ctr"/>
            <a:lstStyle/>
            <a:p>
              <a:endParaRPr lang="en-US"/>
            </a:p>
          </p:txBody>
        </p:sp>
        <p:grpSp>
          <p:nvGrpSpPr>
            <p:cNvPr id="48" name="Graphic 3">
              <a:extLst>
                <a:ext uri="{FF2B5EF4-FFF2-40B4-BE49-F238E27FC236}">
                  <a16:creationId xmlns:a16="http://schemas.microsoft.com/office/drawing/2014/main" id="{A191D2F0-DAC4-2781-6485-3897AD02A7FE}"/>
                </a:ext>
              </a:extLst>
            </p:cNvPr>
            <p:cNvGrpSpPr/>
            <p:nvPr/>
          </p:nvGrpSpPr>
          <p:grpSpPr>
            <a:xfrm>
              <a:off x="7892117" y="6419891"/>
              <a:ext cx="186764" cy="98538"/>
              <a:chOff x="7892117" y="6419891"/>
              <a:chExt cx="186764" cy="98538"/>
            </a:xfrm>
            <a:grpFill/>
          </p:grpSpPr>
          <p:sp>
            <p:nvSpPr>
              <p:cNvPr id="49" name="Freeform: Shape 48">
                <a:extLst>
                  <a:ext uri="{FF2B5EF4-FFF2-40B4-BE49-F238E27FC236}">
                    <a16:creationId xmlns:a16="http://schemas.microsoft.com/office/drawing/2014/main" id="{0F69C609-DA39-89FB-C35F-7EE7E7603EB8}"/>
                  </a:ext>
                </a:extLst>
              </p:cNvPr>
              <p:cNvSpPr/>
              <p:nvPr/>
            </p:nvSpPr>
            <p:spPr>
              <a:xfrm flipV="1">
                <a:off x="7892117" y="6467397"/>
                <a:ext cx="79493" cy="10537"/>
              </a:xfrm>
              <a:custGeom>
                <a:avLst/>
                <a:gdLst>
                  <a:gd name="connsiteX0" fmla="*/ -2379 w 79493"/>
                  <a:gd name="connsiteY0" fmla="*/ 8798 h 10537"/>
                  <a:gd name="connsiteX1" fmla="*/ 77115 w 79493"/>
                  <a:gd name="connsiteY1" fmla="*/ 8798 h 10537"/>
                  <a:gd name="connsiteX2" fmla="*/ 77115 w 79493"/>
                  <a:gd name="connsiteY2" fmla="*/ -1739 h 10537"/>
                  <a:gd name="connsiteX3" fmla="*/ -2379 w 79493"/>
                  <a:gd name="connsiteY3" fmla="*/ -1739 h 10537"/>
                  <a:gd name="connsiteX4" fmla="*/ -2379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379" y="8798"/>
                    </a:moveTo>
                    <a:lnTo>
                      <a:pt x="77115" y="8798"/>
                    </a:lnTo>
                    <a:lnTo>
                      <a:pt x="77115" y="-1739"/>
                    </a:lnTo>
                    <a:lnTo>
                      <a:pt x="-2379" y="-1739"/>
                    </a:lnTo>
                    <a:lnTo>
                      <a:pt x="-2379" y="8798"/>
                    </a:lnTo>
                    <a:close/>
                  </a:path>
                </a:pathLst>
              </a:custGeom>
              <a:grpFill/>
              <a:ln w="17"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8274E0A2-3BFC-955F-D26F-FFA6234921C3}"/>
                  </a:ext>
                </a:extLst>
              </p:cNvPr>
              <p:cNvSpPr/>
              <p:nvPr/>
            </p:nvSpPr>
            <p:spPr>
              <a:xfrm flipV="1">
                <a:off x="7994878" y="6419891"/>
                <a:ext cx="59908" cy="94396"/>
              </a:xfrm>
              <a:custGeom>
                <a:avLst/>
                <a:gdLst>
                  <a:gd name="connsiteX0" fmla="*/ 2215 w 59908"/>
                  <a:gd name="connsiteY0" fmla="*/ 92377 h 94396"/>
                  <a:gd name="connsiteX1" fmla="*/ 51388 w 59908"/>
                  <a:gd name="connsiteY1" fmla="*/ 92377 h 94396"/>
                  <a:gd name="connsiteX2" fmla="*/ 51388 w 59908"/>
                  <a:gd name="connsiteY2" fmla="*/ 81820 h 94396"/>
                  <a:gd name="connsiteX3" fmla="*/ 13685 w 59908"/>
                  <a:gd name="connsiteY3" fmla="*/ 81820 h 94396"/>
                  <a:gd name="connsiteX4" fmla="*/ 13685 w 59908"/>
                  <a:gd name="connsiteY4" fmla="*/ 59138 h 94396"/>
                  <a:gd name="connsiteX5" fmla="*/ 19122 w 59908"/>
                  <a:gd name="connsiteY5" fmla="*/ 60527 h 94396"/>
                  <a:gd name="connsiteX6" fmla="*/ 24599 w 59908"/>
                  <a:gd name="connsiteY6" fmla="*/ 60984 h 94396"/>
                  <a:gd name="connsiteX7" fmla="*/ 49146 w 59908"/>
                  <a:gd name="connsiteY7" fmla="*/ 52491 h 94396"/>
                  <a:gd name="connsiteX8" fmla="*/ 58214 w 59908"/>
                  <a:gd name="connsiteY8" fmla="*/ 29492 h 94396"/>
                  <a:gd name="connsiteX9" fmla="*/ 48908 w 59908"/>
                  <a:gd name="connsiteY9" fmla="*/ 6255 h 94396"/>
                  <a:gd name="connsiteX10" fmla="*/ 22674 w 59908"/>
                  <a:gd name="connsiteY10" fmla="*/ -2020 h 94396"/>
                  <a:gd name="connsiteX11" fmla="*/ 10788 w 59908"/>
                  <a:gd name="connsiteY11" fmla="*/ -1028 h 94396"/>
                  <a:gd name="connsiteX12" fmla="*/ -1694 w 59908"/>
                  <a:gd name="connsiteY12" fmla="*/ 1949 h 94396"/>
                  <a:gd name="connsiteX13" fmla="*/ -1694 w 59908"/>
                  <a:gd name="connsiteY13" fmla="*/ 14549 h 94396"/>
                  <a:gd name="connsiteX14" fmla="*/ 9835 w 59908"/>
                  <a:gd name="connsiteY14" fmla="*/ 10025 h 94396"/>
                  <a:gd name="connsiteX15" fmla="*/ 22416 w 59908"/>
                  <a:gd name="connsiteY15" fmla="*/ 8537 h 94396"/>
                  <a:gd name="connsiteX16" fmla="*/ 39403 w 59908"/>
                  <a:gd name="connsiteY16" fmla="*/ 14172 h 94396"/>
                  <a:gd name="connsiteX17" fmla="*/ 45673 w 59908"/>
                  <a:gd name="connsiteY17" fmla="*/ 29492 h 94396"/>
                  <a:gd name="connsiteX18" fmla="*/ 39403 w 59908"/>
                  <a:gd name="connsiteY18" fmla="*/ 44791 h 94396"/>
                  <a:gd name="connsiteX19" fmla="*/ 22416 w 59908"/>
                  <a:gd name="connsiteY19" fmla="*/ 50447 h 94396"/>
                  <a:gd name="connsiteX20" fmla="*/ 12395 w 59908"/>
                  <a:gd name="connsiteY20" fmla="*/ 49335 h 94396"/>
                  <a:gd name="connsiteX21" fmla="*/ 2215 w 59908"/>
                  <a:gd name="connsiteY21" fmla="*/ 45863 h 94396"/>
                  <a:gd name="connsiteX22" fmla="*/ 2215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215" y="92377"/>
                    </a:moveTo>
                    <a:lnTo>
                      <a:pt x="51388" y="92377"/>
                    </a:lnTo>
                    <a:lnTo>
                      <a:pt x="51388" y="81820"/>
                    </a:lnTo>
                    <a:lnTo>
                      <a:pt x="13685" y="81820"/>
                    </a:lnTo>
                    <a:lnTo>
                      <a:pt x="13685" y="59138"/>
                    </a:lnTo>
                    <a:cubicBezTo>
                      <a:pt x="15497" y="59760"/>
                      <a:pt x="17310" y="60223"/>
                      <a:pt x="19122" y="60527"/>
                    </a:cubicBezTo>
                    <a:cubicBezTo>
                      <a:pt x="20948" y="60832"/>
                      <a:pt x="22774" y="60984"/>
                      <a:pt x="24599" y="60984"/>
                    </a:cubicBezTo>
                    <a:cubicBezTo>
                      <a:pt x="34931" y="60984"/>
                      <a:pt x="43113" y="58153"/>
                      <a:pt x="49146" y="52491"/>
                    </a:cubicBezTo>
                    <a:cubicBezTo>
                      <a:pt x="55192" y="46829"/>
                      <a:pt x="58214" y="39162"/>
                      <a:pt x="58214" y="29492"/>
                    </a:cubicBezTo>
                    <a:cubicBezTo>
                      <a:pt x="58214" y="19530"/>
                      <a:pt x="55112" y="11784"/>
                      <a:pt x="48908" y="6255"/>
                    </a:cubicBezTo>
                    <a:cubicBezTo>
                      <a:pt x="42703" y="738"/>
                      <a:pt x="33959" y="-2020"/>
                      <a:pt x="22674" y="-2020"/>
                    </a:cubicBezTo>
                    <a:cubicBezTo>
                      <a:pt x="18785" y="-2020"/>
                      <a:pt x="14823" y="-1689"/>
                      <a:pt x="10788" y="-1028"/>
                    </a:cubicBezTo>
                    <a:cubicBezTo>
                      <a:pt x="6766" y="-367"/>
                      <a:pt x="2606" y="626"/>
                      <a:pt x="-1694" y="1949"/>
                    </a:cubicBezTo>
                    <a:lnTo>
                      <a:pt x="-1694" y="14549"/>
                    </a:lnTo>
                    <a:cubicBezTo>
                      <a:pt x="2024" y="12525"/>
                      <a:pt x="5867" y="11017"/>
                      <a:pt x="9835" y="10025"/>
                    </a:cubicBezTo>
                    <a:cubicBezTo>
                      <a:pt x="13804" y="9033"/>
                      <a:pt x="17998" y="8537"/>
                      <a:pt x="22416" y="8537"/>
                    </a:cubicBezTo>
                    <a:cubicBezTo>
                      <a:pt x="29573" y="8537"/>
                      <a:pt x="35235" y="10415"/>
                      <a:pt x="39403" y="14172"/>
                    </a:cubicBezTo>
                    <a:cubicBezTo>
                      <a:pt x="43583" y="17929"/>
                      <a:pt x="45673" y="23036"/>
                      <a:pt x="45673" y="29492"/>
                    </a:cubicBezTo>
                    <a:cubicBezTo>
                      <a:pt x="45673" y="35934"/>
                      <a:pt x="43583" y="41034"/>
                      <a:pt x="39403" y="44791"/>
                    </a:cubicBezTo>
                    <a:cubicBezTo>
                      <a:pt x="35235" y="48562"/>
                      <a:pt x="29573" y="50447"/>
                      <a:pt x="22416" y="50447"/>
                    </a:cubicBezTo>
                    <a:cubicBezTo>
                      <a:pt x="19069" y="50447"/>
                      <a:pt x="15729" y="50076"/>
                      <a:pt x="12395" y="49335"/>
                    </a:cubicBezTo>
                    <a:cubicBezTo>
                      <a:pt x="9075" y="48595"/>
                      <a:pt x="5681" y="47437"/>
                      <a:pt x="2215" y="45863"/>
                    </a:cubicBezTo>
                    <a:lnTo>
                      <a:pt x="2215" y="92377"/>
                    </a:lnTo>
                    <a:close/>
                  </a:path>
                </a:pathLst>
              </a:custGeom>
              <a:grpFill/>
              <a:ln w="17" cap="flat">
                <a:noFill/>
                <a:prstDash val="solid"/>
                <a:round/>
              </a:ln>
            </p:spPr>
            <p:txBody>
              <a:bodyPr rtlCol="0" anchor="ctr"/>
              <a:lstStyle/>
              <a:p>
                <a:endParaRPr lang="en-US"/>
              </a:p>
            </p:txBody>
          </p:sp>
        </p:grpSp>
      </p:grpSp>
      <p:grpSp>
        <p:nvGrpSpPr>
          <p:cNvPr id="51" name="Graphic 3">
            <a:extLst>
              <a:ext uri="{FF2B5EF4-FFF2-40B4-BE49-F238E27FC236}">
                <a16:creationId xmlns:a16="http://schemas.microsoft.com/office/drawing/2014/main" id="{D134F8E8-E708-42FA-2E71-47C4C76EFB76}"/>
              </a:ext>
            </a:extLst>
          </p:cNvPr>
          <p:cNvGrpSpPr/>
          <p:nvPr/>
        </p:nvGrpSpPr>
        <p:grpSpPr>
          <a:xfrm>
            <a:off x="8179579" y="5792646"/>
            <a:ext cx="73474" cy="195415"/>
            <a:chOff x="8745543" y="6327087"/>
            <a:chExt cx="73474" cy="195415"/>
          </a:xfrm>
          <a:solidFill>
            <a:schemeClr val="tx1"/>
          </a:solidFill>
        </p:grpSpPr>
        <p:sp>
          <p:nvSpPr>
            <p:cNvPr id="52" name="Freeform: Shape 51">
              <a:extLst>
                <a:ext uri="{FF2B5EF4-FFF2-40B4-BE49-F238E27FC236}">
                  <a16:creationId xmlns:a16="http://schemas.microsoft.com/office/drawing/2014/main" id="{64E05760-DA14-3A10-E996-3D72EE83ACD6}"/>
                </a:ext>
              </a:extLst>
            </p:cNvPr>
            <p:cNvSpPr/>
            <p:nvPr/>
          </p:nvSpPr>
          <p:spPr>
            <a:xfrm>
              <a:off x="8777568" y="6327087"/>
              <a:ext cx="12699" cy="44449"/>
            </a:xfrm>
            <a:custGeom>
              <a:avLst/>
              <a:gdLst>
                <a:gd name="connsiteX0" fmla="*/ 369 w 12699"/>
                <a:gd name="connsiteY0" fmla="*/ 256 h 44449"/>
                <a:gd name="connsiteX1" fmla="*/ 369 w 12699"/>
                <a:gd name="connsiteY1" fmla="*/ 44706 h 44449"/>
              </a:gdLst>
              <a:ahLst/>
              <a:cxnLst>
                <a:cxn ang="0">
                  <a:pos x="connsiteX0" y="connsiteY0"/>
                </a:cxn>
                <a:cxn ang="0">
                  <a:pos x="connsiteX1" y="connsiteY1"/>
                </a:cxn>
              </a:cxnLst>
              <a:rect l="l" t="t" r="r" b="b"/>
              <a:pathLst>
                <a:path w="12699" h="44449">
                  <a:moveTo>
                    <a:pt x="369" y="256"/>
                  </a:moveTo>
                  <a:lnTo>
                    <a:pt x="369" y="44706"/>
                  </a:lnTo>
                </a:path>
              </a:pathLst>
            </a:custGeom>
            <a:grpFill/>
            <a:ln w="8848" cap="flat">
              <a:solidFill>
                <a:srgbClr val="000000"/>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8B40762A-FA4E-ED1E-DA6B-CF75238B911B}"/>
                </a:ext>
              </a:extLst>
            </p:cNvPr>
            <p:cNvSpPr/>
            <p:nvPr/>
          </p:nvSpPr>
          <p:spPr>
            <a:xfrm flipV="1">
              <a:off x="8745543" y="6418224"/>
              <a:ext cx="63995" cy="96063"/>
            </a:xfrm>
            <a:custGeom>
              <a:avLst/>
              <a:gdLst>
                <a:gd name="connsiteX0" fmla="*/ 30323 w 63995"/>
                <a:gd name="connsiteY0" fmla="*/ 84079 h 96063"/>
                <a:gd name="connsiteX1" fmla="*/ 15777 w 63995"/>
                <a:gd name="connsiteY1" fmla="*/ 74554 h 96063"/>
                <a:gd name="connsiteX2" fmla="*/ 10915 w 63995"/>
                <a:gd name="connsiteY2" fmla="*/ 45940 h 96063"/>
                <a:gd name="connsiteX3" fmla="*/ 15777 w 63995"/>
                <a:gd name="connsiteY3" fmla="*/ 17385 h 96063"/>
                <a:gd name="connsiteX4" fmla="*/ 30323 w 63995"/>
                <a:gd name="connsiteY4" fmla="*/ 7860 h 96063"/>
                <a:gd name="connsiteX5" fmla="*/ 44928 w 63995"/>
                <a:gd name="connsiteY5" fmla="*/ 17385 h 96063"/>
                <a:gd name="connsiteX6" fmla="*/ 49809 w 63995"/>
                <a:gd name="connsiteY6" fmla="*/ 45940 h 96063"/>
                <a:gd name="connsiteX7" fmla="*/ 44928 w 63995"/>
                <a:gd name="connsiteY7" fmla="*/ 74554 h 96063"/>
                <a:gd name="connsiteX8" fmla="*/ 30323 w 63995"/>
                <a:gd name="connsiteY8" fmla="*/ 84079 h 96063"/>
                <a:gd name="connsiteX9" fmla="*/ 30323 w 63995"/>
                <a:gd name="connsiteY9" fmla="*/ 94001 h 96063"/>
                <a:gd name="connsiteX10" fmla="*/ 54115 w 63995"/>
                <a:gd name="connsiteY10" fmla="*/ 81678 h 96063"/>
                <a:gd name="connsiteX11" fmla="*/ 62330 w 63995"/>
                <a:gd name="connsiteY11" fmla="*/ 45940 h 96063"/>
                <a:gd name="connsiteX12" fmla="*/ 54115 w 63995"/>
                <a:gd name="connsiteY12" fmla="*/ 10241 h 96063"/>
                <a:gd name="connsiteX13" fmla="*/ 30323 w 63995"/>
                <a:gd name="connsiteY13" fmla="*/ -2062 h 96063"/>
                <a:gd name="connsiteX14" fmla="*/ 6550 w 63995"/>
                <a:gd name="connsiteY14" fmla="*/ 10241 h 96063"/>
                <a:gd name="connsiteX15" fmla="*/ -1666 w 63995"/>
                <a:gd name="connsiteY15" fmla="*/ 45940 h 96063"/>
                <a:gd name="connsiteX16" fmla="*/ 6550 w 63995"/>
                <a:gd name="connsiteY16" fmla="*/ 81678 h 96063"/>
                <a:gd name="connsiteX17" fmla="*/ 3032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323" y="84079"/>
                  </a:moveTo>
                  <a:cubicBezTo>
                    <a:pt x="23880" y="84079"/>
                    <a:pt x="19031" y="80904"/>
                    <a:pt x="15777" y="74554"/>
                  </a:cubicBezTo>
                  <a:cubicBezTo>
                    <a:pt x="12536" y="68218"/>
                    <a:pt x="10915" y="58679"/>
                    <a:pt x="10915" y="45940"/>
                  </a:cubicBezTo>
                  <a:cubicBezTo>
                    <a:pt x="10915" y="33253"/>
                    <a:pt x="12536" y="23735"/>
                    <a:pt x="15777" y="17385"/>
                  </a:cubicBezTo>
                  <a:cubicBezTo>
                    <a:pt x="19031" y="11035"/>
                    <a:pt x="23880" y="7860"/>
                    <a:pt x="30323" y="7860"/>
                  </a:cubicBezTo>
                  <a:cubicBezTo>
                    <a:pt x="36818" y="7860"/>
                    <a:pt x="41686" y="11035"/>
                    <a:pt x="44928" y="17385"/>
                  </a:cubicBezTo>
                  <a:cubicBezTo>
                    <a:pt x="48182" y="23735"/>
                    <a:pt x="49809" y="33253"/>
                    <a:pt x="49809" y="45940"/>
                  </a:cubicBezTo>
                  <a:cubicBezTo>
                    <a:pt x="49809" y="58679"/>
                    <a:pt x="48182" y="68218"/>
                    <a:pt x="44928" y="74554"/>
                  </a:cubicBezTo>
                  <a:cubicBezTo>
                    <a:pt x="41686" y="80904"/>
                    <a:pt x="36818" y="84079"/>
                    <a:pt x="30323" y="84079"/>
                  </a:cubicBezTo>
                  <a:close/>
                  <a:moveTo>
                    <a:pt x="30323" y="94001"/>
                  </a:moveTo>
                  <a:cubicBezTo>
                    <a:pt x="40707" y="94001"/>
                    <a:pt x="48638" y="89894"/>
                    <a:pt x="54115" y="81678"/>
                  </a:cubicBezTo>
                  <a:cubicBezTo>
                    <a:pt x="59592" y="73476"/>
                    <a:pt x="62330" y="61563"/>
                    <a:pt x="62330" y="45940"/>
                  </a:cubicBezTo>
                  <a:cubicBezTo>
                    <a:pt x="62330" y="30356"/>
                    <a:pt x="59592" y="18456"/>
                    <a:pt x="54115" y="10241"/>
                  </a:cubicBezTo>
                  <a:cubicBezTo>
                    <a:pt x="48638" y="2039"/>
                    <a:pt x="40707" y="-2062"/>
                    <a:pt x="30323" y="-2062"/>
                  </a:cubicBezTo>
                  <a:cubicBezTo>
                    <a:pt x="19951" y="-2062"/>
                    <a:pt x="12027" y="2039"/>
                    <a:pt x="6550" y="10241"/>
                  </a:cubicBezTo>
                  <a:cubicBezTo>
                    <a:pt x="1073" y="18456"/>
                    <a:pt x="-1666" y="30356"/>
                    <a:pt x="-1666" y="45940"/>
                  </a:cubicBezTo>
                  <a:cubicBezTo>
                    <a:pt x="-1666" y="61563"/>
                    <a:pt x="1073" y="73476"/>
                    <a:pt x="6550" y="81678"/>
                  </a:cubicBezTo>
                  <a:cubicBezTo>
                    <a:pt x="12027" y="89894"/>
                    <a:pt x="19951" y="94001"/>
                    <a:pt x="30323" y="94001"/>
                  </a:cubicBezTo>
                  <a:close/>
                </a:path>
              </a:pathLst>
            </a:custGeom>
            <a:grpFill/>
            <a:ln w="17" cap="flat">
              <a:noFill/>
              <a:prstDash val="solid"/>
              <a:round/>
            </a:ln>
          </p:spPr>
          <p:txBody>
            <a:bodyPr rtlCol="0" anchor="ctr"/>
            <a:lstStyle/>
            <a:p>
              <a:endParaRPr lang="en-US"/>
            </a:p>
          </p:txBody>
        </p:sp>
      </p:grpSp>
      <p:grpSp>
        <p:nvGrpSpPr>
          <p:cNvPr id="54" name="Graphic 3">
            <a:extLst>
              <a:ext uri="{FF2B5EF4-FFF2-40B4-BE49-F238E27FC236}">
                <a16:creationId xmlns:a16="http://schemas.microsoft.com/office/drawing/2014/main" id="{E1CB5538-98C4-A3CF-329C-24F249879B3A}"/>
              </a:ext>
            </a:extLst>
          </p:cNvPr>
          <p:cNvGrpSpPr/>
          <p:nvPr/>
        </p:nvGrpSpPr>
        <p:grpSpPr>
          <a:xfrm>
            <a:off x="8986301" y="5792646"/>
            <a:ext cx="68782" cy="195415"/>
            <a:chOff x="9552265" y="6327087"/>
            <a:chExt cx="68782" cy="195415"/>
          </a:xfrm>
          <a:solidFill>
            <a:schemeClr val="tx1"/>
          </a:solidFill>
        </p:grpSpPr>
        <p:sp>
          <p:nvSpPr>
            <p:cNvPr id="55" name="Freeform: Shape 54">
              <a:extLst>
                <a:ext uri="{FF2B5EF4-FFF2-40B4-BE49-F238E27FC236}">
                  <a16:creationId xmlns:a16="http://schemas.microsoft.com/office/drawing/2014/main" id="{397BB279-F58C-E12A-86C4-B7623F014668}"/>
                </a:ext>
              </a:extLst>
            </p:cNvPr>
            <p:cNvSpPr/>
            <p:nvPr/>
          </p:nvSpPr>
          <p:spPr>
            <a:xfrm>
              <a:off x="9582860" y="6327087"/>
              <a:ext cx="12699" cy="44449"/>
            </a:xfrm>
            <a:custGeom>
              <a:avLst/>
              <a:gdLst>
                <a:gd name="connsiteX0" fmla="*/ 432 w 12699"/>
                <a:gd name="connsiteY0" fmla="*/ 256 h 44449"/>
                <a:gd name="connsiteX1" fmla="*/ 432 w 12699"/>
                <a:gd name="connsiteY1" fmla="*/ 44706 h 44449"/>
              </a:gdLst>
              <a:ahLst/>
              <a:cxnLst>
                <a:cxn ang="0">
                  <a:pos x="connsiteX0" y="connsiteY0"/>
                </a:cxn>
                <a:cxn ang="0">
                  <a:pos x="connsiteX1" y="connsiteY1"/>
                </a:cxn>
              </a:cxnLst>
              <a:rect l="l" t="t" r="r" b="b"/>
              <a:pathLst>
                <a:path w="12699" h="44449">
                  <a:moveTo>
                    <a:pt x="432" y="256"/>
                  </a:moveTo>
                  <a:lnTo>
                    <a:pt x="432" y="44706"/>
                  </a:lnTo>
                </a:path>
              </a:pathLst>
            </a:custGeom>
            <a:grpFill/>
            <a:ln w="8848" cap="flat">
              <a:solidFill>
                <a:srgbClr val="000000"/>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58037057-EDBB-D456-70F8-306AFF5FEA74}"/>
                </a:ext>
              </a:extLst>
            </p:cNvPr>
            <p:cNvSpPr/>
            <p:nvPr/>
          </p:nvSpPr>
          <p:spPr>
            <a:xfrm flipV="1">
              <a:off x="9552265" y="6419891"/>
              <a:ext cx="59908" cy="94396"/>
            </a:xfrm>
            <a:custGeom>
              <a:avLst/>
              <a:gdLst>
                <a:gd name="connsiteX0" fmla="*/ 2338 w 59908"/>
                <a:gd name="connsiteY0" fmla="*/ 92377 h 94396"/>
                <a:gd name="connsiteX1" fmla="*/ 51511 w 59908"/>
                <a:gd name="connsiteY1" fmla="*/ 92377 h 94396"/>
                <a:gd name="connsiteX2" fmla="*/ 51511 w 59908"/>
                <a:gd name="connsiteY2" fmla="*/ 81820 h 94396"/>
                <a:gd name="connsiteX3" fmla="*/ 13808 w 59908"/>
                <a:gd name="connsiteY3" fmla="*/ 81820 h 94396"/>
                <a:gd name="connsiteX4" fmla="*/ 13808 w 59908"/>
                <a:gd name="connsiteY4" fmla="*/ 59138 h 94396"/>
                <a:gd name="connsiteX5" fmla="*/ 19245 w 59908"/>
                <a:gd name="connsiteY5" fmla="*/ 60527 h 94396"/>
                <a:gd name="connsiteX6" fmla="*/ 24722 w 59908"/>
                <a:gd name="connsiteY6" fmla="*/ 60984 h 94396"/>
                <a:gd name="connsiteX7" fmla="*/ 49268 w 59908"/>
                <a:gd name="connsiteY7" fmla="*/ 52491 h 94396"/>
                <a:gd name="connsiteX8" fmla="*/ 58337 w 59908"/>
                <a:gd name="connsiteY8" fmla="*/ 29492 h 94396"/>
                <a:gd name="connsiteX9" fmla="*/ 49030 w 59908"/>
                <a:gd name="connsiteY9" fmla="*/ 6255 h 94396"/>
                <a:gd name="connsiteX10" fmla="*/ 22797 w 59908"/>
                <a:gd name="connsiteY10" fmla="*/ -2020 h 94396"/>
                <a:gd name="connsiteX11" fmla="*/ 10911 w 59908"/>
                <a:gd name="connsiteY11" fmla="*/ -1028 h 94396"/>
                <a:gd name="connsiteX12" fmla="*/ -1571 w 59908"/>
                <a:gd name="connsiteY12" fmla="*/ 1949 h 94396"/>
                <a:gd name="connsiteX13" fmla="*/ -1571 w 59908"/>
                <a:gd name="connsiteY13" fmla="*/ 14549 h 94396"/>
                <a:gd name="connsiteX14" fmla="*/ 9958 w 59908"/>
                <a:gd name="connsiteY14" fmla="*/ 10025 h 94396"/>
                <a:gd name="connsiteX15" fmla="*/ 22539 w 59908"/>
                <a:gd name="connsiteY15" fmla="*/ 8537 h 94396"/>
                <a:gd name="connsiteX16" fmla="*/ 39525 w 59908"/>
                <a:gd name="connsiteY16" fmla="*/ 14172 h 94396"/>
                <a:gd name="connsiteX17" fmla="*/ 45796 w 59908"/>
                <a:gd name="connsiteY17" fmla="*/ 29492 h 94396"/>
                <a:gd name="connsiteX18" fmla="*/ 39525 w 59908"/>
                <a:gd name="connsiteY18" fmla="*/ 44791 h 94396"/>
                <a:gd name="connsiteX19" fmla="*/ 22539 w 59908"/>
                <a:gd name="connsiteY19" fmla="*/ 50447 h 94396"/>
                <a:gd name="connsiteX20" fmla="*/ 12518 w 59908"/>
                <a:gd name="connsiteY20" fmla="*/ 49335 h 94396"/>
                <a:gd name="connsiteX21" fmla="*/ 2338 w 59908"/>
                <a:gd name="connsiteY21" fmla="*/ 45863 h 94396"/>
                <a:gd name="connsiteX22" fmla="*/ 233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338" y="92377"/>
                  </a:moveTo>
                  <a:lnTo>
                    <a:pt x="51511" y="92377"/>
                  </a:lnTo>
                  <a:lnTo>
                    <a:pt x="51511" y="81820"/>
                  </a:lnTo>
                  <a:lnTo>
                    <a:pt x="13808" y="81820"/>
                  </a:lnTo>
                  <a:lnTo>
                    <a:pt x="13808" y="59138"/>
                  </a:lnTo>
                  <a:cubicBezTo>
                    <a:pt x="15620" y="59760"/>
                    <a:pt x="17433" y="60223"/>
                    <a:pt x="19245" y="60527"/>
                  </a:cubicBezTo>
                  <a:cubicBezTo>
                    <a:pt x="21071" y="60832"/>
                    <a:pt x="22896" y="60984"/>
                    <a:pt x="24722" y="60984"/>
                  </a:cubicBezTo>
                  <a:cubicBezTo>
                    <a:pt x="35054" y="60984"/>
                    <a:pt x="43236" y="58153"/>
                    <a:pt x="49268" y="52491"/>
                  </a:cubicBezTo>
                  <a:cubicBezTo>
                    <a:pt x="55314" y="46829"/>
                    <a:pt x="58337" y="39162"/>
                    <a:pt x="58337" y="29492"/>
                  </a:cubicBezTo>
                  <a:cubicBezTo>
                    <a:pt x="58337" y="19530"/>
                    <a:pt x="55235" y="11784"/>
                    <a:pt x="49030" y="6255"/>
                  </a:cubicBezTo>
                  <a:cubicBezTo>
                    <a:pt x="42826" y="738"/>
                    <a:pt x="34081" y="-2020"/>
                    <a:pt x="22797" y="-2020"/>
                  </a:cubicBezTo>
                  <a:cubicBezTo>
                    <a:pt x="18908" y="-2020"/>
                    <a:pt x="14945" y="-1689"/>
                    <a:pt x="10911" y="-1028"/>
                  </a:cubicBezTo>
                  <a:cubicBezTo>
                    <a:pt x="6889" y="-367"/>
                    <a:pt x="2728" y="626"/>
                    <a:pt x="-1571" y="1949"/>
                  </a:cubicBezTo>
                  <a:lnTo>
                    <a:pt x="-1571" y="14549"/>
                  </a:lnTo>
                  <a:cubicBezTo>
                    <a:pt x="2146" y="12525"/>
                    <a:pt x="5989" y="11017"/>
                    <a:pt x="9958" y="10025"/>
                  </a:cubicBezTo>
                  <a:cubicBezTo>
                    <a:pt x="13927" y="9033"/>
                    <a:pt x="18120" y="8537"/>
                    <a:pt x="22539" y="8537"/>
                  </a:cubicBezTo>
                  <a:cubicBezTo>
                    <a:pt x="29696" y="8537"/>
                    <a:pt x="35358" y="10415"/>
                    <a:pt x="39525" y="14172"/>
                  </a:cubicBezTo>
                  <a:cubicBezTo>
                    <a:pt x="43706" y="17929"/>
                    <a:pt x="45796" y="23036"/>
                    <a:pt x="45796" y="29492"/>
                  </a:cubicBezTo>
                  <a:cubicBezTo>
                    <a:pt x="45796" y="35934"/>
                    <a:pt x="43706" y="41034"/>
                    <a:pt x="39525" y="44791"/>
                  </a:cubicBezTo>
                  <a:cubicBezTo>
                    <a:pt x="35358" y="48562"/>
                    <a:pt x="29696" y="50447"/>
                    <a:pt x="22539" y="50447"/>
                  </a:cubicBezTo>
                  <a:cubicBezTo>
                    <a:pt x="19192" y="50447"/>
                    <a:pt x="15852" y="50076"/>
                    <a:pt x="12518" y="49335"/>
                  </a:cubicBezTo>
                  <a:cubicBezTo>
                    <a:pt x="9197" y="48595"/>
                    <a:pt x="5804" y="47437"/>
                    <a:pt x="2338" y="45863"/>
                  </a:cubicBezTo>
                  <a:lnTo>
                    <a:pt x="2338" y="92377"/>
                  </a:lnTo>
                  <a:close/>
                </a:path>
              </a:pathLst>
            </a:custGeom>
            <a:grpFill/>
            <a:ln w="17" cap="flat">
              <a:noFill/>
              <a:prstDash val="solid"/>
              <a:round/>
            </a:ln>
          </p:spPr>
          <p:txBody>
            <a:bodyPr rtlCol="0" anchor="ctr"/>
            <a:lstStyle/>
            <a:p>
              <a:endParaRPr lang="en-US"/>
            </a:p>
          </p:txBody>
        </p:sp>
      </p:grpSp>
      <p:grpSp>
        <p:nvGrpSpPr>
          <p:cNvPr id="57" name="Graphic 3">
            <a:extLst>
              <a:ext uri="{FF2B5EF4-FFF2-40B4-BE49-F238E27FC236}">
                <a16:creationId xmlns:a16="http://schemas.microsoft.com/office/drawing/2014/main" id="{0A501DFD-CEBB-0A0E-B0F4-11DDE2780CBA}"/>
              </a:ext>
            </a:extLst>
          </p:cNvPr>
          <p:cNvGrpSpPr/>
          <p:nvPr/>
        </p:nvGrpSpPr>
        <p:grpSpPr>
          <a:xfrm>
            <a:off x="9755342" y="5792646"/>
            <a:ext cx="159842" cy="195415"/>
            <a:chOff x="10321306" y="6327087"/>
            <a:chExt cx="159842" cy="195415"/>
          </a:xfrm>
          <a:solidFill>
            <a:schemeClr val="tx1"/>
          </a:solidFill>
        </p:grpSpPr>
        <p:sp>
          <p:nvSpPr>
            <p:cNvPr id="58" name="Freeform: Shape 57">
              <a:extLst>
                <a:ext uri="{FF2B5EF4-FFF2-40B4-BE49-F238E27FC236}">
                  <a16:creationId xmlns:a16="http://schemas.microsoft.com/office/drawing/2014/main" id="{DB8B4FC5-487D-F934-AEFC-D25D88823043}"/>
                </a:ext>
              </a:extLst>
            </p:cNvPr>
            <p:cNvSpPr/>
            <p:nvPr/>
          </p:nvSpPr>
          <p:spPr>
            <a:xfrm>
              <a:off x="10388153" y="6327087"/>
              <a:ext cx="12699" cy="44449"/>
            </a:xfrm>
            <a:custGeom>
              <a:avLst/>
              <a:gdLst>
                <a:gd name="connsiteX0" fmla="*/ 496 w 12699"/>
                <a:gd name="connsiteY0" fmla="*/ 256 h 44449"/>
                <a:gd name="connsiteX1" fmla="*/ 496 w 12699"/>
                <a:gd name="connsiteY1" fmla="*/ 44706 h 44449"/>
              </a:gdLst>
              <a:ahLst/>
              <a:cxnLst>
                <a:cxn ang="0">
                  <a:pos x="connsiteX0" y="connsiteY0"/>
                </a:cxn>
                <a:cxn ang="0">
                  <a:pos x="connsiteX1" y="connsiteY1"/>
                </a:cxn>
              </a:cxnLst>
              <a:rect l="l" t="t" r="r" b="b"/>
              <a:pathLst>
                <a:path w="12699" h="44449">
                  <a:moveTo>
                    <a:pt x="496" y="256"/>
                  </a:moveTo>
                  <a:lnTo>
                    <a:pt x="496" y="44706"/>
                  </a:lnTo>
                </a:path>
              </a:pathLst>
            </a:custGeom>
            <a:grpFill/>
            <a:ln w="8848" cap="flat">
              <a:solidFill>
                <a:srgbClr val="000000"/>
              </a:solidFill>
              <a:prstDash val="solid"/>
              <a:round/>
            </a:ln>
          </p:spPr>
          <p:txBody>
            <a:bodyPr rtlCol="0" anchor="ctr"/>
            <a:lstStyle/>
            <a:p>
              <a:endParaRPr lang="en-US"/>
            </a:p>
          </p:txBody>
        </p:sp>
        <p:grpSp>
          <p:nvGrpSpPr>
            <p:cNvPr id="59" name="Graphic 3">
              <a:extLst>
                <a:ext uri="{FF2B5EF4-FFF2-40B4-BE49-F238E27FC236}">
                  <a16:creationId xmlns:a16="http://schemas.microsoft.com/office/drawing/2014/main" id="{752D3E96-F6FE-1961-5E17-ECCFDD4AD4EB}"/>
                </a:ext>
              </a:extLst>
            </p:cNvPr>
            <p:cNvGrpSpPr/>
            <p:nvPr/>
          </p:nvGrpSpPr>
          <p:grpSpPr>
            <a:xfrm>
              <a:off x="10321306" y="6418224"/>
              <a:ext cx="159842" cy="100278"/>
              <a:chOff x="10321306" y="6418224"/>
              <a:chExt cx="159842" cy="100278"/>
            </a:xfrm>
            <a:grpFill/>
          </p:grpSpPr>
          <p:sp>
            <p:nvSpPr>
              <p:cNvPr id="60" name="Freeform: Shape 59">
                <a:extLst>
                  <a:ext uri="{FF2B5EF4-FFF2-40B4-BE49-F238E27FC236}">
                    <a16:creationId xmlns:a16="http://schemas.microsoft.com/office/drawing/2014/main" id="{9E200064-A3F3-0B6F-2EA2-00D154633062}"/>
                  </a:ext>
                </a:extLst>
              </p:cNvPr>
              <p:cNvSpPr/>
              <p:nvPr/>
            </p:nvSpPr>
            <p:spPr>
              <a:xfrm flipV="1">
                <a:off x="10321306" y="6419891"/>
                <a:ext cx="55125" cy="92590"/>
              </a:xfrm>
              <a:custGeom>
                <a:avLst/>
                <a:gdLst>
                  <a:gd name="connsiteX0" fmla="*/ 207 w 55125"/>
                  <a:gd name="connsiteY0" fmla="*/ 8471 h 92590"/>
                  <a:gd name="connsiteX1" fmla="*/ 20665 w 55125"/>
                  <a:gd name="connsiteY1" fmla="*/ 8471 h 92590"/>
                  <a:gd name="connsiteX2" fmla="*/ 20665 w 55125"/>
                  <a:gd name="connsiteY2" fmla="*/ 79115 h 92590"/>
                  <a:gd name="connsiteX3" fmla="*/ -1599 w 55125"/>
                  <a:gd name="connsiteY3" fmla="*/ 74650 h 92590"/>
                  <a:gd name="connsiteX4" fmla="*/ -1599 w 55125"/>
                  <a:gd name="connsiteY4" fmla="*/ 86060 h 92590"/>
                  <a:gd name="connsiteX5" fmla="*/ 20546 w 55125"/>
                  <a:gd name="connsiteY5" fmla="*/ 90525 h 92590"/>
                  <a:gd name="connsiteX6" fmla="*/ 33068 w 55125"/>
                  <a:gd name="connsiteY6" fmla="*/ 90525 h 92590"/>
                  <a:gd name="connsiteX7" fmla="*/ 33068 w 55125"/>
                  <a:gd name="connsiteY7" fmla="*/ 8471 h 92590"/>
                  <a:gd name="connsiteX8" fmla="*/ 53527 w 55125"/>
                  <a:gd name="connsiteY8" fmla="*/ 8471 h 92590"/>
                  <a:gd name="connsiteX9" fmla="*/ 53527 w 55125"/>
                  <a:gd name="connsiteY9" fmla="*/ -2066 h 92590"/>
                  <a:gd name="connsiteX10" fmla="*/ 207 w 55125"/>
                  <a:gd name="connsiteY10" fmla="*/ -2066 h 92590"/>
                  <a:gd name="connsiteX11" fmla="*/ 207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7" y="8471"/>
                    </a:moveTo>
                    <a:lnTo>
                      <a:pt x="20665" y="8471"/>
                    </a:lnTo>
                    <a:lnTo>
                      <a:pt x="20665" y="79115"/>
                    </a:lnTo>
                    <a:lnTo>
                      <a:pt x="-1599" y="74650"/>
                    </a:lnTo>
                    <a:lnTo>
                      <a:pt x="-1599" y="86060"/>
                    </a:lnTo>
                    <a:lnTo>
                      <a:pt x="20546" y="90525"/>
                    </a:lnTo>
                    <a:lnTo>
                      <a:pt x="33068" y="90525"/>
                    </a:lnTo>
                    <a:lnTo>
                      <a:pt x="33068" y="8471"/>
                    </a:lnTo>
                    <a:lnTo>
                      <a:pt x="53527" y="8471"/>
                    </a:lnTo>
                    <a:lnTo>
                      <a:pt x="53527" y="-2066"/>
                    </a:lnTo>
                    <a:lnTo>
                      <a:pt x="207" y="-2066"/>
                    </a:lnTo>
                    <a:lnTo>
                      <a:pt x="207" y="8471"/>
                    </a:lnTo>
                    <a:close/>
                  </a:path>
                </a:pathLst>
              </a:custGeom>
              <a:grpFill/>
              <a:ln w="17" cap="flat">
                <a:no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E855030E-DCE1-E34D-C073-D97829DF5A46}"/>
                  </a:ext>
                </a:extLst>
              </p:cNvPr>
              <p:cNvSpPr/>
              <p:nvPr/>
            </p:nvSpPr>
            <p:spPr>
              <a:xfrm flipV="1">
                <a:off x="10396531" y="6418224"/>
                <a:ext cx="63995" cy="96063"/>
              </a:xfrm>
              <a:custGeom>
                <a:avLst/>
                <a:gdLst>
                  <a:gd name="connsiteX0" fmla="*/ 30453 w 63995"/>
                  <a:gd name="connsiteY0" fmla="*/ 84079 h 96063"/>
                  <a:gd name="connsiteX1" fmla="*/ 15907 w 63995"/>
                  <a:gd name="connsiteY1" fmla="*/ 74554 h 96063"/>
                  <a:gd name="connsiteX2" fmla="*/ 11045 w 63995"/>
                  <a:gd name="connsiteY2" fmla="*/ 45940 h 96063"/>
                  <a:gd name="connsiteX3" fmla="*/ 15907 w 63995"/>
                  <a:gd name="connsiteY3" fmla="*/ 17385 h 96063"/>
                  <a:gd name="connsiteX4" fmla="*/ 30453 w 63995"/>
                  <a:gd name="connsiteY4" fmla="*/ 7860 h 96063"/>
                  <a:gd name="connsiteX5" fmla="*/ 45058 w 63995"/>
                  <a:gd name="connsiteY5" fmla="*/ 17385 h 96063"/>
                  <a:gd name="connsiteX6" fmla="*/ 49939 w 63995"/>
                  <a:gd name="connsiteY6" fmla="*/ 45940 h 96063"/>
                  <a:gd name="connsiteX7" fmla="*/ 45058 w 63995"/>
                  <a:gd name="connsiteY7" fmla="*/ 74554 h 96063"/>
                  <a:gd name="connsiteX8" fmla="*/ 30453 w 63995"/>
                  <a:gd name="connsiteY8" fmla="*/ 84079 h 96063"/>
                  <a:gd name="connsiteX9" fmla="*/ 30453 w 63995"/>
                  <a:gd name="connsiteY9" fmla="*/ 94001 h 96063"/>
                  <a:gd name="connsiteX10" fmla="*/ 54245 w 63995"/>
                  <a:gd name="connsiteY10" fmla="*/ 81678 h 96063"/>
                  <a:gd name="connsiteX11" fmla="*/ 62460 w 63995"/>
                  <a:gd name="connsiteY11" fmla="*/ 45940 h 96063"/>
                  <a:gd name="connsiteX12" fmla="*/ 54245 w 63995"/>
                  <a:gd name="connsiteY12" fmla="*/ 10241 h 96063"/>
                  <a:gd name="connsiteX13" fmla="*/ 30453 w 63995"/>
                  <a:gd name="connsiteY13" fmla="*/ -2062 h 96063"/>
                  <a:gd name="connsiteX14" fmla="*/ 6680 w 63995"/>
                  <a:gd name="connsiteY14" fmla="*/ 10241 h 96063"/>
                  <a:gd name="connsiteX15" fmla="*/ -1536 w 63995"/>
                  <a:gd name="connsiteY15" fmla="*/ 45940 h 96063"/>
                  <a:gd name="connsiteX16" fmla="*/ 6680 w 63995"/>
                  <a:gd name="connsiteY16" fmla="*/ 81678 h 96063"/>
                  <a:gd name="connsiteX17" fmla="*/ 3045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453" y="84079"/>
                    </a:moveTo>
                    <a:cubicBezTo>
                      <a:pt x="24010" y="84079"/>
                      <a:pt x="19161" y="80904"/>
                      <a:pt x="15907" y="74554"/>
                    </a:cubicBezTo>
                    <a:cubicBezTo>
                      <a:pt x="12666" y="68218"/>
                      <a:pt x="11045" y="58679"/>
                      <a:pt x="11045" y="45940"/>
                    </a:cubicBezTo>
                    <a:cubicBezTo>
                      <a:pt x="11045" y="33253"/>
                      <a:pt x="12666" y="23735"/>
                      <a:pt x="15907" y="17385"/>
                    </a:cubicBezTo>
                    <a:cubicBezTo>
                      <a:pt x="19161" y="11035"/>
                      <a:pt x="24010" y="7860"/>
                      <a:pt x="30453" y="7860"/>
                    </a:cubicBezTo>
                    <a:cubicBezTo>
                      <a:pt x="36948" y="7860"/>
                      <a:pt x="41816" y="11035"/>
                      <a:pt x="45058" y="17385"/>
                    </a:cubicBezTo>
                    <a:cubicBezTo>
                      <a:pt x="48312" y="23735"/>
                      <a:pt x="49939" y="33253"/>
                      <a:pt x="49939" y="45940"/>
                    </a:cubicBezTo>
                    <a:cubicBezTo>
                      <a:pt x="49939" y="58679"/>
                      <a:pt x="48312" y="68218"/>
                      <a:pt x="45058" y="74554"/>
                    </a:cubicBezTo>
                    <a:cubicBezTo>
                      <a:pt x="41816" y="80904"/>
                      <a:pt x="36948" y="84079"/>
                      <a:pt x="30453" y="84079"/>
                    </a:cubicBezTo>
                    <a:close/>
                    <a:moveTo>
                      <a:pt x="30453" y="94001"/>
                    </a:moveTo>
                    <a:cubicBezTo>
                      <a:pt x="40837" y="94001"/>
                      <a:pt x="48768" y="89894"/>
                      <a:pt x="54245" y="81678"/>
                    </a:cubicBezTo>
                    <a:cubicBezTo>
                      <a:pt x="59722" y="73476"/>
                      <a:pt x="62460" y="61563"/>
                      <a:pt x="62460" y="45940"/>
                    </a:cubicBezTo>
                    <a:cubicBezTo>
                      <a:pt x="62460" y="30356"/>
                      <a:pt x="59722" y="18456"/>
                      <a:pt x="54245" y="10241"/>
                    </a:cubicBezTo>
                    <a:cubicBezTo>
                      <a:pt x="48768" y="2039"/>
                      <a:pt x="40837" y="-2062"/>
                      <a:pt x="30453" y="-2062"/>
                    </a:cubicBezTo>
                    <a:cubicBezTo>
                      <a:pt x="20081" y="-2062"/>
                      <a:pt x="12157" y="2039"/>
                      <a:pt x="6680" y="10241"/>
                    </a:cubicBezTo>
                    <a:cubicBezTo>
                      <a:pt x="1203" y="18456"/>
                      <a:pt x="-1536" y="30356"/>
                      <a:pt x="-1536" y="45940"/>
                    </a:cubicBezTo>
                    <a:cubicBezTo>
                      <a:pt x="-1536" y="61563"/>
                      <a:pt x="1203" y="73476"/>
                      <a:pt x="6680" y="81678"/>
                    </a:cubicBezTo>
                    <a:cubicBezTo>
                      <a:pt x="12157" y="89894"/>
                      <a:pt x="20081" y="94001"/>
                      <a:pt x="30453" y="94001"/>
                    </a:cubicBezTo>
                    <a:close/>
                  </a:path>
                </a:pathLst>
              </a:custGeom>
              <a:grpFill/>
              <a:ln w="17" cap="flat">
                <a:noFill/>
                <a:prstDash val="solid"/>
                <a:round/>
              </a:ln>
            </p:spPr>
            <p:txBody>
              <a:bodyPr rtlCol="0" anchor="ctr"/>
              <a:lstStyle/>
              <a:p>
                <a:endParaRPr lang="en-US"/>
              </a:p>
            </p:txBody>
          </p:sp>
        </p:grpSp>
      </p:grpSp>
      <p:grpSp>
        <p:nvGrpSpPr>
          <p:cNvPr id="62" name="Graphic 3">
            <a:extLst>
              <a:ext uri="{FF2B5EF4-FFF2-40B4-BE49-F238E27FC236}">
                <a16:creationId xmlns:a16="http://schemas.microsoft.com/office/drawing/2014/main" id="{7AED9E49-E96F-AB03-AEBB-7DFDD6F7F95B}"/>
              </a:ext>
            </a:extLst>
          </p:cNvPr>
          <p:cNvGrpSpPr/>
          <p:nvPr/>
        </p:nvGrpSpPr>
        <p:grpSpPr>
          <a:xfrm>
            <a:off x="10560635" y="5792646"/>
            <a:ext cx="156790" cy="195415"/>
            <a:chOff x="11126599" y="6327087"/>
            <a:chExt cx="156790" cy="195415"/>
          </a:xfrm>
          <a:solidFill>
            <a:schemeClr val="tx1"/>
          </a:solidFill>
        </p:grpSpPr>
        <p:sp>
          <p:nvSpPr>
            <p:cNvPr id="63" name="Freeform: Shape 62">
              <a:extLst>
                <a:ext uri="{FF2B5EF4-FFF2-40B4-BE49-F238E27FC236}">
                  <a16:creationId xmlns:a16="http://schemas.microsoft.com/office/drawing/2014/main" id="{8595C37E-6AF6-6006-21EE-2CD62F48A4FA}"/>
                </a:ext>
              </a:extLst>
            </p:cNvPr>
            <p:cNvSpPr/>
            <p:nvPr/>
          </p:nvSpPr>
          <p:spPr>
            <a:xfrm>
              <a:off x="11193446" y="6327087"/>
              <a:ext cx="12699" cy="44449"/>
            </a:xfrm>
            <a:custGeom>
              <a:avLst/>
              <a:gdLst>
                <a:gd name="connsiteX0" fmla="*/ 559 w 12699"/>
                <a:gd name="connsiteY0" fmla="*/ 256 h 44449"/>
                <a:gd name="connsiteX1" fmla="*/ 559 w 12699"/>
                <a:gd name="connsiteY1" fmla="*/ 44706 h 44449"/>
              </a:gdLst>
              <a:ahLst/>
              <a:cxnLst>
                <a:cxn ang="0">
                  <a:pos x="connsiteX0" y="connsiteY0"/>
                </a:cxn>
                <a:cxn ang="0">
                  <a:pos x="connsiteX1" y="connsiteY1"/>
                </a:cxn>
              </a:cxnLst>
              <a:rect l="l" t="t" r="r" b="b"/>
              <a:pathLst>
                <a:path w="12699" h="44449">
                  <a:moveTo>
                    <a:pt x="559" y="256"/>
                  </a:moveTo>
                  <a:lnTo>
                    <a:pt x="559" y="44706"/>
                  </a:lnTo>
                </a:path>
              </a:pathLst>
            </a:custGeom>
            <a:grpFill/>
            <a:ln w="8848" cap="flat">
              <a:solidFill>
                <a:srgbClr val="000000"/>
              </a:solidFill>
              <a:prstDash val="solid"/>
              <a:round/>
            </a:ln>
          </p:spPr>
          <p:txBody>
            <a:bodyPr rtlCol="0" anchor="ctr"/>
            <a:lstStyle/>
            <a:p>
              <a:endParaRPr lang="en-US"/>
            </a:p>
          </p:txBody>
        </p:sp>
        <p:grpSp>
          <p:nvGrpSpPr>
            <p:cNvPr id="64" name="Graphic 3">
              <a:extLst>
                <a:ext uri="{FF2B5EF4-FFF2-40B4-BE49-F238E27FC236}">
                  <a16:creationId xmlns:a16="http://schemas.microsoft.com/office/drawing/2014/main" id="{3136559A-472A-67CE-5B7C-8BDE1FAEC7CE}"/>
                </a:ext>
              </a:extLst>
            </p:cNvPr>
            <p:cNvGrpSpPr/>
            <p:nvPr/>
          </p:nvGrpSpPr>
          <p:grpSpPr>
            <a:xfrm>
              <a:off x="11126599" y="6419891"/>
              <a:ext cx="156790" cy="98538"/>
              <a:chOff x="11126599" y="6419891"/>
              <a:chExt cx="156790" cy="98538"/>
            </a:xfrm>
            <a:grpFill/>
          </p:grpSpPr>
          <p:sp>
            <p:nvSpPr>
              <p:cNvPr id="65" name="Freeform: Shape 64">
                <a:extLst>
                  <a:ext uri="{FF2B5EF4-FFF2-40B4-BE49-F238E27FC236}">
                    <a16:creationId xmlns:a16="http://schemas.microsoft.com/office/drawing/2014/main" id="{A4F99884-9053-8EF6-8999-23F488104526}"/>
                  </a:ext>
                </a:extLst>
              </p:cNvPr>
              <p:cNvSpPr/>
              <p:nvPr/>
            </p:nvSpPr>
            <p:spPr>
              <a:xfrm flipV="1">
                <a:off x="11126599" y="6419891"/>
                <a:ext cx="55125" cy="92590"/>
              </a:xfrm>
              <a:custGeom>
                <a:avLst/>
                <a:gdLst>
                  <a:gd name="connsiteX0" fmla="*/ 270 w 55125"/>
                  <a:gd name="connsiteY0" fmla="*/ 8471 h 92590"/>
                  <a:gd name="connsiteX1" fmla="*/ 20729 w 55125"/>
                  <a:gd name="connsiteY1" fmla="*/ 8471 h 92590"/>
                  <a:gd name="connsiteX2" fmla="*/ 20729 w 55125"/>
                  <a:gd name="connsiteY2" fmla="*/ 79115 h 92590"/>
                  <a:gd name="connsiteX3" fmla="*/ -1536 w 55125"/>
                  <a:gd name="connsiteY3" fmla="*/ 74650 h 92590"/>
                  <a:gd name="connsiteX4" fmla="*/ -1536 w 55125"/>
                  <a:gd name="connsiteY4" fmla="*/ 86060 h 92590"/>
                  <a:gd name="connsiteX5" fmla="*/ 20610 w 55125"/>
                  <a:gd name="connsiteY5" fmla="*/ 90525 h 92590"/>
                  <a:gd name="connsiteX6" fmla="*/ 33131 w 55125"/>
                  <a:gd name="connsiteY6" fmla="*/ 90525 h 92590"/>
                  <a:gd name="connsiteX7" fmla="*/ 33131 w 55125"/>
                  <a:gd name="connsiteY7" fmla="*/ 8471 h 92590"/>
                  <a:gd name="connsiteX8" fmla="*/ 53590 w 55125"/>
                  <a:gd name="connsiteY8" fmla="*/ 8471 h 92590"/>
                  <a:gd name="connsiteX9" fmla="*/ 53590 w 55125"/>
                  <a:gd name="connsiteY9" fmla="*/ -2066 h 92590"/>
                  <a:gd name="connsiteX10" fmla="*/ 270 w 55125"/>
                  <a:gd name="connsiteY10" fmla="*/ -2066 h 92590"/>
                  <a:gd name="connsiteX11" fmla="*/ 270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70" y="8471"/>
                    </a:moveTo>
                    <a:lnTo>
                      <a:pt x="20729" y="8471"/>
                    </a:lnTo>
                    <a:lnTo>
                      <a:pt x="20729" y="79115"/>
                    </a:lnTo>
                    <a:lnTo>
                      <a:pt x="-1536" y="74650"/>
                    </a:lnTo>
                    <a:lnTo>
                      <a:pt x="-1536" y="86060"/>
                    </a:lnTo>
                    <a:lnTo>
                      <a:pt x="20610" y="90525"/>
                    </a:lnTo>
                    <a:lnTo>
                      <a:pt x="33131" y="90525"/>
                    </a:lnTo>
                    <a:lnTo>
                      <a:pt x="33131" y="8471"/>
                    </a:lnTo>
                    <a:lnTo>
                      <a:pt x="53590" y="8471"/>
                    </a:lnTo>
                    <a:lnTo>
                      <a:pt x="53590" y="-2066"/>
                    </a:lnTo>
                    <a:lnTo>
                      <a:pt x="270" y="-2066"/>
                    </a:lnTo>
                    <a:lnTo>
                      <a:pt x="270" y="8471"/>
                    </a:lnTo>
                    <a:close/>
                  </a:path>
                </a:pathLst>
              </a:custGeom>
              <a:grpFill/>
              <a:ln w="17"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EE996EAB-AE8C-CA56-54EF-8B7D4CE114A9}"/>
                  </a:ext>
                </a:extLst>
              </p:cNvPr>
              <p:cNvSpPr/>
              <p:nvPr/>
            </p:nvSpPr>
            <p:spPr>
              <a:xfrm flipV="1">
                <a:off x="11203253" y="6419891"/>
                <a:ext cx="59908" cy="94396"/>
              </a:xfrm>
              <a:custGeom>
                <a:avLst/>
                <a:gdLst>
                  <a:gd name="connsiteX0" fmla="*/ 2468 w 59908"/>
                  <a:gd name="connsiteY0" fmla="*/ 92377 h 94396"/>
                  <a:gd name="connsiteX1" fmla="*/ 51641 w 59908"/>
                  <a:gd name="connsiteY1" fmla="*/ 92377 h 94396"/>
                  <a:gd name="connsiteX2" fmla="*/ 51641 w 59908"/>
                  <a:gd name="connsiteY2" fmla="*/ 81820 h 94396"/>
                  <a:gd name="connsiteX3" fmla="*/ 13938 w 59908"/>
                  <a:gd name="connsiteY3" fmla="*/ 81820 h 94396"/>
                  <a:gd name="connsiteX4" fmla="*/ 13938 w 59908"/>
                  <a:gd name="connsiteY4" fmla="*/ 59138 h 94396"/>
                  <a:gd name="connsiteX5" fmla="*/ 19375 w 59908"/>
                  <a:gd name="connsiteY5" fmla="*/ 60527 h 94396"/>
                  <a:gd name="connsiteX6" fmla="*/ 24852 w 59908"/>
                  <a:gd name="connsiteY6" fmla="*/ 60984 h 94396"/>
                  <a:gd name="connsiteX7" fmla="*/ 49398 w 59908"/>
                  <a:gd name="connsiteY7" fmla="*/ 52491 h 94396"/>
                  <a:gd name="connsiteX8" fmla="*/ 58467 w 59908"/>
                  <a:gd name="connsiteY8" fmla="*/ 29492 h 94396"/>
                  <a:gd name="connsiteX9" fmla="*/ 49160 w 59908"/>
                  <a:gd name="connsiteY9" fmla="*/ 6255 h 94396"/>
                  <a:gd name="connsiteX10" fmla="*/ 22927 w 59908"/>
                  <a:gd name="connsiteY10" fmla="*/ -2020 h 94396"/>
                  <a:gd name="connsiteX11" fmla="*/ 11041 w 59908"/>
                  <a:gd name="connsiteY11" fmla="*/ -1028 h 94396"/>
                  <a:gd name="connsiteX12" fmla="*/ -1441 w 59908"/>
                  <a:gd name="connsiteY12" fmla="*/ 1949 h 94396"/>
                  <a:gd name="connsiteX13" fmla="*/ -1441 w 59908"/>
                  <a:gd name="connsiteY13" fmla="*/ 14549 h 94396"/>
                  <a:gd name="connsiteX14" fmla="*/ 10088 w 59908"/>
                  <a:gd name="connsiteY14" fmla="*/ 10025 h 94396"/>
                  <a:gd name="connsiteX15" fmla="*/ 22669 w 59908"/>
                  <a:gd name="connsiteY15" fmla="*/ 8537 h 94396"/>
                  <a:gd name="connsiteX16" fmla="*/ 39655 w 59908"/>
                  <a:gd name="connsiteY16" fmla="*/ 14172 h 94396"/>
                  <a:gd name="connsiteX17" fmla="*/ 45926 w 59908"/>
                  <a:gd name="connsiteY17" fmla="*/ 29492 h 94396"/>
                  <a:gd name="connsiteX18" fmla="*/ 39655 w 59908"/>
                  <a:gd name="connsiteY18" fmla="*/ 44791 h 94396"/>
                  <a:gd name="connsiteX19" fmla="*/ 22669 w 59908"/>
                  <a:gd name="connsiteY19" fmla="*/ 50447 h 94396"/>
                  <a:gd name="connsiteX20" fmla="*/ 12648 w 59908"/>
                  <a:gd name="connsiteY20" fmla="*/ 49335 h 94396"/>
                  <a:gd name="connsiteX21" fmla="*/ 2468 w 59908"/>
                  <a:gd name="connsiteY21" fmla="*/ 45863 h 94396"/>
                  <a:gd name="connsiteX22" fmla="*/ 246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468" y="92377"/>
                    </a:moveTo>
                    <a:lnTo>
                      <a:pt x="51641" y="92377"/>
                    </a:lnTo>
                    <a:lnTo>
                      <a:pt x="51641" y="81820"/>
                    </a:lnTo>
                    <a:lnTo>
                      <a:pt x="13938" y="81820"/>
                    </a:lnTo>
                    <a:lnTo>
                      <a:pt x="13938" y="59138"/>
                    </a:lnTo>
                    <a:cubicBezTo>
                      <a:pt x="15750" y="59760"/>
                      <a:pt x="17563" y="60223"/>
                      <a:pt x="19375" y="60527"/>
                    </a:cubicBezTo>
                    <a:cubicBezTo>
                      <a:pt x="21201" y="60832"/>
                      <a:pt x="23026" y="60984"/>
                      <a:pt x="24852" y="60984"/>
                    </a:cubicBezTo>
                    <a:cubicBezTo>
                      <a:pt x="35184" y="60984"/>
                      <a:pt x="43366" y="58153"/>
                      <a:pt x="49398" y="52491"/>
                    </a:cubicBezTo>
                    <a:cubicBezTo>
                      <a:pt x="55444" y="46829"/>
                      <a:pt x="58467" y="39162"/>
                      <a:pt x="58467" y="29492"/>
                    </a:cubicBezTo>
                    <a:cubicBezTo>
                      <a:pt x="58467" y="19530"/>
                      <a:pt x="55365" y="11784"/>
                      <a:pt x="49160" y="6255"/>
                    </a:cubicBezTo>
                    <a:cubicBezTo>
                      <a:pt x="42956" y="738"/>
                      <a:pt x="34211" y="-2020"/>
                      <a:pt x="22927" y="-2020"/>
                    </a:cubicBezTo>
                    <a:cubicBezTo>
                      <a:pt x="19038" y="-2020"/>
                      <a:pt x="15075" y="-1689"/>
                      <a:pt x="11041" y="-1028"/>
                    </a:cubicBezTo>
                    <a:cubicBezTo>
                      <a:pt x="7019" y="-367"/>
                      <a:pt x="2858" y="626"/>
                      <a:pt x="-1441" y="1949"/>
                    </a:cubicBezTo>
                    <a:lnTo>
                      <a:pt x="-1441" y="14549"/>
                    </a:lnTo>
                    <a:cubicBezTo>
                      <a:pt x="2276" y="12525"/>
                      <a:pt x="6119" y="11017"/>
                      <a:pt x="10088" y="10025"/>
                    </a:cubicBezTo>
                    <a:cubicBezTo>
                      <a:pt x="14057" y="9033"/>
                      <a:pt x="18250" y="8537"/>
                      <a:pt x="22669" y="8537"/>
                    </a:cubicBezTo>
                    <a:cubicBezTo>
                      <a:pt x="29826" y="8537"/>
                      <a:pt x="35488" y="10415"/>
                      <a:pt x="39655" y="14172"/>
                    </a:cubicBezTo>
                    <a:cubicBezTo>
                      <a:pt x="43836" y="17929"/>
                      <a:pt x="45926" y="23036"/>
                      <a:pt x="45926" y="29492"/>
                    </a:cubicBezTo>
                    <a:cubicBezTo>
                      <a:pt x="45926" y="35934"/>
                      <a:pt x="43836" y="41034"/>
                      <a:pt x="39655" y="44791"/>
                    </a:cubicBezTo>
                    <a:cubicBezTo>
                      <a:pt x="35488" y="48562"/>
                      <a:pt x="29826" y="50447"/>
                      <a:pt x="22669" y="50447"/>
                    </a:cubicBezTo>
                    <a:cubicBezTo>
                      <a:pt x="19322" y="50447"/>
                      <a:pt x="15982" y="50076"/>
                      <a:pt x="12648" y="49335"/>
                    </a:cubicBezTo>
                    <a:cubicBezTo>
                      <a:pt x="9327" y="48595"/>
                      <a:pt x="5934" y="47437"/>
                      <a:pt x="2468" y="45863"/>
                    </a:cubicBezTo>
                    <a:lnTo>
                      <a:pt x="2468" y="92377"/>
                    </a:lnTo>
                    <a:close/>
                  </a:path>
                </a:pathLst>
              </a:custGeom>
              <a:grpFill/>
              <a:ln w="17" cap="flat">
                <a:noFill/>
                <a:prstDash val="solid"/>
                <a:round/>
              </a:ln>
            </p:spPr>
            <p:txBody>
              <a:bodyPr rtlCol="0" anchor="ctr"/>
              <a:lstStyle/>
              <a:p>
                <a:endParaRPr lang="en-US"/>
              </a:p>
            </p:txBody>
          </p:sp>
        </p:grpSp>
      </p:grpSp>
      <p:grpSp>
        <p:nvGrpSpPr>
          <p:cNvPr id="67" name="Graphic 3">
            <a:extLst>
              <a:ext uri="{FF2B5EF4-FFF2-40B4-BE49-F238E27FC236}">
                <a16:creationId xmlns:a16="http://schemas.microsoft.com/office/drawing/2014/main" id="{67981197-01C4-EDBC-F7FB-7D63C6C8890B}"/>
              </a:ext>
            </a:extLst>
          </p:cNvPr>
          <p:cNvGrpSpPr/>
          <p:nvPr/>
        </p:nvGrpSpPr>
        <p:grpSpPr>
          <a:xfrm>
            <a:off x="11361284" y="5792646"/>
            <a:ext cx="165174" cy="195415"/>
            <a:chOff x="11927248" y="6327087"/>
            <a:chExt cx="165174" cy="195415"/>
          </a:xfrm>
          <a:solidFill>
            <a:schemeClr val="tx1"/>
          </a:solidFill>
        </p:grpSpPr>
        <p:sp>
          <p:nvSpPr>
            <p:cNvPr id="68" name="Freeform: Shape 67">
              <a:extLst>
                <a:ext uri="{FF2B5EF4-FFF2-40B4-BE49-F238E27FC236}">
                  <a16:creationId xmlns:a16="http://schemas.microsoft.com/office/drawing/2014/main" id="{9FA24A4E-3A5C-91D2-494E-54E91D260017}"/>
                </a:ext>
              </a:extLst>
            </p:cNvPr>
            <p:cNvSpPr/>
            <p:nvPr/>
          </p:nvSpPr>
          <p:spPr>
            <a:xfrm>
              <a:off x="11998739" y="6327087"/>
              <a:ext cx="12699" cy="44449"/>
            </a:xfrm>
            <a:custGeom>
              <a:avLst/>
              <a:gdLst>
                <a:gd name="connsiteX0" fmla="*/ 623 w 12699"/>
                <a:gd name="connsiteY0" fmla="*/ 256 h 44449"/>
                <a:gd name="connsiteX1" fmla="*/ 623 w 12699"/>
                <a:gd name="connsiteY1" fmla="*/ 44706 h 44449"/>
              </a:gdLst>
              <a:ahLst/>
              <a:cxnLst>
                <a:cxn ang="0">
                  <a:pos x="connsiteX0" y="connsiteY0"/>
                </a:cxn>
                <a:cxn ang="0">
                  <a:pos x="connsiteX1" y="connsiteY1"/>
                </a:cxn>
              </a:cxnLst>
              <a:rect l="l" t="t" r="r" b="b"/>
              <a:pathLst>
                <a:path w="12699" h="44449">
                  <a:moveTo>
                    <a:pt x="623" y="256"/>
                  </a:moveTo>
                  <a:lnTo>
                    <a:pt x="623" y="44706"/>
                  </a:lnTo>
                </a:path>
              </a:pathLst>
            </a:custGeom>
            <a:grpFill/>
            <a:ln w="8848" cap="flat">
              <a:solidFill>
                <a:srgbClr val="000000"/>
              </a:solidFill>
              <a:prstDash val="solid"/>
              <a:round/>
            </a:ln>
          </p:spPr>
          <p:txBody>
            <a:bodyPr rtlCol="0" anchor="ctr"/>
            <a:lstStyle/>
            <a:p>
              <a:endParaRPr lang="en-US"/>
            </a:p>
          </p:txBody>
        </p:sp>
        <p:grpSp>
          <p:nvGrpSpPr>
            <p:cNvPr id="69" name="Graphic 3">
              <a:extLst>
                <a:ext uri="{FF2B5EF4-FFF2-40B4-BE49-F238E27FC236}">
                  <a16:creationId xmlns:a16="http://schemas.microsoft.com/office/drawing/2014/main" id="{6B043FB3-3B2E-E3C5-F24D-D238CF4918D6}"/>
                </a:ext>
              </a:extLst>
            </p:cNvPr>
            <p:cNvGrpSpPr/>
            <p:nvPr/>
          </p:nvGrpSpPr>
          <p:grpSpPr>
            <a:xfrm>
              <a:off x="11927248" y="6418224"/>
              <a:ext cx="165174" cy="100278"/>
              <a:chOff x="11927248" y="6418224"/>
              <a:chExt cx="165174" cy="100278"/>
            </a:xfrm>
            <a:grpFill/>
          </p:grpSpPr>
          <p:sp>
            <p:nvSpPr>
              <p:cNvPr id="70" name="Freeform: Shape 69">
                <a:extLst>
                  <a:ext uri="{FF2B5EF4-FFF2-40B4-BE49-F238E27FC236}">
                    <a16:creationId xmlns:a16="http://schemas.microsoft.com/office/drawing/2014/main" id="{122FB67C-4222-2762-9BCB-4C5D82358D60}"/>
                  </a:ext>
                </a:extLst>
              </p:cNvPr>
              <p:cNvSpPr/>
              <p:nvPr/>
            </p:nvSpPr>
            <p:spPr>
              <a:xfrm flipV="1">
                <a:off x="11927248" y="6418224"/>
                <a:ext cx="58777" cy="94257"/>
              </a:xfrm>
              <a:custGeom>
                <a:avLst/>
                <a:gdLst>
                  <a:gd name="connsiteX0" fmla="*/ 13731 w 58777"/>
                  <a:gd name="connsiteY0" fmla="*/ 8429 h 94257"/>
                  <a:gd name="connsiteX1" fmla="*/ 57446 w 58777"/>
                  <a:gd name="connsiteY1" fmla="*/ 8429 h 94257"/>
                  <a:gd name="connsiteX2" fmla="*/ 57446 w 58777"/>
                  <a:gd name="connsiteY2" fmla="*/ -2108 h 94257"/>
                  <a:gd name="connsiteX3" fmla="*/ -1331 w 58777"/>
                  <a:gd name="connsiteY3" fmla="*/ -2108 h 94257"/>
                  <a:gd name="connsiteX4" fmla="*/ -1331 w 58777"/>
                  <a:gd name="connsiteY4" fmla="*/ 8429 h 94257"/>
                  <a:gd name="connsiteX5" fmla="*/ 18096 w 58777"/>
                  <a:gd name="connsiteY5" fmla="*/ 28233 h 94257"/>
                  <a:gd name="connsiteX6" fmla="*/ 33574 w 58777"/>
                  <a:gd name="connsiteY6" fmla="*/ 44287 h 94257"/>
                  <a:gd name="connsiteX7" fmla="*/ 41968 w 58777"/>
                  <a:gd name="connsiteY7" fmla="*/ 55717 h 94257"/>
                  <a:gd name="connsiteX8" fmla="*/ 44369 w 58777"/>
                  <a:gd name="connsiteY8" fmla="*/ 64924 h 94257"/>
                  <a:gd name="connsiteX9" fmla="*/ 39190 w 58777"/>
                  <a:gd name="connsiteY9" fmla="*/ 76950 h 94257"/>
                  <a:gd name="connsiteX10" fmla="*/ 25696 w 58777"/>
                  <a:gd name="connsiteY10" fmla="*/ 81613 h 94257"/>
                  <a:gd name="connsiteX11" fmla="*/ 13254 w 58777"/>
                  <a:gd name="connsiteY11" fmla="*/ 79569 h 94257"/>
                  <a:gd name="connsiteX12" fmla="*/ -716 w 58777"/>
                  <a:gd name="connsiteY12" fmla="*/ 73358 h 94257"/>
                  <a:gd name="connsiteX13" fmla="*/ -716 w 58777"/>
                  <a:gd name="connsiteY13" fmla="*/ 86018 h 94257"/>
                  <a:gd name="connsiteX14" fmla="*/ 13413 w 58777"/>
                  <a:gd name="connsiteY14" fmla="*/ 90602 h 94257"/>
                  <a:gd name="connsiteX15" fmla="*/ 25458 w 58777"/>
                  <a:gd name="connsiteY15" fmla="*/ 92150 h 94257"/>
                  <a:gd name="connsiteX16" fmla="*/ 48398 w 58777"/>
                  <a:gd name="connsiteY16" fmla="*/ 84947 h 94257"/>
                  <a:gd name="connsiteX17" fmla="*/ 56950 w 58777"/>
                  <a:gd name="connsiteY17" fmla="*/ 65738 h 94257"/>
                  <a:gd name="connsiteX18" fmla="*/ 54807 w 58777"/>
                  <a:gd name="connsiteY18" fmla="*/ 54903 h 94257"/>
                  <a:gd name="connsiteX19" fmla="*/ 47028 w 58777"/>
                  <a:gd name="connsiteY19" fmla="*/ 42858 h 94257"/>
                  <a:gd name="connsiteX20" fmla="*/ 37166 w 58777"/>
                  <a:gd name="connsiteY20" fmla="*/ 32460 h 94257"/>
                  <a:gd name="connsiteX21" fmla="*/ 13731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731" y="8429"/>
                    </a:moveTo>
                    <a:lnTo>
                      <a:pt x="57446" y="8429"/>
                    </a:lnTo>
                    <a:lnTo>
                      <a:pt x="57446" y="-2108"/>
                    </a:lnTo>
                    <a:lnTo>
                      <a:pt x="-1331" y="-2108"/>
                    </a:lnTo>
                    <a:lnTo>
                      <a:pt x="-1331" y="8429"/>
                    </a:lnTo>
                    <a:cubicBezTo>
                      <a:pt x="3419" y="13350"/>
                      <a:pt x="9894" y="19952"/>
                      <a:pt x="18096" y="28233"/>
                    </a:cubicBezTo>
                    <a:cubicBezTo>
                      <a:pt x="26312" y="36528"/>
                      <a:pt x="31471" y="41879"/>
                      <a:pt x="33574" y="44287"/>
                    </a:cubicBezTo>
                    <a:cubicBezTo>
                      <a:pt x="37583" y="48785"/>
                      <a:pt x="40381" y="52595"/>
                      <a:pt x="41968" y="55717"/>
                    </a:cubicBezTo>
                    <a:cubicBezTo>
                      <a:pt x="43569" y="58839"/>
                      <a:pt x="44369" y="61908"/>
                      <a:pt x="44369" y="64924"/>
                    </a:cubicBezTo>
                    <a:cubicBezTo>
                      <a:pt x="44369" y="69846"/>
                      <a:pt x="42643" y="73854"/>
                      <a:pt x="39190" y="76950"/>
                    </a:cubicBezTo>
                    <a:cubicBezTo>
                      <a:pt x="35737" y="80059"/>
                      <a:pt x="31239" y="81613"/>
                      <a:pt x="25696" y="81613"/>
                    </a:cubicBezTo>
                    <a:cubicBezTo>
                      <a:pt x="21767" y="81613"/>
                      <a:pt x="17620" y="80932"/>
                      <a:pt x="13254" y="79569"/>
                    </a:cubicBezTo>
                    <a:cubicBezTo>
                      <a:pt x="8902" y="78206"/>
                      <a:pt x="4245" y="76136"/>
                      <a:pt x="-716" y="73358"/>
                    </a:cubicBezTo>
                    <a:lnTo>
                      <a:pt x="-716" y="86018"/>
                    </a:lnTo>
                    <a:cubicBezTo>
                      <a:pt x="4325" y="88042"/>
                      <a:pt x="9034" y="89570"/>
                      <a:pt x="13413" y="90602"/>
                    </a:cubicBezTo>
                    <a:cubicBezTo>
                      <a:pt x="17805" y="91634"/>
                      <a:pt x="21820" y="92150"/>
                      <a:pt x="25458" y="92150"/>
                    </a:cubicBezTo>
                    <a:cubicBezTo>
                      <a:pt x="35049" y="92150"/>
                      <a:pt x="42696" y="89749"/>
                      <a:pt x="48398" y="84947"/>
                    </a:cubicBezTo>
                    <a:cubicBezTo>
                      <a:pt x="54099" y="80158"/>
                      <a:pt x="56950" y="73755"/>
                      <a:pt x="56950" y="65738"/>
                    </a:cubicBezTo>
                    <a:cubicBezTo>
                      <a:pt x="56950" y="61928"/>
                      <a:pt x="56236" y="58316"/>
                      <a:pt x="54807" y="54903"/>
                    </a:cubicBezTo>
                    <a:cubicBezTo>
                      <a:pt x="53392" y="51503"/>
                      <a:pt x="50799" y="47488"/>
                      <a:pt x="47028" y="42858"/>
                    </a:cubicBezTo>
                    <a:cubicBezTo>
                      <a:pt x="45997" y="41654"/>
                      <a:pt x="42709" y="38188"/>
                      <a:pt x="37166" y="32460"/>
                    </a:cubicBezTo>
                    <a:cubicBezTo>
                      <a:pt x="31636" y="26732"/>
                      <a:pt x="23825" y="18722"/>
                      <a:pt x="13731" y="8429"/>
                    </a:cubicBezTo>
                    <a:close/>
                  </a:path>
                </a:pathLst>
              </a:custGeom>
              <a:grpFill/>
              <a:ln w="17"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1B344CC6-E4A1-0A19-B80C-78BF79B023CF}"/>
                  </a:ext>
                </a:extLst>
              </p:cNvPr>
              <p:cNvSpPr/>
              <p:nvPr/>
            </p:nvSpPr>
            <p:spPr>
              <a:xfrm flipV="1">
                <a:off x="12007117" y="6418224"/>
                <a:ext cx="63995" cy="96063"/>
              </a:xfrm>
              <a:custGeom>
                <a:avLst/>
                <a:gdLst>
                  <a:gd name="connsiteX0" fmla="*/ 30579 w 63995"/>
                  <a:gd name="connsiteY0" fmla="*/ 84079 h 96063"/>
                  <a:gd name="connsiteX1" fmla="*/ 16034 w 63995"/>
                  <a:gd name="connsiteY1" fmla="*/ 74554 h 96063"/>
                  <a:gd name="connsiteX2" fmla="*/ 11172 w 63995"/>
                  <a:gd name="connsiteY2" fmla="*/ 45940 h 96063"/>
                  <a:gd name="connsiteX3" fmla="*/ 16034 w 63995"/>
                  <a:gd name="connsiteY3" fmla="*/ 17385 h 96063"/>
                  <a:gd name="connsiteX4" fmla="*/ 30579 w 63995"/>
                  <a:gd name="connsiteY4" fmla="*/ 7860 h 96063"/>
                  <a:gd name="connsiteX5" fmla="*/ 45184 w 63995"/>
                  <a:gd name="connsiteY5" fmla="*/ 17385 h 96063"/>
                  <a:gd name="connsiteX6" fmla="*/ 50066 w 63995"/>
                  <a:gd name="connsiteY6" fmla="*/ 45940 h 96063"/>
                  <a:gd name="connsiteX7" fmla="*/ 45184 w 63995"/>
                  <a:gd name="connsiteY7" fmla="*/ 74554 h 96063"/>
                  <a:gd name="connsiteX8" fmla="*/ 30579 w 63995"/>
                  <a:gd name="connsiteY8" fmla="*/ 84079 h 96063"/>
                  <a:gd name="connsiteX9" fmla="*/ 30579 w 63995"/>
                  <a:gd name="connsiteY9" fmla="*/ 94001 h 96063"/>
                  <a:gd name="connsiteX10" fmla="*/ 54372 w 63995"/>
                  <a:gd name="connsiteY10" fmla="*/ 81678 h 96063"/>
                  <a:gd name="connsiteX11" fmla="*/ 62587 w 63995"/>
                  <a:gd name="connsiteY11" fmla="*/ 45940 h 96063"/>
                  <a:gd name="connsiteX12" fmla="*/ 54372 w 63995"/>
                  <a:gd name="connsiteY12" fmla="*/ 10241 h 96063"/>
                  <a:gd name="connsiteX13" fmla="*/ 30579 w 63995"/>
                  <a:gd name="connsiteY13" fmla="*/ -2062 h 96063"/>
                  <a:gd name="connsiteX14" fmla="*/ 6807 w 63995"/>
                  <a:gd name="connsiteY14" fmla="*/ 10241 h 96063"/>
                  <a:gd name="connsiteX15" fmla="*/ -1409 w 63995"/>
                  <a:gd name="connsiteY15" fmla="*/ 45940 h 96063"/>
                  <a:gd name="connsiteX16" fmla="*/ 6807 w 63995"/>
                  <a:gd name="connsiteY16" fmla="*/ 81678 h 96063"/>
                  <a:gd name="connsiteX17" fmla="*/ 30579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579" y="84079"/>
                    </a:moveTo>
                    <a:cubicBezTo>
                      <a:pt x="24137" y="84079"/>
                      <a:pt x="19288" y="80904"/>
                      <a:pt x="16034" y="74554"/>
                    </a:cubicBezTo>
                    <a:cubicBezTo>
                      <a:pt x="12793" y="68218"/>
                      <a:pt x="11172" y="58679"/>
                      <a:pt x="11172" y="45940"/>
                    </a:cubicBezTo>
                    <a:cubicBezTo>
                      <a:pt x="11172" y="33253"/>
                      <a:pt x="12793" y="23735"/>
                      <a:pt x="16034" y="17385"/>
                    </a:cubicBezTo>
                    <a:cubicBezTo>
                      <a:pt x="19288" y="11035"/>
                      <a:pt x="24137" y="7860"/>
                      <a:pt x="30579" y="7860"/>
                    </a:cubicBezTo>
                    <a:cubicBezTo>
                      <a:pt x="37075" y="7860"/>
                      <a:pt x="41943" y="11035"/>
                      <a:pt x="45184" y="17385"/>
                    </a:cubicBezTo>
                    <a:cubicBezTo>
                      <a:pt x="48439" y="23735"/>
                      <a:pt x="50066" y="33253"/>
                      <a:pt x="50066" y="45940"/>
                    </a:cubicBezTo>
                    <a:cubicBezTo>
                      <a:pt x="50066" y="58679"/>
                      <a:pt x="48439" y="68218"/>
                      <a:pt x="45184" y="74554"/>
                    </a:cubicBezTo>
                    <a:cubicBezTo>
                      <a:pt x="41943" y="80904"/>
                      <a:pt x="37075" y="84079"/>
                      <a:pt x="30579" y="84079"/>
                    </a:cubicBezTo>
                    <a:close/>
                    <a:moveTo>
                      <a:pt x="30579" y="94001"/>
                    </a:moveTo>
                    <a:cubicBezTo>
                      <a:pt x="40964" y="94001"/>
                      <a:pt x="48895" y="89894"/>
                      <a:pt x="54372" y="81678"/>
                    </a:cubicBezTo>
                    <a:cubicBezTo>
                      <a:pt x="59849" y="73476"/>
                      <a:pt x="62587" y="61563"/>
                      <a:pt x="62587" y="45940"/>
                    </a:cubicBezTo>
                    <a:cubicBezTo>
                      <a:pt x="62587" y="30356"/>
                      <a:pt x="59849" y="18456"/>
                      <a:pt x="54372" y="10241"/>
                    </a:cubicBezTo>
                    <a:cubicBezTo>
                      <a:pt x="48895" y="2039"/>
                      <a:pt x="40964" y="-2062"/>
                      <a:pt x="30579" y="-2062"/>
                    </a:cubicBezTo>
                    <a:cubicBezTo>
                      <a:pt x="20208" y="-2062"/>
                      <a:pt x="12283" y="2039"/>
                      <a:pt x="6807" y="10241"/>
                    </a:cubicBezTo>
                    <a:cubicBezTo>
                      <a:pt x="1330" y="18456"/>
                      <a:pt x="-1409" y="30356"/>
                      <a:pt x="-1409" y="45940"/>
                    </a:cubicBezTo>
                    <a:cubicBezTo>
                      <a:pt x="-1409" y="61563"/>
                      <a:pt x="1330" y="73476"/>
                      <a:pt x="6807" y="81678"/>
                    </a:cubicBezTo>
                    <a:cubicBezTo>
                      <a:pt x="12283" y="89894"/>
                      <a:pt x="20208" y="94001"/>
                      <a:pt x="30579" y="94001"/>
                    </a:cubicBezTo>
                    <a:close/>
                  </a:path>
                </a:pathLst>
              </a:custGeom>
              <a:grpFill/>
              <a:ln w="17" cap="flat">
                <a:noFill/>
                <a:prstDash val="solid"/>
                <a:round/>
              </a:ln>
            </p:spPr>
            <p:txBody>
              <a:bodyPr rtlCol="0" anchor="ctr"/>
              <a:lstStyle/>
              <a:p>
                <a:endParaRPr lang="en-US"/>
              </a:p>
            </p:txBody>
          </p:sp>
        </p:grpSp>
      </p:grpSp>
      <p:grpSp>
        <p:nvGrpSpPr>
          <p:cNvPr id="88" name="Graphic 3">
            <a:extLst>
              <a:ext uri="{FF2B5EF4-FFF2-40B4-BE49-F238E27FC236}">
                <a16:creationId xmlns:a16="http://schemas.microsoft.com/office/drawing/2014/main" id="{8878F0AD-123A-DEAB-C226-3FF4643B115D}"/>
              </a:ext>
            </a:extLst>
          </p:cNvPr>
          <p:cNvGrpSpPr/>
          <p:nvPr/>
        </p:nvGrpSpPr>
        <p:grpSpPr>
          <a:xfrm>
            <a:off x="4385816" y="5618620"/>
            <a:ext cx="324340" cy="100278"/>
            <a:chOff x="4951780" y="6153061"/>
            <a:chExt cx="324340" cy="100278"/>
          </a:xfrm>
          <a:solidFill>
            <a:schemeClr val="tx1"/>
          </a:solidFill>
        </p:grpSpPr>
        <p:sp>
          <p:nvSpPr>
            <p:cNvPr id="89" name="Freeform: Shape 88">
              <a:extLst>
                <a:ext uri="{FF2B5EF4-FFF2-40B4-BE49-F238E27FC236}">
                  <a16:creationId xmlns:a16="http://schemas.microsoft.com/office/drawing/2014/main" id="{7D2FFEFC-2E71-3E82-0C31-A31B0DA2212B}"/>
                </a:ext>
              </a:extLst>
            </p:cNvPr>
            <p:cNvSpPr/>
            <p:nvPr/>
          </p:nvSpPr>
          <p:spPr>
            <a:xfrm>
              <a:off x="5189824" y="6199071"/>
              <a:ext cx="44449" cy="12699"/>
            </a:xfrm>
            <a:custGeom>
              <a:avLst/>
              <a:gdLst>
                <a:gd name="connsiteX0" fmla="*/ 44540 w 44449"/>
                <a:gd name="connsiteY0" fmla="*/ 246 h 12699"/>
                <a:gd name="connsiteX1" fmla="*/ 90 w 44449"/>
                <a:gd name="connsiteY1" fmla="*/ 246 h 12699"/>
              </a:gdLst>
              <a:ahLst/>
              <a:cxnLst>
                <a:cxn ang="0">
                  <a:pos x="connsiteX0" y="connsiteY0"/>
                </a:cxn>
                <a:cxn ang="0">
                  <a:pos x="connsiteX1" y="connsiteY1"/>
                </a:cxn>
              </a:cxnLst>
              <a:rect l="l" t="t" r="r" b="b"/>
              <a:pathLst>
                <a:path w="44449" h="12699">
                  <a:moveTo>
                    <a:pt x="44540" y="246"/>
                  </a:moveTo>
                  <a:lnTo>
                    <a:pt x="90" y="246"/>
                  </a:lnTo>
                </a:path>
              </a:pathLst>
            </a:custGeom>
            <a:grpFill/>
            <a:ln w="8848" cap="flat">
              <a:solidFill>
                <a:srgbClr val="000000"/>
              </a:solidFill>
              <a:prstDash val="solid"/>
              <a:round/>
            </a:ln>
          </p:spPr>
          <p:txBody>
            <a:bodyPr rtlCol="0" anchor="ctr"/>
            <a:lstStyle/>
            <a:p>
              <a:endParaRPr lang="en-US"/>
            </a:p>
          </p:txBody>
        </p:sp>
        <p:grpSp>
          <p:nvGrpSpPr>
            <p:cNvPr id="90" name="Graphic 3">
              <a:extLst>
                <a:ext uri="{FF2B5EF4-FFF2-40B4-BE49-F238E27FC236}">
                  <a16:creationId xmlns:a16="http://schemas.microsoft.com/office/drawing/2014/main" id="{6B2432B9-5D25-BDEC-A0EC-3B2E4FEF1F9B}"/>
                </a:ext>
              </a:extLst>
            </p:cNvPr>
            <p:cNvGrpSpPr/>
            <p:nvPr/>
          </p:nvGrpSpPr>
          <p:grpSpPr>
            <a:xfrm>
              <a:off x="4951780" y="6153061"/>
              <a:ext cx="212595" cy="100278"/>
              <a:chOff x="4951780" y="6153061"/>
              <a:chExt cx="212595" cy="100278"/>
            </a:xfrm>
            <a:grpFill/>
          </p:grpSpPr>
          <p:sp>
            <p:nvSpPr>
              <p:cNvPr id="91" name="Freeform: Shape 90">
                <a:extLst>
                  <a:ext uri="{FF2B5EF4-FFF2-40B4-BE49-F238E27FC236}">
                    <a16:creationId xmlns:a16="http://schemas.microsoft.com/office/drawing/2014/main" id="{6EC5D17B-43D9-3429-8F75-713A4CCB1DED}"/>
                  </a:ext>
                </a:extLst>
              </p:cNvPr>
              <p:cNvSpPr/>
              <p:nvPr/>
            </p:nvSpPr>
            <p:spPr>
              <a:xfrm flipV="1">
                <a:off x="4951780" y="6153061"/>
                <a:ext cx="63995" cy="96063"/>
              </a:xfrm>
              <a:custGeom>
                <a:avLst/>
                <a:gdLst>
                  <a:gd name="connsiteX0" fmla="*/ 30024 w 63995"/>
                  <a:gd name="connsiteY0" fmla="*/ 84059 h 96063"/>
                  <a:gd name="connsiteX1" fmla="*/ 15478 w 63995"/>
                  <a:gd name="connsiteY1" fmla="*/ 74534 h 96063"/>
                  <a:gd name="connsiteX2" fmla="*/ 10617 w 63995"/>
                  <a:gd name="connsiteY2" fmla="*/ 45919 h 96063"/>
                  <a:gd name="connsiteX3" fmla="*/ 15478 w 63995"/>
                  <a:gd name="connsiteY3" fmla="*/ 17364 h 96063"/>
                  <a:gd name="connsiteX4" fmla="*/ 30024 w 63995"/>
                  <a:gd name="connsiteY4" fmla="*/ 7839 h 96063"/>
                  <a:gd name="connsiteX5" fmla="*/ 44629 w 63995"/>
                  <a:gd name="connsiteY5" fmla="*/ 17364 h 96063"/>
                  <a:gd name="connsiteX6" fmla="*/ 49510 w 63995"/>
                  <a:gd name="connsiteY6" fmla="*/ 45919 h 96063"/>
                  <a:gd name="connsiteX7" fmla="*/ 44629 w 63995"/>
                  <a:gd name="connsiteY7" fmla="*/ 74534 h 96063"/>
                  <a:gd name="connsiteX8" fmla="*/ 30024 w 63995"/>
                  <a:gd name="connsiteY8" fmla="*/ 84059 h 96063"/>
                  <a:gd name="connsiteX9" fmla="*/ 30024 w 63995"/>
                  <a:gd name="connsiteY9" fmla="*/ 93980 h 96063"/>
                  <a:gd name="connsiteX10" fmla="*/ 53816 w 63995"/>
                  <a:gd name="connsiteY10" fmla="*/ 81658 h 96063"/>
                  <a:gd name="connsiteX11" fmla="*/ 62032 w 63995"/>
                  <a:gd name="connsiteY11" fmla="*/ 45919 h 96063"/>
                  <a:gd name="connsiteX12" fmla="*/ 53816 w 63995"/>
                  <a:gd name="connsiteY12" fmla="*/ 10220 h 96063"/>
                  <a:gd name="connsiteX13" fmla="*/ 30024 w 63995"/>
                  <a:gd name="connsiteY13" fmla="*/ -2083 h 96063"/>
                  <a:gd name="connsiteX14" fmla="*/ 6251 w 63995"/>
                  <a:gd name="connsiteY14" fmla="*/ 10220 h 96063"/>
                  <a:gd name="connsiteX15" fmla="*/ -1964 w 63995"/>
                  <a:gd name="connsiteY15" fmla="*/ 45919 h 96063"/>
                  <a:gd name="connsiteX16" fmla="*/ 6251 w 63995"/>
                  <a:gd name="connsiteY16" fmla="*/ 81658 h 96063"/>
                  <a:gd name="connsiteX17" fmla="*/ 30024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59"/>
                    </a:moveTo>
                    <a:cubicBezTo>
                      <a:pt x="23581" y="84059"/>
                      <a:pt x="18733" y="80884"/>
                      <a:pt x="15478" y="74534"/>
                    </a:cubicBezTo>
                    <a:cubicBezTo>
                      <a:pt x="12237" y="68197"/>
                      <a:pt x="10617" y="58659"/>
                      <a:pt x="10617" y="45919"/>
                    </a:cubicBezTo>
                    <a:cubicBezTo>
                      <a:pt x="10617" y="33232"/>
                      <a:pt x="12237" y="23714"/>
                      <a:pt x="15478" y="17364"/>
                    </a:cubicBezTo>
                    <a:cubicBezTo>
                      <a:pt x="18733" y="11014"/>
                      <a:pt x="23581" y="7839"/>
                      <a:pt x="30024" y="7839"/>
                    </a:cubicBezTo>
                    <a:cubicBezTo>
                      <a:pt x="36519" y="7839"/>
                      <a:pt x="41388" y="11014"/>
                      <a:pt x="44629" y="17364"/>
                    </a:cubicBezTo>
                    <a:cubicBezTo>
                      <a:pt x="47883" y="23714"/>
                      <a:pt x="49510" y="33232"/>
                      <a:pt x="49510" y="45919"/>
                    </a:cubicBezTo>
                    <a:cubicBezTo>
                      <a:pt x="49510" y="58659"/>
                      <a:pt x="47883" y="68197"/>
                      <a:pt x="44629" y="74534"/>
                    </a:cubicBezTo>
                    <a:cubicBezTo>
                      <a:pt x="41388" y="80884"/>
                      <a:pt x="36519" y="84059"/>
                      <a:pt x="30024" y="84059"/>
                    </a:cubicBezTo>
                    <a:close/>
                    <a:moveTo>
                      <a:pt x="30024" y="93980"/>
                    </a:moveTo>
                    <a:cubicBezTo>
                      <a:pt x="40409" y="93980"/>
                      <a:pt x="48340" y="89873"/>
                      <a:pt x="53816" y="81658"/>
                    </a:cubicBezTo>
                    <a:cubicBezTo>
                      <a:pt x="59293" y="73455"/>
                      <a:pt x="62032" y="61543"/>
                      <a:pt x="62032" y="45919"/>
                    </a:cubicBezTo>
                    <a:cubicBezTo>
                      <a:pt x="62032" y="30335"/>
                      <a:pt x="59293" y="18435"/>
                      <a:pt x="53816" y="10220"/>
                    </a:cubicBezTo>
                    <a:cubicBezTo>
                      <a:pt x="48340" y="2018"/>
                      <a:pt x="40409" y="-2083"/>
                      <a:pt x="30024" y="-2083"/>
                    </a:cubicBezTo>
                    <a:cubicBezTo>
                      <a:pt x="19652" y="-2083"/>
                      <a:pt x="11728" y="2018"/>
                      <a:pt x="6251" y="10220"/>
                    </a:cubicBezTo>
                    <a:cubicBezTo>
                      <a:pt x="774" y="18435"/>
                      <a:pt x="-1964" y="30335"/>
                      <a:pt x="-1964" y="45919"/>
                    </a:cubicBezTo>
                    <a:cubicBezTo>
                      <a:pt x="-1964" y="61543"/>
                      <a:pt x="774" y="73455"/>
                      <a:pt x="6251" y="81658"/>
                    </a:cubicBezTo>
                    <a:cubicBezTo>
                      <a:pt x="11728" y="89873"/>
                      <a:pt x="19652" y="93980"/>
                      <a:pt x="30024" y="93980"/>
                    </a:cubicBezTo>
                    <a:close/>
                  </a:path>
                </a:pathLst>
              </a:custGeom>
              <a:grpFill/>
              <a:ln w="1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6257B95C-F3C0-5C06-29BA-A097C1D1130D}"/>
                  </a:ext>
                </a:extLst>
              </p:cNvPr>
              <p:cNvSpPr/>
              <p:nvPr/>
            </p:nvSpPr>
            <p:spPr>
              <a:xfrm flipV="1">
                <a:off x="5037780" y="6231562"/>
                <a:ext cx="13096" cy="15755"/>
              </a:xfrm>
              <a:custGeom>
                <a:avLst/>
                <a:gdLst>
                  <a:gd name="connsiteX0" fmla="*/ -939 w 13096"/>
                  <a:gd name="connsiteY0" fmla="*/ 15608 h 15755"/>
                  <a:gd name="connsiteX1" fmla="*/ 12158 w 13096"/>
                  <a:gd name="connsiteY1" fmla="*/ 15608 h 15755"/>
                  <a:gd name="connsiteX2" fmla="*/ 12158 w 13096"/>
                  <a:gd name="connsiteY2" fmla="*/ -148 h 15755"/>
                  <a:gd name="connsiteX3" fmla="*/ -939 w 13096"/>
                  <a:gd name="connsiteY3" fmla="*/ -148 h 15755"/>
                  <a:gd name="connsiteX4" fmla="*/ -939 w 13096"/>
                  <a:gd name="connsiteY4" fmla="*/ 1560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608"/>
                    </a:moveTo>
                    <a:lnTo>
                      <a:pt x="12158" y="15608"/>
                    </a:lnTo>
                    <a:lnTo>
                      <a:pt x="12158" y="-148"/>
                    </a:lnTo>
                    <a:lnTo>
                      <a:pt x="-939" y="-148"/>
                    </a:lnTo>
                    <a:lnTo>
                      <a:pt x="-939" y="15608"/>
                    </a:lnTo>
                    <a:close/>
                  </a:path>
                </a:pathLst>
              </a:custGeom>
              <a:grpFill/>
              <a:ln w="17"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4B7F410A-0C24-6567-6A52-265CFA5B1548}"/>
                  </a:ext>
                </a:extLst>
              </p:cNvPr>
              <p:cNvSpPr/>
              <p:nvPr/>
            </p:nvSpPr>
            <p:spPr>
              <a:xfrm flipV="1">
                <a:off x="5072950" y="6153061"/>
                <a:ext cx="63995" cy="96063"/>
              </a:xfrm>
              <a:custGeom>
                <a:avLst/>
                <a:gdLst>
                  <a:gd name="connsiteX0" fmla="*/ 30033 w 63995"/>
                  <a:gd name="connsiteY0" fmla="*/ 84059 h 96063"/>
                  <a:gd name="connsiteX1" fmla="*/ 15488 w 63995"/>
                  <a:gd name="connsiteY1" fmla="*/ 74534 h 96063"/>
                  <a:gd name="connsiteX2" fmla="*/ 10626 w 63995"/>
                  <a:gd name="connsiteY2" fmla="*/ 45919 h 96063"/>
                  <a:gd name="connsiteX3" fmla="*/ 15488 w 63995"/>
                  <a:gd name="connsiteY3" fmla="*/ 17364 h 96063"/>
                  <a:gd name="connsiteX4" fmla="*/ 30033 w 63995"/>
                  <a:gd name="connsiteY4" fmla="*/ 7839 h 96063"/>
                  <a:gd name="connsiteX5" fmla="*/ 44638 w 63995"/>
                  <a:gd name="connsiteY5" fmla="*/ 17364 h 96063"/>
                  <a:gd name="connsiteX6" fmla="*/ 49520 w 63995"/>
                  <a:gd name="connsiteY6" fmla="*/ 45919 h 96063"/>
                  <a:gd name="connsiteX7" fmla="*/ 44638 w 63995"/>
                  <a:gd name="connsiteY7" fmla="*/ 74534 h 96063"/>
                  <a:gd name="connsiteX8" fmla="*/ 30033 w 63995"/>
                  <a:gd name="connsiteY8" fmla="*/ 84059 h 96063"/>
                  <a:gd name="connsiteX9" fmla="*/ 30033 w 63995"/>
                  <a:gd name="connsiteY9" fmla="*/ 93980 h 96063"/>
                  <a:gd name="connsiteX10" fmla="*/ 53826 w 63995"/>
                  <a:gd name="connsiteY10" fmla="*/ 81658 h 96063"/>
                  <a:gd name="connsiteX11" fmla="*/ 62041 w 63995"/>
                  <a:gd name="connsiteY11" fmla="*/ 45919 h 96063"/>
                  <a:gd name="connsiteX12" fmla="*/ 53826 w 63995"/>
                  <a:gd name="connsiteY12" fmla="*/ 10220 h 96063"/>
                  <a:gd name="connsiteX13" fmla="*/ 30033 w 63995"/>
                  <a:gd name="connsiteY13" fmla="*/ -2083 h 96063"/>
                  <a:gd name="connsiteX14" fmla="*/ 6261 w 63995"/>
                  <a:gd name="connsiteY14" fmla="*/ 10220 h 96063"/>
                  <a:gd name="connsiteX15" fmla="*/ -1955 w 63995"/>
                  <a:gd name="connsiteY15" fmla="*/ 45919 h 96063"/>
                  <a:gd name="connsiteX16" fmla="*/ 6261 w 63995"/>
                  <a:gd name="connsiteY16" fmla="*/ 81658 h 96063"/>
                  <a:gd name="connsiteX17" fmla="*/ 30033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33" y="84059"/>
                    </a:moveTo>
                    <a:cubicBezTo>
                      <a:pt x="23591" y="84059"/>
                      <a:pt x="18742" y="80884"/>
                      <a:pt x="15488" y="74534"/>
                    </a:cubicBezTo>
                    <a:cubicBezTo>
                      <a:pt x="12247" y="68197"/>
                      <a:pt x="10626" y="58659"/>
                      <a:pt x="10626" y="45919"/>
                    </a:cubicBezTo>
                    <a:cubicBezTo>
                      <a:pt x="10626" y="33232"/>
                      <a:pt x="12247" y="23714"/>
                      <a:pt x="15488" y="17364"/>
                    </a:cubicBezTo>
                    <a:cubicBezTo>
                      <a:pt x="18742" y="11014"/>
                      <a:pt x="23591" y="7839"/>
                      <a:pt x="30033" y="7839"/>
                    </a:cubicBezTo>
                    <a:cubicBezTo>
                      <a:pt x="36529" y="7839"/>
                      <a:pt x="41397" y="11014"/>
                      <a:pt x="44638" y="17364"/>
                    </a:cubicBezTo>
                    <a:cubicBezTo>
                      <a:pt x="47893" y="23714"/>
                      <a:pt x="49520" y="33232"/>
                      <a:pt x="49520" y="45919"/>
                    </a:cubicBezTo>
                    <a:cubicBezTo>
                      <a:pt x="49520" y="58659"/>
                      <a:pt x="47893" y="68197"/>
                      <a:pt x="44638" y="74534"/>
                    </a:cubicBezTo>
                    <a:cubicBezTo>
                      <a:pt x="41397" y="80884"/>
                      <a:pt x="36529" y="84059"/>
                      <a:pt x="30033" y="84059"/>
                    </a:cubicBezTo>
                    <a:close/>
                    <a:moveTo>
                      <a:pt x="30033" y="93980"/>
                    </a:moveTo>
                    <a:cubicBezTo>
                      <a:pt x="40418" y="93980"/>
                      <a:pt x="48349" y="89873"/>
                      <a:pt x="53826" y="81658"/>
                    </a:cubicBezTo>
                    <a:cubicBezTo>
                      <a:pt x="59303" y="73455"/>
                      <a:pt x="62041" y="61543"/>
                      <a:pt x="62041" y="45919"/>
                    </a:cubicBezTo>
                    <a:cubicBezTo>
                      <a:pt x="62041" y="30335"/>
                      <a:pt x="59303" y="18435"/>
                      <a:pt x="53826" y="10220"/>
                    </a:cubicBezTo>
                    <a:cubicBezTo>
                      <a:pt x="48349" y="2018"/>
                      <a:pt x="40418" y="-2083"/>
                      <a:pt x="30033" y="-2083"/>
                    </a:cubicBezTo>
                    <a:cubicBezTo>
                      <a:pt x="19662" y="-2083"/>
                      <a:pt x="11737" y="2018"/>
                      <a:pt x="6261" y="10220"/>
                    </a:cubicBezTo>
                    <a:cubicBezTo>
                      <a:pt x="784" y="18435"/>
                      <a:pt x="-1955" y="30335"/>
                      <a:pt x="-1955" y="45919"/>
                    </a:cubicBezTo>
                    <a:cubicBezTo>
                      <a:pt x="-1955" y="61543"/>
                      <a:pt x="784" y="73455"/>
                      <a:pt x="6261" y="81658"/>
                    </a:cubicBezTo>
                    <a:cubicBezTo>
                      <a:pt x="11737" y="89873"/>
                      <a:pt x="19662" y="93980"/>
                      <a:pt x="30033" y="93980"/>
                    </a:cubicBezTo>
                    <a:close/>
                  </a:path>
                </a:pathLst>
              </a:custGeom>
              <a:grpFill/>
              <a:ln w="17" cap="flat">
                <a:noFill/>
                <a:prstDash val="solid"/>
                <a:round/>
              </a:ln>
            </p:spPr>
            <p:txBody>
              <a:bodyPr rtlCol="0" anchor="ctr"/>
              <a:lstStyle/>
              <a:p>
                <a:endParaRPr lang="en-US"/>
              </a:p>
            </p:txBody>
          </p:sp>
        </p:grpSp>
      </p:grpSp>
      <p:grpSp>
        <p:nvGrpSpPr>
          <p:cNvPr id="94" name="Graphic 3">
            <a:extLst>
              <a:ext uri="{FF2B5EF4-FFF2-40B4-BE49-F238E27FC236}">
                <a16:creationId xmlns:a16="http://schemas.microsoft.com/office/drawing/2014/main" id="{BD23BA6F-202B-E105-E924-5C0806C2A881}"/>
              </a:ext>
            </a:extLst>
          </p:cNvPr>
          <p:cNvGrpSpPr/>
          <p:nvPr/>
        </p:nvGrpSpPr>
        <p:grpSpPr>
          <a:xfrm>
            <a:off x="4385816" y="5216449"/>
            <a:ext cx="324340" cy="100278"/>
            <a:chOff x="4951780" y="5750890"/>
            <a:chExt cx="324340" cy="100278"/>
          </a:xfrm>
          <a:solidFill>
            <a:schemeClr val="tx1"/>
          </a:solidFill>
        </p:grpSpPr>
        <p:sp>
          <p:nvSpPr>
            <p:cNvPr id="95" name="Freeform: Shape 94">
              <a:extLst>
                <a:ext uri="{FF2B5EF4-FFF2-40B4-BE49-F238E27FC236}">
                  <a16:creationId xmlns:a16="http://schemas.microsoft.com/office/drawing/2014/main" id="{64356FAC-5C5B-F5B1-EE96-935739343DF0}"/>
                </a:ext>
              </a:extLst>
            </p:cNvPr>
            <p:cNvSpPr/>
            <p:nvPr/>
          </p:nvSpPr>
          <p:spPr>
            <a:xfrm>
              <a:off x="5189824" y="5796900"/>
              <a:ext cx="44449" cy="12699"/>
            </a:xfrm>
            <a:custGeom>
              <a:avLst/>
              <a:gdLst>
                <a:gd name="connsiteX0" fmla="*/ 44540 w 44449"/>
                <a:gd name="connsiteY0" fmla="*/ 215 h 12699"/>
                <a:gd name="connsiteX1" fmla="*/ 90 w 44449"/>
                <a:gd name="connsiteY1" fmla="*/ 215 h 12699"/>
              </a:gdLst>
              <a:ahLst/>
              <a:cxnLst>
                <a:cxn ang="0">
                  <a:pos x="connsiteX0" y="connsiteY0"/>
                </a:cxn>
                <a:cxn ang="0">
                  <a:pos x="connsiteX1" y="connsiteY1"/>
                </a:cxn>
              </a:cxnLst>
              <a:rect l="l" t="t" r="r" b="b"/>
              <a:pathLst>
                <a:path w="44449" h="12699">
                  <a:moveTo>
                    <a:pt x="44540" y="215"/>
                  </a:moveTo>
                  <a:lnTo>
                    <a:pt x="90" y="215"/>
                  </a:lnTo>
                </a:path>
              </a:pathLst>
            </a:custGeom>
            <a:grpFill/>
            <a:ln w="8848" cap="flat">
              <a:solidFill>
                <a:srgbClr val="000000"/>
              </a:solidFill>
              <a:prstDash val="solid"/>
              <a:round/>
            </a:ln>
          </p:spPr>
          <p:txBody>
            <a:bodyPr rtlCol="0" anchor="ctr"/>
            <a:lstStyle/>
            <a:p>
              <a:endParaRPr lang="en-US"/>
            </a:p>
          </p:txBody>
        </p:sp>
        <p:grpSp>
          <p:nvGrpSpPr>
            <p:cNvPr id="96" name="Graphic 3">
              <a:extLst>
                <a:ext uri="{FF2B5EF4-FFF2-40B4-BE49-F238E27FC236}">
                  <a16:creationId xmlns:a16="http://schemas.microsoft.com/office/drawing/2014/main" id="{64C9059A-8499-A9BC-2A0D-0DAB41C9209D}"/>
                </a:ext>
              </a:extLst>
            </p:cNvPr>
            <p:cNvGrpSpPr/>
            <p:nvPr/>
          </p:nvGrpSpPr>
          <p:grpSpPr>
            <a:xfrm>
              <a:off x="4951780" y="5750890"/>
              <a:ext cx="208813" cy="100278"/>
              <a:chOff x="4951780" y="5750890"/>
              <a:chExt cx="208813" cy="100278"/>
            </a:xfrm>
            <a:grpFill/>
          </p:grpSpPr>
          <p:sp>
            <p:nvSpPr>
              <p:cNvPr id="97" name="Freeform: Shape 96">
                <a:extLst>
                  <a:ext uri="{FF2B5EF4-FFF2-40B4-BE49-F238E27FC236}">
                    <a16:creationId xmlns:a16="http://schemas.microsoft.com/office/drawing/2014/main" id="{F2C8F7B6-91BE-693B-223C-0491A72CC50D}"/>
                  </a:ext>
                </a:extLst>
              </p:cNvPr>
              <p:cNvSpPr/>
              <p:nvPr/>
            </p:nvSpPr>
            <p:spPr>
              <a:xfrm flipV="1">
                <a:off x="4951780" y="5750890"/>
                <a:ext cx="63995" cy="96063"/>
              </a:xfrm>
              <a:custGeom>
                <a:avLst/>
                <a:gdLst>
                  <a:gd name="connsiteX0" fmla="*/ 30024 w 63995"/>
                  <a:gd name="connsiteY0" fmla="*/ 84027 h 96063"/>
                  <a:gd name="connsiteX1" fmla="*/ 15478 w 63995"/>
                  <a:gd name="connsiteY1" fmla="*/ 74502 h 96063"/>
                  <a:gd name="connsiteX2" fmla="*/ 10617 w 63995"/>
                  <a:gd name="connsiteY2" fmla="*/ 45887 h 96063"/>
                  <a:gd name="connsiteX3" fmla="*/ 15478 w 63995"/>
                  <a:gd name="connsiteY3" fmla="*/ 17332 h 96063"/>
                  <a:gd name="connsiteX4" fmla="*/ 30024 w 63995"/>
                  <a:gd name="connsiteY4" fmla="*/ 7807 h 96063"/>
                  <a:gd name="connsiteX5" fmla="*/ 44629 w 63995"/>
                  <a:gd name="connsiteY5" fmla="*/ 17332 h 96063"/>
                  <a:gd name="connsiteX6" fmla="*/ 49510 w 63995"/>
                  <a:gd name="connsiteY6" fmla="*/ 45887 h 96063"/>
                  <a:gd name="connsiteX7" fmla="*/ 44629 w 63995"/>
                  <a:gd name="connsiteY7" fmla="*/ 74502 h 96063"/>
                  <a:gd name="connsiteX8" fmla="*/ 30024 w 63995"/>
                  <a:gd name="connsiteY8" fmla="*/ 84027 h 96063"/>
                  <a:gd name="connsiteX9" fmla="*/ 30024 w 63995"/>
                  <a:gd name="connsiteY9" fmla="*/ 93949 h 96063"/>
                  <a:gd name="connsiteX10" fmla="*/ 53816 w 63995"/>
                  <a:gd name="connsiteY10" fmla="*/ 81626 h 96063"/>
                  <a:gd name="connsiteX11" fmla="*/ 62032 w 63995"/>
                  <a:gd name="connsiteY11" fmla="*/ 45887 h 96063"/>
                  <a:gd name="connsiteX12" fmla="*/ 53816 w 63995"/>
                  <a:gd name="connsiteY12" fmla="*/ 10188 h 96063"/>
                  <a:gd name="connsiteX13" fmla="*/ 30024 w 63995"/>
                  <a:gd name="connsiteY13" fmla="*/ -2115 h 96063"/>
                  <a:gd name="connsiteX14" fmla="*/ 6251 w 63995"/>
                  <a:gd name="connsiteY14" fmla="*/ 10188 h 96063"/>
                  <a:gd name="connsiteX15" fmla="*/ -1964 w 63995"/>
                  <a:gd name="connsiteY15" fmla="*/ 45887 h 96063"/>
                  <a:gd name="connsiteX16" fmla="*/ 6251 w 63995"/>
                  <a:gd name="connsiteY16" fmla="*/ 81626 h 96063"/>
                  <a:gd name="connsiteX17" fmla="*/ 30024 w 63995"/>
                  <a:gd name="connsiteY17" fmla="*/ 93949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27"/>
                    </a:moveTo>
                    <a:cubicBezTo>
                      <a:pt x="23581" y="84027"/>
                      <a:pt x="18733" y="80852"/>
                      <a:pt x="15478" y="74502"/>
                    </a:cubicBezTo>
                    <a:cubicBezTo>
                      <a:pt x="12237" y="68165"/>
                      <a:pt x="10617" y="58627"/>
                      <a:pt x="10617" y="45887"/>
                    </a:cubicBezTo>
                    <a:cubicBezTo>
                      <a:pt x="10617" y="33201"/>
                      <a:pt x="12237" y="23682"/>
                      <a:pt x="15478" y="17332"/>
                    </a:cubicBezTo>
                    <a:cubicBezTo>
                      <a:pt x="18733" y="10982"/>
                      <a:pt x="23581" y="7807"/>
                      <a:pt x="30024" y="7807"/>
                    </a:cubicBezTo>
                    <a:cubicBezTo>
                      <a:pt x="36519" y="7807"/>
                      <a:pt x="41388" y="10982"/>
                      <a:pt x="44629" y="17332"/>
                    </a:cubicBezTo>
                    <a:cubicBezTo>
                      <a:pt x="47883" y="23682"/>
                      <a:pt x="49510" y="33201"/>
                      <a:pt x="49510" y="45887"/>
                    </a:cubicBezTo>
                    <a:cubicBezTo>
                      <a:pt x="49510" y="58627"/>
                      <a:pt x="47883" y="68165"/>
                      <a:pt x="44629" y="74502"/>
                    </a:cubicBezTo>
                    <a:cubicBezTo>
                      <a:pt x="41388" y="80852"/>
                      <a:pt x="36519" y="84027"/>
                      <a:pt x="30024" y="84027"/>
                    </a:cubicBezTo>
                    <a:close/>
                    <a:moveTo>
                      <a:pt x="30024" y="93949"/>
                    </a:moveTo>
                    <a:cubicBezTo>
                      <a:pt x="40409" y="93949"/>
                      <a:pt x="48340" y="89841"/>
                      <a:pt x="53816" y="81626"/>
                    </a:cubicBezTo>
                    <a:cubicBezTo>
                      <a:pt x="59293" y="73424"/>
                      <a:pt x="62032" y="61511"/>
                      <a:pt x="62032" y="45887"/>
                    </a:cubicBezTo>
                    <a:cubicBezTo>
                      <a:pt x="62032" y="30303"/>
                      <a:pt x="59293" y="18404"/>
                      <a:pt x="53816" y="10188"/>
                    </a:cubicBezTo>
                    <a:cubicBezTo>
                      <a:pt x="48340" y="1986"/>
                      <a:pt x="40409" y="-2115"/>
                      <a:pt x="30024" y="-2115"/>
                    </a:cubicBezTo>
                    <a:cubicBezTo>
                      <a:pt x="19652" y="-2115"/>
                      <a:pt x="11728" y="1986"/>
                      <a:pt x="6251" y="10188"/>
                    </a:cubicBezTo>
                    <a:cubicBezTo>
                      <a:pt x="774" y="18404"/>
                      <a:pt x="-1964" y="30303"/>
                      <a:pt x="-1964" y="45887"/>
                    </a:cubicBezTo>
                    <a:cubicBezTo>
                      <a:pt x="-1964" y="61511"/>
                      <a:pt x="774" y="73424"/>
                      <a:pt x="6251" y="81626"/>
                    </a:cubicBezTo>
                    <a:cubicBezTo>
                      <a:pt x="11728" y="89841"/>
                      <a:pt x="19652" y="93949"/>
                      <a:pt x="30024" y="93949"/>
                    </a:cubicBezTo>
                    <a:close/>
                  </a:path>
                </a:pathLst>
              </a:custGeom>
              <a:grpFill/>
              <a:ln w="17"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A6A0F783-621D-CE40-D268-08AA166F662E}"/>
                  </a:ext>
                </a:extLst>
              </p:cNvPr>
              <p:cNvSpPr/>
              <p:nvPr/>
            </p:nvSpPr>
            <p:spPr>
              <a:xfrm flipV="1">
                <a:off x="5037780" y="5829392"/>
                <a:ext cx="13096" cy="15755"/>
              </a:xfrm>
              <a:custGeom>
                <a:avLst/>
                <a:gdLst>
                  <a:gd name="connsiteX0" fmla="*/ -939 w 13096"/>
                  <a:gd name="connsiteY0" fmla="*/ 15577 h 15755"/>
                  <a:gd name="connsiteX1" fmla="*/ 12158 w 13096"/>
                  <a:gd name="connsiteY1" fmla="*/ 15577 h 15755"/>
                  <a:gd name="connsiteX2" fmla="*/ 12158 w 13096"/>
                  <a:gd name="connsiteY2" fmla="*/ -179 h 15755"/>
                  <a:gd name="connsiteX3" fmla="*/ -939 w 13096"/>
                  <a:gd name="connsiteY3" fmla="*/ -179 h 15755"/>
                  <a:gd name="connsiteX4" fmla="*/ -939 w 13096"/>
                  <a:gd name="connsiteY4" fmla="*/ 15577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77"/>
                    </a:moveTo>
                    <a:lnTo>
                      <a:pt x="12158" y="15577"/>
                    </a:lnTo>
                    <a:lnTo>
                      <a:pt x="12158" y="-179"/>
                    </a:lnTo>
                    <a:lnTo>
                      <a:pt x="-939" y="-179"/>
                    </a:lnTo>
                    <a:lnTo>
                      <a:pt x="-939" y="15577"/>
                    </a:lnTo>
                    <a:close/>
                  </a:path>
                </a:pathLst>
              </a:custGeom>
              <a:grpFill/>
              <a:ln w="17"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ABEC025A-91FC-91B8-A4E5-CBB7EFD5CE80}"/>
                  </a:ext>
                </a:extLst>
              </p:cNvPr>
              <p:cNvSpPr/>
              <p:nvPr/>
            </p:nvSpPr>
            <p:spPr>
              <a:xfrm flipV="1">
                <a:off x="5078526" y="5752557"/>
                <a:ext cx="55125" cy="92590"/>
              </a:xfrm>
              <a:custGeom>
                <a:avLst/>
                <a:gdLst>
                  <a:gd name="connsiteX0" fmla="*/ -206 w 55125"/>
                  <a:gd name="connsiteY0" fmla="*/ 8419 h 92590"/>
                  <a:gd name="connsiteX1" fmla="*/ 20253 w 55125"/>
                  <a:gd name="connsiteY1" fmla="*/ 8419 h 92590"/>
                  <a:gd name="connsiteX2" fmla="*/ 20253 w 55125"/>
                  <a:gd name="connsiteY2" fmla="*/ 79063 h 92590"/>
                  <a:gd name="connsiteX3" fmla="*/ -2012 w 55125"/>
                  <a:gd name="connsiteY3" fmla="*/ 74598 h 92590"/>
                  <a:gd name="connsiteX4" fmla="*/ -2012 w 55125"/>
                  <a:gd name="connsiteY4" fmla="*/ 86008 h 92590"/>
                  <a:gd name="connsiteX5" fmla="*/ 20133 w 55125"/>
                  <a:gd name="connsiteY5" fmla="*/ 90473 h 92590"/>
                  <a:gd name="connsiteX6" fmla="*/ 32655 w 55125"/>
                  <a:gd name="connsiteY6" fmla="*/ 90473 h 92590"/>
                  <a:gd name="connsiteX7" fmla="*/ 32655 w 55125"/>
                  <a:gd name="connsiteY7" fmla="*/ 8419 h 92590"/>
                  <a:gd name="connsiteX8" fmla="*/ 53114 w 55125"/>
                  <a:gd name="connsiteY8" fmla="*/ 8419 h 92590"/>
                  <a:gd name="connsiteX9" fmla="*/ 53114 w 55125"/>
                  <a:gd name="connsiteY9" fmla="*/ -2118 h 92590"/>
                  <a:gd name="connsiteX10" fmla="*/ -206 w 55125"/>
                  <a:gd name="connsiteY10" fmla="*/ -2118 h 92590"/>
                  <a:gd name="connsiteX11" fmla="*/ -206 w 55125"/>
                  <a:gd name="connsiteY11" fmla="*/ 8419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6" y="8419"/>
                    </a:moveTo>
                    <a:lnTo>
                      <a:pt x="20253" y="8419"/>
                    </a:lnTo>
                    <a:lnTo>
                      <a:pt x="20253" y="79063"/>
                    </a:lnTo>
                    <a:lnTo>
                      <a:pt x="-2012" y="74598"/>
                    </a:lnTo>
                    <a:lnTo>
                      <a:pt x="-2012" y="86008"/>
                    </a:lnTo>
                    <a:lnTo>
                      <a:pt x="20133" y="90473"/>
                    </a:lnTo>
                    <a:lnTo>
                      <a:pt x="32655" y="90473"/>
                    </a:lnTo>
                    <a:lnTo>
                      <a:pt x="32655" y="8419"/>
                    </a:lnTo>
                    <a:lnTo>
                      <a:pt x="53114" y="8419"/>
                    </a:lnTo>
                    <a:lnTo>
                      <a:pt x="53114" y="-2118"/>
                    </a:lnTo>
                    <a:lnTo>
                      <a:pt x="-206" y="-2118"/>
                    </a:lnTo>
                    <a:lnTo>
                      <a:pt x="-206" y="8419"/>
                    </a:lnTo>
                    <a:close/>
                  </a:path>
                </a:pathLst>
              </a:custGeom>
              <a:grpFill/>
              <a:ln w="17" cap="flat">
                <a:noFill/>
                <a:prstDash val="solid"/>
                <a:round/>
              </a:ln>
            </p:spPr>
            <p:txBody>
              <a:bodyPr rtlCol="0" anchor="ctr"/>
              <a:lstStyle/>
              <a:p>
                <a:endParaRPr lang="en-US"/>
              </a:p>
            </p:txBody>
          </p:sp>
        </p:grpSp>
      </p:grpSp>
      <p:grpSp>
        <p:nvGrpSpPr>
          <p:cNvPr id="100" name="Graphic 3">
            <a:extLst>
              <a:ext uri="{FF2B5EF4-FFF2-40B4-BE49-F238E27FC236}">
                <a16:creationId xmlns:a16="http://schemas.microsoft.com/office/drawing/2014/main" id="{ACC2DD85-4957-4918-4108-356B513AA7F3}"/>
              </a:ext>
            </a:extLst>
          </p:cNvPr>
          <p:cNvGrpSpPr/>
          <p:nvPr/>
        </p:nvGrpSpPr>
        <p:grpSpPr>
          <a:xfrm>
            <a:off x="4385816" y="4814278"/>
            <a:ext cx="324340" cy="100278"/>
            <a:chOff x="4951780" y="5348719"/>
            <a:chExt cx="324340" cy="100278"/>
          </a:xfrm>
          <a:solidFill>
            <a:schemeClr val="tx1"/>
          </a:solidFill>
        </p:grpSpPr>
        <p:sp>
          <p:nvSpPr>
            <p:cNvPr id="101" name="Freeform: Shape 100">
              <a:extLst>
                <a:ext uri="{FF2B5EF4-FFF2-40B4-BE49-F238E27FC236}">
                  <a16:creationId xmlns:a16="http://schemas.microsoft.com/office/drawing/2014/main" id="{9ED068E5-70AF-6303-C1F4-4984456D7748}"/>
                </a:ext>
              </a:extLst>
            </p:cNvPr>
            <p:cNvSpPr/>
            <p:nvPr/>
          </p:nvSpPr>
          <p:spPr>
            <a:xfrm>
              <a:off x="5189824" y="5394717"/>
              <a:ext cx="44449" cy="12699"/>
            </a:xfrm>
            <a:custGeom>
              <a:avLst/>
              <a:gdLst>
                <a:gd name="connsiteX0" fmla="*/ 44540 w 44449"/>
                <a:gd name="connsiteY0" fmla="*/ 183 h 12699"/>
                <a:gd name="connsiteX1" fmla="*/ 90 w 44449"/>
                <a:gd name="connsiteY1" fmla="*/ 183 h 12699"/>
              </a:gdLst>
              <a:ahLst/>
              <a:cxnLst>
                <a:cxn ang="0">
                  <a:pos x="connsiteX0" y="connsiteY0"/>
                </a:cxn>
                <a:cxn ang="0">
                  <a:pos x="connsiteX1" y="connsiteY1"/>
                </a:cxn>
              </a:cxnLst>
              <a:rect l="l" t="t" r="r" b="b"/>
              <a:pathLst>
                <a:path w="44449" h="12699">
                  <a:moveTo>
                    <a:pt x="44540" y="183"/>
                  </a:moveTo>
                  <a:lnTo>
                    <a:pt x="90" y="183"/>
                  </a:lnTo>
                </a:path>
              </a:pathLst>
            </a:custGeom>
            <a:grpFill/>
            <a:ln w="8848" cap="flat">
              <a:solidFill>
                <a:srgbClr val="000000"/>
              </a:solidFill>
              <a:prstDash val="solid"/>
              <a:round/>
            </a:ln>
          </p:spPr>
          <p:txBody>
            <a:bodyPr rtlCol="0" anchor="ctr"/>
            <a:lstStyle/>
            <a:p>
              <a:endParaRPr lang="en-US"/>
            </a:p>
          </p:txBody>
        </p:sp>
        <p:grpSp>
          <p:nvGrpSpPr>
            <p:cNvPr id="102" name="Graphic 3">
              <a:extLst>
                <a:ext uri="{FF2B5EF4-FFF2-40B4-BE49-F238E27FC236}">
                  <a16:creationId xmlns:a16="http://schemas.microsoft.com/office/drawing/2014/main" id="{62E72B98-F9BD-33C5-8187-BAC3F51DE994}"/>
                </a:ext>
              </a:extLst>
            </p:cNvPr>
            <p:cNvGrpSpPr/>
            <p:nvPr/>
          </p:nvGrpSpPr>
          <p:grpSpPr>
            <a:xfrm>
              <a:off x="4951780" y="5348719"/>
              <a:ext cx="207674" cy="100278"/>
              <a:chOff x="4951780" y="5348719"/>
              <a:chExt cx="207674" cy="100278"/>
            </a:xfrm>
            <a:grpFill/>
          </p:grpSpPr>
          <p:sp>
            <p:nvSpPr>
              <p:cNvPr id="103" name="Freeform: Shape 102">
                <a:extLst>
                  <a:ext uri="{FF2B5EF4-FFF2-40B4-BE49-F238E27FC236}">
                    <a16:creationId xmlns:a16="http://schemas.microsoft.com/office/drawing/2014/main" id="{F60A2D29-0FC2-212F-1B3F-1C5FACD8BB7A}"/>
                  </a:ext>
                </a:extLst>
              </p:cNvPr>
              <p:cNvSpPr/>
              <p:nvPr/>
            </p:nvSpPr>
            <p:spPr>
              <a:xfrm flipV="1">
                <a:off x="4951780" y="5348719"/>
                <a:ext cx="63995" cy="96063"/>
              </a:xfrm>
              <a:custGeom>
                <a:avLst/>
                <a:gdLst>
                  <a:gd name="connsiteX0" fmla="*/ 30024 w 63995"/>
                  <a:gd name="connsiteY0" fmla="*/ 83995 h 96063"/>
                  <a:gd name="connsiteX1" fmla="*/ 15478 w 63995"/>
                  <a:gd name="connsiteY1" fmla="*/ 74470 h 96063"/>
                  <a:gd name="connsiteX2" fmla="*/ 10617 w 63995"/>
                  <a:gd name="connsiteY2" fmla="*/ 45856 h 96063"/>
                  <a:gd name="connsiteX3" fmla="*/ 15478 w 63995"/>
                  <a:gd name="connsiteY3" fmla="*/ 17300 h 96063"/>
                  <a:gd name="connsiteX4" fmla="*/ 30024 w 63995"/>
                  <a:gd name="connsiteY4" fmla="*/ 7775 h 96063"/>
                  <a:gd name="connsiteX5" fmla="*/ 44629 w 63995"/>
                  <a:gd name="connsiteY5" fmla="*/ 17300 h 96063"/>
                  <a:gd name="connsiteX6" fmla="*/ 49510 w 63995"/>
                  <a:gd name="connsiteY6" fmla="*/ 45856 h 96063"/>
                  <a:gd name="connsiteX7" fmla="*/ 44629 w 63995"/>
                  <a:gd name="connsiteY7" fmla="*/ 74470 h 96063"/>
                  <a:gd name="connsiteX8" fmla="*/ 30024 w 63995"/>
                  <a:gd name="connsiteY8" fmla="*/ 83995 h 96063"/>
                  <a:gd name="connsiteX9" fmla="*/ 30024 w 63995"/>
                  <a:gd name="connsiteY9" fmla="*/ 93917 h 96063"/>
                  <a:gd name="connsiteX10" fmla="*/ 53816 w 63995"/>
                  <a:gd name="connsiteY10" fmla="*/ 81594 h 96063"/>
                  <a:gd name="connsiteX11" fmla="*/ 62032 w 63995"/>
                  <a:gd name="connsiteY11" fmla="*/ 45856 h 96063"/>
                  <a:gd name="connsiteX12" fmla="*/ 53816 w 63995"/>
                  <a:gd name="connsiteY12" fmla="*/ 10157 h 96063"/>
                  <a:gd name="connsiteX13" fmla="*/ 30024 w 63995"/>
                  <a:gd name="connsiteY13" fmla="*/ -2146 h 96063"/>
                  <a:gd name="connsiteX14" fmla="*/ 6251 w 63995"/>
                  <a:gd name="connsiteY14" fmla="*/ 10157 h 96063"/>
                  <a:gd name="connsiteX15" fmla="*/ -1964 w 63995"/>
                  <a:gd name="connsiteY15" fmla="*/ 45856 h 96063"/>
                  <a:gd name="connsiteX16" fmla="*/ 6251 w 63995"/>
                  <a:gd name="connsiteY16" fmla="*/ 81594 h 96063"/>
                  <a:gd name="connsiteX17" fmla="*/ 30024 w 63995"/>
                  <a:gd name="connsiteY17" fmla="*/ 93917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95"/>
                    </a:moveTo>
                    <a:cubicBezTo>
                      <a:pt x="23581" y="83995"/>
                      <a:pt x="18733" y="80820"/>
                      <a:pt x="15478" y="74470"/>
                    </a:cubicBezTo>
                    <a:cubicBezTo>
                      <a:pt x="12237" y="68134"/>
                      <a:pt x="10617" y="58595"/>
                      <a:pt x="10617" y="45856"/>
                    </a:cubicBezTo>
                    <a:cubicBezTo>
                      <a:pt x="10617" y="33169"/>
                      <a:pt x="12237" y="23650"/>
                      <a:pt x="15478" y="17300"/>
                    </a:cubicBezTo>
                    <a:cubicBezTo>
                      <a:pt x="18733" y="10950"/>
                      <a:pt x="23581" y="7775"/>
                      <a:pt x="30024" y="7775"/>
                    </a:cubicBezTo>
                    <a:cubicBezTo>
                      <a:pt x="36519" y="7775"/>
                      <a:pt x="41388" y="10950"/>
                      <a:pt x="44629" y="17300"/>
                    </a:cubicBezTo>
                    <a:cubicBezTo>
                      <a:pt x="47883" y="23650"/>
                      <a:pt x="49510" y="33169"/>
                      <a:pt x="49510" y="45856"/>
                    </a:cubicBezTo>
                    <a:cubicBezTo>
                      <a:pt x="49510" y="58595"/>
                      <a:pt x="47883" y="68134"/>
                      <a:pt x="44629" y="74470"/>
                    </a:cubicBezTo>
                    <a:cubicBezTo>
                      <a:pt x="41388" y="80820"/>
                      <a:pt x="36519" y="83995"/>
                      <a:pt x="30024" y="83995"/>
                    </a:cubicBezTo>
                    <a:close/>
                    <a:moveTo>
                      <a:pt x="30024" y="93917"/>
                    </a:moveTo>
                    <a:cubicBezTo>
                      <a:pt x="40409" y="93917"/>
                      <a:pt x="48340" y="89809"/>
                      <a:pt x="53816" y="81594"/>
                    </a:cubicBezTo>
                    <a:cubicBezTo>
                      <a:pt x="59293" y="73392"/>
                      <a:pt x="62032" y="61479"/>
                      <a:pt x="62032" y="45856"/>
                    </a:cubicBezTo>
                    <a:cubicBezTo>
                      <a:pt x="62032" y="30272"/>
                      <a:pt x="59293" y="18372"/>
                      <a:pt x="53816" y="10157"/>
                    </a:cubicBezTo>
                    <a:cubicBezTo>
                      <a:pt x="48340" y="1955"/>
                      <a:pt x="40409" y="-2146"/>
                      <a:pt x="30024" y="-2146"/>
                    </a:cubicBezTo>
                    <a:cubicBezTo>
                      <a:pt x="19652" y="-2146"/>
                      <a:pt x="11728" y="1955"/>
                      <a:pt x="6251" y="10157"/>
                    </a:cubicBezTo>
                    <a:cubicBezTo>
                      <a:pt x="774" y="18372"/>
                      <a:pt x="-1964" y="30272"/>
                      <a:pt x="-1964" y="45856"/>
                    </a:cubicBezTo>
                    <a:cubicBezTo>
                      <a:pt x="-1964" y="61479"/>
                      <a:pt x="774" y="73392"/>
                      <a:pt x="6251" y="81594"/>
                    </a:cubicBezTo>
                    <a:cubicBezTo>
                      <a:pt x="11728" y="89809"/>
                      <a:pt x="19652" y="93917"/>
                      <a:pt x="30024" y="93917"/>
                    </a:cubicBezTo>
                    <a:close/>
                  </a:path>
                </a:pathLst>
              </a:custGeom>
              <a:grpFill/>
              <a:ln w="17"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798AB7A4-F29F-BA35-234C-BC7CE7FF25E3}"/>
                  </a:ext>
                </a:extLst>
              </p:cNvPr>
              <p:cNvSpPr/>
              <p:nvPr/>
            </p:nvSpPr>
            <p:spPr>
              <a:xfrm flipV="1">
                <a:off x="5037780" y="5427221"/>
                <a:ext cx="13096" cy="15755"/>
              </a:xfrm>
              <a:custGeom>
                <a:avLst/>
                <a:gdLst>
                  <a:gd name="connsiteX0" fmla="*/ -939 w 13096"/>
                  <a:gd name="connsiteY0" fmla="*/ 15545 h 15755"/>
                  <a:gd name="connsiteX1" fmla="*/ 12158 w 13096"/>
                  <a:gd name="connsiteY1" fmla="*/ 15545 h 15755"/>
                  <a:gd name="connsiteX2" fmla="*/ 12158 w 13096"/>
                  <a:gd name="connsiteY2" fmla="*/ -211 h 15755"/>
                  <a:gd name="connsiteX3" fmla="*/ -939 w 13096"/>
                  <a:gd name="connsiteY3" fmla="*/ -211 h 15755"/>
                  <a:gd name="connsiteX4" fmla="*/ -939 w 13096"/>
                  <a:gd name="connsiteY4" fmla="*/ 15545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45"/>
                    </a:moveTo>
                    <a:lnTo>
                      <a:pt x="12158" y="15545"/>
                    </a:lnTo>
                    <a:lnTo>
                      <a:pt x="12158" y="-211"/>
                    </a:lnTo>
                    <a:lnTo>
                      <a:pt x="-939" y="-211"/>
                    </a:lnTo>
                    <a:lnTo>
                      <a:pt x="-939" y="15545"/>
                    </a:lnTo>
                    <a:close/>
                  </a:path>
                </a:pathLst>
              </a:custGeom>
              <a:grpFill/>
              <a:ln w="17"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0E8E1F6B-B8E0-754A-4A6A-105A849435E4}"/>
                  </a:ext>
                </a:extLst>
              </p:cNvPr>
              <p:cNvSpPr/>
              <p:nvPr/>
            </p:nvSpPr>
            <p:spPr>
              <a:xfrm flipV="1">
                <a:off x="5073883" y="5348719"/>
                <a:ext cx="58777" cy="94257"/>
              </a:xfrm>
              <a:custGeom>
                <a:avLst/>
                <a:gdLst>
                  <a:gd name="connsiteX0" fmla="*/ 13191 w 58777"/>
                  <a:gd name="connsiteY0" fmla="*/ 8345 h 94257"/>
                  <a:gd name="connsiteX1" fmla="*/ 56907 w 58777"/>
                  <a:gd name="connsiteY1" fmla="*/ 8345 h 94257"/>
                  <a:gd name="connsiteX2" fmla="*/ 56907 w 58777"/>
                  <a:gd name="connsiteY2" fmla="*/ -2192 h 94257"/>
                  <a:gd name="connsiteX3" fmla="*/ -1870 w 58777"/>
                  <a:gd name="connsiteY3" fmla="*/ -2192 h 94257"/>
                  <a:gd name="connsiteX4" fmla="*/ -1870 w 58777"/>
                  <a:gd name="connsiteY4" fmla="*/ 8345 h 94257"/>
                  <a:gd name="connsiteX5" fmla="*/ 17557 w 58777"/>
                  <a:gd name="connsiteY5" fmla="*/ 28149 h 94257"/>
                  <a:gd name="connsiteX6" fmla="*/ 33035 w 58777"/>
                  <a:gd name="connsiteY6" fmla="*/ 44203 h 94257"/>
                  <a:gd name="connsiteX7" fmla="*/ 41429 w 58777"/>
                  <a:gd name="connsiteY7" fmla="*/ 55633 h 94257"/>
                  <a:gd name="connsiteX8" fmla="*/ 43830 w 58777"/>
                  <a:gd name="connsiteY8" fmla="*/ 64840 h 94257"/>
                  <a:gd name="connsiteX9" fmla="*/ 38651 w 58777"/>
                  <a:gd name="connsiteY9" fmla="*/ 76865 h 94257"/>
                  <a:gd name="connsiteX10" fmla="*/ 25157 w 58777"/>
                  <a:gd name="connsiteY10" fmla="*/ 81529 h 94257"/>
                  <a:gd name="connsiteX11" fmla="*/ 12715 w 58777"/>
                  <a:gd name="connsiteY11" fmla="*/ 79485 h 94257"/>
                  <a:gd name="connsiteX12" fmla="*/ -1255 w 58777"/>
                  <a:gd name="connsiteY12" fmla="*/ 73274 h 94257"/>
                  <a:gd name="connsiteX13" fmla="*/ -1255 w 58777"/>
                  <a:gd name="connsiteY13" fmla="*/ 85934 h 94257"/>
                  <a:gd name="connsiteX14" fmla="*/ 12874 w 58777"/>
                  <a:gd name="connsiteY14" fmla="*/ 90518 h 94257"/>
                  <a:gd name="connsiteX15" fmla="*/ 24919 w 58777"/>
                  <a:gd name="connsiteY15" fmla="*/ 92066 h 94257"/>
                  <a:gd name="connsiteX16" fmla="*/ 47858 w 58777"/>
                  <a:gd name="connsiteY16" fmla="*/ 84863 h 94257"/>
                  <a:gd name="connsiteX17" fmla="*/ 56411 w 58777"/>
                  <a:gd name="connsiteY17" fmla="*/ 65654 h 94257"/>
                  <a:gd name="connsiteX18" fmla="*/ 54268 w 58777"/>
                  <a:gd name="connsiteY18" fmla="*/ 54819 h 94257"/>
                  <a:gd name="connsiteX19" fmla="*/ 46489 w 58777"/>
                  <a:gd name="connsiteY19" fmla="*/ 42774 h 94257"/>
                  <a:gd name="connsiteX20" fmla="*/ 36626 w 58777"/>
                  <a:gd name="connsiteY20" fmla="*/ 32376 h 94257"/>
                  <a:gd name="connsiteX21" fmla="*/ 13191 w 58777"/>
                  <a:gd name="connsiteY21" fmla="*/ 8345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191" y="8345"/>
                    </a:moveTo>
                    <a:lnTo>
                      <a:pt x="56907" y="8345"/>
                    </a:lnTo>
                    <a:lnTo>
                      <a:pt x="56907" y="-2192"/>
                    </a:lnTo>
                    <a:lnTo>
                      <a:pt x="-1870" y="-2192"/>
                    </a:lnTo>
                    <a:lnTo>
                      <a:pt x="-1870" y="8345"/>
                    </a:lnTo>
                    <a:cubicBezTo>
                      <a:pt x="2879" y="13266"/>
                      <a:pt x="9355" y="19868"/>
                      <a:pt x="17557" y="28149"/>
                    </a:cubicBezTo>
                    <a:cubicBezTo>
                      <a:pt x="25772" y="36444"/>
                      <a:pt x="30931" y="41795"/>
                      <a:pt x="33035" y="44203"/>
                    </a:cubicBezTo>
                    <a:cubicBezTo>
                      <a:pt x="37043" y="48701"/>
                      <a:pt x="39841" y="52511"/>
                      <a:pt x="41429" y="55633"/>
                    </a:cubicBezTo>
                    <a:cubicBezTo>
                      <a:pt x="43029" y="58755"/>
                      <a:pt x="43830" y="61824"/>
                      <a:pt x="43830" y="64840"/>
                    </a:cubicBezTo>
                    <a:cubicBezTo>
                      <a:pt x="43830" y="69761"/>
                      <a:pt x="42103" y="73770"/>
                      <a:pt x="38651" y="76865"/>
                    </a:cubicBezTo>
                    <a:cubicBezTo>
                      <a:pt x="35198" y="79974"/>
                      <a:pt x="30700" y="81529"/>
                      <a:pt x="25157" y="81529"/>
                    </a:cubicBezTo>
                    <a:cubicBezTo>
                      <a:pt x="21228" y="81529"/>
                      <a:pt x="17080" y="80848"/>
                      <a:pt x="12715" y="79485"/>
                    </a:cubicBezTo>
                    <a:cubicBezTo>
                      <a:pt x="8362" y="78122"/>
                      <a:pt x="3706" y="76052"/>
                      <a:pt x="-1255" y="73274"/>
                    </a:cubicBezTo>
                    <a:lnTo>
                      <a:pt x="-1255" y="85934"/>
                    </a:lnTo>
                    <a:cubicBezTo>
                      <a:pt x="3785" y="87958"/>
                      <a:pt x="8495" y="89486"/>
                      <a:pt x="12874" y="90518"/>
                    </a:cubicBezTo>
                    <a:cubicBezTo>
                      <a:pt x="17266" y="91550"/>
                      <a:pt x="21281" y="92066"/>
                      <a:pt x="24919" y="92066"/>
                    </a:cubicBezTo>
                    <a:cubicBezTo>
                      <a:pt x="34510" y="92066"/>
                      <a:pt x="42156" y="89665"/>
                      <a:pt x="47858" y="84863"/>
                    </a:cubicBezTo>
                    <a:cubicBezTo>
                      <a:pt x="53560" y="80074"/>
                      <a:pt x="56411" y="73671"/>
                      <a:pt x="56411" y="65654"/>
                    </a:cubicBezTo>
                    <a:cubicBezTo>
                      <a:pt x="56411" y="61844"/>
                      <a:pt x="55696" y="58232"/>
                      <a:pt x="54268" y="54819"/>
                    </a:cubicBezTo>
                    <a:cubicBezTo>
                      <a:pt x="52852" y="51419"/>
                      <a:pt x="50259" y="47404"/>
                      <a:pt x="46489" y="42774"/>
                    </a:cubicBezTo>
                    <a:cubicBezTo>
                      <a:pt x="45457" y="41570"/>
                      <a:pt x="42169" y="38104"/>
                      <a:pt x="36626" y="32376"/>
                    </a:cubicBezTo>
                    <a:cubicBezTo>
                      <a:pt x="31097" y="26648"/>
                      <a:pt x="23285" y="18637"/>
                      <a:pt x="13191" y="8345"/>
                    </a:cubicBezTo>
                    <a:close/>
                  </a:path>
                </a:pathLst>
              </a:custGeom>
              <a:grpFill/>
              <a:ln w="17" cap="flat">
                <a:noFill/>
                <a:prstDash val="solid"/>
                <a:round/>
              </a:ln>
            </p:spPr>
            <p:txBody>
              <a:bodyPr rtlCol="0" anchor="ctr"/>
              <a:lstStyle/>
              <a:p>
                <a:endParaRPr lang="en-US"/>
              </a:p>
            </p:txBody>
          </p:sp>
        </p:grpSp>
      </p:grpSp>
      <p:grpSp>
        <p:nvGrpSpPr>
          <p:cNvPr id="106" name="Graphic 3">
            <a:extLst>
              <a:ext uri="{FF2B5EF4-FFF2-40B4-BE49-F238E27FC236}">
                <a16:creationId xmlns:a16="http://schemas.microsoft.com/office/drawing/2014/main" id="{BADCFF23-B3BA-D3DC-3807-059F984C5AA9}"/>
              </a:ext>
            </a:extLst>
          </p:cNvPr>
          <p:cNvGrpSpPr/>
          <p:nvPr/>
        </p:nvGrpSpPr>
        <p:grpSpPr>
          <a:xfrm>
            <a:off x="4385816" y="4412094"/>
            <a:ext cx="324340" cy="100278"/>
            <a:chOff x="4951780" y="4946535"/>
            <a:chExt cx="324340" cy="100278"/>
          </a:xfrm>
          <a:solidFill>
            <a:schemeClr val="tx1"/>
          </a:solidFill>
        </p:grpSpPr>
        <p:sp>
          <p:nvSpPr>
            <p:cNvPr id="107" name="Freeform: Shape 106">
              <a:extLst>
                <a:ext uri="{FF2B5EF4-FFF2-40B4-BE49-F238E27FC236}">
                  <a16:creationId xmlns:a16="http://schemas.microsoft.com/office/drawing/2014/main" id="{4AA9CA94-36C3-C5B5-1A86-2DF6C072742E}"/>
                </a:ext>
              </a:extLst>
            </p:cNvPr>
            <p:cNvSpPr/>
            <p:nvPr/>
          </p:nvSpPr>
          <p:spPr>
            <a:xfrm>
              <a:off x="5189824" y="4992546"/>
              <a:ext cx="44449" cy="12699"/>
            </a:xfrm>
            <a:custGeom>
              <a:avLst/>
              <a:gdLst>
                <a:gd name="connsiteX0" fmla="*/ 44540 w 44449"/>
                <a:gd name="connsiteY0" fmla="*/ 151 h 12699"/>
                <a:gd name="connsiteX1" fmla="*/ 90 w 44449"/>
                <a:gd name="connsiteY1" fmla="*/ 151 h 12699"/>
              </a:gdLst>
              <a:ahLst/>
              <a:cxnLst>
                <a:cxn ang="0">
                  <a:pos x="connsiteX0" y="connsiteY0"/>
                </a:cxn>
                <a:cxn ang="0">
                  <a:pos x="connsiteX1" y="connsiteY1"/>
                </a:cxn>
              </a:cxnLst>
              <a:rect l="l" t="t" r="r" b="b"/>
              <a:pathLst>
                <a:path w="44449" h="12699">
                  <a:moveTo>
                    <a:pt x="44540" y="151"/>
                  </a:moveTo>
                  <a:lnTo>
                    <a:pt x="90" y="151"/>
                  </a:lnTo>
                </a:path>
              </a:pathLst>
            </a:custGeom>
            <a:grpFill/>
            <a:ln w="8848" cap="flat">
              <a:solidFill>
                <a:srgbClr val="000000"/>
              </a:solidFill>
              <a:prstDash val="solid"/>
              <a:round/>
            </a:ln>
          </p:spPr>
          <p:txBody>
            <a:bodyPr rtlCol="0" anchor="ctr"/>
            <a:lstStyle/>
            <a:p>
              <a:endParaRPr lang="en-US"/>
            </a:p>
          </p:txBody>
        </p:sp>
        <p:grpSp>
          <p:nvGrpSpPr>
            <p:cNvPr id="108" name="Graphic 3">
              <a:extLst>
                <a:ext uri="{FF2B5EF4-FFF2-40B4-BE49-F238E27FC236}">
                  <a16:creationId xmlns:a16="http://schemas.microsoft.com/office/drawing/2014/main" id="{96FFC2A1-67FE-C72A-BFFF-25AC2F2097B5}"/>
                </a:ext>
              </a:extLst>
            </p:cNvPr>
            <p:cNvGrpSpPr/>
            <p:nvPr/>
          </p:nvGrpSpPr>
          <p:grpSpPr>
            <a:xfrm>
              <a:off x="4951780" y="4946535"/>
              <a:ext cx="210590" cy="100278"/>
              <a:chOff x="4951780" y="4946535"/>
              <a:chExt cx="210590" cy="100278"/>
            </a:xfrm>
            <a:grpFill/>
          </p:grpSpPr>
          <p:sp>
            <p:nvSpPr>
              <p:cNvPr id="109" name="Freeform: Shape 108">
                <a:extLst>
                  <a:ext uri="{FF2B5EF4-FFF2-40B4-BE49-F238E27FC236}">
                    <a16:creationId xmlns:a16="http://schemas.microsoft.com/office/drawing/2014/main" id="{0F396420-D6E8-3DC7-FDE8-02210C0AA144}"/>
                  </a:ext>
                </a:extLst>
              </p:cNvPr>
              <p:cNvSpPr/>
              <p:nvPr/>
            </p:nvSpPr>
            <p:spPr>
              <a:xfrm flipV="1">
                <a:off x="4951780" y="4946535"/>
                <a:ext cx="63995" cy="96063"/>
              </a:xfrm>
              <a:custGeom>
                <a:avLst/>
                <a:gdLst>
                  <a:gd name="connsiteX0" fmla="*/ 30024 w 63995"/>
                  <a:gd name="connsiteY0" fmla="*/ 83964 h 96063"/>
                  <a:gd name="connsiteX1" fmla="*/ 15478 w 63995"/>
                  <a:gd name="connsiteY1" fmla="*/ 74439 h 96063"/>
                  <a:gd name="connsiteX2" fmla="*/ 10617 w 63995"/>
                  <a:gd name="connsiteY2" fmla="*/ 45824 h 96063"/>
                  <a:gd name="connsiteX3" fmla="*/ 15478 w 63995"/>
                  <a:gd name="connsiteY3" fmla="*/ 17269 h 96063"/>
                  <a:gd name="connsiteX4" fmla="*/ 30024 w 63995"/>
                  <a:gd name="connsiteY4" fmla="*/ 7744 h 96063"/>
                  <a:gd name="connsiteX5" fmla="*/ 44629 w 63995"/>
                  <a:gd name="connsiteY5" fmla="*/ 17269 h 96063"/>
                  <a:gd name="connsiteX6" fmla="*/ 49510 w 63995"/>
                  <a:gd name="connsiteY6" fmla="*/ 45824 h 96063"/>
                  <a:gd name="connsiteX7" fmla="*/ 44629 w 63995"/>
                  <a:gd name="connsiteY7" fmla="*/ 74439 h 96063"/>
                  <a:gd name="connsiteX8" fmla="*/ 30024 w 63995"/>
                  <a:gd name="connsiteY8" fmla="*/ 83964 h 96063"/>
                  <a:gd name="connsiteX9" fmla="*/ 30024 w 63995"/>
                  <a:gd name="connsiteY9" fmla="*/ 93885 h 96063"/>
                  <a:gd name="connsiteX10" fmla="*/ 53816 w 63995"/>
                  <a:gd name="connsiteY10" fmla="*/ 81563 h 96063"/>
                  <a:gd name="connsiteX11" fmla="*/ 62032 w 63995"/>
                  <a:gd name="connsiteY11" fmla="*/ 45824 h 96063"/>
                  <a:gd name="connsiteX12" fmla="*/ 53816 w 63995"/>
                  <a:gd name="connsiteY12" fmla="*/ 10125 h 96063"/>
                  <a:gd name="connsiteX13" fmla="*/ 30024 w 63995"/>
                  <a:gd name="connsiteY13" fmla="*/ -2178 h 96063"/>
                  <a:gd name="connsiteX14" fmla="*/ 6251 w 63995"/>
                  <a:gd name="connsiteY14" fmla="*/ 10125 h 96063"/>
                  <a:gd name="connsiteX15" fmla="*/ -1964 w 63995"/>
                  <a:gd name="connsiteY15" fmla="*/ 45824 h 96063"/>
                  <a:gd name="connsiteX16" fmla="*/ 6251 w 63995"/>
                  <a:gd name="connsiteY16" fmla="*/ 81563 h 96063"/>
                  <a:gd name="connsiteX17" fmla="*/ 30024 w 63995"/>
                  <a:gd name="connsiteY17" fmla="*/ 9388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64"/>
                    </a:moveTo>
                    <a:cubicBezTo>
                      <a:pt x="23581" y="83964"/>
                      <a:pt x="18733" y="80789"/>
                      <a:pt x="15478" y="74439"/>
                    </a:cubicBezTo>
                    <a:cubicBezTo>
                      <a:pt x="12237" y="68102"/>
                      <a:pt x="10617" y="58564"/>
                      <a:pt x="10617" y="45824"/>
                    </a:cubicBezTo>
                    <a:cubicBezTo>
                      <a:pt x="10617" y="33137"/>
                      <a:pt x="12237" y="23619"/>
                      <a:pt x="15478" y="17269"/>
                    </a:cubicBezTo>
                    <a:cubicBezTo>
                      <a:pt x="18733" y="10919"/>
                      <a:pt x="23581" y="7744"/>
                      <a:pt x="30024" y="7744"/>
                    </a:cubicBezTo>
                    <a:cubicBezTo>
                      <a:pt x="36519" y="7744"/>
                      <a:pt x="41388" y="10919"/>
                      <a:pt x="44629" y="17269"/>
                    </a:cubicBezTo>
                    <a:cubicBezTo>
                      <a:pt x="47883" y="23619"/>
                      <a:pt x="49510" y="33137"/>
                      <a:pt x="49510" y="45824"/>
                    </a:cubicBezTo>
                    <a:cubicBezTo>
                      <a:pt x="49510" y="58564"/>
                      <a:pt x="47883" y="68102"/>
                      <a:pt x="44629" y="74439"/>
                    </a:cubicBezTo>
                    <a:cubicBezTo>
                      <a:pt x="41388" y="80789"/>
                      <a:pt x="36519" y="83964"/>
                      <a:pt x="30024" y="83964"/>
                    </a:cubicBezTo>
                    <a:close/>
                    <a:moveTo>
                      <a:pt x="30024" y="93885"/>
                    </a:moveTo>
                    <a:cubicBezTo>
                      <a:pt x="40409" y="93885"/>
                      <a:pt x="48340" y="89778"/>
                      <a:pt x="53816" y="81563"/>
                    </a:cubicBezTo>
                    <a:cubicBezTo>
                      <a:pt x="59293" y="73360"/>
                      <a:pt x="62032" y="61448"/>
                      <a:pt x="62032" y="45824"/>
                    </a:cubicBezTo>
                    <a:cubicBezTo>
                      <a:pt x="62032" y="30240"/>
                      <a:pt x="59293" y="18340"/>
                      <a:pt x="53816" y="10125"/>
                    </a:cubicBezTo>
                    <a:cubicBezTo>
                      <a:pt x="48340" y="1923"/>
                      <a:pt x="40409" y="-2178"/>
                      <a:pt x="30024" y="-2178"/>
                    </a:cubicBezTo>
                    <a:cubicBezTo>
                      <a:pt x="19652" y="-2178"/>
                      <a:pt x="11728" y="1923"/>
                      <a:pt x="6251" y="10125"/>
                    </a:cubicBezTo>
                    <a:cubicBezTo>
                      <a:pt x="774" y="18340"/>
                      <a:pt x="-1964" y="30240"/>
                      <a:pt x="-1964" y="45824"/>
                    </a:cubicBezTo>
                    <a:cubicBezTo>
                      <a:pt x="-1964" y="61448"/>
                      <a:pt x="774" y="73360"/>
                      <a:pt x="6251" y="81563"/>
                    </a:cubicBezTo>
                    <a:cubicBezTo>
                      <a:pt x="11728" y="89778"/>
                      <a:pt x="19652" y="93885"/>
                      <a:pt x="30024" y="93885"/>
                    </a:cubicBezTo>
                    <a:close/>
                  </a:path>
                </a:pathLst>
              </a:custGeom>
              <a:grpFill/>
              <a:ln w="17"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EA4CB97A-7428-0E11-0254-39C3E73E2FD3}"/>
                  </a:ext>
                </a:extLst>
              </p:cNvPr>
              <p:cNvSpPr/>
              <p:nvPr/>
            </p:nvSpPr>
            <p:spPr>
              <a:xfrm flipV="1">
                <a:off x="5037780" y="5025037"/>
                <a:ext cx="13096" cy="15755"/>
              </a:xfrm>
              <a:custGeom>
                <a:avLst/>
                <a:gdLst>
                  <a:gd name="connsiteX0" fmla="*/ -939 w 13096"/>
                  <a:gd name="connsiteY0" fmla="*/ 15513 h 15755"/>
                  <a:gd name="connsiteX1" fmla="*/ 12158 w 13096"/>
                  <a:gd name="connsiteY1" fmla="*/ 15513 h 15755"/>
                  <a:gd name="connsiteX2" fmla="*/ 12158 w 13096"/>
                  <a:gd name="connsiteY2" fmla="*/ -243 h 15755"/>
                  <a:gd name="connsiteX3" fmla="*/ -939 w 13096"/>
                  <a:gd name="connsiteY3" fmla="*/ -243 h 15755"/>
                  <a:gd name="connsiteX4" fmla="*/ -939 w 13096"/>
                  <a:gd name="connsiteY4" fmla="*/ 15513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13"/>
                    </a:moveTo>
                    <a:lnTo>
                      <a:pt x="12158" y="15513"/>
                    </a:lnTo>
                    <a:lnTo>
                      <a:pt x="12158" y="-243"/>
                    </a:lnTo>
                    <a:lnTo>
                      <a:pt x="-939" y="-243"/>
                    </a:lnTo>
                    <a:lnTo>
                      <a:pt x="-939" y="15513"/>
                    </a:lnTo>
                    <a:close/>
                  </a:path>
                </a:pathLst>
              </a:custGeom>
              <a:grpFill/>
              <a:ln w="17"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34A582E8-D094-6870-0679-55C31D3E923D}"/>
                  </a:ext>
                </a:extLst>
              </p:cNvPr>
              <p:cNvSpPr/>
              <p:nvPr/>
            </p:nvSpPr>
            <p:spPr>
              <a:xfrm flipV="1">
                <a:off x="5074260" y="4946535"/>
                <a:ext cx="60940" cy="96063"/>
              </a:xfrm>
              <a:custGeom>
                <a:avLst/>
                <a:gdLst>
                  <a:gd name="connsiteX0" fmla="*/ 39907 w 60940"/>
                  <a:gd name="connsiteY0" fmla="*/ 49555 h 96063"/>
                  <a:gd name="connsiteX1" fmla="*/ 53936 w 60940"/>
                  <a:gd name="connsiteY1" fmla="*/ 41538 h 96063"/>
                  <a:gd name="connsiteX2" fmla="*/ 58996 w 60940"/>
                  <a:gd name="connsiteY2" fmla="*/ 26536 h 96063"/>
                  <a:gd name="connsiteX3" fmla="*/ 49571 w 60940"/>
                  <a:gd name="connsiteY3" fmla="*/ 5323 h 96063"/>
                  <a:gd name="connsiteX4" fmla="*/ 22782 w 60940"/>
                  <a:gd name="connsiteY4" fmla="*/ -2178 h 96063"/>
                  <a:gd name="connsiteX5" fmla="*/ 10796 w 60940"/>
                  <a:gd name="connsiteY5" fmla="*/ -1027 h 96063"/>
                  <a:gd name="connsiteX6" fmla="*/ -1944 w 60940"/>
                  <a:gd name="connsiteY6" fmla="*/ 2426 h 96063"/>
                  <a:gd name="connsiteX7" fmla="*/ -1944 w 60940"/>
                  <a:gd name="connsiteY7" fmla="*/ 14510 h 96063"/>
                  <a:gd name="connsiteX8" fmla="*/ 9447 w 60940"/>
                  <a:gd name="connsiteY8" fmla="*/ 9927 h 96063"/>
                  <a:gd name="connsiteX9" fmla="*/ 22424 w 60940"/>
                  <a:gd name="connsiteY9" fmla="*/ 8379 h 96063"/>
                  <a:gd name="connsiteX10" fmla="*/ 40363 w 60940"/>
                  <a:gd name="connsiteY10" fmla="*/ 13022 h 96063"/>
                  <a:gd name="connsiteX11" fmla="*/ 46534 w 60940"/>
                  <a:gd name="connsiteY11" fmla="*/ 26536 h 96063"/>
                  <a:gd name="connsiteX12" fmla="*/ 40800 w 60940"/>
                  <a:gd name="connsiteY12" fmla="*/ 39335 h 96063"/>
                  <a:gd name="connsiteX13" fmla="*/ 24845 w 60940"/>
                  <a:gd name="connsiteY13" fmla="*/ 43959 h 96063"/>
                  <a:gd name="connsiteX14" fmla="*/ 14050 w 60940"/>
                  <a:gd name="connsiteY14" fmla="*/ 43959 h 96063"/>
                  <a:gd name="connsiteX15" fmla="*/ 14050 w 60940"/>
                  <a:gd name="connsiteY15" fmla="*/ 54258 h 96063"/>
                  <a:gd name="connsiteX16" fmla="*/ 25341 w 60940"/>
                  <a:gd name="connsiteY16" fmla="*/ 54258 h 96063"/>
                  <a:gd name="connsiteX17" fmla="*/ 39470 w 60940"/>
                  <a:gd name="connsiteY17" fmla="*/ 57948 h 96063"/>
                  <a:gd name="connsiteX18" fmla="*/ 44372 w 60940"/>
                  <a:gd name="connsiteY18" fmla="*/ 68585 h 96063"/>
                  <a:gd name="connsiteX19" fmla="*/ 39311 w 60940"/>
                  <a:gd name="connsiteY19" fmla="*/ 79519 h 96063"/>
                  <a:gd name="connsiteX20" fmla="*/ 24845 w 60940"/>
                  <a:gd name="connsiteY20" fmla="*/ 83348 h 96063"/>
                  <a:gd name="connsiteX21" fmla="*/ 13792 w 60940"/>
                  <a:gd name="connsiteY21" fmla="*/ 82217 h 96063"/>
                  <a:gd name="connsiteX22" fmla="*/ 834 w 60940"/>
                  <a:gd name="connsiteY22" fmla="*/ 78765 h 96063"/>
                  <a:gd name="connsiteX23" fmla="*/ 834 w 60940"/>
                  <a:gd name="connsiteY23" fmla="*/ 89917 h 96063"/>
                  <a:gd name="connsiteX24" fmla="*/ 14209 w 60940"/>
                  <a:gd name="connsiteY24" fmla="*/ 92893 h 96063"/>
                  <a:gd name="connsiteX25" fmla="*/ 25957 w 60940"/>
                  <a:gd name="connsiteY25" fmla="*/ 93885 h 96063"/>
                  <a:gd name="connsiteX26" fmla="*/ 48519 w 60940"/>
                  <a:gd name="connsiteY26" fmla="*/ 87397 h 96063"/>
                  <a:gd name="connsiteX27" fmla="*/ 56833 w 60940"/>
                  <a:gd name="connsiteY27" fmla="*/ 69894 h 96063"/>
                  <a:gd name="connsiteX28" fmla="*/ 52428 w 60940"/>
                  <a:gd name="connsiteY28" fmla="*/ 56897 h 96063"/>
                  <a:gd name="connsiteX29" fmla="*/ 39907 w 60940"/>
                  <a:gd name="connsiteY29" fmla="*/ 4955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40" h="96063">
                    <a:moveTo>
                      <a:pt x="39907" y="49555"/>
                    </a:moveTo>
                    <a:cubicBezTo>
                      <a:pt x="45899" y="48271"/>
                      <a:pt x="50576" y="45599"/>
                      <a:pt x="53936" y="41538"/>
                    </a:cubicBezTo>
                    <a:cubicBezTo>
                      <a:pt x="57310" y="37490"/>
                      <a:pt x="58996" y="32489"/>
                      <a:pt x="58996" y="26536"/>
                    </a:cubicBezTo>
                    <a:cubicBezTo>
                      <a:pt x="58996" y="17408"/>
                      <a:pt x="55854" y="10337"/>
                      <a:pt x="49571" y="5323"/>
                    </a:cubicBezTo>
                    <a:cubicBezTo>
                      <a:pt x="43287" y="322"/>
                      <a:pt x="34357" y="-2178"/>
                      <a:pt x="22782" y="-2178"/>
                    </a:cubicBezTo>
                    <a:cubicBezTo>
                      <a:pt x="18905" y="-2178"/>
                      <a:pt x="14910" y="-1794"/>
                      <a:pt x="10796" y="-1027"/>
                    </a:cubicBezTo>
                    <a:cubicBezTo>
                      <a:pt x="6682" y="-260"/>
                      <a:pt x="2435" y="891"/>
                      <a:pt x="-1944" y="2426"/>
                    </a:cubicBezTo>
                    <a:lnTo>
                      <a:pt x="-1944" y="14510"/>
                    </a:lnTo>
                    <a:cubicBezTo>
                      <a:pt x="1522" y="12486"/>
                      <a:pt x="5319" y="10958"/>
                      <a:pt x="9447" y="9927"/>
                    </a:cubicBezTo>
                    <a:cubicBezTo>
                      <a:pt x="13587" y="8895"/>
                      <a:pt x="17913" y="8379"/>
                      <a:pt x="22424" y="8379"/>
                    </a:cubicBezTo>
                    <a:cubicBezTo>
                      <a:pt x="30269" y="8379"/>
                      <a:pt x="36249" y="9927"/>
                      <a:pt x="40363" y="13022"/>
                    </a:cubicBezTo>
                    <a:cubicBezTo>
                      <a:pt x="44477" y="16118"/>
                      <a:pt x="46534" y="20622"/>
                      <a:pt x="46534" y="26536"/>
                    </a:cubicBezTo>
                    <a:cubicBezTo>
                      <a:pt x="46534" y="31999"/>
                      <a:pt x="44623" y="36266"/>
                      <a:pt x="40800" y="39335"/>
                    </a:cubicBezTo>
                    <a:cubicBezTo>
                      <a:pt x="36976" y="42417"/>
                      <a:pt x="31658" y="43959"/>
                      <a:pt x="24845" y="43959"/>
                    </a:cubicBezTo>
                    <a:lnTo>
                      <a:pt x="14050" y="43959"/>
                    </a:lnTo>
                    <a:lnTo>
                      <a:pt x="14050" y="54258"/>
                    </a:lnTo>
                    <a:lnTo>
                      <a:pt x="25341" y="54258"/>
                    </a:lnTo>
                    <a:cubicBezTo>
                      <a:pt x="31493" y="54258"/>
                      <a:pt x="36202" y="55488"/>
                      <a:pt x="39470" y="57948"/>
                    </a:cubicBezTo>
                    <a:cubicBezTo>
                      <a:pt x="42738" y="60409"/>
                      <a:pt x="44372" y="63955"/>
                      <a:pt x="44372" y="68585"/>
                    </a:cubicBezTo>
                    <a:cubicBezTo>
                      <a:pt x="44372" y="73334"/>
                      <a:pt x="42685" y="76979"/>
                      <a:pt x="39311" y="79519"/>
                    </a:cubicBezTo>
                    <a:cubicBezTo>
                      <a:pt x="35951" y="82072"/>
                      <a:pt x="31129" y="83348"/>
                      <a:pt x="24845" y="83348"/>
                    </a:cubicBezTo>
                    <a:cubicBezTo>
                      <a:pt x="21406" y="83348"/>
                      <a:pt x="17721" y="82971"/>
                      <a:pt x="13792" y="82217"/>
                    </a:cubicBezTo>
                    <a:cubicBezTo>
                      <a:pt x="9863" y="81477"/>
                      <a:pt x="5544" y="80326"/>
                      <a:pt x="834" y="78765"/>
                    </a:cubicBezTo>
                    <a:lnTo>
                      <a:pt x="834" y="89917"/>
                    </a:lnTo>
                    <a:cubicBezTo>
                      <a:pt x="5597" y="91240"/>
                      <a:pt x="10055" y="92232"/>
                      <a:pt x="14209" y="92893"/>
                    </a:cubicBezTo>
                    <a:cubicBezTo>
                      <a:pt x="18363" y="93555"/>
                      <a:pt x="22279" y="93885"/>
                      <a:pt x="25957" y="93885"/>
                    </a:cubicBezTo>
                    <a:cubicBezTo>
                      <a:pt x="35468" y="93885"/>
                      <a:pt x="42989" y="91723"/>
                      <a:pt x="48519" y="87397"/>
                    </a:cubicBezTo>
                    <a:cubicBezTo>
                      <a:pt x="54062" y="83084"/>
                      <a:pt x="56833" y="77250"/>
                      <a:pt x="56833" y="69894"/>
                    </a:cubicBezTo>
                    <a:cubicBezTo>
                      <a:pt x="56833" y="64761"/>
                      <a:pt x="55365" y="60429"/>
                      <a:pt x="52428" y="56897"/>
                    </a:cubicBezTo>
                    <a:cubicBezTo>
                      <a:pt x="49491" y="53365"/>
                      <a:pt x="45317" y="50917"/>
                      <a:pt x="39907" y="49555"/>
                    </a:cubicBezTo>
                    <a:close/>
                  </a:path>
                </a:pathLst>
              </a:custGeom>
              <a:grpFill/>
              <a:ln w="17" cap="flat">
                <a:noFill/>
                <a:prstDash val="solid"/>
                <a:round/>
              </a:ln>
            </p:spPr>
            <p:txBody>
              <a:bodyPr rtlCol="0" anchor="ctr"/>
              <a:lstStyle/>
              <a:p>
                <a:endParaRPr lang="en-US"/>
              </a:p>
            </p:txBody>
          </p:sp>
        </p:grpSp>
      </p:grpSp>
      <p:grpSp>
        <p:nvGrpSpPr>
          <p:cNvPr id="112" name="Graphic 3">
            <a:extLst>
              <a:ext uri="{FF2B5EF4-FFF2-40B4-BE49-F238E27FC236}">
                <a16:creationId xmlns:a16="http://schemas.microsoft.com/office/drawing/2014/main" id="{E5CEF9C1-F178-A68A-063F-F84FCB232D7B}"/>
              </a:ext>
            </a:extLst>
          </p:cNvPr>
          <p:cNvGrpSpPr/>
          <p:nvPr/>
        </p:nvGrpSpPr>
        <p:grpSpPr>
          <a:xfrm>
            <a:off x="4385816" y="4009923"/>
            <a:ext cx="324340" cy="100278"/>
            <a:chOff x="4951780" y="4544364"/>
            <a:chExt cx="324340" cy="100278"/>
          </a:xfrm>
          <a:solidFill>
            <a:schemeClr val="tx1"/>
          </a:solidFill>
        </p:grpSpPr>
        <p:sp>
          <p:nvSpPr>
            <p:cNvPr id="113" name="Freeform: Shape 112">
              <a:extLst>
                <a:ext uri="{FF2B5EF4-FFF2-40B4-BE49-F238E27FC236}">
                  <a16:creationId xmlns:a16="http://schemas.microsoft.com/office/drawing/2014/main" id="{196667A3-914F-E577-4B65-E3962F2AE3F9}"/>
                </a:ext>
              </a:extLst>
            </p:cNvPr>
            <p:cNvSpPr/>
            <p:nvPr/>
          </p:nvSpPr>
          <p:spPr>
            <a:xfrm>
              <a:off x="5189824" y="4590375"/>
              <a:ext cx="44449" cy="12699"/>
            </a:xfrm>
            <a:custGeom>
              <a:avLst/>
              <a:gdLst>
                <a:gd name="connsiteX0" fmla="*/ 44540 w 44449"/>
                <a:gd name="connsiteY0" fmla="*/ 120 h 12699"/>
                <a:gd name="connsiteX1" fmla="*/ 90 w 44449"/>
                <a:gd name="connsiteY1" fmla="*/ 120 h 12699"/>
              </a:gdLst>
              <a:ahLst/>
              <a:cxnLst>
                <a:cxn ang="0">
                  <a:pos x="connsiteX0" y="connsiteY0"/>
                </a:cxn>
                <a:cxn ang="0">
                  <a:pos x="connsiteX1" y="connsiteY1"/>
                </a:cxn>
              </a:cxnLst>
              <a:rect l="l" t="t" r="r" b="b"/>
              <a:pathLst>
                <a:path w="44449" h="12699">
                  <a:moveTo>
                    <a:pt x="44540" y="120"/>
                  </a:moveTo>
                  <a:lnTo>
                    <a:pt x="90" y="120"/>
                  </a:lnTo>
                </a:path>
              </a:pathLst>
            </a:custGeom>
            <a:grpFill/>
            <a:ln w="8848" cap="flat">
              <a:solidFill>
                <a:srgbClr val="000000"/>
              </a:solidFill>
              <a:prstDash val="solid"/>
              <a:round/>
            </a:ln>
          </p:spPr>
          <p:txBody>
            <a:bodyPr rtlCol="0" anchor="ctr"/>
            <a:lstStyle/>
            <a:p>
              <a:endParaRPr lang="en-US"/>
            </a:p>
          </p:txBody>
        </p:sp>
        <p:grpSp>
          <p:nvGrpSpPr>
            <p:cNvPr id="114" name="Graphic 3">
              <a:extLst>
                <a:ext uri="{FF2B5EF4-FFF2-40B4-BE49-F238E27FC236}">
                  <a16:creationId xmlns:a16="http://schemas.microsoft.com/office/drawing/2014/main" id="{8EBF9B2E-1080-7835-E419-C4EC41212EC3}"/>
                </a:ext>
              </a:extLst>
            </p:cNvPr>
            <p:cNvGrpSpPr/>
            <p:nvPr/>
          </p:nvGrpSpPr>
          <p:grpSpPr>
            <a:xfrm>
              <a:off x="4951780" y="4544364"/>
              <a:ext cx="214099" cy="100278"/>
              <a:chOff x="4951780" y="4544364"/>
              <a:chExt cx="214099" cy="100278"/>
            </a:xfrm>
            <a:grpFill/>
          </p:grpSpPr>
          <p:sp>
            <p:nvSpPr>
              <p:cNvPr id="115" name="Freeform: Shape 114">
                <a:extLst>
                  <a:ext uri="{FF2B5EF4-FFF2-40B4-BE49-F238E27FC236}">
                    <a16:creationId xmlns:a16="http://schemas.microsoft.com/office/drawing/2014/main" id="{26782363-FC5A-717B-676F-F7B145894FA9}"/>
                  </a:ext>
                </a:extLst>
              </p:cNvPr>
              <p:cNvSpPr/>
              <p:nvPr/>
            </p:nvSpPr>
            <p:spPr>
              <a:xfrm flipV="1">
                <a:off x="4951780" y="4544364"/>
                <a:ext cx="63995" cy="96063"/>
              </a:xfrm>
              <a:custGeom>
                <a:avLst/>
                <a:gdLst>
                  <a:gd name="connsiteX0" fmla="*/ 30024 w 63995"/>
                  <a:gd name="connsiteY0" fmla="*/ 83932 h 96063"/>
                  <a:gd name="connsiteX1" fmla="*/ 15478 w 63995"/>
                  <a:gd name="connsiteY1" fmla="*/ 74407 h 96063"/>
                  <a:gd name="connsiteX2" fmla="*/ 10617 w 63995"/>
                  <a:gd name="connsiteY2" fmla="*/ 45792 h 96063"/>
                  <a:gd name="connsiteX3" fmla="*/ 15478 w 63995"/>
                  <a:gd name="connsiteY3" fmla="*/ 17237 h 96063"/>
                  <a:gd name="connsiteX4" fmla="*/ 30024 w 63995"/>
                  <a:gd name="connsiteY4" fmla="*/ 7712 h 96063"/>
                  <a:gd name="connsiteX5" fmla="*/ 44629 w 63995"/>
                  <a:gd name="connsiteY5" fmla="*/ 17237 h 96063"/>
                  <a:gd name="connsiteX6" fmla="*/ 49510 w 63995"/>
                  <a:gd name="connsiteY6" fmla="*/ 45792 h 96063"/>
                  <a:gd name="connsiteX7" fmla="*/ 44629 w 63995"/>
                  <a:gd name="connsiteY7" fmla="*/ 74407 h 96063"/>
                  <a:gd name="connsiteX8" fmla="*/ 30024 w 63995"/>
                  <a:gd name="connsiteY8" fmla="*/ 83932 h 96063"/>
                  <a:gd name="connsiteX9" fmla="*/ 30024 w 63995"/>
                  <a:gd name="connsiteY9" fmla="*/ 93854 h 96063"/>
                  <a:gd name="connsiteX10" fmla="*/ 53816 w 63995"/>
                  <a:gd name="connsiteY10" fmla="*/ 81531 h 96063"/>
                  <a:gd name="connsiteX11" fmla="*/ 62032 w 63995"/>
                  <a:gd name="connsiteY11" fmla="*/ 45792 h 96063"/>
                  <a:gd name="connsiteX12" fmla="*/ 53816 w 63995"/>
                  <a:gd name="connsiteY12" fmla="*/ 10093 h 96063"/>
                  <a:gd name="connsiteX13" fmla="*/ 30024 w 63995"/>
                  <a:gd name="connsiteY13" fmla="*/ -2210 h 96063"/>
                  <a:gd name="connsiteX14" fmla="*/ 6251 w 63995"/>
                  <a:gd name="connsiteY14" fmla="*/ 10093 h 96063"/>
                  <a:gd name="connsiteX15" fmla="*/ -1964 w 63995"/>
                  <a:gd name="connsiteY15" fmla="*/ 45792 h 96063"/>
                  <a:gd name="connsiteX16" fmla="*/ 6251 w 63995"/>
                  <a:gd name="connsiteY16" fmla="*/ 81531 h 96063"/>
                  <a:gd name="connsiteX17" fmla="*/ 30024 w 63995"/>
                  <a:gd name="connsiteY17" fmla="*/ 93854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32"/>
                    </a:moveTo>
                    <a:cubicBezTo>
                      <a:pt x="23581" y="83932"/>
                      <a:pt x="18733" y="80757"/>
                      <a:pt x="15478" y="74407"/>
                    </a:cubicBezTo>
                    <a:cubicBezTo>
                      <a:pt x="12237" y="68070"/>
                      <a:pt x="10617" y="58532"/>
                      <a:pt x="10617" y="45792"/>
                    </a:cubicBezTo>
                    <a:cubicBezTo>
                      <a:pt x="10617" y="33106"/>
                      <a:pt x="12237" y="23587"/>
                      <a:pt x="15478" y="17237"/>
                    </a:cubicBezTo>
                    <a:cubicBezTo>
                      <a:pt x="18733" y="10887"/>
                      <a:pt x="23581" y="7712"/>
                      <a:pt x="30024" y="7712"/>
                    </a:cubicBezTo>
                    <a:cubicBezTo>
                      <a:pt x="36519" y="7712"/>
                      <a:pt x="41388" y="10887"/>
                      <a:pt x="44629" y="17237"/>
                    </a:cubicBezTo>
                    <a:cubicBezTo>
                      <a:pt x="47883" y="23587"/>
                      <a:pt x="49510" y="33106"/>
                      <a:pt x="49510" y="45792"/>
                    </a:cubicBezTo>
                    <a:cubicBezTo>
                      <a:pt x="49510" y="58532"/>
                      <a:pt x="47883" y="68070"/>
                      <a:pt x="44629" y="74407"/>
                    </a:cubicBezTo>
                    <a:cubicBezTo>
                      <a:pt x="41388" y="80757"/>
                      <a:pt x="36519" y="83932"/>
                      <a:pt x="30024" y="83932"/>
                    </a:cubicBezTo>
                    <a:close/>
                    <a:moveTo>
                      <a:pt x="30024" y="93854"/>
                    </a:moveTo>
                    <a:cubicBezTo>
                      <a:pt x="40409" y="93854"/>
                      <a:pt x="48340" y="89746"/>
                      <a:pt x="53816" y="81531"/>
                    </a:cubicBezTo>
                    <a:cubicBezTo>
                      <a:pt x="59293" y="73329"/>
                      <a:pt x="62032" y="61416"/>
                      <a:pt x="62032" y="45792"/>
                    </a:cubicBezTo>
                    <a:cubicBezTo>
                      <a:pt x="62032" y="30208"/>
                      <a:pt x="59293" y="18309"/>
                      <a:pt x="53816" y="10093"/>
                    </a:cubicBezTo>
                    <a:cubicBezTo>
                      <a:pt x="48340" y="1891"/>
                      <a:pt x="40409" y="-2210"/>
                      <a:pt x="30024" y="-2210"/>
                    </a:cubicBezTo>
                    <a:cubicBezTo>
                      <a:pt x="19652" y="-2210"/>
                      <a:pt x="11728" y="1891"/>
                      <a:pt x="6251" y="10093"/>
                    </a:cubicBezTo>
                    <a:cubicBezTo>
                      <a:pt x="774" y="18309"/>
                      <a:pt x="-1964" y="30208"/>
                      <a:pt x="-1964" y="45792"/>
                    </a:cubicBezTo>
                    <a:cubicBezTo>
                      <a:pt x="-1964" y="61416"/>
                      <a:pt x="774" y="73329"/>
                      <a:pt x="6251" y="81531"/>
                    </a:cubicBezTo>
                    <a:cubicBezTo>
                      <a:pt x="11728" y="89746"/>
                      <a:pt x="19652" y="93854"/>
                      <a:pt x="30024" y="93854"/>
                    </a:cubicBezTo>
                    <a:close/>
                  </a:path>
                </a:pathLst>
              </a:custGeom>
              <a:grpFill/>
              <a:ln w="17"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92DF570D-A47C-ABBC-E7B9-0CE7286409B1}"/>
                  </a:ext>
                </a:extLst>
              </p:cNvPr>
              <p:cNvSpPr/>
              <p:nvPr/>
            </p:nvSpPr>
            <p:spPr>
              <a:xfrm flipV="1">
                <a:off x="5037780" y="4622866"/>
                <a:ext cx="13096" cy="15755"/>
              </a:xfrm>
              <a:custGeom>
                <a:avLst/>
                <a:gdLst>
                  <a:gd name="connsiteX0" fmla="*/ -939 w 13096"/>
                  <a:gd name="connsiteY0" fmla="*/ 15482 h 15755"/>
                  <a:gd name="connsiteX1" fmla="*/ 12158 w 13096"/>
                  <a:gd name="connsiteY1" fmla="*/ 15482 h 15755"/>
                  <a:gd name="connsiteX2" fmla="*/ 12158 w 13096"/>
                  <a:gd name="connsiteY2" fmla="*/ -274 h 15755"/>
                  <a:gd name="connsiteX3" fmla="*/ -939 w 13096"/>
                  <a:gd name="connsiteY3" fmla="*/ -274 h 15755"/>
                  <a:gd name="connsiteX4" fmla="*/ -939 w 13096"/>
                  <a:gd name="connsiteY4" fmla="*/ 15482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82"/>
                    </a:moveTo>
                    <a:lnTo>
                      <a:pt x="12158" y="15482"/>
                    </a:lnTo>
                    <a:lnTo>
                      <a:pt x="12158" y="-274"/>
                    </a:lnTo>
                    <a:lnTo>
                      <a:pt x="-939" y="-274"/>
                    </a:lnTo>
                    <a:lnTo>
                      <a:pt x="-939" y="15482"/>
                    </a:lnTo>
                    <a:close/>
                  </a:path>
                </a:pathLst>
              </a:custGeom>
              <a:grpFill/>
              <a:ln w="17"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F025DD99-C59F-341E-968F-3D444C8EDA51}"/>
                  </a:ext>
                </a:extLst>
              </p:cNvPr>
              <p:cNvSpPr/>
              <p:nvPr/>
            </p:nvSpPr>
            <p:spPr>
              <a:xfrm flipV="1">
                <a:off x="5070787" y="4546031"/>
                <a:ext cx="67468" cy="92590"/>
              </a:xfrm>
              <a:custGeom>
                <a:avLst/>
                <a:gdLst>
                  <a:gd name="connsiteX0" fmla="*/ 39858 w 67468"/>
                  <a:gd name="connsiteY0" fmla="*/ 79464 h 92590"/>
                  <a:gd name="connsiteX1" fmla="*/ 8227 w 67468"/>
                  <a:gd name="connsiteY1" fmla="*/ 30033 h 92590"/>
                  <a:gd name="connsiteX2" fmla="*/ 39858 w 67468"/>
                  <a:gd name="connsiteY2" fmla="*/ 30033 h 92590"/>
                  <a:gd name="connsiteX3" fmla="*/ 39858 w 67468"/>
                  <a:gd name="connsiteY3" fmla="*/ 79464 h 92590"/>
                  <a:gd name="connsiteX4" fmla="*/ 36564 w 67468"/>
                  <a:gd name="connsiteY4" fmla="*/ 90378 h 92590"/>
                  <a:gd name="connsiteX5" fmla="*/ 52319 w 67468"/>
                  <a:gd name="connsiteY5" fmla="*/ 90378 h 92590"/>
                  <a:gd name="connsiteX6" fmla="*/ 52319 w 67468"/>
                  <a:gd name="connsiteY6" fmla="*/ 30033 h 92590"/>
                  <a:gd name="connsiteX7" fmla="*/ 65535 w 67468"/>
                  <a:gd name="connsiteY7" fmla="*/ 30033 h 92590"/>
                  <a:gd name="connsiteX8" fmla="*/ 65535 w 67468"/>
                  <a:gd name="connsiteY8" fmla="*/ 19615 h 92590"/>
                  <a:gd name="connsiteX9" fmla="*/ 52319 w 67468"/>
                  <a:gd name="connsiteY9" fmla="*/ 19615 h 92590"/>
                  <a:gd name="connsiteX10" fmla="*/ 52319 w 67468"/>
                  <a:gd name="connsiteY10" fmla="*/ -2213 h 92590"/>
                  <a:gd name="connsiteX11" fmla="*/ 39858 w 67468"/>
                  <a:gd name="connsiteY11" fmla="*/ -2213 h 92590"/>
                  <a:gd name="connsiteX12" fmla="*/ 39858 w 67468"/>
                  <a:gd name="connsiteY12" fmla="*/ 19615 h 92590"/>
                  <a:gd name="connsiteX13" fmla="*/ -1933 w 67468"/>
                  <a:gd name="connsiteY13" fmla="*/ 19615 h 92590"/>
                  <a:gd name="connsiteX14" fmla="*/ -1933 w 67468"/>
                  <a:gd name="connsiteY14" fmla="*/ 31700 h 92590"/>
                  <a:gd name="connsiteX15" fmla="*/ 36564 w 67468"/>
                  <a:gd name="connsiteY15" fmla="*/ 90378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68" h="92590">
                    <a:moveTo>
                      <a:pt x="39858" y="79464"/>
                    </a:moveTo>
                    <a:lnTo>
                      <a:pt x="8227" y="30033"/>
                    </a:lnTo>
                    <a:lnTo>
                      <a:pt x="39858" y="30033"/>
                    </a:lnTo>
                    <a:lnTo>
                      <a:pt x="39858" y="79464"/>
                    </a:lnTo>
                    <a:close/>
                    <a:moveTo>
                      <a:pt x="36564" y="90378"/>
                    </a:moveTo>
                    <a:lnTo>
                      <a:pt x="52319" y="90378"/>
                    </a:lnTo>
                    <a:lnTo>
                      <a:pt x="52319" y="30033"/>
                    </a:lnTo>
                    <a:lnTo>
                      <a:pt x="65535" y="30033"/>
                    </a:lnTo>
                    <a:lnTo>
                      <a:pt x="65535" y="19615"/>
                    </a:lnTo>
                    <a:lnTo>
                      <a:pt x="52319" y="19615"/>
                    </a:lnTo>
                    <a:lnTo>
                      <a:pt x="52319" y="-2213"/>
                    </a:lnTo>
                    <a:lnTo>
                      <a:pt x="39858" y="-2213"/>
                    </a:lnTo>
                    <a:lnTo>
                      <a:pt x="39858" y="19615"/>
                    </a:lnTo>
                    <a:lnTo>
                      <a:pt x="-1933" y="19615"/>
                    </a:lnTo>
                    <a:lnTo>
                      <a:pt x="-1933" y="31700"/>
                    </a:lnTo>
                    <a:lnTo>
                      <a:pt x="36564" y="90378"/>
                    </a:lnTo>
                    <a:close/>
                  </a:path>
                </a:pathLst>
              </a:custGeom>
              <a:grpFill/>
              <a:ln w="17" cap="flat">
                <a:noFill/>
                <a:prstDash val="solid"/>
                <a:round/>
              </a:ln>
            </p:spPr>
            <p:txBody>
              <a:bodyPr rtlCol="0" anchor="ctr"/>
              <a:lstStyle/>
              <a:p>
                <a:endParaRPr lang="en-US"/>
              </a:p>
            </p:txBody>
          </p:sp>
        </p:grpSp>
      </p:grpSp>
      <p:grpSp>
        <p:nvGrpSpPr>
          <p:cNvPr id="118" name="Graphic 3">
            <a:extLst>
              <a:ext uri="{FF2B5EF4-FFF2-40B4-BE49-F238E27FC236}">
                <a16:creationId xmlns:a16="http://schemas.microsoft.com/office/drawing/2014/main" id="{8BBDF598-5EB6-107D-2FF9-DABE5B5BACB5}"/>
              </a:ext>
            </a:extLst>
          </p:cNvPr>
          <p:cNvGrpSpPr/>
          <p:nvPr/>
        </p:nvGrpSpPr>
        <p:grpSpPr>
          <a:xfrm>
            <a:off x="4385816" y="3607751"/>
            <a:ext cx="324340" cy="100278"/>
            <a:chOff x="4951780" y="4142192"/>
            <a:chExt cx="324340" cy="100278"/>
          </a:xfrm>
          <a:solidFill>
            <a:schemeClr val="tx1"/>
          </a:solidFill>
        </p:grpSpPr>
        <p:sp>
          <p:nvSpPr>
            <p:cNvPr id="119" name="Freeform: Shape 118">
              <a:extLst>
                <a:ext uri="{FF2B5EF4-FFF2-40B4-BE49-F238E27FC236}">
                  <a16:creationId xmlns:a16="http://schemas.microsoft.com/office/drawing/2014/main" id="{37FC15A1-D974-6A81-8C82-A9143A67B793}"/>
                </a:ext>
              </a:extLst>
            </p:cNvPr>
            <p:cNvSpPr/>
            <p:nvPr/>
          </p:nvSpPr>
          <p:spPr>
            <a:xfrm>
              <a:off x="5189824" y="4188200"/>
              <a:ext cx="44449" cy="12699"/>
            </a:xfrm>
            <a:custGeom>
              <a:avLst/>
              <a:gdLst>
                <a:gd name="connsiteX0" fmla="*/ 44540 w 44449"/>
                <a:gd name="connsiteY0" fmla="*/ 88 h 12699"/>
                <a:gd name="connsiteX1" fmla="*/ 90 w 44449"/>
                <a:gd name="connsiteY1" fmla="*/ 88 h 12699"/>
              </a:gdLst>
              <a:ahLst/>
              <a:cxnLst>
                <a:cxn ang="0">
                  <a:pos x="connsiteX0" y="connsiteY0"/>
                </a:cxn>
                <a:cxn ang="0">
                  <a:pos x="connsiteX1" y="connsiteY1"/>
                </a:cxn>
              </a:cxnLst>
              <a:rect l="l" t="t" r="r" b="b"/>
              <a:pathLst>
                <a:path w="44449" h="12699">
                  <a:moveTo>
                    <a:pt x="44540" y="88"/>
                  </a:moveTo>
                  <a:lnTo>
                    <a:pt x="90" y="88"/>
                  </a:lnTo>
                </a:path>
              </a:pathLst>
            </a:custGeom>
            <a:grpFill/>
            <a:ln w="8848" cap="flat">
              <a:solidFill>
                <a:srgbClr val="000000"/>
              </a:solidFill>
              <a:prstDash val="solid"/>
              <a:round/>
            </a:ln>
          </p:spPr>
          <p:txBody>
            <a:bodyPr rtlCol="0" anchor="ctr"/>
            <a:lstStyle/>
            <a:p>
              <a:endParaRPr lang="en-US"/>
            </a:p>
          </p:txBody>
        </p:sp>
        <p:grpSp>
          <p:nvGrpSpPr>
            <p:cNvPr id="120" name="Graphic 3">
              <a:extLst>
                <a:ext uri="{FF2B5EF4-FFF2-40B4-BE49-F238E27FC236}">
                  <a16:creationId xmlns:a16="http://schemas.microsoft.com/office/drawing/2014/main" id="{83CFA355-E534-07C2-18E9-C58627542EF2}"/>
                </a:ext>
              </a:extLst>
            </p:cNvPr>
            <p:cNvGrpSpPr/>
            <p:nvPr/>
          </p:nvGrpSpPr>
          <p:grpSpPr>
            <a:xfrm>
              <a:off x="4951780" y="4142192"/>
              <a:ext cx="209542" cy="100278"/>
              <a:chOff x="4951780" y="4142192"/>
              <a:chExt cx="209542" cy="100278"/>
            </a:xfrm>
            <a:grpFill/>
          </p:grpSpPr>
          <p:sp>
            <p:nvSpPr>
              <p:cNvPr id="121" name="Freeform: Shape 120">
                <a:extLst>
                  <a:ext uri="{FF2B5EF4-FFF2-40B4-BE49-F238E27FC236}">
                    <a16:creationId xmlns:a16="http://schemas.microsoft.com/office/drawing/2014/main" id="{FDCC1742-8628-CA5A-D953-3E68037331FD}"/>
                  </a:ext>
                </a:extLst>
              </p:cNvPr>
              <p:cNvSpPr/>
              <p:nvPr/>
            </p:nvSpPr>
            <p:spPr>
              <a:xfrm flipV="1">
                <a:off x="4951780" y="4142192"/>
                <a:ext cx="63995" cy="96063"/>
              </a:xfrm>
              <a:custGeom>
                <a:avLst/>
                <a:gdLst>
                  <a:gd name="connsiteX0" fmla="*/ 30024 w 63995"/>
                  <a:gd name="connsiteY0" fmla="*/ 83900 h 96063"/>
                  <a:gd name="connsiteX1" fmla="*/ 15478 w 63995"/>
                  <a:gd name="connsiteY1" fmla="*/ 74375 h 96063"/>
                  <a:gd name="connsiteX2" fmla="*/ 10617 w 63995"/>
                  <a:gd name="connsiteY2" fmla="*/ 45761 h 96063"/>
                  <a:gd name="connsiteX3" fmla="*/ 15478 w 63995"/>
                  <a:gd name="connsiteY3" fmla="*/ 17205 h 96063"/>
                  <a:gd name="connsiteX4" fmla="*/ 30024 w 63995"/>
                  <a:gd name="connsiteY4" fmla="*/ 7680 h 96063"/>
                  <a:gd name="connsiteX5" fmla="*/ 44629 w 63995"/>
                  <a:gd name="connsiteY5" fmla="*/ 17205 h 96063"/>
                  <a:gd name="connsiteX6" fmla="*/ 49510 w 63995"/>
                  <a:gd name="connsiteY6" fmla="*/ 45761 h 96063"/>
                  <a:gd name="connsiteX7" fmla="*/ 44629 w 63995"/>
                  <a:gd name="connsiteY7" fmla="*/ 74375 h 96063"/>
                  <a:gd name="connsiteX8" fmla="*/ 30024 w 63995"/>
                  <a:gd name="connsiteY8" fmla="*/ 83900 h 96063"/>
                  <a:gd name="connsiteX9" fmla="*/ 30024 w 63995"/>
                  <a:gd name="connsiteY9" fmla="*/ 93822 h 96063"/>
                  <a:gd name="connsiteX10" fmla="*/ 53816 w 63995"/>
                  <a:gd name="connsiteY10" fmla="*/ 81499 h 96063"/>
                  <a:gd name="connsiteX11" fmla="*/ 62032 w 63995"/>
                  <a:gd name="connsiteY11" fmla="*/ 45761 h 96063"/>
                  <a:gd name="connsiteX12" fmla="*/ 53816 w 63995"/>
                  <a:gd name="connsiteY12" fmla="*/ 10062 h 96063"/>
                  <a:gd name="connsiteX13" fmla="*/ 30024 w 63995"/>
                  <a:gd name="connsiteY13" fmla="*/ -2241 h 96063"/>
                  <a:gd name="connsiteX14" fmla="*/ 6251 w 63995"/>
                  <a:gd name="connsiteY14" fmla="*/ 10062 h 96063"/>
                  <a:gd name="connsiteX15" fmla="*/ -1964 w 63995"/>
                  <a:gd name="connsiteY15" fmla="*/ 45761 h 96063"/>
                  <a:gd name="connsiteX16" fmla="*/ 6251 w 63995"/>
                  <a:gd name="connsiteY16" fmla="*/ 81499 h 96063"/>
                  <a:gd name="connsiteX17" fmla="*/ 30024 w 63995"/>
                  <a:gd name="connsiteY17" fmla="*/ 93822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00"/>
                    </a:moveTo>
                    <a:cubicBezTo>
                      <a:pt x="23581" y="83900"/>
                      <a:pt x="18733" y="80725"/>
                      <a:pt x="15478" y="74375"/>
                    </a:cubicBezTo>
                    <a:cubicBezTo>
                      <a:pt x="12237" y="68039"/>
                      <a:pt x="10617" y="58500"/>
                      <a:pt x="10617" y="45761"/>
                    </a:cubicBezTo>
                    <a:cubicBezTo>
                      <a:pt x="10617" y="33074"/>
                      <a:pt x="12237" y="23555"/>
                      <a:pt x="15478" y="17205"/>
                    </a:cubicBezTo>
                    <a:cubicBezTo>
                      <a:pt x="18733" y="10855"/>
                      <a:pt x="23581" y="7680"/>
                      <a:pt x="30024" y="7680"/>
                    </a:cubicBezTo>
                    <a:cubicBezTo>
                      <a:pt x="36519" y="7680"/>
                      <a:pt x="41388" y="10855"/>
                      <a:pt x="44629" y="17205"/>
                    </a:cubicBezTo>
                    <a:cubicBezTo>
                      <a:pt x="47883" y="23555"/>
                      <a:pt x="49510" y="33074"/>
                      <a:pt x="49510" y="45761"/>
                    </a:cubicBezTo>
                    <a:cubicBezTo>
                      <a:pt x="49510" y="58500"/>
                      <a:pt x="47883" y="68039"/>
                      <a:pt x="44629" y="74375"/>
                    </a:cubicBezTo>
                    <a:cubicBezTo>
                      <a:pt x="41388" y="80725"/>
                      <a:pt x="36519" y="83900"/>
                      <a:pt x="30024" y="83900"/>
                    </a:cubicBezTo>
                    <a:close/>
                    <a:moveTo>
                      <a:pt x="30024" y="93822"/>
                    </a:moveTo>
                    <a:cubicBezTo>
                      <a:pt x="40409" y="93822"/>
                      <a:pt x="48340" y="89714"/>
                      <a:pt x="53816" y="81499"/>
                    </a:cubicBezTo>
                    <a:cubicBezTo>
                      <a:pt x="59293" y="73297"/>
                      <a:pt x="62032" y="61384"/>
                      <a:pt x="62032" y="45761"/>
                    </a:cubicBezTo>
                    <a:cubicBezTo>
                      <a:pt x="62032" y="30177"/>
                      <a:pt x="59293" y="18277"/>
                      <a:pt x="53816" y="10062"/>
                    </a:cubicBezTo>
                    <a:cubicBezTo>
                      <a:pt x="48340" y="1860"/>
                      <a:pt x="40409" y="-2241"/>
                      <a:pt x="30024" y="-2241"/>
                    </a:cubicBezTo>
                    <a:cubicBezTo>
                      <a:pt x="19652" y="-2241"/>
                      <a:pt x="11728" y="1860"/>
                      <a:pt x="6251" y="10062"/>
                    </a:cubicBezTo>
                    <a:cubicBezTo>
                      <a:pt x="774" y="18277"/>
                      <a:pt x="-1964" y="30177"/>
                      <a:pt x="-1964" y="45761"/>
                    </a:cubicBezTo>
                    <a:cubicBezTo>
                      <a:pt x="-1964" y="61384"/>
                      <a:pt x="774" y="73297"/>
                      <a:pt x="6251" y="81499"/>
                    </a:cubicBezTo>
                    <a:cubicBezTo>
                      <a:pt x="11728" y="89714"/>
                      <a:pt x="19652" y="93822"/>
                      <a:pt x="30024" y="93822"/>
                    </a:cubicBezTo>
                    <a:close/>
                  </a:path>
                </a:pathLst>
              </a:custGeom>
              <a:grpFill/>
              <a:ln w="17" cap="flat">
                <a:no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26AAF021-F6CC-F23E-E84E-60C6DB05E445}"/>
                  </a:ext>
                </a:extLst>
              </p:cNvPr>
              <p:cNvSpPr/>
              <p:nvPr/>
            </p:nvSpPr>
            <p:spPr>
              <a:xfrm flipV="1">
                <a:off x="5037780" y="4220694"/>
                <a:ext cx="13096" cy="15755"/>
              </a:xfrm>
              <a:custGeom>
                <a:avLst/>
                <a:gdLst>
                  <a:gd name="connsiteX0" fmla="*/ -939 w 13096"/>
                  <a:gd name="connsiteY0" fmla="*/ 15450 h 15755"/>
                  <a:gd name="connsiteX1" fmla="*/ 12158 w 13096"/>
                  <a:gd name="connsiteY1" fmla="*/ 15450 h 15755"/>
                  <a:gd name="connsiteX2" fmla="*/ 12158 w 13096"/>
                  <a:gd name="connsiteY2" fmla="*/ -306 h 15755"/>
                  <a:gd name="connsiteX3" fmla="*/ -939 w 13096"/>
                  <a:gd name="connsiteY3" fmla="*/ -306 h 15755"/>
                  <a:gd name="connsiteX4" fmla="*/ -939 w 13096"/>
                  <a:gd name="connsiteY4" fmla="*/ 15450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50"/>
                    </a:moveTo>
                    <a:lnTo>
                      <a:pt x="12158" y="15450"/>
                    </a:lnTo>
                    <a:lnTo>
                      <a:pt x="12158" y="-306"/>
                    </a:lnTo>
                    <a:lnTo>
                      <a:pt x="-939" y="-306"/>
                    </a:lnTo>
                    <a:lnTo>
                      <a:pt x="-939" y="15450"/>
                    </a:lnTo>
                    <a:close/>
                  </a:path>
                </a:pathLst>
              </a:custGeom>
              <a:grpFill/>
              <a:ln w="17" cap="flat">
                <a:no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ACC865C0-702E-5B16-E813-D2DB792ED996}"/>
                  </a:ext>
                </a:extLst>
              </p:cNvPr>
              <p:cNvSpPr/>
              <p:nvPr/>
            </p:nvSpPr>
            <p:spPr>
              <a:xfrm flipV="1">
                <a:off x="5074379" y="4143859"/>
                <a:ext cx="59908" cy="94396"/>
              </a:xfrm>
              <a:custGeom>
                <a:avLst/>
                <a:gdLst>
                  <a:gd name="connsiteX0" fmla="*/ 1985 w 59908"/>
                  <a:gd name="connsiteY0" fmla="*/ 92197 h 94396"/>
                  <a:gd name="connsiteX1" fmla="*/ 51158 w 59908"/>
                  <a:gd name="connsiteY1" fmla="*/ 92197 h 94396"/>
                  <a:gd name="connsiteX2" fmla="*/ 51158 w 59908"/>
                  <a:gd name="connsiteY2" fmla="*/ 81640 h 94396"/>
                  <a:gd name="connsiteX3" fmla="*/ 13455 w 59908"/>
                  <a:gd name="connsiteY3" fmla="*/ 81640 h 94396"/>
                  <a:gd name="connsiteX4" fmla="*/ 13455 w 59908"/>
                  <a:gd name="connsiteY4" fmla="*/ 58959 h 94396"/>
                  <a:gd name="connsiteX5" fmla="*/ 18892 w 59908"/>
                  <a:gd name="connsiteY5" fmla="*/ 60348 h 94396"/>
                  <a:gd name="connsiteX6" fmla="*/ 24369 w 59908"/>
                  <a:gd name="connsiteY6" fmla="*/ 60805 h 94396"/>
                  <a:gd name="connsiteX7" fmla="*/ 48916 w 59908"/>
                  <a:gd name="connsiteY7" fmla="*/ 52311 h 94396"/>
                  <a:gd name="connsiteX8" fmla="*/ 57984 w 59908"/>
                  <a:gd name="connsiteY8" fmla="*/ 29313 h 94396"/>
                  <a:gd name="connsiteX9" fmla="*/ 48678 w 59908"/>
                  <a:gd name="connsiteY9" fmla="*/ 6075 h 94396"/>
                  <a:gd name="connsiteX10" fmla="*/ 22444 w 59908"/>
                  <a:gd name="connsiteY10" fmla="*/ -2199 h 94396"/>
                  <a:gd name="connsiteX11" fmla="*/ 10558 w 59908"/>
                  <a:gd name="connsiteY11" fmla="*/ -1207 h 94396"/>
                  <a:gd name="connsiteX12" fmla="*/ -1924 w 59908"/>
                  <a:gd name="connsiteY12" fmla="*/ 1769 h 94396"/>
                  <a:gd name="connsiteX13" fmla="*/ -1924 w 59908"/>
                  <a:gd name="connsiteY13" fmla="*/ 14370 h 94396"/>
                  <a:gd name="connsiteX14" fmla="*/ 9605 w 59908"/>
                  <a:gd name="connsiteY14" fmla="*/ 9846 h 94396"/>
                  <a:gd name="connsiteX15" fmla="*/ 22186 w 59908"/>
                  <a:gd name="connsiteY15" fmla="*/ 8358 h 94396"/>
                  <a:gd name="connsiteX16" fmla="*/ 39173 w 59908"/>
                  <a:gd name="connsiteY16" fmla="*/ 13993 h 94396"/>
                  <a:gd name="connsiteX17" fmla="*/ 45443 w 59908"/>
                  <a:gd name="connsiteY17" fmla="*/ 29313 h 94396"/>
                  <a:gd name="connsiteX18" fmla="*/ 39173 w 59908"/>
                  <a:gd name="connsiteY18" fmla="*/ 44612 h 94396"/>
                  <a:gd name="connsiteX19" fmla="*/ 22186 w 59908"/>
                  <a:gd name="connsiteY19" fmla="*/ 50267 h 94396"/>
                  <a:gd name="connsiteX20" fmla="*/ 12165 w 59908"/>
                  <a:gd name="connsiteY20" fmla="*/ 49156 h 94396"/>
                  <a:gd name="connsiteX21" fmla="*/ 1985 w 59908"/>
                  <a:gd name="connsiteY21" fmla="*/ 45684 h 94396"/>
                  <a:gd name="connsiteX22" fmla="*/ 1985 w 59908"/>
                  <a:gd name="connsiteY22" fmla="*/ 9219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1985" y="92197"/>
                    </a:moveTo>
                    <a:lnTo>
                      <a:pt x="51158" y="92197"/>
                    </a:lnTo>
                    <a:lnTo>
                      <a:pt x="51158" y="81640"/>
                    </a:lnTo>
                    <a:lnTo>
                      <a:pt x="13455" y="81640"/>
                    </a:lnTo>
                    <a:lnTo>
                      <a:pt x="13455" y="58959"/>
                    </a:lnTo>
                    <a:cubicBezTo>
                      <a:pt x="15267" y="59581"/>
                      <a:pt x="17080" y="60044"/>
                      <a:pt x="18892" y="60348"/>
                    </a:cubicBezTo>
                    <a:cubicBezTo>
                      <a:pt x="20718" y="60652"/>
                      <a:pt x="22544" y="60805"/>
                      <a:pt x="24369" y="60805"/>
                    </a:cubicBezTo>
                    <a:cubicBezTo>
                      <a:pt x="34701" y="60805"/>
                      <a:pt x="42883" y="57973"/>
                      <a:pt x="48916" y="52311"/>
                    </a:cubicBezTo>
                    <a:cubicBezTo>
                      <a:pt x="54962" y="46649"/>
                      <a:pt x="57984" y="38983"/>
                      <a:pt x="57984" y="29313"/>
                    </a:cubicBezTo>
                    <a:cubicBezTo>
                      <a:pt x="57984" y="19351"/>
                      <a:pt x="54882" y="11605"/>
                      <a:pt x="48678" y="6075"/>
                    </a:cubicBezTo>
                    <a:cubicBezTo>
                      <a:pt x="42473" y="559"/>
                      <a:pt x="33729" y="-2199"/>
                      <a:pt x="22444" y="-2199"/>
                    </a:cubicBezTo>
                    <a:cubicBezTo>
                      <a:pt x="18555" y="-2199"/>
                      <a:pt x="14593" y="-1869"/>
                      <a:pt x="10558" y="-1207"/>
                    </a:cubicBezTo>
                    <a:cubicBezTo>
                      <a:pt x="6536" y="-546"/>
                      <a:pt x="2376" y="446"/>
                      <a:pt x="-1924" y="1769"/>
                    </a:cubicBezTo>
                    <a:lnTo>
                      <a:pt x="-1924" y="14370"/>
                    </a:lnTo>
                    <a:cubicBezTo>
                      <a:pt x="1794" y="12346"/>
                      <a:pt x="5637" y="10838"/>
                      <a:pt x="9605" y="9846"/>
                    </a:cubicBezTo>
                    <a:cubicBezTo>
                      <a:pt x="13574" y="8854"/>
                      <a:pt x="17768" y="8358"/>
                      <a:pt x="22186" y="8358"/>
                    </a:cubicBezTo>
                    <a:cubicBezTo>
                      <a:pt x="29343" y="8358"/>
                      <a:pt x="35005" y="10236"/>
                      <a:pt x="39173" y="13993"/>
                    </a:cubicBezTo>
                    <a:cubicBezTo>
                      <a:pt x="43353" y="17750"/>
                      <a:pt x="45443" y="22857"/>
                      <a:pt x="45443" y="29313"/>
                    </a:cubicBezTo>
                    <a:cubicBezTo>
                      <a:pt x="45443" y="35755"/>
                      <a:pt x="43353" y="40855"/>
                      <a:pt x="39173" y="44612"/>
                    </a:cubicBezTo>
                    <a:cubicBezTo>
                      <a:pt x="35005" y="48382"/>
                      <a:pt x="29343" y="50267"/>
                      <a:pt x="22186" y="50267"/>
                    </a:cubicBezTo>
                    <a:cubicBezTo>
                      <a:pt x="18839" y="50267"/>
                      <a:pt x="15499" y="49897"/>
                      <a:pt x="12165" y="49156"/>
                    </a:cubicBezTo>
                    <a:cubicBezTo>
                      <a:pt x="8845" y="48415"/>
                      <a:pt x="5452" y="47258"/>
                      <a:pt x="1985" y="45684"/>
                    </a:cubicBezTo>
                    <a:lnTo>
                      <a:pt x="1985" y="92197"/>
                    </a:lnTo>
                    <a:close/>
                  </a:path>
                </a:pathLst>
              </a:custGeom>
              <a:grpFill/>
              <a:ln w="17" cap="flat">
                <a:noFill/>
                <a:prstDash val="solid"/>
                <a:round/>
              </a:ln>
            </p:spPr>
            <p:txBody>
              <a:bodyPr rtlCol="0" anchor="ctr"/>
              <a:lstStyle/>
              <a:p>
                <a:endParaRPr lang="en-US"/>
              </a:p>
            </p:txBody>
          </p:sp>
        </p:grpSp>
      </p:grpSp>
      <p:grpSp>
        <p:nvGrpSpPr>
          <p:cNvPr id="124" name="Graphic 3">
            <a:extLst>
              <a:ext uri="{FF2B5EF4-FFF2-40B4-BE49-F238E27FC236}">
                <a16:creationId xmlns:a16="http://schemas.microsoft.com/office/drawing/2014/main" id="{BCEDF88B-3A31-5761-0B3C-9630BA03DCF0}"/>
              </a:ext>
            </a:extLst>
          </p:cNvPr>
          <p:cNvGrpSpPr/>
          <p:nvPr/>
        </p:nvGrpSpPr>
        <p:grpSpPr>
          <a:xfrm>
            <a:off x="4385816" y="3205578"/>
            <a:ext cx="324340" cy="100278"/>
            <a:chOff x="4951780" y="3740019"/>
            <a:chExt cx="324340" cy="100278"/>
          </a:xfrm>
          <a:solidFill>
            <a:schemeClr val="tx1"/>
          </a:solidFill>
        </p:grpSpPr>
        <p:sp>
          <p:nvSpPr>
            <p:cNvPr id="125" name="Freeform: Shape 124">
              <a:extLst>
                <a:ext uri="{FF2B5EF4-FFF2-40B4-BE49-F238E27FC236}">
                  <a16:creationId xmlns:a16="http://schemas.microsoft.com/office/drawing/2014/main" id="{8CF561CB-AC6F-9F73-999C-8CF082C53B55}"/>
                </a:ext>
              </a:extLst>
            </p:cNvPr>
            <p:cNvSpPr/>
            <p:nvPr/>
          </p:nvSpPr>
          <p:spPr>
            <a:xfrm>
              <a:off x="5189824" y="3786027"/>
              <a:ext cx="44449" cy="12699"/>
            </a:xfrm>
            <a:custGeom>
              <a:avLst/>
              <a:gdLst>
                <a:gd name="connsiteX0" fmla="*/ 44540 w 44449"/>
                <a:gd name="connsiteY0" fmla="*/ 56 h 12699"/>
                <a:gd name="connsiteX1" fmla="*/ 90 w 44449"/>
                <a:gd name="connsiteY1" fmla="*/ 56 h 12699"/>
              </a:gdLst>
              <a:ahLst/>
              <a:cxnLst>
                <a:cxn ang="0">
                  <a:pos x="connsiteX0" y="connsiteY0"/>
                </a:cxn>
                <a:cxn ang="0">
                  <a:pos x="connsiteX1" y="connsiteY1"/>
                </a:cxn>
              </a:cxnLst>
              <a:rect l="l" t="t" r="r" b="b"/>
              <a:pathLst>
                <a:path w="44449" h="12699">
                  <a:moveTo>
                    <a:pt x="44540" y="56"/>
                  </a:moveTo>
                  <a:lnTo>
                    <a:pt x="90" y="56"/>
                  </a:lnTo>
                </a:path>
              </a:pathLst>
            </a:custGeom>
            <a:grpFill/>
            <a:ln w="8848" cap="flat">
              <a:solidFill>
                <a:srgbClr val="000000"/>
              </a:solidFill>
              <a:prstDash val="solid"/>
              <a:round/>
            </a:ln>
          </p:spPr>
          <p:txBody>
            <a:bodyPr rtlCol="0" anchor="ctr"/>
            <a:lstStyle/>
            <a:p>
              <a:endParaRPr lang="en-US"/>
            </a:p>
          </p:txBody>
        </p:sp>
        <p:grpSp>
          <p:nvGrpSpPr>
            <p:cNvPr id="126" name="Graphic 3">
              <a:extLst>
                <a:ext uri="{FF2B5EF4-FFF2-40B4-BE49-F238E27FC236}">
                  <a16:creationId xmlns:a16="http://schemas.microsoft.com/office/drawing/2014/main" id="{7F1CD9E3-323D-3A07-A098-28C64FBA4D3B}"/>
                </a:ext>
              </a:extLst>
            </p:cNvPr>
            <p:cNvGrpSpPr/>
            <p:nvPr/>
          </p:nvGrpSpPr>
          <p:grpSpPr>
            <a:xfrm>
              <a:off x="4951780" y="3740019"/>
              <a:ext cx="213096" cy="100278"/>
              <a:chOff x="4951780" y="3740019"/>
              <a:chExt cx="213096" cy="100278"/>
            </a:xfrm>
            <a:grpFill/>
          </p:grpSpPr>
          <p:sp>
            <p:nvSpPr>
              <p:cNvPr id="127" name="Freeform: Shape 126">
                <a:extLst>
                  <a:ext uri="{FF2B5EF4-FFF2-40B4-BE49-F238E27FC236}">
                    <a16:creationId xmlns:a16="http://schemas.microsoft.com/office/drawing/2014/main" id="{DCF071B0-C078-610C-FD50-621980C6088A}"/>
                  </a:ext>
                </a:extLst>
              </p:cNvPr>
              <p:cNvSpPr/>
              <p:nvPr/>
            </p:nvSpPr>
            <p:spPr>
              <a:xfrm flipV="1">
                <a:off x="4951780" y="3740019"/>
                <a:ext cx="63995" cy="96063"/>
              </a:xfrm>
              <a:custGeom>
                <a:avLst/>
                <a:gdLst>
                  <a:gd name="connsiteX0" fmla="*/ 30024 w 63995"/>
                  <a:gd name="connsiteY0" fmla="*/ 83869 h 96063"/>
                  <a:gd name="connsiteX1" fmla="*/ 15478 w 63995"/>
                  <a:gd name="connsiteY1" fmla="*/ 74344 h 96063"/>
                  <a:gd name="connsiteX2" fmla="*/ 10617 w 63995"/>
                  <a:gd name="connsiteY2" fmla="*/ 45729 h 96063"/>
                  <a:gd name="connsiteX3" fmla="*/ 15478 w 63995"/>
                  <a:gd name="connsiteY3" fmla="*/ 17174 h 96063"/>
                  <a:gd name="connsiteX4" fmla="*/ 30024 w 63995"/>
                  <a:gd name="connsiteY4" fmla="*/ 7649 h 96063"/>
                  <a:gd name="connsiteX5" fmla="*/ 44629 w 63995"/>
                  <a:gd name="connsiteY5" fmla="*/ 17174 h 96063"/>
                  <a:gd name="connsiteX6" fmla="*/ 49510 w 63995"/>
                  <a:gd name="connsiteY6" fmla="*/ 45729 h 96063"/>
                  <a:gd name="connsiteX7" fmla="*/ 44629 w 63995"/>
                  <a:gd name="connsiteY7" fmla="*/ 74344 h 96063"/>
                  <a:gd name="connsiteX8" fmla="*/ 30024 w 63995"/>
                  <a:gd name="connsiteY8" fmla="*/ 83869 h 96063"/>
                  <a:gd name="connsiteX9" fmla="*/ 30024 w 63995"/>
                  <a:gd name="connsiteY9" fmla="*/ 93790 h 96063"/>
                  <a:gd name="connsiteX10" fmla="*/ 53816 w 63995"/>
                  <a:gd name="connsiteY10" fmla="*/ 81468 h 96063"/>
                  <a:gd name="connsiteX11" fmla="*/ 62032 w 63995"/>
                  <a:gd name="connsiteY11" fmla="*/ 45729 h 96063"/>
                  <a:gd name="connsiteX12" fmla="*/ 53816 w 63995"/>
                  <a:gd name="connsiteY12" fmla="*/ 10030 h 96063"/>
                  <a:gd name="connsiteX13" fmla="*/ 30024 w 63995"/>
                  <a:gd name="connsiteY13" fmla="*/ -2273 h 96063"/>
                  <a:gd name="connsiteX14" fmla="*/ 6251 w 63995"/>
                  <a:gd name="connsiteY14" fmla="*/ 10030 h 96063"/>
                  <a:gd name="connsiteX15" fmla="*/ -1964 w 63995"/>
                  <a:gd name="connsiteY15" fmla="*/ 45729 h 96063"/>
                  <a:gd name="connsiteX16" fmla="*/ 6251 w 63995"/>
                  <a:gd name="connsiteY16" fmla="*/ 81468 h 96063"/>
                  <a:gd name="connsiteX17" fmla="*/ 30024 w 63995"/>
                  <a:gd name="connsiteY17" fmla="*/ 9379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869"/>
                    </a:moveTo>
                    <a:cubicBezTo>
                      <a:pt x="23581" y="83869"/>
                      <a:pt x="18733" y="80694"/>
                      <a:pt x="15478" y="74344"/>
                    </a:cubicBezTo>
                    <a:cubicBezTo>
                      <a:pt x="12237" y="68007"/>
                      <a:pt x="10617" y="58469"/>
                      <a:pt x="10617" y="45729"/>
                    </a:cubicBezTo>
                    <a:cubicBezTo>
                      <a:pt x="10617" y="33042"/>
                      <a:pt x="12237" y="23524"/>
                      <a:pt x="15478" y="17174"/>
                    </a:cubicBezTo>
                    <a:cubicBezTo>
                      <a:pt x="18733" y="10824"/>
                      <a:pt x="23581" y="7649"/>
                      <a:pt x="30024" y="7649"/>
                    </a:cubicBezTo>
                    <a:cubicBezTo>
                      <a:pt x="36519" y="7649"/>
                      <a:pt x="41388" y="10824"/>
                      <a:pt x="44629" y="17174"/>
                    </a:cubicBezTo>
                    <a:cubicBezTo>
                      <a:pt x="47883" y="23524"/>
                      <a:pt x="49510" y="33042"/>
                      <a:pt x="49510" y="45729"/>
                    </a:cubicBezTo>
                    <a:cubicBezTo>
                      <a:pt x="49510" y="58469"/>
                      <a:pt x="47883" y="68007"/>
                      <a:pt x="44629" y="74344"/>
                    </a:cubicBezTo>
                    <a:cubicBezTo>
                      <a:pt x="41388" y="80694"/>
                      <a:pt x="36519" y="83869"/>
                      <a:pt x="30024" y="83869"/>
                    </a:cubicBezTo>
                    <a:close/>
                    <a:moveTo>
                      <a:pt x="30024" y="93790"/>
                    </a:moveTo>
                    <a:cubicBezTo>
                      <a:pt x="40409" y="93790"/>
                      <a:pt x="48340" y="89683"/>
                      <a:pt x="53816" y="81468"/>
                    </a:cubicBezTo>
                    <a:cubicBezTo>
                      <a:pt x="59293" y="73265"/>
                      <a:pt x="62032" y="61353"/>
                      <a:pt x="62032" y="45729"/>
                    </a:cubicBezTo>
                    <a:cubicBezTo>
                      <a:pt x="62032" y="30145"/>
                      <a:pt x="59293" y="18245"/>
                      <a:pt x="53816" y="10030"/>
                    </a:cubicBezTo>
                    <a:cubicBezTo>
                      <a:pt x="48340" y="1828"/>
                      <a:pt x="40409" y="-2273"/>
                      <a:pt x="30024" y="-2273"/>
                    </a:cubicBezTo>
                    <a:cubicBezTo>
                      <a:pt x="19652" y="-2273"/>
                      <a:pt x="11728" y="1828"/>
                      <a:pt x="6251" y="10030"/>
                    </a:cubicBezTo>
                    <a:cubicBezTo>
                      <a:pt x="774" y="18245"/>
                      <a:pt x="-1964" y="30145"/>
                      <a:pt x="-1964" y="45729"/>
                    </a:cubicBezTo>
                    <a:cubicBezTo>
                      <a:pt x="-1964" y="61353"/>
                      <a:pt x="774" y="73265"/>
                      <a:pt x="6251" y="81468"/>
                    </a:cubicBezTo>
                    <a:cubicBezTo>
                      <a:pt x="11728" y="89683"/>
                      <a:pt x="19652" y="93790"/>
                      <a:pt x="30024" y="93790"/>
                    </a:cubicBezTo>
                    <a:close/>
                  </a:path>
                </a:pathLst>
              </a:custGeom>
              <a:grpFill/>
              <a:ln w="1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BD5F32DD-A440-87C6-26F2-2231E69D4B9C}"/>
                  </a:ext>
                </a:extLst>
              </p:cNvPr>
              <p:cNvSpPr/>
              <p:nvPr/>
            </p:nvSpPr>
            <p:spPr>
              <a:xfrm flipV="1">
                <a:off x="5037780" y="3818521"/>
                <a:ext cx="13096" cy="15755"/>
              </a:xfrm>
              <a:custGeom>
                <a:avLst/>
                <a:gdLst>
                  <a:gd name="connsiteX0" fmla="*/ -939 w 13096"/>
                  <a:gd name="connsiteY0" fmla="*/ 15418 h 15755"/>
                  <a:gd name="connsiteX1" fmla="*/ 12158 w 13096"/>
                  <a:gd name="connsiteY1" fmla="*/ 15418 h 15755"/>
                  <a:gd name="connsiteX2" fmla="*/ 12158 w 13096"/>
                  <a:gd name="connsiteY2" fmla="*/ -338 h 15755"/>
                  <a:gd name="connsiteX3" fmla="*/ -939 w 13096"/>
                  <a:gd name="connsiteY3" fmla="*/ -338 h 15755"/>
                  <a:gd name="connsiteX4" fmla="*/ -939 w 13096"/>
                  <a:gd name="connsiteY4" fmla="*/ 1541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18"/>
                    </a:moveTo>
                    <a:lnTo>
                      <a:pt x="12158" y="15418"/>
                    </a:lnTo>
                    <a:lnTo>
                      <a:pt x="12158" y="-338"/>
                    </a:lnTo>
                    <a:lnTo>
                      <a:pt x="-939" y="-338"/>
                    </a:lnTo>
                    <a:lnTo>
                      <a:pt x="-939" y="15418"/>
                    </a:lnTo>
                    <a:close/>
                  </a:path>
                </a:pathLst>
              </a:custGeom>
              <a:grpFill/>
              <a:ln w="1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952221F5-E203-0A95-92A2-7C47BED7D5FA}"/>
                  </a:ext>
                </a:extLst>
              </p:cNvPr>
              <p:cNvSpPr/>
              <p:nvPr/>
            </p:nvSpPr>
            <p:spPr>
              <a:xfrm flipV="1">
                <a:off x="5073446" y="3740019"/>
                <a:ext cx="63936" cy="96063"/>
              </a:xfrm>
              <a:custGeom>
                <a:avLst/>
                <a:gdLst>
                  <a:gd name="connsiteX0" fmla="*/ 31081 w 63936"/>
                  <a:gd name="connsiteY0" fmla="*/ 50809 h 96063"/>
                  <a:gd name="connsiteX1" fmla="*/ 17707 w 63936"/>
                  <a:gd name="connsiteY1" fmla="*/ 45034 h 96063"/>
                  <a:gd name="connsiteX2" fmla="*/ 12786 w 63936"/>
                  <a:gd name="connsiteY2" fmla="*/ 29239 h 96063"/>
                  <a:gd name="connsiteX3" fmla="*/ 17707 w 63936"/>
                  <a:gd name="connsiteY3" fmla="*/ 13443 h 96063"/>
                  <a:gd name="connsiteX4" fmla="*/ 31081 w 63936"/>
                  <a:gd name="connsiteY4" fmla="*/ 7649 h 96063"/>
                  <a:gd name="connsiteX5" fmla="*/ 44436 w 63936"/>
                  <a:gd name="connsiteY5" fmla="*/ 13443 h 96063"/>
                  <a:gd name="connsiteX6" fmla="*/ 49358 w 63936"/>
                  <a:gd name="connsiteY6" fmla="*/ 29239 h 96063"/>
                  <a:gd name="connsiteX7" fmla="*/ 44436 w 63936"/>
                  <a:gd name="connsiteY7" fmla="*/ 45034 h 96063"/>
                  <a:gd name="connsiteX8" fmla="*/ 31081 w 63936"/>
                  <a:gd name="connsiteY8" fmla="*/ 50809 h 96063"/>
                  <a:gd name="connsiteX9" fmla="*/ 55946 w 63936"/>
                  <a:gd name="connsiteY9" fmla="*/ 90080 h 96063"/>
                  <a:gd name="connsiteX10" fmla="*/ 55946 w 63936"/>
                  <a:gd name="connsiteY10" fmla="*/ 78670 h 96063"/>
                  <a:gd name="connsiteX11" fmla="*/ 46421 w 63936"/>
                  <a:gd name="connsiteY11" fmla="*/ 82063 h 96063"/>
                  <a:gd name="connsiteX12" fmla="*/ 36896 w 63936"/>
                  <a:gd name="connsiteY12" fmla="*/ 83253 h 96063"/>
                  <a:gd name="connsiteX13" fmla="*/ 17945 w 63936"/>
                  <a:gd name="connsiteY13" fmla="*/ 74879 h 96063"/>
                  <a:gd name="connsiteX14" fmla="*/ 10484 w 63936"/>
                  <a:gd name="connsiteY14" fmla="*/ 49579 h 96063"/>
                  <a:gd name="connsiteX15" fmla="*/ 19652 w 63936"/>
                  <a:gd name="connsiteY15" fmla="*/ 57853 h 96063"/>
                  <a:gd name="connsiteX16" fmla="*/ 31816 w 63936"/>
                  <a:gd name="connsiteY16" fmla="*/ 60731 h 96063"/>
                  <a:gd name="connsiteX17" fmla="*/ 53862 w 63936"/>
                  <a:gd name="connsiteY17" fmla="*/ 52258 h 96063"/>
                  <a:gd name="connsiteX18" fmla="*/ 61958 w 63936"/>
                  <a:gd name="connsiteY18" fmla="*/ 29239 h 96063"/>
                  <a:gd name="connsiteX19" fmla="*/ 53525 w 63936"/>
                  <a:gd name="connsiteY19" fmla="*/ 6339 h 96063"/>
                  <a:gd name="connsiteX20" fmla="*/ 31081 w 63936"/>
                  <a:gd name="connsiteY20" fmla="*/ -2273 h 96063"/>
                  <a:gd name="connsiteX21" fmla="*/ 6515 w 63936"/>
                  <a:gd name="connsiteY21" fmla="*/ 10030 h 96063"/>
                  <a:gd name="connsiteX22" fmla="*/ -1978 w 63936"/>
                  <a:gd name="connsiteY22" fmla="*/ 45729 h 96063"/>
                  <a:gd name="connsiteX23" fmla="*/ 8440 w 63936"/>
                  <a:gd name="connsiteY23" fmla="*/ 80733 h 96063"/>
                  <a:gd name="connsiteX24" fmla="*/ 36400 w 63936"/>
                  <a:gd name="connsiteY24" fmla="*/ 93790 h 96063"/>
                  <a:gd name="connsiteX25" fmla="*/ 45925 w 63936"/>
                  <a:gd name="connsiteY25" fmla="*/ 92858 h 96063"/>
                  <a:gd name="connsiteX26" fmla="*/ 55946 w 63936"/>
                  <a:gd name="connsiteY26" fmla="*/ 900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36" h="96063">
                    <a:moveTo>
                      <a:pt x="31081" y="50809"/>
                    </a:moveTo>
                    <a:cubicBezTo>
                      <a:pt x="25459" y="50809"/>
                      <a:pt x="21001" y="48884"/>
                      <a:pt x="17707" y="45034"/>
                    </a:cubicBezTo>
                    <a:cubicBezTo>
                      <a:pt x="14426" y="41198"/>
                      <a:pt x="12786" y="35933"/>
                      <a:pt x="12786" y="29239"/>
                    </a:cubicBezTo>
                    <a:cubicBezTo>
                      <a:pt x="12786" y="22585"/>
                      <a:pt x="14426" y="17319"/>
                      <a:pt x="17707" y="13443"/>
                    </a:cubicBezTo>
                    <a:cubicBezTo>
                      <a:pt x="21001" y="9580"/>
                      <a:pt x="25459" y="7649"/>
                      <a:pt x="31081" y="7649"/>
                    </a:cubicBezTo>
                    <a:cubicBezTo>
                      <a:pt x="36704" y="7649"/>
                      <a:pt x="41156" y="9580"/>
                      <a:pt x="44436" y="13443"/>
                    </a:cubicBezTo>
                    <a:cubicBezTo>
                      <a:pt x="47717" y="17319"/>
                      <a:pt x="49358" y="22585"/>
                      <a:pt x="49358" y="29239"/>
                    </a:cubicBezTo>
                    <a:cubicBezTo>
                      <a:pt x="49358" y="35933"/>
                      <a:pt x="47717" y="41198"/>
                      <a:pt x="44436" y="45034"/>
                    </a:cubicBezTo>
                    <a:cubicBezTo>
                      <a:pt x="41156" y="48884"/>
                      <a:pt x="36704" y="50809"/>
                      <a:pt x="31081" y="50809"/>
                    </a:cubicBezTo>
                    <a:close/>
                    <a:moveTo>
                      <a:pt x="55946" y="90080"/>
                    </a:moveTo>
                    <a:lnTo>
                      <a:pt x="55946" y="78670"/>
                    </a:lnTo>
                    <a:cubicBezTo>
                      <a:pt x="52797" y="80151"/>
                      <a:pt x="49622" y="81282"/>
                      <a:pt x="46421" y="82063"/>
                    </a:cubicBezTo>
                    <a:cubicBezTo>
                      <a:pt x="43219" y="82857"/>
                      <a:pt x="40044" y="83253"/>
                      <a:pt x="36896" y="83253"/>
                    </a:cubicBezTo>
                    <a:cubicBezTo>
                      <a:pt x="28627" y="83253"/>
                      <a:pt x="22311" y="80462"/>
                      <a:pt x="17945" y="74879"/>
                    </a:cubicBezTo>
                    <a:cubicBezTo>
                      <a:pt x="13593" y="69297"/>
                      <a:pt x="11105" y="60863"/>
                      <a:pt x="10484" y="49579"/>
                    </a:cubicBezTo>
                    <a:cubicBezTo>
                      <a:pt x="12918" y="53177"/>
                      <a:pt x="15974" y="55935"/>
                      <a:pt x="19652" y="57853"/>
                    </a:cubicBezTo>
                    <a:cubicBezTo>
                      <a:pt x="23342" y="59772"/>
                      <a:pt x="27397" y="60731"/>
                      <a:pt x="31816" y="60731"/>
                    </a:cubicBezTo>
                    <a:cubicBezTo>
                      <a:pt x="41116" y="60731"/>
                      <a:pt x="48465" y="57906"/>
                      <a:pt x="53862" y="52258"/>
                    </a:cubicBezTo>
                    <a:cubicBezTo>
                      <a:pt x="59260" y="46622"/>
                      <a:pt x="61958" y="38949"/>
                      <a:pt x="61958" y="29239"/>
                    </a:cubicBezTo>
                    <a:cubicBezTo>
                      <a:pt x="61958" y="19727"/>
                      <a:pt x="59147" y="12094"/>
                      <a:pt x="53525" y="6339"/>
                    </a:cubicBezTo>
                    <a:cubicBezTo>
                      <a:pt x="47902" y="598"/>
                      <a:pt x="40421" y="-2273"/>
                      <a:pt x="31081" y="-2273"/>
                    </a:cubicBezTo>
                    <a:cubicBezTo>
                      <a:pt x="20366" y="-2273"/>
                      <a:pt x="12177" y="1828"/>
                      <a:pt x="6515" y="10030"/>
                    </a:cubicBezTo>
                    <a:cubicBezTo>
                      <a:pt x="853" y="18245"/>
                      <a:pt x="-1978" y="30145"/>
                      <a:pt x="-1978" y="45729"/>
                    </a:cubicBezTo>
                    <a:cubicBezTo>
                      <a:pt x="-1978" y="60360"/>
                      <a:pt x="1495" y="72028"/>
                      <a:pt x="8440" y="80733"/>
                    </a:cubicBezTo>
                    <a:cubicBezTo>
                      <a:pt x="15385" y="89438"/>
                      <a:pt x="24705" y="93790"/>
                      <a:pt x="36400" y="93790"/>
                    </a:cubicBezTo>
                    <a:cubicBezTo>
                      <a:pt x="39548" y="93790"/>
                      <a:pt x="42723" y="93480"/>
                      <a:pt x="45925" y="92858"/>
                    </a:cubicBezTo>
                    <a:cubicBezTo>
                      <a:pt x="49126" y="92236"/>
                      <a:pt x="52466" y="91310"/>
                      <a:pt x="55946" y="90080"/>
                    </a:cubicBezTo>
                    <a:close/>
                  </a:path>
                </a:pathLst>
              </a:custGeom>
              <a:grpFill/>
              <a:ln w="17" cap="flat">
                <a:noFill/>
                <a:prstDash val="solid"/>
                <a:round/>
              </a:ln>
            </p:spPr>
            <p:txBody>
              <a:bodyPr rtlCol="0" anchor="ctr"/>
              <a:lstStyle/>
              <a:p>
                <a:endParaRPr lang="en-US"/>
              </a:p>
            </p:txBody>
          </p:sp>
        </p:grpSp>
      </p:grpSp>
      <p:grpSp>
        <p:nvGrpSpPr>
          <p:cNvPr id="140" name="Graphic 3">
            <a:extLst>
              <a:ext uri="{FF2B5EF4-FFF2-40B4-BE49-F238E27FC236}">
                <a16:creationId xmlns:a16="http://schemas.microsoft.com/office/drawing/2014/main" id="{0A17D008-0D8A-63CC-CF2B-6A44441D3C85}"/>
              </a:ext>
            </a:extLst>
          </p:cNvPr>
          <p:cNvGrpSpPr/>
          <p:nvPr/>
        </p:nvGrpSpPr>
        <p:grpSpPr>
          <a:xfrm>
            <a:off x="4990432" y="3104310"/>
            <a:ext cx="7396658" cy="2672678"/>
            <a:chOff x="5556396" y="3638751"/>
            <a:chExt cx="7396658" cy="2672678"/>
          </a:xfrm>
          <a:noFill/>
        </p:grpSpPr>
        <p:sp>
          <p:nvSpPr>
            <p:cNvPr id="141" name="Freeform: Shape 140">
              <a:extLst>
                <a:ext uri="{FF2B5EF4-FFF2-40B4-BE49-F238E27FC236}">
                  <a16:creationId xmlns:a16="http://schemas.microsoft.com/office/drawing/2014/main" id="{AD0C239B-08DF-A940-8988-8565A5F860F4}"/>
                </a:ext>
              </a:extLst>
            </p:cNvPr>
            <p:cNvSpPr/>
            <p:nvPr/>
          </p:nvSpPr>
          <p:spPr>
            <a:xfrm>
              <a:off x="555639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DFFAC3E5-F35E-442F-1DC4-07B945544987}"/>
                </a:ext>
              </a:extLst>
            </p:cNvPr>
            <p:cNvSpPr/>
            <p:nvPr/>
          </p:nvSpPr>
          <p:spPr>
            <a:xfrm>
              <a:off x="5717445" y="6064311"/>
              <a:ext cx="12699" cy="134759"/>
            </a:xfrm>
            <a:custGeom>
              <a:avLst/>
              <a:gdLst>
                <a:gd name="connsiteX0" fmla="*/ 0 w 12699"/>
                <a:gd name="connsiteY0" fmla="*/ 134760 h 134759"/>
                <a:gd name="connsiteX1" fmla="*/ 0 w 12699"/>
                <a:gd name="connsiteY1" fmla="*/ 0 h 134759"/>
              </a:gdLst>
              <a:ahLst/>
              <a:cxnLst>
                <a:cxn ang="0">
                  <a:pos x="connsiteX0" y="connsiteY0"/>
                </a:cxn>
                <a:cxn ang="0">
                  <a:pos x="connsiteX1" y="connsiteY1"/>
                </a:cxn>
              </a:cxnLst>
              <a:rect l="l" t="t" r="r" b="b"/>
              <a:pathLst>
                <a:path w="12699" h="134759">
                  <a:moveTo>
                    <a:pt x="0" y="134760"/>
                  </a:moveTo>
                  <a:lnTo>
                    <a:pt x="0" y="0"/>
                  </a:lnTo>
                </a:path>
              </a:pathLst>
            </a:custGeom>
            <a:noFill/>
            <a:ln w="16589" cap="flat">
              <a:solidFill>
                <a:schemeClr val="accent1"/>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E6BD2837-351B-3068-3959-CD50AD5002EE}"/>
                </a:ext>
              </a:extLst>
            </p:cNvPr>
            <p:cNvSpPr/>
            <p:nvPr/>
          </p:nvSpPr>
          <p:spPr>
            <a:xfrm>
              <a:off x="587850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6FC4A1D9-EF3A-13F7-9438-0415A8D5F730}"/>
                </a:ext>
              </a:extLst>
            </p:cNvPr>
            <p:cNvSpPr/>
            <p:nvPr/>
          </p:nvSpPr>
          <p:spPr>
            <a:xfrm>
              <a:off x="6039567" y="6048462"/>
              <a:ext cx="12699" cy="150609"/>
            </a:xfrm>
            <a:custGeom>
              <a:avLst/>
              <a:gdLst>
                <a:gd name="connsiteX0" fmla="*/ 0 w 12699"/>
                <a:gd name="connsiteY0" fmla="*/ 150609 h 150609"/>
                <a:gd name="connsiteX1" fmla="*/ 0 w 12699"/>
                <a:gd name="connsiteY1" fmla="*/ 0 h 150609"/>
              </a:gdLst>
              <a:ahLst/>
              <a:cxnLst>
                <a:cxn ang="0">
                  <a:pos x="connsiteX0" y="connsiteY0"/>
                </a:cxn>
                <a:cxn ang="0">
                  <a:pos x="connsiteX1" y="connsiteY1"/>
                </a:cxn>
              </a:cxnLst>
              <a:rect l="l" t="t" r="r" b="b"/>
              <a:pathLst>
                <a:path w="12699" h="150609">
                  <a:moveTo>
                    <a:pt x="0" y="150609"/>
                  </a:moveTo>
                  <a:lnTo>
                    <a:pt x="0" y="0"/>
                  </a:lnTo>
                </a:path>
              </a:pathLst>
            </a:custGeom>
            <a:noFill/>
            <a:ln w="16589" cap="flat">
              <a:solidFill>
                <a:schemeClr val="accent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A2FF60DA-9EC2-48A7-0F50-8F86703C7500}"/>
                </a:ext>
              </a:extLst>
            </p:cNvPr>
            <p:cNvSpPr/>
            <p:nvPr/>
          </p:nvSpPr>
          <p:spPr>
            <a:xfrm>
              <a:off x="6200628"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75CF6B8-7CC2-8BFC-BC85-F63227E5F79A}"/>
                </a:ext>
              </a:extLst>
            </p:cNvPr>
            <p:cNvSpPr/>
            <p:nvPr/>
          </p:nvSpPr>
          <p:spPr>
            <a:xfrm>
              <a:off x="6361689" y="6028383"/>
              <a:ext cx="12699" cy="170688"/>
            </a:xfrm>
            <a:custGeom>
              <a:avLst/>
              <a:gdLst>
                <a:gd name="connsiteX0" fmla="*/ 0 w 12699"/>
                <a:gd name="connsiteY0" fmla="*/ 170688 h 170688"/>
                <a:gd name="connsiteX1" fmla="*/ 0 w 12699"/>
                <a:gd name="connsiteY1" fmla="*/ 0 h 170688"/>
              </a:gdLst>
              <a:ahLst/>
              <a:cxnLst>
                <a:cxn ang="0">
                  <a:pos x="connsiteX0" y="connsiteY0"/>
                </a:cxn>
                <a:cxn ang="0">
                  <a:pos x="connsiteX1" y="connsiteY1"/>
                </a:cxn>
              </a:cxnLst>
              <a:rect l="l" t="t" r="r" b="b"/>
              <a:pathLst>
                <a:path w="12699" h="170688">
                  <a:moveTo>
                    <a:pt x="0" y="170688"/>
                  </a:moveTo>
                  <a:lnTo>
                    <a:pt x="0" y="0"/>
                  </a:lnTo>
                </a:path>
              </a:pathLst>
            </a:custGeom>
            <a:noFill/>
            <a:ln w="16589" cap="flat">
              <a:solidFill>
                <a:schemeClr val="accent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20203730-0838-7A21-AFB0-A9064B281C3E}"/>
                </a:ext>
              </a:extLst>
            </p:cNvPr>
            <p:cNvSpPr/>
            <p:nvPr/>
          </p:nvSpPr>
          <p:spPr>
            <a:xfrm>
              <a:off x="652275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F627D9EA-F8DC-C5E4-F66E-5942B9345263}"/>
                </a:ext>
              </a:extLst>
            </p:cNvPr>
            <p:cNvSpPr/>
            <p:nvPr/>
          </p:nvSpPr>
          <p:spPr>
            <a:xfrm>
              <a:off x="6683799" y="6002119"/>
              <a:ext cx="12699" cy="196951"/>
            </a:xfrm>
            <a:custGeom>
              <a:avLst/>
              <a:gdLst>
                <a:gd name="connsiteX0" fmla="*/ 0 w 12699"/>
                <a:gd name="connsiteY0" fmla="*/ 196952 h 196951"/>
                <a:gd name="connsiteX1" fmla="*/ 0 w 12699"/>
                <a:gd name="connsiteY1" fmla="*/ 0 h 196951"/>
              </a:gdLst>
              <a:ahLst/>
              <a:cxnLst>
                <a:cxn ang="0">
                  <a:pos x="connsiteX0" y="connsiteY0"/>
                </a:cxn>
                <a:cxn ang="0">
                  <a:pos x="connsiteX1" y="connsiteY1"/>
                </a:cxn>
              </a:cxnLst>
              <a:rect l="l" t="t" r="r" b="b"/>
              <a:pathLst>
                <a:path w="12699" h="196951">
                  <a:moveTo>
                    <a:pt x="0" y="196952"/>
                  </a:moveTo>
                  <a:lnTo>
                    <a:pt x="0" y="0"/>
                  </a:lnTo>
                </a:path>
              </a:pathLst>
            </a:custGeom>
            <a:noFill/>
            <a:ln w="16589" cap="flat">
              <a:solidFill>
                <a:schemeClr val="accent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C5B48F37-24BB-D981-EEBA-A897E027C77B}"/>
                </a:ext>
              </a:extLst>
            </p:cNvPr>
            <p:cNvSpPr/>
            <p:nvPr/>
          </p:nvSpPr>
          <p:spPr>
            <a:xfrm>
              <a:off x="684486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098B3EC7-5E58-0AEB-1F2A-91D3D289CD7D}"/>
                </a:ext>
              </a:extLst>
            </p:cNvPr>
            <p:cNvSpPr/>
            <p:nvPr/>
          </p:nvSpPr>
          <p:spPr>
            <a:xfrm>
              <a:off x="7005921" y="5966318"/>
              <a:ext cx="12699" cy="232753"/>
            </a:xfrm>
            <a:custGeom>
              <a:avLst/>
              <a:gdLst>
                <a:gd name="connsiteX0" fmla="*/ 0 w 12699"/>
                <a:gd name="connsiteY0" fmla="*/ 232753 h 232753"/>
                <a:gd name="connsiteX1" fmla="*/ 0 w 12699"/>
                <a:gd name="connsiteY1" fmla="*/ 0 h 232753"/>
              </a:gdLst>
              <a:ahLst/>
              <a:cxnLst>
                <a:cxn ang="0">
                  <a:pos x="connsiteX0" y="connsiteY0"/>
                </a:cxn>
                <a:cxn ang="0">
                  <a:pos x="connsiteX1" y="connsiteY1"/>
                </a:cxn>
              </a:cxnLst>
              <a:rect l="l" t="t" r="r" b="b"/>
              <a:pathLst>
                <a:path w="12699" h="232753">
                  <a:moveTo>
                    <a:pt x="0" y="232753"/>
                  </a:moveTo>
                  <a:lnTo>
                    <a:pt x="0" y="0"/>
                  </a:lnTo>
                </a:path>
              </a:pathLst>
            </a:custGeom>
            <a:noFill/>
            <a:ln w="16589" cap="flat">
              <a:solidFill>
                <a:schemeClr val="accent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34209C8-190B-CA2F-4F79-07345EA62891}"/>
                </a:ext>
              </a:extLst>
            </p:cNvPr>
            <p:cNvSpPr/>
            <p:nvPr/>
          </p:nvSpPr>
          <p:spPr>
            <a:xfrm>
              <a:off x="716698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E66DF8DF-A456-6820-5D7C-DFF214685CBE}"/>
                </a:ext>
              </a:extLst>
            </p:cNvPr>
            <p:cNvSpPr/>
            <p:nvPr/>
          </p:nvSpPr>
          <p:spPr>
            <a:xfrm>
              <a:off x="7328043" y="5914591"/>
              <a:ext cx="12699" cy="284480"/>
            </a:xfrm>
            <a:custGeom>
              <a:avLst/>
              <a:gdLst>
                <a:gd name="connsiteX0" fmla="*/ 0 w 12699"/>
                <a:gd name="connsiteY0" fmla="*/ 284480 h 284480"/>
                <a:gd name="connsiteX1" fmla="*/ 0 w 12699"/>
                <a:gd name="connsiteY1" fmla="*/ 0 h 284480"/>
              </a:gdLst>
              <a:ahLst/>
              <a:cxnLst>
                <a:cxn ang="0">
                  <a:pos x="connsiteX0" y="connsiteY0"/>
                </a:cxn>
                <a:cxn ang="0">
                  <a:pos x="connsiteX1" y="connsiteY1"/>
                </a:cxn>
              </a:cxnLst>
              <a:rect l="l" t="t" r="r" b="b"/>
              <a:pathLst>
                <a:path w="12699" h="284480">
                  <a:moveTo>
                    <a:pt x="0" y="284480"/>
                  </a:moveTo>
                  <a:lnTo>
                    <a:pt x="0" y="0"/>
                  </a:lnTo>
                </a:path>
              </a:pathLst>
            </a:custGeom>
            <a:noFill/>
            <a:ln w="16589" cap="flat">
              <a:solidFill>
                <a:schemeClr val="accent1"/>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024D1C25-7308-D3E4-2C1B-2DE5FC66D3A4}"/>
                </a:ext>
              </a:extLst>
            </p:cNvPr>
            <p:cNvSpPr/>
            <p:nvPr/>
          </p:nvSpPr>
          <p:spPr>
            <a:xfrm>
              <a:off x="748909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2F9739A3-2017-28CB-8A2A-CE5CF8748EEA}"/>
                </a:ext>
              </a:extLst>
            </p:cNvPr>
            <p:cNvSpPr/>
            <p:nvPr/>
          </p:nvSpPr>
          <p:spPr>
            <a:xfrm>
              <a:off x="7650153" y="5833311"/>
              <a:ext cx="12699" cy="365759"/>
            </a:xfrm>
            <a:custGeom>
              <a:avLst/>
              <a:gdLst>
                <a:gd name="connsiteX0" fmla="*/ 0 w 12699"/>
                <a:gd name="connsiteY0" fmla="*/ 365760 h 365759"/>
                <a:gd name="connsiteX1" fmla="*/ 0 w 12699"/>
                <a:gd name="connsiteY1" fmla="*/ 0 h 365759"/>
              </a:gdLst>
              <a:ahLst/>
              <a:cxnLst>
                <a:cxn ang="0">
                  <a:pos x="connsiteX0" y="connsiteY0"/>
                </a:cxn>
                <a:cxn ang="0">
                  <a:pos x="connsiteX1" y="connsiteY1"/>
                </a:cxn>
              </a:cxnLst>
              <a:rect l="l" t="t" r="r" b="b"/>
              <a:pathLst>
                <a:path w="12699" h="365759">
                  <a:moveTo>
                    <a:pt x="0" y="365760"/>
                  </a:moveTo>
                  <a:lnTo>
                    <a:pt x="0" y="0"/>
                  </a:lnTo>
                </a:path>
              </a:pathLst>
            </a:custGeom>
            <a:noFill/>
            <a:ln w="16589" cap="flat">
              <a:solidFill>
                <a:schemeClr val="accent1"/>
              </a:solidFill>
              <a:prstDash val="solid"/>
              <a:round/>
            </a:ln>
          </p:spPr>
          <p:txBody>
            <a:bodyPr rtlCol="0" anchor="ctr"/>
            <a:lstStyle/>
            <a:p>
              <a:endParaRPr lang="en-US"/>
            </a:p>
          </p:txBody>
        </p:sp>
        <p:sp>
          <p:nvSpPr>
            <p:cNvPr id="155" name="Freeform: Shape 154">
              <a:extLst>
                <a:ext uri="{FF2B5EF4-FFF2-40B4-BE49-F238E27FC236}">
                  <a16:creationId xmlns:a16="http://schemas.microsoft.com/office/drawing/2014/main" id="{6BD2011B-3BD7-7FEB-EECC-B523809779BA}"/>
                </a:ext>
              </a:extLst>
            </p:cNvPr>
            <p:cNvSpPr/>
            <p:nvPr/>
          </p:nvSpPr>
          <p:spPr>
            <a:xfrm>
              <a:off x="7811214"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86BF390C-D6B0-2C1D-197C-49CBFB6EF22A}"/>
                </a:ext>
              </a:extLst>
            </p:cNvPr>
            <p:cNvSpPr/>
            <p:nvPr/>
          </p:nvSpPr>
          <p:spPr>
            <a:xfrm>
              <a:off x="7972275" y="5687007"/>
              <a:ext cx="12699" cy="512064"/>
            </a:xfrm>
            <a:custGeom>
              <a:avLst/>
              <a:gdLst>
                <a:gd name="connsiteX0" fmla="*/ 0 w 12699"/>
                <a:gd name="connsiteY0" fmla="*/ 512064 h 512064"/>
                <a:gd name="connsiteX1" fmla="*/ 0 w 12699"/>
                <a:gd name="connsiteY1" fmla="*/ 0 h 512064"/>
              </a:gdLst>
              <a:ahLst/>
              <a:cxnLst>
                <a:cxn ang="0">
                  <a:pos x="connsiteX0" y="connsiteY0"/>
                </a:cxn>
                <a:cxn ang="0">
                  <a:pos x="connsiteX1" y="connsiteY1"/>
                </a:cxn>
              </a:cxnLst>
              <a:rect l="l" t="t" r="r" b="b"/>
              <a:pathLst>
                <a:path w="12699" h="512064">
                  <a:moveTo>
                    <a:pt x="0" y="512064"/>
                  </a:moveTo>
                  <a:lnTo>
                    <a:pt x="0" y="0"/>
                  </a:lnTo>
                </a:path>
              </a:pathLst>
            </a:custGeom>
            <a:noFill/>
            <a:ln w="16589" cap="flat">
              <a:solidFill>
                <a:schemeClr val="accent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2C921E9C-A1D9-FD05-6FFC-F29C43425F9C}"/>
                </a:ext>
              </a:extLst>
            </p:cNvPr>
            <p:cNvSpPr/>
            <p:nvPr/>
          </p:nvSpPr>
          <p:spPr>
            <a:xfrm>
              <a:off x="813333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7A280A0B-518D-77BE-9B29-C8430141ACF4}"/>
                </a:ext>
              </a:extLst>
            </p:cNvPr>
            <p:cNvSpPr/>
            <p:nvPr/>
          </p:nvSpPr>
          <p:spPr>
            <a:xfrm>
              <a:off x="8294397" y="5345631"/>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noFill/>
            <a:ln w="16589" cap="flat">
              <a:solidFill>
                <a:schemeClr val="accent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FC58860-C861-7D39-151F-B0C4C55DE58A}"/>
                </a:ext>
              </a:extLst>
            </p:cNvPr>
            <p:cNvSpPr/>
            <p:nvPr/>
          </p:nvSpPr>
          <p:spPr>
            <a:xfrm>
              <a:off x="845544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DEFDB2D6-858D-1522-DA8C-50192B433413}"/>
                </a:ext>
              </a:extLst>
            </p:cNvPr>
            <p:cNvSpPr/>
            <p:nvPr/>
          </p:nvSpPr>
          <p:spPr>
            <a:xfrm>
              <a:off x="8616506" y="3638751"/>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noFill/>
            <a:ln w="16589" cap="flat">
              <a:solidFill>
                <a:schemeClr val="accent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74761A00-3559-C299-D747-6F5FC3AE0510}"/>
                </a:ext>
              </a:extLst>
            </p:cNvPr>
            <p:cNvSpPr/>
            <p:nvPr/>
          </p:nvSpPr>
          <p:spPr>
            <a:xfrm>
              <a:off x="8777568"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E6A2585-F8AC-EBD1-1D2E-0CE4E835FE2F}"/>
                </a:ext>
              </a:extLst>
            </p:cNvPr>
            <p:cNvSpPr/>
            <p:nvPr/>
          </p:nvSpPr>
          <p:spPr>
            <a:xfrm>
              <a:off x="8938629" y="3638751"/>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noFill/>
            <a:ln w="16589" cap="flat">
              <a:solidFill>
                <a:schemeClr val="accent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1765A7D0-8473-9584-4F34-C7517A8E4310}"/>
                </a:ext>
              </a:extLst>
            </p:cNvPr>
            <p:cNvSpPr/>
            <p:nvPr/>
          </p:nvSpPr>
          <p:spPr>
            <a:xfrm>
              <a:off x="909969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E2AD667D-D376-B57C-528A-1A9F87659FC2}"/>
                </a:ext>
              </a:extLst>
            </p:cNvPr>
            <p:cNvSpPr/>
            <p:nvPr/>
          </p:nvSpPr>
          <p:spPr>
            <a:xfrm>
              <a:off x="9260738" y="5345631"/>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noFill/>
            <a:ln w="16589" cap="flat">
              <a:solidFill>
                <a:schemeClr val="accent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4FD1F26E-5BE7-E4DD-1F82-9EC124003A3F}"/>
                </a:ext>
              </a:extLst>
            </p:cNvPr>
            <p:cNvSpPr/>
            <p:nvPr/>
          </p:nvSpPr>
          <p:spPr>
            <a:xfrm>
              <a:off x="942179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F12EC05A-DCE0-5FA9-9331-DE782724C988}"/>
                </a:ext>
              </a:extLst>
            </p:cNvPr>
            <p:cNvSpPr/>
            <p:nvPr/>
          </p:nvSpPr>
          <p:spPr>
            <a:xfrm>
              <a:off x="9582860" y="5687007"/>
              <a:ext cx="12699" cy="512064"/>
            </a:xfrm>
            <a:custGeom>
              <a:avLst/>
              <a:gdLst>
                <a:gd name="connsiteX0" fmla="*/ 0 w 12699"/>
                <a:gd name="connsiteY0" fmla="*/ 512064 h 512064"/>
                <a:gd name="connsiteX1" fmla="*/ 0 w 12699"/>
                <a:gd name="connsiteY1" fmla="*/ 0 h 512064"/>
              </a:gdLst>
              <a:ahLst/>
              <a:cxnLst>
                <a:cxn ang="0">
                  <a:pos x="connsiteX0" y="connsiteY0"/>
                </a:cxn>
                <a:cxn ang="0">
                  <a:pos x="connsiteX1" y="connsiteY1"/>
                </a:cxn>
              </a:cxnLst>
              <a:rect l="l" t="t" r="r" b="b"/>
              <a:pathLst>
                <a:path w="12699" h="512064">
                  <a:moveTo>
                    <a:pt x="0" y="512064"/>
                  </a:moveTo>
                  <a:lnTo>
                    <a:pt x="0" y="0"/>
                  </a:lnTo>
                </a:path>
              </a:pathLst>
            </a:custGeom>
            <a:noFill/>
            <a:ln w="16589" cap="flat">
              <a:solidFill>
                <a:schemeClr val="accent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0BD842D6-04D0-08D4-0107-FAB82B0D472D}"/>
                </a:ext>
              </a:extLst>
            </p:cNvPr>
            <p:cNvSpPr/>
            <p:nvPr/>
          </p:nvSpPr>
          <p:spPr>
            <a:xfrm>
              <a:off x="974392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19E4389C-0D57-2DF3-E58A-68771380A472}"/>
                </a:ext>
              </a:extLst>
            </p:cNvPr>
            <p:cNvSpPr/>
            <p:nvPr/>
          </p:nvSpPr>
          <p:spPr>
            <a:xfrm>
              <a:off x="9904983" y="5833311"/>
              <a:ext cx="12699" cy="365759"/>
            </a:xfrm>
            <a:custGeom>
              <a:avLst/>
              <a:gdLst>
                <a:gd name="connsiteX0" fmla="*/ 0 w 12699"/>
                <a:gd name="connsiteY0" fmla="*/ 365760 h 365759"/>
                <a:gd name="connsiteX1" fmla="*/ 0 w 12699"/>
                <a:gd name="connsiteY1" fmla="*/ 0 h 365759"/>
              </a:gdLst>
              <a:ahLst/>
              <a:cxnLst>
                <a:cxn ang="0">
                  <a:pos x="connsiteX0" y="connsiteY0"/>
                </a:cxn>
                <a:cxn ang="0">
                  <a:pos x="connsiteX1" y="connsiteY1"/>
                </a:cxn>
              </a:cxnLst>
              <a:rect l="l" t="t" r="r" b="b"/>
              <a:pathLst>
                <a:path w="12699" h="365759">
                  <a:moveTo>
                    <a:pt x="0" y="365760"/>
                  </a:moveTo>
                  <a:lnTo>
                    <a:pt x="0" y="0"/>
                  </a:lnTo>
                </a:path>
              </a:pathLst>
            </a:custGeom>
            <a:noFill/>
            <a:ln w="16589" cap="flat">
              <a:solidFill>
                <a:schemeClr val="accent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5F92FE75-2DC4-703C-5DEA-DA7151C7959D}"/>
                </a:ext>
              </a:extLst>
            </p:cNvPr>
            <p:cNvSpPr/>
            <p:nvPr/>
          </p:nvSpPr>
          <p:spPr>
            <a:xfrm>
              <a:off x="10066043"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B6A3B02C-F6D2-2FF5-71A2-B4A4F8C598FE}"/>
                </a:ext>
              </a:extLst>
            </p:cNvPr>
            <p:cNvSpPr/>
            <p:nvPr/>
          </p:nvSpPr>
          <p:spPr>
            <a:xfrm>
              <a:off x="10227092" y="5914591"/>
              <a:ext cx="12699" cy="284480"/>
            </a:xfrm>
            <a:custGeom>
              <a:avLst/>
              <a:gdLst>
                <a:gd name="connsiteX0" fmla="*/ 0 w 12699"/>
                <a:gd name="connsiteY0" fmla="*/ 284480 h 284480"/>
                <a:gd name="connsiteX1" fmla="*/ 0 w 12699"/>
                <a:gd name="connsiteY1" fmla="*/ 0 h 284480"/>
              </a:gdLst>
              <a:ahLst/>
              <a:cxnLst>
                <a:cxn ang="0">
                  <a:pos x="connsiteX0" y="connsiteY0"/>
                </a:cxn>
                <a:cxn ang="0">
                  <a:pos x="connsiteX1" y="connsiteY1"/>
                </a:cxn>
              </a:cxnLst>
              <a:rect l="l" t="t" r="r" b="b"/>
              <a:pathLst>
                <a:path w="12699" h="284480">
                  <a:moveTo>
                    <a:pt x="0" y="284480"/>
                  </a:moveTo>
                  <a:lnTo>
                    <a:pt x="0" y="0"/>
                  </a:lnTo>
                </a:path>
              </a:pathLst>
            </a:custGeom>
            <a:noFill/>
            <a:ln w="16589" cap="flat">
              <a:solidFill>
                <a:schemeClr val="accent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FD414686-AFAD-42CD-4A7D-B748A3DA63E4}"/>
                </a:ext>
              </a:extLst>
            </p:cNvPr>
            <p:cNvSpPr/>
            <p:nvPr/>
          </p:nvSpPr>
          <p:spPr>
            <a:xfrm>
              <a:off x="10388153"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1C072681-D2F7-F00C-AAD5-2676D2FECCED}"/>
                </a:ext>
              </a:extLst>
            </p:cNvPr>
            <p:cNvSpPr/>
            <p:nvPr/>
          </p:nvSpPr>
          <p:spPr>
            <a:xfrm>
              <a:off x="10549214" y="5966318"/>
              <a:ext cx="12699" cy="232753"/>
            </a:xfrm>
            <a:custGeom>
              <a:avLst/>
              <a:gdLst>
                <a:gd name="connsiteX0" fmla="*/ 0 w 12699"/>
                <a:gd name="connsiteY0" fmla="*/ 232753 h 232753"/>
                <a:gd name="connsiteX1" fmla="*/ 0 w 12699"/>
                <a:gd name="connsiteY1" fmla="*/ 0 h 232753"/>
              </a:gdLst>
              <a:ahLst/>
              <a:cxnLst>
                <a:cxn ang="0">
                  <a:pos x="connsiteX0" y="connsiteY0"/>
                </a:cxn>
                <a:cxn ang="0">
                  <a:pos x="connsiteX1" y="connsiteY1"/>
                </a:cxn>
              </a:cxnLst>
              <a:rect l="l" t="t" r="r" b="b"/>
              <a:pathLst>
                <a:path w="12699" h="232753">
                  <a:moveTo>
                    <a:pt x="0" y="232753"/>
                  </a:moveTo>
                  <a:lnTo>
                    <a:pt x="0" y="0"/>
                  </a:lnTo>
                </a:path>
              </a:pathLst>
            </a:custGeom>
            <a:noFill/>
            <a:ln w="16589" cap="flat">
              <a:solidFill>
                <a:schemeClr val="accent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212EBF5A-72C6-3FF1-05A8-5D2052078E8B}"/>
                </a:ext>
              </a:extLst>
            </p:cNvPr>
            <p:cNvSpPr/>
            <p:nvPr/>
          </p:nvSpPr>
          <p:spPr>
            <a:xfrm>
              <a:off x="1071027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B455A949-6938-BA11-1DF9-2B52D6EFDE8B}"/>
                </a:ext>
              </a:extLst>
            </p:cNvPr>
            <p:cNvSpPr/>
            <p:nvPr/>
          </p:nvSpPr>
          <p:spPr>
            <a:xfrm>
              <a:off x="10871337" y="6002119"/>
              <a:ext cx="12699" cy="196951"/>
            </a:xfrm>
            <a:custGeom>
              <a:avLst/>
              <a:gdLst>
                <a:gd name="connsiteX0" fmla="*/ 0 w 12699"/>
                <a:gd name="connsiteY0" fmla="*/ 196952 h 196951"/>
                <a:gd name="connsiteX1" fmla="*/ 0 w 12699"/>
                <a:gd name="connsiteY1" fmla="*/ 0 h 196951"/>
              </a:gdLst>
              <a:ahLst/>
              <a:cxnLst>
                <a:cxn ang="0">
                  <a:pos x="connsiteX0" y="connsiteY0"/>
                </a:cxn>
                <a:cxn ang="0">
                  <a:pos x="connsiteX1" y="connsiteY1"/>
                </a:cxn>
              </a:cxnLst>
              <a:rect l="l" t="t" r="r" b="b"/>
              <a:pathLst>
                <a:path w="12699" h="196951">
                  <a:moveTo>
                    <a:pt x="0" y="196952"/>
                  </a:moveTo>
                  <a:lnTo>
                    <a:pt x="0" y="0"/>
                  </a:lnTo>
                </a:path>
              </a:pathLst>
            </a:custGeom>
            <a:noFill/>
            <a:ln w="16589" cap="flat">
              <a:solidFill>
                <a:schemeClr val="accent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A19801FC-9FC7-56D4-B608-3E26AD135DCA}"/>
                </a:ext>
              </a:extLst>
            </p:cNvPr>
            <p:cNvSpPr/>
            <p:nvPr/>
          </p:nvSpPr>
          <p:spPr>
            <a:xfrm>
              <a:off x="1103238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44F19C6D-FFF7-8314-4BB1-4F9A34D209F0}"/>
                </a:ext>
              </a:extLst>
            </p:cNvPr>
            <p:cNvSpPr/>
            <p:nvPr/>
          </p:nvSpPr>
          <p:spPr>
            <a:xfrm>
              <a:off x="11193446" y="6028383"/>
              <a:ext cx="12699" cy="170688"/>
            </a:xfrm>
            <a:custGeom>
              <a:avLst/>
              <a:gdLst>
                <a:gd name="connsiteX0" fmla="*/ 0 w 12699"/>
                <a:gd name="connsiteY0" fmla="*/ 170688 h 170688"/>
                <a:gd name="connsiteX1" fmla="*/ 0 w 12699"/>
                <a:gd name="connsiteY1" fmla="*/ 0 h 170688"/>
              </a:gdLst>
              <a:ahLst/>
              <a:cxnLst>
                <a:cxn ang="0">
                  <a:pos x="connsiteX0" y="connsiteY0"/>
                </a:cxn>
                <a:cxn ang="0">
                  <a:pos x="connsiteX1" y="connsiteY1"/>
                </a:cxn>
              </a:cxnLst>
              <a:rect l="l" t="t" r="r" b="b"/>
              <a:pathLst>
                <a:path w="12699" h="170688">
                  <a:moveTo>
                    <a:pt x="0" y="170688"/>
                  </a:moveTo>
                  <a:lnTo>
                    <a:pt x="0" y="0"/>
                  </a:lnTo>
                </a:path>
              </a:pathLst>
            </a:custGeom>
            <a:noFill/>
            <a:ln w="16589" cap="flat">
              <a:solidFill>
                <a:schemeClr val="accent1"/>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510672F4-8CFC-FA83-7663-508978957054}"/>
                </a:ext>
              </a:extLst>
            </p:cNvPr>
            <p:cNvSpPr/>
            <p:nvPr/>
          </p:nvSpPr>
          <p:spPr>
            <a:xfrm>
              <a:off x="11354507"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6C115636-6728-D98D-2202-6843BA1DDB8D}"/>
                </a:ext>
              </a:extLst>
            </p:cNvPr>
            <p:cNvSpPr/>
            <p:nvPr/>
          </p:nvSpPr>
          <p:spPr>
            <a:xfrm>
              <a:off x="11515568" y="6048462"/>
              <a:ext cx="12699" cy="150609"/>
            </a:xfrm>
            <a:custGeom>
              <a:avLst/>
              <a:gdLst>
                <a:gd name="connsiteX0" fmla="*/ 0 w 12699"/>
                <a:gd name="connsiteY0" fmla="*/ 150609 h 150609"/>
                <a:gd name="connsiteX1" fmla="*/ 0 w 12699"/>
                <a:gd name="connsiteY1" fmla="*/ 0 h 150609"/>
              </a:gdLst>
              <a:ahLst/>
              <a:cxnLst>
                <a:cxn ang="0">
                  <a:pos x="connsiteX0" y="connsiteY0"/>
                </a:cxn>
                <a:cxn ang="0">
                  <a:pos x="connsiteX1" y="connsiteY1"/>
                </a:cxn>
              </a:cxnLst>
              <a:rect l="l" t="t" r="r" b="b"/>
              <a:pathLst>
                <a:path w="12699" h="150609">
                  <a:moveTo>
                    <a:pt x="0" y="150609"/>
                  </a:moveTo>
                  <a:lnTo>
                    <a:pt x="0" y="0"/>
                  </a:lnTo>
                </a:path>
              </a:pathLst>
            </a:custGeom>
            <a:noFill/>
            <a:ln w="16589" cap="flat">
              <a:solidFill>
                <a:schemeClr val="accent1"/>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E4446089-4614-A16C-A590-CF02ED8B7807}"/>
                </a:ext>
              </a:extLst>
            </p:cNvPr>
            <p:cNvSpPr/>
            <p:nvPr/>
          </p:nvSpPr>
          <p:spPr>
            <a:xfrm>
              <a:off x="1167662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BC683B55-A382-52D4-006E-A7E8B294E3DA}"/>
                </a:ext>
              </a:extLst>
            </p:cNvPr>
            <p:cNvSpPr/>
            <p:nvPr/>
          </p:nvSpPr>
          <p:spPr>
            <a:xfrm>
              <a:off x="11837691" y="6064311"/>
              <a:ext cx="12699" cy="134759"/>
            </a:xfrm>
            <a:custGeom>
              <a:avLst/>
              <a:gdLst>
                <a:gd name="connsiteX0" fmla="*/ 0 w 12699"/>
                <a:gd name="connsiteY0" fmla="*/ 134760 h 134759"/>
                <a:gd name="connsiteX1" fmla="*/ 0 w 12699"/>
                <a:gd name="connsiteY1" fmla="*/ 0 h 134759"/>
              </a:gdLst>
              <a:ahLst/>
              <a:cxnLst>
                <a:cxn ang="0">
                  <a:pos x="connsiteX0" y="connsiteY0"/>
                </a:cxn>
                <a:cxn ang="0">
                  <a:pos x="connsiteX1" y="connsiteY1"/>
                </a:cxn>
              </a:cxnLst>
              <a:rect l="l" t="t" r="r" b="b"/>
              <a:pathLst>
                <a:path w="12699" h="134759">
                  <a:moveTo>
                    <a:pt x="0" y="134760"/>
                  </a:moveTo>
                  <a:lnTo>
                    <a:pt x="0" y="0"/>
                  </a:lnTo>
                </a:path>
              </a:pathLst>
            </a:custGeom>
            <a:noFill/>
            <a:ln w="16589" cap="flat">
              <a:solidFill>
                <a:schemeClr val="accent1"/>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C62F2CF9-7BB2-49FC-E709-FE9C5C42C060}"/>
                </a:ext>
              </a:extLst>
            </p:cNvPr>
            <p:cNvSpPr/>
            <p:nvPr/>
          </p:nvSpPr>
          <p:spPr>
            <a:xfrm>
              <a:off x="1199873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grpSp>
      <p:grpSp>
        <p:nvGrpSpPr>
          <p:cNvPr id="182" name="Graphic 3">
            <a:extLst>
              <a:ext uri="{FF2B5EF4-FFF2-40B4-BE49-F238E27FC236}">
                <a16:creationId xmlns:a16="http://schemas.microsoft.com/office/drawing/2014/main" id="{0B748E53-AC1A-4F53-5E9E-3258323ECFA8}"/>
              </a:ext>
            </a:extLst>
          </p:cNvPr>
          <p:cNvGrpSpPr/>
          <p:nvPr/>
        </p:nvGrpSpPr>
        <p:grpSpPr>
          <a:xfrm>
            <a:off x="4952333" y="3066210"/>
            <a:ext cx="7484146" cy="2752222"/>
            <a:chOff x="5518297" y="3600651"/>
            <a:chExt cx="7484146" cy="2752222"/>
          </a:xfrm>
        </p:grpSpPr>
        <p:sp>
          <p:nvSpPr>
            <p:cNvPr id="183" name="Freeform: Shape 182">
              <a:extLst>
                <a:ext uri="{FF2B5EF4-FFF2-40B4-BE49-F238E27FC236}">
                  <a16:creationId xmlns:a16="http://schemas.microsoft.com/office/drawing/2014/main" id="{E744E643-073E-2231-8C14-48DFF0C6C6EB}"/>
                </a:ext>
              </a:extLst>
            </p:cNvPr>
            <p:cNvSpPr/>
            <p:nvPr/>
          </p:nvSpPr>
          <p:spPr>
            <a:xfrm>
              <a:off x="5518297" y="6160971"/>
              <a:ext cx="76199" cy="76199"/>
            </a:xfrm>
            <a:custGeom>
              <a:avLst/>
              <a:gdLst>
                <a:gd name="connsiteX0" fmla="*/ 38215 w 76199"/>
                <a:gd name="connsiteY0" fmla="*/ 76446 h 76199"/>
                <a:gd name="connsiteX1" fmla="*/ 65156 w 76199"/>
                <a:gd name="connsiteY1" fmla="*/ 65287 h 76199"/>
                <a:gd name="connsiteX2" fmla="*/ 76315 w 76199"/>
                <a:gd name="connsiteY2" fmla="*/ 38346 h 76199"/>
                <a:gd name="connsiteX3" fmla="*/ 65156 w 76199"/>
                <a:gd name="connsiteY3" fmla="*/ 11405 h 76199"/>
                <a:gd name="connsiteX4" fmla="*/ 38215 w 76199"/>
                <a:gd name="connsiteY4" fmla="*/ 246 h 76199"/>
                <a:gd name="connsiteX5" fmla="*/ 11275 w 76199"/>
                <a:gd name="connsiteY5" fmla="*/ 11405 h 76199"/>
                <a:gd name="connsiteX6" fmla="*/ 115 w 76199"/>
                <a:gd name="connsiteY6" fmla="*/ 38346 h 76199"/>
                <a:gd name="connsiteX7" fmla="*/ 11275 w 76199"/>
                <a:gd name="connsiteY7" fmla="*/ 65287 h 76199"/>
                <a:gd name="connsiteX8" fmla="*/ 3821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15" y="76446"/>
                  </a:moveTo>
                  <a:cubicBezTo>
                    <a:pt x="48320" y="76446"/>
                    <a:pt x="58011" y="72432"/>
                    <a:pt x="65156" y="65287"/>
                  </a:cubicBezTo>
                  <a:cubicBezTo>
                    <a:pt x="72301" y="58142"/>
                    <a:pt x="76315" y="48450"/>
                    <a:pt x="76315" y="38346"/>
                  </a:cubicBezTo>
                  <a:cubicBezTo>
                    <a:pt x="76315" y="28242"/>
                    <a:pt x="72301" y="18550"/>
                    <a:pt x="65156" y="11405"/>
                  </a:cubicBezTo>
                  <a:cubicBezTo>
                    <a:pt x="58011" y="4261"/>
                    <a:pt x="48320" y="246"/>
                    <a:pt x="38215" y="246"/>
                  </a:cubicBezTo>
                  <a:cubicBezTo>
                    <a:pt x="28111" y="246"/>
                    <a:pt x="18419" y="4261"/>
                    <a:pt x="11275" y="11405"/>
                  </a:cubicBezTo>
                  <a:cubicBezTo>
                    <a:pt x="4130" y="18550"/>
                    <a:pt x="115" y="28242"/>
                    <a:pt x="115" y="38346"/>
                  </a:cubicBezTo>
                  <a:cubicBezTo>
                    <a:pt x="115" y="48450"/>
                    <a:pt x="4130" y="58142"/>
                    <a:pt x="11275" y="65287"/>
                  </a:cubicBezTo>
                  <a:cubicBezTo>
                    <a:pt x="18419" y="72432"/>
                    <a:pt x="28111" y="76446"/>
                    <a:pt x="38215"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B00ED300-4192-15EE-EC0E-AEB553758B75}"/>
                </a:ext>
              </a:extLst>
            </p:cNvPr>
            <p:cNvSpPr/>
            <p:nvPr/>
          </p:nvSpPr>
          <p:spPr>
            <a:xfrm>
              <a:off x="5679345" y="6026211"/>
              <a:ext cx="76199" cy="76199"/>
            </a:xfrm>
            <a:custGeom>
              <a:avLst/>
              <a:gdLst>
                <a:gd name="connsiteX0" fmla="*/ 38228 w 76199"/>
                <a:gd name="connsiteY0" fmla="*/ 76436 h 76199"/>
                <a:gd name="connsiteX1" fmla="*/ 65169 w 76199"/>
                <a:gd name="connsiteY1" fmla="*/ 65276 h 76199"/>
                <a:gd name="connsiteX2" fmla="*/ 76328 w 76199"/>
                <a:gd name="connsiteY2" fmla="*/ 38336 h 76199"/>
                <a:gd name="connsiteX3" fmla="*/ 65169 w 76199"/>
                <a:gd name="connsiteY3" fmla="*/ 11395 h 76199"/>
                <a:gd name="connsiteX4" fmla="*/ 38228 w 76199"/>
                <a:gd name="connsiteY4" fmla="*/ 236 h 76199"/>
                <a:gd name="connsiteX5" fmla="*/ 11287 w 76199"/>
                <a:gd name="connsiteY5" fmla="*/ 11395 h 76199"/>
                <a:gd name="connsiteX6" fmla="*/ 128 w 76199"/>
                <a:gd name="connsiteY6" fmla="*/ 38336 h 76199"/>
                <a:gd name="connsiteX7" fmla="*/ 11287 w 76199"/>
                <a:gd name="connsiteY7" fmla="*/ 65276 h 76199"/>
                <a:gd name="connsiteX8" fmla="*/ 38228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28" y="76436"/>
                  </a:moveTo>
                  <a:cubicBezTo>
                    <a:pt x="48332" y="76436"/>
                    <a:pt x="58024" y="72421"/>
                    <a:pt x="65169" y="65276"/>
                  </a:cubicBezTo>
                  <a:cubicBezTo>
                    <a:pt x="72313" y="58132"/>
                    <a:pt x="76328" y="48440"/>
                    <a:pt x="76328" y="38336"/>
                  </a:cubicBezTo>
                  <a:cubicBezTo>
                    <a:pt x="76328" y="28231"/>
                    <a:pt x="72313" y="18540"/>
                    <a:pt x="65169" y="11395"/>
                  </a:cubicBezTo>
                  <a:cubicBezTo>
                    <a:pt x="58024" y="4250"/>
                    <a:pt x="48332" y="236"/>
                    <a:pt x="38228" y="236"/>
                  </a:cubicBezTo>
                  <a:cubicBezTo>
                    <a:pt x="28124" y="236"/>
                    <a:pt x="18432" y="4250"/>
                    <a:pt x="11287" y="11395"/>
                  </a:cubicBezTo>
                  <a:cubicBezTo>
                    <a:pt x="4143" y="18540"/>
                    <a:pt x="128" y="28231"/>
                    <a:pt x="128" y="38336"/>
                  </a:cubicBezTo>
                  <a:cubicBezTo>
                    <a:pt x="128" y="48440"/>
                    <a:pt x="4143" y="58132"/>
                    <a:pt x="11287" y="65276"/>
                  </a:cubicBezTo>
                  <a:cubicBezTo>
                    <a:pt x="18432" y="72421"/>
                    <a:pt x="28124" y="76436"/>
                    <a:pt x="38228" y="7643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2FC53078-C1D0-4E57-549F-7BC4E97E11DE}"/>
                </a:ext>
              </a:extLst>
            </p:cNvPr>
            <p:cNvSpPr/>
            <p:nvPr/>
          </p:nvSpPr>
          <p:spPr>
            <a:xfrm>
              <a:off x="5840406" y="6160971"/>
              <a:ext cx="76199" cy="76199"/>
            </a:xfrm>
            <a:custGeom>
              <a:avLst/>
              <a:gdLst>
                <a:gd name="connsiteX0" fmla="*/ 38241 w 76199"/>
                <a:gd name="connsiteY0" fmla="*/ 76446 h 76199"/>
                <a:gd name="connsiteX1" fmla="*/ 65181 w 76199"/>
                <a:gd name="connsiteY1" fmla="*/ 65287 h 76199"/>
                <a:gd name="connsiteX2" fmla="*/ 76341 w 76199"/>
                <a:gd name="connsiteY2" fmla="*/ 38346 h 76199"/>
                <a:gd name="connsiteX3" fmla="*/ 65181 w 76199"/>
                <a:gd name="connsiteY3" fmla="*/ 11405 h 76199"/>
                <a:gd name="connsiteX4" fmla="*/ 38241 w 76199"/>
                <a:gd name="connsiteY4" fmla="*/ 246 h 76199"/>
                <a:gd name="connsiteX5" fmla="*/ 11300 w 76199"/>
                <a:gd name="connsiteY5" fmla="*/ 11405 h 76199"/>
                <a:gd name="connsiteX6" fmla="*/ 141 w 76199"/>
                <a:gd name="connsiteY6" fmla="*/ 38346 h 76199"/>
                <a:gd name="connsiteX7" fmla="*/ 11300 w 76199"/>
                <a:gd name="connsiteY7" fmla="*/ 65287 h 76199"/>
                <a:gd name="connsiteX8" fmla="*/ 3824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41" y="76446"/>
                  </a:moveTo>
                  <a:cubicBezTo>
                    <a:pt x="48345" y="76446"/>
                    <a:pt x="58037" y="72432"/>
                    <a:pt x="65181" y="65287"/>
                  </a:cubicBezTo>
                  <a:cubicBezTo>
                    <a:pt x="72326" y="58142"/>
                    <a:pt x="76341" y="48450"/>
                    <a:pt x="76341" y="38346"/>
                  </a:cubicBezTo>
                  <a:cubicBezTo>
                    <a:pt x="76341" y="28242"/>
                    <a:pt x="72326" y="18550"/>
                    <a:pt x="65181" y="11405"/>
                  </a:cubicBezTo>
                  <a:cubicBezTo>
                    <a:pt x="58037" y="4261"/>
                    <a:pt x="48345" y="246"/>
                    <a:pt x="38241" y="246"/>
                  </a:cubicBezTo>
                  <a:cubicBezTo>
                    <a:pt x="28136" y="246"/>
                    <a:pt x="18445" y="4261"/>
                    <a:pt x="11300" y="11405"/>
                  </a:cubicBezTo>
                  <a:cubicBezTo>
                    <a:pt x="4155" y="18550"/>
                    <a:pt x="141" y="28242"/>
                    <a:pt x="141" y="38346"/>
                  </a:cubicBezTo>
                  <a:cubicBezTo>
                    <a:pt x="141" y="48450"/>
                    <a:pt x="4155" y="58142"/>
                    <a:pt x="11300" y="65287"/>
                  </a:cubicBezTo>
                  <a:cubicBezTo>
                    <a:pt x="18445" y="72432"/>
                    <a:pt x="28136" y="76446"/>
                    <a:pt x="3824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0F51E292-8933-4545-0D15-2DEDA11DB5B1}"/>
                </a:ext>
              </a:extLst>
            </p:cNvPr>
            <p:cNvSpPr/>
            <p:nvPr/>
          </p:nvSpPr>
          <p:spPr>
            <a:xfrm>
              <a:off x="6001467" y="6010362"/>
              <a:ext cx="76199" cy="76199"/>
            </a:xfrm>
            <a:custGeom>
              <a:avLst/>
              <a:gdLst>
                <a:gd name="connsiteX0" fmla="*/ 38253 w 76199"/>
                <a:gd name="connsiteY0" fmla="*/ 76434 h 76199"/>
                <a:gd name="connsiteX1" fmla="*/ 65194 w 76199"/>
                <a:gd name="connsiteY1" fmla="*/ 65275 h 76199"/>
                <a:gd name="connsiteX2" fmla="*/ 76353 w 76199"/>
                <a:gd name="connsiteY2" fmla="*/ 38334 h 76199"/>
                <a:gd name="connsiteX3" fmla="*/ 65194 w 76199"/>
                <a:gd name="connsiteY3" fmla="*/ 11394 h 76199"/>
                <a:gd name="connsiteX4" fmla="*/ 38253 w 76199"/>
                <a:gd name="connsiteY4" fmla="*/ 234 h 76199"/>
                <a:gd name="connsiteX5" fmla="*/ 11313 w 76199"/>
                <a:gd name="connsiteY5" fmla="*/ 11394 h 76199"/>
                <a:gd name="connsiteX6" fmla="*/ 153 w 76199"/>
                <a:gd name="connsiteY6" fmla="*/ 38334 h 76199"/>
                <a:gd name="connsiteX7" fmla="*/ 11313 w 76199"/>
                <a:gd name="connsiteY7" fmla="*/ 65275 h 76199"/>
                <a:gd name="connsiteX8" fmla="*/ 38253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53" y="76434"/>
                  </a:moveTo>
                  <a:cubicBezTo>
                    <a:pt x="48358" y="76434"/>
                    <a:pt x="58049" y="72420"/>
                    <a:pt x="65194" y="65275"/>
                  </a:cubicBezTo>
                  <a:cubicBezTo>
                    <a:pt x="72339" y="58130"/>
                    <a:pt x="76353" y="48439"/>
                    <a:pt x="76353" y="38334"/>
                  </a:cubicBezTo>
                  <a:cubicBezTo>
                    <a:pt x="76353" y="28230"/>
                    <a:pt x="72339" y="18538"/>
                    <a:pt x="65194" y="11394"/>
                  </a:cubicBezTo>
                  <a:cubicBezTo>
                    <a:pt x="58049" y="4249"/>
                    <a:pt x="48358" y="234"/>
                    <a:pt x="38253" y="234"/>
                  </a:cubicBezTo>
                  <a:cubicBezTo>
                    <a:pt x="28149" y="234"/>
                    <a:pt x="18457" y="4249"/>
                    <a:pt x="11313" y="11394"/>
                  </a:cubicBezTo>
                  <a:cubicBezTo>
                    <a:pt x="4168" y="18538"/>
                    <a:pt x="153" y="28230"/>
                    <a:pt x="153" y="38334"/>
                  </a:cubicBezTo>
                  <a:cubicBezTo>
                    <a:pt x="153" y="48439"/>
                    <a:pt x="4168" y="58130"/>
                    <a:pt x="11313" y="65275"/>
                  </a:cubicBezTo>
                  <a:cubicBezTo>
                    <a:pt x="18457" y="72420"/>
                    <a:pt x="28149" y="76434"/>
                    <a:pt x="38253" y="7643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7" name="Freeform: Shape 186">
              <a:extLst>
                <a:ext uri="{FF2B5EF4-FFF2-40B4-BE49-F238E27FC236}">
                  <a16:creationId xmlns:a16="http://schemas.microsoft.com/office/drawing/2014/main" id="{64264BC6-460F-A905-8BB8-BE8F3E9ABC10}"/>
                </a:ext>
              </a:extLst>
            </p:cNvPr>
            <p:cNvSpPr/>
            <p:nvPr/>
          </p:nvSpPr>
          <p:spPr>
            <a:xfrm>
              <a:off x="6162528" y="6160971"/>
              <a:ext cx="76199" cy="76199"/>
            </a:xfrm>
            <a:custGeom>
              <a:avLst/>
              <a:gdLst>
                <a:gd name="connsiteX0" fmla="*/ 38266 w 76199"/>
                <a:gd name="connsiteY0" fmla="*/ 76446 h 76199"/>
                <a:gd name="connsiteX1" fmla="*/ 65207 w 76199"/>
                <a:gd name="connsiteY1" fmla="*/ 65287 h 76199"/>
                <a:gd name="connsiteX2" fmla="*/ 76366 w 76199"/>
                <a:gd name="connsiteY2" fmla="*/ 38346 h 76199"/>
                <a:gd name="connsiteX3" fmla="*/ 65207 w 76199"/>
                <a:gd name="connsiteY3" fmla="*/ 11405 h 76199"/>
                <a:gd name="connsiteX4" fmla="*/ 38266 w 76199"/>
                <a:gd name="connsiteY4" fmla="*/ 246 h 76199"/>
                <a:gd name="connsiteX5" fmla="*/ 11325 w 76199"/>
                <a:gd name="connsiteY5" fmla="*/ 11405 h 76199"/>
                <a:gd name="connsiteX6" fmla="*/ 166 w 76199"/>
                <a:gd name="connsiteY6" fmla="*/ 38346 h 76199"/>
                <a:gd name="connsiteX7" fmla="*/ 11325 w 76199"/>
                <a:gd name="connsiteY7" fmla="*/ 65287 h 76199"/>
                <a:gd name="connsiteX8" fmla="*/ 3826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66" y="76446"/>
                  </a:moveTo>
                  <a:cubicBezTo>
                    <a:pt x="48370" y="76446"/>
                    <a:pt x="58062" y="72432"/>
                    <a:pt x="65207" y="65287"/>
                  </a:cubicBezTo>
                  <a:cubicBezTo>
                    <a:pt x="72351" y="58142"/>
                    <a:pt x="76366" y="48450"/>
                    <a:pt x="76366" y="38346"/>
                  </a:cubicBezTo>
                  <a:cubicBezTo>
                    <a:pt x="76366" y="28242"/>
                    <a:pt x="72351" y="18550"/>
                    <a:pt x="65207" y="11405"/>
                  </a:cubicBezTo>
                  <a:cubicBezTo>
                    <a:pt x="58062" y="4261"/>
                    <a:pt x="48370" y="246"/>
                    <a:pt x="38266" y="246"/>
                  </a:cubicBezTo>
                  <a:cubicBezTo>
                    <a:pt x="28162" y="246"/>
                    <a:pt x="18470" y="4261"/>
                    <a:pt x="11325" y="11405"/>
                  </a:cubicBezTo>
                  <a:cubicBezTo>
                    <a:pt x="4181" y="18550"/>
                    <a:pt x="166" y="28242"/>
                    <a:pt x="166" y="38346"/>
                  </a:cubicBezTo>
                  <a:cubicBezTo>
                    <a:pt x="166" y="48450"/>
                    <a:pt x="4181" y="58142"/>
                    <a:pt x="11325" y="65287"/>
                  </a:cubicBezTo>
                  <a:cubicBezTo>
                    <a:pt x="18470" y="72432"/>
                    <a:pt x="28162" y="76446"/>
                    <a:pt x="3826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749402E7-233A-38A2-A949-8FCD6F23CE98}"/>
                </a:ext>
              </a:extLst>
            </p:cNvPr>
            <p:cNvSpPr/>
            <p:nvPr/>
          </p:nvSpPr>
          <p:spPr>
            <a:xfrm>
              <a:off x="6323589" y="5990283"/>
              <a:ext cx="76199" cy="76199"/>
            </a:xfrm>
            <a:custGeom>
              <a:avLst/>
              <a:gdLst>
                <a:gd name="connsiteX0" fmla="*/ 38279 w 76199"/>
                <a:gd name="connsiteY0" fmla="*/ 76433 h 76199"/>
                <a:gd name="connsiteX1" fmla="*/ 65219 w 76199"/>
                <a:gd name="connsiteY1" fmla="*/ 65274 h 76199"/>
                <a:gd name="connsiteX2" fmla="*/ 76379 w 76199"/>
                <a:gd name="connsiteY2" fmla="*/ 38333 h 76199"/>
                <a:gd name="connsiteX3" fmla="*/ 65219 w 76199"/>
                <a:gd name="connsiteY3" fmla="*/ 11392 h 76199"/>
                <a:gd name="connsiteX4" fmla="*/ 38279 w 76199"/>
                <a:gd name="connsiteY4" fmla="*/ 233 h 76199"/>
                <a:gd name="connsiteX5" fmla="*/ 11338 w 76199"/>
                <a:gd name="connsiteY5" fmla="*/ 11392 h 76199"/>
                <a:gd name="connsiteX6" fmla="*/ 179 w 76199"/>
                <a:gd name="connsiteY6" fmla="*/ 38333 h 76199"/>
                <a:gd name="connsiteX7" fmla="*/ 11338 w 76199"/>
                <a:gd name="connsiteY7" fmla="*/ 65274 h 76199"/>
                <a:gd name="connsiteX8" fmla="*/ 3827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79" y="76433"/>
                  </a:moveTo>
                  <a:cubicBezTo>
                    <a:pt x="48383" y="76433"/>
                    <a:pt x="58075" y="72418"/>
                    <a:pt x="65219" y="65274"/>
                  </a:cubicBezTo>
                  <a:cubicBezTo>
                    <a:pt x="72364" y="58129"/>
                    <a:pt x="76379" y="48437"/>
                    <a:pt x="76379" y="38333"/>
                  </a:cubicBezTo>
                  <a:cubicBezTo>
                    <a:pt x="76379" y="28229"/>
                    <a:pt x="72364" y="18537"/>
                    <a:pt x="65219" y="11392"/>
                  </a:cubicBezTo>
                  <a:cubicBezTo>
                    <a:pt x="58075" y="4247"/>
                    <a:pt x="48383" y="233"/>
                    <a:pt x="38279" y="233"/>
                  </a:cubicBezTo>
                  <a:cubicBezTo>
                    <a:pt x="28174" y="233"/>
                    <a:pt x="18483" y="4247"/>
                    <a:pt x="11338" y="11392"/>
                  </a:cubicBezTo>
                  <a:cubicBezTo>
                    <a:pt x="4193" y="18537"/>
                    <a:pt x="179" y="28229"/>
                    <a:pt x="179" y="38333"/>
                  </a:cubicBezTo>
                  <a:cubicBezTo>
                    <a:pt x="179" y="48437"/>
                    <a:pt x="4193" y="58129"/>
                    <a:pt x="11338" y="65274"/>
                  </a:cubicBezTo>
                  <a:cubicBezTo>
                    <a:pt x="18483" y="72418"/>
                    <a:pt x="28174" y="76433"/>
                    <a:pt x="38279" y="76433"/>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9" name="Freeform: Shape 188">
              <a:extLst>
                <a:ext uri="{FF2B5EF4-FFF2-40B4-BE49-F238E27FC236}">
                  <a16:creationId xmlns:a16="http://schemas.microsoft.com/office/drawing/2014/main" id="{CD3F0CB9-D284-7927-B681-7CD0A879E058}"/>
                </a:ext>
              </a:extLst>
            </p:cNvPr>
            <p:cNvSpPr/>
            <p:nvPr/>
          </p:nvSpPr>
          <p:spPr>
            <a:xfrm>
              <a:off x="6484650" y="6160971"/>
              <a:ext cx="76199" cy="76199"/>
            </a:xfrm>
            <a:custGeom>
              <a:avLst/>
              <a:gdLst>
                <a:gd name="connsiteX0" fmla="*/ 38291 w 76199"/>
                <a:gd name="connsiteY0" fmla="*/ 76446 h 76199"/>
                <a:gd name="connsiteX1" fmla="*/ 65232 w 76199"/>
                <a:gd name="connsiteY1" fmla="*/ 65287 h 76199"/>
                <a:gd name="connsiteX2" fmla="*/ 76391 w 76199"/>
                <a:gd name="connsiteY2" fmla="*/ 38346 h 76199"/>
                <a:gd name="connsiteX3" fmla="*/ 65232 w 76199"/>
                <a:gd name="connsiteY3" fmla="*/ 11405 h 76199"/>
                <a:gd name="connsiteX4" fmla="*/ 38291 w 76199"/>
                <a:gd name="connsiteY4" fmla="*/ 246 h 76199"/>
                <a:gd name="connsiteX5" fmla="*/ 11351 w 76199"/>
                <a:gd name="connsiteY5" fmla="*/ 11405 h 76199"/>
                <a:gd name="connsiteX6" fmla="*/ 191 w 76199"/>
                <a:gd name="connsiteY6" fmla="*/ 38346 h 76199"/>
                <a:gd name="connsiteX7" fmla="*/ 11351 w 76199"/>
                <a:gd name="connsiteY7" fmla="*/ 65287 h 76199"/>
                <a:gd name="connsiteX8" fmla="*/ 3829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91" y="76446"/>
                  </a:moveTo>
                  <a:cubicBezTo>
                    <a:pt x="48396" y="76446"/>
                    <a:pt x="58087" y="72432"/>
                    <a:pt x="65232" y="65287"/>
                  </a:cubicBezTo>
                  <a:cubicBezTo>
                    <a:pt x="72377" y="58142"/>
                    <a:pt x="76391" y="48450"/>
                    <a:pt x="76391" y="38346"/>
                  </a:cubicBezTo>
                  <a:cubicBezTo>
                    <a:pt x="76391" y="28242"/>
                    <a:pt x="72377" y="18550"/>
                    <a:pt x="65232" y="11405"/>
                  </a:cubicBezTo>
                  <a:cubicBezTo>
                    <a:pt x="58087" y="4261"/>
                    <a:pt x="48396" y="246"/>
                    <a:pt x="38291" y="246"/>
                  </a:cubicBezTo>
                  <a:cubicBezTo>
                    <a:pt x="28187" y="246"/>
                    <a:pt x="18495" y="4261"/>
                    <a:pt x="11351" y="11405"/>
                  </a:cubicBezTo>
                  <a:cubicBezTo>
                    <a:pt x="4206" y="18550"/>
                    <a:pt x="191" y="28242"/>
                    <a:pt x="191" y="38346"/>
                  </a:cubicBezTo>
                  <a:cubicBezTo>
                    <a:pt x="191" y="48450"/>
                    <a:pt x="4206" y="58142"/>
                    <a:pt x="11351" y="65287"/>
                  </a:cubicBezTo>
                  <a:cubicBezTo>
                    <a:pt x="18495" y="72432"/>
                    <a:pt x="28187" y="76446"/>
                    <a:pt x="3829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5F07F43D-21CA-1E4A-D62D-F0FE00F4734F}"/>
                </a:ext>
              </a:extLst>
            </p:cNvPr>
            <p:cNvSpPr/>
            <p:nvPr/>
          </p:nvSpPr>
          <p:spPr>
            <a:xfrm>
              <a:off x="6645699" y="5964019"/>
              <a:ext cx="76199" cy="76199"/>
            </a:xfrm>
            <a:custGeom>
              <a:avLst/>
              <a:gdLst>
                <a:gd name="connsiteX0" fmla="*/ 38304 w 76199"/>
                <a:gd name="connsiteY0" fmla="*/ 76431 h 76199"/>
                <a:gd name="connsiteX1" fmla="*/ 65245 w 76199"/>
                <a:gd name="connsiteY1" fmla="*/ 65271 h 76199"/>
                <a:gd name="connsiteX2" fmla="*/ 76404 w 76199"/>
                <a:gd name="connsiteY2" fmla="*/ 38331 h 76199"/>
                <a:gd name="connsiteX3" fmla="*/ 65245 w 76199"/>
                <a:gd name="connsiteY3" fmla="*/ 11390 h 76199"/>
                <a:gd name="connsiteX4" fmla="*/ 38304 w 76199"/>
                <a:gd name="connsiteY4" fmla="*/ 231 h 76199"/>
                <a:gd name="connsiteX5" fmla="*/ 11363 w 76199"/>
                <a:gd name="connsiteY5" fmla="*/ 11390 h 76199"/>
                <a:gd name="connsiteX6" fmla="*/ 204 w 76199"/>
                <a:gd name="connsiteY6" fmla="*/ 38331 h 76199"/>
                <a:gd name="connsiteX7" fmla="*/ 11363 w 76199"/>
                <a:gd name="connsiteY7" fmla="*/ 65271 h 76199"/>
                <a:gd name="connsiteX8" fmla="*/ 3830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04" y="76431"/>
                  </a:moveTo>
                  <a:cubicBezTo>
                    <a:pt x="48408" y="76431"/>
                    <a:pt x="58100" y="72416"/>
                    <a:pt x="65245" y="65271"/>
                  </a:cubicBezTo>
                  <a:cubicBezTo>
                    <a:pt x="72390" y="58127"/>
                    <a:pt x="76404" y="48435"/>
                    <a:pt x="76404" y="38331"/>
                  </a:cubicBezTo>
                  <a:cubicBezTo>
                    <a:pt x="76404" y="28226"/>
                    <a:pt x="72390" y="18535"/>
                    <a:pt x="65245" y="11390"/>
                  </a:cubicBezTo>
                  <a:cubicBezTo>
                    <a:pt x="58100" y="4245"/>
                    <a:pt x="48408" y="231"/>
                    <a:pt x="38304" y="231"/>
                  </a:cubicBezTo>
                  <a:cubicBezTo>
                    <a:pt x="28200" y="231"/>
                    <a:pt x="18508" y="4245"/>
                    <a:pt x="11363" y="11390"/>
                  </a:cubicBezTo>
                  <a:cubicBezTo>
                    <a:pt x="4219" y="18535"/>
                    <a:pt x="204" y="28226"/>
                    <a:pt x="204" y="38331"/>
                  </a:cubicBezTo>
                  <a:cubicBezTo>
                    <a:pt x="204" y="48435"/>
                    <a:pt x="4219" y="58127"/>
                    <a:pt x="11363" y="65271"/>
                  </a:cubicBezTo>
                  <a:cubicBezTo>
                    <a:pt x="18508" y="72416"/>
                    <a:pt x="28200" y="76431"/>
                    <a:pt x="38304" y="76431"/>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89E84C93-568D-7EA1-93E7-4B3A36040DCA}"/>
                </a:ext>
              </a:extLst>
            </p:cNvPr>
            <p:cNvSpPr/>
            <p:nvPr/>
          </p:nvSpPr>
          <p:spPr>
            <a:xfrm>
              <a:off x="6806760" y="6160971"/>
              <a:ext cx="76199" cy="76199"/>
            </a:xfrm>
            <a:custGeom>
              <a:avLst/>
              <a:gdLst>
                <a:gd name="connsiteX0" fmla="*/ 38317 w 76199"/>
                <a:gd name="connsiteY0" fmla="*/ 76446 h 76199"/>
                <a:gd name="connsiteX1" fmla="*/ 65257 w 76199"/>
                <a:gd name="connsiteY1" fmla="*/ 65287 h 76199"/>
                <a:gd name="connsiteX2" fmla="*/ 76417 w 76199"/>
                <a:gd name="connsiteY2" fmla="*/ 38346 h 76199"/>
                <a:gd name="connsiteX3" fmla="*/ 65257 w 76199"/>
                <a:gd name="connsiteY3" fmla="*/ 11405 h 76199"/>
                <a:gd name="connsiteX4" fmla="*/ 38317 w 76199"/>
                <a:gd name="connsiteY4" fmla="*/ 246 h 76199"/>
                <a:gd name="connsiteX5" fmla="*/ 11376 w 76199"/>
                <a:gd name="connsiteY5" fmla="*/ 11405 h 76199"/>
                <a:gd name="connsiteX6" fmla="*/ 217 w 76199"/>
                <a:gd name="connsiteY6" fmla="*/ 38346 h 76199"/>
                <a:gd name="connsiteX7" fmla="*/ 11376 w 76199"/>
                <a:gd name="connsiteY7" fmla="*/ 65287 h 76199"/>
                <a:gd name="connsiteX8" fmla="*/ 3831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17" y="76446"/>
                  </a:moveTo>
                  <a:cubicBezTo>
                    <a:pt x="48421" y="76446"/>
                    <a:pt x="58113" y="72432"/>
                    <a:pt x="65257" y="65287"/>
                  </a:cubicBezTo>
                  <a:cubicBezTo>
                    <a:pt x="72402" y="58142"/>
                    <a:pt x="76417" y="48450"/>
                    <a:pt x="76417" y="38346"/>
                  </a:cubicBezTo>
                  <a:cubicBezTo>
                    <a:pt x="76417" y="28242"/>
                    <a:pt x="72402" y="18550"/>
                    <a:pt x="65257" y="11405"/>
                  </a:cubicBezTo>
                  <a:cubicBezTo>
                    <a:pt x="58113" y="4261"/>
                    <a:pt x="48421" y="246"/>
                    <a:pt x="38317" y="246"/>
                  </a:cubicBezTo>
                  <a:cubicBezTo>
                    <a:pt x="28213" y="246"/>
                    <a:pt x="18521" y="4261"/>
                    <a:pt x="11376" y="11405"/>
                  </a:cubicBezTo>
                  <a:cubicBezTo>
                    <a:pt x="4231" y="18550"/>
                    <a:pt x="217" y="28242"/>
                    <a:pt x="217" y="38346"/>
                  </a:cubicBezTo>
                  <a:cubicBezTo>
                    <a:pt x="217" y="48450"/>
                    <a:pt x="4231" y="58142"/>
                    <a:pt x="11376" y="65287"/>
                  </a:cubicBezTo>
                  <a:cubicBezTo>
                    <a:pt x="18521" y="72432"/>
                    <a:pt x="28213" y="76446"/>
                    <a:pt x="3831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411ED890-BF0A-4370-76A7-356F99E7992B}"/>
                </a:ext>
              </a:extLst>
            </p:cNvPr>
            <p:cNvSpPr/>
            <p:nvPr/>
          </p:nvSpPr>
          <p:spPr>
            <a:xfrm>
              <a:off x="6967821" y="5928218"/>
              <a:ext cx="76199" cy="76199"/>
            </a:xfrm>
            <a:custGeom>
              <a:avLst/>
              <a:gdLst>
                <a:gd name="connsiteX0" fmla="*/ 38329 w 76199"/>
                <a:gd name="connsiteY0" fmla="*/ 76428 h 76199"/>
                <a:gd name="connsiteX1" fmla="*/ 65270 w 76199"/>
                <a:gd name="connsiteY1" fmla="*/ 65269 h 76199"/>
                <a:gd name="connsiteX2" fmla="*/ 76429 w 76199"/>
                <a:gd name="connsiteY2" fmla="*/ 38328 h 76199"/>
                <a:gd name="connsiteX3" fmla="*/ 65270 w 76199"/>
                <a:gd name="connsiteY3" fmla="*/ 11387 h 76199"/>
                <a:gd name="connsiteX4" fmla="*/ 38329 w 76199"/>
                <a:gd name="connsiteY4" fmla="*/ 228 h 76199"/>
                <a:gd name="connsiteX5" fmla="*/ 11389 w 76199"/>
                <a:gd name="connsiteY5" fmla="*/ 11387 h 76199"/>
                <a:gd name="connsiteX6" fmla="*/ 230 w 76199"/>
                <a:gd name="connsiteY6" fmla="*/ 38328 h 76199"/>
                <a:gd name="connsiteX7" fmla="*/ 11389 w 76199"/>
                <a:gd name="connsiteY7" fmla="*/ 65269 h 76199"/>
                <a:gd name="connsiteX8" fmla="*/ 38329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29" y="76428"/>
                  </a:moveTo>
                  <a:cubicBezTo>
                    <a:pt x="48434" y="76428"/>
                    <a:pt x="58125" y="72413"/>
                    <a:pt x="65270" y="65269"/>
                  </a:cubicBezTo>
                  <a:cubicBezTo>
                    <a:pt x="72415" y="58124"/>
                    <a:pt x="76429" y="48432"/>
                    <a:pt x="76429" y="38328"/>
                  </a:cubicBezTo>
                  <a:cubicBezTo>
                    <a:pt x="76429" y="28224"/>
                    <a:pt x="72415" y="18532"/>
                    <a:pt x="65270" y="11387"/>
                  </a:cubicBezTo>
                  <a:cubicBezTo>
                    <a:pt x="58125" y="4242"/>
                    <a:pt x="48434" y="228"/>
                    <a:pt x="38329" y="228"/>
                  </a:cubicBezTo>
                  <a:cubicBezTo>
                    <a:pt x="28225" y="228"/>
                    <a:pt x="18533" y="4242"/>
                    <a:pt x="11389" y="11387"/>
                  </a:cubicBezTo>
                  <a:cubicBezTo>
                    <a:pt x="4244" y="18532"/>
                    <a:pt x="230" y="28224"/>
                    <a:pt x="230" y="38328"/>
                  </a:cubicBezTo>
                  <a:cubicBezTo>
                    <a:pt x="230" y="48432"/>
                    <a:pt x="4244" y="58124"/>
                    <a:pt x="11389" y="65269"/>
                  </a:cubicBezTo>
                  <a:cubicBezTo>
                    <a:pt x="18533" y="72413"/>
                    <a:pt x="28225" y="76428"/>
                    <a:pt x="38329" y="76428"/>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C739FDBE-7F2A-0F0C-0A3C-DB8CBAD40D96}"/>
                </a:ext>
              </a:extLst>
            </p:cNvPr>
            <p:cNvSpPr/>
            <p:nvPr/>
          </p:nvSpPr>
          <p:spPr>
            <a:xfrm>
              <a:off x="7128882" y="6160971"/>
              <a:ext cx="76199" cy="76199"/>
            </a:xfrm>
            <a:custGeom>
              <a:avLst/>
              <a:gdLst>
                <a:gd name="connsiteX0" fmla="*/ 38342 w 76199"/>
                <a:gd name="connsiteY0" fmla="*/ 76446 h 76199"/>
                <a:gd name="connsiteX1" fmla="*/ 65283 w 76199"/>
                <a:gd name="connsiteY1" fmla="*/ 65287 h 76199"/>
                <a:gd name="connsiteX2" fmla="*/ 76442 w 76199"/>
                <a:gd name="connsiteY2" fmla="*/ 38346 h 76199"/>
                <a:gd name="connsiteX3" fmla="*/ 65283 w 76199"/>
                <a:gd name="connsiteY3" fmla="*/ 11405 h 76199"/>
                <a:gd name="connsiteX4" fmla="*/ 38342 w 76199"/>
                <a:gd name="connsiteY4" fmla="*/ 246 h 76199"/>
                <a:gd name="connsiteX5" fmla="*/ 11401 w 76199"/>
                <a:gd name="connsiteY5" fmla="*/ 11405 h 76199"/>
                <a:gd name="connsiteX6" fmla="*/ 242 w 76199"/>
                <a:gd name="connsiteY6" fmla="*/ 38346 h 76199"/>
                <a:gd name="connsiteX7" fmla="*/ 11401 w 76199"/>
                <a:gd name="connsiteY7" fmla="*/ 65287 h 76199"/>
                <a:gd name="connsiteX8" fmla="*/ 3834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42" y="76446"/>
                  </a:moveTo>
                  <a:cubicBezTo>
                    <a:pt x="48446" y="76446"/>
                    <a:pt x="58138" y="72432"/>
                    <a:pt x="65283" y="65287"/>
                  </a:cubicBezTo>
                  <a:cubicBezTo>
                    <a:pt x="72428" y="58142"/>
                    <a:pt x="76442" y="48450"/>
                    <a:pt x="76442" y="38346"/>
                  </a:cubicBezTo>
                  <a:cubicBezTo>
                    <a:pt x="76442" y="28242"/>
                    <a:pt x="72428" y="18550"/>
                    <a:pt x="65283" y="11405"/>
                  </a:cubicBezTo>
                  <a:cubicBezTo>
                    <a:pt x="58138" y="4261"/>
                    <a:pt x="48446" y="246"/>
                    <a:pt x="38342" y="246"/>
                  </a:cubicBezTo>
                  <a:cubicBezTo>
                    <a:pt x="28238" y="246"/>
                    <a:pt x="18546" y="4261"/>
                    <a:pt x="11401" y="11405"/>
                  </a:cubicBezTo>
                  <a:cubicBezTo>
                    <a:pt x="4257" y="18550"/>
                    <a:pt x="242" y="28242"/>
                    <a:pt x="242" y="38346"/>
                  </a:cubicBezTo>
                  <a:cubicBezTo>
                    <a:pt x="242" y="48450"/>
                    <a:pt x="4257" y="58142"/>
                    <a:pt x="11401" y="65287"/>
                  </a:cubicBezTo>
                  <a:cubicBezTo>
                    <a:pt x="18546" y="72432"/>
                    <a:pt x="28238" y="76446"/>
                    <a:pt x="38342"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2B7C38BD-56E5-5001-4A0D-C629090D998E}"/>
                </a:ext>
              </a:extLst>
            </p:cNvPr>
            <p:cNvSpPr/>
            <p:nvPr/>
          </p:nvSpPr>
          <p:spPr>
            <a:xfrm>
              <a:off x="7289943" y="5876491"/>
              <a:ext cx="76199" cy="76199"/>
            </a:xfrm>
            <a:custGeom>
              <a:avLst/>
              <a:gdLst>
                <a:gd name="connsiteX0" fmla="*/ 38355 w 76199"/>
                <a:gd name="connsiteY0" fmla="*/ 76424 h 76199"/>
                <a:gd name="connsiteX1" fmla="*/ 65296 w 76199"/>
                <a:gd name="connsiteY1" fmla="*/ 65265 h 76199"/>
                <a:gd name="connsiteX2" fmla="*/ 76455 w 76199"/>
                <a:gd name="connsiteY2" fmla="*/ 38324 h 76199"/>
                <a:gd name="connsiteX3" fmla="*/ 65296 w 76199"/>
                <a:gd name="connsiteY3" fmla="*/ 11383 h 76199"/>
                <a:gd name="connsiteX4" fmla="*/ 38355 w 76199"/>
                <a:gd name="connsiteY4" fmla="*/ 224 h 76199"/>
                <a:gd name="connsiteX5" fmla="*/ 11414 w 76199"/>
                <a:gd name="connsiteY5" fmla="*/ 11383 h 76199"/>
                <a:gd name="connsiteX6" fmla="*/ 255 w 76199"/>
                <a:gd name="connsiteY6" fmla="*/ 38324 h 76199"/>
                <a:gd name="connsiteX7" fmla="*/ 11414 w 76199"/>
                <a:gd name="connsiteY7" fmla="*/ 65265 h 76199"/>
                <a:gd name="connsiteX8" fmla="*/ 38355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55" y="76424"/>
                  </a:moveTo>
                  <a:cubicBezTo>
                    <a:pt x="48459" y="76424"/>
                    <a:pt x="58151" y="72409"/>
                    <a:pt x="65296" y="65265"/>
                  </a:cubicBezTo>
                  <a:cubicBezTo>
                    <a:pt x="72440" y="58120"/>
                    <a:pt x="76455" y="48428"/>
                    <a:pt x="76455" y="38324"/>
                  </a:cubicBezTo>
                  <a:cubicBezTo>
                    <a:pt x="76455" y="28220"/>
                    <a:pt x="72440" y="18528"/>
                    <a:pt x="65296" y="11383"/>
                  </a:cubicBezTo>
                  <a:cubicBezTo>
                    <a:pt x="58151" y="4238"/>
                    <a:pt x="48459" y="224"/>
                    <a:pt x="38355" y="224"/>
                  </a:cubicBezTo>
                  <a:cubicBezTo>
                    <a:pt x="28251" y="224"/>
                    <a:pt x="18559" y="4238"/>
                    <a:pt x="11414" y="11383"/>
                  </a:cubicBezTo>
                  <a:cubicBezTo>
                    <a:pt x="4269" y="18528"/>
                    <a:pt x="255" y="28220"/>
                    <a:pt x="255" y="38324"/>
                  </a:cubicBezTo>
                  <a:cubicBezTo>
                    <a:pt x="255" y="48428"/>
                    <a:pt x="4269" y="58120"/>
                    <a:pt x="11414" y="65265"/>
                  </a:cubicBezTo>
                  <a:cubicBezTo>
                    <a:pt x="18559" y="72409"/>
                    <a:pt x="28251" y="76424"/>
                    <a:pt x="38355" y="7642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7E1A98C2-E0DB-71D9-491C-AAEFAC3EAD45}"/>
                </a:ext>
              </a:extLst>
            </p:cNvPr>
            <p:cNvSpPr/>
            <p:nvPr/>
          </p:nvSpPr>
          <p:spPr>
            <a:xfrm>
              <a:off x="7450992" y="6160971"/>
              <a:ext cx="76199" cy="76199"/>
            </a:xfrm>
            <a:custGeom>
              <a:avLst/>
              <a:gdLst>
                <a:gd name="connsiteX0" fmla="*/ 38367 w 76199"/>
                <a:gd name="connsiteY0" fmla="*/ 76446 h 76199"/>
                <a:gd name="connsiteX1" fmla="*/ 65308 w 76199"/>
                <a:gd name="connsiteY1" fmla="*/ 65287 h 76199"/>
                <a:gd name="connsiteX2" fmla="*/ 76467 w 76199"/>
                <a:gd name="connsiteY2" fmla="*/ 38346 h 76199"/>
                <a:gd name="connsiteX3" fmla="*/ 65308 w 76199"/>
                <a:gd name="connsiteY3" fmla="*/ 11405 h 76199"/>
                <a:gd name="connsiteX4" fmla="*/ 38367 w 76199"/>
                <a:gd name="connsiteY4" fmla="*/ 246 h 76199"/>
                <a:gd name="connsiteX5" fmla="*/ 11427 w 76199"/>
                <a:gd name="connsiteY5" fmla="*/ 11405 h 76199"/>
                <a:gd name="connsiteX6" fmla="*/ 268 w 76199"/>
                <a:gd name="connsiteY6" fmla="*/ 38346 h 76199"/>
                <a:gd name="connsiteX7" fmla="*/ 11427 w 76199"/>
                <a:gd name="connsiteY7" fmla="*/ 65287 h 76199"/>
                <a:gd name="connsiteX8" fmla="*/ 3836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67" y="76446"/>
                  </a:moveTo>
                  <a:cubicBezTo>
                    <a:pt x="48472" y="76446"/>
                    <a:pt x="58163" y="72432"/>
                    <a:pt x="65308" y="65287"/>
                  </a:cubicBezTo>
                  <a:cubicBezTo>
                    <a:pt x="72453" y="58142"/>
                    <a:pt x="76467" y="48450"/>
                    <a:pt x="76467" y="38346"/>
                  </a:cubicBezTo>
                  <a:cubicBezTo>
                    <a:pt x="76467" y="28242"/>
                    <a:pt x="72453" y="18550"/>
                    <a:pt x="65308" y="11405"/>
                  </a:cubicBezTo>
                  <a:cubicBezTo>
                    <a:pt x="58163" y="4261"/>
                    <a:pt x="48472" y="246"/>
                    <a:pt x="38367" y="246"/>
                  </a:cubicBezTo>
                  <a:cubicBezTo>
                    <a:pt x="28263" y="246"/>
                    <a:pt x="18572" y="4261"/>
                    <a:pt x="11427" y="11405"/>
                  </a:cubicBezTo>
                  <a:cubicBezTo>
                    <a:pt x="4282" y="18550"/>
                    <a:pt x="268" y="28242"/>
                    <a:pt x="268" y="38346"/>
                  </a:cubicBezTo>
                  <a:cubicBezTo>
                    <a:pt x="268" y="48450"/>
                    <a:pt x="4282" y="58142"/>
                    <a:pt x="11427" y="65287"/>
                  </a:cubicBezTo>
                  <a:cubicBezTo>
                    <a:pt x="18572" y="72432"/>
                    <a:pt x="28263" y="76446"/>
                    <a:pt x="3836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33E5A7C0-A8F7-E2CE-4BAD-6011ADD42BE3}"/>
                </a:ext>
              </a:extLst>
            </p:cNvPr>
            <p:cNvSpPr/>
            <p:nvPr/>
          </p:nvSpPr>
          <p:spPr>
            <a:xfrm>
              <a:off x="7612053" y="5795211"/>
              <a:ext cx="76199" cy="76199"/>
            </a:xfrm>
            <a:custGeom>
              <a:avLst/>
              <a:gdLst>
                <a:gd name="connsiteX0" fmla="*/ 38380 w 76199"/>
                <a:gd name="connsiteY0" fmla="*/ 76417 h 76199"/>
                <a:gd name="connsiteX1" fmla="*/ 65321 w 76199"/>
                <a:gd name="connsiteY1" fmla="*/ 65258 h 76199"/>
                <a:gd name="connsiteX2" fmla="*/ 76480 w 76199"/>
                <a:gd name="connsiteY2" fmla="*/ 38317 h 76199"/>
                <a:gd name="connsiteX3" fmla="*/ 65321 w 76199"/>
                <a:gd name="connsiteY3" fmla="*/ 11377 h 76199"/>
                <a:gd name="connsiteX4" fmla="*/ 38380 w 76199"/>
                <a:gd name="connsiteY4" fmla="*/ 217 h 76199"/>
                <a:gd name="connsiteX5" fmla="*/ 11439 w 76199"/>
                <a:gd name="connsiteY5" fmla="*/ 11377 h 76199"/>
                <a:gd name="connsiteX6" fmla="*/ 280 w 76199"/>
                <a:gd name="connsiteY6" fmla="*/ 38317 h 76199"/>
                <a:gd name="connsiteX7" fmla="*/ 11439 w 76199"/>
                <a:gd name="connsiteY7" fmla="*/ 65258 h 76199"/>
                <a:gd name="connsiteX8" fmla="*/ 38380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80" y="76417"/>
                  </a:moveTo>
                  <a:cubicBezTo>
                    <a:pt x="48484" y="76417"/>
                    <a:pt x="58176" y="72403"/>
                    <a:pt x="65321" y="65258"/>
                  </a:cubicBezTo>
                  <a:cubicBezTo>
                    <a:pt x="72466" y="58113"/>
                    <a:pt x="76480" y="48422"/>
                    <a:pt x="76480" y="38317"/>
                  </a:cubicBezTo>
                  <a:cubicBezTo>
                    <a:pt x="76480" y="28213"/>
                    <a:pt x="72466" y="18521"/>
                    <a:pt x="65321" y="11377"/>
                  </a:cubicBezTo>
                  <a:cubicBezTo>
                    <a:pt x="58176" y="4232"/>
                    <a:pt x="48484" y="217"/>
                    <a:pt x="38380" y="217"/>
                  </a:cubicBezTo>
                  <a:cubicBezTo>
                    <a:pt x="28276" y="217"/>
                    <a:pt x="18584" y="4232"/>
                    <a:pt x="11439" y="11377"/>
                  </a:cubicBezTo>
                  <a:cubicBezTo>
                    <a:pt x="4295" y="18521"/>
                    <a:pt x="280" y="28213"/>
                    <a:pt x="280" y="38317"/>
                  </a:cubicBezTo>
                  <a:cubicBezTo>
                    <a:pt x="280" y="48422"/>
                    <a:pt x="4295" y="58113"/>
                    <a:pt x="11439" y="65258"/>
                  </a:cubicBezTo>
                  <a:cubicBezTo>
                    <a:pt x="18584" y="72403"/>
                    <a:pt x="28276" y="76417"/>
                    <a:pt x="38380" y="76417"/>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26521EC1-8422-432D-2BB6-C7405577E36B}"/>
                </a:ext>
              </a:extLst>
            </p:cNvPr>
            <p:cNvSpPr/>
            <p:nvPr/>
          </p:nvSpPr>
          <p:spPr>
            <a:xfrm>
              <a:off x="7773114" y="6160971"/>
              <a:ext cx="76199" cy="76199"/>
            </a:xfrm>
            <a:custGeom>
              <a:avLst/>
              <a:gdLst>
                <a:gd name="connsiteX0" fmla="*/ 38393 w 76199"/>
                <a:gd name="connsiteY0" fmla="*/ 76446 h 76199"/>
                <a:gd name="connsiteX1" fmla="*/ 65334 w 76199"/>
                <a:gd name="connsiteY1" fmla="*/ 65287 h 76199"/>
                <a:gd name="connsiteX2" fmla="*/ 76493 w 76199"/>
                <a:gd name="connsiteY2" fmla="*/ 38346 h 76199"/>
                <a:gd name="connsiteX3" fmla="*/ 65334 w 76199"/>
                <a:gd name="connsiteY3" fmla="*/ 11405 h 76199"/>
                <a:gd name="connsiteX4" fmla="*/ 38393 w 76199"/>
                <a:gd name="connsiteY4" fmla="*/ 246 h 76199"/>
                <a:gd name="connsiteX5" fmla="*/ 11452 w 76199"/>
                <a:gd name="connsiteY5" fmla="*/ 11405 h 76199"/>
                <a:gd name="connsiteX6" fmla="*/ 293 w 76199"/>
                <a:gd name="connsiteY6" fmla="*/ 38346 h 76199"/>
                <a:gd name="connsiteX7" fmla="*/ 11452 w 76199"/>
                <a:gd name="connsiteY7" fmla="*/ 65287 h 76199"/>
                <a:gd name="connsiteX8" fmla="*/ 3839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93" y="76446"/>
                  </a:moveTo>
                  <a:cubicBezTo>
                    <a:pt x="48497" y="76446"/>
                    <a:pt x="58189" y="72432"/>
                    <a:pt x="65334" y="65287"/>
                  </a:cubicBezTo>
                  <a:cubicBezTo>
                    <a:pt x="72478" y="58142"/>
                    <a:pt x="76493" y="48450"/>
                    <a:pt x="76493" y="38346"/>
                  </a:cubicBezTo>
                  <a:cubicBezTo>
                    <a:pt x="76493" y="28242"/>
                    <a:pt x="72478" y="18550"/>
                    <a:pt x="65334" y="11405"/>
                  </a:cubicBezTo>
                  <a:cubicBezTo>
                    <a:pt x="58189" y="4261"/>
                    <a:pt x="48497" y="246"/>
                    <a:pt x="38393" y="246"/>
                  </a:cubicBezTo>
                  <a:cubicBezTo>
                    <a:pt x="28289" y="246"/>
                    <a:pt x="18597" y="4261"/>
                    <a:pt x="11452" y="11405"/>
                  </a:cubicBezTo>
                  <a:cubicBezTo>
                    <a:pt x="4307" y="18550"/>
                    <a:pt x="293" y="28242"/>
                    <a:pt x="293" y="38346"/>
                  </a:cubicBezTo>
                  <a:cubicBezTo>
                    <a:pt x="293" y="48450"/>
                    <a:pt x="4307" y="58142"/>
                    <a:pt x="11452" y="65287"/>
                  </a:cubicBezTo>
                  <a:cubicBezTo>
                    <a:pt x="18597" y="72432"/>
                    <a:pt x="28289" y="76446"/>
                    <a:pt x="38393"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9320D3DB-42DD-9739-6E2C-F82E4E1D45D9}"/>
                </a:ext>
              </a:extLst>
            </p:cNvPr>
            <p:cNvSpPr/>
            <p:nvPr/>
          </p:nvSpPr>
          <p:spPr>
            <a:xfrm>
              <a:off x="7934175" y="5648907"/>
              <a:ext cx="76199" cy="76199"/>
            </a:xfrm>
            <a:custGeom>
              <a:avLst/>
              <a:gdLst>
                <a:gd name="connsiteX0" fmla="*/ 38406 w 76199"/>
                <a:gd name="connsiteY0" fmla="*/ 76406 h 76199"/>
                <a:gd name="connsiteX1" fmla="*/ 65346 w 76199"/>
                <a:gd name="connsiteY1" fmla="*/ 65247 h 76199"/>
                <a:gd name="connsiteX2" fmla="*/ 76505 w 76199"/>
                <a:gd name="connsiteY2" fmla="*/ 38306 h 76199"/>
                <a:gd name="connsiteX3" fmla="*/ 65346 w 76199"/>
                <a:gd name="connsiteY3" fmla="*/ 11365 h 76199"/>
                <a:gd name="connsiteX4" fmla="*/ 38406 w 76199"/>
                <a:gd name="connsiteY4" fmla="*/ 206 h 76199"/>
                <a:gd name="connsiteX5" fmla="*/ 11465 w 76199"/>
                <a:gd name="connsiteY5" fmla="*/ 11365 h 76199"/>
                <a:gd name="connsiteX6" fmla="*/ 306 w 76199"/>
                <a:gd name="connsiteY6" fmla="*/ 38306 h 76199"/>
                <a:gd name="connsiteX7" fmla="*/ 11465 w 76199"/>
                <a:gd name="connsiteY7" fmla="*/ 65247 h 76199"/>
                <a:gd name="connsiteX8" fmla="*/ 38406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06" y="76406"/>
                  </a:moveTo>
                  <a:cubicBezTo>
                    <a:pt x="48510" y="76406"/>
                    <a:pt x="58201" y="72391"/>
                    <a:pt x="65346" y="65247"/>
                  </a:cubicBezTo>
                  <a:cubicBezTo>
                    <a:pt x="72491" y="58102"/>
                    <a:pt x="76505" y="48410"/>
                    <a:pt x="76505" y="38306"/>
                  </a:cubicBezTo>
                  <a:cubicBezTo>
                    <a:pt x="76505" y="28202"/>
                    <a:pt x="72491" y="18510"/>
                    <a:pt x="65346" y="11365"/>
                  </a:cubicBezTo>
                  <a:cubicBezTo>
                    <a:pt x="58201" y="4220"/>
                    <a:pt x="48510" y="206"/>
                    <a:pt x="38406" y="206"/>
                  </a:cubicBezTo>
                  <a:cubicBezTo>
                    <a:pt x="28301" y="206"/>
                    <a:pt x="18610" y="4220"/>
                    <a:pt x="11465" y="11365"/>
                  </a:cubicBezTo>
                  <a:cubicBezTo>
                    <a:pt x="4320" y="18510"/>
                    <a:pt x="306" y="28202"/>
                    <a:pt x="306" y="38306"/>
                  </a:cubicBezTo>
                  <a:cubicBezTo>
                    <a:pt x="306" y="48410"/>
                    <a:pt x="4320" y="58102"/>
                    <a:pt x="11465" y="65247"/>
                  </a:cubicBezTo>
                  <a:cubicBezTo>
                    <a:pt x="18610" y="72391"/>
                    <a:pt x="28301" y="76406"/>
                    <a:pt x="38406" y="7640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364BFE3B-B95F-2396-B525-738F204C2ADF}"/>
                </a:ext>
              </a:extLst>
            </p:cNvPr>
            <p:cNvSpPr/>
            <p:nvPr/>
          </p:nvSpPr>
          <p:spPr>
            <a:xfrm>
              <a:off x="8095236" y="6160971"/>
              <a:ext cx="76199" cy="76199"/>
            </a:xfrm>
            <a:custGeom>
              <a:avLst/>
              <a:gdLst>
                <a:gd name="connsiteX0" fmla="*/ 38418 w 76199"/>
                <a:gd name="connsiteY0" fmla="*/ 76446 h 76199"/>
                <a:gd name="connsiteX1" fmla="*/ 65359 w 76199"/>
                <a:gd name="connsiteY1" fmla="*/ 65287 h 76199"/>
                <a:gd name="connsiteX2" fmla="*/ 76518 w 76199"/>
                <a:gd name="connsiteY2" fmla="*/ 38346 h 76199"/>
                <a:gd name="connsiteX3" fmla="*/ 65359 w 76199"/>
                <a:gd name="connsiteY3" fmla="*/ 11405 h 76199"/>
                <a:gd name="connsiteX4" fmla="*/ 38418 w 76199"/>
                <a:gd name="connsiteY4" fmla="*/ 246 h 76199"/>
                <a:gd name="connsiteX5" fmla="*/ 11477 w 76199"/>
                <a:gd name="connsiteY5" fmla="*/ 11405 h 76199"/>
                <a:gd name="connsiteX6" fmla="*/ 318 w 76199"/>
                <a:gd name="connsiteY6" fmla="*/ 38346 h 76199"/>
                <a:gd name="connsiteX7" fmla="*/ 11477 w 76199"/>
                <a:gd name="connsiteY7" fmla="*/ 65287 h 76199"/>
                <a:gd name="connsiteX8" fmla="*/ 38418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18" y="76446"/>
                  </a:moveTo>
                  <a:cubicBezTo>
                    <a:pt x="48522" y="76446"/>
                    <a:pt x="58214" y="72432"/>
                    <a:pt x="65359" y="65287"/>
                  </a:cubicBezTo>
                  <a:cubicBezTo>
                    <a:pt x="72504" y="58142"/>
                    <a:pt x="76518" y="48450"/>
                    <a:pt x="76518" y="38346"/>
                  </a:cubicBezTo>
                  <a:cubicBezTo>
                    <a:pt x="76518" y="28242"/>
                    <a:pt x="72504" y="18550"/>
                    <a:pt x="65359" y="11405"/>
                  </a:cubicBezTo>
                  <a:cubicBezTo>
                    <a:pt x="58214" y="4261"/>
                    <a:pt x="48522" y="246"/>
                    <a:pt x="38418" y="246"/>
                  </a:cubicBezTo>
                  <a:cubicBezTo>
                    <a:pt x="28314" y="246"/>
                    <a:pt x="18622" y="4261"/>
                    <a:pt x="11477" y="11405"/>
                  </a:cubicBezTo>
                  <a:cubicBezTo>
                    <a:pt x="4333" y="18550"/>
                    <a:pt x="318" y="28242"/>
                    <a:pt x="318" y="38346"/>
                  </a:cubicBezTo>
                  <a:cubicBezTo>
                    <a:pt x="318" y="48450"/>
                    <a:pt x="4333" y="58142"/>
                    <a:pt x="11477" y="65287"/>
                  </a:cubicBezTo>
                  <a:cubicBezTo>
                    <a:pt x="18622" y="72432"/>
                    <a:pt x="28314" y="76446"/>
                    <a:pt x="38418"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C284ADE7-36B1-5A70-5A12-243C02710C61}"/>
                </a:ext>
              </a:extLst>
            </p:cNvPr>
            <p:cNvSpPr/>
            <p:nvPr/>
          </p:nvSpPr>
          <p:spPr>
            <a:xfrm>
              <a:off x="8256297" y="5307531"/>
              <a:ext cx="76199" cy="76199"/>
            </a:xfrm>
            <a:custGeom>
              <a:avLst/>
              <a:gdLst>
                <a:gd name="connsiteX0" fmla="*/ 38431 w 76199"/>
                <a:gd name="connsiteY0" fmla="*/ 76379 h 76199"/>
                <a:gd name="connsiteX1" fmla="*/ 65372 w 76199"/>
                <a:gd name="connsiteY1" fmla="*/ 65220 h 76199"/>
                <a:gd name="connsiteX2" fmla="*/ 76531 w 76199"/>
                <a:gd name="connsiteY2" fmla="*/ 38279 h 76199"/>
                <a:gd name="connsiteX3" fmla="*/ 65372 w 76199"/>
                <a:gd name="connsiteY3" fmla="*/ 11338 h 76199"/>
                <a:gd name="connsiteX4" fmla="*/ 38431 w 76199"/>
                <a:gd name="connsiteY4" fmla="*/ 179 h 76199"/>
                <a:gd name="connsiteX5" fmla="*/ 11490 w 76199"/>
                <a:gd name="connsiteY5" fmla="*/ 11338 h 76199"/>
                <a:gd name="connsiteX6" fmla="*/ 331 w 76199"/>
                <a:gd name="connsiteY6" fmla="*/ 38279 h 76199"/>
                <a:gd name="connsiteX7" fmla="*/ 11490 w 76199"/>
                <a:gd name="connsiteY7" fmla="*/ 65220 h 76199"/>
                <a:gd name="connsiteX8" fmla="*/ 38431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31" y="76379"/>
                  </a:moveTo>
                  <a:cubicBezTo>
                    <a:pt x="48535" y="76379"/>
                    <a:pt x="58227" y="72365"/>
                    <a:pt x="65372" y="65220"/>
                  </a:cubicBezTo>
                  <a:cubicBezTo>
                    <a:pt x="72516" y="58075"/>
                    <a:pt x="76531" y="48383"/>
                    <a:pt x="76531" y="38279"/>
                  </a:cubicBezTo>
                  <a:cubicBezTo>
                    <a:pt x="76531" y="28175"/>
                    <a:pt x="72516" y="18483"/>
                    <a:pt x="65372" y="11338"/>
                  </a:cubicBezTo>
                  <a:cubicBezTo>
                    <a:pt x="58227" y="4194"/>
                    <a:pt x="48535" y="179"/>
                    <a:pt x="38431" y="179"/>
                  </a:cubicBezTo>
                  <a:cubicBezTo>
                    <a:pt x="28327" y="179"/>
                    <a:pt x="18635" y="4194"/>
                    <a:pt x="11490" y="11338"/>
                  </a:cubicBezTo>
                  <a:cubicBezTo>
                    <a:pt x="4345" y="18483"/>
                    <a:pt x="331" y="28175"/>
                    <a:pt x="331" y="38279"/>
                  </a:cubicBezTo>
                  <a:cubicBezTo>
                    <a:pt x="331" y="48383"/>
                    <a:pt x="4345" y="58075"/>
                    <a:pt x="11490" y="65220"/>
                  </a:cubicBezTo>
                  <a:cubicBezTo>
                    <a:pt x="18635" y="72365"/>
                    <a:pt x="28327" y="76379"/>
                    <a:pt x="38431" y="76379"/>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F63BF076-0477-77A6-E4CC-10441007A0F4}"/>
                </a:ext>
              </a:extLst>
            </p:cNvPr>
            <p:cNvSpPr/>
            <p:nvPr/>
          </p:nvSpPr>
          <p:spPr>
            <a:xfrm>
              <a:off x="8417345" y="6160971"/>
              <a:ext cx="76199" cy="76199"/>
            </a:xfrm>
            <a:custGeom>
              <a:avLst/>
              <a:gdLst>
                <a:gd name="connsiteX0" fmla="*/ 38444 w 76199"/>
                <a:gd name="connsiteY0" fmla="*/ 76446 h 76199"/>
                <a:gd name="connsiteX1" fmla="*/ 65384 w 76199"/>
                <a:gd name="connsiteY1" fmla="*/ 65287 h 76199"/>
                <a:gd name="connsiteX2" fmla="*/ 76543 w 76199"/>
                <a:gd name="connsiteY2" fmla="*/ 38346 h 76199"/>
                <a:gd name="connsiteX3" fmla="*/ 65384 w 76199"/>
                <a:gd name="connsiteY3" fmla="*/ 11405 h 76199"/>
                <a:gd name="connsiteX4" fmla="*/ 38444 w 76199"/>
                <a:gd name="connsiteY4" fmla="*/ 246 h 76199"/>
                <a:gd name="connsiteX5" fmla="*/ 11503 w 76199"/>
                <a:gd name="connsiteY5" fmla="*/ 11405 h 76199"/>
                <a:gd name="connsiteX6" fmla="*/ 344 w 76199"/>
                <a:gd name="connsiteY6" fmla="*/ 38346 h 76199"/>
                <a:gd name="connsiteX7" fmla="*/ 11503 w 76199"/>
                <a:gd name="connsiteY7" fmla="*/ 65287 h 76199"/>
                <a:gd name="connsiteX8" fmla="*/ 3844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44" y="76446"/>
                  </a:moveTo>
                  <a:cubicBezTo>
                    <a:pt x="48548" y="76446"/>
                    <a:pt x="58240" y="72432"/>
                    <a:pt x="65384" y="65287"/>
                  </a:cubicBezTo>
                  <a:cubicBezTo>
                    <a:pt x="72529" y="58142"/>
                    <a:pt x="76543" y="48450"/>
                    <a:pt x="76543" y="38346"/>
                  </a:cubicBezTo>
                  <a:cubicBezTo>
                    <a:pt x="76543" y="28242"/>
                    <a:pt x="72529" y="18550"/>
                    <a:pt x="65384" y="11405"/>
                  </a:cubicBezTo>
                  <a:cubicBezTo>
                    <a:pt x="58240" y="4261"/>
                    <a:pt x="48548" y="246"/>
                    <a:pt x="38444" y="246"/>
                  </a:cubicBezTo>
                  <a:cubicBezTo>
                    <a:pt x="28339" y="246"/>
                    <a:pt x="18648" y="4261"/>
                    <a:pt x="11503" y="11405"/>
                  </a:cubicBezTo>
                  <a:cubicBezTo>
                    <a:pt x="4358" y="18550"/>
                    <a:pt x="344" y="28242"/>
                    <a:pt x="344" y="38346"/>
                  </a:cubicBezTo>
                  <a:cubicBezTo>
                    <a:pt x="344" y="48450"/>
                    <a:pt x="4358" y="58142"/>
                    <a:pt x="11503" y="65287"/>
                  </a:cubicBezTo>
                  <a:cubicBezTo>
                    <a:pt x="18648" y="72432"/>
                    <a:pt x="28339" y="76446"/>
                    <a:pt x="38444"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C4CB233F-42D6-FF2C-87AA-037A6D1DC721}"/>
                </a:ext>
              </a:extLst>
            </p:cNvPr>
            <p:cNvSpPr/>
            <p:nvPr/>
          </p:nvSpPr>
          <p:spPr>
            <a:xfrm>
              <a:off x="8578407" y="3600651"/>
              <a:ext cx="76199" cy="76199"/>
            </a:xfrm>
            <a:custGeom>
              <a:avLst/>
              <a:gdLst>
                <a:gd name="connsiteX0" fmla="*/ 38456 w 76199"/>
                <a:gd name="connsiteY0" fmla="*/ 76245 h 76199"/>
                <a:gd name="connsiteX1" fmla="*/ 65397 w 76199"/>
                <a:gd name="connsiteY1" fmla="*/ 65085 h 76199"/>
                <a:gd name="connsiteX2" fmla="*/ 76556 w 76199"/>
                <a:gd name="connsiteY2" fmla="*/ 38145 h 76199"/>
                <a:gd name="connsiteX3" fmla="*/ 65397 w 76199"/>
                <a:gd name="connsiteY3" fmla="*/ 11204 h 76199"/>
                <a:gd name="connsiteX4" fmla="*/ 38456 w 76199"/>
                <a:gd name="connsiteY4" fmla="*/ 45 h 76199"/>
                <a:gd name="connsiteX5" fmla="*/ 11516 w 76199"/>
                <a:gd name="connsiteY5" fmla="*/ 11204 h 76199"/>
                <a:gd name="connsiteX6" fmla="*/ 356 w 76199"/>
                <a:gd name="connsiteY6" fmla="*/ 38145 h 76199"/>
                <a:gd name="connsiteX7" fmla="*/ 11516 w 76199"/>
                <a:gd name="connsiteY7" fmla="*/ 65085 h 76199"/>
                <a:gd name="connsiteX8" fmla="*/ 38456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56" y="76245"/>
                  </a:moveTo>
                  <a:cubicBezTo>
                    <a:pt x="48560" y="76245"/>
                    <a:pt x="58252" y="72230"/>
                    <a:pt x="65397" y="65085"/>
                  </a:cubicBezTo>
                  <a:cubicBezTo>
                    <a:pt x="72542" y="57941"/>
                    <a:pt x="76556" y="48249"/>
                    <a:pt x="76556" y="38145"/>
                  </a:cubicBezTo>
                  <a:cubicBezTo>
                    <a:pt x="76556" y="28040"/>
                    <a:pt x="72542" y="18349"/>
                    <a:pt x="65397" y="11204"/>
                  </a:cubicBezTo>
                  <a:cubicBezTo>
                    <a:pt x="58252" y="4059"/>
                    <a:pt x="48560" y="45"/>
                    <a:pt x="38456" y="45"/>
                  </a:cubicBezTo>
                  <a:cubicBezTo>
                    <a:pt x="28352" y="45"/>
                    <a:pt x="18660" y="4059"/>
                    <a:pt x="11516" y="11204"/>
                  </a:cubicBezTo>
                  <a:cubicBezTo>
                    <a:pt x="4371" y="18349"/>
                    <a:pt x="356" y="28040"/>
                    <a:pt x="356" y="38145"/>
                  </a:cubicBezTo>
                  <a:cubicBezTo>
                    <a:pt x="356" y="48249"/>
                    <a:pt x="4371" y="57941"/>
                    <a:pt x="11516" y="65085"/>
                  </a:cubicBezTo>
                  <a:cubicBezTo>
                    <a:pt x="18660" y="72230"/>
                    <a:pt x="28352" y="76245"/>
                    <a:pt x="38456" y="76245"/>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C19B3DFA-6BD3-04D5-2451-6FB323FC1BCA}"/>
                </a:ext>
              </a:extLst>
            </p:cNvPr>
            <p:cNvSpPr/>
            <p:nvPr/>
          </p:nvSpPr>
          <p:spPr>
            <a:xfrm>
              <a:off x="8739468" y="6160971"/>
              <a:ext cx="76199" cy="76199"/>
            </a:xfrm>
            <a:custGeom>
              <a:avLst/>
              <a:gdLst>
                <a:gd name="connsiteX0" fmla="*/ 38469 w 76199"/>
                <a:gd name="connsiteY0" fmla="*/ 76446 h 76199"/>
                <a:gd name="connsiteX1" fmla="*/ 65410 w 76199"/>
                <a:gd name="connsiteY1" fmla="*/ 65287 h 76199"/>
                <a:gd name="connsiteX2" fmla="*/ 76569 w 76199"/>
                <a:gd name="connsiteY2" fmla="*/ 38346 h 76199"/>
                <a:gd name="connsiteX3" fmla="*/ 65410 w 76199"/>
                <a:gd name="connsiteY3" fmla="*/ 11405 h 76199"/>
                <a:gd name="connsiteX4" fmla="*/ 38469 w 76199"/>
                <a:gd name="connsiteY4" fmla="*/ 246 h 76199"/>
                <a:gd name="connsiteX5" fmla="*/ 11528 w 76199"/>
                <a:gd name="connsiteY5" fmla="*/ 11405 h 76199"/>
                <a:gd name="connsiteX6" fmla="*/ 369 w 76199"/>
                <a:gd name="connsiteY6" fmla="*/ 38346 h 76199"/>
                <a:gd name="connsiteX7" fmla="*/ 11528 w 76199"/>
                <a:gd name="connsiteY7" fmla="*/ 65287 h 76199"/>
                <a:gd name="connsiteX8" fmla="*/ 38469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69" y="76446"/>
                  </a:moveTo>
                  <a:cubicBezTo>
                    <a:pt x="48573" y="76446"/>
                    <a:pt x="58265" y="72432"/>
                    <a:pt x="65410" y="65287"/>
                  </a:cubicBezTo>
                  <a:cubicBezTo>
                    <a:pt x="72554" y="58142"/>
                    <a:pt x="76569" y="48450"/>
                    <a:pt x="76569" y="38346"/>
                  </a:cubicBezTo>
                  <a:cubicBezTo>
                    <a:pt x="76569" y="28242"/>
                    <a:pt x="72554" y="18550"/>
                    <a:pt x="65410" y="11405"/>
                  </a:cubicBezTo>
                  <a:cubicBezTo>
                    <a:pt x="58265" y="4261"/>
                    <a:pt x="48573" y="246"/>
                    <a:pt x="38469" y="246"/>
                  </a:cubicBezTo>
                  <a:cubicBezTo>
                    <a:pt x="28365" y="246"/>
                    <a:pt x="18673" y="4261"/>
                    <a:pt x="11528" y="11405"/>
                  </a:cubicBezTo>
                  <a:cubicBezTo>
                    <a:pt x="4383" y="18550"/>
                    <a:pt x="369" y="28242"/>
                    <a:pt x="369" y="38346"/>
                  </a:cubicBezTo>
                  <a:cubicBezTo>
                    <a:pt x="369" y="48450"/>
                    <a:pt x="4383" y="58142"/>
                    <a:pt x="11528" y="65287"/>
                  </a:cubicBezTo>
                  <a:cubicBezTo>
                    <a:pt x="18673" y="72432"/>
                    <a:pt x="28365" y="76446"/>
                    <a:pt x="38469"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5D800AEE-98F6-83D7-90CF-EFE1416697EA}"/>
                </a:ext>
              </a:extLst>
            </p:cNvPr>
            <p:cNvSpPr/>
            <p:nvPr/>
          </p:nvSpPr>
          <p:spPr>
            <a:xfrm>
              <a:off x="8900529" y="3600651"/>
              <a:ext cx="76199" cy="76199"/>
            </a:xfrm>
            <a:custGeom>
              <a:avLst/>
              <a:gdLst>
                <a:gd name="connsiteX0" fmla="*/ 38482 w 76199"/>
                <a:gd name="connsiteY0" fmla="*/ 76245 h 76199"/>
                <a:gd name="connsiteX1" fmla="*/ 65422 w 76199"/>
                <a:gd name="connsiteY1" fmla="*/ 65085 h 76199"/>
                <a:gd name="connsiteX2" fmla="*/ 76582 w 76199"/>
                <a:gd name="connsiteY2" fmla="*/ 38145 h 76199"/>
                <a:gd name="connsiteX3" fmla="*/ 65422 w 76199"/>
                <a:gd name="connsiteY3" fmla="*/ 11204 h 76199"/>
                <a:gd name="connsiteX4" fmla="*/ 38482 w 76199"/>
                <a:gd name="connsiteY4" fmla="*/ 45 h 76199"/>
                <a:gd name="connsiteX5" fmla="*/ 11541 w 76199"/>
                <a:gd name="connsiteY5" fmla="*/ 11204 h 76199"/>
                <a:gd name="connsiteX6" fmla="*/ 382 w 76199"/>
                <a:gd name="connsiteY6" fmla="*/ 38145 h 76199"/>
                <a:gd name="connsiteX7" fmla="*/ 11541 w 76199"/>
                <a:gd name="connsiteY7" fmla="*/ 65085 h 76199"/>
                <a:gd name="connsiteX8" fmla="*/ 38482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82" y="76245"/>
                  </a:moveTo>
                  <a:cubicBezTo>
                    <a:pt x="48586" y="76245"/>
                    <a:pt x="58278" y="72230"/>
                    <a:pt x="65422" y="65085"/>
                  </a:cubicBezTo>
                  <a:cubicBezTo>
                    <a:pt x="72567" y="57941"/>
                    <a:pt x="76582" y="48249"/>
                    <a:pt x="76582" y="38145"/>
                  </a:cubicBezTo>
                  <a:cubicBezTo>
                    <a:pt x="76582" y="28040"/>
                    <a:pt x="72567" y="18349"/>
                    <a:pt x="65422" y="11204"/>
                  </a:cubicBezTo>
                  <a:cubicBezTo>
                    <a:pt x="58278" y="4059"/>
                    <a:pt x="48586" y="45"/>
                    <a:pt x="38482" y="45"/>
                  </a:cubicBezTo>
                  <a:cubicBezTo>
                    <a:pt x="28377" y="45"/>
                    <a:pt x="18686" y="4059"/>
                    <a:pt x="11541" y="11204"/>
                  </a:cubicBezTo>
                  <a:cubicBezTo>
                    <a:pt x="4396" y="18349"/>
                    <a:pt x="382" y="28040"/>
                    <a:pt x="382" y="38145"/>
                  </a:cubicBezTo>
                  <a:cubicBezTo>
                    <a:pt x="382" y="48249"/>
                    <a:pt x="4396" y="57941"/>
                    <a:pt x="11541" y="65085"/>
                  </a:cubicBezTo>
                  <a:cubicBezTo>
                    <a:pt x="18686" y="72230"/>
                    <a:pt x="28377" y="76245"/>
                    <a:pt x="38482" y="76245"/>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D3E18CF1-4955-1627-D5A4-92CB715438BE}"/>
                </a:ext>
              </a:extLst>
            </p:cNvPr>
            <p:cNvSpPr/>
            <p:nvPr/>
          </p:nvSpPr>
          <p:spPr>
            <a:xfrm>
              <a:off x="9061590" y="6160971"/>
              <a:ext cx="76199" cy="76199"/>
            </a:xfrm>
            <a:custGeom>
              <a:avLst/>
              <a:gdLst>
                <a:gd name="connsiteX0" fmla="*/ 38494 w 76199"/>
                <a:gd name="connsiteY0" fmla="*/ 76446 h 76199"/>
                <a:gd name="connsiteX1" fmla="*/ 65435 w 76199"/>
                <a:gd name="connsiteY1" fmla="*/ 65287 h 76199"/>
                <a:gd name="connsiteX2" fmla="*/ 76594 w 76199"/>
                <a:gd name="connsiteY2" fmla="*/ 38346 h 76199"/>
                <a:gd name="connsiteX3" fmla="*/ 65435 w 76199"/>
                <a:gd name="connsiteY3" fmla="*/ 11405 h 76199"/>
                <a:gd name="connsiteX4" fmla="*/ 38494 w 76199"/>
                <a:gd name="connsiteY4" fmla="*/ 246 h 76199"/>
                <a:gd name="connsiteX5" fmla="*/ 11554 w 76199"/>
                <a:gd name="connsiteY5" fmla="*/ 11405 h 76199"/>
                <a:gd name="connsiteX6" fmla="*/ 394 w 76199"/>
                <a:gd name="connsiteY6" fmla="*/ 38346 h 76199"/>
                <a:gd name="connsiteX7" fmla="*/ 11554 w 76199"/>
                <a:gd name="connsiteY7" fmla="*/ 65287 h 76199"/>
                <a:gd name="connsiteX8" fmla="*/ 3849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94" y="76446"/>
                  </a:moveTo>
                  <a:cubicBezTo>
                    <a:pt x="48599" y="76446"/>
                    <a:pt x="58290" y="72432"/>
                    <a:pt x="65435" y="65287"/>
                  </a:cubicBezTo>
                  <a:cubicBezTo>
                    <a:pt x="72580" y="58142"/>
                    <a:pt x="76594" y="48450"/>
                    <a:pt x="76594" y="38346"/>
                  </a:cubicBezTo>
                  <a:cubicBezTo>
                    <a:pt x="76594" y="28242"/>
                    <a:pt x="72580" y="18550"/>
                    <a:pt x="65435" y="11405"/>
                  </a:cubicBezTo>
                  <a:cubicBezTo>
                    <a:pt x="58290" y="4261"/>
                    <a:pt x="48599" y="246"/>
                    <a:pt x="38494" y="246"/>
                  </a:cubicBezTo>
                  <a:cubicBezTo>
                    <a:pt x="28390" y="246"/>
                    <a:pt x="18698" y="4261"/>
                    <a:pt x="11554" y="11405"/>
                  </a:cubicBezTo>
                  <a:cubicBezTo>
                    <a:pt x="4409" y="18550"/>
                    <a:pt x="394" y="28242"/>
                    <a:pt x="394" y="38346"/>
                  </a:cubicBezTo>
                  <a:cubicBezTo>
                    <a:pt x="394" y="48450"/>
                    <a:pt x="4409" y="58142"/>
                    <a:pt x="11554" y="65287"/>
                  </a:cubicBezTo>
                  <a:cubicBezTo>
                    <a:pt x="18698" y="72432"/>
                    <a:pt x="28390" y="76446"/>
                    <a:pt x="38494"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B5D2B3BD-ED6F-2574-6187-D690BBCBB070}"/>
                </a:ext>
              </a:extLst>
            </p:cNvPr>
            <p:cNvSpPr/>
            <p:nvPr/>
          </p:nvSpPr>
          <p:spPr>
            <a:xfrm>
              <a:off x="9222638" y="5307531"/>
              <a:ext cx="76199" cy="76199"/>
            </a:xfrm>
            <a:custGeom>
              <a:avLst/>
              <a:gdLst>
                <a:gd name="connsiteX0" fmla="*/ 38507 w 76199"/>
                <a:gd name="connsiteY0" fmla="*/ 76379 h 76199"/>
                <a:gd name="connsiteX1" fmla="*/ 65448 w 76199"/>
                <a:gd name="connsiteY1" fmla="*/ 65220 h 76199"/>
                <a:gd name="connsiteX2" fmla="*/ 76607 w 76199"/>
                <a:gd name="connsiteY2" fmla="*/ 38279 h 76199"/>
                <a:gd name="connsiteX3" fmla="*/ 65448 w 76199"/>
                <a:gd name="connsiteY3" fmla="*/ 11338 h 76199"/>
                <a:gd name="connsiteX4" fmla="*/ 38507 w 76199"/>
                <a:gd name="connsiteY4" fmla="*/ 179 h 76199"/>
                <a:gd name="connsiteX5" fmla="*/ 11566 w 76199"/>
                <a:gd name="connsiteY5" fmla="*/ 11338 h 76199"/>
                <a:gd name="connsiteX6" fmla="*/ 407 w 76199"/>
                <a:gd name="connsiteY6" fmla="*/ 38279 h 76199"/>
                <a:gd name="connsiteX7" fmla="*/ 11566 w 76199"/>
                <a:gd name="connsiteY7" fmla="*/ 65220 h 76199"/>
                <a:gd name="connsiteX8" fmla="*/ 38507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07" y="76379"/>
                  </a:moveTo>
                  <a:cubicBezTo>
                    <a:pt x="48611" y="76379"/>
                    <a:pt x="58303" y="72365"/>
                    <a:pt x="65448" y="65220"/>
                  </a:cubicBezTo>
                  <a:cubicBezTo>
                    <a:pt x="72592" y="58075"/>
                    <a:pt x="76607" y="48383"/>
                    <a:pt x="76607" y="38279"/>
                  </a:cubicBezTo>
                  <a:cubicBezTo>
                    <a:pt x="76607" y="28175"/>
                    <a:pt x="72592" y="18483"/>
                    <a:pt x="65448" y="11338"/>
                  </a:cubicBezTo>
                  <a:cubicBezTo>
                    <a:pt x="58303" y="4194"/>
                    <a:pt x="48611" y="179"/>
                    <a:pt x="38507" y="179"/>
                  </a:cubicBezTo>
                  <a:cubicBezTo>
                    <a:pt x="28403" y="179"/>
                    <a:pt x="18711" y="4194"/>
                    <a:pt x="11566" y="11338"/>
                  </a:cubicBezTo>
                  <a:cubicBezTo>
                    <a:pt x="4422" y="18483"/>
                    <a:pt x="407" y="28175"/>
                    <a:pt x="407" y="38279"/>
                  </a:cubicBezTo>
                  <a:cubicBezTo>
                    <a:pt x="407" y="48383"/>
                    <a:pt x="4422" y="58075"/>
                    <a:pt x="11566" y="65220"/>
                  </a:cubicBezTo>
                  <a:cubicBezTo>
                    <a:pt x="18711" y="72365"/>
                    <a:pt x="28403" y="76379"/>
                    <a:pt x="38507" y="76379"/>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463AB714-1192-9C2C-5DD9-67686C5CE558}"/>
                </a:ext>
              </a:extLst>
            </p:cNvPr>
            <p:cNvSpPr/>
            <p:nvPr/>
          </p:nvSpPr>
          <p:spPr>
            <a:xfrm>
              <a:off x="9383699" y="6160971"/>
              <a:ext cx="76199" cy="76199"/>
            </a:xfrm>
            <a:custGeom>
              <a:avLst/>
              <a:gdLst>
                <a:gd name="connsiteX0" fmla="*/ 38520 w 76199"/>
                <a:gd name="connsiteY0" fmla="*/ 76446 h 76199"/>
                <a:gd name="connsiteX1" fmla="*/ 65460 w 76199"/>
                <a:gd name="connsiteY1" fmla="*/ 65287 h 76199"/>
                <a:gd name="connsiteX2" fmla="*/ 76620 w 76199"/>
                <a:gd name="connsiteY2" fmla="*/ 38346 h 76199"/>
                <a:gd name="connsiteX3" fmla="*/ 65460 w 76199"/>
                <a:gd name="connsiteY3" fmla="*/ 11405 h 76199"/>
                <a:gd name="connsiteX4" fmla="*/ 38520 w 76199"/>
                <a:gd name="connsiteY4" fmla="*/ 246 h 76199"/>
                <a:gd name="connsiteX5" fmla="*/ 11579 w 76199"/>
                <a:gd name="connsiteY5" fmla="*/ 11405 h 76199"/>
                <a:gd name="connsiteX6" fmla="*/ 420 w 76199"/>
                <a:gd name="connsiteY6" fmla="*/ 38346 h 76199"/>
                <a:gd name="connsiteX7" fmla="*/ 11579 w 76199"/>
                <a:gd name="connsiteY7" fmla="*/ 65287 h 76199"/>
                <a:gd name="connsiteX8" fmla="*/ 3852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20" y="76446"/>
                  </a:moveTo>
                  <a:cubicBezTo>
                    <a:pt x="48624" y="76446"/>
                    <a:pt x="58316" y="72432"/>
                    <a:pt x="65460" y="65287"/>
                  </a:cubicBezTo>
                  <a:cubicBezTo>
                    <a:pt x="72605" y="58142"/>
                    <a:pt x="76620" y="48450"/>
                    <a:pt x="76620" y="38346"/>
                  </a:cubicBezTo>
                  <a:cubicBezTo>
                    <a:pt x="76620" y="28242"/>
                    <a:pt x="72605" y="18550"/>
                    <a:pt x="65460" y="11405"/>
                  </a:cubicBezTo>
                  <a:cubicBezTo>
                    <a:pt x="58316" y="4261"/>
                    <a:pt x="48624" y="246"/>
                    <a:pt x="38520" y="246"/>
                  </a:cubicBezTo>
                  <a:cubicBezTo>
                    <a:pt x="28415" y="246"/>
                    <a:pt x="18724" y="4261"/>
                    <a:pt x="11579" y="11405"/>
                  </a:cubicBezTo>
                  <a:cubicBezTo>
                    <a:pt x="4434" y="18550"/>
                    <a:pt x="420" y="28242"/>
                    <a:pt x="420" y="38346"/>
                  </a:cubicBezTo>
                  <a:cubicBezTo>
                    <a:pt x="420" y="48450"/>
                    <a:pt x="4434" y="58142"/>
                    <a:pt x="11579" y="65287"/>
                  </a:cubicBezTo>
                  <a:cubicBezTo>
                    <a:pt x="18724" y="72432"/>
                    <a:pt x="28415" y="76446"/>
                    <a:pt x="38520"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58FE7032-86C0-9CBE-6CCC-2BB2C592575E}"/>
                </a:ext>
              </a:extLst>
            </p:cNvPr>
            <p:cNvSpPr/>
            <p:nvPr/>
          </p:nvSpPr>
          <p:spPr>
            <a:xfrm>
              <a:off x="9544760" y="5648907"/>
              <a:ext cx="76199" cy="76199"/>
            </a:xfrm>
            <a:custGeom>
              <a:avLst/>
              <a:gdLst>
                <a:gd name="connsiteX0" fmla="*/ 38532 w 76199"/>
                <a:gd name="connsiteY0" fmla="*/ 76406 h 76199"/>
                <a:gd name="connsiteX1" fmla="*/ 65473 w 76199"/>
                <a:gd name="connsiteY1" fmla="*/ 65247 h 76199"/>
                <a:gd name="connsiteX2" fmla="*/ 76632 w 76199"/>
                <a:gd name="connsiteY2" fmla="*/ 38306 h 76199"/>
                <a:gd name="connsiteX3" fmla="*/ 65473 w 76199"/>
                <a:gd name="connsiteY3" fmla="*/ 11365 h 76199"/>
                <a:gd name="connsiteX4" fmla="*/ 38532 w 76199"/>
                <a:gd name="connsiteY4" fmla="*/ 206 h 76199"/>
                <a:gd name="connsiteX5" fmla="*/ 11592 w 76199"/>
                <a:gd name="connsiteY5" fmla="*/ 11365 h 76199"/>
                <a:gd name="connsiteX6" fmla="*/ 432 w 76199"/>
                <a:gd name="connsiteY6" fmla="*/ 38306 h 76199"/>
                <a:gd name="connsiteX7" fmla="*/ 11592 w 76199"/>
                <a:gd name="connsiteY7" fmla="*/ 65247 h 76199"/>
                <a:gd name="connsiteX8" fmla="*/ 38532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32" y="76406"/>
                  </a:moveTo>
                  <a:cubicBezTo>
                    <a:pt x="48637" y="76406"/>
                    <a:pt x="58328" y="72391"/>
                    <a:pt x="65473" y="65247"/>
                  </a:cubicBezTo>
                  <a:cubicBezTo>
                    <a:pt x="72618" y="58102"/>
                    <a:pt x="76632" y="48410"/>
                    <a:pt x="76632" y="38306"/>
                  </a:cubicBezTo>
                  <a:cubicBezTo>
                    <a:pt x="76632" y="28202"/>
                    <a:pt x="72618" y="18510"/>
                    <a:pt x="65473" y="11365"/>
                  </a:cubicBezTo>
                  <a:cubicBezTo>
                    <a:pt x="58328" y="4220"/>
                    <a:pt x="48637" y="206"/>
                    <a:pt x="38532" y="206"/>
                  </a:cubicBezTo>
                  <a:cubicBezTo>
                    <a:pt x="28428" y="206"/>
                    <a:pt x="18736" y="4220"/>
                    <a:pt x="11592" y="11365"/>
                  </a:cubicBezTo>
                  <a:cubicBezTo>
                    <a:pt x="4447" y="18510"/>
                    <a:pt x="432" y="28202"/>
                    <a:pt x="432" y="38306"/>
                  </a:cubicBezTo>
                  <a:cubicBezTo>
                    <a:pt x="432" y="48410"/>
                    <a:pt x="4447" y="58102"/>
                    <a:pt x="11592" y="65247"/>
                  </a:cubicBezTo>
                  <a:cubicBezTo>
                    <a:pt x="18736" y="72391"/>
                    <a:pt x="28428" y="76406"/>
                    <a:pt x="38532" y="7640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0F73EACF-60AC-A36C-1185-857707F894C8}"/>
                </a:ext>
              </a:extLst>
            </p:cNvPr>
            <p:cNvSpPr/>
            <p:nvPr/>
          </p:nvSpPr>
          <p:spPr>
            <a:xfrm>
              <a:off x="9705822" y="6160971"/>
              <a:ext cx="76199" cy="76199"/>
            </a:xfrm>
            <a:custGeom>
              <a:avLst/>
              <a:gdLst>
                <a:gd name="connsiteX0" fmla="*/ 38545 w 76199"/>
                <a:gd name="connsiteY0" fmla="*/ 76446 h 76199"/>
                <a:gd name="connsiteX1" fmla="*/ 65486 w 76199"/>
                <a:gd name="connsiteY1" fmla="*/ 65287 h 76199"/>
                <a:gd name="connsiteX2" fmla="*/ 76645 w 76199"/>
                <a:gd name="connsiteY2" fmla="*/ 38346 h 76199"/>
                <a:gd name="connsiteX3" fmla="*/ 65486 w 76199"/>
                <a:gd name="connsiteY3" fmla="*/ 11405 h 76199"/>
                <a:gd name="connsiteX4" fmla="*/ 38545 w 76199"/>
                <a:gd name="connsiteY4" fmla="*/ 246 h 76199"/>
                <a:gd name="connsiteX5" fmla="*/ 11604 w 76199"/>
                <a:gd name="connsiteY5" fmla="*/ 11405 h 76199"/>
                <a:gd name="connsiteX6" fmla="*/ 445 w 76199"/>
                <a:gd name="connsiteY6" fmla="*/ 38346 h 76199"/>
                <a:gd name="connsiteX7" fmla="*/ 11604 w 76199"/>
                <a:gd name="connsiteY7" fmla="*/ 65287 h 76199"/>
                <a:gd name="connsiteX8" fmla="*/ 3854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45" y="76446"/>
                  </a:moveTo>
                  <a:cubicBezTo>
                    <a:pt x="48649" y="76446"/>
                    <a:pt x="58341" y="72432"/>
                    <a:pt x="65486" y="65287"/>
                  </a:cubicBezTo>
                  <a:cubicBezTo>
                    <a:pt x="72630" y="58142"/>
                    <a:pt x="76645" y="48450"/>
                    <a:pt x="76645" y="38346"/>
                  </a:cubicBezTo>
                  <a:cubicBezTo>
                    <a:pt x="76645" y="28242"/>
                    <a:pt x="72630" y="18550"/>
                    <a:pt x="65486" y="11405"/>
                  </a:cubicBezTo>
                  <a:cubicBezTo>
                    <a:pt x="58341" y="4261"/>
                    <a:pt x="48649" y="246"/>
                    <a:pt x="38545" y="246"/>
                  </a:cubicBezTo>
                  <a:cubicBezTo>
                    <a:pt x="28441" y="246"/>
                    <a:pt x="18749" y="4261"/>
                    <a:pt x="11604" y="11405"/>
                  </a:cubicBezTo>
                  <a:cubicBezTo>
                    <a:pt x="4460" y="18550"/>
                    <a:pt x="445" y="28242"/>
                    <a:pt x="445" y="38346"/>
                  </a:cubicBezTo>
                  <a:cubicBezTo>
                    <a:pt x="445" y="48450"/>
                    <a:pt x="4460" y="58142"/>
                    <a:pt x="11604" y="65287"/>
                  </a:cubicBezTo>
                  <a:cubicBezTo>
                    <a:pt x="18749" y="72432"/>
                    <a:pt x="28441" y="76446"/>
                    <a:pt x="38545"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62FC9610-5390-7982-8A54-401D9539A63E}"/>
                </a:ext>
              </a:extLst>
            </p:cNvPr>
            <p:cNvSpPr/>
            <p:nvPr/>
          </p:nvSpPr>
          <p:spPr>
            <a:xfrm>
              <a:off x="9866883" y="5795211"/>
              <a:ext cx="76199" cy="76199"/>
            </a:xfrm>
            <a:custGeom>
              <a:avLst/>
              <a:gdLst>
                <a:gd name="connsiteX0" fmla="*/ 38558 w 76199"/>
                <a:gd name="connsiteY0" fmla="*/ 76417 h 76199"/>
                <a:gd name="connsiteX1" fmla="*/ 65498 w 76199"/>
                <a:gd name="connsiteY1" fmla="*/ 65258 h 76199"/>
                <a:gd name="connsiteX2" fmla="*/ 76658 w 76199"/>
                <a:gd name="connsiteY2" fmla="*/ 38317 h 76199"/>
                <a:gd name="connsiteX3" fmla="*/ 65498 w 76199"/>
                <a:gd name="connsiteY3" fmla="*/ 11377 h 76199"/>
                <a:gd name="connsiteX4" fmla="*/ 38558 w 76199"/>
                <a:gd name="connsiteY4" fmla="*/ 217 h 76199"/>
                <a:gd name="connsiteX5" fmla="*/ 11617 w 76199"/>
                <a:gd name="connsiteY5" fmla="*/ 11377 h 76199"/>
                <a:gd name="connsiteX6" fmla="*/ 458 w 76199"/>
                <a:gd name="connsiteY6" fmla="*/ 38317 h 76199"/>
                <a:gd name="connsiteX7" fmla="*/ 11617 w 76199"/>
                <a:gd name="connsiteY7" fmla="*/ 65258 h 76199"/>
                <a:gd name="connsiteX8" fmla="*/ 38558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58" y="76417"/>
                  </a:moveTo>
                  <a:cubicBezTo>
                    <a:pt x="48662" y="76417"/>
                    <a:pt x="58354" y="72403"/>
                    <a:pt x="65498" y="65258"/>
                  </a:cubicBezTo>
                  <a:cubicBezTo>
                    <a:pt x="72643" y="58113"/>
                    <a:pt x="76658" y="48422"/>
                    <a:pt x="76658" y="38317"/>
                  </a:cubicBezTo>
                  <a:cubicBezTo>
                    <a:pt x="76658" y="28213"/>
                    <a:pt x="72643" y="18521"/>
                    <a:pt x="65498" y="11377"/>
                  </a:cubicBezTo>
                  <a:cubicBezTo>
                    <a:pt x="58354" y="4232"/>
                    <a:pt x="48662" y="217"/>
                    <a:pt x="38558" y="217"/>
                  </a:cubicBezTo>
                  <a:cubicBezTo>
                    <a:pt x="28453" y="217"/>
                    <a:pt x="18762" y="4232"/>
                    <a:pt x="11617" y="11377"/>
                  </a:cubicBezTo>
                  <a:cubicBezTo>
                    <a:pt x="4472" y="18521"/>
                    <a:pt x="458" y="28213"/>
                    <a:pt x="458" y="38317"/>
                  </a:cubicBezTo>
                  <a:cubicBezTo>
                    <a:pt x="458" y="48422"/>
                    <a:pt x="4472" y="58113"/>
                    <a:pt x="11617" y="65258"/>
                  </a:cubicBezTo>
                  <a:cubicBezTo>
                    <a:pt x="18762" y="72403"/>
                    <a:pt x="28453" y="76417"/>
                    <a:pt x="38558" y="76417"/>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C3A9B2CA-6730-73AF-F2DC-26453C41D788}"/>
                </a:ext>
              </a:extLst>
            </p:cNvPr>
            <p:cNvSpPr/>
            <p:nvPr/>
          </p:nvSpPr>
          <p:spPr>
            <a:xfrm>
              <a:off x="10027944" y="6160971"/>
              <a:ext cx="76199" cy="76199"/>
            </a:xfrm>
            <a:custGeom>
              <a:avLst/>
              <a:gdLst>
                <a:gd name="connsiteX0" fmla="*/ 38570 w 76199"/>
                <a:gd name="connsiteY0" fmla="*/ 76446 h 76199"/>
                <a:gd name="connsiteX1" fmla="*/ 65511 w 76199"/>
                <a:gd name="connsiteY1" fmla="*/ 65287 h 76199"/>
                <a:gd name="connsiteX2" fmla="*/ 76670 w 76199"/>
                <a:gd name="connsiteY2" fmla="*/ 38346 h 76199"/>
                <a:gd name="connsiteX3" fmla="*/ 65511 w 76199"/>
                <a:gd name="connsiteY3" fmla="*/ 11405 h 76199"/>
                <a:gd name="connsiteX4" fmla="*/ 38570 w 76199"/>
                <a:gd name="connsiteY4" fmla="*/ 246 h 76199"/>
                <a:gd name="connsiteX5" fmla="*/ 11630 w 76199"/>
                <a:gd name="connsiteY5" fmla="*/ 11405 h 76199"/>
                <a:gd name="connsiteX6" fmla="*/ 470 w 76199"/>
                <a:gd name="connsiteY6" fmla="*/ 38346 h 76199"/>
                <a:gd name="connsiteX7" fmla="*/ 11630 w 76199"/>
                <a:gd name="connsiteY7" fmla="*/ 65287 h 76199"/>
                <a:gd name="connsiteX8" fmla="*/ 3857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70" y="76446"/>
                  </a:moveTo>
                  <a:cubicBezTo>
                    <a:pt x="48675" y="76446"/>
                    <a:pt x="58366" y="72432"/>
                    <a:pt x="65511" y="65287"/>
                  </a:cubicBezTo>
                  <a:cubicBezTo>
                    <a:pt x="72656" y="58142"/>
                    <a:pt x="76670" y="48450"/>
                    <a:pt x="76670" y="38346"/>
                  </a:cubicBezTo>
                  <a:cubicBezTo>
                    <a:pt x="76670" y="28242"/>
                    <a:pt x="72656" y="18550"/>
                    <a:pt x="65511" y="11405"/>
                  </a:cubicBezTo>
                  <a:cubicBezTo>
                    <a:pt x="58366" y="4261"/>
                    <a:pt x="48675" y="246"/>
                    <a:pt x="38570" y="246"/>
                  </a:cubicBezTo>
                  <a:cubicBezTo>
                    <a:pt x="28466" y="246"/>
                    <a:pt x="18774" y="4261"/>
                    <a:pt x="11630" y="11405"/>
                  </a:cubicBezTo>
                  <a:cubicBezTo>
                    <a:pt x="4485" y="18550"/>
                    <a:pt x="470" y="28242"/>
                    <a:pt x="470" y="38346"/>
                  </a:cubicBezTo>
                  <a:cubicBezTo>
                    <a:pt x="470" y="48450"/>
                    <a:pt x="4485" y="58142"/>
                    <a:pt x="11630" y="65287"/>
                  </a:cubicBezTo>
                  <a:cubicBezTo>
                    <a:pt x="18774" y="72432"/>
                    <a:pt x="28466" y="76446"/>
                    <a:pt x="38570"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3606972E-6E9E-962C-E406-324A27047BD8}"/>
                </a:ext>
              </a:extLst>
            </p:cNvPr>
            <p:cNvSpPr/>
            <p:nvPr/>
          </p:nvSpPr>
          <p:spPr>
            <a:xfrm>
              <a:off x="10188992" y="5876491"/>
              <a:ext cx="76199" cy="76199"/>
            </a:xfrm>
            <a:custGeom>
              <a:avLst/>
              <a:gdLst>
                <a:gd name="connsiteX0" fmla="*/ 38583 w 76199"/>
                <a:gd name="connsiteY0" fmla="*/ 76424 h 76199"/>
                <a:gd name="connsiteX1" fmla="*/ 65524 w 76199"/>
                <a:gd name="connsiteY1" fmla="*/ 65265 h 76199"/>
                <a:gd name="connsiteX2" fmla="*/ 76683 w 76199"/>
                <a:gd name="connsiteY2" fmla="*/ 38324 h 76199"/>
                <a:gd name="connsiteX3" fmla="*/ 65524 w 76199"/>
                <a:gd name="connsiteY3" fmla="*/ 11383 h 76199"/>
                <a:gd name="connsiteX4" fmla="*/ 38583 w 76199"/>
                <a:gd name="connsiteY4" fmla="*/ 224 h 76199"/>
                <a:gd name="connsiteX5" fmla="*/ 11642 w 76199"/>
                <a:gd name="connsiteY5" fmla="*/ 11383 h 76199"/>
                <a:gd name="connsiteX6" fmla="*/ 483 w 76199"/>
                <a:gd name="connsiteY6" fmla="*/ 38324 h 76199"/>
                <a:gd name="connsiteX7" fmla="*/ 11642 w 76199"/>
                <a:gd name="connsiteY7" fmla="*/ 65265 h 76199"/>
                <a:gd name="connsiteX8" fmla="*/ 38583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83" y="76424"/>
                  </a:moveTo>
                  <a:cubicBezTo>
                    <a:pt x="48687" y="76424"/>
                    <a:pt x="58379" y="72409"/>
                    <a:pt x="65524" y="65265"/>
                  </a:cubicBezTo>
                  <a:cubicBezTo>
                    <a:pt x="72669" y="58120"/>
                    <a:pt x="76683" y="48428"/>
                    <a:pt x="76683" y="38324"/>
                  </a:cubicBezTo>
                  <a:cubicBezTo>
                    <a:pt x="76683" y="28220"/>
                    <a:pt x="72669" y="18528"/>
                    <a:pt x="65524" y="11383"/>
                  </a:cubicBezTo>
                  <a:cubicBezTo>
                    <a:pt x="58379" y="4238"/>
                    <a:pt x="48687" y="224"/>
                    <a:pt x="38583" y="224"/>
                  </a:cubicBezTo>
                  <a:cubicBezTo>
                    <a:pt x="28479" y="224"/>
                    <a:pt x="18787" y="4238"/>
                    <a:pt x="11642" y="11383"/>
                  </a:cubicBezTo>
                  <a:cubicBezTo>
                    <a:pt x="4498" y="18528"/>
                    <a:pt x="483" y="28220"/>
                    <a:pt x="483" y="38324"/>
                  </a:cubicBezTo>
                  <a:cubicBezTo>
                    <a:pt x="483" y="48428"/>
                    <a:pt x="4498" y="58120"/>
                    <a:pt x="11642" y="65265"/>
                  </a:cubicBezTo>
                  <a:cubicBezTo>
                    <a:pt x="18787" y="72409"/>
                    <a:pt x="28479" y="76424"/>
                    <a:pt x="38583" y="7642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2094FFB5-0FB1-A0A7-EA68-6F47C145119D}"/>
                </a:ext>
              </a:extLst>
            </p:cNvPr>
            <p:cNvSpPr/>
            <p:nvPr/>
          </p:nvSpPr>
          <p:spPr>
            <a:xfrm>
              <a:off x="10350053" y="6160971"/>
              <a:ext cx="76199" cy="76199"/>
            </a:xfrm>
            <a:custGeom>
              <a:avLst/>
              <a:gdLst>
                <a:gd name="connsiteX0" fmla="*/ 38596 w 76199"/>
                <a:gd name="connsiteY0" fmla="*/ 76446 h 76199"/>
                <a:gd name="connsiteX1" fmla="*/ 65536 w 76199"/>
                <a:gd name="connsiteY1" fmla="*/ 65287 h 76199"/>
                <a:gd name="connsiteX2" fmla="*/ 76696 w 76199"/>
                <a:gd name="connsiteY2" fmla="*/ 38346 h 76199"/>
                <a:gd name="connsiteX3" fmla="*/ 65536 w 76199"/>
                <a:gd name="connsiteY3" fmla="*/ 11405 h 76199"/>
                <a:gd name="connsiteX4" fmla="*/ 38596 w 76199"/>
                <a:gd name="connsiteY4" fmla="*/ 246 h 76199"/>
                <a:gd name="connsiteX5" fmla="*/ 11655 w 76199"/>
                <a:gd name="connsiteY5" fmla="*/ 11405 h 76199"/>
                <a:gd name="connsiteX6" fmla="*/ 496 w 76199"/>
                <a:gd name="connsiteY6" fmla="*/ 38346 h 76199"/>
                <a:gd name="connsiteX7" fmla="*/ 11655 w 76199"/>
                <a:gd name="connsiteY7" fmla="*/ 65287 h 76199"/>
                <a:gd name="connsiteX8" fmla="*/ 3859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96" y="76446"/>
                  </a:moveTo>
                  <a:cubicBezTo>
                    <a:pt x="48700" y="76446"/>
                    <a:pt x="58392" y="72432"/>
                    <a:pt x="65536" y="65287"/>
                  </a:cubicBezTo>
                  <a:cubicBezTo>
                    <a:pt x="72681" y="58142"/>
                    <a:pt x="76696" y="48450"/>
                    <a:pt x="76696" y="38346"/>
                  </a:cubicBezTo>
                  <a:cubicBezTo>
                    <a:pt x="76696" y="28242"/>
                    <a:pt x="72681" y="18550"/>
                    <a:pt x="65536" y="11405"/>
                  </a:cubicBezTo>
                  <a:cubicBezTo>
                    <a:pt x="58392" y="4261"/>
                    <a:pt x="48700" y="246"/>
                    <a:pt x="38596" y="246"/>
                  </a:cubicBezTo>
                  <a:cubicBezTo>
                    <a:pt x="28492" y="246"/>
                    <a:pt x="18800" y="4261"/>
                    <a:pt x="11655" y="11405"/>
                  </a:cubicBezTo>
                  <a:cubicBezTo>
                    <a:pt x="4510" y="18550"/>
                    <a:pt x="496" y="28242"/>
                    <a:pt x="496" y="38346"/>
                  </a:cubicBezTo>
                  <a:cubicBezTo>
                    <a:pt x="496" y="48450"/>
                    <a:pt x="4510" y="58142"/>
                    <a:pt x="11655" y="65287"/>
                  </a:cubicBezTo>
                  <a:cubicBezTo>
                    <a:pt x="18800" y="72432"/>
                    <a:pt x="28492" y="76446"/>
                    <a:pt x="3859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2DDFA69C-7A16-0470-9738-0D95BD0BD228}"/>
                </a:ext>
              </a:extLst>
            </p:cNvPr>
            <p:cNvSpPr/>
            <p:nvPr/>
          </p:nvSpPr>
          <p:spPr>
            <a:xfrm>
              <a:off x="10511114" y="5928218"/>
              <a:ext cx="76199" cy="76199"/>
            </a:xfrm>
            <a:custGeom>
              <a:avLst/>
              <a:gdLst>
                <a:gd name="connsiteX0" fmla="*/ 38608 w 76199"/>
                <a:gd name="connsiteY0" fmla="*/ 76428 h 76199"/>
                <a:gd name="connsiteX1" fmla="*/ 65549 w 76199"/>
                <a:gd name="connsiteY1" fmla="*/ 65269 h 76199"/>
                <a:gd name="connsiteX2" fmla="*/ 76708 w 76199"/>
                <a:gd name="connsiteY2" fmla="*/ 38328 h 76199"/>
                <a:gd name="connsiteX3" fmla="*/ 65549 w 76199"/>
                <a:gd name="connsiteY3" fmla="*/ 11387 h 76199"/>
                <a:gd name="connsiteX4" fmla="*/ 38608 w 76199"/>
                <a:gd name="connsiteY4" fmla="*/ 228 h 76199"/>
                <a:gd name="connsiteX5" fmla="*/ 11668 w 76199"/>
                <a:gd name="connsiteY5" fmla="*/ 11387 h 76199"/>
                <a:gd name="connsiteX6" fmla="*/ 509 w 76199"/>
                <a:gd name="connsiteY6" fmla="*/ 38328 h 76199"/>
                <a:gd name="connsiteX7" fmla="*/ 11668 w 76199"/>
                <a:gd name="connsiteY7" fmla="*/ 65269 h 76199"/>
                <a:gd name="connsiteX8" fmla="*/ 38608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08" y="76428"/>
                  </a:moveTo>
                  <a:cubicBezTo>
                    <a:pt x="48713" y="76428"/>
                    <a:pt x="58404" y="72413"/>
                    <a:pt x="65549" y="65269"/>
                  </a:cubicBezTo>
                  <a:cubicBezTo>
                    <a:pt x="72694" y="58124"/>
                    <a:pt x="76708" y="48432"/>
                    <a:pt x="76708" y="38328"/>
                  </a:cubicBezTo>
                  <a:cubicBezTo>
                    <a:pt x="76708" y="28224"/>
                    <a:pt x="72694" y="18532"/>
                    <a:pt x="65549" y="11387"/>
                  </a:cubicBezTo>
                  <a:cubicBezTo>
                    <a:pt x="58404" y="4242"/>
                    <a:pt x="48713" y="228"/>
                    <a:pt x="38608" y="228"/>
                  </a:cubicBezTo>
                  <a:cubicBezTo>
                    <a:pt x="28504" y="228"/>
                    <a:pt x="18812" y="4242"/>
                    <a:pt x="11668" y="11387"/>
                  </a:cubicBezTo>
                  <a:cubicBezTo>
                    <a:pt x="4523" y="18532"/>
                    <a:pt x="509" y="28224"/>
                    <a:pt x="509" y="38328"/>
                  </a:cubicBezTo>
                  <a:cubicBezTo>
                    <a:pt x="509" y="48432"/>
                    <a:pt x="4523" y="58124"/>
                    <a:pt x="11668" y="65269"/>
                  </a:cubicBezTo>
                  <a:cubicBezTo>
                    <a:pt x="18812" y="72413"/>
                    <a:pt x="28504" y="76428"/>
                    <a:pt x="38608" y="76428"/>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8FCAA5C7-EEA0-95E8-D0C4-19FBBEE96F93}"/>
                </a:ext>
              </a:extLst>
            </p:cNvPr>
            <p:cNvSpPr/>
            <p:nvPr/>
          </p:nvSpPr>
          <p:spPr>
            <a:xfrm>
              <a:off x="10672175" y="6160971"/>
              <a:ext cx="76199" cy="76199"/>
            </a:xfrm>
            <a:custGeom>
              <a:avLst/>
              <a:gdLst>
                <a:gd name="connsiteX0" fmla="*/ 38621 w 76199"/>
                <a:gd name="connsiteY0" fmla="*/ 76446 h 76199"/>
                <a:gd name="connsiteX1" fmla="*/ 65562 w 76199"/>
                <a:gd name="connsiteY1" fmla="*/ 65287 h 76199"/>
                <a:gd name="connsiteX2" fmla="*/ 76721 w 76199"/>
                <a:gd name="connsiteY2" fmla="*/ 38346 h 76199"/>
                <a:gd name="connsiteX3" fmla="*/ 65562 w 76199"/>
                <a:gd name="connsiteY3" fmla="*/ 11405 h 76199"/>
                <a:gd name="connsiteX4" fmla="*/ 38621 w 76199"/>
                <a:gd name="connsiteY4" fmla="*/ 246 h 76199"/>
                <a:gd name="connsiteX5" fmla="*/ 11680 w 76199"/>
                <a:gd name="connsiteY5" fmla="*/ 11405 h 76199"/>
                <a:gd name="connsiteX6" fmla="*/ 521 w 76199"/>
                <a:gd name="connsiteY6" fmla="*/ 38346 h 76199"/>
                <a:gd name="connsiteX7" fmla="*/ 11680 w 76199"/>
                <a:gd name="connsiteY7" fmla="*/ 65287 h 76199"/>
                <a:gd name="connsiteX8" fmla="*/ 3862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21" y="76446"/>
                  </a:moveTo>
                  <a:cubicBezTo>
                    <a:pt x="48725" y="76446"/>
                    <a:pt x="58417" y="72432"/>
                    <a:pt x="65562" y="65287"/>
                  </a:cubicBezTo>
                  <a:cubicBezTo>
                    <a:pt x="72707" y="58142"/>
                    <a:pt x="76721" y="48450"/>
                    <a:pt x="76721" y="38346"/>
                  </a:cubicBezTo>
                  <a:cubicBezTo>
                    <a:pt x="76721" y="28242"/>
                    <a:pt x="72707" y="18550"/>
                    <a:pt x="65562" y="11405"/>
                  </a:cubicBezTo>
                  <a:cubicBezTo>
                    <a:pt x="58417" y="4261"/>
                    <a:pt x="48725" y="246"/>
                    <a:pt x="38621" y="246"/>
                  </a:cubicBezTo>
                  <a:cubicBezTo>
                    <a:pt x="28517" y="246"/>
                    <a:pt x="18825" y="4261"/>
                    <a:pt x="11680" y="11405"/>
                  </a:cubicBezTo>
                  <a:cubicBezTo>
                    <a:pt x="4536" y="18550"/>
                    <a:pt x="521" y="28242"/>
                    <a:pt x="521" y="38346"/>
                  </a:cubicBezTo>
                  <a:cubicBezTo>
                    <a:pt x="521" y="48450"/>
                    <a:pt x="4536" y="58142"/>
                    <a:pt x="11680" y="65287"/>
                  </a:cubicBezTo>
                  <a:cubicBezTo>
                    <a:pt x="18825" y="72432"/>
                    <a:pt x="28517" y="76446"/>
                    <a:pt x="3862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C1D4FD25-583F-E75D-8DB1-F440AC9D9AD9}"/>
                </a:ext>
              </a:extLst>
            </p:cNvPr>
            <p:cNvSpPr/>
            <p:nvPr/>
          </p:nvSpPr>
          <p:spPr>
            <a:xfrm>
              <a:off x="10833237" y="5964019"/>
              <a:ext cx="76199" cy="76199"/>
            </a:xfrm>
            <a:custGeom>
              <a:avLst/>
              <a:gdLst>
                <a:gd name="connsiteX0" fmla="*/ 38634 w 76199"/>
                <a:gd name="connsiteY0" fmla="*/ 76431 h 76199"/>
                <a:gd name="connsiteX1" fmla="*/ 65575 w 76199"/>
                <a:gd name="connsiteY1" fmla="*/ 65271 h 76199"/>
                <a:gd name="connsiteX2" fmla="*/ 76734 w 76199"/>
                <a:gd name="connsiteY2" fmla="*/ 38331 h 76199"/>
                <a:gd name="connsiteX3" fmla="*/ 65575 w 76199"/>
                <a:gd name="connsiteY3" fmla="*/ 11390 h 76199"/>
                <a:gd name="connsiteX4" fmla="*/ 38634 w 76199"/>
                <a:gd name="connsiteY4" fmla="*/ 231 h 76199"/>
                <a:gd name="connsiteX5" fmla="*/ 11693 w 76199"/>
                <a:gd name="connsiteY5" fmla="*/ 11390 h 76199"/>
                <a:gd name="connsiteX6" fmla="*/ 534 w 76199"/>
                <a:gd name="connsiteY6" fmla="*/ 38331 h 76199"/>
                <a:gd name="connsiteX7" fmla="*/ 11693 w 76199"/>
                <a:gd name="connsiteY7" fmla="*/ 65271 h 76199"/>
                <a:gd name="connsiteX8" fmla="*/ 3863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34" y="76431"/>
                  </a:moveTo>
                  <a:cubicBezTo>
                    <a:pt x="48738" y="76431"/>
                    <a:pt x="58430" y="72416"/>
                    <a:pt x="65575" y="65271"/>
                  </a:cubicBezTo>
                  <a:cubicBezTo>
                    <a:pt x="72719" y="58127"/>
                    <a:pt x="76734" y="48435"/>
                    <a:pt x="76734" y="38331"/>
                  </a:cubicBezTo>
                  <a:cubicBezTo>
                    <a:pt x="76734" y="28226"/>
                    <a:pt x="72719" y="18535"/>
                    <a:pt x="65575" y="11390"/>
                  </a:cubicBezTo>
                  <a:cubicBezTo>
                    <a:pt x="58430" y="4245"/>
                    <a:pt x="48738" y="231"/>
                    <a:pt x="38634" y="231"/>
                  </a:cubicBezTo>
                  <a:cubicBezTo>
                    <a:pt x="28530" y="231"/>
                    <a:pt x="18838" y="4245"/>
                    <a:pt x="11693" y="11390"/>
                  </a:cubicBezTo>
                  <a:cubicBezTo>
                    <a:pt x="4548" y="18535"/>
                    <a:pt x="534" y="28226"/>
                    <a:pt x="534" y="38331"/>
                  </a:cubicBezTo>
                  <a:cubicBezTo>
                    <a:pt x="534" y="48435"/>
                    <a:pt x="4548" y="58127"/>
                    <a:pt x="11693" y="65271"/>
                  </a:cubicBezTo>
                  <a:cubicBezTo>
                    <a:pt x="18838" y="72416"/>
                    <a:pt x="28530" y="76431"/>
                    <a:pt x="38634" y="76431"/>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D3C890BA-0F46-4958-0753-7789051A2FB9}"/>
                </a:ext>
              </a:extLst>
            </p:cNvPr>
            <p:cNvSpPr/>
            <p:nvPr/>
          </p:nvSpPr>
          <p:spPr>
            <a:xfrm>
              <a:off x="10994285" y="6160971"/>
              <a:ext cx="76199" cy="76199"/>
            </a:xfrm>
            <a:custGeom>
              <a:avLst/>
              <a:gdLst>
                <a:gd name="connsiteX0" fmla="*/ 38646 w 76199"/>
                <a:gd name="connsiteY0" fmla="*/ 76446 h 76199"/>
                <a:gd name="connsiteX1" fmla="*/ 65587 w 76199"/>
                <a:gd name="connsiteY1" fmla="*/ 65287 h 76199"/>
                <a:gd name="connsiteX2" fmla="*/ 76746 w 76199"/>
                <a:gd name="connsiteY2" fmla="*/ 38346 h 76199"/>
                <a:gd name="connsiteX3" fmla="*/ 65587 w 76199"/>
                <a:gd name="connsiteY3" fmla="*/ 11405 h 76199"/>
                <a:gd name="connsiteX4" fmla="*/ 38646 w 76199"/>
                <a:gd name="connsiteY4" fmla="*/ 246 h 76199"/>
                <a:gd name="connsiteX5" fmla="*/ 11706 w 76199"/>
                <a:gd name="connsiteY5" fmla="*/ 11405 h 76199"/>
                <a:gd name="connsiteX6" fmla="*/ 547 w 76199"/>
                <a:gd name="connsiteY6" fmla="*/ 38346 h 76199"/>
                <a:gd name="connsiteX7" fmla="*/ 11706 w 76199"/>
                <a:gd name="connsiteY7" fmla="*/ 65287 h 76199"/>
                <a:gd name="connsiteX8" fmla="*/ 3864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46" y="76446"/>
                  </a:moveTo>
                  <a:cubicBezTo>
                    <a:pt x="48751" y="76446"/>
                    <a:pt x="58442" y="72432"/>
                    <a:pt x="65587" y="65287"/>
                  </a:cubicBezTo>
                  <a:cubicBezTo>
                    <a:pt x="72732" y="58142"/>
                    <a:pt x="76746" y="48450"/>
                    <a:pt x="76746" y="38346"/>
                  </a:cubicBezTo>
                  <a:cubicBezTo>
                    <a:pt x="76746" y="28242"/>
                    <a:pt x="72732" y="18550"/>
                    <a:pt x="65587" y="11405"/>
                  </a:cubicBezTo>
                  <a:cubicBezTo>
                    <a:pt x="58442" y="4261"/>
                    <a:pt x="48751" y="246"/>
                    <a:pt x="38646" y="246"/>
                  </a:cubicBezTo>
                  <a:cubicBezTo>
                    <a:pt x="28542" y="246"/>
                    <a:pt x="18851" y="4261"/>
                    <a:pt x="11706" y="11405"/>
                  </a:cubicBezTo>
                  <a:cubicBezTo>
                    <a:pt x="4561" y="18550"/>
                    <a:pt x="547" y="28242"/>
                    <a:pt x="547" y="38346"/>
                  </a:cubicBezTo>
                  <a:cubicBezTo>
                    <a:pt x="547" y="48450"/>
                    <a:pt x="4561" y="58142"/>
                    <a:pt x="11706" y="65287"/>
                  </a:cubicBezTo>
                  <a:cubicBezTo>
                    <a:pt x="18851" y="72432"/>
                    <a:pt x="28542" y="76446"/>
                    <a:pt x="3864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01B280D0-7411-AB2F-8A66-25005DC083E4}"/>
                </a:ext>
              </a:extLst>
            </p:cNvPr>
            <p:cNvSpPr/>
            <p:nvPr/>
          </p:nvSpPr>
          <p:spPr>
            <a:xfrm>
              <a:off x="11155346" y="5990283"/>
              <a:ext cx="76199" cy="76199"/>
            </a:xfrm>
            <a:custGeom>
              <a:avLst/>
              <a:gdLst>
                <a:gd name="connsiteX0" fmla="*/ 38659 w 76199"/>
                <a:gd name="connsiteY0" fmla="*/ 76433 h 76199"/>
                <a:gd name="connsiteX1" fmla="*/ 65600 w 76199"/>
                <a:gd name="connsiteY1" fmla="*/ 65274 h 76199"/>
                <a:gd name="connsiteX2" fmla="*/ 76759 w 76199"/>
                <a:gd name="connsiteY2" fmla="*/ 38333 h 76199"/>
                <a:gd name="connsiteX3" fmla="*/ 65600 w 76199"/>
                <a:gd name="connsiteY3" fmla="*/ 11392 h 76199"/>
                <a:gd name="connsiteX4" fmla="*/ 38659 w 76199"/>
                <a:gd name="connsiteY4" fmla="*/ 233 h 76199"/>
                <a:gd name="connsiteX5" fmla="*/ 11718 w 76199"/>
                <a:gd name="connsiteY5" fmla="*/ 11392 h 76199"/>
                <a:gd name="connsiteX6" fmla="*/ 559 w 76199"/>
                <a:gd name="connsiteY6" fmla="*/ 38333 h 76199"/>
                <a:gd name="connsiteX7" fmla="*/ 11718 w 76199"/>
                <a:gd name="connsiteY7" fmla="*/ 65274 h 76199"/>
                <a:gd name="connsiteX8" fmla="*/ 3865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59" y="76433"/>
                  </a:moveTo>
                  <a:cubicBezTo>
                    <a:pt x="48763" y="76433"/>
                    <a:pt x="58455" y="72418"/>
                    <a:pt x="65600" y="65274"/>
                  </a:cubicBezTo>
                  <a:cubicBezTo>
                    <a:pt x="72745" y="58129"/>
                    <a:pt x="76759" y="48437"/>
                    <a:pt x="76759" y="38333"/>
                  </a:cubicBezTo>
                  <a:cubicBezTo>
                    <a:pt x="76759" y="28229"/>
                    <a:pt x="72745" y="18537"/>
                    <a:pt x="65600" y="11392"/>
                  </a:cubicBezTo>
                  <a:cubicBezTo>
                    <a:pt x="58455" y="4247"/>
                    <a:pt x="48763" y="233"/>
                    <a:pt x="38659" y="233"/>
                  </a:cubicBezTo>
                  <a:cubicBezTo>
                    <a:pt x="28555" y="233"/>
                    <a:pt x="18863" y="4247"/>
                    <a:pt x="11718" y="11392"/>
                  </a:cubicBezTo>
                  <a:cubicBezTo>
                    <a:pt x="4574" y="18537"/>
                    <a:pt x="559" y="28229"/>
                    <a:pt x="559" y="38333"/>
                  </a:cubicBezTo>
                  <a:cubicBezTo>
                    <a:pt x="559" y="48437"/>
                    <a:pt x="4574" y="58129"/>
                    <a:pt x="11718" y="65274"/>
                  </a:cubicBezTo>
                  <a:cubicBezTo>
                    <a:pt x="18863" y="72418"/>
                    <a:pt x="28555" y="76433"/>
                    <a:pt x="38659" y="76433"/>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DC4F5174-14DA-D9A3-4A49-F287441A844E}"/>
                </a:ext>
              </a:extLst>
            </p:cNvPr>
            <p:cNvSpPr/>
            <p:nvPr/>
          </p:nvSpPr>
          <p:spPr>
            <a:xfrm>
              <a:off x="11316407" y="6160971"/>
              <a:ext cx="76199" cy="76199"/>
            </a:xfrm>
            <a:custGeom>
              <a:avLst/>
              <a:gdLst>
                <a:gd name="connsiteX0" fmla="*/ 38672 w 76199"/>
                <a:gd name="connsiteY0" fmla="*/ 76446 h 76199"/>
                <a:gd name="connsiteX1" fmla="*/ 65613 w 76199"/>
                <a:gd name="connsiteY1" fmla="*/ 65287 h 76199"/>
                <a:gd name="connsiteX2" fmla="*/ 76772 w 76199"/>
                <a:gd name="connsiteY2" fmla="*/ 38346 h 76199"/>
                <a:gd name="connsiteX3" fmla="*/ 65613 w 76199"/>
                <a:gd name="connsiteY3" fmla="*/ 11405 h 76199"/>
                <a:gd name="connsiteX4" fmla="*/ 38672 w 76199"/>
                <a:gd name="connsiteY4" fmla="*/ 246 h 76199"/>
                <a:gd name="connsiteX5" fmla="*/ 11731 w 76199"/>
                <a:gd name="connsiteY5" fmla="*/ 11405 h 76199"/>
                <a:gd name="connsiteX6" fmla="*/ 572 w 76199"/>
                <a:gd name="connsiteY6" fmla="*/ 38346 h 76199"/>
                <a:gd name="connsiteX7" fmla="*/ 11731 w 76199"/>
                <a:gd name="connsiteY7" fmla="*/ 65287 h 76199"/>
                <a:gd name="connsiteX8" fmla="*/ 3867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72" y="76446"/>
                  </a:moveTo>
                  <a:cubicBezTo>
                    <a:pt x="48776" y="76446"/>
                    <a:pt x="58468" y="72432"/>
                    <a:pt x="65613" y="65287"/>
                  </a:cubicBezTo>
                  <a:cubicBezTo>
                    <a:pt x="72757" y="58142"/>
                    <a:pt x="76772" y="48450"/>
                    <a:pt x="76772" y="38346"/>
                  </a:cubicBezTo>
                  <a:cubicBezTo>
                    <a:pt x="76772" y="28242"/>
                    <a:pt x="72757" y="18550"/>
                    <a:pt x="65613" y="11405"/>
                  </a:cubicBezTo>
                  <a:cubicBezTo>
                    <a:pt x="58468" y="4261"/>
                    <a:pt x="48776" y="246"/>
                    <a:pt x="38672" y="246"/>
                  </a:cubicBezTo>
                  <a:cubicBezTo>
                    <a:pt x="28568" y="246"/>
                    <a:pt x="18876" y="4261"/>
                    <a:pt x="11731" y="11405"/>
                  </a:cubicBezTo>
                  <a:cubicBezTo>
                    <a:pt x="4586" y="18550"/>
                    <a:pt x="572" y="28242"/>
                    <a:pt x="572" y="38346"/>
                  </a:cubicBezTo>
                  <a:cubicBezTo>
                    <a:pt x="572" y="48450"/>
                    <a:pt x="4586" y="58142"/>
                    <a:pt x="11731" y="65287"/>
                  </a:cubicBezTo>
                  <a:cubicBezTo>
                    <a:pt x="18876" y="72432"/>
                    <a:pt x="28568" y="76446"/>
                    <a:pt x="38672"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E489D2D3-6EDD-BC99-3BE2-670051862D51}"/>
                </a:ext>
              </a:extLst>
            </p:cNvPr>
            <p:cNvSpPr/>
            <p:nvPr/>
          </p:nvSpPr>
          <p:spPr>
            <a:xfrm>
              <a:off x="11477468" y="6010362"/>
              <a:ext cx="76199" cy="76199"/>
            </a:xfrm>
            <a:custGeom>
              <a:avLst/>
              <a:gdLst>
                <a:gd name="connsiteX0" fmla="*/ 38685 w 76199"/>
                <a:gd name="connsiteY0" fmla="*/ 76434 h 76199"/>
                <a:gd name="connsiteX1" fmla="*/ 65625 w 76199"/>
                <a:gd name="connsiteY1" fmla="*/ 65275 h 76199"/>
                <a:gd name="connsiteX2" fmla="*/ 76784 w 76199"/>
                <a:gd name="connsiteY2" fmla="*/ 38334 h 76199"/>
                <a:gd name="connsiteX3" fmla="*/ 65625 w 76199"/>
                <a:gd name="connsiteY3" fmla="*/ 11394 h 76199"/>
                <a:gd name="connsiteX4" fmla="*/ 38685 w 76199"/>
                <a:gd name="connsiteY4" fmla="*/ 234 h 76199"/>
                <a:gd name="connsiteX5" fmla="*/ 11744 w 76199"/>
                <a:gd name="connsiteY5" fmla="*/ 11394 h 76199"/>
                <a:gd name="connsiteX6" fmla="*/ 585 w 76199"/>
                <a:gd name="connsiteY6" fmla="*/ 38334 h 76199"/>
                <a:gd name="connsiteX7" fmla="*/ 11744 w 76199"/>
                <a:gd name="connsiteY7" fmla="*/ 65275 h 76199"/>
                <a:gd name="connsiteX8" fmla="*/ 38685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85" y="76434"/>
                  </a:moveTo>
                  <a:cubicBezTo>
                    <a:pt x="48789" y="76434"/>
                    <a:pt x="58480" y="72420"/>
                    <a:pt x="65625" y="65275"/>
                  </a:cubicBezTo>
                  <a:cubicBezTo>
                    <a:pt x="72770" y="58130"/>
                    <a:pt x="76784" y="48439"/>
                    <a:pt x="76784" y="38334"/>
                  </a:cubicBezTo>
                  <a:cubicBezTo>
                    <a:pt x="76784" y="28230"/>
                    <a:pt x="72770" y="18538"/>
                    <a:pt x="65625" y="11394"/>
                  </a:cubicBezTo>
                  <a:cubicBezTo>
                    <a:pt x="58480" y="4249"/>
                    <a:pt x="48789" y="234"/>
                    <a:pt x="38685" y="234"/>
                  </a:cubicBezTo>
                  <a:cubicBezTo>
                    <a:pt x="28580" y="234"/>
                    <a:pt x="18889" y="4249"/>
                    <a:pt x="11744" y="11394"/>
                  </a:cubicBezTo>
                  <a:cubicBezTo>
                    <a:pt x="4599" y="18538"/>
                    <a:pt x="585" y="28230"/>
                    <a:pt x="585" y="38334"/>
                  </a:cubicBezTo>
                  <a:cubicBezTo>
                    <a:pt x="585" y="48439"/>
                    <a:pt x="4599" y="58130"/>
                    <a:pt x="11744" y="65275"/>
                  </a:cubicBezTo>
                  <a:cubicBezTo>
                    <a:pt x="18889" y="72420"/>
                    <a:pt x="28580" y="76434"/>
                    <a:pt x="38685" y="7643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B465BFE7-1738-DD58-EF97-332835D536B5}"/>
                </a:ext>
              </a:extLst>
            </p:cNvPr>
            <p:cNvSpPr/>
            <p:nvPr/>
          </p:nvSpPr>
          <p:spPr>
            <a:xfrm>
              <a:off x="11638529" y="6160971"/>
              <a:ext cx="76199" cy="76199"/>
            </a:xfrm>
            <a:custGeom>
              <a:avLst/>
              <a:gdLst>
                <a:gd name="connsiteX0" fmla="*/ 38697 w 76199"/>
                <a:gd name="connsiteY0" fmla="*/ 76446 h 76199"/>
                <a:gd name="connsiteX1" fmla="*/ 65638 w 76199"/>
                <a:gd name="connsiteY1" fmla="*/ 65287 h 76199"/>
                <a:gd name="connsiteX2" fmla="*/ 76797 w 76199"/>
                <a:gd name="connsiteY2" fmla="*/ 38346 h 76199"/>
                <a:gd name="connsiteX3" fmla="*/ 65638 w 76199"/>
                <a:gd name="connsiteY3" fmla="*/ 11405 h 76199"/>
                <a:gd name="connsiteX4" fmla="*/ 38697 w 76199"/>
                <a:gd name="connsiteY4" fmla="*/ 246 h 76199"/>
                <a:gd name="connsiteX5" fmla="*/ 11756 w 76199"/>
                <a:gd name="connsiteY5" fmla="*/ 11405 h 76199"/>
                <a:gd name="connsiteX6" fmla="*/ 597 w 76199"/>
                <a:gd name="connsiteY6" fmla="*/ 38346 h 76199"/>
                <a:gd name="connsiteX7" fmla="*/ 11756 w 76199"/>
                <a:gd name="connsiteY7" fmla="*/ 65287 h 76199"/>
                <a:gd name="connsiteX8" fmla="*/ 3869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97" y="76446"/>
                  </a:moveTo>
                  <a:cubicBezTo>
                    <a:pt x="48801" y="76446"/>
                    <a:pt x="58493" y="72432"/>
                    <a:pt x="65638" y="65287"/>
                  </a:cubicBezTo>
                  <a:cubicBezTo>
                    <a:pt x="72783" y="58142"/>
                    <a:pt x="76797" y="48450"/>
                    <a:pt x="76797" y="38346"/>
                  </a:cubicBezTo>
                  <a:cubicBezTo>
                    <a:pt x="76797" y="28242"/>
                    <a:pt x="72783" y="18550"/>
                    <a:pt x="65638" y="11405"/>
                  </a:cubicBezTo>
                  <a:cubicBezTo>
                    <a:pt x="58493" y="4261"/>
                    <a:pt x="48801" y="246"/>
                    <a:pt x="38697" y="246"/>
                  </a:cubicBezTo>
                  <a:cubicBezTo>
                    <a:pt x="28593" y="246"/>
                    <a:pt x="18901" y="4261"/>
                    <a:pt x="11756" y="11405"/>
                  </a:cubicBezTo>
                  <a:cubicBezTo>
                    <a:pt x="4612" y="18550"/>
                    <a:pt x="597" y="28242"/>
                    <a:pt x="597" y="38346"/>
                  </a:cubicBezTo>
                  <a:cubicBezTo>
                    <a:pt x="597" y="48450"/>
                    <a:pt x="4612" y="58142"/>
                    <a:pt x="11756" y="65287"/>
                  </a:cubicBezTo>
                  <a:cubicBezTo>
                    <a:pt x="18901" y="72432"/>
                    <a:pt x="28593" y="76446"/>
                    <a:pt x="3869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BA14A45A-FBBA-81F8-E069-D40B89C67D2C}"/>
                </a:ext>
              </a:extLst>
            </p:cNvPr>
            <p:cNvSpPr/>
            <p:nvPr/>
          </p:nvSpPr>
          <p:spPr>
            <a:xfrm>
              <a:off x="11799590" y="6026211"/>
              <a:ext cx="76199" cy="76199"/>
            </a:xfrm>
            <a:custGeom>
              <a:avLst/>
              <a:gdLst>
                <a:gd name="connsiteX0" fmla="*/ 38710 w 76199"/>
                <a:gd name="connsiteY0" fmla="*/ 76436 h 76199"/>
                <a:gd name="connsiteX1" fmla="*/ 65651 w 76199"/>
                <a:gd name="connsiteY1" fmla="*/ 65276 h 76199"/>
                <a:gd name="connsiteX2" fmla="*/ 76810 w 76199"/>
                <a:gd name="connsiteY2" fmla="*/ 38336 h 76199"/>
                <a:gd name="connsiteX3" fmla="*/ 65651 w 76199"/>
                <a:gd name="connsiteY3" fmla="*/ 11395 h 76199"/>
                <a:gd name="connsiteX4" fmla="*/ 38710 w 76199"/>
                <a:gd name="connsiteY4" fmla="*/ 236 h 76199"/>
                <a:gd name="connsiteX5" fmla="*/ 11769 w 76199"/>
                <a:gd name="connsiteY5" fmla="*/ 11395 h 76199"/>
                <a:gd name="connsiteX6" fmla="*/ 610 w 76199"/>
                <a:gd name="connsiteY6" fmla="*/ 38336 h 76199"/>
                <a:gd name="connsiteX7" fmla="*/ 11769 w 76199"/>
                <a:gd name="connsiteY7" fmla="*/ 65276 h 76199"/>
                <a:gd name="connsiteX8" fmla="*/ 38710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10" y="76436"/>
                  </a:moveTo>
                  <a:cubicBezTo>
                    <a:pt x="48814" y="76436"/>
                    <a:pt x="58506" y="72421"/>
                    <a:pt x="65651" y="65276"/>
                  </a:cubicBezTo>
                  <a:cubicBezTo>
                    <a:pt x="72795" y="58132"/>
                    <a:pt x="76810" y="48440"/>
                    <a:pt x="76810" y="38336"/>
                  </a:cubicBezTo>
                  <a:cubicBezTo>
                    <a:pt x="76810" y="28231"/>
                    <a:pt x="72795" y="18540"/>
                    <a:pt x="65651" y="11395"/>
                  </a:cubicBezTo>
                  <a:cubicBezTo>
                    <a:pt x="58506" y="4250"/>
                    <a:pt x="48814" y="236"/>
                    <a:pt x="38710" y="236"/>
                  </a:cubicBezTo>
                  <a:cubicBezTo>
                    <a:pt x="28606" y="236"/>
                    <a:pt x="18914" y="4250"/>
                    <a:pt x="11769" y="11395"/>
                  </a:cubicBezTo>
                  <a:cubicBezTo>
                    <a:pt x="4624" y="18540"/>
                    <a:pt x="610" y="28231"/>
                    <a:pt x="610" y="38336"/>
                  </a:cubicBezTo>
                  <a:cubicBezTo>
                    <a:pt x="610" y="48440"/>
                    <a:pt x="4624" y="58132"/>
                    <a:pt x="11769" y="65276"/>
                  </a:cubicBezTo>
                  <a:cubicBezTo>
                    <a:pt x="18914" y="72421"/>
                    <a:pt x="28606" y="76436"/>
                    <a:pt x="38710" y="7643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055FA3B5-B83F-B8CB-1F8C-43F6EC9E5265}"/>
                </a:ext>
              </a:extLst>
            </p:cNvPr>
            <p:cNvSpPr/>
            <p:nvPr/>
          </p:nvSpPr>
          <p:spPr>
            <a:xfrm>
              <a:off x="11960639" y="6160971"/>
              <a:ext cx="76199" cy="76199"/>
            </a:xfrm>
            <a:custGeom>
              <a:avLst/>
              <a:gdLst>
                <a:gd name="connsiteX0" fmla="*/ 38723 w 76199"/>
                <a:gd name="connsiteY0" fmla="*/ 76446 h 76199"/>
                <a:gd name="connsiteX1" fmla="*/ 65663 w 76199"/>
                <a:gd name="connsiteY1" fmla="*/ 65287 h 76199"/>
                <a:gd name="connsiteX2" fmla="*/ 76822 w 76199"/>
                <a:gd name="connsiteY2" fmla="*/ 38346 h 76199"/>
                <a:gd name="connsiteX3" fmla="*/ 65663 w 76199"/>
                <a:gd name="connsiteY3" fmla="*/ 11405 h 76199"/>
                <a:gd name="connsiteX4" fmla="*/ 38723 w 76199"/>
                <a:gd name="connsiteY4" fmla="*/ 246 h 76199"/>
                <a:gd name="connsiteX5" fmla="*/ 11782 w 76199"/>
                <a:gd name="connsiteY5" fmla="*/ 11405 h 76199"/>
                <a:gd name="connsiteX6" fmla="*/ 623 w 76199"/>
                <a:gd name="connsiteY6" fmla="*/ 38346 h 76199"/>
                <a:gd name="connsiteX7" fmla="*/ 11782 w 76199"/>
                <a:gd name="connsiteY7" fmla="*/ 65287 h 76199"/>
                <a:gd name="connsiteX8" fmla="*/ 3872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23" y="76446"/>
                  </a:moveTo>
                  <a:cubicBezTo>
                    <a:pt x="48827" y="76446"/>
                    <a:pt x="58519" y="72432"/>
                    <a:pt x="65663" y="65287"/>
                  </a:cubicBezTo>
                  <a:cubicBezTo>
                    <a:pt x="72808" y="58142"/>
                    <a:pt x="76822" y="48450"/>
                    <a:pt x="76822" y="38346"/>
                  </a:cubicBezTo>
                  <a:cubicBezTo>
                    <a:pt x="76822" y="28242"/>
                    <a:pt x="72808" y="18550"/>
                    <a:pt x="65663" y="11405"/>
                  </a:cubicBezTo>
                  <a:cubicBezTo>
                    <a:pt x="58519" y="4261"/>
                    <a:pt x="48827" y="246"/>
                    <a:pt x="38723" y="246"/>
                  </a:cubicBezTo>
                  <a:cubicBezTo>
                    <a:pt x="28618" y="246"/>
                    <a:pt x="18927" y="4261"/>
                    <a:pt x="11782" y="11405"/>
                  </a:cubicBezTo>
                  <a:cubicBezTo>
                    <a:pt x="4637" y="18550"/>
                    <a:pt x="623" y="28242"/>
                    <a:pt x="623" y="38346"/>
                  </a:cubicBezTo>
                  <a:cubicBezTo>
                    <a:pt x="623" y="48450"/>
                    <a:pt x="4637" y="58142"/>
                    <a:pt x="11782" y="65287"/>
                  </a:cubicBezTo>
                  <a:cubicBezTo>
                    <a:pt x="18927" y="72432"/>
                    <a:pt x="28618" y="76446"/>
                    <a:pt x="38723" y="76446"/>
                  </a:cubicBezTo>
                  <a:close/>
                </a:path>
              </a:pathLst>
            </a:custGeom>
            <a:solidFill>
              <a:schemeClr val="accent1"/>
            </a:solidFill>
            <a:ln w="11060" cap="flat">
              <a:solidFill>
                <a:schemeClr val="accent1"/>
              </a:solidFill>
              <a:prstDash val="solid"/>
              <a:round/>
            </a:ln>
          </p:spPr>
          <p:txBody>
            <a:bodyPr rtlCol="0" anchor="ctr"/>
            <a:lstStyle/>
            <a:p>
              <a:endParaRPr lang="en-US"/>
            </a:p>
          </p:txBody>
        </p:sp>
      </p:grpSp>
      <p:sp>
        <p:nvSpPr>
          <p:cNvPr id="224" name="Freeform: Shape 223">
            <a:extLst>
              <a:ext uri="{FF2B5EF4-FFF2-40B4-BE49-F238E27FC236}">
                <a16:creationId xmlns:a16="http://schemas.microsoft.com/office/drawing/2014/main" id="{DACA2183-FE2B-2916-6838-8E972DC4538F}"/>
              </a:ext>
            </a:extLst>
          </p:cNvPr>
          <p:cNvSpPr/>
          <p:nvPr/>
        </p:nvSpPr>
        <p:spPr>
          <a:xfrm>
            <a:off x="4668310" y="297629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5965A6C-B531-E158-E756-E11A5031B0EC}"/>
              </a:ext>
            </a:extLst>
          </p:cNvPr>
          <p:cNvSpPr/>
          <p:nvPr/>
        </p:nvSpPr>
        <p:spPr>
          <a:xfrm>
            <a:off x="11754897" y="297629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rgbClr val="000000"/>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17DAFE2-FCD0-4854-5D60-F1196A4CAEFD}"/>
              </a:ext>
            </a:extLst>
          </p:cNvPr>
          <p:cNvSpPr/>
          <p:nvPr/>
        </p:nvSpPr>
        <p:spPr>
          <a:xfrm>
            <a:off x="4668310" y="5792646"/>
            <a:ext cx="7086586" cy="12699"/>
          </a:xfrm>
          <a:custGeom>
            <a:avLst/>
            <a:gdLst>
              <a:gd name="connsiteX0" fmla="*/ 0 w 7086586"/>
              <a:gd name="connsiteY0" fmla="*/ 0 h 12699"/>
              <a:gd name="connsiteX1" fmla="*/ 7086587 w 7086586"/>
              <a:gd name="connsiteY1" fmla="*/ 0 h 12699"/>
            </a:gdLst>
            <a:ahLst/>
            <a:cxnLst>
              <a:cxn ang="0">
                <a:pos x="connsiteX0" y="connsiteY0"/>
              </a:cxn>
              <a:cxn ang="0">
                <a:pos x="connsiteX1" y="connsiteY1"/>
              </a:cxn>
            </a:cxnLst>
            <a:rect l="l" t="t" r="r" b="b"/>
            <a:pathLst>
              <a:path w="7086586" h="12699">
                <a:moveTo>
                  <a:pt x="0" y="0"/>
                </a:moveTo>
                <a:lnTo>
                  <a:pt x="7086587" y="0"/>
                </a:lnTo>
              </a:path>
            </a:pathLst>
          </a:custGeom>
          <a:noFill/>
          <a:ln w="8848" cap="sq">
            <a:solidFill>
              <a:schemeClr val="tx1"/>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F9DD7B2-592A-24BA-5071-A72712F055B4}"/>
              </a:ext>
            </a:extLst>
          </p:cNvPr>
          <p:cNvSpPr/>
          <p:nvPr/>
        </p:nvSpPr>
        <p:spPr>
          <a:xfrm>
            <a:off x="4668310" y="2976294"/>
            <a:ext cx="7086586" cy="12699"/>
          </a:xfrm>
          <a:custGeom>
            <a:avLst/>
            <a:gdLst>
              <a:gd name="connsiteX0" fmla="*/ 0 w 7086586"/>
              <a:gd name="connsiteY0" fmla="*/ 0 h 12699"/>
              <a:gd name="connsiteX1" fmla="*/ 7086587 w 7086586"/>
              <a:gd name="connsiteY1" fmla="*/ 0 h 12699"/>
            </a:gdLst>
            <a:ahLst/>
            <a:cxnLst>
              <a:cxn ang="0">
                <a:pos x="connsiteX0" y="connsiteY0"/>
              </a:cxn>
              <a:cxn ang="0">
                <a:pos x="connsiteX1" y="connsiteY1"/>
              </a:cxn>
            </a:cxnLst>
            <a:rect l="l" t="t" r="r" b="b"/>
            <a:pathLst>
              <a:path w="7086586" h="12699">
                <a:moveTo>
                  <a:pt x="0" y="0"/>
                </a:moveTo>
                <a:lnTo>
                  <a:pt x="7086587" y="0"/>
                </a:lnTo>
              </a:path>
            </a:pathLst>
          </a:custGeom>
          <a:noFill/>
          <a:ln w="8848" cap="sq">
            <a:solidFill>
              <a:srgbClr val="000000"/>
            </a:solid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6820EFED-144E-C28B-01FC-EF10933E91EF}"/>
                  </a:ext>
                </a:extLst>
              </p:cNvPr>
              <p:cNvSpPr txBox="1"/>
              <p:nvPr/>
            </p:nvSpPr>
            <p:spPr>
              <a:xfrm>
                <a:off x="6758687" y="6054752"/>
                <a:ext cx="2920608" cy="400110"/>
              </a:xfrm>
              <a:prstGeom prst="rect">
                <a:avLst/>
              </a:prstGeom>
              <a:noFill/>
            </p:spPr>
            <p:txBody>
              <a:bodyPr wrap="none" rtlCol="0">
                <a:spAutoFit/>
              </a:bodyPr>
              <a:lstStyle/>
              <a:p>
                <a:r>
                  <a:rPr lang="en-US" sz="2000" dirty="0"/>
                  <a:t>Frequency </a:t>
                </a:r>
                <a14:m>
                  <m:oMath xmlns:m="http://schemas.openxmlformats.org/officeDocument/2006/math">
                    <m:r>
                      <a:rPr lang="de-DE" sz="2000" b="0" i="1" smtClean="0">
                        <a:latin typeface="Cambria Math" panose="02040503050406030204" pitchFamily="18" charset="0"/>
                      </a:rPr>
                      <m:t>𝑓</m:t>
                    </m:r>
                  </m:oMath>
                </a14:m>
                <a:r>
                  <a:rPr lang="en-US" sz="2000" dirty="0"/>
                  <a:t> in terms of </a:t>
                </a:r>
                <a14:m>
                  <m:oMath xmlns:m="http://schemas.openxmlformats.org/officeDocument/2006/math">
                    <m:r>
                      <a:rPr lang="de-DE" sz="2000" b="0" i="1" smtClean="0">
                        <a:latin typeface="Cambria Math" panose="02040503050406030204" pitchFamily="18" charset="0"/>
                      </a:rPr>
                      <m:t>𝑁</m:t>
                    </m:r>
                  </m:oMath>
                </a14:m>
                <a:endParaRPr lang="en-US" sz="2000" dirty="0"/>
              </a:p>
            </p:txBody>
          </p:sp>
        </mc:Choice>
        <mc:Fallback xmlns="">
          <p:sp>
            <p:nvSpPr>
              <p:cNvPr id="257" name="TextBox 256">
                <a:extLst>
                  <a:ext uri="{FF2B5EF4-FFF2-40B4-BE49-F238E27FC236}">
                    <a16:creationId xmlns:a16="http://schemas.microsoft.com/office/drawing/2014/main" id="{6820EFED-144E-C28B-01FC-EF10933E91EF}"/>
                  </a:ext>
                </a:extLst>
              </p:cNvPr>
              <p:cNvSpPr txBox="1">
                <a:spLocks noRot="1" noChangeAspect="1" noMove="1" noResize="1" noEditPoints="1" noAdjustHandles="1" noChangeArrowheads="1" noChangeShapeType="1" noTextEdit="1"/>
              </p:cNvSpPr>
              <p:nvPr/>
            </p:nvSpPr>
            <p:spPr>
              <a:xfrm>
                <a:off x="6758687" y="6054752"/>
                <a:ext cx="2920608" cy="400110"/>
              </a:xfrm>
              <a:prstGeom prst="rect">
                <a:avLst/>
              </a:prstGeom>
              <a:blipFill>
                <a:blip r:embed="rId12"/>
                <a:stretch>
                  <a:fillRect l="-2296"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E810F23D-FF19-92D8-2E72-FA95BA049BA9}"/>
                  </a:ext>
                </a:extLst>
              </p:cNvPr>
              <p:cNvSpPr txBox="1"/>
              <p:nvPr/>
            </p:nvSpPr>
            <p:spPr>
              <a:xfrm rot="16200000">
                <a:off x="3287998" y="4196758"/>
                <a:ext cx="1511504" cy="400110"/>
              </a:xfrm>
              <a:prstGeom prst="rect">
                <a:avLst/>
              </a:prstGeom>
              <a:noFill/>
            </p:spPr>
            <p:txBody>
              <a:bodyPr wrap="none" rtlCol="0">
                <a:spAutoFit/>
              </a:bodyPr>
              <a:lstStyle/>
              <a:p>
                <a:r>
                  <a:rPr lang="en-US" sz="2000" dirty="0"/>
                  <a:t>Magnitude </a:t>
                </a:r>
                <a14:m>
                  <m:oMath xmlns:m="http://schemas.openxmlformats.org/officeDocument/2006/math">
                    <m:r>
                      <a:rPr lang="de-DE" sz="2000" b="0" i="1" smtClean="0">
                        <a:latin typeface="Cambria Math" panose="02040503050406030204" pitchFamily="18" charset="0"/>
                      </a:rPr>
                      <m:t>𝑧</m:t>
                    </m:r>
                  </m:oMath>
                </a14:m>
                <a:endParaRPr lang="en-US" sz="2000" dirty="0"/>
              </a:p>
            </p:txBody>
          </p:sp>
        </mc:Choice>
        <mc:Fallback xmlns="">
          <p:sp>
            <p:nvSpPr>
              <p:cNvPr id="258" name="TextBox 257">
                <a:extLst>
                  <a:ext uri="{FF2B5EF4-FFF2-40B4-BE49-F238E27FC236}">
                    <a16:creationId xmlns:a16="http://schemas.microsoft.com/office/drawing/2014/main" id="{E810F23D-FF19-92D8-2E72-FA95BA049BA9}"/>
                  </a:ext>
                </a:extLst>
              </p:cNvPr>
              <p:cNvSpPr txBox="1">
                <a:spLocks noRot="1" noChangeAspect="1" noMove="1" noResize="1" noEditPoints="1" noAdjustHandles="1" noChangeArrowheads="1" noChangeShapeType="1" noTextEdit="1"/>
              </p:cNvSpPr>
              <p:nvPr/>
            </p:nvSpPr>
            <p:spPr>
              <a:xfrm rot="16200000">
                <a:off x="3287998" y="4196758"/>
                <a:ext cx="1511504" cy="400110"/>
              </a:xfrm>
              <a:prstGeom prst="rect">
                <a:avLst/>
              </a:prstGeom>
              <a:blipFill>
                <a:blip r:embed="rId13"/>
                <a:stretch>
                  <a:fillRect l="-9231" r="-27692" b="-4435"/>
                </a:stretch>
              </a:blipFill>
            </p:spPr>
            <p:txBody>
              <a:bodyPr/>
              <a:lstStyle/>
              <a:p>
                <a:r>
                  <a:rPr lang="en-US">
                    <a:noFill/>
                  </a:rPr>
                  <a:t> </a:t>
                </a:r>
              </a:p>
            </p:txBody>
          </p:sp>
        </mc:Fallback>
      </mc:AlternateContent>
      <p:sp>
        <p:nvSpPr>
          <p:cNvPr id="259" name="TextBox 258">
            <a:extLst>
              <a:ext uri="{FF2B5EF4-FFF2-40B4-BE49-F238E27FC236}">
                <a16:creationId xmlns:a16="http://schemas.microsoft.com/office/drawing/2014/main" id="{A1F0E30F-6DBC-475A-458A-6F9BC8EE2458}"/>
              </a:ext>
            </a:extLst>
          </p:cNvPr>
          <p:cNvSpPr txBox="1"/>
          <p:nvPr/>
        </p:nvSpPr>
        <p:spPr>
          <a:xfrm>
            <a:off x="6111967" y="2541397"/>
            <a:ext cx="4427302" cy="400110"/>
          </a:xfrm>
          <a:prstGeom prst="rect">
            <a:avLst/>
          </a:prstGeom>
          <a:noFill/>
        </p:spPr>
        <p:txBody>
          <a:bodyPr wrap="none" rtlCol="0">
            <a:spAutoFit/>
          </a:bodyPr>
          <a:lstStyle/>
          <a:p>
            <a:r>
              <a:rPr lang="en-US" sz="2000" dirty="0"/>
              <a:t>How much are frequencies represented?</a:t>
            </a:r>
          </a:p>
        </p:txBody>
      </p:sp>
      <p:cxnSp>
        <p:nvCxnSpPr>
          <p:cNvPr id="2" name="Straight Arrow Connector 1">
            <a:extLst>
              <a:ext uri="{FF2B5EF4-FFF2-40B4-BE49-F238E27FC236}">
                <a16:creationId xmlns:a16="http://schemas.microsoft.com/office/drawing/2014/main" id="{0E16F613-89F5-78AA-1579-65D315248286}"/>
              </a:ext>
            </a:extLst>
          </p:cNvPr>
          <p:cNvCxnSpPr>
            <a:cxnSpLocks/>
          </p:cNvCxnSpPr>
          <p:nvPr/>
        </p:nvCxnSpPr>
        <p:spPr>
          <a:xfrm flipH="1">
            <a:off x="8760297" y="4384354"/>
            <a:ext cx="322123" cy="310372"/>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377446"/>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8"/>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9"/>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2"/>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3"/>
                <a:stretch>
                  <a:fillRect l="-1122" b="-4396"/>
                </a:stretch>
              </a:blipFill>
            </p:spPr>
            <p:txBody>
              <a:bodyPr/>
              <a:lstStyle/>
              <a:p>
                <a:r>
                  <a:rPr lang="en-US">
                    <a:noFill/>
                  </a:rPr>
                  <a:t> </a:t>
                </a:r>
              </a:p>
            </p:txBody>
          </p:sp>
        </mc:Fallback>
      </mc:AlternateContent>
      <p:grpSp>
        <p:nvGrpSpPr>
          <p:cNvPr id="16" name="Graphic 3">
            <a:extLst>
              <a:ext uri="{FF2B5EF4-FFF2-40B4-BE49-F238E27FC236}">
                <a16:creationId xmlns:a16="http://schemas.microsoft.com/office/drawing/2014/main" id="{CD30B074-2FAE-AED2-0AB7-DE95FDCC970A}"/>
              </a:ext>
            </a:extLst>
          </p:cNvPr>
          <p:cNvGrpSpPr/>
          <p:nvPr/>
        </p:nvGrpSpPr>
        <p:grpSpPr>
          <a:xfrm>
            <a:off x="4869864" y="5792646"/>
            <a:ext cx="282587" cy="195415"/>
            <a:chOff x="5435828" y="6327087"/>
            <a:chExt cx="282587" cy="195415"/>
          </a:xfrm>
          <a:solidFill>
            <a:schemeClr val="tx1"/>
          </a:solidFill>
        </p:grpSpPr>
        <p:sp>
          <p:nvSpPr>
            <p:cNvPr id="17" name="Freeform: Shape 16">
              <a:extLst>
                <a:ext uri="{FF2B5EF4-FFF2-40B4-BE49-F238E27FC236}">
                  <a16:creationId xmlns:a16="http://schemas.microsoft.com/office/drawing/2014/main" id="{AE1080AF-5857-50CF-D95F-7B70777E3FD9}"/>
                </a:ext>
              </a:extLst>
            </p:cNvPr>
            <p:cNvSpPr/>
            <p:nvPr/>
          </p:nvSpPr>
          <p:spPr>
            <a:xfrm>
              <a:off x="5556397" y="6327087"/>
              <a:ext cx="12699" cy="44449"/>
            </a:xfrm>
            <a:custGeom>
              <a:avLst/>
              <a:gdLst>
                <a:gd name="connsiteX0" fmla="*/ 115 w 12699"/>
                <a:gd name="connsiteY0" fmla="*/ 256 h 44449"/>
                <a:gd name="connsiteX1" fmla="*/ 115 w 12699"/>
                <a:gd name="connsiteY1" fmla="*/ 44706 h 44449"/>
              </a:gdLst>
              <a:ahLst/>
              <a:cxnLst>
                <a:cxn ang="0">
                  <a:pos x="connsiteX0" y="connsiteY0"/>
                </a:cxn>
                <a:cxn ang="0">
                  <a:pos x="connsiteX1" y="connsiteY1"/>
                </a:cxn>
              </a:cxnLst>
              <a:rect l="l" t="t" r="r" b="b"/>
              <a:pathLst>
                <a:path w="12699" h="44449">
                  <a:moveTo>
                    <a:pt x="115" y="256"/>
                  </a:moveTo>
                  <a:lnTo>
                    <a:pt x="115" y="44706"/>
                  </a:lnTo>
                </a:path>
              </a:pathLst>
            </a:custGeom>
            <a:grpFill/>
            <a:ln w="8848" cap="flat">
              <a:solidFill>
                <a:srgbClr val="000000"/>
              </a:solidFill>
              <a:prstDash val="solid"/>
              <a:round/>
            </a:ln>
          </p:spPr>
          <p:txBody>
            <a:bodyPr rtlCol="0" anchor="ctr"/>
            <a:lstStyle/>
            <a:p>
              <a:endParaRPr lang="en-US"/>
            </a:p>
          </p:txBody>
        </p:sp>
        <p:grpSp>
          <p:nvGrpSpPr>
            <p:cNvPr id="18" name="Graphic 3">
              <a:extLst>
                <a:ext uri="{FF2B5EF4-FFF2-40B4-BE49-F238E27FC236}">
                  <a16:creationId xmlns:a16="http://schemas.microsoft.com/office/drawing/2014/main" id="{32D615A0-C4D5-06C2-E240-E868325435CD}"/>
                </a:ext>
              </a:extLst>
            </p:cNvPr>
            <p:cNvGrpSpPr/>
            <p:nvPr/>
          </p:nvGrpSpPr>
          <p:grpSpPr>
            <a:xfrm>
              <a:off x="5435828" y="6418224"/>
              <a:ext cx="282587" cy="100278"/>
              <a:chOff x="5435828" y="6418224"/>
              <a:chExt cx="282587" cy="100278"/>
            </a:xfrm>
            <a:grpFill/>
          </p:grpSpPr>
          <p:sp>
            <p:nvSpPr>
              <p:cNvPr id="21" name="Freeform: Shape 20">
                <a:extLst>
                  <a:ext uri="{FF2B5EF4-FFF2-40B4-BE49-F238E27FC236}">
                    <a16:creationId xmlns:a16="http://schemas.microsoft.com/office/drawing/2014/main" id="{0C84A1D5-E293-1318-2AC6-D0B1B3D228BA}"/>
                  </a:ext>
                </a:extLst>
              </p:cNvPr>
              <p:cNvSpPr/>
              <p:nvPr/>
            </p:nvSpPr>
            <p:spPr>
              <a:xfrm flipV="1">
                <a:off x="5435828" y="6467397"/>
                <a:ext cx="79493" cy="10537"/>
              </a:xfrm>
              <a:custGeom>
                <a:avLst/>
                <a:gdLst>
                  <a:gd name="connsiteX0" fmla="*/ -2572 w 79493"/>
                  <a:gd name="connsiteY0" fmla="*/ 8798 h 10537"/>
                  <a:gd name="connsiteX1" fmla="*/ 76922 w 79493"/>
                  <a:gd name="connsiteY1" fmla="*/ 8798 h 10537"/>
                  <a:gd name="connsiteX2" fmla="*/ 76922 w 79493"/>
                  <a:gd name="connsiteY2" fmla="*/ -1739 h 10537"/>
                  <a:gd name="connsiteX3" fmla="*/ -2572 w 79493"/>
                  <a:gd name="connsiteY3" fmla="*/ -1739 h 10537"/>
                  <a:gd name="connsiteX4" fmla="*/ -2572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572" y="8798"/>
                    </a:moveTo>
                    <a:lnTo>
                      <a:pt x="76922" y="8798"/>
                    </a:lnTo>
                    <a:lnTo>
                      <a:pt x="76922" y="-1739"/>
                    </a:lnTo>
                    <a:lnTo>
                      <a:pt x="-2572" y="-1739"/>
                    </a:lnTo>
                    <a:lnTo>
                      <a:pt x="-2572" y="8798"/>
                    </a:lnTo>
                    <a:close/>
                  </a:path>
                </a:pathLst>
              </a:custGeom>
              <a:grpFill/>
              <a:ln w="17"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06D8DA3D-DAA6-F4DA-705B-141BAEEB3DA4}"/>
                  </a:ext>
                </a:extLst>
              </p:cNvPr>
              <p:cNvSpPr/>
              <p:nvPr/>
            </p:nvSpPr>
            <p:spPr>
              <a:xfrm flipV="1">
                <a:off x="5538092" y="6418224"/>
                <a:ext cx="58777" cy="94257"/>
              </a:xfrm>
              <a:custGeom>
                <a:avLst/>
                <a:gdLst>
                  <a:gd name="connsiteX0" fmla="*/ 13228 w 58777"/>
                  <a:gd name="connsiteY0" fmla="*/ 8429 h 94257"/>
                  <a:gd name="connsiteX1" fmla="*/ 56943 w 58777"/>
                  <a:gd name="connsiteY1" fmla="*/ 8429 h 94257"/>
                  <a:gd name="connsiteX2" fmla="*/ 56943 w 58777"/>
                  <a:gd name="connsiteY2" fmla="*/ -2108 h 94257"/>
                  <a:gd name="connsiteX3" fmla="*/ -1834 w 58777"/>
                  <a:gd name="connsiteY3" fmla="*/ -2108 h 94257"/>
                  <a:gd name="connsiteX4" fmla="*/ -1834 w 58777"/>
                  <a:gd name="connsiteY4" fmla="*/ 8429 h 94257"/>
                  <a:gd name="connsiteX5" fmla="*/ 17593 w 58777"/>
                  <a:gd name="connsiteY5" fmla="*/ 28233 h 94257"/>
                  <a:gd name="connsiteX6" fmla="*/ 33071 w 58777"/>
                  <a:gd name="connsiteY6" fmla="*/ 44287 h 94257"/>
                  <a:gd name="connsiteX7" fmla="*/ 41465 w 58777"/>
                  <a:gd name="connsiteY7" fmla="*/ 55717 h 94257"/>
                  <a:gd name="connsiteX8" fmla="*/ 43866 w 58777"/>
                  <a:gd name="connsiteY8" fmla="*/ 64924 h 94257"/>
                  <a:gd name="connsiteX9" fmla="*/ 38687 w 58777"/>
                  <a:gd name="connsiteY9" fmla="*/ 76950 h 94257"/>
                  <a:gd name="connsiteX10" fmla="*/ 25193 w 58777"/>
                  <a:gd name="connsiteY10" fmla="*/ 81613 h 94257"/>
                  <a:gd name="connsiteX11" fmla="*/ 12751 w 58777"/>
                  <a:gd name="connsiteY11" fmla="*/ 79569 h 94257"/>
                  <a:gd name="connsiteX12" fmla="*/ -1219 w 58777"/>
                  <a:gd name="connsiteY12" fmla="*/ 73358 h 94257"/>
                  <a:gd name="connsiteX13" fmla="*/ -1219 w 58777"/>
                  <a:gd name="connsiteY13" fmla="*/ 86018 h 94257"/>
                  <a:gd name="connsiteX14" fmla="*/ 12910 w 58777"/>
                  <a:gd name="connsiteY14" fmla="*/ 90602 h 94257"/>
                  <a:gd name="connsiteX15" fmla="*/ 24955 w 58777"/>
                  <a:gd name="connsiteY15" fmla="*/ 92150 h 94257"/>
                  <a:gd name="connsiteX16" fmla="*/ 47895 w 58777"/>
                  <a:gd name="connsiteY16" fmla="*/ 84947 h 94257"/>
                  <a:gd name="connsiteX17" fmla="*/ 56447 w 58777"/>
                  <a:gd name="connsiteY17" fmla="*/ 65738 h 94257"/>
                  <a:gd name="connsiteX18" fmla="*/ 54304 w 58777"/>
                  <a:gd name="connsiteY18" fmla="*/ 54903 h 94257"/>
                  <a:gd name="connsiteX19" fmla="*/ 46525 w 58777"/>
                  <a:gd name="connsiteY19" fmla="*/ 42858 h 94257"/>
                  <a:gd name="connsiteX20" fmla="*/ 36663 w 58777"/>
                  <a:gd name="connsiteY20" fmla="*/ 32460 h 94257"/>
                  <a:gd name="connsiteX21" fmla="*/ 13228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228" y="8429"/>
                    </a:moveTo>
                    <a:lnTo>
                      <a:pt x="56943" y="8429"/>
                    </a:lnTo>
                    <a:lnTo>
                      <a:pt x="56943" y="-2108"/>
                    </a:lnTo>
                    <a:lnTo>
                      <a:pt x="-1834" y="-2108"/>
                    </a:lnTo>
                    <a:lnTo>
                      <a:pt x="-1834" y="8429"/>
                    </a:lnTo>
                    <a:cubicBezTo>
                      <a:pt x="2915" y="13350"/>
                      <a:pt x="9391" y="19952"/>
                      <a:pt x="17593" y="28233"/>
                    </a:cubicBezTo>
                    <a:cubicBezTo>
                      <a:pt x="25809" y="36528"/>
                      <a:pt x="30968" y="41879"/>
                      <a:pt x="33071" y="44287"/>
                    </a:cubicBezTo>
                    <a:cubicBezTo>
                      <a:pt x="37080" y="48785"/>
                      <a:pt x="39878" y="52595"/>
                      <a:pt x="41465" y="55717"/>
                    </a:cubicBezTo>
                    <a:cubicBezTo>
                      <a:pt x="43066" y="58839"/>
                      <a:pt x="43866" y="61908"/>
                      <a:pt x="43866" y="64924"/>
                    </a:cubicBezTo>
                    <a:cubicBezTo>
                      <a:pt x="43866" y="69846"/>
                      <a:pt x="42140" y="73854"/>
                      <a:pt x="38687" y="76950"/>
                    </a:cubicBezTo>
                    <a:cubicBezTo>
                      <a:pt x="35234" y="80059"/>
                      <a:pt x="30736" y="81613"/>
                      <a:pt x="25193" y="81613"/>
                    </a:cubicBezTo>
                    <a:cubicBezTo>
                      <a:pt x="21264" y="81613"/>
                      <a:pt x="17117" y="80932"/>
                      <a:pt x="12751" y="79569"/>
                    </a:cubicBezTo>
                    <a:cubicBezTo>
                      <a:pt x="8399" y="78206"/>
                      <a:pt x="3742" y="76136"/>
                      <a:pt x="-1219" y="73358"/>
                    </a:cubicBezTo>
                    <a:lnTo>
                      <a:pt x="-1219" y="86018"/>
                    </a:lnTo>
                    <a:cubicBezTo>
                      <a:pt x="3822" y="88042"/>
                      <a:pt x="8531" y="89570"/>
                      <a:pt x="12910" y="90602"/>
                    </a:cubicBezTo>
                    <a:cubicBezTo>
                      <a:pt x="17302" y="91634"/>
                      <a:pt x="21317" y="92150"/>
                      <a:pt x="24955" y="92150"/>
                    </a:cubicBezTo>
                    <a:cubicBezTo>
                      <a:pt x="34546" y="92150"/>
                      <a:pt x="42193" y="89749"/>
                      <a:pt x="47895" y="84947"/>
                    </a:cubicBezTo>
                    <a:cubicBezTo>
                      <a:pt x="53596" y="80158"/>
                      <a:pt x="56447" y="73755"/>
                      <a:pt x="56447" y="65738"/>
                    </a:cubicBezTo>
                    <a:cubicBezTo>
                      <a:pt x="56447" y="61928"/>
                      <a:pt x="55733" y="58316"/>
                      <a:pt x="54304" y="54903"/>
                    </a:cubicBezTo>
                    <a:cubicBezTo>
                      <a:pt x="52889" y="51503"/>
                      <a:pt x="50296" y="47488"/>
                      <a:pt x="46525" y="42858"/>
                    </a:cubicBezTo>
                    <a:cubicBezTo>
                      <a:pt x="45493" y="41654"/>
                      <a:pt x="42206" y="38188"/>
                      <a:pt x="36663" y="32460"/>
                    </a:cubicBezTo>
                    <a:cubicBezTo>
                      <a:pt x="31133" y="26732"/>
                      <a:pt x="23322" y="18722"/>
                      <a:pt x="13228" y="8429"/>
                    </a:cubicBezTo>
                    <a:close/>
                  </a:path>
                </a:pathLst>
              </a:custGeom>
              <a:grpFill/>
              <a:ln w="17"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CDA5339-4D97-AC06-E34F-B9A80E540C85}"/>
                  </a:ext>
                </a:extLst>
              </p:cNvPr>
              <p:cNvSpPr/>
              <p:nvPr/>
            </p:nvSpPr>
            <p:spPr>
              <a:xfrm flipV="1">
                <a:off x="5617961" y="6418224"/>
                <a:ext cx="63995" cy="96063"/>
              </a:xfrm>
              <a:custGeom>
                <a:avLst/>
                <a:gdLst>
                  <a:gd name="connsiteX0" fmla="*/ 30076 w 63995"/>
                  <a:gd name="connsiteY0" fmla="*/ 84079 h 96063"/>
                  <a:gd name="connsiteX1" fmla="*/ 15531 w 63995"/>
                  <a:gd name="connsiteY1" fmla="*/ 74554 h 96063"/>
                  <a:gd name="connsiteX2" fmla="*/ 10669 w 63995"/>
                  <a:gd name="connsiteY2" fmla="*/ 45940 h 96063"/>
                  <a:gd name="connsiteX3" fmla="*/ 15531 w 63995"/>
                  <a:gd name="connsiteY3" fmla="*/ 17385 h 96063"/>
                  <a:gd name="connsiteX4" fmla="*/ 30076 w 63995"/>
                  <a:gd name="connsiteY4" fmla="*/ 7860 h 96063"/>
                  <a:gd name="connsiteX5" fmla="*/ 44681 w 63995"/>
                  <a:gd name="connsiteY5" fmla="*/ 17385 h 96063"/>
                  <a:gd name="connsiteX6" fmla="*/ 49563 w 63995"/>
                  <a:gd name="connsiteY6" fmla="*/ 45940 h 96063"/>
                  <a:gd name="connsiteX7" fmla="*/ 44681 w 63995"/>
                  <a:gd name="connsiteY7" fmla="*/ 74554 h 96063"/>
                  <a:gd name="connsiteX8" fmla="*/ 30076 w 63995"/>
                  <a:gd name="connsiteY8" fmla="*/ 84079 h 96063"/>
                  <a:gd name="connsiteX9" fmla="*/ 30076 w 63995"/>
                  <a:gd name="connsiteY9" fmla="*/ 94001 h 96063"/>
                  <a:gd name="connsiteX10" fmla="*/ 53869 w 63995"/>
                  <a:gd name="connsiteY10" fmla="*/ 81678 h 96063"/>
                  <a:gd name="connsiteX11" fmla="*/ 62084 w 63995"/>
                  <a:gd name="connsiteY11" fmla="*/ 45940 h 96063"/>
                  <a:gd name="connsiteX12" fmla="*/ 53869 w 63995"/>
                  <a:gd name="connsiteY12" fmla="*/ 10241 h 96063"/>
                  <a:gd name="connsiteX13" fmla="*/ 30076 w 63995"/>
                  <a:gd name="connsiteY13" fmla="*/ -2062 h 96063"/>
                  <a:gd name="connsiteX14" fmla="*/ 6304 w 63995"/>
                  <a:gd name="connsiteY14" fmla="*/ 10241 h 96063"/>
                  <a:gd name="connsiteX15" fmla="*/ -1912 w 63995"/>
                  <a:gd name="connsiteY15" fmla="*/ 45940 h 96063"/>
                  <a:gd name="connsiteX16" fmla="*/ 6304 w 63995"/>
                  <a:gd name="connsiteY16" fmla="*/ 81678 h 96063"/>
                  <a:gd name="connsiteX17" fmla="*/ 30076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76" y="84079"/>
                    </a:moveTo>
                    <a:cubicBezTo>
                      <a:pt x="23634" y="84079"/>
                      <a:pt x="18785" y="80904"/>
                      <a:pt x="15531" y="74554"/>
                    </a:cubicBezTo>
                    <a:cubicBezTo>
                      <a:pt x="12290" y="68218"/>
                      <a:pt x="10669" y="58679"/>
                      <a:pt x="10669" y="45940"/>
                    </a:cubicBezTo>
                    <a:cubicBezTo>
                      <a:pt x="10669" y="33253"/>
                      <a:pt x="12290" y="23735"/>
                      <a:pt x="15531" y="17385"/>
                    </a:cubicBezTo>
                    <a:cubicBezTo>
                      <a:pt x="18785" y="11035"/>
                      <a:pt x="23634" y="7860"/>
                      <a:pt x="30076" y="7860"/>
                    </a:cubicBezTo>
                    <a:cubicBezTo>
                      <a:pt x="36572" y="7860"/>
                      <a:pt x="41440" y="11035"/>
                      <a:pt x="44681" y="17385"/>
                    </a:cubicBezTo>
                    <a:cubicBezTo>
                      <a:pt x="47936" y="23735"/>
                      <a:pt x="49563" y="33253"/>
                      <a:pt x="49563" y="45940"/>
                    </a:cubicBezTo>
                    <a:cubicBezTo>
                      <a:pt x="49563" y="58679"/>
                      <a:pt x="47936" y="68218"/>
                      <a:pt x="44681" y="74554"/>
                    </a:cubicBezTo>
                    <a:cubicBezTo>
                      <a:pt x="41440" y="80904"/>
                      <a:pt x="36572" y="84079"/>
                      <a:pt x="30076" y="84079"/>
                    </a:cubicBezTo>
                    <a:close/>
                    <a:moveTo>
                      <a:pt x="30076" y="94001"/>
                    </a:moveTo>
                    <a:cubicBezTo>
                      <a:pt x="40461" y="94001"/>
                      <a:pt x="48392" y="89894"/>
                      <a:pt x="53869" y="81678"/>
                    </a:cubicBezTo>
                    <a:cubicBezTo>
                      <a:pt x="59346" y="73476"/>
                      <a:pt x="62084" y="61563"/>
                      <a:pt x="62084" y="45940"/>
                    </a:cubicBezTo>
                    <a:cubicBezTo>
                      <a:pt x="62084" y="30356"/>
                      <a:pt x="59346" y="18456"/>
                      <a:pt x="53869" y="10241"/>
                    </a:cubicBezTo>
                    <a:cubicBezTo>
                      <a:pt x="48392" y="2039"/>
                      <a:pt x="40461" y="-2062"/>
                      <a:pt x="30076" y="-2062"/>
                    </a:cubicBezTo>
                    <a:cubicBezTo>
                      <a:pt x="19705" y="-2062"/>
                      <a:pt x="11780" y="2039"/>
                      <a:pt x="6304" y="10241"/>
                    </a:cubicBezTo>
                    <a:cubicBezTo>
                      <a:pt x="827" y="18456"/>
                      <a:pt x="-1912" y="30356"/>
                      <a:pt x="-1912" y="45940"/>
                    </a:cubicBezTo>
                    <a:cubicBezTo>
                      <a:pt x="-1912" y="61563"/>
                      <a:pt x="827" y="73476"/>
                      <a:pt x="6304" y="81678"/>
                    </a:cubicBezTo>
                    <a:cubicBezTo>
                      <a:pt x="11780" y="89894"/>
                      <a:pt x="19705" y="94001"/>
                      <a:pt x="30076" y="94001"/>
                    </a:cubicBezTo>
                    <a:close/>
                  </a:path>
                </a:pathLst>
              </a:custGeom>
              <a:grpFill/>
              <a:ln w="17" cap="flat">
                <a:noFill/>
                <a:prstDash val="solid"/>
                <a:round/>
              </a:ln>
            </p:spPr>
            <p:txBody>
              <a:bodyPr rtlCol="0" anchor="ctr"/>
              <a:lstStyle/>
              <a:p>
                <a:endParaRPr lang="en-US"/>
              </a:p>
            </p:txBody>
          </p:sp>
        </p:grpSp>
      </p:grpSp>
      <p:grpSp>
        <p:nvGrpSpPr>
          <p:cNvPr id="24" name="Graphic 3">
            <a:extLst>
              <a:ext uri="{FF2B5EF4-FFF2-40B4-BE49-F238E27FC236}">
                <a16:creationId xmlns:a16="http://schemas.microsoft.com/office/drawing/2014/main" id="{819FCC35-04D2-D0EB-3F84-DBE71FB67DA1}"/>
              </a:ext>
            </a:extLst>
          </p:cNvPr>
          <p:cNvGrpSpPr/>
          <p:nvPr/>
        </p:nvGrpSpPr>
        <p:grpSpPr>
          <a:xfrm>
            <a:off x="5675156" y="5792646"/>
            <a:ext cx="279534" cy="195415"/>
            <a:chOff x="6241120" y="6327087"/>
            <a:chExt cx="279534" cy="195415"/>
          </a:xfrm>
          <a:solidFill>
            <a:schemeClr val="tx1"/>
          </a:solidFill>
        </p:grpSpPr>
        <p:sp>
          <p:nvSpPr>
            <p:cNvPr id="25" name="Freeform: Shape 24">
              <a:extLst>
                <a:ext uri="{FF2B5EF4-FFF2-40B4-BE49-F238E27FC236}">
                  <a16:creationId xmlns:a16="http://schemas.microsoft.com/office/drawing/2014/main" id="{CC4581AE-069F-7658-E68A-1C162E56DAFA}"/>
                </a:ext>
              </a:extLst>
            </p:cNvPr>
            <p:cNvSpPr/>
            <p:nvPr/>
          </p:nvSpPr>
          <p:spPr>
            <a:xfrm>
              <a:off x="6361689" y="6327087"/>
              <a:ext cx="12699" cy="44449"/>
            </a:xfrm>
            <a:custGeom>
              <a:avLst/>
              <a:gdLst>
                <a:gd name="connsiteX0" fmla="*/ 179 w 12699"/>
                <a:gd name="connsiteY0" fmla="*/ 256 h 44449"/>
                <a:gd name="connsiteX1" fmla="*/ 179 w 12699"/>
                <a:gd name="connsiteY1" fmla="*/ 44706 h 44449"/>
              </a:gdLst>
              <a:ahLst/>
              <a:cxnLst>
                <a:cxn ang="0">
                  <a:pos x="connsiteX0" y="connsiteY0"/>
                </a:cxn>
                <a:cxn ang="0">
                  <a:pos x="connsiteX1" y="connsiteY1"/>
                </a:cxn>
              </a:cxnLst>
              <a:rect l="l" t="t" r="r" b="b"/>
              <a:pathLst>
                <a:path w="12699" h="44449">
                  <a:moveTo>
                    <a:pt x="179" y="256"/>
                  </a:moveTo>
                  <a:lnTo>
                    <a:pt x="179" y="44706"/>
                  </a:lnTo>
                </a:path>
              </a:pathLst>
            </a:custGeom>
            <a:grpFill/>
            <a:ln w="8848" cap="flat">
              <a:solidFill>
                <a:srgbClr val="000000"/>
              </a:solidFill>
              <a:prstDash val="solid"/>
              <a:round/>
            </a:ln>
          </p:spPr>
          <p:txBody>
            <a:bodyPr rtlCol="0" anchor="ctr"/>
            <a:lstStyle/>
            <a:p>
              <a:endParaRPr lang="en-US"/>
            </a:p>
          </p:txBody>
        </p:sp>
        <p:grpSp>
          <p:nvGrpSpPr>
            <p:cNvPr id="26" name="Graphic 3">
              <a:extLst>
                <a:ext uri="{FF2B5EF4-FFF2-40B4-BE49-F238E27FC236}">
                  <a16:creationId xmlns:a16="http://schemas.microsoft.com/office/drawing/2014/main" id="{CA9C39BE-2522-D7EF-425E-18E8B0C5555B}"/>
                </a:ext>
              </a:extLst>
            </p:cNvPr>
            <p:cNvGrpSpPr/>
            <p:nvPr/>
          </p:nvGrpSpPr>
          <p:grpSpPr>
            <a:xfrm>
              <a:off x="6241120" y="6419891"/>
              <a:ext cx="279534" cy="98538"/>
              <a:chOff x="6241120" y="6419891"/>
              <a:chExt cx="279534" cy="98538"/>
            </a:xfrm>
            <a:grpFill/>
          </p:grpSpPr>
          <p:sp>
            <p:nvSpPr>
              <p:cNvPr id="27" name="Freeform: Shape 26">
                <a:extLst>
                  <a:ext uri="{FF2B5EF4-FFF2-40B4-BE49-F238E27FC236}">
                    <a16:creationId xmlns:a16="http://schemas.microsoft.com/office/drawing/2014/main" id="{ECF51A86-9522-56F0-193C-6ADD6B317403}"/>
                  </a:ext>
                </a:extLst>
              </p:cNvPr>
              <p:cNvSpPr/>
              <p:nvPr/>
            </p:nvSpPr>
            <p:spPr>
              <a:xfrm flipV="1">
                <a:off x="6241120" y="6467397"/>
                <a:ext cx="79493" cy="10537"/>
              </a:xfrm>
              <a:custGeom>
                <a:avLst/>
                <a:gdLst>
                  <a:gd name="connsiteX0" fmla="*/ -2509 w 79493"/>
                  <a:gd name="connsiteY0" fmla="*/ 8798 h 10537"/>
                  <a:gd name="connsiteX1" fmla="*/ 76985 w 79493"/>
                  <a:gd name="connsiteY1" fmla="*/ 8798 h 10537"/>
                  <a:gd name="connsiteX2" fmla="*/ 76985 w 79493"/>
                  <a:gd name="connsiteY2" fmla="*/ -1739 h 10537"/>
                  <a:gd name="connsiteX3" fmla="*/ -2509 w 79493"/>
                  <a:gd name="connsiteY3" fmla="*/ -1739 h 10537"/>
                  <a:gd name="connsiteX4" fmla="*/ -2509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509" y="8798"/>
                    </a:moveTo>
                    <a:lnTo>
                      <a:pt x="76985" y="8798"/>
                    </a:lnTo>
                    <a:lnTo>
                      <a:pt x="76985" y="-1739"/>
                    </a:lnTo>
                    <a:lnTo>
                      <a:pt x="-2509" y="-1739"/>
                    </a:lnTo>
                    <a:lnTo>
                      <a:pt x="-2509" y="8798"/>
                    </a:lnTo>
                    <a:close/>
                  </a:path>
                </a:pathLst>
              </a:custGeom>
              <a:grpFill/>
              <a:ln w="17"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A18BC7C1-FD30-304F-7FE1-36BF514AF279}"/>
                  </a:ext>
                </a:extLst>
              </p:cNvPr>
              <p:cNvSpPr/>
              <p:nvPr/>
            </p:nvSpPr>
            <p:spPr>
              <a:xfrm flipV="1">
                <a:off x="6348029" y="6419891"/>
                <a:ext cx="55125" cy="92590"/>
              </a:xfrm>
              <a:custGeom>
                <a:avLst/>
                <a:gdLst>
                  <a:gd name="connsiteX0" fmla="*/ -106 w 55125"/>
                  <a:gd name="connsiteY0" fmla="*/ 8471 h 92590"/>
                  <a:gd name="connsiteX1" fmla="*/ 20353 w 55125"/>
                  <a:gd name="connsiteY1" fmla="*/ 8471 h 92590"/>
                  <a:gd name="connsiteX2" fmla="*/ 20353 w 55125"/>
                  <a:gd name="connsiteY2" fmla="*/ 79115 h 92590"/>
                  <a:gd name="connsiteX3" fmla="*/ -1912 w 55125"/>
                  <a:gd name="connsiteY3" fmla="*/ 74650 h 92590"/>
                  <a:gd name="connsiteX4" fmla="*/ -1912 w 55125"/>
                  <a:gd name="connsiteY4" fmla="*/ 86060 h 92590"/>
                  <a:gd name="connsiteX5" fmla="*/ 20233 w 55125"/>
                  <a:gd name="connsiteY5" fmla="*/ 90525 h 92590"/>
                  <a:gd name="connsiteX6" fmla="*/ 32755 w 55125"/>
                  <a:gd name="connsiteY6" fmla="*/ 90525 h 92590"/>
                  <a:gd name="connsiteX7" fmla="*/ 32755 w 55125"/>
                  <a:gd name="connsiteY7" fmla="*/ 8471 h 92590"/>
                  <a:gd name="connsiteX8" fmla="*/ 53214 w 55125"/>
                  <a:gd name="connsiteY8" fmla="*/ 8471 h 92590"/>
                  <a:gd name="connsiteX9" fmla="*/ 53214 w 55125"/>
                  <a:gd name="connsiteY9" fmla="*/ -2066 h 92590"/>
                  <a:gd name="connsiteX10" fmla="*/ -106 w 55125"/>
                  <a:gd name="connsiteY10" fmla="*/ -2066 h 92590"/>
                  <a:gd name="connsiteX11" fmla="*/ -106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106" y="8471"/>
                    </a:moveTo>
                    <a:lnTo>
                      <a:pt x="20353" y="8471"/>
                    </a:lnTo>
                    <a:lnTo>
                      <a:pt x="20353" y="79115"/>
                    </a:lnTo>
                    <a:lnTo>
                      <a:pt x="-1912" y="74650"/>
                    </a:lnTo>
                    <a:lnTo>
                      <a:pt x="-1912" y="86060"/>
                    </a:lnTo>
                    <a:lnTo>
                      <a:pt x="20233" y="90525"/>
                    </a:lnTo>
                    <a:lnTo>
                      <a:pt x="32755" y="90525"/>
                    </a:lnTo>
                    <a:lnTo>
                      <a:pt x="32755" y="8471"/>
                    </a:lnTo>
                    <a:lnTo>
                      <a:pt x="53214" y="8471"/>
                    </a:lnTo>
                    <a:lnTo>
                      <a:pt x="53214" y="-2066"/>
                    </a:lnTo>
                    <a:lnTo>
                      <a:pt x="-106" y="-2066"/>
                    </a:lnTo>
                    <a:lnTo>
                      <a:pt x="-106" y="8471"/>
                    </a:lnTo>
                    <a:close/>
                  </a:path>
                </a:pathLst>
              </a:custGeom>
              <a:grpFill/>
              <a:ln w="17"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8237DA87-CCB1-29C3-348D-4A4F8FB9A576}"/>
                  </a:ext>
                </a:extLst>
              </p:cNvPr>
              <p:cNvSpPr/>
              <p:nvPr/>
            </p:nvSpPr>
            <p:spPr>
              <a:xfrm flipV="1">
                <a:off x="6424682" y="6419891"/>
                <a:ext cx="59908" cy="94396"/>
              </a:xfrm>
              <a:custGeom>
                <a:avLst/>
                <a:gdLst>
                  <a:gd name="connsiteX0" fmla="*/ 2092 w 59908"/>
                  <a:gd name="connsiteY0" fmla="*/ 92377 h 94396"/>
                  <a:gd name="connsiteX1" fmla="*/ 51265 w 59908"/>
                  <a:gd name="connsiteY1" fmla="*/ 92377 h 94396"/>
                  <a:gd name="connsiteX2" fmla="*/ 51265 w 59908"/>
                  <a:gd name="connsiteY2" fmla="*/ 81820 h 94396"/>
                  <a:gd name="connsiteX3" fmla="*/ 13561 w 59908"/>
                  <a:gd name="connsiteY3" fmla="*/ 81820 h 94396"/>
                  <a:gd name="connsiteX4" fmla="*/ 13561 w 59908"/>
                  <a:gd name="connsiteY4" fmla="*/ 59138 h 94396"/>
                  <a:gd name="connsiteX5" fmla="*/ 18999 w 59908"/>
                  <a:gd name="connsiteY5" fmla="*/ 60527 h 94396"/>
                  <a:gd name="connsiteX6" fmla="*/ 24476 w 59908"/>
                  <a:gd name="connsiteY6" fmla="*/ 60984 h 94396"/>
                  <a:gd name="connsiteX7" fmla="*/ 49022 w 59908"/>
                  <a:gd name="connsiteY7" fmla="*/ 52491 h 94396"/>
                  <a:gd name="connsiteX8" fmla="*/ 58091 w 59908"/>
                  <a:gd name="connsiteY8" fmla="*/ 29492 h 94396"/>
                  <a:gd name="connsiteX9" fmla="*/ 48784 w 59908"/>
                  <a:gd name="connsiteY9" fmla="*/ 6255 h 94396"/>
                  <a:gd name="connsiteX10" fmla="*/ 22551 w 59908"/>
                  <a:gd name="connsiteY10" fmla="*/ -2020 h 94396"/>
                  <a:gd name="connsiteX11" fmla="*/ 10664 w 59908"/>
                  <a:gd name="connsiteY11" fmla="*/ -1028 h 94396"/>
                  <a:gd name="connsiteX12" fmla="*/ -1817 w 59908"/>
                  <a:gd name="connsiteY12" fmla="*/ 1949 h 94396"/>
                  <a:gd name="connsiteX13" fmla="*/ -1817 w 59908"/>
                  <a:gd name="connsiteY13" fmla="*/ 14549 h 94396"/>
                  <a:gd name="connsiteX14" fmla="*/ 9712 w 59908"/>
                  <a:gd name="connsiteY14" fmla="*/ 10025 h 94396"/>
                  <a:gd name="connsiteX15" fmla="*/ 22293 w 59908"/>
                  <a:gd name="connsiteY15" fmla="*/ 8537 h 94396"/>
                  <a:gd name="connsiteX16" fmla="*/ 39279 w 59908"/>
                  <a:gd name="connsiteY16" fmla="*/ 14172 h 94396"/>
                  <a:gd name="connsiteX17" fmla="*/ 45550 w 59908"/>
                  <a:gd name="connsiteY17" fmla="*/ 29492 h 94396"/>
                  <a:gd name="connsiteX18" fmla="*/ 39279 w 59908"/>
                  <a:gd name="connsiteY18" fmla="*/ 44791 h 94396"/>
                  <a:gd name="connsiteX19" fmla="*/ 22293 w 59908"/>
                  <a:gd name="connsiteY19" fmla="*/ 50447 h 94396"/>
                  <a:gd name="connsiteX20" fmla="*/ 12272 w 59908"/>
                  <a:gd name="connsiteY20" fmla="*/ 49335 h 94396"/>
                  <a:gd name="connsiteX21" fmla="*/ 2092 w 59908"/>
                  <a:gd name="connsiteY21" fmla="*/ 45863 h 94396"/>
                  <a:gd name="connsiteX22" fmla="*/ 2092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092" y="92377"/>
                    </a:moveTo>
                    <a:lnTo>
                      <a:pt x="51265" y="92377"/>
                    </a:lnTo>
                    <a:lnTo>
                      <a:pt x="51265" y="81820"/>
                    </a:lnTo>
                    <a:lnTo>
                      <a:pt x="13561" y="81820"/>
                    </a:lnTo>
                    <a:lnTo>
                      <a:pt x="13561" y="59138"/>
                    </a:lnTo>
                    <a:cubicBezTo>
                      <a:pt x="15374" y="59760"/>
                      <a:pt x="17186" y="60223"/>
                      <a:pt x="18999" y="60527"/>
                    </a:cubicBezTo>
                    <a:cubicBezTo>
                      <a:pt x="20824" y="60832"/>
                      <a:pt x="22650" y="60984"/>
                      <a:pt x="24476" y="60984"/>
                    </a:cubicBezTo>
                    <a:cubicBezTo>
                      <a:pt x="34808" y="60984"/>
                      <a:pt x="42990" y="58153"/>
                      <a:pt x="49022" y="52491"/>
                    </a:cubicBezTo>
                    <a:cubicBezTo>
                      <a:pt x="55068" y="46829"/>
                      <a:pt x="58091" y="39162"/>
                      <a:pt x="58091" y="29492"/>
                    </a:cubicBezTo>
                    <a:cubicBezTo>
                      <a:pt x="58091" y="19530"/>
                      <a:pt x="54989" y="11784"/>
                      <a:pt x="48784" y="6255"/>
                    </a:cubicBezTo>
                    <a:cubicBezTo>
                      <a:pt x="42580" y="738"/>
                      <a:pt x="33835" y="-2020"/>
                      <a:pt x="22551" y="-2020"/>
                    </a:cubicBezTo>
                    <a:cubicBezTo>
                      <a:pt x="18661" y="-2020"/>
                      <a:pt x="14699" y="-1689"/>
                      <a:pt x="10664" y="-1028"/>
                    </a:cubicBezTo>
                    <a:cubicBezTo>
                      <a:pt x="6643" y="-367"/>
                      <a:pt x="2482" y="626"/>
                      <a:pt x="-1817" y="1949"/>
                    </a:cubicBezTo>
                    <a:lnTo>
                      <a:pt x="-1817" y="14549"/>
                    </a:lnTo>
                    <a:cubicBezTo>
                      <a:pt x="1900" y="12525"/>
                      <a:pt x="5743" y="11017"/>
                      <a:pt x="9712" y="10025"/>
                    </a:cubicBezTo>
                    <a:cubicBezTo>
                      <a:pt x="13681" y="9033"/>
                      <a:pt x="17874" y="8537"/>
                      <a:pt x="22293" y="8537"/>
                    </a:cubicBezTo>
                    <a:cubicBezTo>
                      <a:pt x="29450" y="8537"/>
                      <a:pt x="35112" y="10415"/>
                      <a:pt x="39279" y="14172"/>
                    </a:cubicBezTo>
                    <a:cubicBezTo>
                      <a:pt x="43459" y="17929"/>
                      <a:pt x="45550" y="23036"/>
                      <a:pt x="45550" y="29492"/>
                    </a:cubicBezTo>
                    <a:cubicBezTo>
                      <a:pt x="45550" y="35934"/>
                      <a:pt x="43459" y="41034"/>
                      <a:pt x="39279" y="44791"/>
                    </a:cubicBezTo>
                    <a:cubicBezTo>
                      <a:pt x="35112" y="48562"/>
                      <a:pt x="29450" y="50447"/>
                      <a:pt x="22293" y="50447"/>
                    </a:cubicBezTo>
                    <a:cubicBezTo>
                      <a:pt x="18946" y="50447"/>
                      <a:pt x="15605" y="50076"/>
                      <a:pt x="12272" y="49335"/>
                    </a:cubicBezTo>
                    <a:cubicBezTo>
                      <a:pt x="8951" y="48595"/>
                      <a:pt x="5558" y="47437"/>
                      <a:pt x="2092" y="45863"/>
                    </a:cubicBezTo>
                    <a:lnTo>
                      <a:pt x="2092" y="92377"/>
                    </a:lnTo>
                    <a:close/>
                  </a:path>
                </a:pathLst>
              </a:custGeom>
              <a:grpFill/>
              <a:ln w="17" cap="flat">
                <a:noFill/>
                <a:prstDash val="solid"/>
                <a:round/>
              </a:ln>
            </p:spPr>
            <p:txBody>
              <a:bodyPr rtlCol="0" anchor="ctr"/>
              <a:lstStyle/>
              <a:p>
                <a:endParaRPr lang="en-US"/>
              </a:p>
            </p:txBody>
          </p:sp>
        </p:grpSp>
      </p:grpSp>
      <p:grpSp>
        <p:nvGrpSpPr>
          <p:cNvPr id="31" name="Graphic 3">
            <a:extLst>
              <a:ext uri="{FF2B5EF4-FFF2-40B4-BE49-F238E27FC236}">
                <a16:creationId xmlns:a16="http://schemas.microsoft.com/office/drawing/2014/main" id="{7D708726-5BE8-92E3-1ED8-09FC2FB27E65}"/>
              </a:ext>
            </a:extLst>
          </p:cNvPr>
          <p:cNvGrpSpPr/>
          <p:nvPr/>
        </p:nvGrpSpPr>
        <p:grpSpPr>
          <a:xfrm>
            <a:off x="6480449" y="5792646"/>
            <a:ext cx="282587" cy="195415"/>
            <a:chOff x="7046413" y="6327087"/>
            <a:chExt cx="282587" cy="195415"/>
          </a:xfrm>
          <a:solidFill>
            <a:schemeClr val="tx1"/>
          </a:solidFill>
        </p:grpSpPr>
        <p:sp>
          <p:nvSpPr>
            <p:cNvPr id="36" name="Freeform: Shape 35">
              <a:extLst>
                <a:ext uri="{FF2B5EF4-FFF2-40B4-BE49-F238E27FC236}">
                  <a16:creationId xmlns:a16="http://schemas.microsoft.com/office/drawing/2014/main" id="{5A45CE74-F6AC-908A-F2DA-7F8C90A13CC1}"/>
                </a:ext>
              </a:extLst>
            </p:cNvPr>
            <p:cNvSpPr/>
            <p:nvPr/>
          </p:nvSpPr>
          <p:spPr>
            <a:xfrm>
              <a:off x="7166982" y="6327087"/>
              <a:ext cx="12699" cy="44449"/>
            </a:xfrm>
            <a:custGeom>
              <a:avLst/>
              <a:gdLst>
                <a:gd name="connsiteX0" fmla="*/ 242 w 12699"/>
                <a:gd name="connsiteY0" fmla="*/ 256 h 44449"/>
                <a:gd name="connsiteX1" fmla="*/ 242 w 12699"/>
                <a:gd name="connsiteY1" fmla="*/ 44706 h 44449"/>
              </a:gdLst>
              <a:ahLst/>
              <a:cxnLst>
                <a:cxn ang="0">
                  <a:pos x="connsiteX0" y="connsiteY0"/>
                </a:cxn>
                <a:cxn ang="0">
                  <a:pos x="connsiteX1" y="connsiteY1"/>
                </a:cxn>
              </a:cxnLst>
              <a:rect l="l" t="t" r="r" b="b"/>
              <a:pathLst>
                <a:path w="12699" h="44449">
                  <a:moveTo>
                    <a:pt x="242" y="256"/>
                  </a:moveTo>
                  <a:lnTo>
                    <a:pt x="242" y="44706"/>
                  </a:lnTo>
                </a:path>
              </a:pathLst>
            </a:custGeom>
            <a:grpFill/>
            <a:ln w="8848" cap="flat">
              <a:solidFill>
                <a:srgbClr val="000000"/>
              </a:solidFill>
              <a:prstDash val="solid"/>
              <a:round/>
            </a:ln>
          </p:spPr>
          <p:txBody>
            <a:bodyPr rtlCol="0" anchor="ctr"/>
            <a:lstStyle/>
            <a:p>
              <a:endParaRPr lang="en-US"/>
            </a:p>
          </p:txBody>
        </p:sp>
        <p:grpSp>
          <p:nvGrpSpPr>
            <p:cNvPr id="40" name="Graphic 3">
              <a:extLst>
                <a:ext uri="{FF2B5EF4-FFF2-40B4-BE49-F238E27FC236}">
                  <a16:creationId xmlns:a16="http://schemas.microsoft.com/office/drawing/2014/main" id="{73F96126-D366-A35A-5BC5-3B0D8880DF43}"/>
                </a:ext>
              </a:extLst>
            </p:cNvPr>
            <p:cNvGrpSpPr/>
            <p:nvPr/>
          </p:nvGrpSpPr>
          <p:grpSpPr>
            <a:xfrm>
              <a:off x="7046413" y="6418224"/>
              <a:ext cx="282587" cy="100278"/>
              <a:chOff x="7046413" y="6418224"/>
              <a:chExt cx="282587" cy="100278"/>
            </a:xfrm>
            <a:grpFill/>
          </p:grpSpPr>
          <p:sp>
            <p:nvSpPr>
              <p:cNvPr id="42" name="Freeform: Shape 41">
                <a:extLst>
                  <a:ext uri="{FF2B5EF4-FFF2-40B4-BE49-F238E27FC236}">
                    <a16:creationId xmlns:a16="http://schemas.microsoft.com/office/drawing/2014/main" id="{AFB9E702-5B3E-910B-1A31-3BDA359E47CA}"/>
                  </a:ext>
                </a:extLst>
              </p:cNvPr>
              <p:cNvSpPr/>
              <p:nvPr/>
            </p:nvSpPr>
            <p:spPr>
              <a:xfrm flipV="1">
                <a:off x="7046413" y="6467397"/>
                <a:ext cx="79493" cy="10537"/>
              </a:xfrm>
              <a:custGeom>
                <a:avLst/>
                <a:gdLst>
                  <a:gd name="connsiteX0" fmla="*/ -2445 w 79493"/>
                  <a:gd name="connsiteY0" fmla="*/ 8798 h 10537"/>
                  <a:gd name="connsiteX1" fmla="*/ 77049 w 79493"/>
                  <a:gd name="connsiteY1" fmla="*/ 8798 h 10537"/>
                  <a:gd name="connsiteX2" fmla="*/ 77049 w 79493"/>
                  <a:gd name="connsiteY2" fmla="*/ -1739 h 10537"/>
                  <a:gd name="connsiteX3" fmla="*/ -2445 w 79493"/>
                  <a:gd name="connsiteY3" fmla="*/ -1739 h 10537"/>
                  <a:gd name="connsiteX4" fmla="*/ -2445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445" y="8798"/>
                    </a:moveTo>
                    <a:lnTo>
                      <a:pt x="77049" y="8798"/>
                    </a:lnTo>
                    <a:lnTo>
                      <a:pt x="77049" y="-1739"/>
                    </a:lnTo>
                    <a:lnTo>
                      <a:pt x="-2445" y="-1739"/>
                    </a:lnTo>
                    <a:lnTo>
                      <a:pt x="-2445" y="8798"/>
                    </a:lnTo>
                    <a:close/>
                  </a:path>
                </a:pathLst>
              </a:custGeom>
              <a:grpFill/>
              <a:ln w="17"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5BCAF465-39FA-12A8-BE7B-8434DE57F9FC}"/>
                  </a:ext>
                </a:extLst>
              </p:cNvPr>
              <p:cNvSpPr/>
              <p:nvPr/>
            </p:nvSpPr>
            <p:spPr>
              <a:xfrm flipV="1">
                <a:off x="7153321" y="6419891"/>
                <a:ext cx="55125" cy="92590"/>
              </a:xfrm>
              <a:custGeom>
                <a:avLst/>
                <a:gdLst>
                  <a:gd name="connsiteX0" fmla="*/ -43 w 55125"/>
                  <a:gd name="connsiteY0" fmla="*/ 8471 h 92590"/>
                  <a:gd name="connsiteX1" fmla="*/ 20416 w 55125"/>
                  <a:gd name="connsiteY1" fmla="*/ 8471 h 92590"/>
                  <a:gd name="connsiteX2" fmla="*/ 20416 w 55125"/>
                  <a:gd name="connsiteY2" fmla="*/ 79115 h 92590"/>
                  <a:gd name="connsiteX3" fmla="*/ -1849 w 55125"/>
                  <a:gd name="connsiteY3" fmla="*/ 74650 h 92590"/>
                  <a:gd name="connsiteX4" fmla="*/ -1849 w 55125"/>
                  <a:gd name="connsiteY4" fmla="*/ 86060 h 92590"/>
                  <a:gd name="connsiteX5" fmla="*/ 20297 w 55125"/>
                  <a:gd name="connsiteY5" fmla="*/ 90525 h 92590"/>
                  <a:gd name="connsiteX6" fmla="*/ 32818 w 55125"/>
                  <a:gd name="connsiteY6" fmla="*/ 90525 h 92590"/>
                  <a:gd name="connsiteX7" fmla="*/ 32818 w 55125"/>
                  <a:gd name="connsiteY7" fmla="*/ 8471 h 92590"/>
                  <a:gd name="connsiteX8" fmla="*/ 53277 w 55125"/>
                  <a:gd name="connsiteY8" fmla="*/ 8471 h 92590"/>
                  <a:gd name="connsiteX9" fmla="*/ 53277 w 55125"/>
                  <a:gd name="connsiteY9" fmla="*/ -2066 h 92590"/>
                  <a:gd name="connsiteX10" fmla="*/ -43 w 55125"/>
                  <a:gd name="connsiteY10" fmla="*/ -2066 h 92590"/>
                  <a:gd name="connsiteX11" fmla="*/ -43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43" y="8471"/>
                    </a:moveTo>
                    <a:lnTo>
                      <a:pt x="20416" y="8471"/>
                    </a:lnTo>
                    <a:lnTo>
                      <a:pt x="20416" y="79115"/>
                    </a:lnTo>
                    <a:lnTo>
                      <a:pt x="-1849" y="74650"/>
                    </a:lnTo>
                    <a:lnTo>
                      <a:pt x="-1849" y="86060"/>
                    </a:lnTo>
                    <a:lnTo>
                      <a:pt x="20297" y="90525"/>
                    </a:lnTo>
                    <a:lnTo>
                      <a:pt x="32818" y="90525"/>
                    </a:lnTo>
                    <a:lnTo>
                      <a:pt x="32818" y="8471"/>
                    </a:lnTo>
                    <a:lnTo>
                      <a:pt x="53277" y="8471"/>
                    </a:lnTo>
                    <a:lnTo>
                      <a:pt x="53277" y="-2066"/>
                    </a:lnTo>
                    <a:lnTo>
                      <a:pt x="-43" y="-2066"/>
                    </a:lnTo>
                    <a:lnTo>
                      <a:pt x="-43" y="8471"/>
                    </a:lnTo>
                    <a:close/>
                  </a:path>
                </a:pathLst>
              </a:custGeom>
              <a:grpFill/>
              <a:ln w="17"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AD071D40-2BA5-FC71-AC3B-787391EE5007}"/>
                  </a:ext>
                </a:extLst>
              </p:cNvPr>
              <p:cNvSpPr/>
              <p:nvPr/>
            </p:nvSpPr>
            <p:spPr>
              <a:xfrm flipV="1">
                <a:off x="7228546" y="6418224"/>
                <a:ext cx="63995" cy="96063"/>
              </a:xfrm>
              <a:custGeom>
                <a:avLst/>
                <a:gdLst>
                  <a:gd name="connsiteX0" fmla="*/ 30203 w 63995"/>
                  <a:gd name="connsiteY0" fmla="*/ 84079 h 96063"/>
                  <a:gd name="connsiteX1" fmla="*/ 15658 w 63995"/>
                  <a:gd name="connsiteY1" fmla="*/ 74554 h 96063"/>
                  <a:gd name="connsiteX2" fmla="*/ 10796 w 63995"/>
                  <a:gd name="connsiteY2" fmla="*/ 45940 h 96063"/>
                  <a:gd name="connsiteX3" fmla="*/ 15658 w 63995"/>
                  <a:gd name="connsiteY3" fmla="*/ 17385 h 96063"/>
                  <a:gd name="connsiteX4" fmla="*/ 30203 w 63995"/>
                  <a:gd name="connsiteY4" fmla="*/ 7860 h 96063"/>
                  <a:gd name="connsiteX5" fmla="*/ 44808 w 63995"/>
                  <a:gd name="connsiteY5" fmla="*/ 17385 h 96063"/>
                  <a:gd name="connsiteX6" fmla="*/ 49690 w 63995"/>
                  <a:gd name="connsiteY6" fmla="*/ 45940 h 96063"/>
                  <a:gd name="connsiteX7" fmla="*/ 44808 w 63995"/>
                  <a:gd name="connsiteY7" fmla="*/ 74554 h 96063"/>
                  <a:gd name="connsiteX8" fmla="*/ 30203 w 63995"/>
                  <a:gd name="connsiteY8" fmla="*/ 84079 h 96063"/>
                  <a:gd name="connsiteX9" fmla="*/ 30203 w 63995"/>
                  <a:gd name="connsiteY9" fmla="*/ 94001 h 96063"/>
                  <a:gd name="connsiteX10" fmla="*/ 53996 w 63995"/>
                  <a:gd name="connsiteY10" fmla="*/ 81678 h 96063"/>
                  <a:gd name="connsiteX11" fmla="*/ 62211 w 63995"/>
                  <a:gd name="connsiteY11" fmla="*/ 45940 h 96063"/>
                  <a:gd name="connsiteX12" fmla="*/ 53996 w 63995"/>
                  <a:gd name="connsiteY12" fmla="*/ 10241 h 96063"/>
                  <a:gd name="connsiteX13" fmla="*/ 30203 w 63995"/>
                  <a:gd name="connsiteY13" fmla="*/ -2062 h 96063"/>
                  <a:gd name="connsiteX14" fmla="*/ 6430 w 63995"/>
                  <a:gd name="connsiteY14" fmla="*/ 10241 h 96063"/>
                  <a:gd name="connsiteX15" fmla="*/ -1785 w 63995"/>
                  <a:gd name="connsiteY15" fmla="*/ 45940 h 96063"/>
                  <a:gd name="connsiteX16" fmla="*/ 6430 w 63995"/>
                  <a:gd name="connsiteY16" fmla="*/ 81678 h 96063"/>
                  <a:gd name="connsiteX17" fmla="*/ 3020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203" y="84079"/>
                    </a:moveTo>
                    <a:cubicBezTo>
                      <a:pt x="23760" y="84079"/>
                      <a:pt x="18912" y="80904"/>
                      <a:pt x="15658" y="74554"/>
                    </a:cubicBezTo>
                    <a:cubicBezTo>
                      <a:pt x="12417" y="68218"/>
                      <a:pt x="10796" y="58679"/>
                      <a:pt x="10796" y="45940"/>
                    </a:cubicBezTo>
                    <a:cubicBezTo>
                      <a:pt x="10796" y="33253"/>
                      <a:pt x="12417" y="23735"/>
                      <a:pt x="15658" y="17385"/>
                    </a:cubicBezTo>
                    <a:cubicBezTo>
                      <a:pt x="18912" y="11035"/>
                      <a:pt x="23760" y="7860"/>
                      <a:pt x="30203" y="7860"/>
                    </a:cubicBezTo>
                    <a:cubicBezTo>
                      <a:pt x="36699" y="7860"/>
                      <a:pt x="41567" y="11035"/>
                      <a:pt x="44808" y="17385"/>
                    </a:cubicBezTo>
                    <a:cubicBezTo>
                      <a:pt x="48062" y="23735"/>
                      <a:pt x="49690" y="33253"/>
                      <a:pt x="49690" y="45940"/>
                    </a:cubicBezTo>
                    <a:cubicBezTo>
                      <a:pt x="49690" y="58679"/>
                      <a:pt x="48062" y="68218"/>
                      <a:pt x="44808" y="74554"/>
                    </a:cubicBezTo>
                    <a:cubicBezTo>
                      <a:pt x="41567" y="80904"/>
                      <a:pt x="36699" y="84079"/>
                      <a:pt x="30203" y="84079"/>
                    </a:cubicBezTo>
                    <a:close/>
                    <a:moveTo>
                      <a:pt x="30203" y="94001"/>
                    </a:moveTo>
                    <a:cubicBezTo>
                      <a:pt x="40588" y="94001"/>
                      <a:pt x="48519" y="89894"/>
                      <a:pt x="53996" y="81678"/>
                    </a:cubicBezTo>
                    <a:cubicBezTo>
                      <a:pt x="59473" y="73476"/>
                      <a:pt x="62211" y="61563"/>
                      <a:pt x="62211" y="45940"/>
                    </a:cubicBezTo>
                    <a:cubicBezTo>
                      <a:pt x="62211" y="30356"/>
                      <a:pt x="59473" y="18456"/>
                      <a:pt x="53996" y="10241"/>
                    </a:cubicBezTo>
                    <a:cubicBezTo>
                      <a:pt x="48519" y="2039"/>
                      <a:pt x="40588" y="-2062"/>
                      <a:pt x="30203" y="-2062"/>
                    </a:cubicBezTo>
                    <a:cubicBezTo>
                      <a:pt x="19831" y="-2062"/>
                      <a:pt x="11907" y="2039"/>
                      <a:pt x="6430" y="10241"/>
                    </a:cubicBezTo>
                    <a:cubicBezTo>
                      <a:pt x="953" y="18456"/>
                      <a:pt x="-1785" y="30356"/>
                      <a:pt x="-1785" y="45940"/>
                    </a:cubicBezTo>
                    <a:cubicBezTo>
                      <a:pt x="-1785" y="61563"/>
                      <a:pt x="953" y="73476"/>
                      <a:pt x="6430" y="81678"/>
                    </a:cubicBezTo>
                    <a:cubicBezTo>
                      <a:pt x="11907" y="89894"/>
                      <a:pt x="19831" y="94001"/>
                      <a:pt x="30203" y="94001"/>
                    </a:cubicBezTo>
                    <a:close/>
                  </a:path>
                </a:pathLst>
              </a:custGeom>
              <a:grpFill/>
              <a:ln w="17" cap="flat">
                <a:noFill/>
                <a:prstDash val="solid"/>
                <a:round/>
              </a:ln>
            </p:spPr>
            <p:txBody>
              <a:bodyPr rtlCol="0" anchor="ctr"/>
              <a:lstStyle/>
              <a:p>
                <a:endParaRPr lang="en-US"/>
              </a:p>
            </p:txBody>
          </p:sp>
        </p:grpSp>
      </p:grpSp>
      <p:grpSp>
        <p:nvGrpSpPr>
          <p:cNvPr id="46" name="Graphic 3">
            <a:extLst>
              <a:ext uri="{FF2B5EF4-FFF2-40B4-BE49-F238E27FC236}">
                <a16:creationId xmlns:a16="http://schemas.microsoft.com/office/drawing/2014/main" id="{7FF171B0-C512-6386-F8E4-699AF52CB7DD}"/>
              </a:ext>
            </a:extLst>
          </p:cNvPr>
          <p:cNvGrpSpPr/>
          <p:nvPr/>
        </p:nvGrpSpPr>
        <p:grpSpPr>
          <a:xfrm>
            <a:off x="7326153" y="5792646"/>
            <a:ext cx="186764" cy="195415"/>
            <a:chOff x="7892117" y="6327087"/>
            <a:chExt cx="186764" cy="195415"/>
          </a:xfrm>
          <a:solidFill>
            <a:schemeClr val="tx1"/>
          </a:solidFill>
        </p:grpSpPr>
        <p:sp>
          <p:nvSpPr>
            <p:cNvPr id="47" name="Freeform: Shape 46">
              <a:extLst>
                <a:ext uri="{FF2B5EF4-FFF2-40B4-BE49-F238E27FC236}">
                  <a16:creationId xmlns:a16="http://schemas.microsoft.com/office/drawing/2014/main" id="{590AEB99-43D0-7082-DA72-3B0A71B5795C}"/>
                </a:ext>
              </a:extLst>
            </p:cNvPr>
            <p:cNvSpPr/>
            <p:nvPr/>
          </p:nvSpPr>
          <p:spPr>
            <a:xfrm>
              <a:off x="7972275" y="6327087"/>
              <a:ext cx="12699" cy="44449"/>
            </a:xfrm>
            <a:custGeom>
              <a:avLst/>
              <a:gdLst>
                <a:gd name="connsiteX0" fmla="*/ 306 w 12699"/>
                <a:gd name="connsiteY0" fmla="*/ 256 h 44449"/>
                <a:gd name="connsiteX1" fmla="*/ 306 w 12699"/>
                <a:gd name="connsiteY1" fmla="*/ 44706 h 44449"/>
              </a:gdLst>
              <a:ahLst/>
              <a:cxnLst>
                <a:cxn ang="0">
                  <a:pos x="connsiteX0" y="connsiteY0"/>
                </a:cxn>
                <a:cxn ang="0">
                  <a:pos x="connsiteX1" y="connsiteY1"/>
                </a:cxn>
              </a:cxnLst>
              <a:rect l="l" t="t" r="r" b="b"/>
              <a:pathLst>
                <a:path w="12699" h="44449">
                  <a:moveTo>
                    <a:pt x="306" y="256"/>
                  </a:moveTo>
                  <a:lnTo>
                    <a:pt x="306" y="44706"/>
                  </a:lnTo>
                </a:path>
              </a:pathLst>
            </a:custGeom>
            <a:grpFill/>
            <a:ln w="8848" cap="flat">
              <a:solidFill>
                <a:srgbClr val="000000"/>
              </a:solidFill>
              <a:prstDash val="solid"/>
              <a:round/>
            </a:ln>
          </p:spPr>
          <p:txBody>
            <a:bodyPr rtlCol="0" anchor="ctr"/>
            <a:lstStyle/>
            <a:p>
              <a:endParaRPr lang="en-US"/>
            </a:p>
          </p:txBody>
        </p:sp>
        <p:grpSp>
          <p:nvGrpSpPr>
            <p:cNvPr id="48" name="Graphic 3">
              <a:extLst>
                <a:ext uri="{FF2B5EF4-FFF2-40B4-BE49-F238E27FC236}">
                  <a16:creationId xmlns:a16="http://schemas.microsoft.com/office/drawing/2014/main" id="{A191D2F0-DAC4-2781-6485-3897AD02A7FE}"/>
                </a:ext>
              </a:extLst>
            </p:cNvPr>
            <p:cNvGrpSpPr/>
            <p:nvPr/>
          </p:nvGrpSpPr>
          <p:grpSpPr>
            <a:xfrm>
              <a:off x="7892117" y="6419891"/>
              <a:ext cx="186764" cy="98538"/>
              <a:chOff x="7892117" y="6419891"/>
              <a:chExt cx="186764" cy="98538"/>
            </a:xfrm>
            <a:grpFill/>
          </p:grpSpPr>
          <p:sp>
            <p:nvSpPr>
              <p:cNvPr id="49" name="Freeform: Shape 48">
                <a:extLst>
                  <a:ext uri="{FF2B5EF4-FFF2-40B4-BE49-F238E27FC236}">
                    <a16:creationId xmlns:a16="http://schemas.microsoft.com/office/drawing/2014/main" id="{0F69C609-DA39-89FB-C35F-7EE7E7603EB8}"/>
                  </a:ext>
                </a:extLst>
              </p:cNvPr>
              <p:cNvSpPr/>
              <p:nvPr/>
            </p:nvSpPr>
            <p:spPr>
              <a:xfrm flipV="1">
                <a:off x="7892117" y="6467397"/>
                <a:ext cx="79493" cy="10537"/>
              </a:xfrm>
              <a:custGeom>
                <a:avLst/>
                <a:gdLst>
                  <a:gd name="connsiteX0" fmla="*/ -2379 w 79493"/>
                  <a:gd name="connsiteY0" fmla="*/ 8798 h 10537"/>
                  <a:gd name="connsiteX1" fmla="*/ 77115 w 79493"/>
                  <a:gd name="connsiteY1" fmla="*/ 8798 h 10537"/>
                  <a:gd name="connsiteX2" fmla="*/ 77115 w 79493"/>
                  <a:gd name="connsiteY2" fmla="*/ -1739 h 10537"/>
                  <a:gd name="connsiteX3" fmla="*/ -2379 w 79493"/>
                  <a:gd name="connsiteY3" fmla="*/ -1739 h 10537"/>
                  <a:gd name="connsiteX4" fmla="*/ -2379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379" y="8798"/>
                    </a:moveTo>
                    <a:lnTo>
                      <a:pt x="77115" y="8798"/>
                    </a:lnTo>
                    <a:lnTo>
                      <a:pt x="77115" y="-1739"/>
                    </a:lnTo>
                    <a:lnTo>
                      <a:pt x="-2379" y="-1739"/>
                    </a:lnTo>
                    <a:lnTo>
                      <a:pt x="-2379" y="8798"/>
                    </a:lnTo>
                    <a:close/>
                  </a:path>
                </a:pathLst>
              </a:custGeom>
              <a:grpFill/>
              <a:ln w="17"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8274E0A2-3BFC-955F-D26F-FFA6234921C3}"/>
                  </a:ext>
                </a:extLst>
              </p:cNvPr>
              <p:cNvSpPr/>
              <p:nvPr/>
            </p:nvSpPr>
            <p:spPr>
              <a:xfrm flipV="1">
                <a:off x="7994878" y="6419891"/>
                <a:ext cx="59908" cy="94396"/>
              </a:xfrm>
              <a:custGeom>
                <a:avLst/>
                <a:gdLst>
                  <a:gd name="connsiteX0" fmla="*/ 2215 w 59908"/>
                  <a:gd name="connsiteY0" fmla="*/ 92377 h 94396"/>
                  <a:gd name="connsiteX1" fmla="*/ 51388 w 59908"/>
                  <a:gd name="connsiteY1" fmla="*/ 92377 h 94396"/>
                  <a:gd name="connsiteX2" fmla="*/ 51388 w 59908"/>
                  <a:gd name="connsiteY2" fmla="*/ 81820 h 94396"/>
                  <a:gd name="connsiteX3" fmla="*/ 13685 w 59908"/>
                  <a:gd name="connsiteY3" fmla="*/ 81820 h 94396"/>
                  <a:gd name="connsiteX4" fmla="*/ 13685 w 59908"/>
                  <a:gd name="connsiteY4" fmla="*/ 59138 h 94396"/>
                  <a:gd name="connsiteX5" fmla="*/ 19122 w 59908"/>
                  <a:gd name="connsiteY5" fmla="*/ 60527 h 94396"/>
                  <a:gd name="connsiteX6" fmla="*/ 24599 w 59908"/>
                  <a:gd name="connsiteY6" fmla="*/ 60984 h 94396"/>
                  <a:gd name="connsiteX7" fmla="*/ 49146 w 59908"/>
                  <a:gd name="connsiteY7" fmla="*/ 52491 h 94396"/>
                  <a:gd name="connsiteX8" fmla="*/ 58214 w 59908"/>
                  <a:gd name="connsiteY8" fmla="*/ 29492 h 94396"/>
                  <a:gd name="connsiteX9" fmla="*/ 48908 w 59908"/>
                  <a:gd name="connsiteY9" fmla="*/ 6255 h 94396"/>
                  <a:gd name="connsiteX10" fmla="*/ 22674 w 59908"/>
                  <a:gd name="connsiteY10" fmla="*/ -2020 h 94396"/>
                  <a:gd name="connsiteX11" fmla="*/ 10788 w 59908"/>
                  <a:gd name="connsiteY11" fmla="*/ -1028 h 94396"/>
                  <a:gd name="connsiteX12" fmla="*/ -1694 w 59908"/>
                  <a:gd name="connsiteY12" fmla="*/ 1949 h 94396"/>
                  <a:gd name="connsiteX13" fmla="*/ -1694 w 59908"/>
                  <a:gd name="connsiteY13" fmla="*/ 14549 h 94396"/>
                  <a:gd name="connsiteX14" fmla="*/ 9835 w 59908"/>
                  <a:gd name="connsiteY14" fmla="*/ 10025 h 94396"/>
                  <a:gd name="connsiteX15" fmla="*/ 22416 w 59908"/>
                  <a:gd name="connsiteY15" fmla="*/ 8537 h 94396"/>
                  <a:gd name="connsiteX16" fmla="*/ 39403 w 59908"/>
                  <a:gd name="connsiteY16" fmla="*/ 14172 h 94396"/>
                  <a:gd name="connsiteX17" fmla="*/ 45673 w 59908"/>
                  <a:gd name="connsiteY17" fmla="*/ 29492 h 94396"/>
                  <a:gd name="connsiteX18" fmla="*/ 39403 w 59908"/>
                  <a:gd name="connsiteY18" fmla="*/ 44791 h 94396"/>
                  <a:gd name="connsiteX19" fmla="*/ 22416 w 59908"/>
                  <a:gd name="connsiteY19" fmla="*/ 50447 h 94396"/>
                  <a:gd name="connsiteX20" fmla="*/ 12395 w 59908"/>
                  <a:gd name="connsiteY20" fmla="*/ 49335 h 94396"/>
                  <a:gd name="connsiteX21" fmla="*/ 2215 w 59908"/>
                  <a:gd name="connsiteY21" fmla="*/ 45863 h 94396"/>
                  <a:gd name="connsiteX22" fmla="*/ 2215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215" y="92377"/>
                    </a:moveTo>
                    <a:lnTo>
                      <a:pt x="51388" y="92377"/>
                    </a:lnTo>
                    <a:lnTo>
                      <a:pt x="51388" y="81820"/>
                    </a:lnTo>
                    <a:lnTo>
                      <a:pt x="13685" y="81820"/>
                    </a:lnTo>
                    <a:lnTo>
                      <a:pt x="13685" y="59138"/>
                    </a:lnTo>
                    <a:cubicBezTo>
                      <a:pt x="15497" y="59760"/>
                      <a:pt x="17310" y="60223"/>
                      <a:pt x="19122" y="60527"/>
                    </a:cubicBezTo>
                    <a:cubicBezTo>
                      <a:pt x="20948" y="60832"/>
                      <a:pt x="22774" y="60984"/>
                      <a:pt x="24599" y="60984"/>
                    </a:cubicBezTo>
                    <a:cubicBezTo>
                      <a:pt x="34931" y="60984"/>
                      <a:pt x="43113" y="58153"/>
                      <a:pt x="49146" y="52491"/>
                    </a:cubicBezTo>
                    <a:cubicBezTo>
                      <a:pt x="55192" y="46829"/>
                      <a:pt x="58214" y="39162"/>
                      <a:pt x="58214" y="29492"/>
                    </a:cubicBezTo>
                    <a:cubicBezTo>
                      <a:pt x="58214" y="19530"/>
                      <a:pt x="55112" y="11784"/>
                      <a:pt x="48908" y="6255"/>
                    </a:cubicBezTo>
                    <a:cubicBezTo>
                      <a:pt x="42703" y="738"/>
                      <a:pt x="33959" y="-2020"/>
                      <a:pt x="22674" y="-2020"/>
                    </a:cubicBezTo>
                    <a:cubicBezTo>
                      <a:pt x="18785" y="-2020"/>
                      <a:pt x="14823" y="-1689"/>
                      <a:pt x="10788" y="-1028"/>
                    </a:cubicBezTo>
                    <a:cubicBezTo>
                      <a:pt x="6766" y="-367"/>
                      <a:pt x="2606" y="626"/>
                      <a:pt x="-1694" y="1949"/>
                    </a:cubicBezTo>
                    <a:lnTo>
                      <a:pt x="-1694" y="14549"/>
                    </a:lnTo>
                    <a:cubicBezTo>
                      <a:pt x="2024" y="12525"/>
                      <a:pt x="5867" y="11017"/>
                      <a:pt x="9835" y="10025"/>
                    </a:cubicBezTo>
                    <a:cubicBezTo>
                      <a:pt x="13804" y="9033"/>
                      <a:pt x="17998" y="8537"/>
                      <a:pt x="22416" y="8537"/>
                    </a:cubicBezTo>
                    <a:cubicBezTo>
                      <a:pt x="29573" y="8537"/>
                      <a:pt x="35235" y="10415"/>
                      <a:pt x="39403" y="14172"/>
                    </a:cubicBezTo>
                    <a:cubicBezTo>
                      <a:pt x="43583" y="17929"/>
                      <a:pt x="45673" y="23036"/>
                      <a:pt x="45673" y="29492"/>
                    </a:cubicBezTo>
                    <a:cubicBezTo>
                      <a:pt x="45673" y="35934"/>
                      <a:pt x="43583" y="41034"/>
                      <a:pt x="39403" y="44791"/>
                    </a:cubicBezTo>
                    <a:cubicBezTo>
                      <a:pt x="35235" y="48562"/>
                      <a:pt x="29573" y="50447"/>
                      <a:pt x="22416" y="50447"/>
                    </a:cubicBezTo>
                    <a:cubicBezTo>
                      <a:pt x="19069" y="50447"/>
                      <a:pt x="15729" y="50076"/>
                      <a:pt x="12395" y="49335"/>
                    </a:cubicBezTo>
                    <a:cubicBezTo>
                      <a:pt x="9075" y="48595"/>
                      <a:pt x="5681" y="47437"/>
                      <a:pt x="2215" y="45863"/>
                    </a:cubicBezTo>
                    <a:lnTo>
                      <a:pt x="2215" y="92377"/>
                    </a:lnTo>
                    <a:close/>
                  </a:path>
                </a:pathLst>
              </a:custGeom>
              <a:grpFill/>
              <a:ln w="17" cap="flat">
                <a:noFill/>
                <a:prstDash val="solid"/>
                <a:round/>
              </a:ln>
            </p:spPr>
            <p:txBody>
              <a:bodyPr rtlCol="0" anchor="ctr"/>
              <a:lstStyle/>
              <a:p>
                <a:endParaRPr lang="en-US"/>
              </a:p>
            </p:txBody>
          </p:sp>
        </p:grpSp>
      </p:grpSp>
      <p:grpSp>
        <p:nvGrpSpPr>
          <p:cNvPr id="51" name="Graphic 3">
            <a:extLst>
              <a:ext uri="{FF2B5EF4-FFF2-40B4-BE49-F238E27FC236}">
                <a16:creationId xmlns:a16="http://schemas.microsoft.com/office/drawing/2014/main" id="{D134F8E8-E708-42FA-2E71-47C4C76EFB76}"/>
              </a:ext>
            </a:extLst>
          </p:cNvPr>
          <p:cNvGrpSpPr/>
          <p:nvPr/>
        </p:nvGrpSpPr>
        <p:grpSpPr>
          <a:xfrm>
            <a:off x="8179579" y="5792646"/>
            <a:ext cx="73474" cy="195415"/>
            <a:chOff x="8745543" y="6327087"/>
            <a:chExt cx="73474" cy="195415"/>
          </a:xfrm>
          <a:solidFill>
            <a:schemeClr val="tx1"/>
          </a:solidFill>
        </p:grpSpPr>
        <p:sp>
          <p:nvSpPr>
            <p:cNvPr id="52" name="Freeform: Shape 51">
              <a:extLst>
                <a:ext uri="{FF2B5EF4-FFF2-40B4-BE49-F238E27FC236}">
                  <a16:creationId xmlns:a16="http://schemas.microsoft.com/office/drawing/2014/main" id="{64E05760-DA14-3A10-E996-3D72EE83ACD6}"/>
                </a:ext>
              </a:extLst>
            </p:cNvPr>
            <p:cNvSpPr/>
            <p:nvPr/>
          </p:nvSpPr>
          <p:spPr>
            <a:xfrm>
              <a:off x="8777568" y="6327087"/>
              <a:ext cx="12699" cy="44449"/>
            </a:xfrm>
            <a:custGeom>
              <a:avLst/>
              <a:gdLst>
                <a:gd name="connsiteX0" fmla="*/ 369 w 12699"/>
                <a:gd name="connsiteY0" fmla="*/ 256 h 44449"/>
                <a:gd name="connsiteX1" fmla="*/ 369 w 12699"/>
                <a:gd name="connsiteY1" fmla="*/ 44706 h 44449"/>
              </a:gdLst>
              <a:ahLst/>
              <a:cxnLst>
                <a:cxn ang="0">
                  <a:pos x="connsiteX0" y="connsiteY0"/>
                </a:cxn>
                <a:cxn ang="0">
                  <a:pos x="connsiteX1" y="connsiteY1"/>
                </a:cxn>
              </a:cxnLst>
              <a:rect l="l" t="t" r="r" b="b"/>
              <a:pathLst>
                <a:path w="12699" h="44449">
                  <a:moveTo>
                    <a:pt x="369" y="256"/>
                  </a:moveTo>
                  <a:lnTo>
                    <a:pt x="369" y="44706"/>
                  </a:lnTo>
                </a:path>
              </a:pathLst>
            </a:custGeom>
            <a:grpFill/>
            <a:ln w="8848" cap="flat">
              <a:solidFill>
                <a:srgbClr val="000000"/>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8B40762A-FA4E-ED1E-DA6B-CF75238B911B}"/>
                </a:ext>
              </a:extLst>
            </p:cNvPr>
            <p:cNvSpPr/>
            <p:nvPr/>
          </p:nvSpPr>
          <p:spPr>
            <a:xfrm flipV="1">
              <a:off x="8745543" y="6418224"/>
              <a:ext cx="63995" cy="96063"/>
            </a:xfrm>
            <a:custGeom>
              <a:avLst/>
              <a:gdLst>
                <a:gd name="connsiteX0" fmla="*/ 30323 w 63995"/>
                <a:gd name="connsiteY0" fmla="*/ 84079 h 96063"/>
                <a:gd name="connsiteX1" fmla="*/ 15777 w 63995"/>
                <a:gd name="connsiteY1" fmla="*/ 74554 h 96063"/>
                <a:gd name="connsiteX2" fmla="*/ 10915 w 63995"/>
                <a:gd name="connsiteY2" fmla="*/ 45940 h 96063"/>
                <a:gd name="connsiteX3" fmla="*/ 15777 w 63995"/>
                <a:gd name="connsiteY3" fmla="*/ 17385 h 96063"/>
                <a:gd name="connsiteX4" fmla="*/ 30323 w 63995"/>
                <a:gd name="connsiteY4" fmla="*/ 7860 h 96063"/>
                <a:gd name="connsiteX5" fmla="*/ 44928 w 63995"/>
                <a:gd name="connsiteY5" fmla="*/ 17385 h 96063"/>
                <a:gd name="connsiteX6" fmla="*/ 49809 w 63995"/>
                <a:gd name="connsiteY6" fmla="*/ 45940 h 96063"/>
                <a:gd name="connsiteX7" fmla="*/ 44928 w 63995"/>
                <a:gd name="connsiteY7" fmla="*/ 74554 h 96063"/>
                <a:gd name="connsiteX8" fmla="*/ 30323 w 63995"/>
                <a:gd name="connsiteY8" fmla="*/ 84079 h 96063"/>
                <a:gd name="connsiteX9" fmla="*/ 30323 w 63995"/>
                <a:gd name="connsiteY9" fmla="*/ 94001 h 96063"/>
                <a:gd name="connsiteX10" fmla="*/ 54115 w 63995"/>
                <a:gd name="connsiteY10" fmla="*/ 81678 h 96063"/>
                <a:gd name="connsiteX11" fmla="*/ 62330 w 63995"/>
                <a:gd name="connsiteY11" fmla="*/ 45940 h 96063"/>
                <a:gd name="connsiteX12" fmla="*/ 54115 w 63995"/>
                <a:gd name="connsiteY12" fmla="*/ 10241 h 96063"/>
                <a:gd name="connsiteX13" fmla="*/ 30323 w 63995"/>
                <a:gd name="connsiteY13" fmla="*/ -2062 h 96063"/>
                <a:gd name="connsiteX14" fmla="*/ 6550 w 63995"/>
                <a:gd name="connsiteY14" fmla="*/ 10241 h 96063"/>
                <a:gd name="connsiteX15" fmla="*/ -1666 w 63995"/>
                <a:gd name="connsiteY15" fmla="*/ 45940 h 96063"/>
                <a:gd name="connsiteX16" fmla="*/ 6550 w 63995"/>
                <a:gd name="connsiteY16" fmla="*/ 81678 h 96063"/>
                <a:gd name="connsiteX17" fmla="*/ 3032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323" y="84079"/>
                  </a:moveTo>
                  <a:cubicBezTo>
                    <a:pt x="23880" y="84079"/>
                    <a:pt x="19031" y="80904"/>
                    <a:pt x="15777" y="74554"/>
                  </a:cubicBezTo>
                  <a:cubicBezTo>
                    <a:pt x="12536" y="68218"/>
                    <a:pt x="10915" y="58679"/>
                    <a:pt x="10915" y="45940"/>
                  </a:cubicBezTo>
                  <a:cubicBezTo>
                    <a:pt x="10915" y="33253"/>
                    <a:pt x="12536" y="23735"/>
                    <a:pt x="15777" y="17385"/>
                  </a:cubicBezTo>
                  <a:cubicBezTo>
                    <a:pt x="19031" y="11035"/>
                    <a:pt x="23880" y="7860"/>
                    <a:pt x="30323" y="7860"/>
                  </a:cubicBezTo>
                  <a:cubicBezTo>
                    <a:pt x="36818" y="7860"/>
                    <a:pt x="41686" y="11035"/>
                    <a:pt x="44928" y="17385"/>
                  </a:cubicBezTo>
                  <a:cubicBezTo>
                    <a:pt x="48182" y="23735"/>
                    <a:pt x="49809" y="33253"/>
                    <a:pt x="49809" y="45940"/>
                  </a:cubicBezTo>
                  <a:cubicBezTo>
                    <a:pt x="49809" y="58679"/>
                    <a:pt x="48182" y="68218"/>
                    <a:pt x="44928" y="74554"/>
                  </a:cubicBezTo>
                  <a:cubicBezTo>
                    <a:pt x="41686" y="80904"/>
                    <a:pt x="36818" y="84079"/>
                    <a:pt x="30323" y="84079"/>
                  </a:cubicBezTo>
                  <a:close/>
                  <a:moveTo>
                    <a:pt x="30323" y="94001"/>
                  </a:moveTo>
                  <a:cubicBezTo>
                    <a:pt x="40707" y="94001"/>
                    <a:pt x="48638" y="89894"/>
                    <a:pt x="54115" y="81678"/>
                  </a:cubicBezTo>
                  <a:cubicBezTo>
                    <a:pt x="59592" y="73476"/>
                    <a:pt x="62330" y="61563"/>
                    <a:pt x="62330" y="45940"/>
                  </a:cubicBezTo>
                  <a:cubicBezTo>
                    <a:pt x="62330" y="30356"/>
                    <a:pt x="59592" y="18456"/>
                    <a:pt x="54115" y="10241"/>
                  </a:cubicBezTo>
                  <a:cubicBezTo>
                    <a:pt x="48638" y="2039"/>
                    <a:pt x="40707" y="-2062"/>
                    <a:pt x="30323" y="-2062"/>
                  </a:cubicBezTo>
                  <a:cubicBezTo>
                    <a:pt x="19951" y="-2062"/>
                    <a:pt x="12027" y="2039"/>
                    <a:pt x="6550" y="10241"/>
                  </a:cubicBezTo>
                  <a:cubicBezTo>
                    <a:pt x="1073" y="18456"/>
                    <a:pt x="-1666" y="30356"/>
                    <a:pt x="-1666" y="45940"/>
                  </a:cubicBezTo>
                  <a:cubicBezTo>
                    <a:pt x="-1666" y="61563"/>
                    <a:pt x="1073" y="73476"/>
                    <a:pt x="6550" y="81678"/>
                  </a:cubicBezTo>
                  <a:cubicBezTo>
                    <a:pt x="12027" y="89894"/>
                    <a:pt x="19951" y="94001"/>
                    <a:pt x="30323" y="94001"/>
                  </a:cubicBezTo>
                  <a:close/>
                </a:path>
              </a:pathLst>
            </a:custGeom>
            <a:grpFill/>
            <a:ln w="17" cap="flat">
              <a:noFill/>
              <a:prstDash val="solid"/>
              <a:round/>
            </a:ln>
          </p:spPr>
          <p:txBody>
            <a:bodyPr rtlCol="0" anchor="ctr"/>
            <a:lstStyle/>
            <a:p>
              <a:endParaRPr lang="en-US"/>
            </a:p>
          </p:txBody>
        </p:sp>
      </p:grpSp>
      <p:grpSp>
        <p:nvGrpSpPr>
          <p:cNvPr id="54" name="Graphic 3">
            <a:extLst>
              <a:ext uri="{FF2B5EF4-FFF2-40B4-BE49-F238E27FC236}">
                <a16:creationId xmlns:a16="http://schemas.microsoft.com/office/drawing/2014/main" id="{E1CB5538-98C4-A3CF-329C-24F249879B3A}"/>
              </a:ext>
            </a:extLst>
          </p:cNvPr>
          <p:cNvGrpSpPr/>
          <p:nvPr/>
        </p:nvGrpSpPr>
        <p:grpSpPr>
          <a:xfrm>
            <a:off x="8986301" y="5792646"/>
            <a:ext cx="68782" cy="195415"/>
            <a:chOff x="9552265" y="6327087"/>
            <a:chExt cx="68782" cy="195415"/>
          </a:xfrm>
          <a:solidFill>
            <a:schemeClr val="tx1"/>
          </a:solidFill>
        </p:grpSpPr>
        <p:sp>
          <p:nvSpPr>
            <p:cNvPr id="55" name="Freeform: Shape 54">
              <a:extLst>
                <a:ext uri="{FF2B5EF4-FFF2-40B4-BE49-F238E27FC236}">
                  <a16:creationId xmlns:a16="http://schemas.microsoft.com/office/drawing/2014/main" id="{397BB279-F58C-E12A-86C4-B7623F014668}"/>
                </a:ext>
              </a:extLst>
            </p:cNvPr>
            <p:cNvSpPr/>
            <p:nvPr/>
          </p:nvSpPr>
          <p:spPr>
            <a:xfrm>
              <a:off x="9582860" y="6327087"/>
              <a:ext cx="12699" cy="44449"/>
            </a:xfrm>
            <a:custGeom>
              <a:avLst/>
              <a:gdLst>
                <a:gd name="connsiteX0" fmla="*/ 432 w 12699"/>
                <a:gd name="connsiteY0" fmla="*/ 256 h 44449"/>
                <a:gd name="connsiteX1" fmla="*/ 432 w 12699"/>
                <a:gd name="connsiteY1" fmla="*/ 44706 h 44449"/>
              </a:gdLst>
              <a:ahLst/>
              <a:cxnLst>
                <a:cxn ang="0">
                  <a:pos x="connsiteX0" y="connsiteY0"/>
                </a:cxn>
                <a:cxn ang="0">
                  <a:pos x="connsiteX1" y="connsiteY1"/>
                </a:cxn>
              </a:cxnLst>
              <a:rect l="l" t="t" r="r" b="b"/>
              <a:pathLst>
                <a:path w="12699" h="44449">
                  <a:moveTo>
                    <a:pt x="432" y="256"/>
                  </a:moveTo>
                  <a:lnTo>
                    <a:pt x="432" y="44706"/>
                  </a:lnTo>
                </a:path>
              </a:pathLst>
            </a:custGeom>
            <a:grpFill/>
            <a:ln w="8848" cap="flat">
              <a:solidFill>
                <a:srgbClr val="000000"/>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58037057-EDBB-D456-70F8-306AFF5FEA74}"/>
                </a:ext>
              </a:extLst>
            </p:cNvPr>
            <p:cNvSpPr/>
            <p:nvPr/>
          </p:nvSpPr>
          <p:spPr>
            <a:xfrm flipV="1">
              <a:off x="9552265" y="6419891"/>
              <a:ext cx="59908" cy="94396"/>
            </a:xfrm>
            <a:custGeom>
              <a:avLst/>
              <a:gdLst>
                <a:gd name="connsiteX0" fmla="*/ 2338 w 59908"/>
                <a:gd name="connsiteY0" fmla="*/ 92377 h 94396"/>
                <a:gd name="connsiteX1" fmla="*/ 51511 w 59908"/>
                <a:gd name="connsiteY1" fmla="*/ 92377 h 94396"/>
                <a:gd name="connsiteX2" fmla="*/ 51511 w 59908"/>
                <a:gd name="connsiteY2" fmla="*/ 81820 h 94396"/>
                <a:gd name="connsiteX3" fmla="*/ 13808 w 59908"/>
                <a:gd name="connsiteY3" fmla="*/ 81820 h 94396"/>
                <a:gd name="connsiteX4" fmla="*/ 13808 w 59908"/>
                <a:gd name="connsiteY4" fmla="*/ 59138 h 94396"/>
                <a:gd name="connsiteX5" fmla="*/ 19245 w 59908"/>
                <a:gd name="connsiteY5" fmla="*/ 60527 h 94396"/>
                <a:gd name="connsiteX6" fmla="*/ 24722 w 59908"/>
                <a:gd name="connsiteY6" fmla="*/ 60984 h 94396"/>
                <a:gd name="connsiteX7" fmla="*/ 49268 w 59908"/>
                <a:gd name="connsiteY7" fmla="*/ 52491 h 94396"/>
                <a:gd name="connsiteX8" fmla="*/ 58337 w 59908"/>
                <a:gd name="connsiteY8" fmla="*/ 29492 h 94396"/>
                <a:gd name="connsiteX9" fmla="*/ 49030 w 59908"/>
                <a:gd name="connsiteY9" fmla="*/ 6255 h 94396"/>
                <a:gd name="connsiteX10" fmla="*/ 22797 w 59908"/>
                <a:gd name="connsiteY10" fmla="*/ -2020 h 94396"/>
                <a:gd name="connsiteX11" fmla="*/ 10911 w 59908"/>
                <a:gd name="connsiteY11" fmla="*/ -1028 h 94396"/>
                <a:gd name="connsiteX12" fmla="*/ -1571 w 59908"/>
                <a:gd name="connsiteY12" fmla="*/ 1949 h 94396"/>
                <a:gd name="connsiteX13" fmla="*/ -1571 w 59908"/>
                <a:gd name="connsiteY13" fmla="*/ 14549 h 94396"/>
                <a:gd name="connsiteX14" fmla="*/ 9958 w 59908"/>
                <a:gd name="connsiteY14" fmla="*/ 10025 h 94396"/>
                <a:gd name="connsiteX15" fmla="*/ 22539 w 59908"/>
                <a:gd name="connsiteY15" fmla="*/ 8537 h 94396"/>
                <a:gd name="connsiteX16" fmla="*/ 39525 w 59908"/>
                <a:gd name="connsiteY16" fmla="*/ 14172 h 94396"/>
                <a:gd name="connsiteX17" fmla="*/ 45796 w 59908"/>
                <a:gd name="connsiteY17" fmla="*/ 29492 h 94396"/>
                <a:gd name="connsiteX18" fmla="*/ 39525 w 59908"/>
                <a:gd name="connsiteY18" fmla="*/ 44791 h 94396"/>
                <a:gd name="connsiteX19" fmla="*/ 22539 w 59908"/>
                <a:gd name="connsiteY19" fmla="*/ 50447 h 94396"/>
                <a:gd name="connsiteX20" fmla="*/ 12518 w 59908"/>
                <a:gd name="connsiteY20" fmla="*/ 49335 h 94396"/>
                <a:gd name="connsiteX21" fmla="*/ 2338 w 59908"/>
                <a:gd name="connsiteY21" fmla="*/ 45863 h 94396"/>
                <a:gd name="connsiteX22" fmla="*/ 233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338" y="92377"/>
                  </a:moveTo>
                  <a:lnTo>
                    <a:pt x="51511" y="92377"/>
                  </a:lnTo>
                  <a:lnTo>
                    <a:pt x="51511" y="81820"/>
                  </a:lnTo>
                  <a:lnTo>
                    <a:pt x="13808" y="81820"/>
                  </a:lnTo>
                  <a:lnTo>
                    <a:pt x="13808" y="59138"/>
                  </a:lnTo>
                  <a:cubicBezTo>
                    <a:pt x="15620" y="59760"/>
                    <a:pt x="17433" y="60223"/>
                    <a:pt x="19245" y="60527"/>
                  </a:cubicBezTo>
                  <a:cubicBezTo>
                    <a:pt x="21071" y="60832"/>
                    <a:pt x="22896" y="60984"/>
                    <a:pt x="24722" y="60984"/>
                  </a:cubicBezTo>
                  <a:cubicBezTo>
                    <a:pt x="35054" y="60984"/>
                    <a:pt x="43236" y="58153"/>
                    <a:pt x="49268" y="52491"/>
                  </a:cubicBezTo>
                  <a:cubicBezTo>
                    <a:pt x="55314" y="46829"/>
                    <a:pt x="58337" y="39162"/>
                    <a:pt x="58337" y="29492"/>
                  </a:cubicBezTo>
                  <a:cubicBezTo>
                    <a:pt x="58337" y="19530"/>
                    <a:pt x="55235" y="11784"/>
                    <a:pt x="49030" y="6255"/>
                  </a:cubicBezTo>
                  <a:cubicBezTo>
                    <a:pt x="42826" y="738"/>
                    <a:pt x="34081" y="-2020"/>
                    <a:pt x="22797" y="-2020"/>
                  </a:cubicBezTo>
                  <a:cubicBezTo>
                    <a:pt x="18908" y="-2020"/>
                    <a:pt x="14945" y="-1689"/>
                    <a:pt x="10911" y="-1028"/>
                  </a:cubicBezTo>
                  <a:cubicBezTo>
                    <a:pt x="6889" y="-367"/>
                    <a:pt x="2728" y="626"/>
                    <a:pt x="-1571" y="1949"/>
                  </a:cubicBezTo>
                  <a:lnTo>
                    <a:pt x="-1571" y="14549"/>
                  </a:lnTo>
                  <a:cubicBezTo>
                    <a:pt x="2146" y="12525"/>
                    <a:pt x="5989" y="11017"/>
                    <a:pt x="9958" y="10025"/>
                  </a:cubicBezTo>
                  <a:cubicBezTo>
                    <a:pt x="13927" y="9033"/>
                    <a:pt x="18120" y="8537"/>
                    <a:pt x="22539" y="8537"/>
                  </a:cubicBezTo>
                  <a:cubicBezTo>
                    <a:pt x="29696" y="8537"/>
                    <a:pt x="35358" y="10415"/>
                    <a:pt x="39525" y="14172"/>
                  </a:cubicBezTo>
                  <a:cubicBezTo>
                    <a:pt x="43706" y="17929"/>
                    <a:pt x="45796" y="23036"/>
                    <a:pt x="45796" y="29492"/>
                  </a:cubicBezTo>
                  <a:cubicBezTo>
                    <a:pt x="45796" y="35934"/>
                    <a:pt x="43706" y="41034"/>
                    <a:pt x="39525" y="44791"/>
                  </a:cubicBezTo>
                  <a:cubicBezTo>
                    <a:pt x="35358" y="48562"/>
                    <a:pt x="29696" y="50447"/>
                    <a:pt x="22539" y="50447"/>
                  </a:cubicBezTo>
                  <a:cubicBezTo>
                    <a:pt x="19192" y="50447"/>
                    <a:pt x="15852" y="50076"/>
                    <a:pt x="12518" y="49335"/>
                  </a:cubicBezTo>
                  <a:cubicBezTo>
                    <a:pt x="9197" y="48595"/>
                    <a:pt x="5804" y="47437"/>
                    <a:pt x="2338" y="45863"/>
                  </a:cubicBezTo>
                  <a:lnTo>
                    <a:pt x="2338" y="92377"/>
                  </a:lnTo>
                  <a:close/>
                </a:path>
              </a:pathLst>
            </a:custGeom>
            <a:grpFill/>
            <a:ln w="17" cap="flat">
              <a:noFill/>
              <a:prstDash val="solid"/>
              <a:round/>
            </a:ln>
          </p:spPr>
          <p:txBody>
            <a:bodyPr rtlCol="0" anchor="ctr"/>
            <a:lstStyle/>
            <a:p>
              <a:endParaRPr lang="en-US"/>
            </a:p>
          </p:txBody>
        </p:sp>
      </p:grpSp>
      <p:grpSp>
        <p:nvGrpSpPr>
          <p:cNvPr id="57" name="Graphic 3">
            <a:extLst>
              <a:ext uri="{FF2B5EF4-FFF2-40B4-BE49-F238E27FC236}">
                <a16:creationId xmlns:a16="http://schemas.microsoft.com/office/drawing/2014/main" id="{0A501DFD-CEBB-0A0E-B0F4-11DDE2780CBA}"/>
              </a:ext>
            </a:extLst>
          </p:cNvPr>
          <p:cNvGrpSpPr/>
          <p:nvPr/>
        </p:nvGrpSpPr>
        <p:grpSpPr>
          <a:xfrm>
            <a:off x="9755342" y="5792646"/>
            <a:ext cx="159842" cy="195415"/>
            <a:chOff x="10321306" y="6327087"/>
            <a:chExt cx="159842" cy="195415"/>
          </a:xfrm>
          <a:solidFill>
            <a:schemeClr val="tx1"/>
          </a:solidFill>
        </p:grpSpPr>
        <p:sp>
          <p:nvSpPr>
            <p:cNvPr id="58" name="Freeform: Shape 57">
              <a:extLst>
                <a:ext uri="{FF2B5EF4-FFF2-40B4-BE49-F238E27FC236}">
                  <a16:creationId xmlns:a16="http://schemas.microsoft.com/office/drawing/2014/main" id="{DB8B4FC5-487D-F934-AEFC-D25D88823043}"/>
                </a:ext>
              </a:extLst>
            </p:cNvPr>
            <p:cNvSpPr/>
            <p:nvPr/>
          </p:nvSpPr>
          <p:spPr>
            <a:xfrm>
              <a:off x="10388153" y="6327087"/>
              <a:ext cx="12699" cy="44449"/>
            </a:xfrm>
            <a:custGeom>
              <a:avLst/>
              <a:gdLst>
                <a:gd name="connsiteX0" fmla="*/ 496 w 12699"/>
                <a:gd name="connsiteY0" fmla="*/ 256 h 44449"/>
                <a:gd name="connsiteX1" fmla="*/ 496 w 12699"/>
                <a:gd name="connsiteY1" fmla="*/ 44706 h 44449"/>
              </a:gdLst>
              <a:ahLst/>
              <a:cxnLst>
                <a:cxn ang="0">
                  <a:pos x="connsiteX0" y="connsiteY0"/>
                </a:cxn>
                <a:cxn ang="0">
                  <a:pos x="connsiteX1" y="connsiteY1"/>
                </a:cxn>
              </a:cxnLst>
              <a:rect l="l" t="t" r="r" b="b"/>
              <a:pathLst>
                <a:path w="12699" h="44449">
                  <a:moveTo>
                    <a:pt x="496" y="256"/>
                  </a:moveTo>
                  <a:lnTo>
                    <a:pt x="496" y="44706"/>
                  </a:lnTo>
                </a:path>
              </a:pathLst>
            </a:custGeom>
            <a:grpFill/>
            <a:ln w="8848" cap="flat">
              <a:solidFill>
                <a:srgbClr val="000000"/>
              </a:solidFill>
              <a:prstDash val="solid"/>
              <a:round/>
            </a:ln>
          </p:spPr>
          <p:txBody>
            <a:bodyPr rtlCol="0" anchor="ctr"/>
            <a:lstStyle/>
            <a:p>
              <a:endParaRPr lang="en-US"/>
            </a:p>
          </p:txBody>
        </p:sp>
        <p:grpSp>
          <p:nvGrpSpPr>
            <p:cNvPr id="59" name="Graphic 3">
              <a:extLst>
                <a:ext uri="{FF2B5EF4-FFF2-40B4-BE49-F238E27FC236}">
                  <a16:creationId xmlns:a16="http://schemas.microsoft.com/office/drawing/2014/main" id="{752D3E96-F6FE-1961-5E17-ECCFDD4AD4EB}"/>
                </a:ext>
              </a:extLst>
            </p:cNvPr>
            <p:cNvGrpSpPr/>
            <p:nvPr/>
          </p:nvGrpSpPr>
          <p:grpSpPr>
            <a:xfrm>
              <a:off x="10321306" y="6418224"/>
              <a:ext cx="159842" cy="100278"/>
              <a:chOff x="10321306" y="6418224"/>
              <a:chExt cx="159842" cy="100278"/>
            </a:xfrm>
            <a:grpFill/>
          </p:grpSpPr>
          <p:sp>
            <p:nvSpPr>
              <p:cNvPr id="60" name="Freeform: Shape 59">
                <a:extLst>
                  <a:ext uri="{FF2B5EF4-FFF2-40B4-BE49-F238E27FC236}">
                    <a16:creationId xmlns:a16="http://schemas.microsoft.com/office/drawing/2014/main" id="{9E200064-A3F3-0B6F-2EA2-00D154633062}"/>
                  </a:ext>
                </a:extLst>
              </p:cNvPr>
              <p:cNvSpPr/>
              <p:nvPr/>
            </p:nvSpPr>
            <p:spPr>
              <a:xfrm flipV="1">
                <a:off x="10321306" y="6419891"/>
                <a:ext cx="55125" cy="92590"/>
              </a:xfrm>
              <a:custGeom>
                <a:avLst/>
                <a:gdLst>
                  <a:gd name="connsiteX0" fmla="*/ 207 w 55125"/>
                  <a:gd name="connsiteY0" fmla="*/ 8471 h 92590"/>
                  <a:gd name="connsiteX1" fmla="*/ 20665 w 55125"/>
                  <a:gd name="connsiteY1" fmla="*/ 8471 h 92590"/>
                  <a:gd name="connsiteX2" fmla="*/ 20665 w 55125"/>
                  <a:gd name="connsiteY2" fmla="*/ 79115 h 92590"/>
                  <a:gd name="connsiteX3" fmla="*/ -1599 w 55125"/>
                  <a:gd name="connsiteY3" fmla="*/ 74650 h 92590"/>
                  <a:gd name="connsiteX4" fmla="*/ -1599 w 55125"/>
                  <a:gd name="connsiteY4" fmla="*/ 86060 h 92590"/>
                  <a:gd name="connsiteX5" fmla="*/ 20546 w 55125"/>
                  <a:gd name="connsiteY5" fmla="*/ 90525 h 92590"/>
                  <a:gd name="connsiteX6" fmla="*/ 33068 w 55125"/>
                  <a:gd name="connsiteY6" fmla="*/ 90525 h 92590"/>
                  <a:gd name="connsiteX7" fmla="*/ 33068 w 55125"/>
                  <a:gd name="connsiteY7" fmla="*/ 8471 h 92590"/>
                  <a:gd name="connsiteX8" fmla="*/ 53527 w 55125"/>
                  <a:gd name="connsiteY8" fmla="*/ 8471 h 92590"/>
                  <a:gd name="connsiteX9" fmla="*/ 53527 w 55125"/>
                  <a:gd name="connsiteY9" fmla="*/ -2066 h 92590"/>
                  <a:gd name="connsiteX10" fmla="*/ 207 w 55125"/>
                  <a:gd name="connsiteY10" fmla="*/ -2066 h 92590"/>
                  <a:gd name="connsiteX11" fmla="*/ 207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7" y="8471"/>
                    </a:moveTo>
                    <a:lnTo>
                      <a:pt x="20665" y="8471"/>
                    </a:lnTo>
                    <a:lnTo>
                      <a:pt x="20665" y="79115"/>
                    </a:lnTo>
                    <a:lnTo>
                      <a:pt x="-1599" y="74650"/>
                    </a:lnTo>
                    <a:lnTo>
                      <a:pt x="-1599" y="86060"/>
                    </a:lnTo>
                    <a:lnTo>
                      <a:pt x="20546" y="90525"/>
                    </a:lnTo>
                    <a:lnTo>
                      <a:pt x="33068" y="90525"/>
                    </a:lnTo>
                    <a:lnTo>
                      <a:pt x="33068" y="8471"/>
                    </a:lnTo>
                    <a:lnTo>
                      <a:pt x="53527" y="8471"/>
                    </a:lnTo>
                    <a:lnTo>
                      <a:pt x="53527" y="-2066"/>
                    </a:lnTo>
                    <a:lnTo>
                      <a:pt x="207" y="-2066"/>
                    </a:lnTo>
                    <a:lnTo>
                      <a:pt x="207" y="8471"/>
                    </a:lnTo>
                    <a:close/>
                  </a:path>
                </a:pathLst>
              </a:custGeom>
              <a:grpFill/>
              <a:ln w="17" cap="flat">
                <a:no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E855030E-DCE1-E34D-C073-D97829DF5A46}"/>
                  </a:ext>
                </a:extLst>
              </p:cNvPr>
              <p:cNvSpPr/>
              <p:nvPr/>
            </p:nvSpPr>
            <p:spPr>
              <a:xfrm flipV="1">
                <a:off x="10396531" y="6418224"/>
                <a:ext cx="63995" cy="96063"/>
              </a:xfrm>
              <a:custGeom>
                <a:avLst/>
                <a:gdLst>
                  <a:gd name="connsiteX0" fmla="*/ 30453 w 63995"/>
                  <a:gd name="connsiteY0" fmla="*/ 84079 h 96063"/>
                  <a:gd name="connsiteX1" fmla="*/ 15907 w 63995"/>
                  <a:gd name="connsiteY1" fmla="*/ 74554 h 96063"/>
                  <a:gd name="connsiteX2" fmla="*/ 11045 w 63995"/>
                  <a:gd name="connsiteY2" fmla="*/ 45940 h 96063"/>
                  <a:gd name="connsiteX3" fmla="*/ 15907 w 63995"/>
                  <a:gd name="connsiteY3" fmla="*/ 17385 h 96063"/>
                  <a:gd name="connsiteX4" fmla="*/ 30453 w 63995"/>
                  <a:gd name="connsiteY4" fmla="*/ 7860 h 96063"/>
                  <a:gd name="connsiteX5" fmla="*/ 45058 w 63995"/>
                  <a:gd name="connsiteY5" fmla="*/ 17385 h 96063"/>
                  <a:gd name="connsiteX6" fmla="*/ 49939 w 63995"/>
                  <a:gd name="connsiteY6" fmla="*/ 45940 h 96063"/>
                  <a:gd name="connsiteX7" fmla="*/ 45058 w 63995"/>
                  <a:gd name="connsiteY7" fmla="*/ 74554 h 96063"/>
                  <a:gd name="connsiteX8" fmla="*/ 30453 w 63995"/>
                  <a:gd name="connsiteY8" fmla="*/ 84079 h 96063"/>
                  <a:gd name="connsiteX9" fmla="*/ 30453 w 63995"/>
                  <a:gd name="connsiteY9" fmla="*/ 94001 h 96063"/>
                  <a:gd name="connsiteX10" fmla="*/ 54245 w 63995"/>
                  <a:gd name="connsiteY10" fmla="*/ 81678 h 96063"/>
                  <a:gd name="connsiteX11" fmla="*/ 62460 w 63995"/>
                  <a:gd name="connsiteY11" fmla="*/ 45940 h 96063"/>
                  <a:gd name="connsiteX12" fmla="*/ 54245 w 63995"/>
                  <a:gd name="connsiteY12" fmla="*/ 10241 h 96063"/>
                  <a:gd name="connsiteX13" fmla="*/ 30453 w 63995"/>
                  <a:gd name="connsiteY13" fmla="*/ -2062 h 96063"/>
                  <a:gd name="connsiteX14" fmla="*/ 6680 w 63995"/>
                  <a:gd name="connsiteY14" fmla="*/ 10241 h 96063"/>
                  <a:gd name="connsiteX15" fmla="*/ -1536 w 63995"/>
                  <a:gd name="connsiteY15" fmla="*/ 45940 h 96063"/>
                  <a:gd name="connsiteX16" fmla="*/ 6680 w 63995"/>
                  <a:gd name="connsiteY16" fmla="*/ 81678 h 96063"/>
                  <a:gd name="connsiteX17" fmla="*/ 3045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453" y="84079"/>
                    </a:moveTo>
                    <a:cubicBezTo>
                      <a:pt x="24010" y="84079"/>
                      <a:pt x="19161" y="80904"/>
                      <a:pt x="15907" y="74554"/>
                    </a:cubicBezTo>
                    <a:cubicBezTo>
                      <a:pt x="12666" y="68218"/>
                      <a:pt x="11045" y="58679"/>
                      <a:pt x="11045" y="45940"/>
                    </a:cubicBezTo>
                    <a:cubicBezTo>
                      <a:pt x="11045" y="33253"/>
                      <a:pt x="12666" y="23735"/>
                      <a:pt x="15907" y="17385"/>
                    </a:cubicBezTo>
                    <a:cubicBezTo>
                      <a:pt x="19161" y="11035"/>
                      <a:pt x="24010" y="7860"/>
                      <a:pt x="30453" y="7860"/>
                    </a:cubicBezTo>
                    <a:cubicBezTo>
                      <a:pt x="36948" y="7860"/>
                      <a:pt x="41816" y="11035"/>
                      <a:pt x="45058" y="17385"/>
                    </a:cubicBezTo>
                    <a:cubicBezTo>
                      <a:pt x="48312" y="23735"/>
                      <a:pt x="49939" y="33253"/>
                      <a:pt x="49939" y="45940"/>
                    </a:cubicBezTo>
                    <a:cubicBezTo>
                      <a:pt x="49939" y="58679"/>
                      <a:pt x="48312" y="68218"/>
                      <a:pt x="45058" y="74554"/>
                    </a:cubicBezTo>
                    <a:cubicBezTo>
                      <a:pt x="41816" y="80904"/>
                      <a:pt x="36948" y="84079"/>
                      <a:pt x="30453" y="84079"/>
                    </a:cubicBezTo>
                    <a:close/>
                    <a:moveTo>
                      <a:pt x="30453" y="94001"/>
                    </a:moveTo>
                    <a:cubicBezTo>
                      <a:pt x="40837" y="94001"/>
                      <a:pt x="48768" y="89894"/>
                      <a:pt x="54245" y="81678"/>
                    </a:cubicBezTo>
                    <a:cubicBezTo>
                      <a:pt x="59722" y="73476"/>
                      <a:pt x="62460" y="61563"/>
                      <a:pt x="62460" y="45940"/>
                    </a:cubicBezTo>
                    <a:cubicBezTo>
                      <a:pt x="62460" y="30356"/>
                      <a:pt x="59722" y="18456"/>
                      <a:pt x="54245" y="10241"/>
                    </a:cubicBezTo>
                    <a:cubicBezTo>
                      <a:pt x="48768" y="2039"/>
                      <a:pt x="40837" y="-2062"/>
                      <a:pt x="30453" y="-2062"/>
                    </a:cubicBezTo>
                    <a:cubicBezTo>
                      <a:pt x="20081" y="-2062"/>
                      <a:pt x="12157" y="2039"/>
                      <a:pt x="6680" y="10241"/>
                    </a:cubicBezTo>
                    <a:cubicBezTo>
                      <a:pt x="1203" y="18456"/>
                      <a:pt x="-1536" y="30356"/>
                      <a:pt x="-1536" y="45940"/>
                    </a:cubicBezTo>
                    <a:cubicBezTo>
                      <a:pt x="-1536" y="61563"/>
                      <a:pt x="1203" y="73476"/>
                      <a:pt x="6680" y="81678"/>
                    </a:cubicBezTo>
                    <a:cubicBezTo>
                      <a:pt x="12157" y="89894"/>
                      <a:pt x="20081" y="94001"/>
                      <a:pt x="30453" y="94001"/>
                    </a:cubicBezTo>
                    <a:close/>
                  </a:path>
                </a:pathLst>
              </a:custGeom>
              <a:grpFill/>
              <a:ln w="17" cap="flat">
                <a:noFill/>
                <a:prstDash val="solid"/>
                <a:round/>
              </a:ln>
            </p:spPr>
            <p:txBody>
              <a:bodyPr rtlCol="0" anchor="ctr"/>
              <a:lstStyle/>
              <a:p>
                <a:endParaRPr lang="en-US"/>
              </a:p>
            </p:txBody>
          </p:sp>
        </p:grpSp>
      </p:grpSp>
      <p:grpSp>
        <p:nvGrpSpPr>
          <p:cNvPr id="62" name="Graphic 3">
            <a:extLst>
              <a:ext uri="{FF2B5EF4-FFF2-40B4-BE49-F238E27FC236}">
                <a16:creationId xmlns:a16="http://schemas.microsoft.com/office/drawing/2014/main" id="{7AED9E49-E96F-AB03-AEBB-7DFDD6F7F95B}"/>
              </a:ext>
            </a:extLst>
          </p:cNvPr>
          <p:cNvGrpSpPr/>
          <p:nvPr/>
        </p:nvGrpSpPr>
        <p:grpSpPr>
          <a:xfrm>
            <a:off x="10560635" y="5792646"/>
            <a:ext cx="156790" cy="195415"/>
            <a:chOff x="11126599" y="6327087"/>
            <a:chExt cx="156790" cy="195415"/>
          </a:xfrm>
          <a:solidFill>
            <a:schemeClr val="tx1"/>
          </a:solidFill>
        </p:grpSpPr>
        <p:sp>
          <p:nvSpPr>
            <p:cNvPr id="63" name="Freeform: Shape 62">
              <a:extLst>
                <a:ext uri="{FF2B5EF4-FFF2-40B4-BE49-F238E27FC236}">
                  <a16:creationId xmlns:a16="http://schemas.microsoft.com/office/drawing/2014/main" id="{8595C37E-6AF6-6006-21EE-2CD62F48A4FA}"/>
                </a:ext>
              </a:extLst>
            </p:cNvPr>
            <p:cNvSpPr/>
            <p:nvPr/>
          </p:nvSpPr>
          <p:spPr>
            <a:xfrm>
              <a:off x="11193446" y="6327087"/>
              <a:ext cx="12699" cy="44449"/>
            </a:xfrm>
            <a:custGeom>
              <a:avLst/>
              <a:gdLst>
                <a:gd name="connsiteX0" fmla="*/ 559 w 12699"/>
                <a:gd name="connsiteY0" fmla="*/ 256 h 44449"/>
                <a:gd name="connsiteX1" fmla="*/ 559 w 12699"/>
                <a:gd name="connsiteY1" fmla="*/ 44706 h 44449"/>
              </a:gdLst>
              <a:ahLst/>
              <a:cxnLst>
                <a:cxn ang="0">
                  <a:pos x="connsiteX0" y="connsiteY0"/>
                </a:cxn>
                <a:cxn ang="0">
                  <a:pos x="connsiteX1" y="connsiteY1"/>
                </a:cxn>
              </a:cxnLst>
              <a:rect l="l" t="t" r="r" b="b"/>
              <a:pathLst>
                <a:path w="12699" h="44449">
                  <a:moveTo>
                    <a:pt x="559" y="256"/>
                  </a:moveTo>
                  <a:lnTo>
                    <a:pt x="559" y="44706"/>
                  </a:lnTo>
                </a:path>
              </a:pathLst>
            </a:custGeom>
            <a:grpFill/>
            <a:ln w="8848" cap="flat">
              <a:solidFill>
                <a:srgbClr val="000000"/>
              </a:solidFill>
              <a:prstDash val="solid"/>
              <a:round/>
            </a:ln>
          </p:spPr>
          <p:txBody>
            <a:bodyPr rtlCol="0" anchor="ctr"/>
            <a:lstStyle/>
            <a:p>
              <a:endParaRPr lang="en-US"/>
            </a:p>
          </p:txBody>
        </p:sp>
        <p:grpSp>
          <p:nvGrpSpPr>
            <p:cNvPr id="64" name="Graphic 3">
              <a:extLst>
                <a:ext uri="{FF2B5EF4-FFF2-40B4-BE49-F238E27FC236}">
                  <a16:creationId xmlns:a16="http://schemas.microsoft.com/office/drawing/2014/main" id="{3136559A-472A-67CE-5B7C-8BDE1FAEC7CE}"/>
                </a:ext>
              </a:extLst>
            </p:cNvPr>
            <p:cNvGrpSpPr/>
            <p:nvPr/>
          </p:nvGrpSpPr>
          <p:grpSpPr>
            <a:xfrm>
              <a:off x="11126599" y="6419891"/>
              <a:ext cx="156790" cy="98538"/>
              <a:chOff x="11126599" y="6419891"/>
              <a:chExt cx="156790" cy="98538"/>
            </a:xfrm>
            <a:grpFill/>
          </p:grpSpPr>
          <p:sp>
            <p:nvSpPr>
              <p:cNvPr id="65" name="Freeform: Shape 64">
                <a:extLst>
                  <a:ext uri="{FF2B5EF4-FFF2-40B4-BE49-F238E27FC236}">
                    <a16:creationId xmlns:a16="http://schemas.microsoft.com/office/drawing/2014/main" id="{A4F99884-9053-8EF6-8999-23F488104526}"/>
                  </a:ext>
                </a:extLst>
              </p:cNvPr>
              <p:cNvSpPr/>
              <p:nvPr/>
            </p:nvSpPr>
            <p:spPr>
              <a:xfrm flipV="1">
                <a:off x="11126599" y="6419891"/>
                <a:ext cx="55125" cy="92590"/>
              </a:xfrm>
              <a:custGeom>
                <a:avLst/>
                <a:gdLst>
                  <a:gd name="connsiteX0" fmla="*/ 270 w 55125"/>
                  <a:gd name="connsiteY0" fmla="*/ 8471 h 92590"/>
                  <a:gd name="connsiteX1" fmla="*/ 20729 w 55125"/>
                  <a:gd name="connsiteY1" fmla="*/ 8471 h 92590"/>
                  <a:gd name="connsiteX2" fmla="*/ 20729 w 55125"/>
                  <a:gd name="connsiteY2" fmla="*/ 79115 h 92590"/>
                  <a:gd name="connsiteX3" fmla="*/ -1536 w 55125"/>
                  <a:gd name="connsiteY3" fmla="*/ 74650 h 92590"/>
                  <a:gd name="connsiteX4" fmla="*/ -1536 w 55125"/>
                  <a:gd name="connsiteY4" fmla="*/ 86060 h 92590"/>
                  <a:gd name="connsiteX5" fmla="*/ 20610 w 55125"/>
                  <a:gd name="connsiteY5" fmla="*/ 90525 h 92590"/>
                  <a:gd name="connsiteX6" fmla="*/ 33131 w 55125"/>
                  <a:gd name="connsiteY6" fmla="*/ 90525 h 92590"/>
                  <a:gd name="connsiteX7" fmla="*/ 33131 w 55125"/>
                  <a:gd name="connsiteY7" fmla="*/ 8471 h 92590"/>
                  <a:gd name="connsiteX8" fmla="*/ 53590 w 55125"/>
                  <a:gd name="connsiteY8" fmla="*/ 8471 h 92590"/>
                  <a:gd name="connsiteX9" fmla="*/ 53590 w 55125"/>
                  <a:gd name="connsiteY9" fmla="*/ -2066 h 92590"/>
                  <a:gd name="connsiteX10" fmla="*/ 270 w 55125"/>
                  <a:gd name="connsiteY10" fmla="*/ -2066 h 92590"/>
                  <a:gd name="connsiteX11" fmla="*/ 270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70" y="8471"/>
                    </a:moveTo>
                    <a:lnTo>
                      <a:pt x="20729" y="8471"/>
                    </a:lnTo>
                    <a:lnTo>
                      <a:pt x="20729" y="79115"/>
                    </a:lnTo>
                    <a:lnTo>
                      <a:pt x="-1536" y="74650"/>
                    </a:lnTo>
                    <a:lnTo>
                      <a:pt x="-1536" y="86060"/>
                    </a:lnTo>
                    <a:lnTo>
                      <a:pt x="20610" y="90525"/>
                    </a:lnTo>
                    <a:lnTo>
                      <a:pt x="33131" y="90525"/>
                    </a:lnTo>
                    <a:lnTo>
                      <a:pt x="33131" y="8471"/>
                    </a:lnTo>
                    <a:lnTo>
                      <a:pt x="53590" y="8471"/>
                    </a:lnTo>
                    <a:lnTo>
                      <a:pt x="53590" y="-2066"/>
                    </a:lnTo>
                    <a:lnTo>
                      <a:pt x="270" y="-2066"/>
                    </a:lnTo>
                    <a:lnTo>
                      <a:pt x="270" y="8471"/>
                    </a:lnTo>
                    <a:close/>
                  </a:path>
                </a:pathLst>
              </a:custGeom>
              <a:grpFill/>
              <a:ln w="17"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EE996EAB-AE8C-CA56-54EF-8B7D4CE114A9}"/>
                  </a:ext>
                </a:extLst>
              </p:cNvPr>
              <p:cNvSpPr/>
              <p:nvPr/>
            </p:nvSpPr>
            <p:spPr>
              <a:xfrm flipV="1">
                <a:off x="11203253" y="6419891"/>
                <a:ext cx="59908" cy="94396"/>
              </a:xfrm>
              <a:custGeom>
                <a:avLst/>
                <a:gdLst>
                  <a:gd name="connsiteX0" fmla="*/ 2468 w 59908"/>
                  <a:gd name="connsiteY0" fmla="*/ 92377 h 94396"/>
                  <a:gd name="connsiteX1" fmla="*/ 51641 w 59908"/>
                  <a:gd name="connsiteY1" fmla="*/ 92377 h 94396"/>
                  <a:gd name="connsiteX2" fmla="*/ 51641 w 59908"/>
                  <a:gd name="connsiteY2" fmla="*/ 81820 h 94396"/>
                  <a:gd name="connsiteX3" fmla="*/ 13938 w 59908"/>
                  <a:gd name="connsiteY3" fmla="*/ 81820 h 94396"/>
                  <a:gd name="connsiteX4" fmla="*/ 13938 w 59908"/>
                  <a:gd name="connsiteY4" fmla="*/ 59138 h 94396"/>
                  <a:gd name="connsiteX5" fmla="*/ 19375 w 59908"/>
                  <a:gd name="connsiteY5" fmla="*/ 60527 h 94396"/>
                  <a:gd name="connsiteX6" fmla="*/ 24852 w 59908"/>
                  <a:gd name="connsiteY6" fmla="*/ 60984 h 94396"/>
                  <a:gd name="connsiteX7" fmla="*/ 49398 w 59908"/>
                  <a:gd name="connsiteY7" fmla="*/ 52491 h 94396"/>
                  <a:gd name="connsiteX8" fmla="*/ 58467 w 59908"/>
                  <a:gd name="connsiteY8" fmla="*/ 29492 h 94396"/>
                  <a:gd name="connsiteX9" fmla="*/ 49160 w 59908"/>
                  <a:gd name="connsiteY9" fmla="*/ 6255 h 94396"/>
                  <a:gd name="connsiteX10" fmla="*/ 22927 w 59908"/>
                  <a:gd name="connsiteY10" fmla="*/ -2020 h 94396"/>
                  <a:gd name="connsiteX11" fmla="*/ 11041 w 59908"/>
                  <a:gd name="connsiteY11" fmla="*/ -1028 h 94396"/>
                  <a:gd name="connsiteX12" fmla="*/ -1441 w 59908"/>
                  <a:gd name="connsiteY12" fmla="*/ 1949 h 94396"/>
                  <a:gd name="connsiteX13" fmla="*/ -1441 w 59908"/>
                  <a:gd name="connsiteY13" fmla="*/ 14549 h 94396"/>
                  <a:gd name="connsiteX14" fmla="*/ 10088 w 59908"/>
                  <a:gd name="connsiteY14" fmla="*/ 10025 h 94396"/>
                  <a:gd name="connsiteX15" fmla="*/ 22669 w 59908"/>
                  <a:gd name="connsiteY15" fmla="*/ 8537 h 94396"/>
                  <a:gd name="connsiteX16" fmla="*/ 39655 w 59908"/>
                  <a:gd name="connsiteY16" fmla="*/ 14172 h 94396"/>
                  <a:gd name="connsiteX17" fmla="*/ 45926 w 59908"/>
                  <a:gd name="connsiteY17" fmla="*/ 29492 h 94396"/>
                  <a:gd name="connsiteX18" fmla="*/ 39655 w 59908"/>
                  <a:gd name="connsiteY18" fmla="*/ 44791 h 94396"/>
                  <a:gd name="connsiteX19" fmla="*/ 22669 w 59908"/>
                  <a:gd name="connsiteY19" fmla="*/ 50447 h 94396"/>
                  <a:gd name="connsiteX20" fmla="*/ 12648 w 59908"/>
                  <a:gd name="connsiteY20" fmla="*/ 49335 h 94396"/>
                  <a:gd name="connsiteX21" fmla="*/ 2468 w 59908"/>
                  <a:gd name="connsiteY21" fmla="*/ 45863 h 94396"/>
                  <a:gd name="connsiteX22" fmla="*/ 246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468" y="92377"/>
                    </a:moveTo>
                    <a:lnTo>
                      <a:pt x="51641" y="92377"/>
                    </a:lnTo>
                    <a:lnTo>
                      <a:pt x="51641" y="81820"/>
                    </a:lnTo>
                    <a:lnTo>
                      <a:pt x="13938" y="81820"/>
                    </a:lnTo>
                    <a:lnTo>
                      <a:pt x="13938" y="59138"/>
                    </a:lnTo>
                    <a:cubicBezTo>
                      <a:pt x="15750" y="59760"/>
                      <a:pt x="17563" y="60223"/>
                      <a:pt x="19375" y="60527"/>
                    </a:cubicBezTo>
                    <a:cubicBezTo>
                      <a:pt x="21201" y="60832"/>
                      <a:pt x="23026" y="60984"/>
                      <a:pt x="24852" y="60984"/>
                    </a:cubicBezTo>
                    <a:cubicBezTo>
                      <a:pt x="35184" y="60984"/>
                      <a:pt x="43366" y="58153"/>
                      <a:pt x="49398" y="52491"/>
                    </a:cubicBezTo>
                    <a:cubicBezTo>
                      <a:pt x="55444" y="46829"/>
                      <a:pt x="58467" y="39162"/>
                      <a:pt x="58467" y="29492"/>
                    </a:cubicBezTo>
                    <a:cubicBezTo>
                      <a:pt x="58467" y="19530"/>
                      <a:pt x="55365" y="11784"/>
                      <a:pt x="49160" y="6255"/>
                    </a:cubicBezTo>
                    <a:cubicBezTo>
                      <a:pt x="42956" y="738"/>
                      <a:pt x="34211" y="-2020"/>
                      <a:pt x="22927" y="-2020"/>
                    </a:cubicBezTo>
                    <a:cubicBezTo>
                      <a:pt x="19038" y="-2020"/>
                      <a:pt x="15075" y="-1689"/>
                      <a:pt x="11041" y="-1028"/>
                    </a:cubicBezTo>
                    <a:cubicBezTo>
                      <a:pt x="7019" y="-367"/>
                      <a:pt x="2858" y="626"/>
                      <a:pt x="-1441" y="1949"/>
                    </a:cubicBezTo>
                    <a:lnTo>
                      <a:pt x="-1441" y="14549"/>
                    </a:lnTo>
                    <a:cubicBezTo>
                      <a:pt x="2276" y="12525"/>
                      <a:pt x="6119" y="11017"/>
                      <a:pt x="10088" y="10025"/>
                    </a:cubicBezTo>
                    <a:cubicBezTo>
                      <a:pt x="14057" y="9033"/>
                      <a:pt x="18250" y="8537"/>
                      <a:pt x="22669" y="8537"/>
                    </a:cubicBezTo>
                    <a:cubicBezTo>
                      <a:pt x="29826" y="8537"/>
                      <a:pt x="35488" y="10415"/>
                      <a:pt x="39655" y="14172"/>
                    </a:cubicBezTo>
                    <a:cubicBezTo>
                      <a:pt x="43836" y="17929"/>
                      <a:pt x="45926" y="23036"/>
                      <a:pt x="45926" y="29492"/>
                    </a:cubicBezTo>
                    <a:cubicBezTo>
                      <a:pt x="45926" y="35934"/>
                      <a:pt x="43836" y="41034"/>
                      <a:pt x="39655" y="44791"/>
                    </a:cubicBezTo>
                    <a:cubicBezTo>
                      <a:pt x="35488" y="48562"/>
                      <a:pt x="29826" y="50447"/>
                      <a:pt x="22669" y="50447"/>
                    </a:cubicBezTo>
                    <a:cubicBezTo>
                      <a:pt x="19322" y="50447"/>
                      <a:pt x="15982" y="50076"/>
                      <a:pt x="12648" y="49335"/>
                    </a:cubicBezTo>
                    <a:cubicBezTo>
                      <a:pt x="9327" y="48595"/>
                      <a:pt x="5934" y="47437"/>
                      <a:pt x="2468" y="45863"/>
                    </a:cubicBezTo>
                    <a:lnTo>
                      <a:pt x="2468" y="92377"/>
                    </a:lnTo>
                    <a:close/>
                  </a:path>
                </a:pathLst>
              </a:custGeom>
              <a:grpFill/>
              <a:ln w="17" cap="flat">
                <a:noFill/>
                <a:prstDash val="solid"/>
                <a:round/>
              </a:ln>
            </p:spPr>
            <p:txBody>
              <a:bodyPr rtlCol="0" anchor="ctr"/>
              <a:lstStyle/>
              <a:p>
                <a:endParaRPr lang="en-US"/>
              </a:p>
            </p:txBody>
          </p:sp>
        </p:grpSp>
      </p:grpSp>
      <p:grpSp>
        <p:nvGrpSpPr>
          <p:cNvPr id="67" name="Graphic 3">
            <a:extLst>
              <a:ext uri="{FF2B5EF4-FFF2-40B4-BE49-F238E27FC236}">
                <a16:creationId xmlns:a16="http://schemas.microsoft.com/office/drawing/2014/main" id="{67981197-01C4-EDBC-F7FB-7D63C6C8890B}"/>
              </a:ext>
            </a:extLst>
          </p:cNvPr>
          <p:cNvGrpSpPr/>
          <p:nvPr/>
        </p:nvGrpSpPr>
        <p:grpSpPr>
          <a:xfrm>
            <a:off x="11361284" y="5792646"/>
            <a:ext cx="165174" cy="195415"/>
            <a:chOff x="11927248" y="6327087"/>
            <a:chExt cx="165174" cy="195415"/>
          </a:xfrm>
          <a:solidFill>
            <a:schemeClr val="tx1"/>
          </a:solidFill>
        </p:grpSpPr>
        <p:sp>
          <p:nvSpPr>
            <p:cNvPr id="68" name="Freeform: Shape 67">
              <a:extLst>
                <a:ext uri="{FF2B5EF4-FFF2-40B4-BE49-F238E27FC236}">
                  <a16:creationId xmlns:a16="http://schemas.microsoft.com/office/drawing/2014/main" id="{9FA24A4E-3A5C-91D2-494E-54E91D260017}"/>
                </a:ext>
              </a:extLst>
            </p:cNvPr>
            <p:cNvSpPr/>
            <p:nvPr/>
          </p:nvSpPr>
          <p:spPr>
            <a:xfrm>
              <a:off x="11998739" y="6327087"/>
              <a:ext cx="12699" cy="44449"/>
            </a:xfrm>
            <a:custGeom>
              <a:avLst/>
              <a:gdLst>
                <a:gd name="connsiteX0" fmla="*/ 623 w 12699"/>
                <a:gd name="connsiteY0" fmla="*/ 256 h 44449"/>
                <a:gd name="connsiteX1" fmla="*/ 623 w 12699"/>
                <a:gd name="connsiteY1" fmla="*/ 44706 h 44449"/>
              </a:gdLst>
              <a:ahLst/>
              <a:cxnLst>
                <a:cxn ang="0">
                  <a:pos x="connsiteX0" y="connsiteY0"/>
                </a:cxn>
                <a:cxn ang="0">
                  <a:pos x="connsiteX1" y="connsiteY1"/>
                </a:cxn>
              </a:cxnLst>
              <a:rect l="l" t="t" r="r" b="b"/>
              <a:pathLst>
                <a:path w="12699" h="44449">
                  <a:moveTo>
                    <a:pt x="623" y="256"/>
                  </a:moveTo>
                  <a:lnTo>
                    <a:pt x="623" y="44706"/>
                  </a:lnTo>
                </a:path>
              </a:pathLst>
            </a:custGeom>
            <a:grpFill/>
            <a:ln w="8848" cap="flat">
              <a:solidFill>
                <a:srgbClr val="000000"/>
              </a:solidFill>
              <a:prstDash val="solid"/>
              <a:round/>
            </a:ln>
          </p:spPr>
          <p:txBody>
            <a:bodyPr rtlCol="0" anchor="ctr"/>
            <a:lstStyle/>
            <a:p>
              <a:endParaRPr lang="en-US"/>
            </a:p>
          </p:txBody>
        </p:sp>
        <p:grpSp>
          <p:nvGrpSpPr>
            <p:cNvPr id="69" name="Graphic 3">
              <a:extLst>
                <a:ext uri="{FF2B5EF4-FFF2-40B4-BE49-F238E27FC236}">
                  <a16:creationId xmlns:a16="http://schemas.microsoft.com/office/drawing/2014/main" id="{6B043FB3-3B2E-E3C5-F24D-D238CF4918D6}"/>
                </a:ext>
              </a:extLst>
            </p:cNvPr>
            <p:cNvGrpSpPr/>
            <p:nvPr/>
          </p:nvGrpSpPr>
          <p:grpSpPr>
            <a:xfrm>
              <a:off x="11927248" y="6418224"/>
              <a:ext cx="165174" cy="100278"/>
              <a:chOff x="11927248" y="6418224"/>
              <a:chExt cx="165174" cy="100278"/>
            </a:xfrm>
            <a:grpFill/>
          </p:grpSpPr>
          <p:sp>
            <p:nvSpPr>
              <p:cNvPr id="70" name="Freeform: Shape 69">
                <a:extLst>
                  <a:ext uri="{FF2B5EF4-FFF2-40B4-BE49-F238E27FC236}">
                    <a16:creationId xmlns:a16="http://schemas.microsoft.com/office/drawing/2014/main" id="{122FB67C-4222-2762-9BCB-4C5D82358D60}"/>
                  </a:ext>
                </a:extLst>
              </p:cNvPr>
              <p:cNvSpPr/>
              <p:nvPr/>
            </p:nvSpPr>
            <p:spPr>
              <a:xfrm flipV="1">
                <a:off x="11927248" y="6418224"/>
                <a:ext cx="58777" cy="94257"/>
              </a:xfrm>
              <a:custGeom>
                <a:avLst/>
                <a:gdLst>
                  <a:gd name="connsiteX0" fmla="*/ 13731 w 58777"/>
                  <a:gd name="connsiteY0" fmla="*/ 8429 h 94257"/>
                  <a:gd name="connsiteX1" fmla="*/ 57446 w 58777"/>
                  <a:gd name="connsiteY1" fmla="*/ 8429 h 94257"/>
                  <a:gd name="connsiteX2" fmla="*/ 57446 w 58777"/>
                  <a:gd name="connsiteY2" fmla="*/ -2108 h 94257"/>
                  <a:gd name="connsiteX3" fmla="*/ -1331 w 58777"/>
                  <a:gd name="connsiteY3" fmla="*/ -2108 h 94257"/>
                  <a:gd name="connsiteX4" fmla="*/ -1331 w 58777"/>
                  <a:gd name="connsiteY4" fmla="*/ 8429 h 94257"/>
                  <a:gd name="connsiteX5" fmla="*/ 18096 w 58777"/>
                  <a:gd name="connsiteY5" fmla="*/ 28233 h 94257"/>
                  <a:gd name="connsiteX6" fmla="*/ 33574 w 58777"/>
                  <a:gd name="connsiteY6" fmla="*/ 44287 h 94257"/>
                  <a:gd name="connsiteX7" fmla="*/ 41968 w 58777"/>
                  <a:gd name="connsiteY7" fmla="*/ 55717 h 94257"/>
                  <a:gd name="connsiteX8" fmla="*/ 44369 w 58777"/>
                  <a:gd name="connsiteY8" fmla="*/ 64924 h 94257"/>
                  <a:gd name="connsiteX9" fmla="*/ 39190 w 58777"/>
                  <a:gd name="connsiteY9" fmla="*/ 76950 h 94257"/>
                  <a:gd name="connsiteX10" fmla="*/ 25696 w 58777"/>
                  <a:gd name="connsiteY10" fmla="*/ 81613 h 94257"/>
                  <a:gd name="connsiteX11" fmla="*/ 13254 w 58777"/>
                  <a:gd name="connsiteY11" fmla="*/ 79569 h 94257"/>
                  <a:gd name="connsiteX12" fmla="*/ -716 w 58777"/>
                  <a:gd name="connsiteY12" fmla="*/ 73358 h 94257"/>
                  <a:gd name="connsiteX13" fmla="*/ -716 w 58777"/>
                  <a:gd name="connsiteY13" fmla="*/ 86018 h 94257"/>
                  <a:gd name="connsiteX14" fmla="*/ 13413 w 58777"/>
                  <a:gd name="connsiteY14" fmla="*/ 90602 h 94257"/>
                  <a:gd name="connsiteX15" fmla="*/ 25458 w 58777"/>
                  <a:gd name="connsiteY15" fmla="*/ 92150 h 94257"/>
                  <a:gd name="connsiteX16" fmla="*/ 48398 w 58777"/>
                  <a:gd name="connsiteY16" fmla="*/ 84947 h 94257"/>
                  <a:gd name="connsiteX17" fmla="*/ 56950 w 58777"/>
                  <a:gd name="connsiteY17" fmla="*/ 65738 h 94257"/>
                  <a:gd name="connsiteX18" fmla="*/ 54807 w 58777"/>
                  <a:gd name="connsiteY18" fmla="*/ 54903 h 94257"/>
                  <a:gd name="connsiteX19" fmla="*/ 47028 w 58777"/>
                  <a:gd name="connsiteY19" fmla="*/ 42858 h 94257"/>
                  <a:gd name="connsiteX20" fmla="*/ 37166 w 58777"/>
                  <a:gd name="connsiteY20" fmla="*/ 32460 h 94257"/>
                  <a:gd name="connsiteX21" fmla="*/ 13731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731" y="8429"/>
                    </a:moveTo>
                    <a:lnTo>
                      <a:pt x="57446" y="8429"/>
                    </a:lnTo>
                    <a:lnTo>
                      <a:pt x="57446" y="-2108"/>
                    </a:lnTo>
                    <a:lnTo>
                      <a:pt x="-1331" y="-2108"/>
                    </a:lnTo>
                    <a:lnTo>
                      <a:pt x="-1331" y="8429"/>
                    </a:lnTo>
                    <a:cubicBezTo>
                      <a:pt x="3419" y="13350"/>
                      <a:pt x="9894" y="19952"/>
                      <a:pt x="18096" y="28233"/>
                    </a:cubicBezTo>
                    <a:cubicBezTo>
                      <a:pt x="26312" y="36528"/>
                      <a:pt x="31471" y="41879"/>
                      <a:pt x="33574" y="44287"/>
                    </a:cubicBezTo>
                    <a:cubicBezTo>
                      <a:pt x="37583" y="48785"/>
                      <a:pt x="40381" y="52595"/>
                      <a:pt x="41968" y="55717"/>
                    </a:cubicBezTo>
                    <a:cubicBezTo>
                      <a:pt x="43569" y="58839"/>
                      <a:pt x="44369" y="61908"/>
                      <a:pt x="44369" y="64924"/>
                    </a:cubicBezTo>
                    <a:cubicBezTo>
                      <a:pt x="44369" y="69846"/>
                      <a:pt x="42643" y="73854"/>
                      <a:pt x="39190" y="76950"/>
                    </a:cubicBezTo>
                    <a:cubicBezTo>
                      <a:pt x="35737" y="80059"/>
                      <a:pt x="31239" y="81613"/>
                      <a:pt x="25696" y="81613"/>
                    </a:cubicBezTo>
                    <a:cubicBezTo>
                      <a:pt x="21767" y="81613"/>
                      <a:pt x="17620" y="80932"/>
                      <a:pt x="13254" y="79569"/>
                    </a:cubicBezTo>
                    <a:cubicBezTo>
                      <a:pt x="8902" y="78206"/>
                      <a:pt x="4245" y="76136"/>
                      <a:pt x="-716" y="73358"/>
                    </a:cubicBezTo>
                    <a:lnTo>
                      <a:pt x="-716" y="86018"/>
                    </a:lnTo>
                    <a:cubicBezTo>
                      <a:pt x="4325" y="88042"/>
                      <a:pt x="9034" y="89570"/>
                      <a:pt x="13413" y="90602"/>
                    </a:cubicBezTo>
                    <a:cubicBezTo>
                      <a:pt x="17805" y="91634"/>
                      <a:pt x="21820" y="92150"/>
                      <a:pt x="25458" y="92150"/>
                    </a:cubicBezTo>
                    <a:cubicBezTo>
                      <a:pt x="35049" y="92150"/>
                      <a:pt x="42696" y="89749"/>
                      <a:pt x="48398" y="84947"/>
                    </a:cubicBezTo>
                    <a:cubicBezTo>
                      <a:pt x="54099" y="80158"/>
                      <a:pt x="56950" y="73755"/>
                      <a:pt x="56950" y="65738"/>
                    </a:cubicBezTo>
                    <a:cubicBezTo>
                      <a:pt x="56950" y="61928"/>
                      <a:pt x="56236" y="58316"/>
                      <a:pt x="54807" y="54903"/>
                    </a:cubicBezTo>
                    <a:cubicBezTo>
                      <a:pt x="53392" y="51503"/>
                      <a:pt x="50799" y="47488"/>
                      <a:pt x="47028" y="42858"/>
                    </a:cubicBezTo>
                    <a:cubicBezTo>
                      <a:pt x="45997" y="41654"/>
                      <a:pt x="42709" y="38188"/>
                      <a:pt x="37166" y="32460"/>
                    </a:cubicBezTo>
                    <a:cubicBezTo>
                      <a:pt x="31636" y="26732"/>
                      <a:pt x="23825" y="18722"/>
                      <a:pt x="13731" y="8429"/>
                    </a:cubicBezTo>
                    <a:close/>
                  </a:path>
                </a:pathLst>
              </a:custGeom>
              <a:grpFill/>
              <a:ln w="17"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1B344CC6-E4A1-0A19-B80C-78BF79B023CF}"/>
                  </a:ext>
                </a:extLst>
              </p:cNvPr>
              <p:cNvSpPr/>
              <p:nvPr/>
            </p:nvSpPr>
            <p:spPr>
              <a:xfrm flipV="1">
                <a:off x="12007117" y="6418224"/>
                <a:ext cx="63995" cy="96063"/>
              </a:xfrm>
              <a:custGeom>
                <a:avLst/>
                <a:gdLst>
                  <a:gd name="connsiteX0" fmla="*/ 30579 w 63995"/>
                  <a:gd name="connsiteY0" fmla="*/ 84079 h 96063"/>
                  <a:gd name="connsiteX1" fmla="*/ 16034 w 63995"/>
                  <a:gd name="connsiteY1" fmla="*/ 74554 h 96063"/>
                  <a:gd name="connsiteX2" fmla="*/ 11172 w 63995"/>
                  <a:gd name="connsiteY2" fmla="*/ 45940 h 96063"/>
                  <a:gd name="connsiteX3" fmla="*/ 16034 w 63995"/>
                  <a:gd name="connsiteY3" fmla="*/ 17385 h 96063"/>
                  <a:gd name="connsiteX4" fmla="*/ 30579 w 63995"/>
                  <a:gd name="connsiteY4" fmla="*/ 7860 h 96063"/>
                  <a:gd name="connsiteX5" fmla="*/ 45184 w 63995"/>
                  <a:gd name="connsiteY5" fmla="*/ 17385 h 96063"/>
                  <a:gd name="connsiteX6" fmla="*/ 50066 w 63995"/>
                  <a:gd name="connsiteY6" fmla="*/ 45940 h 96063"/>
                  <a:gd name="connsiteX7" fmla="*/ 45184 w 63995"/>
                  <a:gd name="connsiteY7" fmla="*/ 74554 h 96063"/>
                  <a:gd name="connsiteX8" fmla="*/ 30579 w 63995"/>
                  <a:gd name="connsiteY8" fmla="*/ 84079 h 96063"/>
                  <a:gd name="connsiteX9" fmla="*/ 30579 w 63995"/>
                  <a:gd name="connsiteY9" fmla="*/ 94001 h 96063"/>
                  <a:gd name="connsiteX10" fmla="*/ 54372 w 63995"/>
                  <a:gd name="connsiteY10" fmla="*/ 81678 h 96063"/>
                  <a:gd name="connsiteX11" fmla="*/ 62587 w 63995"/>
                  <a:gd name="connsiteY11" fmla="*/ 45940 h 96063"/>
                  <a:gd name="connsiteX12" fmla="*/ 54372 w 63995"/>
                  <a:gd name="connsiteY12" fmla="*/ 10241 h 96063"/>
                  <a:gd name="connsiteX13" fmla="*/ 30579 w 63995"/>
                  <a:gd name="connsiteY13" fmla="*/ -2062 h 96063"/>
                  <a:gd name="connsiteX14" fmla="*/ 6807 w 63995"/>
                  <a:gd name="connsiteY14" fmla="*/ 10241 h 96063"/>
                  <a:gd name="connsiteX15" fmla="*/ -1409 w 63995"/>
                  <a:gd name="connsiteY15" fmla="*/ 45940 h 96063"/>
                  <a:gd name="connsiteX16" fmla="*/ 6807 w 63995"/>
                  <a:gd name="connsiteY16" fmla="*/ 81678 h 96063"/>
                  <a:gd name="connsiteX17" fmla="*/ 30579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579" y="84079"/>
                    </a:moveTo>
                    <a:cubicBezTo>
                      <a:pt x="24137" y="84079"/>
                      <a:pt x="19288" y="80904"/>
                      <a:pt x="16034" y="74554"/>
                    </a:cubicBezTo>
                    <a:cubicBezTo>
                      <a:pt x="12793" y="68218"/>
                      <a:pt x="11172" y="58679"/>
                      <a:pt x="11172" y="45940"/>
                    </a:cubicBezTo>
                    <a:cubicBezTo>
                      <a:pt x="11172" y="33253"/>
                      <a:pt x="12793" y="23735"/>
                      <a:pt x="16034" y="17385"/>
                    </a:cubicBezTo>
                    <a:cubicBezTo>
                      <a:pt x="19288" y="11035"/>
                      <a:pt x="24137" y="7860"/>
                      <a:pt x="30579" y="7860"/>
                    </a:cubicBezTo>
                    <a:cubicBezTo>
                      <a:pt x="37075" y="7860"/>
                      <a:pt x="41943" y="11035"/>
                      <a:pt x="45184" y="17385"/>
                    </a:cubicBezTo>
                    <a:cubicBezTo>
                      <a:pt x="48439" y="23735"/>
                      <a:pt x="50066" y="33253"/>
                      <a:pt x="50066" y="45940"/>
                    </a:cubicBezTo>
                    <a:cubicBezTo>
                      <a:pt x="50066" y="58679"/>
                      <a:pt x="48439" y="68218"/>
                      <a:pt x="45184" y="74554"/>
                    </a:cubicBezTo>
                    <a:cubicBezTo>
                      <a:pt x="41943" y="80904"/>
                      <a:pt x="37075" y="84079"/>
                      <a:pt x="30579" y="84079"/>
                    </a:cubicBezTo>
                    <a:close/>
                    <a:moveTo>
                      <a:pt x="30579" y="94001"/>
                    </a:moveTo>
                    <a:cubicBezTo>
                      <a:pt x="40964" y="94001"/>
                      <a:pt x="48895" y="89894"/>
                      <a:pt x="54372" y="81678"/>
                    </a:cubicBezTo>
                    <a:cubicBezTo>
                      <a:pt x="59849" y="73476"/>
                      <a:pt x="62587" y="61563"/>
                      <a:pt x="62587" y="45940"/>
                    </a:cubicBezTo>
                    <a:cubicBezTo>
                      <a:pt x="62587" y="30356"/>
                      <a:pt x="59849" y="18456"/>
                      <a:pt x="54372" y="10241"/>
                    </a:cubicBezTo>
                    <a:cubicBezTo>
                      <a:pt x="48895" y="2039"/>
                      <a:pt x="40964" y="-2062"/>
                      <a:pt x="30579" y="-2062"/>
                    </a:cubicBezTo>
                    <a:cubicBezTo>
                      <a:pt x="20208" y="-2062"/>
                      <a:pt x="12283" y="2039"/>
                      <a:pt x="6807" y="10241"/>
                    </a:cubicBezTo>
                    <a:cubicBezTo>
                      <a:pt x="1330" y="18456"/>
                      <a:pt x="-1409" y="30356"/>
                      <a:pt x="-1409" y="45940"/>
                    </a:cubicBezTo>
                    <a:cubicBezTo>
                      <a:pt x="-1409" y="61563"/>
                      <a:pt x="1330" y="73476"/>
                      <a:pt x="6807" y="81678"/>
                    </a:cubicBezTo>
                    <a:cubicBezTo>
                      <a:pt x="12283" y="89894"/>
                      <a:pt x="20208" y="94001"/>
                      <a:pt x="30579" y="94001"/>
                    </a:cubicBezTo>
                    <a:close/>
                  </a:path>
                </a:pathLst>
              </a:custGeom>
              <a:grpFill/>
              <a:ln w="17" cap="flat">
                <a:noFill/>
                <a:prstDash val="solid"/>
                <a:round/>
              </a:ln>
            </p:spPr>
            <p:txBody>
              <a:bodyPr rtlCol="0" anchor="ctr"/>
              <a:lstStyle/>
              <a:p>
                <a:endParaRPr lang="en-US"/>
              </a:p>
            </p:txBody>
          </p:sp>
        </p:grpSp>
      </p:grpSp>
      <p:grpSp>
        <p:nvGrpSpPr>
          <p:cNvPr id="88" name="Graphic 3">
            <a:extLst>
              <a:ext uri="{FF2B5EF4-FFF2-40B4-BE49-F238E27FC236}">
                <a16:creationId xmlns:a16="http://schemas.microsoft.com/office/drawing/2014/main" id="{8878F0AD-123A-DEAB-C226-3FF4643B115D}"/>
              </a:ext>
            </a:extLst>
          </p:cNvPr>
          <p:cNvGrpSpPr/>
          <p:nvPr/>
        </p:nvGrpSpPr>
        <p:grpSpPr>
          <a:xfrm>
            <a:off x="4385816" y="5618620"/>
            <a:ext cx="324340" cy="100278"/>
            <a:chOff x="4951780" y="6153061"/>
            <a:chExt cx="324340" cy="100278"/>
          </a:xfrm>
          <a:solidFill>
            <a:schemeClr val="tx1"/>
          </a:solidFill>
        </p:grpSpPr>
        <p:sp>
          <p:nvSpPr>
            <p:cNvPr id="89" name="Freeform: Shape 88">
              <a:extLst>
                <a:ext uri="{FF2B5EF4-FFF2-40B4-BE49-F238E27FC236}">
                  <a16:creationId xmlns:a16="http://schemas.microsoft.com/office/drawing/2014/main" id="{7D2FFEFC-2E71-3E82-0C31-A31B0DA2212B}"/>
                </a:ext>
              </a:extLst>
            </p:cNvPr>
            <p:cNvSpPr/>
            <p:nvPr/>
          </p:nvSpPr>
          <p:spPr>
            <a:xfrm>
              <a:off x="5189824" y="6199071"/>
              <a:ext cx="44449" cy="12699"/>
            </a:xfrm>
            <a:custGeom>
              <a:avLst/>
              <a:gdLst>
                <a:gd name="connsiteX0" fmla="*/ 44540 w 44449"/>
                <a:gd name="connsiteY0" fmla="*/ 246 h 12699"/>
                <a:gd name="connsiteX1" fmla="*/ 90 w 44449"/>
                <a:gd name="connsiteY1" fmla="*/ 246 h 12699"/>
              </a:gdLst>
              <a:ahLst/>
              <a:cxnLst>
                <a:cxn ang="0">
                  <a:pos x="connsiteX0" y="connsiteY0"/>
                </a:cxn>
                <a:cxn ang="0">
                  <a:pos x="connsiteX1" y="connsiteY1"/>
                </a:cxn>
              </a:cxnLst>
              <a:rect l="l" t="t" r="r" b="b"/>
              <a:pathLst>
                <a:path w="44449" h="12699">
                  <a:moveTo>
                    <a:pt x="44540" y="246"/>
                  </a:moveTo>
                  <a:lnTo>
                    <a:pt x="90" y="246"/>
                  </a:lnTo>
                </a:path>
              </a:pathLst>
            </a:custGeom>
            <a:grpFill/>
            <a:ln w="8848" cap="flat">
              <a:solidFill>
                <a:srgbClr val="000000"/>
              </a:solidFill>
              <a:prstDash val="solid"/>
              <a:round/>
            </a:ln>
          </p:spPr>
          <p:txBody>
            <a:bodyPr rtlCol="0" anchor="ctr"/>
            <a:lstStyle/>
            <a:p>
              <a:endParaRPr lang="en-US"/>
            </a:p>
          </p:txBody>
        </p:sp>
        <p:grpSp>
          <p:nvGrpSpPr>
            <p:cNvPr id="90" name="Graphic 3">
              <a:extLst>
                <a:ext uri="{FF2B5EF4-FFF2-40B4-BE49-F238E27FC236}">
                  <a16:creationId xmlns:a16="http://schemas.microsoft.com/office/drawing/2014/main" id="{6B2432B9-5D25-BDEC-A0EC-3B2E4FEF1F9B}"/>
                </a:ext>
              </a:extLst>
            </p:cNvPr>
            <p:cNvGrpSpPr/>
            <p:nvPr/>
          </p:nvGrpSpPr>
          <p:grpSpPr>
            <a:xfrm>
              <a:off x="4951780" y="6153061"/>
              <a:ext cx="212595" cy="100278"/>
              <a:chOff x="4951780" y="6153061"/>
              <a:chExt cx="212595" cy="100278"/>
            </a:xfrm>
            <a:grpFill/>
          </p:grpSpPr>
          <p:sp>
            <p:nvSpPr>
              <p:cNvPr id="91" name="Freeform: Shape 90">
                <a:extLst>
                  <a:ext uri="{FF2B5EF4-FFF2-40B4-BE49-F238E27FC236}">
                    <a16:creationId xmlns:a16="http://schemas.microsoft.com/office/drawing/2014/main" id="{6EC5D17B-43D9-3429-8F75-713A4CCB1DED}"/>
                  </a:ext>
                </a:extLst>
              </p:cNvPr>
              <p:cNvSpPr/>
              <p:nvPr/>
            </p:nvSpPr>
            <p:spPr>
              <a:xfrm flipV="1">
                <a:off x="4951780" y="6153061"/>
                <a:ext cx="63995" cy="96063"/>
              </a:xfrm>
              <a:custGeom>
                <a:avLst/>
                <a:gdLst>
                  <a:gd name="connsiteX0" fmla="*/ 30024 w 63995"/>
                  <a:gd name="connsiteY0" fmla="*/ 84059 h 96063"/>
                  <a:gd name="connsiteX1" fmla="*/ 15478 w 63995"/>
                  <a:gd name="connsiteY1" fmla="*/ 74534 h 96063"/>
                  <a:gd name="connsiteX2" fmla="*/ 10617 w 63995"/>
                  <a:gd name="connsiteY2" fmla="*/ 45919 h 96063"/>
                  <a:gd name="connsiteX3" fmla="*/ 15478 w 63995"/>
                  <a:gd name="connsiteY3" fmla="*/ 17364 h 96063"/>
                  <a:gd name="connsiteX4" fmla="*/ 30024 w 63995"/>
                  <a:gd name="connsiteY4" fmla="*/ 7839 h 96063"/>
                  <a:gd name="connsiteX5" fmla="*/ 44629 w 63995"/>
                  <a:gd name="connsiteY5" fmla="*/ 17364 h 96063"/>
                  <a:gd name="connsiteX6" fmla="*/ 49510 w 63995"/>
                  <a:gd name="connsiteY6" fmla="*/ 45919 h 96063"/>
                  <a:gd name="connsiteX7" fmla="*/ 44629 w 63995"/>
                  <a:gd name="connsiteY7" fmla="*/ 74534 h 96063"/>
                  <a:gd name="connsiteX8" fmla="*/ 30024 w 63995"/>
                  <a:gd name="connsiteY8" fmla="*/ 84059 h 96063"/>
                  <a:gd name="connsiteX9" fmla="*/ 30024 w 63995"/>
                  <a:gd name="connsiteY9" fmla="*/ 93980 h 96063"/>
                  <a:gd name="connsiteX10" fmla="*/ 53816 w 63995"/>
                  <a:gd name="connsiteY10" fmla="*/ 81658 h 96063"/>
                  <a:gd name="connsiteX11" fmla="*/ 62032 w 63995"/>
                  <a:gd name="connsiteY11" fmla="*/ 45919 h 96063"/>
                  <a:gd name="connsiteX12" fmla="*/ 53816 w 63995"/>
                  <a:gd name="connsiteY12" fmla="*/ 10220 h 96063"/>
                  <a:gd name="connsiteX13" fmla="*/ 30024 w 63995"/>
                  <a:gd name="connsiteY13" fmla="*/ -2083 h 96063"/>
                  <a:gd name="connsiteX14" fmla="*/ 6251 w 63995"/>
                  <a:gd name="connsiteY14" fmla="*/ 10220 h 96063"/>
                  <a:gd name="connsiteX15" fmla="*/ -1964 w 63995"/>
                  <a:gd name="connsiteY15" fmla="*/ 45919 h 96063"/>
                  <a:gd name="connsiteX16" fmla="*/ 6251 w 63995"/>
                  <a:gd name="connsiteY16" fmla="*/ 81658 h 96063"/>
                  <a:gd name="connsiteX17" fmla="*/ 30024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59"/>
                    </a:moveTo>
                    <a:cubicBezTo>
                      <a:pt x="23581" y="84059"/>
                      <a:pt x="18733" y="80884"/>
                      <a:pt x="15478" y="74534"/>
                    </a:cubicBezTo>
                    <a:cubicBezTo>
                      <a:pt x="12237" y="68197"/>
                      <a:pt x="10617" y="58659"/>
                      <a:pt x="10617" y="45919"/>
                    </a:cubicBezTo>
                    <a:cubicBezTo>
                      <a:pt x="10617" y="33232"/>
                      <a:pt x="12237" y="23714"/>
                      <a:pt x="15478" y="17364"/>
                    </a:cubicBezTo>
                    <a:cubicBezTo>
                      <a:pt x="18733" y="11014"/>
                      <a:pt x="23581" y="7839"/>
                      <a:pt x="30024" y="7839"/>
                    </a:cubicBezTo>
                    <a:cubicBezTo>
                      <a:pt x="36519" y="7839"/>
                      <a:pt x="41388" y="11014"/>
                      <a:pt x="44629" y="17364"/>
                    </a:cubicBezTo>
                    <a:cubicBezTo>
                      <a:pt x="47883" y="23714"/>
                      <a:pt x="49510" y="33232"/>
                      <a:pt x="49510" y="45919"/>
                    </a:cubicBezTo>
                    <a:cubicBezTo>
                      <a:pt x="49510" y="58659"/>
                      <a:pt x="47883" y="68197"/>
                      <a:pt x="44629" y="74534"/>
                    </a:cubicBezTo>
                    <a:cubicBezTo>
                      <a:pt x="41388" y="80884"/>
                      <a:pt x="36519" y="84059"/>
                      <a:pt x="30024" y="84059"/>
                    </a:cubicBezTo>
                    <a:close/>
                    <a:moveTo>
                      <a:pt x="30024" y="93980"/>
                    </a:moveTo>
                    <a:cubicBezTo>
                      <a:pt x="40409" y="93980"/>
                      <a:pt x="48340" y="89873"/>
                      <a:pt x="53816" y="81658"/>
                    </a:cubicBezTo>
                    <a:cubicBezTo>
                      <a:pt x="59293" y="73455"/>
                      <a:pt x="62032" y="61543"/>
                      <a:pt x="62032" y="45919"/>
                    </a:cubicBezTo>
                    <a:cubicBezTo>
                      <a:pt x="62032" y="30335"/>
                      <a:pt x="59293" y="18435"/>
                      <a:pt x="53816" y="10220"/>
                    </a:cubicBezTo>
                    <a:cubicBezTo>
                      <a:pt x="48340" y="2018"/>
                      <a:pt x="40409" y="-2083"/>
                      <a:pt x="30024" y="-2083"/>
                    </a:cubicBezTo>
                    <a:cubicBezTo>
                      <a:pt x="19652" y="-2083"/>
                      <a:pt x="11728" y="2018"/>
                      <a:pt x="6251" y="10220"/>
                    </a:cubicBezTo>
                    <a:cubicBezTo>
                      <a:pt x="774" y="18435"/>
                      <a:pt x="-1964" y="30335"/>
                      <a:pt x="-1964" y="45919"/>
                    </a:cubicBezTo>
                    <a:cubicBezTo>
                      <a:pt x="-1964" y="61543"/>
                      <a:pt x="774" y="73455"/>
                      <a:pt x="6251" y="81658"/>
                    </a:cubicBezTo>
                    <a:cubicBezTo>
                      <a:pt x="11728" y="89873"/>
                      <a:pt x="19652" y="93980"/>
                      <a:pt x="30024" y="93980"/>
                    </a:cubicBezTo>
                    <a:close/>
                  </a:path>
                </a:pathLst>
              </a:custGeom>
              <a:grpFill/>
              <a:ln w="1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6257B95C-F3C0-5C06-29BA-A097C1D1130D}"/>
                  </a:ext>
                </a:extLst>
              </p:cNvPr>
              <p:cNvSpPr/>
              <p:nvPr/>
            </p:nvSpPr>
            <p:spPr>
              <a:xfrm flipV="1">
                <a:off x="5037780" y="6231562"/>
                <a:ext cx="13096" cy="15755"/>
              </a:xfrm>
              <a:custGeom>
                <a:avLst/>
                <a:gdLst>
                  <a:gd name="connsiteX0" fmla="*/ -939 w 13096"/>
                  <a:gd name="connsiteY0" fmla="*/ 15608 h 15755"/>
                  <a:gd name="connsiteX1" fmla="*/ 12158 w 13096"/>
                  <a:gd name="connsiteY1" fmla="*/ 15608 h 15755"/>
                  <a:gd name="connsiteX2" fmla="*/ 12158 w 13096"/>
                  <a:gd name="connsiteY2" fmla="*/ -148 h 15755"/>
                  <a:gd name="connsiteX3" fmla="*/ -939 w 13096"/>
                  <a:gd name="connsiteY3" fmla="*/ -148 h 15755"/>
                  <a:gd name="connsiteX4" fmla="*/ -939 w 13096"/>
                  <a:gd name="connsiteY4" fmla="*/ 1560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608"/>
                    </a:moveTo>
                    <a:lnTo>
                      <a:pt x="12158" y="15608"/>
                    </a:lnTo>
                    <a:lnTo>
                      <a:pt x="12158" y="-148"/>
                    </a:lnTo>
                    <a:lnTo>
                      <a:pt x="-939" y="-148"/>
                    </a:lnTo>
                    <a:lnTo>
                      <a:pt x="-939" y="15608"/>
                    </a:lnTo>
                    <a:close/>
                  </a:path>
                </a:pathLst>
              </a:custGeom>
              <a:grpFill/>
              <a:ln w="17"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4B7F410A-0C24-6567-6A52-265CFA5B1548}"/>
                  </a:ext>
                </a:extLst>
              </p:cNvPr>
              <p:cNvSpPr/>
              <p:nvPr/>
            </p:nvSpPr>
            <p:spPr>
              <a:xfrm flipV="1">
                <a:off x="5072950" y="6153061"/>
                <a:ext cx="63995" cy="96063"/>
              </a:xfrm>
              <a:custGeom>
                <a:avLst/>
                <a:gdLst>
                  <a:gd name="connsiteX0" fmla="*/ 30033 w 63995"/>
                  <a:gd name="connsiteY0" fmla="*/ 84059 h 96063"/>
                  <a:gd name="connsiteX1" fmla="*/ 15488 w 63995"/>
                  <a:gd name="connsiteY1" fmla="*/ 74534 h 96063"/>
                  <a:gd name="connsiteX2" fmla="*/ 10626 w 63995"/>
                  <a:gd name="connsiteY2" fmla="*/ 45919 h 96063"/>
                  <a:gd name="connsiteX3" fmla="*/ 15488 w 63995"/>
                  <a:gd name="connsiteY3" fmla="*/ 17364 h 96063"/>
                  <a:gd name="connsiteX4" fmla="*/ 30033 w 63995"/>
                  <a:gd name="connsiteY4" fmla="*/ 7839 h 96063"/>
                  <a:gd name="connsiteX5" fmla="*/ 44638 w 63995"/>
                  <a:gd name="connsiteY5" fmla="*/ 17364 h 96063"/>
                  <a:gd name="connsiteX6" fmla="*/ 49520 w 63995"/>
                  <a:gd name="connsiteY6" fmla="*/ 45919 h 96063"/>
                  <a:gd name="connsiteX7" fmla="*/ 44638 w 63995"/>
                  <a:gd name="connsiteY7" fmla="*/ 74534 h 96063"/>
                  <a:gd name="connsiteX8" fmla="*/ 30033 w 63995"/>
                  <a:gd name="connsiteY8" fmla="*/ 84059 h 96063"/>
                  <a:gd name="connsiteX9" fmla="*/ 30033 w 63995"/>
                  <a:gd name="connsiteY9" fmla="*/ 93980 h 96063"/>
                  <a:gd name="connsiteX10" fmla="*/ 53826 w 63995"/>
                  <a:gd name="connsiteY10" fmla="*/ 81658 h 96063"/>
                  <a:gd name="connsiteX11" fmla="*/ 62041 w 63995"/>
                  <a:gd name="connsiteY11" fmla="*/ 45919 h 96063"/>
                  <a:gd name="connsiteX12" fmla="*/ 53826 w 63995"/>
                  <a:gd name="connsiteY12" fmla="*/ 10220 h 96063"/>
                  <a:gd name="connsiteX13" fmla="*/ 30033 w 63995"/>
                  <a:gd name="connsiteY13" fmla="*/ -2083 h 96063"/>
                  <a:gd name="connsiteX14" fmla="*/ 6261 w 63995"/>
                  <a:gd name="connsiteY14" fmla="*/ 10220 h 96063"/>
                  <a:gd name="connsiteX15" fmla="*/ -1955 w 63995"/>
                  <a:gd name="connsiteY15" fmla="*/ 45919 h 96063"/>
                  <a:gd name="connsiteX16" fmla="*/ 6261 w 63995"/>
                  <a:gd name="connsiteY16" fmla="*/ 81658 h 96063"/>
                  <a:gd name="connsiteX17" fmla="*/ 30033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33" y="84059"/>
                    </a:moveTo>
                    <a:cubicBezTo>
                      <a:pt x="23591" y="84059"/>
                      <a:pt x="18742" y="80884"/>
                      <a:pt x="15488" y="74534"/>
                    </a:cubicBezTo>
                    <a:cubicBezTo>
                      <a:pt x="12247" y="68197"/>
                      <a:pt x="10626" y="58659"/>
                      <a:pt x="10626" y="45919"/>
                    </a:cubicBezTo>
                    <a:cubicBezTo>
                      <a:pt x="10626" y="33232"/>
                      <a:pt x="12247" y="23714"/>
                      <a:pt x="15488" y="17364"/>
                    </a:cubicBezTo>
                    <a:cubicBezTo>
                      <a:pt x="18742" y="11014"/>
                      <a:pt x="23591" y="7839"/>
                      <a:pt x="30033" y="7839"/>
                    </a:cubicBezTo>
                    <a:cubicBezTo>
                      <a:pt x="36529" y="7839"/>
                      <a:pt x="41397" y="11014"/>
                      <a:pt x="44638" y="17364"/>
                    </a:cubicBezTo>
                    <a:cubicBezTo>
                      <a:pt x="47893" y="23714"/>
                      <a:pt x="49520" y="33232"/>
                      <a:pt x="49520" y="45919"/>
                    </a:cubicBezTo>
                    <a:cubicBezTo>
                      <a:pt x="49520" y="58659"/>
                      <a:pt x="47893" y="68197"/>
                      <a:pt x="44638" y="74534"/>
                    </a:cubicBezTo>
                    <a:cubicBezTo>
                      <a:pt x="41397" y="80884"/>
                      <a:pt x="36529" y="84059"/>
                      <a:pt x="30033" y="84059"/>
                    </a:cubicBezTo>
                    <a:close/>
                    <a:moveTo>
                      <a:pt x="30033" y="93980"/>
                    </a:moveTo>
                    <a:cubicBezTo>
                      <a:pt x="40418" y="93980"/>
                      <a:pt x="48349" y="89873"/>
                      <a:pt x="53826" y="81658"/>
                    </a:cubicBezTo>
                    <a:cubicBezTo>
                      <a:pt x="59303" y="73455"/>
                      <a:pt x="62041" y="61543"/>
                      <a:pt x="62041" y="45919"/>
                    </a:cubicBezTo>
                    <a:cubicBezTo>
                      <a:pt x="62041" y="30335"/>
                      <a:pt x="59303" y="18435"/>
                      <a:pt x="53826" y="10220"/>
                    </a:cubicBezTo>
                    <a:cubicBezTo>
                      <a:pt x="48349" y="2018"/>
                      <a:pt x="40418" y="-2083"/>
                      <a:pt x="30033" y="-2083"/>
                    </a:cubicBezTo>
                    <a:cubicBezTo>
                      <a:pt x="19662" y="-2083"/>
                      <a:pt x="11737" y="2018"/>
                      <a:pt x="6261" y="10220"/>
                    </a:cubicBezTo>
                    <a:cubicBezTo>
                      <a:pt x="784" y="18435"/>
                      <a:pt x="-1955" y="30335"/>
                      <a:pt x="-1955" y="45919"/>
                    </a:cubicBezTo>
                    <a:cubicBezTo>
                      <a:pt x="-1955" y="61543"/>
                      <a:pt x="784" y="73455"/>
                      <a:pt x="6261" y="81658"/>
                    </a:cubicBezTo>
                    <a:cubicBezTo>
                      <a:pt x="11737" y="89873"/>
                      <a:pt x="19662" y="93980"/>
                      <a:pt x="30033" y="93980"/>
                    </a:cubicBezTo>
                    <a:close/>
                  </a:path>
                </a:pathLst>
              </a:custGeom>
              <a:grpFill/>
              <a:ln w="17" cap="flat">
                <a:noFill/>
                <a:prstDash val="solid"/>
                <a:round/>
              </a:ln>
            </p:spPr>
            <p:txBody>
              <a:bodyPr rtlCol="0" anchor="ctr"/>
              <a:lstStyle/>
              <a:p>
                <a:endParaRPr lang="en-US"/>
              </a:p>
            </p:txBody>
          </p:sp>
        </p:grpSp>
      </p:grpSp>
      <p:grpSp>
        <p:nvGrpSpPr>
          <p:cNvPr id="94" name="Graphic 3">
            <a:extLst>
              <a:ext uri="{FF2B5EF4-FFF2-40B4-BE49-F238E27FC236}">
                <a16:creationId xmlns:a16="http://schemas.microsoft.com/office/drawing/2014/main" id="{BD23BA6F-202B-E105-E924-5C0806C2A881}"/>
              </a:ext>
            </a:extLst>
          </p:cNvPr>
          <p:cNvGrpSpPr/>
          <p:nvPr/>
        </p:nvGrpSpPr>
        <p:grpSpPr>
          <a:xfrm>
            <a:off x="4385816" y="5216449"/>
            <a:ext cx="324340" cy="100278"/>
            <a:chOff x="4951780" y="5750890"/>
            <a:chExt cx="324340" cy="100278"/>
          </a:xfrm>
          <a:solidFill>
            <a:schemeClr val="tx1"/>
          </a:solidFill>
        </p:grpSpPr>
        <p:sp>
          <p:nvSpPr>
            <p:cNvPr id="95" name="Freeform: Shape 94">
              <a:extLst>
                <a:ext uri="{FF2B5EF4-FFF2-40B4-BE49-F238E27FC236}">
                  <a16:creationId xmlns:a16="http://schemas.microsoft.com/office/drawing/2014/main" id="{64356FAC-5C5B-F5B1-EE96-935739343DF0}"/>
                </a:ext>
              </a:extLst>
            </p:cNvPr>
            <p:cNvSpPr/>
            <p:nvPr/>
          </p:nvSpPr>
          <p:spPr>
            <a:xfrm>
              <a:off x="5189824" y="5796900"/>
              <a:ext cx="44449" cy="12699"/>
            </a:xfrm>
            <a:custGeom>
              <a:avLst/>
              <a:gdLst>
                <a:gd name="connsiteX0" fmla="*/ 44540 w 44449"/>
                <a:gd name="connsiteY0" fmla="*/ 215 h 12699"/>
                <a:gd name="connsiteX1" fmla="*/ 90 w 44449"/>
                <a:gd name="connsiteY1" fmla="*/ 215 h 12699"/>
              </a:gdLst>
              <a:ahLst/>
              <a:cxnLst>
                <a:cxn ang="0">
                  <a:pos x="connsiteX0" y="connsiteY0"/>
                </a:cxn>
                <a:cxn ang="0">
                  <a:pos x="connsiteX1" y="connsiteY1"/>
                </a:cxn>
              </a:cxnLst>
              <a:rect l="l" t="t" r="r" b="b"/>
              <a:pathLst>
                <a:path w="44449" h="12699">
                  <a:moveTo>
                    <a:pt x="44540" y="215"/>
                  </a:moveTo>
                  <a:lnTo>
                    <a:pt x="90" y="215"/>
                  </a:lnTo>
                </a:path>
              </a:pathLst>
            </a:custGeom>
            <a:grpFill/>
            <a:ln w="8848" cap="flat">
              <a:solidFill>
                <a:srgbClr val="000000"/>
              </a:solidFill>
              <a:prstDash val="solid"/>
              <a:round/>
            </a:ln>
          </p:spPr>
          <p:txBody>
            <a:bodyPr rtlCol="0" anchor="ctr"/>
            <a:lstStyle/>
            <a:p>
              <a:endParaRPr lang="en-US"/>
            </a:p>
          </p:txBody>
        </p:sp>
        <p:grpSp>
          <p:nvGrpSpPr>
            <p:cNvPr id="96" name="Graphic 3">
              <a:extLst>
                <a:ext uri="{FF2B5EF4-FFF2-40B4-BE49-F238E27FC236}">
                  <a16:creationId xmlns:a16="http://schemas.microsoft.com/office/drawing/2014/main" id="{64C9059A-8499-A9BC-2A0D-0DAB41C9209D}"/>
                </a:ext>
              </a:extLst>
            </p:cNvPr>
            <p:cNvGrpSpPr/>
            <p:nvPr/>
          </p:nvGrpSpPr>
          <p:grpSpPr>
            <a:xfrm>
              <a:off x="4951780" y="5750890"/>
              <a:ext cx="208813" cy="100278"/>
              <a:chOff x="4951780" y="5750890"/>
              <a:chExt cx="208813" cy="100278"/>
            </a:xfrm>
            <a:grpFill/>
          </p:grpSpPr>
          <p:sp>
            <p:nvSpPr>
              <p:cNvPr id="97" name="Freeform: Shape 96">
                <a:extLst>
                  <a:ext uri="{FF2B5EF4-FFF2-40B4-BE49-F238E27FC236}">
                    <a16:creationId xmlns:a16="http://schemas.microsoft.com/office/drawing/2014/main" id="{F2C8F7B6-91BE-693B-223C-0491A72CC50D}"/>
                  </a:ext>
                </a:extLst>
              </p:cNvPr>
              <p:cNvSpPr/>
              <p:nvPr/>
            </p:nvSpPr>
            <p:spPr>
              <a:xfrm flipV="1">
                <a:off x="4951780" y="5750890"/>
                <a:ext cx="63995" cy="96063"/>
              </a:xfrm>
              <a:custGeom>
                <a:avLst/>
                <a:gdLst>
                  <a:gd name="connsiteX0" fmla="*/ 30024 w 63995"/>
                  <a:gd name="connsiteY0" fmla="*/ 84027 h 96063"/>
                  <a:gd name="connsiteX1" fmla="*/ 15478 w 63995"/>
                  <a:gd name="connsiteY1" fmla="*/ 74502 h 96063"/>
                  <a:gd name="connsiteX2" fmla="*/ 10617 w 63995"/>
                  <a:gd name="connsiteY2" fmla="*/ 45887 h 96063"/>
                  <a:gd name="connsiteX3" fmla="*/ 15478 w 63995"/>
                  <a:gd name="connsiteY3" fmla="*/ 17332 h 96063"/>
                  <a:gd name="connsiteX4" fmla="*/ 30024 w 63995"/>
                  <a:gd name="connsiteY4" fmla="*/ 7807 h 96063"/>
                  <a:gd name="connsiteX5" fmla="*/ 44629 w 63995"/>
                  <a:gd name="connsiteY5" fmla="*/ 17332 h 96063"/>
                  <a:gd name="connsiteX6" fmla="*/ 49510 w 63995"/>
                  <a:gd name="connsiteY6" fmla="*/ 45887 h 96063"/>
                  <a:gd name="connsiteX7" fmla="*/ 44629 w 63995"/>
                  <a:gd name="connsiteY7" fmla="*/ 74502 h 96063"/>
                  <a:gd name="connsiteX8" fmla="*/ 30024 w 63995"/>
                  <a:gd name="connsiteY8" fmla="*/ 84027 h 96063"/>
                  <a:gd name="connsiteX9" fmla="*/ 30024 w 63995"/>
                  <a:gd name="connsiteY9" fmla="*/ 93949 h 96063"/>
                  <a:gd name="connsiteX10" fmla="*/ 53816 w 63995"/>
                  <a:gd name="connsiteY10" fmla="*/ 81626 h 96063"/>
                  <a:gd name="connsiteX11" fmla="*/ 62032 w 63995"/>
                  <a:gd name="connsiteY11" fmla="*/ 45887 h 96063"/>
                  <a:gd name="connsiteX12" fmla="*/ 53816 w 63995"/>
                  <a:gd name="connsiteY12" fmla="*/ 10188 h 96063"/>
                  <a:gd name="connsiteX13" fmla="*/ 30024 w 63995"/>
                  <a:gd name="connsiteY13" fmla="*/ -2115 h 96063"/>
                  <a:gd name="connsiteX14" fmla="*/ 6251 w 63995"/>
                  <a:gd name="connsiteY14" fmla="*/ 10188 h 96063"/>
                  <a:gd name="connsiteX15" fmla="*/ -1964 w 63995"/>
                  <a:gd name="connsiteY15" fmla="*/ 45887 h 96063"/>
                  <a:gd name="connsiteX16" fmla="*/ 6251 w 63995"/>
                  <a:gd name="connsiteY16" fmla="*/ 81626 h 96063"/>
                  <a:gd name="connsiteX17" fmla="*/ 30024 w 63995"/>
                  <a:gd name="connsiteY17" fmla="*/ 93949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27"/>
                    </a:moveTo>
                    <a:cubicBezTo>
                      <a:pt x="23581" y="84027"/>
                      <a:pt x="18733" y="80852"/>
                      <a:pt x="15478" y="74502"/>
                    </a:cubicBezTo>
                    <a:cubicBezTo>
                      <a:pt x="12237" y="68165"/>
                      <a:pt x="10617" y="58627"/>
                      <a:pt x="10617" y="45887"/>
                    </a:cubicBezTo>
                    <a:cubicBezTo>
                      <a:pt x="10617" y="33201"/>
                      <a:pt x="12237" y="23682"/>
                      <a:pt x="15478" y="17332"/>
                    </a:cubicBezTo>
                    <a:cubicBezTo>
                      <a:pt x="18733" y="10982"/>
                      <a:pt x="23581" y="7807"/>
                      <a:pt x="30024" y="7807"/>
                    </a:cubicBezTo>
                    <a:cubicBezTo>
                      <a:pt x="36519" y="7807"/>
                      <a:pt x="41388" y="10982"/>
                      <a:pt x="44629" y="17332"/>
                    </a:cubicBezTo>
                    <a:cubicBezTo>
                      <a:pt x="47883" y="23682"/>
                      <a:pt x="49510" y="33201"/>
                      <a:pt x="49510" y="45887"/>
                    </a:cubicBezTo>
                    <a:cubicBezTo>
                      <a:pt x="49510" y="58627"/>
                      <a:pt x="47883" y="68165"/>
                      <a:pt x="44629" y="74502"/>
                    </a:cubicBezTo>
                    <a:cubicBezTo>
                      <a:pt x="41388" y="80852"/>
                      <a:pt x="36519" y="84027"/>
                      <a:pt x="30024" y="84027"/>
                    </a:cubicBezTo>
                    <a:close/>
                    <a:moveTo>
                      <a:pt x="30024" y="93949"/>
                    </a:moveTo>
                    <a:cubicBezTo>
                      <a:pt x="40409" y="93949"/>
                      <a:pt x="48340" y="89841"/>
                      <a:pt x="53816" y="81626"/>
                    </a:cubicBezTo>
                    <a:cubicBezTo>
                      <a:pt x="59293" y="73424"/>
                      <a:pt x="62032" y="61511"/>
                      <a:pt x="62032" y="45887"/>
                    </a:cubicBezTo>
                    <a:cubicBezTo>
                      <a:pt x="62032" y="30303"/>
                      <a:pt x="59293" y="18404"/>
                      <a:pt x="53816" y="10188"/>
                    </a:cubicBezTo>
                    <a:cubicBezTo>
                      <a:pt x="48340" y="1986"/>
                      <a:pt x="40409" y="-2115"/>
                      <a:pt x="30024" y="-2115"/>
                    </a:cubicBezTo>
                    <a:cubicBezTo>
                      <a:pt x="19652" y="-2115"/>
                      <a:pt x="11728" y="1986"/>
                      <a:pt x="6251" y="10188"/>
                    </a:cubicBezTo>
                    <a:cubicBezTo>
                      <a:pt x="774" y="18404"/>
                      <a:pt x="-1964" y="30303"/>
                      <a:pt x="-1964" y="45887"/>
                    </a:cubicBezTo>
                    <a:cubicBezTo>
                      <a:pt x="-1964" y="61511"/>
                      <a:pt x="774" y="73424"/>
                      <a:pt x="6251" y="81626"/>
                    </a:cubicBezTo>
                    <a:cubicBezTo>
                      <a:pt x="11728" y="89841"/>
                      <a:pt x="19652" y="93949"/>
                      <a:pt x="30024" y="93949"/>
                    </a:cubicBezTo>
                    <a:close/>
                  </a:path>
                </a:pathLst>
              </a:custGeom>
              <a:grpFill/>
              <a:ln w="17"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A6A0F783-621D-CE40-D268-08AA166F662E}"/>
                  </a:ext>
                </a:extLst>
              </p:cNvPr>
              <p:cNvSpPr/>
              <p:nvPr/>
            </p:nvSpPr>
            <p:spPr>
              <a:xfrm flipV="1">
                <a:off x="5037780" y="5829392"/>
                <a:ext cx="13096" cy="15755"/>
              </a:xfrm>
              <a:custGeom>
                <a:avLst/>
                <a:gdLst>
                  <a:gd name="connsiteX0" fmla="*/ -939 w 13096"/>
                  <a:gd name="connsiteY0" fmla="*/ 15577 h 15755"/>
                  <a:gd name="connsiteX1" fmla="*/ 12158 w 13096"/>
                  <a:gd name="connsiteY1" fmla="*/ 15577 h 15755"/>
                  <a:gd name="connsiteX2" fmla="*/ 12158 w 13096"/>
                  <a:gd name="connsiteY2" fmla="*/ -179 h 15755"/>
                  <a:gd name="connsiteX3" fmla="*/ -939 w 13096"/>
                  <a:gd name="connsiteY3" fmla="*/ -179 h 15755"/>
                  <a:gd name="connsiteX4" fmla="*/ -939 w 13096"/>
                  <a:gd name="connsiteY4" fmla="*/ 15577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77"/>
                    </a:moveTo>
                    <a:lnTo>
                      <a:pt x="12158" y="15577"/>
                    </a:lnTo>
                    <a:lnTo>
                      <a:pt x="12158" y="-179"/>
                    </a:lnTo>
                    <a:lnTo>
                      <a:pt x="-939" y="-179"/>
                    </a:lnTo>
                    <a:lnTo>
                      <a:pt x="-939" y="15577"/>
                    </a:lnTo>
                    <a:close/>
                  </a:path>
                </a:pathLst>
              </a:custGeom>
              <a:grpFill/>
              <a:ln w="17"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ABEC025A-91FC-91B8-A4E5-CBB7EFD5CE80}"/>
                  </a:ext>
                </a:extLst>
              </p:cNvPr>
              <p:cNvSpPr/>
              <p:nvPr/>
            </p:nvSpPr>
            <p:spPr>
              <a:xfrm flipV="1">
                <a:off x="5078526" y="5752557"/>
                <a:ext cx="55125" cy="92590"/>
              </a:xfrm>
              <a:custGeom>
                <a:avLst/>
                <a:gdLst>
                  <a:gd name="connsiteX0" fmla="*/ -206 w 55125"/>
                  <a:gd name="connsiteY0" fmla="*/ 8419 h 92590"/>
                  <a:gd name="connsiteX1" fmla="*/ 20253 w 55125"/>
                  <a:gd name="connsiteY1" fmla="*/ 8419 h 92590"/>
                  <a:gd name="connsiteX2" fmla="*/ 20253 w 55125"/>
                  <a:gd name="connsiteY2" fmla="*/ 79063 h 92590"/>
                  <a:gd name="connsiteX3" fmla="*/ -2012 w 55125"/>
                  <a:gd name="connsiteY3" fmla="*/ 74598 h 92590"/>
                  <a:gd name="connsiteX4" fmla="*/ -2012 w 55125"/>
                  <a:gd name="connsiteY4" fmla="*/ 86008 h 92590"/>
                  <a:gd name="connsiteX5" fmla="*/ 20133 w 55125"/>
                  <a:gd name="connsiteY5" fmla="*/ 90473 h 92590"/>
                  <a:gd name="connsiteX6" fmla="*/ 32655 w 55125"/>
                  <a:gd name="connsiteY6" fmla="*/ 90473 h 92590"/>
                  <a:gd name="connsiteX7" fmla="*/ 32655 w 55125"/>
                  <a:gd name="connsiteY7" fmla="*/ 8419 h 92590"/>
                  <a:gd name="connsiteX8" fmla="*/ 53114 w 55125"/>
                  <a:gd name="connsiteY8" fmla="*/ 8419 h 92590"/>
                  <a:gd name="connsiteX9" fmla="*/ 53114 w 55125"/>
                  <a:gd name="connsiteY9" fmla="*/ -2118 h 92590"/>
                  <a:gd name="connsiteX10" fmla="*/ -206 w 55125"/>
                  <a:gd name="connsiteY10" fmla="*/ -2118 h 92590"/>
                  <a:gd name="connsiteX11" fmla="*/ -206 w 55125"/>
                  <a:gd name="connsiteY11" fmla="*/ 8419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6" y="8419"/>
                    </a:moveTo>
                    <a:lnTo>
                      <a:pt x="20253" y="8419"/>
                    </a:lnTo>
                    <a:lnTo>
                      <a:pt x="20253" y="79063"/>
                    </a:lnTo>
                    <a:lnTo>
                      <a:pt x="-2012" y="74598"/>
                    </a:lnTo>
                    <a:lnTo>
                      <a:pt x="-2012" y="86008"/>
                    </a:lnTo>
                    <a:lnTo>
                      <a:pt x="20133" y="90473"/>
                    </a:lnTo>
                    <a:lnTo>
                      <a:pt x="32655" y="90473"/>
                    </a:lnTo>
                    <a:lnTo>
                      <a:pt x="32655" y="8419"/>
                    </a:lnTo>
                    <a:lnTo>
                      <a:pt x="53114" y="8419"/>
                    </a:lnTo>
                    <a:lnTo>
                      <a:pt x="53114" y="-2118"/>
                    </a:lnTo>
                    <a:lnTo>
                      <a:pt x="-206" y="-2118"/>
                    </a:lnTo>
                    <a:lnTo>
                      <a:pt x="-206" y="8419"/>
                    </a:lnTo>
                    <a:close/>
                  </a:path>
                </a:pathLst>
              </a:custGeom>
              <a:grpFill/>
              <a:ln w="17" cap="flat">
                <a:noFill/>
                <a:prstDash val="solid"/>
                <a:round/>
              </a:ln>
            </p:spPr>
            <p:txBody>
              <a:bodyPr rtlCol="0" anchor="ctr"/>
              <a:lstStyle/>
              <a:p>
                <a:endParaRPr lang="en-US"/>
              </a:p>
            </p:txBody>
          </p:sp>
        </p:grpSp>
      </p:grpSp>
      <p:grpSp>
        <p:nvGrpSpPr>
          <p:cNvPr id="100" name="Graphic 3">
            <a:extLst>
              <a:ext uri="{FF2B5EF4-FFF2-40B4-BE49-F238E27FC236}">
                <a16:creationId xmlns:a16="http://schemas.microsoft.com/office/drawing/2014/main" id="{ACC2DD85-4957-4918-4108-356B513AA7F3}"/>
              </a:ext>
            </a:extLst>
          </p:cNvPr>
          <p:cNvGrpSpPr/>
          <p:nvPr/>
        </p:nvGrpSpPr>
        <p:grpSpPr>
          <a:xfrm>
            <a:off x="4385816" y="4814278"/>
            <a:ext cx="324340" cy="100278"/>
            <a:chOff x="4951780" y="5348719"/>
            <a:chExt cx="324340" cy="100278"/>
          </a:xfrm>
          <a:solidFill>
            <a:schemeClr val="tx1"/>
          </a:solidFill>
        </p:grpSpPr>
        <p:sp>
          <p:nvSpPr>
            <p:cNvPr id="101" name="Freeform: Shape 100">
              <a:extLst>
                <a:ext uri="{FF2B5EF4-FFF2-40B4-BE49-F238E27FC236}">
                  <a16:creationId xmlns:a16="http://schemas.microsoft.com/office/drawing/2014/main" id="{9ED068E5-70AF-6303-C1F4-4984456D7748}"/>
                </a:ext>
              </a:extLst>
            </p:cNvPr>
            <p:cNvSpPr/>
            <p:nvPr/>
          </p:nvSpPr>
          <p:spPr>
            <a:xfrm>
              <a:off x="5189824" y="5394717"/>
              <a:ext cx="44449" cy="12699"/>
            </a:xfrm>
            <a:custGeom>
              <a:avLst/>
              <a:gdLst>
                <a:gd name="connsiteX0" fmla="*/ 44540 w 44449"/>
                <a:gd name="connsiteY0" fmla="*/ 183 h 12699"/>
                <a:gd name="connsiteX1" fmla="*/ 90 w 44449"/>
                <a:gd name="connsiteY1" fmla="*/ 183 h 12699"/>
              </a:gdLst>
              <a:ahLst/>
              <a:cxnLst>
                <a:cxn ang="0">
                  <a:pos x="connsiteX0" y="connsiteY0"/>
                </a:cxn>
                <a:cxn ang="0">
                  <a:pos x="connsiteX1" y="connsiteY1"/>
                </a:cxn>
              </a:cxnLst>
              <a:rect l="l" t="t" r="r" b="b"/>
              <a:pathLst>
                <a:path w="44449" h="12699">
                  <a:moveTo>
                    <a:pt x="44540" y="183"/>
                  </a:moveTo>
                  <a:lnTo>
                    <a:pt x="90" y="183"/>
                  </a:lnTo>
                </a:path>
              </a:pathLst>
            </a:custGeom>
            <a:grpFill/>
            <a:ln w="8848" cap="flat">
              <a:solidFill>
                <a:srgbClr val="000000"/>
              </a:solidFill>
              <a:prstDash val="solid"/>
              <a:round/>
            </a:ln>
          </p:spPr>
          <p:txBody>
            <a:bodyPr rtlCol="0" anchor="ctr"/>
            <a:lstStyle/>
            <a:p>
              <a:endParaRPr lang="en-US"/>
            </a:p>
          </p:txBody>
        </p:sp>
        <p:grpSp>
          <p:nvGrpSpPr>
            <p:cNvPr id="102" name="Graphic 3">
              <a:extLst>
                <a:ext uri="{FF2B5EF4-FFF2-40B4-BE49-F238E27FC236}">
                  <a16:creationId xmlns:a16="http://schemas.microsoft.com/office/drawing/2014/main" id="{62E72B98-F9BD-33C5-8187-BAC3F51DE994}"/>
                </a:ext>
              </a:extLst>
            </p:cNvPr>
            <p:cNvGrpSpPr/>
            <p:nvPr/>
          </p:nvGrpSpPr>
          <p:grpSpPr>
            <a:xfrm>
              <a:off x="4951780" y="5348719"/>
              <a:ext cx="207674" cy="100278"/>
              <a:chOff x="4951780" y="5348719"/>
              <a:chExt cx="207674" cy="100278"/>
            </a:xfrm>
            <a:grpFill/>
          </p:grpSpPr>
          <p:sp>
            <p:nvSpPr>
              <p:cNvPr id="103" name="Freeform: Shape 102">
                <a:extLst>
                  <a:ext uri="{FF2B5EF4-FFF2-40B4-BE49-F238E27FC236}">
                    <a16:creationId xmlns:a16="http://schemas.microsoft.com/office/drawing/2014/main" id="{F60A2D29-0FC2-212F-1B3F-1C5FACD8BB7A}"/>
                  </a:ext>
                </a:extLst>
              </p:cNvPr>
              <p:cNvSpPr/>
              <p:nvPr/>
            </p:nvSpPr>
            <p:spPr>
              <a:xfrm flipV="1">
                <a:off x="4951780" y="5348719"/>
                <a:ext cx="63995" cy="96063"/>
              </a:xfrm>
              <a:custGeom>
                <a:avLst/>
                <a:gdLst>
                  <a:gd name="connsiteX0" fmla="*/ 30024 w 63995"/>
                  <a:gd name="connsiteY0" fmla="*/ 83995 h 96063"/>
                  <a:gd name="connsiteX1" fmla="*/ 15478 w 63995"/>
                  <a:gd name="connsiteY1" fmla="*/ 74470 h 96063"/>
                  <a:gd name="connsiteX2" fmla="*/ 10617 w 63995"/>
                  <a:gd name="connsiteY2" fmla="*/ 45856 h 96063"/>
                  <a:gd name="connsiteX3" fmla="*/ 15478 w 63995"/>
                  <a:gd name="connsiteY3" fmla="*/ 17300 h 96063"/>
                  <a:gd name="connsiteX4" fmla="*/ 30024 w 63995"/>
                  <a:gd name="connsiteY4" fmla="*/ 7775 h 96063"/>
                  <a:gd name="connsiteX5" fmla="*/ 44629 w 63995"/>
                  <a:gd name="connsiteY5" fmla="*/ 17300 h 96063"/>
                  <a:gd name="connsiteX6" fmla="*/ 49510 w 63995"/>
                  <a:gd name="connsiteY6" fmla="*/ 45856 h 96063"/>
                  <a:gd name="connsiteX7" fmla="*/ 44629 w 63995"/>
                  <a:gd name="connsiteY7" fmla="*/ 74470 h 96063"/>
                  <a:gd name="connsiteX8" fmla="*/ 30024 w 63995"/>
                  <a:gd name="connsiteY8" fmla="*/ 83995 h 96063"/>
                  <a:gd name="connsiteX9" fmla="*/ 30024 w 63995"/>
                  <a:gd name="connsiteY9" fmla="*/ 93917 h 96063"/>
                  <a:gd name="connsiteX10" fmla="*/ 53816 w 63995"/>
                  <a:gd name="connsiteY10" fmla="*/ 81594 h 96063"/>
                  <a:gd name="connsiteX11" fmla="*/ 62032 w 63995"/>
                  <a:gd name="connsiteY11" fmla="*/ 45856 h 96063"/>
                  <a:gd name="connsiteX12" fmla="*/ 53816 w 63995"/>
                  <a:gd name="connsiteY12" fmla="*/ 10157 h 96063"/>
                  <a:gd name="connsiteX13" fmla="*/ 30024 w 63995"/>
                  <a:gd name="connsiteY13" fmla="*/ -2146 h 96063"/>
                  <a:gd name="connsiteX14" fmla="*/ 6251 w 63995"/>
                  <a:gd name="connsiteY14" fmla="*/ 10157 h 96063"/>
                  <a:gd name="connsiteX15" fmla="*/ -1964 w 63995"/>
                  <a:gd name="connsiteY15" fmla="*/ 45856 h 96063"/>
                  <a:gd name="connsiteX16" fmla="*/ 6251 w 63995"/>
                  <a:gd name="connsiteY16" fmla="*/ 81594 h 96063"/>
                  <a:gd name="connsiteX17" fmla="*/ 30024 w 63995"/>
                  <a:gd name="connsiteY17" fmla="*/ 93917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95"/>
                    </a:moveTo>
                    <a:cubicBezTo>
                      <a:pt x="23581" y="83995"/>
                      <a:pt x="18733" y="80820"/>
                      <a:pt x="15478" y="74470"/>
                    </a:cubicBezTo>
                    <a:cubicBezTo>
                      <a:pt x="12237" y="68134"/>
                      <a:pt x="10617" y="58595"/>
                      <a:pt x="10617" y="45856"/>
                    </a:cubicBezTo>
                    <a:cubicBezTo>
                      <a:pt x="10617" y="33169"/>
                      <a:pt x="12237" y="23650"/>
                      <a:pt x="15478" y="17300"/>
                    </a:cubicBezTo>
                    <a:cubicBezTo>
                      <a:pt x="18733" y="10950"/>
                      <a:pt x="23581" y="7775"/>
                      <a:pt x="30024" y="7775"/>
                    </a:cubicBezTo>
                    <a:cubicBezTo>
                      <a:pt x="36519" y="7775"/>
                      <a:pt x="41388" y="10950"/>
                      <a:pt x="44629" y="17300"/>
                    </a:cubicBezTo>
                    <a:cubicBezTo>
                      <a:pt x="47883" y="23650"/>
                      <a:pt x="49510" y="33169"/>
                      <a:pt x="49510" y="45856"/>
                    </a:cubicBezTo>
                    <a:cubicBezTo>
                      <a:pt x="49510" y="58595"/>
                      <a:pt x="47883" y="68134"/>
                      <a:pt x="44629" y="74470"/>
                    </a:cubicBezTo>
                    <a:cubicBezTo>
                      <a:pt x="41388" y="80820"/>
                      <a:pt x="36519" y="83995"/>
                      <a:pt x="30024" y="83995"/>
                    </a:cubicBezTo>
                    <a:close/>
                    <a:moveTo>
                      <a:pt x="30024" y="93917"/>
                    </a:moveTo>
                    <a:cubicBezTo>
                      <a:pt x="40409" y="93917"/>
                      <a:pt x="48340" y="89809"/>
                      <a:pt x="53816" y="81594"/>
                    </a:cubicBezTo>
                    <a:cubicBezTo>
                      <a:pt x="59293" y="73392"/>
                      <a:pt x="62032" y="61479"/>
                      <a:pt x="62032" y="45856"/>
                    </a:cubicBezTo>
                    <a:cubicBezTo>
                      <a:pt x="62032" y="30272"/>
                      <a:pt x="59293" y="18372"/>
                      <a:pt x="53816" y="10157"/>
                    </a:cubicBezTo>
                    <a:cubicBezTo>
                      <a:pt x="48340" y="1955"/>
                      <a:pt x="40409" y="-2146"/>
                      <a:pt x="30024" y="-2146"/>
                    </a:cubicBezTo>
                    <a:cubicBezTo>
                      <a:pt x="19652" y="-2146"/>
                      <a:pt x="11728" y="1955"/>
                      <a:pt x="6251" y="10157"/>
                    </a:cubicBezTo>
                    <a:cubicBezTo>
                      <a:pt x="774" y="18372"/>
                      <a:pt x="-1964" y="30272"/>
                      <a:pt x="-1964" y="45856"/>
                    </a:cubicBezTo>
                    <a:cubicBezTo>
                      <a:pt x="-1964" y="61479"/>
                      <a:pt x="774" y="73392"/>
                      <a:pt x="6251" y="81594"/>
                    </a:cubicBezTo>
                    <a:cubicBezTo>
                      <a:pt x="11728" y="89809"/>
                      <a:pt x="19652" y="93917"/>
                      <a:pt x="30024" y="93917"/>
                    </a:cubicBezTo>
                    <a:close/>
                  </a:path>
                </a:pathLst>
              </a:custGeom>
              <a:grpFill/>
              <a:ln w="17"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798AB7A4-F29F-BA35-234C-BC7CE7FF25E3}"/>
                  </a:ext>
                </a:extLst>
              </p:cNvPr>
              <p:cNvSpPr/>
              <p:nvPr/>
            </p:nvSpPr>
            <p:spPr>
              <a:xfrm flipV="1">
                <a:off x="5037780" y="5427221"/>
                <a:ext cx="13096" cy="15755"/>
              </a:xfrm>
              <a:custGeom>
                <a:avLst/>
                <a:gdLst>
                  <a:gd name="connsiteX0" fmla="*/ -939 w 13096"/>
                  <a:gd name="connsiteY0" fmla="*/ 15545 h 15755"/>
                  <a:gd name="connsiteX1" fmla="*/ 12158 w 13096"/>
                  <a:gd name="connsiteY1" fmla="*/ 15545 h 15755"/>
                  <a:gd name="connsiteX2" fmla="*/ 12158 w 13096"/>
                  <a:gd name="connsiteY2" fmla="*/ -211 h 15755"/>
                  <a:gd name="connsiteX3" fmla="*/ -939 w 13096"/>
                  <a:gd name="connsiteY3" fmla="*/ -211 h 15755"/>
                  <a:gd name="connsiteX4" fmla="*/ -939 w 13096"/>
                  <a:gd name="connsiteY4" fmla="*/ 15545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45"/>
                    </a:moveTo>
                    <a:lnTo>
                      <a:pt x="12158" y="15545"/>
                    </a:lnTo>
                    <a:lnTo>
                      <a:pt x="12158" y="-211"/>
                    </a:lnTo>
                    <a:lnTo>
                      <a:pt x="-939" y="-211"/>
                    </a:lnTo>
                    <a:lnTo>
                      <a:pt x="-939" y="15545"/>
                    </a:lnTo>
                    <a:close/>
                  </a:path>
                </a:pathLst>
              </a:custGeom>
              <a:grpFill/>
              <a:ln w="17"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0E8E1F6B-B8E0-754A-4A6A-105A849435E4}"/>
                  </a:ext>
                </a:extLst>
              </p:cNvPr>
              <p:cNvSpPr/>
              <p:nvPr/>
            </p:nvSpPr>
            <p:spPr>
              <a:xfrm flipV="1">
                <a:off x="5073883" y="5348719"/>
                <a:ext cx="58777" cy="94257"/>
              </a:xfrm>
              <a:custGeom>
                <a:avLst/>
                <a:gdLst>
                  <a:gd name="connsiteX0" fmla="*/ 13191 w 58777"/>
                  <a:gd name="connsiteY0" fmla="*/ 8345 h 94257"/>
                  <a:gd name="connsiteX1" fmla="*/ 56907 w 58777"/>
                  <a:gd name="connsiteY1" fmla="*/ 8345 h 94257"/>
                  <a:gd name="connsiteX2" fmla="*/ 56907 w 58777"/>
                  <a:gd name="connsiteY2" fmla="*/ -2192 h 94257"/>
                  <a:gd name="connsiteX3" fmla="*/ -1870 w 58777"/>
                  <a:gd name="connsiteY3" fmla="*/ -2192 h 94257"/>
                  <a:gd name="connsiteX4" fmla="*/ -1870 w 58777"/>
                  <a:gd name="connsiteY4" fmla="*/ 8345 h 94257"/>
                  <a:gd name="connsiteX5" fmla="*/ 17557 w 58777"/>
                  <a:gd name="connsiteY5" fmla="*/ 28149 h 94257"/>
                  <a:gd name="connsiteX6" fmla="*/ 33035 w 58777"/>
                  <a:gd name="connsiteY6" fmla="*/ 44203 h 94257"/>
                  <a:gd name="connsiteX7" fmla="*/ 41429 w 58777"/>
                  <a:gd name="connsiteY7" fmla="*/ 55633 h 94257"/>
                  <a:gd name="connsiteX8" fmla="*/ 43830 w 58777"/>
                  <a:gd name="connsiteY8" fmla="*/ 64840 h 94257"/>
                  <a:gd name="connsiteX9" fmla="*/ 38651 w 58777"/>
                  <a:gd name="connsiteY9" fmla="*/ 76865 h 94257"/>
                  <a:gd name="connsiteX10" fmla="*/ 25157 w 58777"/>
                  <a:gd name="connsiteY10" fmla="*/ 81529 h 94257"/>
                  <a:gd name="connsiteX11" fmla="*/ 12715 w 58777"/>
                  <a:gd name="connsiteY11" fmla="*/ 79485 h 94257"/>
                  <a:gd name="connsiteX12" fmla="*/ -1255 w 58777"/>
                  <a:gd name="connsiteY12" fmla="*/ 73274 h 94257"/>
                  <a:gd name="connsiteX13" fmla="*/ -1255 w 58777"/>
                  <a:gd name="connsiteY13" fmla="*/ 85934 h 94257"/>
                  <a:gd name="connsiteX14" fmla="*/ 12874 w 58777"/>
                  <a:gd name="connsiteY14" fmla="*/ 90518 h 94257"/>
                  <a:gd name="connsiteX15" fmla="*/ 24919 w 58777"/>
                  <a:gd name="connsiteY15" fmla="*/ 92066 h 94257"/>
                  <a:gd name="connsiteX16" fmla="*/ 47858 w 58777"/>
                  <a:gd name="connsiteY16" fmla="*/ 84863 h 94257"/>
                  <a:gd name="connsiteX17" fmla="*/ 56411 w 58777"/>
                  <a:gd name="connsiteY17" fmla="*/ 65654 h 94257"/>
                  <a:gd name="connsiteX18" fmla="*/ 54268 w 58777"/>
                  <a:gd name="connsiteY18" fmla="*/ 54819 h 94257"/>
                  <a:gd name="connsiteX19" fmla="*/ 46489 w 58777"/>
                  <a:gd name="connsiteY19" fmla="*/ 42774 h 94257"/>
                  <a:gd name="connsiteX20" fmla="*/ 36626 w 58777"/>
                  <a:gd name="connsiteY20" fmla="*/ 32376 h 94257"/>
                  <a:gd name="connsiteX21" fmla="*/ 13191 w 58777"/>
                  <a:gd name="connsiteY21" fmla="*/ 8345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191" y="8345"/>
                    </a:moveTo>
                    <a:lnTo>
                      <a:pt x="56907" y="8345"/>
                    </a:lnTo>
                    <a:lnTo>
                      <a:pt x="56907" y="-2192"/>
                    </a:lnTo>
                    <a:lnTo>
                      <a:pt x="-1870" y="-2192"/>
                    </a:lnTo>
                    <a:lnTo>
                      <a:pt x="-1870" y="8345"/>
                    </a:lnTo>
                    <a:cubicBezTo>
                      <a:pt x="2879" y="13266"/>
                      <a:pt x="9355" y="19868"/>
                      <a:pt x="17557" y="28149"/>
                    </a:cubicBezTo>
                    <a:cubicBezTo>
                      <a:pt x="25772" y="36444"/>
                      <a:pt x="30931" y="41795"/>
                      <a:pt x="33035" y="44203"/>
                    </a:cubicBezTo>
                    <a:cubicBezTo>
                      <a:pt x="37043" y="48701"/>
                      <a:pt x="39841" y="52511"/>
                      <a:pt x="41429" y="55633"/>
                    </a:cubicBezTo>
                    <a:cubicBezTo>
                      <a:pt x="43029" y="58755"/>
                      <a:pt x="43830" y="61824"/>
                      <a:pt x="43830" y="64840"/>
                    </a:cubicBezTo>
                    <a:cubicBezTo>
                      <a:pt x="43830" y="69761"/>
                      <a:pt x="42103" y="73770"/>
                      <a:pt x="38651" y="76865"/>
                    </a:cubicBezTo>
                    <a:cubicBezTo>
                      <a:pt x="35198" y="79974"/>
                      <a:pt x="30700" y="81529"/>
                      <a:pt x="25157" y="81529"/>
                    </a:cubicBezTo>
                    <a:cubicBezTo>
                      <a:pt x="21228" y="81529"/>
                      <a:pt x="17080" y="80848"/>
                      <a:pt x="12715" y="79485"/>
                    </a:cubicBezTo>
                    <a:cubicBezTo>
                      <a:pt x="8362" y="78122"/>
                      <a:pt x="3706" y="76052"/>
                      <a:pt x="-1255" y="73274"/>
                    </a:cubicBezTo>
                    <a:lnTo>
                      <a:pt x="-1255" y="85934"/>
                    </a:lnTo>
                    <a:cubicBezTo>
                      <a:pt x="3785" y="87958"/>
                      <a:pt x="8495" y="89486"/>
                      <a:pt x="12874" y="90518"/>
                    </a:cubicBezTo>
                    <a:cubicBezTo>
                      <a:pt x="17266" y="91550"/>
                      <a:pt x="21281" y="92066"/>
                      <a:pt x="24919" y="92066"/>
                    </a:cubicBezTo>
                    <a:cubicBezTo>
                      <a:pt x="34510" y="92066"/>
                      <a:pt x="42156" y="89665"/>
                      <a:pt x="47858" y="84863"/>
                    </a:cubicBezTo>
                    <a:cubicBezTo>
                      <a:pt x="53560" y="80074"/>
                      <a:pt x="56411" y="73671"/>
                      <a:pt x="56411" y="65654"/>
                    </a:cubicBezTo>
                    <a:cubicBezTo>
                      <a:pt x="56411" y="61844"/>
                      <a:pt x="55696" y="58232"/>
                      <a:pt x="54268" y="54819"/>
                    </a:cubicBezTo>
                    <a:cubicBezTo>
                      <a:pt x="52852" y="51419"/>
                      <a:pt x="50259" y="47404"/>
                      <a:pt x="46489" y="42774"/>
                    </a:cubicBezTo>
                    <a:cubicBezTo>
                      <a:pt x="45457" y="41570"/>
                      <a:pt x="42169" y="38104"/>
                      <a:pt x="36626" y="32376"/>
                    </a:cubicBezTo>
                    <a:cubicBezTo>
                      <a:pt x="31097" y="26648"/>
                      <a:pt x="23285" y="18637"/>
                      <a:pt x="13191" y="8345"/>
                    </a:cubicBezTo>
                    <a:close/>
                  </a:path>
                </a:pathLst>
              </a:custGeom>
              <a:grpFill/>
              <a:ln w="17" cap="flat">
                <a:noFill/>
                <a:prstDash val="solid"/>
                <a:round/>
              </a:ln>
            </p:spPr>
            <p:txBody>
              <a:bodyPr rtlCol="0" anchor="ctr"/>
              <a:lstStyle/>
              <a:p>
                <a:endParaRPr lang="en-US"/>
              </a:p>
            </p:txBody>
          </p:sp>
        </p:grpSp>
      </p:grpSp>
      <p:grpSp>
        <p:nvGrpSpPr>
          <p:cNvPr id="106" name="Graphic 3">
            <a:extLst>
              <a:ext uri="{FF2B5EF4-FFF2-40B4-BE49-F238E27FC236}">
                <a16:creationId xmlns:a16="http://schemas.microsoft.com/office/drawing/2014/main" id="{BADCFF23-B3BA-D3DC-3807-059F984C5AA9}"/>
              </a:ext>
            </a:extLst>
          </p:cNvPr>
          <p:cNvGrpSpPr/>
          <p:nvPr/>
        </p:nvGrpSpPr>
        <p:grpSpPr>
          <a:xfrm>
            <a:off x="4385816" y="4412094"/>
            <a:ext cx="324340" cy="100278"/>
            <a:chOff x="4951780" y="4946535"/>
            <a:chExt cx="324340" cy="100278"/>
          </a:xfrm>
          <a:solidFill>
            <a:schemeClr val="tx1"/>
          </a:solidFill>
        </p:grpSpPr>
        <p:sp>
          <p:nvSpPr>
            <p:cNvPr id="107" name="Freeform: Shape 106">
              <a:extLst>
                <a:ext uri="{FF2B5EF4-FFF2-40B4-BE49-F238E27FC236}">
                  <a16:creationId xmlns:a16="http://schemas.microsoft.com/office/drawing/2014/main" id="{4AA9CA94-36C3-C5B5-1A86-2DF6C072742E}"/>
                </a:ext>
              </a:extLst>
            </p:cNvPr>
            <p:cNvSpPr/>
            <p:nvPr/>
          </p:nvSpPr>
          <p:spPr>
            <a:xfrm>
              <a:off x="5189824" y="4992546"/>
              <a:ext cx="44449" cy="12699"/>
            </a:xfrm>
            <a:custGeom>
              <a:avLst/>
              <a:gdLst>
                <a:gd name="connsiteX0" fmla="*/ 44540 w 44449"/>
                <a:gd name="connsiteY0" fmla="*/ 151 h 12699"/>
                <a:gd name="connsiteX1" fmla="*/ 90 w 44449"/>
                <a:gd name="connsiteY1" fmla="*/ 151 h 12699"/>
              </a:gdLst>
              <a:ahLst/>
              <a:cxnLst>
                <a:cxn ang="0">
                  <a:pos x="connsiteX0" y="connsiteY0"/>
                </a:cxn>
                <a:cxn ang="0">
                  <a:pos x="connsiteX1" y="connsiteY1"/>
                </a:cxn>
              </a:cxnLst>
              <a:rect l="l" t="t" r="r" b="b"/>
              <a:pathLst>
                <a:path w="44449" h="12699">
                  <a:moveTo>
                    <a:pt x="44540" y="151"/>
                  </a:moveTo>
                  <a:lnTo>
                    <a:pt x="90" y="151"/>
                  </a:lnTo>
                </a:path>
              </a:pathLst>
            </a:custGeom>
            <a:grpFill/>
            <a:ln w="8848" cap="flat">
              <a:solidFill>
                <a:srgbClr val="000000"/>
              </a:solidFill>
              <a:prstDash val="solid"/>
              <a:round/>
            </a:ln>
          </p:spPr>
          <p:txBody>
            <a:bodyPr rtlCol="0" anchor="ctr"/>
            <a:lstStyle/>
            <a:p>
              <a:endParaRPr lang="en-US"/>
            </a:p>
          </p:txBody>
        </p:sp>
        <p:grpSp>
          <p:nvGrpSpPr>
            <p:cNvPr id="108" name="Graphic 3">
              <a:extLst>
                <a:ext uri="{FF2B5EF4-FFF2-40B4-BE49-F238E27FC236}">
                  <a16:creationId xmlns:a16="http://schemas.microsoft.com/office/drawing/2014/main" id="{96FFC2A1-67FE-C72A-BFFF-25AC2F2097B5}"/>
                </a:ext>
              </a:extLst>
            </p:cNvPr>
            <p:cNvGrpSpPr/>
            <p:nvPr/>
          </p:nvGrpSpPr>
          <p:grpSpPr>
            <a:xfrm>
              <a:off x="4951780" y="4946535"/>
              <a:ext cx="210590" cy="100278"/>
              <a:chOff x="4951780" y="4946535"/>
              <a:chExt cx="210590" cy="100278"/>
            </a:xfrm>
            <a:grpFill/>
          </p:grpSpPr>
          <p:sp>
            <p:nvSpPr>
              <p:cNvPr id="109" name="Freeform: Shape 108">
                <a:extLst>
                  <a:ext uri="{FF2B5EF4-FFF2-40B4-BE49-F238E27FC236}">
                    <a16:creationId xmlns:a16="http://schemas.microsoft.com/office/drawing/2014/main" id="{0F396420-D6E8-3DC7-FDE8-02210C0AA144}"/>
                  </a:ext>
                </a:extLst>
              </p:cNvPr>
              <p:cNvSpPr/>
              <p:nvPr/>
            </p:nvSpPr>
            <p:spPr>
              <a:xfrm flipV="1">
                <a:off x="4951780" y="4946535"/>
                <a:ext cx="63995" cy="96063"/>
              </a:xfrm>
              <a:custGeom>
                <a:avLst/>
                <a:gdLst>
                  <a:gd name="connsiteX0" fmla="*/ 30024 w 63995"/>
                  <a:gd name="connsiteY0" fmla="*/ 83964 h 96063"/>
                  <a:gd name="connsiteX1" fmla="*/ 15478 w 63995"/>
                  <a:gd name="connsiteY1" fmla="*/ 74439 h 96063"/>
                  <a:gd name="connsiteX2" fmla="*/ 10617 w 63995"/>
                  <a:gd name="connsiteY2" fmla="*/ 45824 h 96063"/>
                  <a:gd name="connsiteX3" fmla="*/ 15478 w 63995"/>
                  <a:gd name="connsiteY3" fmla="*/ 17269 h 96063"/>
                  <a:gd name="connsiteX4" fmla="*/ 30024 w 63995"/>
                  <a:gd name="connsiteY4" fmla="*/ 7744 h 96063"/>
                  <a:gd name="connsiteX5" fmla="*/ 44629 w 63995"/>
                  <a:gd name="connsiteY5" fmla="*/ 17269 h 96063"/>
                  <a:gd name="connsiteX6" fmla="*/ 49510 w 63995"/>
                  <a:gd name="connsiteY6" fmla="*/ 45824 h 96063"/>
                  <a:gd name="connsiteX7" fmla="*/ 44629 w 63995"/>
                  <a:gd name="connsiteY7" fmla="*/ 74439 h 96063"/>
                  <a:gd name="connsiteX8" fmla="*/ 30024 w 63995"/>
                  <a:gd name="connsiteY8" fmla="*/ 83964 h 96063"/>
                  <a:gd name="connsiteX9" fmla="*/ 30024 w 63995"/>
                  <a:gd name="connsiteY9" fmla="*/ 93885 h 96063"/>
                  <a:gd name="connsiteX10" fmla="*/ 53816 w 63995"/>
                  <a:gd name="connsiteY10" fmla="*/ 81563 h 96063"/>
                  <a:gd name="connsiteX11" fmla="*/ 62032 w 63995"/>
                  <a:gd name="connsiteY11" fmla="*/ 45824 h 96063"/>
                  <a:gd name="connsiteX12" fmla="*/ 53816 w 63995"/>
                  <a:gd name="connsiteY12" fmla="*/ 10125 h 96063"/>
                  <a:gd name="connsiteX13" fmla="*/ 30024 w 63995"/>
                  <a:gd name="connsiteY13" fmla="*/ -2178 h 96063"/>
                  <a:gd name="connsiteX14" fmla="*/ 6251 w 63995"/>
                  <a:gd name="connsiteY14" fmla="*/ 10125 h 96063"/>
                  <a:gd name="connsiteX15" fmla="*/ -1964 w 63995"/>
                  <a:gd name="connsiteY15" fmla="*/ 45824 h 96063"/>
                  <a:gd name="connsiteX16" fmla="*/ 6251 w 63995"/>
                  <a:gd name="connsiteY16" fmla="*/ 81563 h 96063"/>
                  <a:gd name="connsiteX17" fmla="*/ 30024 w 63995"/>
                  <a:gd name="connsiteY17" fmla="*/ 9388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64"/>
                    </a:moveTo>
                    <a:cubicBezTo>
                      <a:pt x="23581" y="83964"/>
                      <a:pt x="18733" y="80789"/>
                      <a:pt x="15478" y="74439"/>
                    </a:cubicBezTo>
                    <a:cubicBezTo>
                      <a:pt x="12237" y="68102"/>
                      <a:pt x="10617" y="58564"/>
                      <a:pt x="10617" y="45824"/>
                    </a:cubicBezTo>
                    <a:cubicBezTo>
                      <a:pt x="10617" y="33137"/>
                      <a:pt x="12237" y="23619"/>
                      <a:pt x="15478" y="17269"/>
                    </a:cubicBezTo>
                    <a:cubicBezTo>
                      <a:pt x="18733" y="10919"/>
                      <a:pt x="23581" y="7744"/>
                      <a:pt x="30024" y="7744"/>
                    </a:cubicBezTo>
                    <a:cubicBezTo>
                      <a:pt x="36519" y="7744"/>
                      <a:pt x="41388" y="10919"/>
                      <a:pt x="44629" y="17269"/>
                    </a:cubicBezTo>
                    <a:cubicBezTo>
                      <a:pt x="47883" y="23619"/>
                      <a:pt x="49510" y="33137"/>
                      <a:pt x="49510" y="45824"/>
                    </a:cubicBezTo>
                    <a:cubicBezTo>
                      <a:pt x="49510" y="58564"/>
                      <a:pt x="47883" y="68102"/>
                      <a:pt x="44629" y="74439"/>
                    </a:cubicBezTo>
                    <a:cubicBezTo>
                      <a:pt x="41388" y="80789"/>
                      <a:pt x="36519" y="83964"/>
                      <a:pt x="30024" y="83964"/>
                    </a:cubicBezTo>
                    <a:close/>
                    <a:moveTo>
                      <a:pt x="30024" y="93885"/>
                    </a:moveTo>
                    <a:cubicBezTo>
                      <a:pt x="40409" y="93885"/>
                      <a:pt x="48340" y="89778"/>
                      <a:pt x="53816" y="81563"/>
                    </a:cubicBezTo>
                    <a:cubicBezTo>
                      <a:pt x="59293" y="73360"/>
                      <a:pt x="62032" y="61448"/>
                      <a:pt x="62032" y="45824"/>
                    </a:cubicBezTo>
                    <a:cubicBezTo>
                      <a:pt x="62032" y="30240"/>
                      <a:pt x="59293" y="18340"/>
                      <a:pt x="53816" y="10125"/>
                    </a:cubicBezTo>
                    <a:cubicBezTo>
                      <a:pt x="48340" y="1923"/>
                      <a:pt x="40409" y="-2178"/>
                      <a:pt x="30024" y="-2178"/>
                    </a:cubicBezTo>
                    <a:cubicBezTo>
                      <a:pt x="19652" y="-2178"/>
                      <a:pt x="11728" y="1923"/>
                      <a:pt x="6251" y="10125"/>
                    </a:cubicBezTo>
                    <a:cubicBezTo>
                      <a:pt x="774" y="18340"/>
                      <a:pt x="-1964" y="30240"/>
                      <a:pt x="-1964" y="45824"/>
                    </a:cubicBezTo>
                    <a:cubicBezTo>
                      <a:pt x="-1964" y="61448"/>
                      <a:pt x="774" y="73360"/>
                      <a:pt x="6251" y="81563"/>
                    </a:cubicBezTo>
                    <a:cubicBezTo>
                      <a:pt x="11728" y="89778"/>
                      <a:pt x="19652" y="93885"/>
                      <a:pt x="30024" y="93885"/>
                    </a:cubicBezTo>
                    <a:close/>
                  </a:path>
                </a:pathLst>
              </a:custGeom>
              <a:grpFill/>
              <a:ln w="17"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EA4CB97A-7428-0E11-0254-39C3E73E2FD3}"/>
                  </a:ext>
                </a:extLst>
              </p:cNvPr>
              <p:cNvSpPr/>
              <p:nvPr/>
            </p:nvSpPr>
            <p:spPr>
              <a:xfrm flipV="1">
                <a:off x="5037780" y="5025037"/>
                <a:ext cx="13096" cy="15755"/>
              </a:xfrm>
              <a:custGeom>
                <a:avLst/>
                <a:gdLst>
                  <a:gd name="connsiteX0" fmla="*/ -939 w 13096"/>
                  <a:gd name="connsiteY0" fmla="*/ 15513 h 15755"/>
                  <a:gd name="connsiteX1" fmla="*/ 12158 w 13096"/>
                  <a:gd name="connsiteY1" fmla="*/ 15513 h 15755"/>
                  <a:gd name="connsiteX2" fmla="*/ 12158 w 13096"/>
                  <a:gd name="connsiteY2" fmla="*/ -243 h 15755"/>
                  <a:gd name="connsiteX3" fmla="*/ -939 w 13096"/>
                  <a:gd name="connsiteY3" fmla="*/ -243 h 15755"/>
                  <a:gd name="connsiteX4" fmla="*/ -939 w 13096"/>
                  <a:gd name="connsiteY4" fmla="*/ 15513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13"/>
                    </a:moveTo>
                    <a:lnTo>
                      <a:pt x="12158" y="15513"/>
                    </a:lnTo>
                    <a:lnTo>
                      <a:pt x="12158" y="-243"/>
                    </a:lnTo>
                    <a:lnTo>
                      <a:pt x="-939" y="-243"/>
                    </a:lnTo>
                    <a:lnTo>
                      <a:pt x="-939" y="15513"/>
                    </a:lnTo>
                    <a:close/>
                  </a:path>
                </a:pathLst>
              </a:custGeom>
              <a:grpFill/>
              <a:ln w="17"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34A582E8-D094-6870-0679-55C31D3E923D}"/>
                  </a:ext>
                </a:extLst>
              </p:cNvPr>
              <p:cNvSpPr/>
              <p:nvPr/>
            </p:nvSpPr>
            <p:spPr>
              <a:xfrm flipV="1">
                <a:off x="5074260" y="4946535"/>
                <a:ext cx="60940" cy="96063"/>
              </a:xfrm>
              <a:custGeom>
                <a:avLst/>
                <a:gdLst>
                  <a:gd name="connsiteX0" fmla="*/ 39907 w 60940"/>
                  <a:gd name="connsiteY0" fmla="*/ 49555 h 96063"/>
                  <a:gd name="connsiteX1" fmla="*/ 53936 w 60940"/>
                  <a:gd name="connsiteY1" fmla="*/ 41538 h 96063"/>
                  <a:gd name="connsiteX2" fmla="*/ 58996 w 60940"/>
                  <a:gd name="connsiteY2" fmla="*/ 26536 h 96063"/>
                  <a:gd name="connsiteX3" fmla="*/ 49571 w 60940"/>
                  <a:gd name="connsiteY3" fmla="*/ 5323 h 96063"/>
                  <a:gd name="connsiteX4" fmla="*/ 22782 w 60940"/>
                  <a:gd name="connsiteY4" fmla="*/ -2178 h 96063"/>
                  <a:gd name="connsiteX5" fmla="*/ 10796 w 60940"/>
                  <a:gd name="connsiteY5" fmla="*/ -1027 h 96063"/>
                  <a:gd name="connsiteX6" fmla="*/ -1944 w 60940"/>
                  <a:gd name="connsiteY6" fmla="*/ 2426 h 96063"/>
                  <a:gd name="connsiteX7" fmla="*/ -1944 w 60940"/>
                  <a:gd name="connsiteY7" fmla="*/ 14510 h 96063"/>
                  <a:gd name="connsiteX8" fmla="*/ 9447 w 60940"/>
                  <a:gd name="connsiteY8" fmla="*/ 9927 h 96063"/>
                  <a:gd name="connsiteX9" fmla="*/ 22424 w 60940"/>
                  <a:gd name="connsiteY9" fmla="*/ 8379 h 96063"/>
                  <a:gd name="connsiteX10" fmla="*/ 40363 w 60940"/>
                  <a:gd name="connsiteY10" fmla="*/ 13022 h 96063"/>
                  <a:gd name="connsiteX11" fmla="*/ 46534 w 60940"/>
                  <a:gd name="connsiteY11" fmla="*/ 26536 h 96063"/>
                  <a:gd name="connsiteX12" fmla="*/ 40800 w 60940"/>
                  <a:gd name="connsiteY12" fmla="*/ 39335 h 96063"/>
                  <a:gd name="connsiteX13" fmla="*/ 24845 w 60940"/>
                  <a:gd name="connsiteY13" fmla="*/ 43959 h 96063"/>
                  <a:gd name="connsiteX14" fmla="*/ 14050 w 60940"/>
                  <a:gd name="connsiteY14" fmla="*/ 43959 h 96063"/>
                  <a:gd name="connsiteX15" fmla="*/ 14050 w 60940"/>
                  <a:gd name="connsiteY15" fmla="*/ 54258 h 96063"/>
                  <a:gd name="connsiteX16" fmla="*/ 25341 w 60940"/>
                  <a:gd name="connsiteY16" fmla="*/ 54258 h 96063"/>
                  <a:gd name="connsiteX17" fmla="*/ 39470 w 60940"/>
                  <a:gd name="connsiteY17" fmla="*/ 57948 h 96063"/>
                  <a:gd name="connsiteX18" fmla="*/ 44372 w 60940"/>
                  <a:gd name="connsiteY18" fmla="*/ 68585 h 96063"/>
                  <a:gd name="connsiteX19" fmla="*/ 39311 w 60940"/>
                  <a:gd name="connsiteY19" fmla="*/ 79519 h 96063"/>
                  <a:gd name="connsiteX20" fmla="*/ 24845 w 60940"/>
                  <a:gd name="connsiteY20" fmla="*/ 83348 h 96063"/>
                  <a:gd name="connsiteX21" fmla="*/ 13792 w 60940"/>
                  <a:gd name="connsiteY21" fmla="*/ 82217 h 96063"/>
                  <a:gd name="connsiteX22" fmla="*/ 834 w 60940"/>
                  <a:gd name="connsiteY22" fmla="*/ 78765 h 96063"/>
                  <a:gd name="connsiteX23" fmla="*/ 834 w 60940"/>
                  <a:gd name="connsiteY23" fmla="*/ 89917 h 96063"/>
                  <a:gd name="connsiteX24" fmla="*/ 14209 w 60940"/>
                  <a:gd name="connsiteY24" fmla="*/ 92893 h 96063"/>
                  <a:gd name="connsiteX25" fmla="*/ 25957 w 60940"/>
                  <a:gd name="connsiteY25" fmla="*/ 93885 h 96063"/>
                  <a:gd name="connsiteX26" fmla="*/ 48519 w 60940"/>
                  <a:gd name="connsiteY26" fmla="*/ 87397 h 96063"/>
                  <a:gd name="connsiteX27" fmla="*/ 56833 w 60940"/>
                  <a:gd name="connsiteY27" fmla="*/ 69894 h 96063"/>
                  <a:gd name="connsiteX28" fmla="*/ 52428 w 60940"/>
                  <a:gd name="connsiteY28" fmla="*/ 56897 h 96063"/>
                  <a:gd name="connsiteX29" fmla="*/ 39907 w 60940"/>
                  <a:gd name="connsiteY29" fmla="*/ 4955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40" h="96063">
                    <a:moveTo>
                      <a:pt x="39907" y="49555"/>
                    </a:moveTo>
                    <a:cubicBezTo>
                      <a:pt x="45899" y="48271"/>
                      <a:pt x="50576" y="45599"/>
                      <a:pt x="53936" y="41538"/>
                    </a:cubicBezTo>
                    <a:cubicBezTo>
                      <a:pt x="57310" y="37490"/>
                      <a:pt x="58996" y="32489"/>
                      <a:pt x="58996" y="26536"/>
                    </a:cubicBezTo>
                    <a:cubicBezTo>
                      <a:pt x="58996" y="17408"/>
                      <a:pt x="55854" y="10337"/>
                      <a:pt x="49571" y="5323"/>
                    </a:cubicBezTo>
                    <a:cubicBezTo>
                      <a:pt x="43287" y="322"/>
                      <a:pt x="34357" y="-2178"/>
                      <a:pt x="22782" y="-2178"/>
                    </a:cubicBezTo>
                    <a:cubicBezTo>
                      <a:pt x="18905" y="-2178"/>
                      <a:pt x="14910" y="-1794"/>
                      <a:pt x="10796" y="-1027"/>
                    </a:cubicBezTo>
                    <a:cubicBezTo>
                      <a:pt x="6682" y="-260"/>
                      <a:pt x="2435" y="891"/>
                      <a:pt x="-1944" y="2426"/>
                    </a:cubicBezTo>
                    <a:lnTo>
                      <a:pt x="-1944" y="14510"/>
                    </a:lnTo>
                    <a:cubicBezTo>
                      <a:pt x="1522" y="12486"/>
                      <a:pt x="5319" y="10958"/>
                      <a:pt x="9447" y="9927"/>
                    </a:cubicBezTo>
                    <a:cubicBezTo>
                      <a:pt x="13587" y="8895"/>
                      <a:pt x="17913" y="8379"/>
                      <a:pt x="22424" y="8379"/>
                    </a:cubicBezTo>
                    <a:cubicBezTo>
                      <a:pt x="30269" y="8379"/>
                      <a:pt x="36249" y="9927"/>
                      <a:pt x="40363" y="13022"/>
                    </a:cubicBezTo>
                    <a:cubicBezTo>
                      <a:pt x="44477" y="16118"/>
                      <a:pt x="46534" y="20622"/>
                      <a:pt x="46534" y="26536"/>
                    </a:cubicBezTo>
                    <a:cubicBezTo>
                      <a:pt x="46534" y="31999"/>
                      <a:pt x="44623" y="36266"/>
                      <a:pt x="40800" y="39335"/>
                    </a:cubicBezTo>
                    <a:cubicBezTo>
                      <a:pt x="36976" y="42417"/>
                      <a:pt x="31658" y="43959"/>
                      <a:pt x="24845" y="43959"/>
                    </a:cubicBezTo>
                    <a:lnTo>
                      <a:pt x="14050" y="43959"/>
                    </a:lnTo>
                    <a:lnTo>
                      <a:pt x="14050" y="54258"/>
                    </a:lnTo>
                    <a:lnTo>
                      <a:pt x="25341" y="54258"/>
                    </a:lnTo>
                    <a:cubicBezTo>
                      <a:pt x="31493" y="54258"/>
                      <a:pt x="36202" y="55488"/>
                      <a:pt x="39470" y="57948"/>
                    </a:cubicBezTo>
                    <a:cubicBezTo>
                      <a:pt x="42738" y="60409"/>
                      <a:pt x="44372" y="63955"/>
                      <a:pt x="44372" y="68585"/>
                    </a:cubicBezTo>
                    <a:cubicBezTo>
                      <a:pt x="44372" y="73334"/>
                      <a:pt x="42685" y="76979"/>
                      <a:pt x="39311" y="79519"/>
                    </a:cubicBezTo>
                    <a:cubicBezTo>
                      <a:pt x="35951" y="82072"/>
                      <a:pt x="31129" y="83348"/>
                      <a:pt x="24845" y="83348"/>
                    </a:cubicBezTo>
                    <a:cubicBezTo>
                      <a:pt x="21406" y="83348"/>
                      <a:pt x="17721" y="82971"/>
                      <a:pt x="13792" y="82217"/>
                    </a:cubicBezTo>
                    <a:cubicBezTo>
                      <a:pt x="9863" y="81477"/>
                      <a:pt x="5544" y="80326"/>
                      <a:pt x="834" y="78765"/>
                    </a:cubicBezTo>
                    <a:lnTo>
                      <a:pt x="834" y="89917"/>
                    </a:lnTo>
                    <a:cubicBezTo>
                      <a:pt x="5597" y="91240"/>
                      <a:pt x="10055" y="92232"/>
                      <a:pt x="14209" y="92893"/>
                    </a:cubicBezTo>
                    <a:cubicBezTo>
                      <a:pt x="18363" y="93555"/>
                      <a:pt x="22279" y="93885"/>
                      <a:pt x="25957" y="93885"/>
                    </a:cubicBezTo>
                    <a:cubicBezTo>
                      <a:pt x="35468" y="93885"/>
                      <a:pt x="42989" y="91723"/>
                      <a:pt x="48519" y="87397"/>
                    </a:cubicBezTo>
                    <a:cubicBezTo>
                      <a:pt x="54062" y="83084"/>
                      <a:pt x="56833" y="77250"/>
                      <a:pt x="56833" y="69894"/>
                    </a:cubicBezTo>
                    <a:cubicBezTo>
                      <a:pt x="56833" y="64761"/>
                      <a:pt x="55365" y="60429"/>
                      <a:pt x="52428" y="56897"/>
                    </a:cubicBezTo>
                    <a:cubicBezTo>
                      <a:pt x="49491" y="53365"/>
                      <a:pt x="45317" y="50917"/>
                      <a:pt x="39907" y="49555"/>
                    </a:cubicBezTo>
                    <a:close/>
                  </a:path>
                </a:pathLst>
              </a:custGeom>
              <a:grpFill/>
              <a:ln w="17" cap="flat">
                <a:noFill/>
                <a:prstDash val="solid"/>
                <a:round/>
              </a:ln>
            </p:spPr>
            <p:txBody>
              <a:bodyPr rtlCol="0" anchor="ctr"/>
              <a:lstStyle/>
              <a:p>
                <a:endParaRPr lang="en-US"/>
              </a:p>
            </p:txBody>
          </p:sp>
        </p:grpSp>
      </p:grpSp>
      <p:grpSp>
        <p:nvGrpSpPr>
          <p:cNvPr id="112" name="Graphic 3">
            <a:extLst>
              <a:ext uri="{FF2B5EF4-FFF2-40B4-BE49-F238E27FC236}">
                <a16:creationId xmlns:a16="http://schemas.microsoft.com/office/drawing/2014/main" id="{E5CEF9C1-F178-A68A-063F-F84FCB232D7B}"/>
              </a:ext>
            </a:extLst>
          </p:cNvPr>
          <p:cNvGrpSpPr/>
          <p:nvPr/>
        </p:nvGrpSpPr>
        <p:grpSpPr>
          <a:xfrm>
            <a:off x="4385816" y="4009923"/>
            <a:ext cx="324340" cy="100278"/>
            <a:chOff x="4951780" y="4544364"/>
            <a:chExt cx="324340" cy="100278"/>
          </a:xfrm>
          <a:solidFill>
            <a:schemeClr val="tx1"/>
          </a:solidFill>
        </p:grpSpPr>
        <p:sp>
          <p:nvSpPr>
            <p:cNvPr id="113" name="Freeform: Shape 112">
              <a:extLst>
                <a:ext uri="{FF2B5EF4-FFF2-40B4-BE49-F238E27FC236}">
                  <a16:creationId xmlns:a16="http://schemas.microsoft.com/office/drawing/2014/main" id="{196667A3-914F-E577-4B65-E3962F2AE3F9}"/>
                </a:ext>
              </a:extLst>
            </p:cNvPr>
            <p:cNvSpPr/>
            <p:nvPr/>
          </p:nvSpPr>
          <p:spPr>
            <a:xfrm>
              <a:off x="5189824" y="4590375"/>
              <a:ext cx="44449" cy="12699"/>
            </a:xfrm>
            <a:custGeom>
              <a:avLst/>
              <a:gdLst>
                <a:gd name="connsiteX0" fmla="*/ 44540 w 44449"/>
                <a:gd name="connsiteY0" fmla="*/ 120 h 12699"/>
                <a:gd name="connsiteX1" fmla="*/ 90 w 44449"/>
                <a:gd name="connsiteY1" fmla="*/ 120 h 12699"/>
              </a:gdLst>
              <a:ahLst/>
              <a:cxnLst>
                <a:cxn ang="0">
                  <a:pos x="connsiteX0" y="connsiteY0"/>
                </a:cxn>
                <a:cxn ang="0">
                  <a:pos x="connsiteX1" y="connsiteY1"/>
                </a:cxn>
              </a:cxnLst>
              <a:rect l="l" t="t" r="r" b="b"/>
              <a:pathLst>
                <a:path w="44449" h="12699">
                  <a:moveTo>
                    <a:pt x="44540" y="120"/>
                  </a:moveTo>
                  <a:lnTo>
                    <a:pt x="90" y="120"/>
                  </a:lnTo>
                </a:path>
              </a:pathLst>
            </a:custGeom>
            <a:grpFill/>
            <a:ln w="8848" cap="flat">
              <a:solidFill>
                <a:srgbClr val="000000"/>
              </a:solidFill>
              <a:prstDash val="solid"/>
              <a:round/>
            </a:ln>
          </p:spPr>
          <p:txBody>
            <a:bodyPr rtlCol="0" anchor="ctr"/>
            <a:lstStyle/>
            <a:p>
              <a:endParaRPr lang="en-US"/>
            </a:p>
          </p:txBody>
        </p:sp>
        <p:grpSp>
          <p:nvGrpSpPr>
            <p:cNvPr id="114" name="Graphic 3">
              <a:extLst>
                <a:ext uri="{FF2B5EF4-FFF2-40B4-BE49-F238E27FC236}">
                  <a16:creationId xmlns:a16="http://schemas.microsoft.com/office/drawing/2014/main" id="{8EBF9B2E-1080-7835-E419-C4EC41212EC3}"/>
                </a:ext>
              </a:extLst>
            </p:cNvPr>
            <p:cNvGrpSpPr/>
            <p:nvPr/>
          </p:nvGrpSpPr>
          <p:grpSpPr>
            <a:xfrm>
              <a:off x="4951780" y="4544364"/>
              <a:ext cx="214099" cy="100278"/>
              <a:chOff x="4951780" y="4544364"/>
              <a:chExt cx="214099" cy="100278"/>
            </a:xfrm>
            <a:grpFill/>
          </p:grpSpPr>
          <p:sp>
            <p:nvSpPr>
              <p:cNvPr id="115" name="Freeform: Shape 114">
                <a:extLst>
                  <a:ext uri="{FF2B5EF4-FFF2-40B4-BE49-F238E27FC236}">
                    <a16:creationId xmlns:a16="http://schemas.microsoft.com/office/drawing/2014/main" id="{26782363-FC5A-717B-676F-F7B145894FA9}"/>
                  </a:ext>
                </a:extLst>
              </p:cNvPr>
              <p:cNvSpPr/>
              <p:nvPr/>
            </p:nvSpPr>
            <p:spPr>
              <a:xfrm flipV="1">
                <a:off x="4951780" y="4544364"/>
                <a:ext cx="63995" cy="96063"/>
              </a:xfrm>
              <a:custGeom>
                <a:avLst/>
                <a:gdLst>
                  <a:gd name="connsiteX0" fmla="*/ 30024 w 63995"/>
                  <a:gd name="connsiteY0" fmla="*/ 83932 h 96063"/>
                  <a:gd name="connsiteX1" fmla="*/ 15478 w 63995"/>
                  <a:gd name="connsiteY1" fmla="*/ 74407 h 96063"/>
                  <a:gd name="connsiteX2" fmla="*/ 10617 w 63995"/>
                  <a:gd name="connsiteY2" fmla="*/ 45792 h 96063"/>
                  <a:gd name="connsiteX3" fmla="*/ 15478 w 63995"/>
                  <a:gd name="connsiteY3" fmla="*/ 17237 h 96063"/>
                  <a:gd name="connsiteX4" fmla="*/ 30024 w 63995"/>
                  <a:gd name="connsiteY4" fmla="*/ 7712 h 96063"/>
                  <a:gd name="connsiteX5" fmla="*/ 44629 w 63995"/>
                  <a:gd name="connsiteY5" fmla="*/ 17237 h 96063"/>
                  <a:gd name="connsiteX6" fmla="*/ 49510 w 63995"/>
                  <a:gd name="connsiteY6" fmla="*/ 45792 h 96063"/>
                  <a:gd name="connsiteX7" fmla="*/ 44629 w 63995"/>
                  <a:gd name="connsiteY7" fmla="*/ 74407 h 96063"/>
                  <a:gd name="connsiteX8" fmla="*/ 30024 w 63995"/>
                  <a:gd name="connsiteY8" fmla="*/ 83932 h 96063"/>
                  <a:gd name="connsiteX9" fmla="*/ 30024 w 63995"/>
                  <a:gd name="connsiteY9" fmla="*/ 93854 h 96063"/>
                  <a:gd name="connsiteX10" fmla="*/ 53816 w 63995"/>
                  <a:gd name="connsiteY10" fmla="*/ 81531 h 96063"/>
                  <a:gd name="connsiteX11" fmla="*/ 62032 w 63995"/>
                  <a:gd name="connsiteY11" fmla="*/ 45792 h 96063"/>
                  <a:gd name="connsiteX12" fmla="*/ 53816 w 63995"/>
                  <a:gd name="connsiteY12" fmla="*/ 10093 h 96063"/>
                  <a:gd name="connsiteX13" fmla="*/ 30024 w 63995"/>
                  <a:gd name="connsiteY13" fmla="*/ -2210 h 96063"/>
                  <a:gd name="connsiteX14" fmla="*/ 6251 w 63995"/>
                  <a:gd name="connsiteY14" fmla="*/ 10093 h 96063"/>
                  <a:gd name="connsiteX15" fmla="*/ -1964 w 63995"/>
                  <a:gd name="connsiteY15" fmla="*/ 45792 h 96063"/>
                  <a:gd name="connsiteX16" fmla="*/ 6251 w 63995"/>
                  <a:gd name="connsiteY16" fmla="*/ 81531 h 96063"/>
                  <a:gd name="connsiteX17" fmla="*/ 30024 w 63995"/>
                  <a:gd name="connsiteY17" fmla="*/ 93854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32"/>
                    </a:moveTo>
                    <a:cubicBezTo>
                      <a:pt x="23581" y="83932"/>
                      <a:pt x="18733" y="80757"/>
                      <a:pt x="15478" y="74407"/>
                    </a:cubicBezTo>
                    <a:cubicBezTo>
                      <a:pt x="12237" y="68070"/>
                      <a:pt x="10617" y="58532"/>
                      <a:pt x="10617" y="45792"/>
                    </a:cubicBezTo>
                    <a:cubicBezTo>
                      <a:pt x="10617" y="33106"/>
                      <a:pt x="12237" y="23587"/>
                      <a:pt x="15478" y="17237"/>
                    </a:cubicBezTo>
                    <a:cubicBezTo>
                      <a:pt x="18733" y="10887"/>
                      <a:pt x="23581" y="7712"/>
                      <a:pt x="30024" y="7712"/>
                    </a:cubicBezTo>
                    <a:cubicBezTo>
                      <a:pt x="36519" y="7712"/>
                      <a:pt x="41388" y="10887"/>
                      <a:pt x="44629" y="17237"/>
                    </a:cubicBezTo>
                    <a:cubicBezTo>
                      <a:pt x="47883" y="23587"/>
                      <a:pt x="49510" y="33106"/>
                      <a:pt x="49510" y="45792"/>
                    </a:cubicBezTo>
                    <a:cubicBezTo>
                      <a:pt x="49510" y="58532"/>
                      <a:pt x="47883" y="68070"/>
                      <a:pt x="44629" y="74407"/>
                    </a:cubicBezTo>
                    <a:cubicBezTo>
                      <a:pt x="41388" y="80757"/>
                      <a:pt x="36519" y="83932"/>
                      <a:pt x="30024" y="83932"/>
                    </a:cubicBezTo>
                    <a:close/>
                    <a:moveTo>
                      <a:pt x="30024" y="93854"/>
                    </a:moveTo>
                    <a:cubicBezTo>
                      <a:pt x="40409" y="93854"/>
                      <a:pt x="48340" y="89746"/>
                      <a:pt x="53816" y="81531"/>
                    </a:cubicBezTo>
                    <a:cubicBezTo>
                      <a:pt x="59293" y="73329"/>
                      <a:pt x="62032" y="61416"/>
                      <a:pt x="62032" y="45792"/>
                    </a:cubicBezTo>
                    <a:cubicBezTo>
                      <a:pt x="62032" y="30208"/>
                      <a:pt x="59293" y="18309"/>
                      <a:pt x="53816" y="10093"/>
                    </a:cubicBezTo>
                    <a:cubicBezTo>
                      <a:pt x="48340" y="1891"/>
                      <a:pt x="40409" y="-2210"/>
                      <a:pt x="30024" y="-2210"/>
                    </a:cubicBezTo>
                    <a:cubicBezTo>
                      <a:pt x="19652" y="-2210"/>
                      <a:pt x="11728" y="1891"/>
                      <a:pt x="6251" y="10093"/>
                    </a:cubicBezTo>
                    <a:cubicBezTo>
                      <a:pt x="774" y="18309"/>
                      <a:pt x="-1964" y="30208"/>
                      <a:pt x="-1964" y="45792"/>
                    </a:cubicBezTo>
                    <a:cubicBezTo>
                      <a:pt x="-1964" y="61416"/>
                      <a:pt x="774" y="73329"/>
                      <a:pt x="6251" y="81531"/>
                    </a:cubicBezTo>
                    <a:cubicBezTo>
                      <a:pt x="11728" y="89746"/>
                      <a:pt x="19652" y="93854"/>
                      <a:pt x="30024" y="93854"/>
                    </a:cubicBezTo>
                    <a:close/>
                  </a:path>
                </a:pathLst>
              </a:custGeom>
              <a:grpFill/>
              <a:ln w="17"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92DF570D-A47C-ABBC-E7B9-0CE7286409B1}"/>
                  </a:ext>
                </a:extLst>
              </p:cNvPr>
              <p:cNvSpPr/>
              <p:nvPr/>
            </p:nvSpPr>
            <p:spPr>
              <a:xfrm flipV="1">
                <a:off x="5037780" y="4622866"/>
                <a:ext cx="13096" cy="15755"/>
              </a:xfrm>
              <a:custGeom>
                <a:avLst/>
                <a:gdLst>
                  <a:gd name="connsiteX0" fmla="*/ -939 w 13096"/>
                  <a:gd name="connsiteY0" fmla="*/ 15482 h 15755"/>
                  <a:gd name="connsiteX1" fmla="*/ 12158 w 13096"/>
                  <a:gd name="connsiteY1" fmla="*/ 15482 h 15755"/>
                  <a:gd name="connsiteX2" fmla="*/ 12158 w 13096"/>
                  <a:gd name="connsiteY2" fmla="*/ -274 h 15755"/>
                  <a:gd name="connsiteX3" fmla="*/ -939 w 13096"/>
                  <a:gd name="connsiteY3" fmla="*/ -274 h 15755"/>
                  <a:gd name="connsiteX4" fmla="*/ -939 w 13096"/>
                  <a:gd name="connsiteY4" fmla="*/ 15482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82"/>
                    </a:moveTo>
                    <a:lnTo>
                      <a:pt x="12158" y="15482"/>
                    </a:lnTo>
                    <a:lnTo>
                      <a:pt x="12158" y="-274"/>
                    </a:lnTo>
                    <a:lnTo>
                      <a:pt x="-939" y="-274"/>
                    </a:lnTo>
                    <a:lnTo>
                      <a:pt x="-939" y="15482"/>
                    </a:lnTo>
                    <a:close/>
                  </a:path>
                </a:pathLst>
              </a:custGeom>
              <a:grpFill/>
              <a:ln w="17"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F025DD99-C59F-341E-968F-3D444C8EDA51}"/>
                  </a:ext>
                </a:extLst>
              </p:cNvPr>
              <p:cNvSpPr/>
              <p:nvPr/>
            </p:nvSpPr>
            <p:spPr>
              <a:xfrm flipV="1">
                <a:off x="5070787" y="4546031"/>
                <a:ext cx="67468" cy="92590"/>
              </a:xfrm>
              <a:custGeom>
                <a:avLst/>
                <a:gdLst>
                  <a:gd name="connsiteX0" fmla="*/ 39858 w 67468"/>
                  <a:gd name="connsiteY0" fmla="*/ 79464 h 92590"/>
                  <a:gd name="connsiteX1" fmla="*/ 8227 w 67468"/>
                  <a:gd name="connsiteY1" fmla="*/ 30033 h 92590"/>
                  <a:gd name="connsiteX2" fmla="*/ 39858 w 67468"/>
                  <a:gd name="connsiteY2" fmla="*/ 30033 h 92590"/>
                  <a:gd name="connsiteX3" fmla="*/ 39858 w 67468"/>
                  <a:gd name="connsiteY3" fmla="*/ 79464 h 92590"/>
                  <a:gd name="connsiteX4" fmla="*/ 36564 w 67468"/>
                  <a:gd name="connsiteY4" fmla="*/ 90378 h 92590"/>
                  <a:gd name="connsiteX5" fmla="*/ 52319 w 67468"/>
                  <a:gd name="connsiteY5" fmla="*/ 90378 h 92590"/>
                  <a:gd name="connsiteX6" fmla="*/ 52319 w 67468"/>
                  <a:gd name="connsiteY6" fmla="*/ 30033 h 92590"/>
                  <a:gd name="connsiteX7" fmla="*/ 65535 w 67468"/>
                  <a:gd name="connsiteY7" fmla="*/ 30033 h 92590"/>
                  <a:gd name="connsiteX8" fmla="*/ 65535 w 67468"/>
                  <a:gd name="connsiteY8" fmla="*/ 19615 h 92590"/>
                  <a:gd name="connsiteX9" fmla="*/ 52319 w 67468"/>
                  <a:gd name="connsiteY9" fmla="*/ 19615 h 92590"/>
                  <a:gd name="connsiteX10" fmla="*/ 52319 w 67468"/>
                  <a:gd name="connsiteY10" fmla="*/ -2213 h 92590"/>
                  <a:gd name="connsiteX11" fmla="*/ 39858 w 67468"/>
                  <a:gd name="connsiteY11" fmla="*/ -2213 h 92590"/>
                  <a:gd name="connsiteX12" fmla="*/ 39858 w 67468"/>
                  <a:gd name="connsiteY12" fmla="*/ 19615 h 92590"/>
                  <a:gd name="connsiteX13" fmla="*/ -1933 w 67468"/>
                  <a:gd name="connsiteY13" fmla="*/ 19615 h 92590"/>
                  <a:gd name="connsiteX14" fmla="*/ -1933 w 67468"/>
                  <a:gd name="connsiteY14" fmla="*/ 31700 h 92590"/>
                  <a:gd name="connsiteX15" fmla="*/ 36564 w 67468"/>
                  <a:gd name="connsiteY15" fmla="*/ 90378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68" h="92590">
                    <a:moveTo>
                      <a:pt x="39858" y="79464"/>
                    </a:moveTo>
                    <a:lnTo>
                      <a:pt x="8227" y="30033"/>
                    </a:lnTo>
                    <a:lnTo>
                      <a:pt x="39858" y="30033"/>
                    </a:lnTo>
                    <a:lnTo>
                      <a:pt x="39858" y="79464"/>
                    </a:lnTo>
                    <a:close/>
                    <a:moveTo>
                      <a:pt x="36564" y="90378"/>
                    </a:moveTo>
                    <a:lnTo>
                      <a:pt x="52319" y="90378"/>
                    </a:lnTo>
                    <a:lnTo>
                      <a:pt x="52319" y="30033"/>
                    </a:lnTo>
                    <a:lnTo>
                      <a:pt x="65535" y="30033"/>
                    </a:lnTo>
                    <a:lnTo>
                      <a:pt x="65535" y="19615"/>
                    </a:lnTo>
                    <a:lnTo>
                      <a:pt x="52319" y="19615"/>
                    </a:lnTo>
                    <a:lnTo>
                      <a:pt x="52319" y="-2213"/>
                    </a:lnTo>
                    <a:lnTo>
                      <a:pt x="39858" y="-2213"/>
                    </a:lnTo>
                    <a:lnTo>
                      <a:pt x="39858" y="19615"/>
                    </a:lnTo>
                    <a:lnTo>
                      <a:pt x="-1933" y="19615"/>
                    </a:lnTo>
                    <a:lnTo>
                      <a:pt x="-1933" y="31700"/>
                    </a:lnTo>
                    <a:lnTo>
                      <a:pt x="36564" y="90378"/>
                    </a:lnTo>
                    <a:close/>
                  </a:path>
                </a:pathLst>
              </a:custGeom>
              <a:grpFill/>
              <a:ln w="17" cap="flat">
                <a:noFill/>
                <a:prstDash val="solid"/>
                <a:round/>
              </a:ln>
            </p:spPr>
            <p:txBody>
              <a:bodyPr rtlCol="0" anchor="ctr"/>
              <a:lstStyle/>
              <a:p>
                <a:endParaRPr lang="en-US"/>
              </a:p>
            </p:txBody>
          </p:sp>
        </p:grpSp>
      </p:grpSp>
      <p:grpSp>
        <p:nvGrpSpPr>
          <p:cNvPr id="118" name="Graphic 3">
            <a:extLst>
              <a:ext uri="{FF2B5EF4-FFF2-40B4-BE49-F238E27FC236}">
                <a16:creationId xmlns:a16="http://schemas.microsoft.com/office/drawing/2014/main" id="{8BBDF598-5EB6-107D-2FF9-DABE5B5BACB5}"/>
              </a:ext>
            </a:extLst>
          </p:cNvPr>
          <p:cNvGrpSpPr/>
          <p:nvPr/>
        </p:nvGrpSpPr>
        <p:grpSpPr>
          <a:xfrm>
            <a:off x="4385816" y="3607751"/>
            <a:ext cx="324340" cy="100278"/>
            <a:chOff x="4951780" y="4142192"/>
            <a:chExt cx="324340" cy="100278"/>
          </a:xfrm>
          <a:solidFill>
            <a:schemeClr val="tx1"/>
          </a:solidFill>
        </p:grpSpPr>
        <p:sp>
          <p:nvSpPr>
            <p:cNvPr id="119" name="Freeform: Shape 118">
              <a:extLst>
                <a:ext uri="{FF2B5EF4-FFF2-40B4-BE49-F238E27FC236}">
                  <a16:creationId xmlns:a16="http://schemas.microsoft.com/office/drawing/2014/main" id="{37FC15A1-D974-6A81-8C82-A9143A67B793}"/>
                </a:ext>
              </a:extLst>
            </p:cNvPr>
            <p:cNvSpPr/>
            <p:nvPr/>
          </p:nvSpPr>
          <p:spPr>
            <a:xfrm>
              <a:off x="5189824" y="4188200"/>
              <a:ext cx="44449" cy="12699"/>
            </a:xfrm>
            <a:custGeom>
              <a:avLst/>
              <a:gdLst>
                <a:gd name="connsiteX0" fmla="*/ 44540 w 44449"/>
                <a:gd name="connsiteY0" fmla="*/ 88 h 12699"/>
                <a:gd name="connsiteX1" fmla="*/ 90 w 44449"/>
                <a:gd name="connsiteY1" fmla="*/ 88 h 12699"/>
              </a:gdLst>
              <a:ahLst/>
              <a:cxnLst>
                <a:cxn ang="0">
                  <a:pos x="connsiteX0" y="connsiteY0"/>
                </a:cxn>
                <a:cxn ang="0">
                  <a:pos x="connsiteX1" y="connsiteY1"/>
                </a:cxn>
              </a:cxnLst>
              <a:rect l="l" t="t" r="r" b="b"/>
              <a:pathLst>
                <a:path w="44449" h="12699">
                  <a:moveTo>
                    <a:pt x="44540" y="88"/>
                  </a:moveTo>
                  <a:lnTo>
                    <a:pt x="90" y="88"/>
                  </a:lnTo>
                </a:path>
              </a:pathLst>
            </a:custGeom>
            <a:grpFill/>
            <a:ln w="8848" cap="flat">
              <a:solidFill>
                <a:srgbClr val="000000"/>
              </a:solidFill>
              <a:prstDash val="solid"/>
              <a:round/>
            </a:ln>
          </p:spPr>
          <p:txBody>
            <a:bodyPr rtlCol="0" anchor="ctr"/>
            <a:lstStyle/>
            <a:p>
              <a:endParaRPr lang="en-US"/>
            </a:p>
          </p:txBody>
        </p:sp>
        <p:grpSp>
          <p:nvGrpSpPr>
            <p:cNvPr id="120" name="Graphic 3">
              <a:extLst>
                <a:ext uri="{FF2B5EF4-FFF2-40B4-BE49-F238E27FC236}">
                  <a16:creationId xmlns:a16="http://schemas.microsoft.com/office/drawing/2014/main" id="{83CFA355-E534-07C2-18E9-C58627542EF2}"/>
                </a:ext>
              </a:extLst>
            </p:cNvPr>
            <p:cNvGrpSpPr/>
            <p:nvPr/>
          </p:nvGrpSpPr>
          <p:grpSpPr>
            <a:xfrm>
              <a:off x="4951780" y="4142192"/>
              <a:ext cx="209542" cy="100278"/>
              <a:chOff x="4951780" y="4142192"/>
              <a:chExt cx="209542" cy="100278"/>
            </a:xfrm>
            <a:grpFill/>
          </p:grpSpPr>
          <p:sp>
            <p:nvSpPr>
              <p:cNvPr id="121" name="Freeform: Shape 120">
                <a:extLst>
                  <a:ext uri="{FF2B5EF4-FFF2-40B4-BE49-F238E27FC236}">
                    <a16:creationId xmlns:a16="http://schemas.microsoft.com/office/drawing/2014/main" id="{FDCC1742-8628-CA5A-D953-3E68037331FD}"/>
                  </a:ext>
                </a:extLst>
              </p:cNvPr>
              <p:cNvSpPr/>
              <p:nvPr/>
            </p:nvSpPr>
            <p:spPr>
              <a:xfrm flipV="1">
                <a:off x="4951780" y="4142192"/>
                <a:ext cx="63995" cy="96063"/>
              </a:xfrm>
              <a:custGeom>
                <a:avLst/>
                <a:gdLst>
                  <a:gd name="connsiteX0" fmla="*/ 30024 w 63995"/>
                  <a:gd name="connsiteY0" fmla="*/ 83900 h 96063"/>
                  <a:gd name="connsiteX1" fmla="*/ 15478 w 63995"/>
                  <a:gd name="connsiteY1" fmla="*/ 74375 h 96063"/>
                  <a:gd name="connsiteX2" fmla="*/ 10617 w 63995"/>
                  <a:gd name="connsiteY2" fmla="*/ 45761 h 96063"/>
                  <a:gd name="connsiteX3" fmla="*/ 15478 w 63995"/>
                  <a:gd name="connsiteY3" fmla="*/ 17205 h 96063"/>
                  <a:gd name="connsiteX4" fmla="*/ 30024 w 63995"/>
                  <a:gd name="connsiteY4" fmla="*/ 7680 h 96063"/>
                  <a:gd name="connsiteX5" fmla="*/ 44629 w 63995"/>
                  <a:gd name="connsiteY5" fmla="*/ 17205 h 96063"/>
                  <a:gd name="connsiteX6" fmla="*/ 49510 w 63995"/>
                  <a:gd name="connsiteY6" fmla="*/ 45761 h 96063"/>
                  <a:gd name="connsiteX7" fmla="*/ 44629 w 63995"/>
                  <a:gd name="connsiteY7" fmla="*/ 74375 h 96063"/>
                  <a:gd name="connsiteX8" fmla="*/ 30024 w 63995"/>
                  <a:gd name="connsiteY8" fmla="*/ 83900 h 96063"/>
                  <a:gd name="connsiteX9" fmla="*/ 30024 w 63995"/>
                  <a:gd name="connsiteY9" fmla="*/ 93822 h 96063"/>
                  <a:gd name="connsiteX10" fmla="*/ 53816 w 63995"/>
                  <a:gd name="connsiteY10" fmla="*/ 81499 h 96063"/>
                  <a:gd name="connsiteX11" fmla="*/ 62032 w 63995"/>
                  <a:gd name="connsiteY11" fmla="*/ 45761 h 96063"/>
                  <a:gd name="connsiteX12" fmla="*/ 53816 w 63995"/>
                  <a:gd name="connsiteY12" fmla="*/ 10062 h 96063"/>
                  <a:gd name="connsiteX13" fmla="*/ 30024 w 63995"/>
                  <a:gd name="connsiteY13" fmla="*/ -2241 h 96063"/>
                  <a:gd name="connsiteX14" fmla="*/ 6251 w 63995"/>
                  <a:gd name="connsiteY14" fmla="*/ 10062 h 96063"/>
                  <a:gd name="connsiteX15" fmla="*/ -1964 w 63995"/>
                  <a:gd name="connsiteY15" fmla="*/ 45761 h 96063"/>
                  <a:gd name="connsiteX16" fmla="*/ 6251 w 63995"/>
                  <a:gd name="connsiteY16" fmla="*/ 81499 h 96063"/>
                  <a:gd name="connsiteX17" fmla="*/ 30024 w 63995"/>
                  <a:gd name="connsiteY17" fmla="*/ 93822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00"/>
                    </a:moveTo>
                    <a:cubicBezTo>
                      <a:pt x="23581" y="83900"/>
                      <a:pt x="18733" y="80725"/>
                      <a:pt x="15478" y="74375"/>
                    </a:cubicBezTo>
                    <a:cubicBezTo>
                      <a:pt x="12237" y="68039"/>
                      <a:pt x="10617" y="58500"/>
                      <a:pt x="10617" y="45761"/>
                    </a:cubicBezTo>
                    <a:cubicBezTo>
                      <a:pt x="10617" y="33074"/>
                      <a:pt x="12237" y="23555"/>
                      <a:pt x="15478" y="17205"/>
                    </a:cubicBezTo>
                    <a:cubicBezTo>
                      <a:pt x="18733" y="10855"/>
                      <a:pt x="23581" y="7680"/>
                      <a:pt x="30024" y="7680"/>
                    </a:cubicBezTo>
                    <a:cubicBezTo>
                      <a:pt x="36519" y="7680"/>
                      <a:pt x="41388" y="10855"/>
                      <a:pt x="44629" y="17205"/>
                    </a:cubicBezTo>
                    <a:cubicBezTo>
                      <a:pt x="47883" y="23555"/>
                      <a:pt x="49510" y="33074"/>
                      <a:pt x="49510" y="45761"/>
                    </a:cubicBezTo>
                    <a:cubicBezTo>
                      <a:pt x="49510" y="58500"/>
                      <a:pt x="47883" y="68039"/>
                      <a:pt x="44629" y="74375"/>
                    </a:cubicBezTo>
                    <a:cubicBezTo>
                      <a:pt x="41388" y="80725"/>
                      <a:pt x="36519" y="83900"/>
                      <a:pt x="30024" y="83900"/>
                    </a:cubicBezTo>
                    <a:close/>
                    <a:moveTo>
                      <a:pt x="30024" y="93822"/>
                    </a:moveTo>
                    <a:cubicBezTo>
                      <a:pt x="40409" y="93822"/>
                      <a:pt x="48340" y="89714"/>
                      <a:pt x="53816" y="81499"/>
                    </a:cubicBezTo>
                    <a:cubicBezTo>
                      <a:pt x="59293" y="73297"/>
                      <a:pt x="62032" y="61384"/>
                      <a:pt x="62032" y="45761"/>
                    </a:cubicBezTo>
                    <a:cubicBezTo>
                      <a:pt x="62032" y="30177"/>
                      <a:pt x="59293" y="18277"/>
                      <a:pt x="53816" y="10062"/>
                    </a:cubicBezTo>
                    <a:cubicBezTo>
                      <a:pt x="48340" y="1860"/>
                      <a:pt x="40409" y="-2241"/>
                      <a:pt x="30024" y="-2241"/>
                    </a:cubicBezTo>
                    <a:cubicBezTo>
                      <a:pt x="19652" y="-2241"/>
                      <a:pt x="11728" y="1860"/>
                      <a:pt x="6251" y="10062"/>
                    </a:cubicBezTo>
                    <a:cubicBezTo>
                      <a:pt x="774" y="18277"/>
                      <a:pt x="-1964" y="30177"/>
                      <a:pt x="-1964" y="45761"/>
                    </a:cubicBezTo>
                    <a:cubicBezTo>
                      <a:pt x="-1964" y="61384"/>
                      <a:pt x="774" y="73297"/>
                      <a:pt x="6251" y="81499"/>
                    </a:cubicBezTo>
                    <a:cubicBezTo>
                      <a:pt x="11728" y="89714"/>
                      <a:pt x="19652" y="93822"/>
                      <a:pt x="30024" y="93822"/>
                    </a:cubicBezTo>
                    <a:close/>
                  </a:path>
                </a:pathLst>
              </a:custGeom>
              <a:grpFill/>
              <a:ln w="17" cap="flat">
                <a:no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26AAF021-F6CC-F23E-E84E-60C6DB05E445}"/>
                  </a:ext>
                </a:extLst>
              </p:cNvPr>
              <p:cNvSpPr/>
              <p:nvPr/>
            </p:nvSpPr>
            <p:spPr>
              <a:xfrm flipV="1">
                <a:off x="5037780" y="4220694"/>
                <a:ext cx="13096" cy="15755"/>
              </a:xfrm>
              <a:custGeom>
                <a:avLst/>
                <a:gdLst>
                  <a:gd name="connsiteX0" fmla="*/ -939 w 13096"/>
                  <a:gd name="connsiteY0" fmla="*/ 15450 h 15755"/>
                  <a:gd name="connsiteX1" fmla="*/ 12158 w 13096"/>
                  <a:gd name="connsiteY1" fmla="*/ 15450 h 15755"/>
                  <a:gd name="connsiteX2" fmla="*/ 12158 w 13096"/>
                  <a:gd name="connsiteY2" fmla="*/ -306 h 15755"/>
                  <a:gd name="connsiteX3" fmla="*/ -939 w 13096"/>
                  <a:gd name="connsiteY3" fmla="*/ -306 h 15755"/>
                  <a:gd name="connsiteX4" fmla="*/ -939 w 13096"/>
                  <a:gd name="connsiteY4" fmla="*/ 15450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50"/>
                    </a:moveTo>
                    <a:lnTo>
                      <a:pt x="12158" y="15450"/>
                    </a:lnTo>
                    <a:lnTo>
                      <a:pt x="12158" y="-306"/>
                    </a:lnTo>
                    <a:lnTo>
                      <a:pt x="-939" y="-306"/>
                    </a:lnTo>
                    <a:lnTo>
                      <a:pt x="-939" y="15450"/>
                    </a:lnTo>
                    <a:close/>
                  </a:path>
                </a:pathLst>
              </a:custGeom>
              <a:grpFill/>
              <a:ln w="17" cap="flat">
                <a:no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ACC865C0-702E-5B16-E813-D2DB792ED996}"/>
                  </a:ext>
                </a:extLst>
              </p:cNvPr>
              <p:cNvSpPr/>
              <p:nvPr/>
            </p:nvSpPr>
            <p:spPr>
              <a:xfrm flipV="1">
                <a:off x="5074379" y="4143859"/>
                <a:ext cx="59908" cy="94396"/>
              </a:xfrm>
              <a:custGeom>
                <a:avLst/>
                <a:gdLst>
                  <a:gd name="connsiteX0" fmla="*/ 1985 w 59908"/>
                  <a:gd name="connsiteY0" fmla="*/ 92197 h 94396"/>
                  <a:gd name="connsiteX1" fmla="*/ 51158 w 59908"/>
                  <a:gd name="connsiteY1" fmla="*/ 92197 h 94396"/>
                  <a:gd name="connsiteX2" fmla="*/ 51158 w 59908"/>
                  <a:gd name="connsiteY2" fmla="*/ 81640 h 94396"/>
                  <a:gd name="connsiteX3" fmla="*/ 13455 w 59908"/>
                  <a:gd name="connsiteY3" fmla="*/ 81640 h 94396"/>
                  <a:gd name="connsiteX4" fmla="*/ 13455 w 59908"/>
                  <a:gd name="connsiteY4" fmla="*/ 58959 h 94396"/>
                  <a:gd name="connsiteX5" fmla="*/ 18892 w 59908"/>
                  <a:gd name="connsiteY5" fmla="*/ 60348 h 94396"/>
                  <a:gd name="connsiteX6" fmla="*/ 24369 w 59908"/>
                  <a:gd name="connsiteY6" fmla="*/ 60805 h 94396"/>
                  <a:gd name="connsiteX7" fmla="*/ 48916 w 59908"/>
                  <a:gd name="connsiteY7" fmla="*/ 52311 h 94396"/>
                  <a:gd name="connsiteX8" fmla="*/ 57984 w 59908"/>
                  <a:gd name="connsiteY8" fmla="*/ 29313 h 94396"/>
                  <a:gd name="connsiteX9" fmla="*/ 48678 w 59908"/>
                  <a:gd name="connsiteY9" fmla="*/ 6075 h 94396"/>
                  <a:gd name="connsiteX10" fmla="*/ 22444 w 59908"/>
                  <a:gd name="connsiteY10" fmla="*/ -2199 h 94396"/>
                  <a:gd name="connsiteX11" fmla="*/ 10558 w 59908"/>
                  <a:gd name="connsiteY11" fmla="*/ -1207 h 94396"/>
                  <a:gd name="connsiteX12" fmla="*/ -1924 w 59908"/>
                  <a:gd name="connsiteY12" fmla="*/ 1769 h 94396"/>
                  <a:gd name="connsiteX13" fmla="*/ -1924 w 59908"/>
                  <a:gd name="connsiteY13" fmla="*/ 14370 h 94396"/>
                  <a:gd name="connsiteX14" fmla="*/ 9605 w 59908"/>
                  <a:gd name="connsiteY14" fmla="*/ 9846 h 94396"/>
                  <a:gd name="connsiteX15" fmla="*/ 22186 w 59908"/>
                  <a:gd name="connsiteY15" fmla="*/ 8358 h 94396"/>
                  <a:gd name="connsiteX16" fmla="*/ 39173 w 59908"/>
                  <a:gd name="connsiteY16" fmla="*/ 13993 h 94396"/>
                  <a:gd name="connsiteX17" fmla="*/ 45443 w 59908"/>
                  <a:gd name="connsiteY17" fmla="*/ 29313 h 94396"/>
                  <a:gd name="connsiteX18" fmla="*/ 39173 w 59908"/>
                  <a:gd name="connsiteY18" fmla="*/ 44612 h 94396"/>
                  <a:gd name="connsiteX19" fmla="*/ 22186 w 59908"/>
                  <a:gd name="connsiteY19" fmla="*/ 50267 h 94396"/>
                  <a:gd name="connsiteX20" fmla="*/ 12165 w 59908"/>
                  <a:gd name="connsiteY20" fmla="*/ 49156 h 94396"/>
                  <a:gd name="connsiteX21" fmla="*/ 1985 w 59908"/>
                  <a:gd name="connsiteY21" fmla="*/ 45684 h 94396"/>
                  <a:gd name="connsiteX22" fmla="*/ 1985 w 59908"/>
                  <a:gd name="connsiteY22" fmla="*/ 9219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1985" y="92197"/>
                    </a:moveTo>
                    <a:lnTo>
                      <a:pt x="51158" y="92197"/>
                    </a:lnTo>
                    <a:lnTo>
                      <a:pt x="51158" y="81640"/>
                    </a:lnTo>
                    <a:lnTo>
                      <a:pt x="13455" y="81640"/>
                    </a:lnTo>
                    <a:lnTo>
                      <a:pt x="13455" y="58959"/>
                    </a:lnTo>
                    <a:cubicBezTo>
                      <a:pt x="15267" y="59581"/>
                      <a:pt x="17080" y="60044"/>
                      <a:pt x="18892" y="60348"/>
                    </a:cubicBezTo>
                    <a:cubicBezTo>
                      <a:pt x="20718" y="60652"/>
                      <a:pt x="22544" y="60805"/>
                      <a:pt x="24369" y="60805"/>
                    </a:cubicBezTo>
                    <a:cubicBezTo>
                      <a:pt x="34701" y="60805"/>
                      <a:pt x="42883" y="57973"/>
                      <a:pt x="48916" y="52311"/>
                    </a:cubicBezTo>
                    <a:cubicBezTo>
                      <a:pt x="54962" y="46649"/>
                      <a:pt x="57984" y="38983"/>
                      <a:pt x="57984" y="29313"/>
                    </a:cubicBezTo>
                    <a:cubicBezTo>
                      <a:pt x="57984" y="19351"/>
                      <a:pt x="54882" y="11605"/>
                      <a:pt x="48678" y="6075"/>
                    </a:cubicBezTo>
                    <a:cubicBezTo>
                      <a:pt x="42473" y="559"/>
                      <a:pt x="33729" y="-2199"/>
                      <a:pt x="22444" y="-2199"/>
                    </a:cubicBezTo>
                    <a:cubicBezTo>
                      <a:pt x="18555" y="-2199"/>
                      <a:pt x="14593" y="-1869"/>
                      <a:pt x="10558" y="-1207"/>
                    </a:cubicBezTo>
                    <a:cubicBezTo>
                      <a:pt x="6536" y="-546"/>
                      <a:pt x="2376" y="446"/>
                      <a:pt x="-1924" y="1769"/>
                    </a:cubicBezTo>
                    <a:lnTo>
                      <a:pt x="-1924" y="14370"/>
                    </a:lnTo>
                    <a:cubicBezTo>
                      <a:pt x="1794" y="12346"/>
                      <a:pt x="5637" y="10838"/>
                      <a:pt x="9605" y="9846"/>
                    </a:cubicBezTo>
                    <a:cubicBezTo>
                      <a:pt x="13574" y="8854"/>
                      <a:pt x="17768" y="8358"/>
                      <a:pt x="22186" y="8358"/>
                    </a:cubicBezTo>
                    <a:cubicBezTo>
                      <a:pt x="29343" y="8358"/>
                      <a:pt x="35005" y="10236"/>
                      <a:pt x="39173" y="13993"/>
                    </a:cubicBezTo>
                    <a:cubicBezTo>
                      <a:pt x="43353" y="17750"/>
                      <a:pt x="45443" y="22857"/>
                      <a:pt x="45443" y="29313"/>
                    </a:cubicBezTo>
                    <a:cubicBezTo>
                      <a:pt x="45443" y="35755"/>
                      <a:pt x="43353" y="40855"/>
                      <a:pt x="39173" y="44612"/>
                    </a:cubicBezTo>
                    <a:cubicBezTo>
                      <a:pt x="35005" y="48382"/>
                      <a:pt x="29343" y="50267"/>
                      <a:pt x="22186" y="50267"/>
                    </a:cubicBezTo>
                    <a:cubicBezTo>
                      <a:pt x="18839" y="50267"/>
                      <a:pt x="15499" y="49897"/>
                      <a:pt x="12165" y="49156"/>
                    </a:cubicBezTo>
                    <a:cubicBezTo>
                      <a:pt x="8845" y="48415"/>
                      <a:pt x="5452" y="47258"/>
                      <a:pt x="1985" y="45684"/>
                    </a:cubicBezTo>
                    <a:lnTo>
                      <a:pt x="1985" y="92197"/>
                    </a:lnTo>
                    <a:close/>
                  </a:path>
                </a:pathLst>
              </a:custGeom>
              <a:grpFill/>
              <a:ln w="17" cap="flat">
                <a:noFill/>
                <a:prstDash val="solid"/>
                <a:round/>
              </a:ln>
            </p:spPr>
            <p:txBody>
              <a:bodyPr rtlCol="0" anchor="ctr"/>
              <a:lstStyle/>
              <a:p>
                <a:endParaRPr lang="en-US"/>
              </a:p>
            </p:txBody>
          </p:sp>
        </p:grpSp>
      </p:grpSp>
      <p:grpSp>
        <p:nvGrpSpPr>
          <p:cNvPr id="124" name="Graphic 3">
            <a:extLst>
              <a:ext uri="{FF2B5EF4-FFF2-40B4-BE49-F238E27FC236}">
                <a16:creationId xmlns:a16="http://schemas.microsoft.com/office/drawing/2014/main" id="{BCEDF88B-3A31-5761-0B3C-9630BA03DCF0}"/>
              </a:ext>
            </a:extLst>
          </p:cNvPr>
          <p:cNvGrpSpPr/>
          <p:nvPr/>
        </p:nvGrpSpPr>
        <p:grpSpPr>
          <a:xfrm>
            <a:off x="4385816" y="3205578"/>
            <a:ext cx="324340" cy="100278"/>
            <a:chOff x="4951780" y="3740019"/>
            <a:chExt cx="324340" cy="100278"/>
          </a:xfrm>
          <a:solidFill>
            <a:schemeClr val="tx1"/>
          </a:solidFill>
        </p:grpSpPr>
        <p:sp>
          <p:nvSpPr>
            <p:cNvPr id="125" name="Freeform: Shape 124">
              <a:extLst>
                <a:ext uri="{FF2B5EF4-FFF2-40B4-BE49-F238E27FC236}">
                  <a16:creationId xmlns:a16="http://schemas.microsoft.com/office/drawing/2014/main" id="{8CF561CB-AC6F-9F73-999C-8CF082C53B55}"/>
                </a:ext>
              </a:extLst>
            </p:cNvPr>
            <p:cNvSpPr/>
            <p:nvPr/>
          </p:nvSpPr>
          <p:spPr>
            <a:xfrm>
              <a:off x="5189824" y="3786027"/>
              <a:ext cx="44449" cy="12699"/>
            </a:xfrm>
            <a:custGeom>
              <a:avLst/>
              <a:gdLst>
                <a:gd name="connsiteX0" fmla="*/ 44540 w 44449"/>
                <a:gd name="connsiteY0" fmla="*/ 56 h 12699"/>
                <a:gd name="connsiteX1" fmla="*/ 90 w 44449"/>
                <a:gd name="connsiteY1" fmla="*/ 56 h 12699"/>
              </a:gdLst>
              <a:ahLst/>
              <a:cxnLst>
                <a:cxn ang="0">
                  <a:pos x="connsiteX0" y="connsiteY0"/>
                </a:cxn>
                <a:cxn ang="0">
                  <a:pos x="connsiteX1" y="connsiteY1"/>
                </a:cxn>
              </a:cxnLst>
              <a:rect l="l" t="t" r="r" b="b"/>
              <a:pathLst>
                <a:path w="44449" h="12699">
                  <a:moveTo>
                    <a:pt x="44540" y="56"/>
                  </a:moveTo>
                  <a:lnTo>
                    <a:pt x="90" y="56"/>
                  </a:lnTo>
                </a:path>
              </a:pathLst>
            </a:custGeom>
            <a:grpFill/>
            <a:ln w="8848" cap="flat">
              <a:solidFill>
                <a:srgbClr val="000000"/>
              </a:solidFill>
              <a:prstDash val="solid"/>
              <a:round/>
            </a:ln>
          </p:spPr>
          <p:txBody>
            <a:bodyPr rtlCol="0" anchor="ctr"/>
            <a:lstStyle/>
            <a:p>
              <a:endParaRPr lang="en-US"/>
            </a:p>
          </p:txBody>
        </p:sp>
        <p:grpSp>
          <p:nvGrpSpPr>
            <p:cNvPr id="126" name="Graphic 3">
              <a:extLst>
                <a:ext uri="{FF2B5EF4-FFF2-40B4-BE49-F238E27FC236}">
                  <a16:creationId xmlns:a16="http://schemas.microsoft.com/office/drawing/2014/main" id="{7F1CD9E3-323D-3A07-A098-28C64FBA4D3B}"/>
                </a:ext>
              </a:extLst>
            </p:cNvPr>
            <p:cNvGrpSpPr/>
            <p:nvPr/>
          </p:nvGrpSpPr>
          <p:grpSpPr>
            <a:xfrm>
              <a:off x="4951780" y="3740019"/>
              <a:ext cx="213096" cy="100278"/>
              <a:chOff x="4951780" y="3740019"/>
              <a:chExt cx="213096" cy="100278"/>
            </a:xfrm>
            <a:grpFill/>
          </p:grpSpPr>
          <p:sp>
            <p:nvSpPr>
              <p:cNvPr id="127" name="Freeform: Shape 126">
                <a:extLst>
                  <a:ext uri="{FF2B5EF4-FFF2-40B4-BE49-F238E27FC236}">
                    <a16:creationId xmlns:a16="http://schemas.microsoft.com/office/drawing/2014/main" id="{DCF071B0-C078-610C-FD50-621980C6088A}"/>
                  </a:ext>
                </a:extLst>
              </p:cNvPr>
              <p:cNvSpPr/>
              <p:nvPr/>
            </p:nvSpPr>
            <p:spPr>
              <a:xfrm flipV="1">
                <a:off x="4951780" y="3740019"/>
                <a:ext cx="63995" cy="96063"/>
              </a:xfrm>
              <a:custGeom>
                <a:avLst/>
                <a:gdLst>
                  <a:gd name="connsiteX0" fmla="*/ 30024 w 63995"/>
                  <a:gd name="connsiteY0" fmla="*/ 83869 h 96063"/>
                  <a:gd name="connsiteX1" fmla="*/ 15478 w 63995"/>
                  <a:gd name="connsiteY1" fmla="*/ 74344 h 96063"/>
                  <a:gd name="connsiteX2" fmla="*/ 10617 w 63995"/>
                  <a:gd name="connsiteY2" fmla="*/ 45729 h 96063"/>
                  <a:gd name="connsiteX3" fmla="*/ 15478 w 63995"/>
                  <a:gd name="connsiteY3" fmla="*/ 17174 h 96063"/>
                  <a:gd name="connsiteX4" fmla="*/ 30024 w 63995"/>
                  <a:gd name="connsiteY4" fmla="*/ 7649 h 96063"/>
                  <a:gd name="connsiteX5" fmla="*/ 44629 w 63995"/>
                  <a:gd name="connsiteY5" fmla="*/ 17174 h 96063"/>
                  <a:gd name="connsiteX6" fmla="*/ 49510 w 63995"/>
                  <a:gd name="connsiteY6" fmla="*/ 45729 h 96063"/>
                  <a:gd name="connsiteX7" fmla="*/ 44629 w 63995"/>
                  <a:gd name="connsiteY7" fmla="*/ 74344 h 96063"/>
                  <a:gd name="connsiteX8" fmla="*/ 30024 w 63995"/>
                  <a:gd name="connsiteY8" fmla="*/ 83869 h 96063"/>
                  <a:gd name="connsiteX9" fmla="*/ 30024 w 63995"/>
                  <a:gd name="connsiteY9" fmla="*/ 93790 h 96063"/>
                  <a:gd name="connsiteX10" fmla="*/ 53816 w 63995"/>
                  <a:gd name="connsiteY10" fmla="*/ 81468 h 96063"/>
                  <a:gd name="connsiteX11" fmla="*/ 62032 w 63995"/>
                  <a:gd name="connsiteY11" fmla="*/ 45729 h 96063"/>
                  <a:gd name="connsiteX12" fmla="*/ 53816 w 63995"/>
                  <a:gd name="connsiteY12" fmla="*/ 10030 h 96063"/>
                  <a:gd name="connsiteX13" fmla="*/ 30024 w 63995"/>
                  <a:gd name="connsiteY13" fmla="*/ -2273 h 96063"/>
                  <a:gd name="connsiteX14" fmla="*/ 6251 w 63995"/>
                  <a:gd name="connsiteY14" fmla="*/ 10030 h 96063"/>
                  <a:gd name="connsiteX15" fmla="*/ -1964 w 63995"/>
                  <a:gd name="connsiteY15" fmla="*/ 45729 h 96063"/>
                  <a:gd name="connsiteX16" fmla="*/ 6251 w 63995"/>
                  <a:gd name="connsiteY16" fmla="*/ 81468 h 96063"/>
                  <a:gd name="connsiteX17" fmla="*/ 30024 w 63995"/>
                  <a:gd name="connsiteY17" fmla="*/ 9379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869"/>
                    </a:moveTo>
                    <a:cubicBezTo>
                      <a:pt x="23581" y="83869"/>
                      <a:pt x="18733" y="80694"/>
                      <a:pt x="15478" y="74344"/>
                    </a:cubicBezTo>
                    <a:cubicBezTo>
                      <a:pt x="12237" y="68007"/>
                      <a:pt x="10617" y="58469"/>
                      <a:pt x="10617" y="45729"/>
                    </a:cubicBezTo>
                    <a:cubicBezTo>
                      <a:pt x="10617" y="33042"/>
                      <a:pt x="12237" y="23524"/>
                      <a:pt x="15478" y="17174"/>
                    </a:cubicBezTo>
                    <a:cubicBezTo>
                      <a:pt x="18733" y="10824"/>
                      <a:pt x="23581" y="7649"/>
                      <a:pt x="30024" y="7649"/>
                    </a:cubicBezTo>
                    <a:cubicBezTo>
                      <a:pt x="36519" y="7649"/>
                      <a:pt x="41388" y="10824"/>
                      <a:pt x="44629" y="17174"/>
                    </a:cubicBezTo>
                    <a:cubicBezTo>
                      <a:pt x="47883" y="23524"/>
                      <a:pt x="49510" y="33042"/>
                      <a:pt x="49510" y="45729"/>
                    </a:cubicBezTo>
                    <a:cubicBezTo>
                      <a:pt x="49510" y="58469"/>
                      <a:pt x="47883" y="68007"/>
                      <a:pt x="44629" y="74344"/>
                    </a:cubicBezTo>
                    <a:cubicBezTo>
                      <a:pt x="41388" y="80694"/>
                      <a:pt x="36519" y="83869"/>
                      <a:pt x="30024" y="83869"/>
                    </a:cubicBezTo>
                    <a:close/>
                    <a:moveTo>
                      <a:pt x="30024" y="93790"/>
                    </a:moveTo>
                    <a:cubicBezTo>
                      <a:pt x="40409" y="93790"/>
                      <a:pt x="48340" y="89683"/>
                      <a:pt x="53816" y="81468"/>
                    </a:cubicBezTo>
                    <a:cubicBezTo>
                      <a:pt x="59293" y="73265"/>
                      <a:pt x="62032" y="61353"/>
                      <a:pt x="62032" y="45729"/>
                    </a:cubicBezTo>
                    <a:cubicBezTo>
                      <a:pt x="62032" y="30145"/>
                      <a:pt x="59293" y="18245"/>
                      <a:pt x="53816" y="10030"/>
                    </a:cubicBezTo>
                    <a:cubicBezTo>
                      <a:pt x="48340" y="1828"/>
                      <a:pt x="40409" y="-2273"/>
                      <a:pt x="30024" y="-2273"/>
                    </a:cubicBezTo>
                    <a:cubicBezTo>
                      <a:pt x="19652" y="-2273"/>
                      <a:pt x="11728" y="1828"/>
                      <a:pt x="6251" y="10030"/>
                    </a:cubicBezTo>
                    <a:cubicBezTo>
                      <a:pt x="774" y="18245"/>
                      <a:pt x="-1964" y="30145"/>
                      <a:pt x="-1964" y="45729"/>
                    </a:cubicBezTo>
                    <a:cubicBezTo>
                      <a:pt x="-1964" y="61353"/>
                      <a:pt x="774" y="73265"/>
                      <a:pt x="6251" y="81468"/>
                    </a:cubicBezTo>
                    <a:cubicBezTo>
                      <a:pt x="11728" y="89683"/>
                      <a:pt x="19652" y="93790"/>
                      <a:pt x="30024" y="93790"/>
                    </a:cubicBezTo>
                    <a:close/>
                  </a:path>
                </a:pathLst>
              </a:custGeom>
              <a:grpFill/>
              <a:ln w="1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BD5F32DD-A440-87C6-26F2-2231E69D4B9C}"/>
                  </a:ext>
                </a:extLst>
              </p:cNvPr>
              <p:cNvSpPr/>
              <p:nvPr/>
            </p:nvSpPr>
            <p:spPr>
              <a:xfrm flipV="1">
                <a:off x="5037780" y="3818521"/>
                <a:ext cx="13096" cy="15755"/>
              </a:xfrm>
              <a:custGeom>
                <a:avLst/>
                <a:gdLst>
                  <a:gd name="connsiteX0" fmla="*/ -939 w 13096"/>
                  <a:gd name="connsiteY0" fmla="*/ 15418 h 15755"/>
                  <a:gd name="connsiteX1" fmla="*/ 12158 w 13096"/>
                  <a:gd name="connsiteY1" fmla="*/ 15418 h 15755"/>
                  <a:gd name="connsiteX2" fmla="*/ 12158 w 13096"/>
                  <a:gd name="connsiteY2" fmla="*/ -338 h 15755"/>
                  <a:gd name="connsiteX3" fmla="*/ -939 w 13096"/>
                  <a:gd name="connsiteY3" fmla="*/ -338 h 15755"/>
                  <a:gd name="connsiteX4" fmla="*/ -939 w 13096"/>
                  <a:gd name="connsiteY4" fmla="*/ 1541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18"/>
                    </a:moveTo>
                    <a:lnTo>
                      <a:pt x="12158" y="15418"/>
                    </a:lnTo>
                    <a:lnTo>
                      <a:pt x="12158" y="-338"/>
                    </a:lnTo>
                    <a:lnTo>
                      <a:pt x="-939" y="-338"/>
                    </a:lnTo>
                    <a:lnTo>
                      <a:pt x="-939" y="15418"/>
                    </a:lnTo>
                    <a:close/>
                  </a:path>
                </a:pathLst>
              </a:custGeom>
              <a:grpFill/>
              <a:ln w="1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952221F5-E203-0A95-92A2-7C47BED7D5FA}"/>
                  </a:ext>
                </a:extLst>
              </p:cNvPr>
              <p:cNvSpPr/>
              <p:nvPr/>
            </p:nvSpPr>
            <p:spPr>
              <a:xfrm flipV="1">
                <a:off x="5073446" y="3740019"/>
                <a:ext cx="63936" cy="96063"/>
              </a:xfrm>
              <a:custGeom>
                <a:avLst/>
                <a:gdLst>
                  <a:gd name="connsiteX0" fmla="*/ 31081 w 63936"/>
                  <a:gd name="connsiteY0" fmla="*/ 50809 h 96063"/>
                  <a:gd name="connsiteX1" fmla="*/ 17707 w 63936"/>
                  <a:gd name="connsiteY1" fmla="*/ 45034 h 96063"/>
                  <a:gd name="connsiteX2" fmla="*/ 12786 w 63936"/>
                  <a:gd name="connsiteY2" fmla="*/ 29239 h 96063"/>
                  <a:gd name="connsiteX3" fmla="*/ 17707 w 63936"/>
                  <a:gd name="connsiteY3" fmla="*/ 13443 h 96063"/>
                  <a:gd name="connsiteX4" fmla="*/ 31081 w 63936"/>
                  <a:gd name="connsiteY4" fmla="*/ 7649 h 96063"/>
                  <a:gd name="connsiteX5" fmla="*/ 44436 w 63936"/>
                  <a:gd name="connsiteY5" fmla="*/ 13443 h 96063"/>
                  <a:gd name="connsiteX6" fmla="*/ 49358 w 63936"/>
                  <a:gd name="connsiteY6" fmla="*/ 29239 h 96063"/>
                  <a:gd name="connsiteX7" fmla="*/ 44436 w 63936"/>
                  <a:gd name="connsiteY7" fmla="*/ 45034 h 96063"/>
                  <a:gd name="connsiteX8" fmla="*/ 31081 w 63936"/>
                  <a:gd name="connsiteY8" fmla="*/ 50809 h 96063"/>
                  <a:gd name="connsiteX9" fmla="*/ 55946 w 63936"/>
                  <a:gd name="connsiteY9" fmla="*/ 90080 h 96063"/>
                  <a:gd name="connsiteX10" fmla="*/ 55946 w 63936"/>
                  <a:gd name="connsiteY10" fmla="*/ 78670 h 96063"/>
                  <a:gd name="connsiteX11" fmla="*/ 46421 w 63936"/>
                  <a:gd name="connsiteY11" fmla="*/ 82063 h 96063"/>
                  <a:gd name="connsiteX12" fmla="*/ 36896 w 63936"/>
                  <a:gd name="connsiteY12" fmla="*/ 83253 h 96063"/>
                  <a:gd name="connsiteX13" fmla="*/ 17945 w 63936"/>
                  <a:gd name="connsiteY13" fmla="*/ 74879 h 96063"/>
                  <a:gd name="connsiteX14" fmla="*/ 10484 w 63936"/>
                  <a:gd name="connsiteY14" fmla="*/ 49579 h 96063"/>
                  <a:gd name="connsiteX15" fmla="*/ 19652 w 63936"/>
                  <a:gd name="connsiteY15" fmla="*/ 57853 h 96063"/>
                  <a:gd name="connsiteX16" fmla="*/ 31816 w 63936"/>
                  <a:gd name="connsiteY16" fmla="*/ 60731 h 96063"/>
                  <a:gd name="connsiteX17" fmla="*/ 53862 w 63936"/>
                  <a:gd name="connsiteY17" fmla="*/ 52258 h 96063"/>
                  <a:gd name="connsiteX18" fmla="*/ 61958 w 63936"/>
                  <a:gd name="connsiteY18" fmla="*/ 29239 h 96063"/>
                  <a:gd name="connsiteX19" fmla="*/ 53525 w 63936"/>
                  <a:gd name="connsiteY19" fmla="*/ 6339 h 96063"/>
                  <a:gd name="connsiteX20" fmla="*/ 31081 w 63936"/>
                  <a:gd name="connsiteY20" fmla="*/ -2273 h 96063"/>
                  <a:gd name="connsiteX21" fmla="*/ 6515 w 63936"/>
                  <a:gd name="connsiteY21" fmla="*/ 10030 h 96063"/>
                  <a:gd name="connsiteX22" fmla="*/ -1978 w 63936"/>
                  <a:gd name="connsiteY22" fmla="*/ 45729 h 96063"/>
                  <a:gd name="connsiteX23" fmla="*/ 8440 w 63936"/>
                  <a:gd name="connsiteY23" fmla="*/ 80733 h 96063"/>
                  <a:gd name="connsiteX24" fmla="*/ 36400 w 63936"/>
                  <a:gd name="connsiteY24" fmla="*/ 93790 h 96063"/>
                  <a:gd name="connsiteX25" fmla="*/ 45925 w 63936"/>
                  <a:gd name="connsiteY25" fmla="*/ 92858 h 96063"/>
                  <a:gd name="connsiteX26" fmla="*/ 55946 w 63936"/>
                  <a:gd name="connsiteY26" fmla="*/ 900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36" h="96063">
                    <a:moveTo>
                      <a:pt x="31081" y="50809"/>
                    </a:moveTo>
                    <a:cubicBezTo>
                      <a:pt x="25459" y="50809"/>
                      <a:pt x="21001" y="48884"/>
                      <a:pt x="17707" y="45034"/>
                    </a:cubicBezTo>
                    <a:cubicBezTo>
                      <a:pt x="14426" y="41198"/>
                      <a:pt x="12786" y="35933"/>
                      <a:pt x="12786" y="29239"/>
                    </a:cubicBezTo>
                    <a:cubicBezTo>
                      <a:pt x="12786" y="22585"/>
                      <a:pt x="14426" y="17319"/>
                      <a:pt x="17707" y="13443"/>
                    </a:cubicBezTo>
                    <a:cubicBezTo>
                      <a:pt x="21001" y="9580"/>
                      <a:pt x="25459" y="7649"/>
                      <a:pt x="31081" y="7649"/>
                    </a:cubicBezTo>
                    <a:cubicBezTo>
                      <a:pt x="36704" y="7649"/>
                      <a:pt x="41156" y="9580"/>
                      <a:pt x="44436" y="13443"/>
                    </a:cubicBezTo>
                    <a:cubicBezTo>
                      <a:pt x="47717" y="17319"/>
                      <a:pt x="49358" y="22585"/>
                      <a:pt x="49358" y="29239"/>
                    </a:cubicBezTo>
                    <a:cubicBezTo>
                      <a:pt x="49358" y="35933"/>
                      <a:pt x="47717" y="41198"/>
                      <a:pt x="44436" y="45034"/>
                    </a:cubicBezTo>
                    <a:cubicBezTo>
                      <a:pt x="41156" y="48884"/>
                      <a:pt x="36704" y="50809"/>
                      <a:pt x="31081" y="50809"/>
                    </a:cubicBezTo>
                    <a:close/>
                    <a:moveTo>
                      <a:pt x="55946" y="90080"/>
                    </a:moveTo>
                    <a:lnTo>
                      <a:pt x="55946" y="78670"/>
                    </a:lnTo>
                    <a:cubicBezTo>
                      <a:pt x="52797" y="80151"/>
                      <a:pt x="49622" y="81282"/>
                      <a:pt x="46421" y="82063"/>
                    </a:cubicBezTo>
                    <a:cubicBezTo>
                      <a:pt x="43219" y="82857"/>
                      <a:pt x="40044" y="83253"/>
                      <a:pt x="36896" y="83253"/>
                    </a:cubicBezTo>
                    <a:cubicBezTo>
                      <a:pt x="28627" y="83253"/>
                      <a:pt x="22311" y="80462"/>
                      <a:pt x="17945" y="74879"/>
                    </a:cubicBezTo>
                    <a:cubicBezTo>
                      <a:pt x="13593" y="69297"/>
                      <a:pt x="11105" y="60863"/>
                      <a:pt x="10484" y="49579"/>
                    </a:cubicBezTo>
                    <a:cubicBezTo>
                      <a:pt x="12918" y="53177"/>
                      <a:pt x="15974" y="55935"/>
                      <a:pt x="19652" y="57853"/>
                    </a:cubicBezTo>
                    <a:cubicBezTo>
                      <a:pt x="23342" y="59772"/>
                      <a:pt x="27397" y="60731"/>
                      <a:pt x="31816" y="60731"/>
                    </a:cubicBezTo>
                    <a:cubicBezTo>
                      <a:pt x="41116" y="60731"/>
                      <a:pt x="48465" y="57906"/>
                      <a:pt x="53862" y="52258"/>
                    </a:cubicBezTo>
                    <a:cubicBezTo>
                      <a:pt x="59260" y="46622"/>
                      <a:pt x="61958" y="38949"/>
                      <a:pt x="61958" y="29239"/>
                    </a:cubicBezTo>
                    <a:cubicBezTo>
                      <a:pt x="61958" y="19727"/>
                      <a:pt x="59147" y="12094"/>
                      <a:pt x="53525" y="6339"/>
                    </a:cubicBezTo>
                    <a:cubicBezTo>
                      <a:pt x="47902" y="598"/>
                      <a:pt x="40421" y="-2273"/>
                      <a:pt x="31081" y="-2273"/>
                    </a:cubicBezTo>
                    <a:cubicBezTo>
                      <a:pt x="20366" y="-2273"/>
                      <a:pt x="12177" y="1828"/>
                      <a:pt x="6515" y="10030"/>
                    </a:cubicBezTo>
                    <a:cubicBezTo>
                      <a:pt x="853" y="18245"/>
                      <a:pt x="-1978" y="30145"/>
                      <a:pt x="-1978" y="45729"/>
                    </a:cubicBezTo>
                    <a:cubicBezTo>
                      <a:pt x="-1978" y="60360"/>
                      <a:pt x="1495" y="72028"/>
                      <a:pt x="8440" y="80733"/>
                    </a:cubicBezTo>
                    <a:cubicBezTo>
                      <a:pt x="15385" y="89438"/>
                      <a:pt x="24705" y="93790"/>
                      <a:pt x="36400" y="93790"/>
                    </a:cubicBezTo>
                    <a:cubicBezTo>
                      <a:pt x="39548" y="93790"/>
                      <a:pt x="42723" y="93480"/>
                      <a:pt x="45925" y="92858"/>
                    </a:cubicBezTo>
                    <a:cubicBezTo>
                      <a:pt x="49126" y="92236"/>
                      <a:pt x="52466" y="91310"/>
                      <a:pt x="55946" y="90080"/>
                    </a:cubicBezTo>
                    <a:close/>
                  </a:path>
                </a:pathLst>
              </a:custGeom>
              <a:grpFill/>
              <a:ln w="17" cap="flat">
                <a:noFill/>
                <a:prstDash val="solid"/>
                <a:round/>
              </a:ln>
            </p:spPr>
            <p:txBody>
              <a:bodyPr rtlCol="0" anchor="ctr"/>
              <a:lstStyle/>
              <a:p>
                <a:endParaRPr lang="en-US"/>
              </a:p>
            </p:txBody>
          </p:sp>
        </p:grpSp>
      </p:grpSp>
      <p:grpSp>
        <p:nvGrpSpPr>
          <p:cNvPr id="140" name="Graphic 3">
            <a:extLst>
              <a:ext uri="{FF2B5EF4-FFF2-40B4-BE49-F238E27FC236}">
                <a16:creationId xmlns:a16="http://schemas.microsoft.com/office/drawing/2014/main" id="{0A17D008-0D8A-63CC-CF2B-6A44441D3C85}"/>
              </a:ext>
            </a:extLst>
          </p:cNvPr>
          <p:cNvGrpSpPr/>
          <p:nvPr/>
        </p:nvGrpSpPr>
        <p:grpSpPr>
          <a:xfrm>
            <a:off x="4990432" y="3104310"/>
            <a:ext cx="7396658" cy="2672678"/>
            <a:chOff x="5556396" y="3638751"/>
            <a:chExt cx="7396658" cy="2672678"/>
          </a:xfrm>
          <a:noFill/>
        </p:grpSpPr>
        <p:sp>
          <p:nvSpPr>
            <p:cNvPr id="141" name="Freeform: Shape 140">
              <a:extLst>
                <a:ext uri="{FF2B5EF4-FFF2-40B4-BE49-F238E27FC236}">
                  <a16:creationId xmlns:a16="http://schemas.microsoft.com/office/drawing/2014/main" id="{AD0C239B-08DF-A940-8988-8565A5F860F4}"/>
                </a:ext>
              </a:extLst>
            </p:cNvPr>
            <p:cNvSpPr/>
            <p:nvPr/>
          </p:nvSpPr>
          <p:spPr>
            <a:xfrm>
              <a:off x="555639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DFFAC3E5-F35E-442F-1DC4-07B945544987}"/>
                </a:ext>
              </a:extLst>
            </p:cNvPr>
            <p:cNvSpPr/>
            <p:nvPr/>
          </p:nvSpPr>
          <p:spPr>
            <a:xfrm>
              <a:off x="5717445" y="6064311"/>
              <a:ext cx="12699" cy="134759"/>
            </a:xfrm>
            <a:custGeom>
              <a:avLst/>
              <a:gdLst>
                <a:gd name="connsiteX0" fmla="*/ 0 w 12699"/>
                <a:gd name="connsiteY0" fmla="*/ 134760 h 134759"/>
                <a:gd name="connsiteX1" fmla="*/ 0 w 12699"/>
                <a:gd name="connsiteY1" fmla="*/ 0 h 134759"/>
              </a:gdLst>
              <a:ahLst/>
              <a:cxnLst>
                <a:cxn ang="0">
                  <a:pos x="connsiteX0" y="connsiteY0"/>
                </a:cxn>
                <a:cxn ang="0">
                  <a:pos x="connsiteX1" y="connsiteY1"/>
                </a:cxn>
              </a:cxnLst>
              <a:rect l="l" t="t" r="r" b="b"/>
              <a:pathLst>
                <a:path w="12699" h="134759">
                  <a:moveTo>
                    <a:pt x="0" y="134760"/>
                  </a:moveTo>
                  <a:lnTo>
                    <a:pt x="0" y="0"/>
                  </a:lnTo>
                </a:path>
              </a:pathLst>
            </a:custGeom>
            <a:noFill/>
            <a:ln w="16589" cap="flat">
              <a:solidFill>
                <a:schemeClr val="accent1"/>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E6BD2837-351B-3068-3959-CD50AD5002EE}"/>
                </a:ext>
              </a:extLst>
            </p:cNvPr>
            <p:cNvSpPr/>
            <p:nvPr/>
          </p:nvSpPr>
          <p:spPr>
            <a:xfrm>
              <a:off x="587850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6FC4A1D9-EF3A-13F7-9438-0415A8D5F730}"/>
                </a:ext>
              </a:extLst>
            </p:cNvPr>
            <p:cNvSpPr/>
            <p:nvPr/>
          </p:nvSpPr>
          <p:spPr>
            <a:xfrm>
              <a:off x="6039567" y="6048462"/>
              <a:ext cx="12699" cy="150609"/>
            </a:xfrm>
            <a:custGeom>
              <a:avLst/>
              <a:gdLst>
                <a:gd name="connsiteX0" fmla="*/ 0 w 12699"/>
                <a:gd name="connsiteY0" fmla="*/ 150609 h 150609"/>
                <a:gd name="connsiteX1" fmla="*/ 0 w 12699"/>
                <a:gd name="connsiteY1" fmla="*/ 0 h 150609"/>
              </a:gdLst>
              <a:ahLst/>
              <a:cxnLst>
                <a:cxn ang="0">
                  <a:pos x="connsiteX0" y="connsiteY0"/>
                </a:cxn>
                <a:cxn ang="0">
                  <a:pos x="connsiteX1" y="connsiteY1"/>
                </a:cxn>
              </a:cxnLst>
              <a:rect l="l" t="t" r="r" b="b"/>
              <a:pathLst>
                <a:path w="12699" h="150609">
                  <a:moveTo>
                    <a:pt x="0" y="150609"/>
                  </a:moveTo>
                  <a:lnTo>
                    <a:pt x="0" y="0"/>
                  </a:lnTo>
                </a:path>
              </a:pathLst>
            </a:custGeom>
            <a:noFill/>
            <a:ln w="16589" cap="flat">
              <a:solidFill>
                <a:schemeClr val="accent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A2FF60DA-9EC2-48A7-0F50-8F86703C7500}"/>
                </a:ext>
              </a:extLst>
            </p:cNvPr>
            <p:cNvSpPr/>
            <p:nvPr/>
          </p:nvSpPr>
          <p:spPr>
            <a:xfrm>
              <a:off x="6200628"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75CF6B8-7CC2-8BFC-BC85-F63227E5F79A}"/>
                </a:ext>
              </a:extLst>
            </p:cNvPr>
            <p:cNvSpPr/>
            <p:nvPr/>
          </p:nvSpPr>
          <p:spPr>
            <a:xfrm>
              <a:off x="6361689" y="6028383"/>
              <a:ext cx="12699" cy="170688"/>
            </a:xfrm>
            <a:custGeom>
              <a:avLst/>
              <a:gdLst>
                <a:gd name="connsiteX0" fmla="*/ 0 w 12699"/>
                <a:gd name="connsiteY0" fmla="*/ 170688 h 170688"/>
                <a:gd name="connsiteX1" fmla="*/ 0 w 12699"/>
                <a:gd name="connsiteY1" fmla="*/ 0 h 170688"/>
              </a:gdLst>
              <a:ahLst/>
              <a:cxnLst>
                <a:cxn ang="0">
                  <a:pos x="connsiteX0" y="connsiteY0"/>
                </a:cxn>
                <a:cxn ang="0">
                  <a:pos x="connsiteX1" y="connsiteY1"/>
                </a:cxn>
              </a:cxnLst>
              <a:rect l="l" t="t" r="r" b="b"/>
              <a:pathLst>
                <a:path w="12699" h="170688">
                  <a:moveTo>
                    <a:pt x="0" y="170688"/>
                  </a:moveTo>
                  <a:lnTo>
                    <a:pt x="0" y="0"/>
                  </a:lnTo>
                </a:path>
              </a:pathLst>
            </a:custGeom>
            <a:noFill/>
            <a:ln w="16589" cap="flat">
              <a:solidFill>
                <a:schemeClr val="accent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20203730-0838-7A21-AFB0-A9064B281C3E}"/>
                </a:ext>
              </a:extLst>
            </p:cNvPr>
            <p:cNvSpPr/>
            <p:nvPr/>
          </p:nvSpPr>
          <p:spPr>
            <a:xfrm>
              <a:off x="652275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F627D9EA-F8DC-C5E4-F66E-5942B9345263}"/>
                </a:ext>
              </a:extLst>
            </p:cNvPr>
            <p:cNvSpPr/>
            <p:nvPr/>
          </p:nvSpPr>
          <p:spPr>
            <a:xfrm>
              <a:off x="6683799" y="6002119"/>
              <a:ext cx="12699" cy="196951"/>
            </a:xfrm>
            <a:custGeom>
              <a:avLst/>
              <a:gdLst>
                <a:gd name="connsiteX0" fmla="*/ 0 w 12699"/>
                <a:gd name="connsiteY0" fmla="*/ 196952 h 196951"/>
                <a:gd name="connsiteX1" fmla="*/ 0 w 12699"/>
                <a:gd name="connsiteY1" fmla="*/ 0 h 196951"/>
              </a:gdLst>
              <a:ahLst/>
              <a:cxnLst>
                <a:cxn ang="0">
                  <a:pos x="connsiteX0" y="connsiteY0"/>
                </a:cxn>
                <a:cxn ang="0">
                  <a:pos x="connsiteX1" y="connsiteY1"/>
                </a:cxn>
              </a:cxnLst>
              <a:rect l="l" t="t" r="r" b="b"/>
              <a:pathLst>
                <a:path w="12699" h="196951">
                  <a:moveTo>
                    <a:pt x="0" y="196952"/>
                  </a:moveTo>
                  <a:lnTo>
                    <a:pt x="0" y="0"/>
                  </a:lnTo>
                </a:path>
              </a:pathLst>
            </a:custGeom>
            <a:noFill/>
            <a:ln w="16589" cap="flat">
              <a:solidFill>
                <a:schemeClr val="accent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C5B48F37-24BB-D981-EEBA-A897E027C77B}"/>
                </a:ext>
              </a:extLst>
            </p:cNvPr>
            <p:cNvSpPr/>
            <p:nvPr/>
          </p:nvSpPr>
          <p:spPr>
            <a:xfrm>
              <a:off x="684486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098B3EC7-5E58-0AEB-1F2A-91D3D289CD7D}"/>
                </a:ext>
              </a:extLst>
            </p:cNvPr>
            <p:cNvSpPr/>
            <p:nvPr/>
          </p:nvSpPr>
          <p:spPr>
            <a:xfrm>
              <a:off x="7005921" y="5966318"/>
              <a:ext cx="12699" cy="232753"/>
            </a:xfrm>
            <a:custGeom>
              <a:avLst/>
              <a:gdLst>
                <a:gd name="connsiteX0" fmla="*/ 0 w 12699"/>
                <a:gd name="connsiteY0" fmla="*/ 232753 h 232753"/>
                <a:gd name="connsiteX1" fmla="*/ 0 w 12699"/>
                <a:gd name="connsiteY1" fmla="*/ 0 h 232753"/>
              </a:gdLst>
              <a:ahLst/>
              <a:cxnLst>
                <a:cxn ang="0">
                  <a:pos x="connsiteX0" y="connsiteY0"/>
                </a:cxn>
                <a:cxn ang="0">
                  <a:pos x="connsiteX1" y="connsiteY1"/>
                </a:cxn>
              </a:cxnLst>
              <a:rect l="l" t="t" r="r" b="b"/>
              <a:pathLst>
                <a:path w="12699" h="232753">
                  <a:moveTo>
                    <a:pt x="0" y="232753"/>
                  </a:moveTo>
                  <a:lnTo>
                    <a:pt x="0" y="0"/>
                  </a:lnTo>
                </a:path>
              </a:pathLst>
            </a:custGeom>
            <a:noFill/>
            <a:ln w="16589" cap="flat">
              <a:solidFill>
                <a:schemeClr val="accent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34209C8-190B-CA2F-4F79-07345EA62891}"/>
                </a:ext>
              </a:extLst>
            </p:cNvPr>
            <p:cNvSpPr/>
            <p:nvPr/>
          </p:nvSpPr>
          <p:spPr>
            <a:xfrm>
              <a:off x="716698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E66DF8DF-A456-6820-5D7C-DFF214685CBE}"/>
                </a:ext>
              </a:extLst>
            </p:cNvPr>
            <p:cNvSpPr/>
            <p:nvPr/>
          </p:nvSpPr>
          <p:spPr>
            <a:xfrm>
              <a:off x="7328043" y="5914591"/>
              <a:ext cx="12699" cy="284480"/>
            </a:xfrm>
            <a:custGeom>
              <a:avLst/>
              <a:gdLst>
                <a:gd name="connsiteX0" fmla="*/ 0 w 12699"/>
                <a:gd name="connsiteY0" fmla="*/ 284480 h 284480"/>
                <a:gd name="connsiteX1" fmla="*/ 0 w 12699"/>
                <a:gd name="connsiteY1" fmla="*/ 0 h 284480"/>
              </a:gdLst>
              <a:ahLst/>
              <a:cxnLst>
                <a:cxn ang="0">
                  <a:pos x="connsiteX0" y="connsiteY0"/>
                </a:cxn>
                <a:cxn ang="0">
                  <a:pos x="connsiteX1" y="connsiteY1"/>
                </a:cxn>
              </a:cxnLst>
              <a:rect l="l" t="t" r="r" b="b"/>
              <a:pathLst>
                <a:path w="12699" h="284480">
                  <a:moveTo>
                    <a:pt x="0" y="284480"/>
                  </a:moveTo>
                  <a:lnTo>
                    <a:pt x="0" y="0"/>
                  </a:lnTo>
                </a:path>
              </a:pathLst>
            </a:custGeom>
            <a:noFill/>
            <a:ln w="16589" cap="flat">
              <a:solidFill>
                <a:schemeClr val="accent1"/>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024D1C25-7308-D3E4-2C1B-2DE5FC66D3A4}"/>
                </a:ext>
              </a:extLst>
            </p:cNvPr>
            <p:cNvSpPr/>
            <p:nvPr/>
          </p:nvSpPr>
          <p:spPr>
            <a:xfrm>
              <a:off x="748909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2F9739A3-2017-28CB-8A2A-CE5CF8748EEA}"/>
                </a:ext>
              </a:extLst>
            </p:cNvPr>
            <p:cNvSpPr/>
            <p:nvPr/>
          </p:nvSpPr>
          <p:spPr>
            <a:xfrm>
              <a:off x="7650153" y="5833311"/>
              <a:ext cx="12699" cy="365759"/>
            </a:xfrm>
            <a:custGeom>
              <a:avLst/>
              <a:gdLst>
                <a:gd name="connsiteX0" fmla="*/ 0 w 12699"/>
                <a:gd name="connsiteY0" fmla="*/ 365760 h 365759"/>
                <a:gd name="connsiteX1" fmla="*/ 0 w 12699"/>
                <a:gd name="connsiteY1" fmla="*/ 0 h 365759"/>
              </a:gdLst>
              <a:ahLst/>
              <a:cxnLst>
                <a:cxn ang="0">
                  <a:pos x="connsiteX0" y="connsiteY0"/>
                </a:cxn>
                <a:cxn ang="0">
                  <a:pos x="connsiteX1" y="connsiteY1"/>
                </a:cxn>
              </a:cxnLst>
              <a:rect l="l" t="t" r="r" b="b"/>
              <a:pathLst>
                <a:path w="12699" h="365759">
                  <a:moveTo>
                    <a:pt x="0" y="365760"/>
                  </a:moveTo>
                  <a:lnTo>
                    <a:pt x="0" y="0"/>
                  </a:lnTo>
                </a:path>
              </a:pathLst>
            </a:custGeom>
            <a:noFill/>
            <a:ln w="16589" cap="flat">
              <a:solidFill>
                <a:schemeClr val="accent1"/>
              </a:solidFill>
              <a:prstDash val="solid"/>
              <a:round/>
            </a:ln>
          </p:spPr>
          <p:txBody>
            <a:bodyPr rtlCol="0" anchor="ctr"/>
            <a:lstStyle/>
            <a:p>
              <a:endParaRPr lang="en-US"/>
            </a:p>
          </p:txBody>
        </p:sp>
        <p:sp>
          <p:nvSpPr>
            <p:cNvPr id="155" name="Freeform: Shape 154">
              <a:extLst>
                <a:ext uri="{FF2B5EF4-FFF2-40B4-BE49-F238E27FC236}">
                  <a16:creationId xmlns:a16="http://schemas.microsoft.com/office/drawing/2014/main" id="{6BD2011B-3BD7-7FEB-EECC-B523809779BA}"/>
                </a:ext>
              </a:extLst>
            </p:cNvPr>
            <p:cNvSpPr/>
            <p:nvPr/>
          </p:nvSpPr>
          <p:spPr>
            <a:xfrm>
              <a:off x="7811214"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86BF390C-D6B0-2C1D-197C-49CBFB6EF22A}"/>
                </a:ext>
              </a:extLst>
            </p:cNvPr>
            <p:cNvSpPr/>
            <p:nvPr/>
          </p:nvSpPr>
          <p:spPr>
            <a:xfrm>
              <a:off x="7972275" y="5687007"/>
              <a:ext cx="12699" cy="512064"/>
            </a:xfrm>
            <a:custGeom>
              <a:avLst/>
              <a:gdLst>
                <a:gd name="connsiteX0" fmla="*/ 0 w 12699"/>
                <a:gd name="connsiteY0" fmla="*/ 512064 h 512064"/>
                <a:gd name="connsiteX1" fmla="*/ 0 w 12699"/>
                <a:gd name="connsiteY1" fmla="*/ 0 h 512064"/>
              </a:gdLst>
              <a:ahLst/>
              <a:cxnLst>
                <a:cxn ang="0">
                  <a:pos x="connsiteX0" y="connsiteY0"/>
                </a:cxn>
                <a:cxn ang="0">
                  <a:pos x="connsiteX1" y="connsiteY1"/>
                </a:cxn>
              </a:cxnLst>
              <a:rect l="l" t="t" r="r" b="b"/>
              <a:pathLst>
                <a:path w="12699" h="512064">
                  <a:moveTo>
                    <a:pt x="0" y="512064"/>
                  </a:moveTo>
                  <a:lnTo>
                    <a:pt x="0" y="0"/>
                  </a:lnTo>
                </a:path>
              </a:pathLst>
            </a:custGeom>
            <a:noFill/>
            <a:ln w="16589" cap="flat">
              <a:solidFill>
                <a:schemeClr val="accent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2C921E9C-A1D9-FD05-6FFC-F29C43425F9C}"/>
                </a:ext>
              </a:extLst>
            </p:cNvPr>
            <p:cNvSpPr/>
            <p:nvPr/>
          </p:nvSpPr>
          <p:spPr>
            <a:xfrm>
              <a:off x="813333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7A280A0B-518D-77BE-9B29-C8430141ACF4}"/>
                </a:ext>
              </a:extLst>
            </p:cNvPr>
            <p:cNvSpPr/>
            <p:nvPr/>
          </p:nvSpPr>
          <p:spPr>
            <a:xfrm>
              <a:off x="8294397" y="5345631"/>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noFill/>
            <a:ln w="16589" cap="flat">
              <a:solidFill>
                <a:schemeClr val="accent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FC58860-C861-7D39-151F-B0C4C55DE58A}"/>
                </a:ext>
              </a:extLst>
            </p:cNvPr>
            <p:cNvSpPr/>
            <p:nvPr/>
          </p:nvSpPr>
          <p:spPr>
            <a:xfrm>
              <a:off x="845544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DEFDB2D6-858D-1522-DA8C-50192B433413}"/>
                </a:ext>
              </a:extLst>
            </p:cNvPr>
            <p:cNvSpPr/>
            <p:nvPr/>
          </p:nvSpPr>
          <p:spPr>
            <a:xfrm>
              <a:off x="8616506" y="3638751"/>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noFill/>
            <a:ln w="16589" cap="flat">
              <a:solidFill>
                <a:schemeClr val="accent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74761A00-3559-C299-D747-6F5FC3AE0510}"/>
                </a:ext>
              </a:extLst>
            </p:cNvPr>
            <p:cNvSpPr/>
            <p:nvPr/>
          </p:nvSpPr>
          <p:spPr>
            <a:xfrm>
              <a:off x="8777568"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E6A2585-F8AC-EBD1-1D2E-0CE4E835FE2F}"/>
                </a:ext>
              </a:extLst>
            </p:cNvPr>
            <p:cNvSpPr/>
            <p:nvPr/>
          </p:nvSpPr>
          <p:spPr>
            <a:xfrm>
              <a:off x="8938629" y="3638751"/>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noFill/>
            <a:ln w="16589" cap="flat">
              <a:solidFill>
                <a:schemeClr val="accent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1765A7D0-8473-9584-4F34-C7517A8E4310}"/>
                </a:ext>
              </a:extLst>
            </p:cNvPr>
            <p:cNvSpPr/>
            <p:nvPr/>
          </p:nvSpPr>
          <p:spPr>
            <a:xfrm>
              <a:off x="909969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E2AD667D-D376-B57C-528A-1A9F87659FC2}"/>
                </a:ext>
              </a:extLst>
            </p:cNvPr>
            <p:cNvSpPr/>
            <p:nvPr/>
          </p:nvSpPr>
          <p:spPr>
            <a:xfrm>
              <a:off x="9260738" y="5345631"/>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noFill/>
            <a:ln w="16589" cap="flat">
              <a:solidFill>
                <a:schemeClr val="accent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4FD1F26E-5BE7-E4DD-1F82-9EC124003A3F}"/>
                </a:ext>
              </a:extLst>
            </p:cNvPr>
            <p:cNvSpPr/>
            <p:nvPr/>
          </p:nvSpPr>
          <p:spPr>
            <a:xfrm>
              <a:off x="942179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F12EC05A-DCE0-5FA9-9331-DE782724C988}"/>
                </a:ext>
              </a:extLst>
            </p:cNvPr>
            <p:cNvSpPr/>
            <p:nvPr/>
          </p:nvSpPr>
          <p:spPr>
            <a:xfrm>
              <a:off x="9582860" y="5687007"/>
              <a:ext cx="12699" cy="512064"/>
            </a:xfrm>
            <a:custGeom>
              <a:avLst/>
              <a:gdLst>
                <a:gd name="connsiteX0" fmla="*/ 0 w 12699"/>
                <a:gd name="connsiteY0" fmla="*/ 512064 h 512064"/>
                <a:gd name="connsiteX1" fmla="*/ 0 w 12699"/>
                <a:gd name="connsiteY1" fmla="*/ 0 h 512064"/>
              </a:gdLst>
              <a:ahLst/>
              <a:cxnLst>
                <a:cxn ang="0">
                  <a:pos x="connsiteX0" y="connsiteY0"/>
                </a:cxn>
                <a:cxn ang="0">
                  <a:pos x="connsiteX1" y="connsiteY1"/>
                </a:cxn>
              </a:cxnLst>
              <a:rect l="l" t="t" r="r" b="b"/>
              <a:pathLst>
                <a:path w="12699" h="512064">
                  <a:moveTo>
                    <a:pt x="0" y="512064"/>
                  </a:moveTo>
                  <a:lnTo>
                    <a:pt x="0" y="0"/>
                  </a:lnTo>
                </a:path>
              </a:pathLst>
            </a:custGeom>
            <a:noFill/>
            <a:ln w="16589" cap="flat">
              <a:solidFill>
                <a:schemeClr val="accent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0BD842D6-04D0-08D4-0107-FAB82B0D472D}"/>
                </a:ext>
              </a:extLst>
            </p:cNvPr>
            <p:cNvSpPr/>
            <p:nvPr/>
          </p:nvSpPr>
          <p:spPr>
            <a:xfrm>
              <a:off x="974392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19E4389C-0D57-2DF3-E58A-68771380A472}"/>
                </a:ext>
              </a:extLst>
            </p:cNvPr>
            <p:cNvSpPr/>
            <p:nvPr/>
          </p:nvSpPr>
          <p:spPr>
            <a:xfrm>
              <a:off x="9904983" y="5833311"/>
              <a:ext cx="12699" cy="365759"/>
            </a:xfrm>
            <a:custGeom>
              <a:avLst/>
              <a:gdLst>
                <a:gd name="connsiteX0" fmla="*/ 0 w 12699"/>
                <a:gd name="connsiteY0" fmla="*/ 365760 h 365759"/>
                <a:gd name="connsiteX1" fmla="*/ 0 w 12699"/>
                <a:gd name="connsiteY1" fmla="*/ 0 h 365759"/>
              </a:gdLst>
              <a:ahLst/>
              <a:cxnLst>
                <a:cxn ang="0">
                  <a:pos x="connsiteX0" y="connsiteY0"/>
                </a:cxn>
                <a:cxn ang="0">
                  <a:pos x="connsiteX1" y="connsiteY1"/>
                </a:cxn>
              </a:cxnLst>
              <a:rect l="l" t="t" r="r" b="b"/>
              <a:pathLst>
                <a:path w="12699" h="365759">
                  <a:moveTo>
                    <a:pt x="0" y="365760"/>
                  </a:moveTo>
                  <a:lnTo>
                    <a:pt x="0" y="0"/>
                  </a:lnTo>
                </a:path>
              </a:pathLst>
            </a:custGeom>
            <a:noFill/>
            <a:ln w="16589" cap="flat">
              <a:solidFill>
                <a:schemeClr val="accent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5F92FE75-2DC4-703C-5DEA-DA7151C7959D}"/>
                </a:ext>
              </a:extLst>
            </p:cNvPr>
            <p:cNvSpPr/>
            <p:nvPr/>
          </p:nvSpPr>
          <p:spPr>
            <a:xfrm>
              <a:off x="10066043"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B6A3B02C-F6D2-2FF5-71A2-B4A4F8C598FE}"/>
                </a:ext>
              </a:extLst>
            </p:cNvPr>
            <p:cNvSpPr/>
            <p:nvPr/>
          </p:nvSpPr>
          <p:spPr>
            <a:xfrm>
              <a:off x="10227092" y="5914591"/>
              <a:ext cx="12699" cy="284480"/>
            </a:xfrm>
            <a:custGeom>
              <a:avLst/>
              <a:gdLst>
                <a:gd name="connsiteX0" fmla="*/ 0 w 12699"/>
                <a:gd name="connsiteY0" fmla="*/ 284480 h 284480"/>
                <a:gd name="connsiteX1" fmla="*/ 0 w 12699"/>
                <a:gd name="connsiteY1" fmla="*/ 0 h 284480"/>
              </a:gdLst>
              <a:ahLst/>
              <a:cxnLst>
                <a:cxn ang="0">
                  <a:pos x="connsiteX0" y="connsiteY0"/>
                </a:cxn>
                <a:cxn ang="0">
                  <a:pos x="connsiteX1" y="connsiteY1"/>
                </a:cxn>
              </a:cxnLst>
              <a:rect l="l" t="t" r="r" b="b"/>
              <a:pathLst>
                <a:path w="12699" h="284480">
                  <a:moveTo>
                    <a:pt x="0" y="284480"/>
                  </a:moveTo>
                  <a:lnTo>
                    <a:pt x="0" y="0"/>
                  </a:lnTo>
                </a:path>
              </a:pathLst>
            </a:custGeom>
            <a:noFill/>
            <a:ln w="16589" cap="flat">
              <a:solidFill>
                <a:schemeClr val="accent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FD414686-AFAD-42CD-4A7D-B748A3DA63E4}"/>
                </a:ext>
              </a:extLst>
            </p:cNvPr>
            <p:cNvSpPr/>
            <p:nvPr/>
          </p:nvSpPr>
          <p:spPr>
            <a:xfrm>
              <a:off x="10388153"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1C072681-D2F7-F00C-AAD5-2676D2FECCED}"/>
                </a:ext>
              </a:extLst>
            </p:cNvPr>
            <p:cNvSpPr/>
            <p:nvPr/>
          </p:nvSpPr>
          <p:spPr>
            <a:xfrm>
              <a:off x="10549214" y="5966318"/>
              <a:ext cx="12699" cy="232753"/>
            </a:xfrm>
            <a:custGeom>
              <a:avLst/>
              <a:gdLst>
                <a:gd name="connsiteX0" fmla="*/ 0 w 12699"/>
                <a:gd name="connsiteY0" fmla="*/ 232753 h 232753"/>
                <a:gd name="connsiteX1" fmla="*/ 0 w 12699"/>
                <a:gd name="connsiteY1" fmla="*/ 0 h 232753"/>
              </a:gdLst>
              <a:ahLst/>
              <a:cxnLst>
                <a:cxn ang="0">
                  <a:pos x="connsiteX0" y="connsiteY0"/>
                </a:cxn>
                <a:cxn ang="0">
                  <a:pos x="connsiteX1" y="connsiteY1"/>
                </a:cxn>
              </a:cxnLst>
              <a:rect l="l" t="t" r="r" b="b"/>
              <a:pathLst>
                <a:path w="12699" h="232753">
                  <a:moveTo>
                    <a:pt x="0" y="232753"/>
                  </a:moveTo>
                  <a:lnTo>
                    <a:pt x="0" y="0"/>
                  </a:lnTo>
                </a:path>
              </a:pathLst>
            </a:custGeom>
            <a:noFill/>
            <a:ln w="16589" cap="flat">
              <a:solidFill>
                <a:schemeClr val="accent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212EBF5A-72C6-3FF1-05A8-5D2052078E8B}"/>
                </a:ext>
              </a:extLst>
            </p:cNvPr>
            <p:cNvSpPr/>
            <p:nvPr/>
          </p:nvSpPr>
          <p:spPr>
            <a:xfrm>
              <a:off x="1071027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B455A949-6938-BA11-1DF9-2B52D6EFDE8B}"/>
                </a:ext>
              </a:extLst>
            </p:cNvPr>
            <p:cNvSpPr/>
            <p:nvPr/>
          </p:nvSpPr>
          <p:spPr>
            <a:xfrm>
              <a:off x="10871337" y="6002119"/>
              <a:ext cx="12699" cy="196951"/>
            </a:xfrm>
            <a:custGeom>
              <a:avLst/>
              <a:gdLst>
                <a:gd name="connsiteX0" fmla="*/ 0 w 12699"/>
                <a:gd name="connsiteY0" fmla="*/ 196952 h 196951"/>
                <a:gd name="connsiteX1" fmla="*/ 0 w 12699"/>
                <a:gd name="connsiteY1" fmla="*/ 0 h 196951"/>
              </a:gdLst>
              <a:ahLst/>
              <a:cxnLst>
                <a:cxn ang="0">
                  <a:pos x="connsiteX0" y="connsiteY0"/>
                </a:cxn>
                <a:cxn ang="0">
                  <a:pos x="connsiteX1" y="connsiteY1"/>
                </a:cxn>
              </a:cxnLst>
              <a:rect l="l" t="t" r="r" b="b"/>
              <a:pathLst>
                <a:path w="12699" h="196951">
                  <a:moveTo>
                    <a:pt x="0" y="196952"/>
                  </a:moveTo>
                  <a:lnTo>
                    <a:pt x="0" y="0"/>
                  </a:lnTo>
                </a:path>
              </a:pathLst>
            </a:custGeom>
            <a:noFill/>
            <a:ln w="16589" cap="flat">
              <a:solidFill>
                <a:schemeClr val="accent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A19801FC-9FC7-56D4-B608-3E26AD135DCA}"/>
                </a:ext>
              </a:extLst>
            </p:cNvPr>
            <p:cNvSpPr/>
            <p:nvPr/>
          </p:nvSpPr>
          <p:spPr>
            <a:xfrm>
              <a:off x="1103238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44F19C6D-FFF7-8314-4BB1-4F9A34D209F0}"/>
                </a:ext>
              </a:extLst>
            </p:cNvPr>
            <p:cNvSpPr/>
            <p:nvPr/>
          </p:nvSpPr>
          <p:spPr>
            <a:xfrm>
              <a:off x="11193446" y="6028383"/>
              <a:ext cx="12699" cy="170688"/>
            </a:xfrm>
            <a:custGeom>
              <a:avLst/>
              <a:gdLst>
                <a:gd name="connsiteX0" fmla="*/ 0 w 12699"/>
                <a:gd name="connsiteY0" fmla="*/ 170688 h 170688"/>
                <a:gd name="connsiteX1" fmla="*/ 0 w 12699"/>
                <a:gd name="connsiteY1" fmla="*/ 0 h 170688"/>
              </a:gdLst>
              <a:ahLst/>
              <a:cxnLst>
                <a:cxn ang="0">
                  <a:pos x="connsiteX0" y="connsiteY0"/>
                </a:cxn>
                <a:cxn ang="0">
                  <a:pos x="connsiteX1" y="connsiteY1"/>
                </a:cxn>
              </a:cxnLst>
              <a:rect l="l" t="t" r="r" b="b"/>
              <a:pathLst>
                <a:path w="12699" h="170688">
                  <a:moveTo>
                    <a:pt x="0" y="170688"/>
                  </a:moveTo>
                  <a:lnTo>
                    <a:pt x="0" y="0"/>
                  </a:lnTo>
                </a:path>
              </a:pathLst>
            </a:custGeom>
            <a:noFill/>
            <a:ln w="16589" cap="flat">
              <a:solidFill>
                <a:schemeClr val="accent1"/>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510672F4-8CFC-FA83-7663-508978957054}"/>
                </a:ext>
              </a:extLst>
            </p:cNvPr>
            <p:cNvSpPr/>
            <p:nvPr/>
          </p:nvSpPr>
          <p:spPr>
            <a:xfrm>
              <a:off x="11354507"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6C115636-6728-D98D-2202-6843BA1DDB8D}"/>
                </a:ext>
              </a:extLst>
            </p:cNvPr>
            <p:cNvSpPr/>
            <p:nvPr/>
          </p:nvSpPr>
          <p:spPr>
            <a:xfrm>
              <a:off x="11515568" y="6048462"/>
              <a:ext cx="12699" cy="150609"/>
            </a:xfrm>
            <a:custGeom>
              <a:avLst/>
              <a:gdLst>
                <a:gd name="connsiteX0" fmla="*/ 0 w 12699"/>
                <a:gd name="connsiteY0" fmla="*/ 150609 h 150609"/>
                <a:gd name="connsiteX1" fmla="*/ 0 w 12699"/>
                <a:gd name="connsiteY1" fmla="*/ 0 h 150609"/>
              </a:gdLst>
              <a:ahLst/>
              <a:cxnLst>
                <a:cxn ang="0">
                  <a:pos x="connsiteX0" y="connsiteY0"/>
                </a:cxn>
                <a:cxn ang="0">
                  <a:pos x="connsiteX1" y="connsiteY1"/>
                </a:cxn>
              </a:cxnLst>
              <a:rect l="l" t="t" r="r" b="b"/>
              <a:pathLst>
                <a:path w="12699" h="150609">
                  <a:moveTo>
                    <a:pt x="0" y="150609"/>
                  </a:moveTo>
                  <a:lnTo>
                    <a:pt x="0" y="0"/>
                  </a:lnTo>
                </a:path>
              </a:pathLst>
            </a:custGeom>
            <a:noFill/>
            <a:ln w="16589" cap="flat">
              <a:solidFill>
                <a:schemeClr val="accent1"/>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E4446089-4614-A16C-A590-CF02ED8B7807}"/>
                </a:ext>
              </a:extLst>
            </p:cNvPr>
            <p:cNvSpPr/>
            <p:nvPr/>
          </p:nvSpPr>
          <p:spPr>
            <a:xfrm>
              <a:off x="1167662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BC683B55-A382-52D4-006E-A7E8B294E3DA}"/>
                </a:ext>
              </a:extLst>
            </p:cNvPr>
            <p:cNvSpPr/>
            <p:nvPr/>
          </p:nvSpPr>
          <p:spPr>
            <a:xfrm>
              <a:off x="11837691" y="6064311"/>
              <a:ext cx="12699" cy="134759"/>
            </a:xfrm>
            <a:custGeom>
              <a:avLst/>
              <a:gdLst>
                <a:gd name="connsiteX0" fmla="*/ 0 w 12699"/>
                <a:gd name="connsiteY0" fmla="*/ 134760 h 134759"/>
                <a:gd name="connsiteX1" fmla="*/ 0 w 12699"/>
                <a:gd name="connsiteY1" fmla="*/ 0 h 134759"/>
              </a:gdLst>
              <a:ahLst/>
              <a:cxnLst>
                <a:cxn ang="0">
                  <a:pos x="connsiteX0" y="connsiteY0"/>
                </a:cxn>
                <a:cxn ang="0">
                  <a:pos x="connsiteX1" y="connsiteY1"/>
                </a:cxn>
              </a:cxnLst>
              <a:rect l="l" t="t" r="r" b="b"/>
              <a:pathLst>
                <a:path w="12699" h="134759">
                  <a:moveTo>
                    <a:pt x="0" y="134760"/>
                  </a:moveTo>
                  <a:lnTo>
                    <a:pt x="0" y="0"/>
                  </a:lnTo>
                </a:path>
              </a:pathLst>
            </a:custGeom>
            <a:noFill/>
            <a:ln w="16589" cap="flat">
              <a:solidFill>
                <a:schemeClr val="accent1"/>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C62F2CF9-7BB2-49FC-E709-FE9C5C42C060}"/>
                </a:ext>
              </a:extLst>
            </p:cNvPr>
            <p:cNvSpPr/>
            <p:nvPr/>
          </p:nvSpPr>
          <p:spPr>
            <a:xfrm>
              <a:off x="1199873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grpSp>
      <p:grpSp>
        <p:nvGrpSpPr>
          <p:cNvPr id="182" name="Graphic 3">
            <a:extLst>
              <a:ext uri="{FF2B5EF4-FFF2-40B4-BE49-F238E27FC236}">
                <a16:creationId xmlns:a16="http://schemas.microsoft.com/office/drawing/2014/main" id="{0B748E53-AC1A-4F53-5E9E-3258323ECFA8}"/>
              </a:ext>
            </a:extLst>
          </p:cNvPr>
          <p:cNvGrpSpPr/>
          <p:nvPr/>
        </p:nvGrpSpPr>
        <p:grpSpPr>
          <a:xfrm>
            <a:off x="4952333" y="3066210"/>
            <a:ext cx="7484146" cy="2752222"/>
            <a:chOff x="5518297" y="3600651"/>
            <a:chExt cx="7484146" cy="2752222"/>
          </a:xfrm>
        </p:grpSpPr>
        <p:sp>
          <p:nvSpPr>
            <p:cNvPr id="183" name="Freeform: Shape 182">
              <a:extLst>
                <a:ext uri="{FF2B5EF4-FFF2-40B4-BE49-F238E27FC236}">
                  <a16:creationId xmlns:a16="http://schemas.microsoft.com/office/drawing/2014/main" id="{E744E643-073E-2231-8C14-48DFF0C6C6EB}"/>
                </a:ext>
              </a:extLst>
            </p:cNvPr>
            <p:cNvSpPr/>
            <p:nvPr/>
          </p:nvSpPr>
          <p:spPr>
            <a:xfrm>
              <a:off x="5518297" y="6160971"/>
              <a:ext cx="76199" cy="76199"/>
            </a:xfrm>
            <a:custGeom>
              <a:avLst/>
              <a:gdLst>
                <a:gd name="connsiteX0" fmla="*/ 38215 w 76199"/>
                <a:gd name="connsiteY0" fmla="*/ 76446 h 76199"/>
                <a:gd name="connsiteX1" fmla="*/ 65156 w 76199"/>
                <a:gd name="connsiteY1" fmla="*/ 65287 h 76199"/>
                <a:gd name="connsiteX2" fmla="*/ 76315 w 76199"/>
                <a:gd name="connsiteY2" fmla="*/ 38346 h 76199"/>
                <a:gd name="connsiteX3" fmla="*/ 65156 w 76199"/>
                <a:gd name="connsiteY3" fmla="*/ 11405 h 76199"/>
                <a:gd name="connsiteX4" fmla="*/ 38215 w 76199"/>
                <a:gd name="connsiteY4" fmla="*/ 246 h 76199"/>
                <a:gd name="connsiteX5" fmla="*/ 11275 w 76199"/>
                <a:gd name="connsiteY5" fmla="*/ 11405 h 76199"/>
                <a:gd name="connsiteX6" fmla="*/ 115 w 76199"/>
                <a:gd name="connsiteY6" fmla="*/ 38346 h 76199"/>
                <a:gd name="connsiteX7" fmla="*/ 11275 w 76199"/>
                <a:gd name="connsiteY7" fmla="*/ 65287 h 76199"/>
                <a:gd name="connsiteX8" fmla="*/ 3821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15" y="76446"/>
                  </a:moveTo>
                  <a:cubicBezTo>
                    <a:pt x="48320" y="76446"/>
                    <a:pt x="58011" y="72432"/>
                    <a:pt x="65156" y="65287"/>
                  </a:cubicBezTo>
                  <a:cubicBezTo>
                    <a:pt x="72301" y="58142"/>
                    <a:pt x="76315" y="48450"/>
                    <a:pt x="76315" y="38346"/>
                  </a:cubicBezTo>
                  <a:cubicBezTo>
                    <a:pt x="76315" y="28242"/>
                    <a:pt x="72301" y="18550"/>
                    <a:pt x="65156" y="11405"/>
                  </a:cubicBezTo>
                  <a:cubicBezTo>
                    <a:pt x="58011" y="4261"/>
                    <a:pt x="48320" y="246"/>
                    <a:pt x="38215" y="246"/>
                  </a:cubicBezTo>
                  <a:cubicBezTo>
                    <a:pt x="28111" y="246"/>
                    <a:pt x="18419" y="4261"/>
                    <a:pt x="11275" y="11405"/>
                  </a:cubicBezTo>
                  <a:cubicBezTo>
                    <a:pt x="4130" y="18550"/>
                    <a:pt x="115" y="28242"/>
                    <a:pt x="115" y="38346"/>
                  </a:cubicBezTo>
                  <a:cubicBezTo>
                    <a:pt x="115" y="48450"/>
                    <a:pt x="4130" y="58142"/>
                    <a:pt x="11275" y="65287"/>
                  </a:cubicBezTo>
                  <a:cubicBezTo>
                    <a:pt x="18419" y="72432"/>
                    <a:pt x="28111" y="76446"/>
                    <a:pt x="38215"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B00ED300-4192-15EE-EC0E-AEB553758B75}"/>
                </a:ext>
              </a:extLst>
            </p:cNvPr>
            <p:cNvSpPr/>
            <p:nvPr/>
          </p:nvSpPr>
          <p:spPr>
            <a:xfrm>
              <a:off x="5679345" y="6026211"/>
              <a:ext cx="76199" cy="76199"/>
            </a:xfrm>
            <a:custGeom>
              <a:avLst/>
              <a:gdLst>
                <a:gd name="connsiteX0" fmla="*/ 38228 w 76199"/>
                <a:gd name="connsiteY0" fmla="*/ 76436 h 76199"/>
                <a:gd name="connsiteX1" fmla="*/ 65169 w 76199"/>
                <a:gd name="connsiteY1" fmla="*/ 65276 h 76199"/>
                <a:gd name="connsiteX2" fmla="*/ 76328 w 76199"/>
                <a:gd name="connsiteY2" fmla="*/ 38336 h 76199"/>
                <a:gd name="connsiteX3" fmla="*/ 65169 w 76199"/>
                <a:gd name="connsiteY3" fmla="*/ 11395 h 76199"/>
                <a:gd name="connsiteX4" fmla="*/ 38228 w 76199"/>
                <a:gd name="connsiteY4" fmla="*/ 236 h 76199"/>
                <a:gd name="connsiteX5" fmla="*/ 11287 w 76199"/>
                <a:gd name="connsiteY5" fmla="*/ 11395 h 76199"/>
                <a:gd name="connsiteX6" fmla="*/ 128 w 76199"/>
                <a:gd name="connsiteY6" fmla="*/ 38336 h 76199"/>
                <a:gd name="connsiteX7" fmla="*/ 11287 w 76199"/>
                <a:gd name="connsiteY7" fmla="*/ 65276 h 76199"/>
                <a:gd name="connsiteX8" fmla="*/ 38228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28" y="76436"/>
                  </a:moveTo>
                  <a:cubicBezTo>
                    <a:pt x="48332" y="76436"/>
                    <a:pt x="58024" y="72421"/>
                    <a:pt x="65169" y="65276"/>
                  </a:cubicBezTo>
                  <a:cubicBezTo>
                    <a:pt x="72313" y="58132"/>
                    <a:pt x="76328" y="48440"/>
                    <a:pt x="76328" y="38336"/>
                  </a:cubicBezTo>
                  <a:cubicBezTo>
                    <a:pt x="76328" y="28231"/>
                    <a:pt x="72313" y="18540"/>
                    <a:pt x="65169" y="11395"/>
                  </a:cubicBezTo>
                  <a:cubicBezTo>
                    <a:pt x="58024" y="4250"/>
                    <a:pt x="48332" y="236"/>
                    <a:pt x="38228" y="236"/>
                  </a:cubicBezTo>
                  <a:cubicBezTo>
                    <a:pt x="28124" y="236"/>
                    <a:pt x="18432" y="4250"/>
                    <a:pt x="11287" y="11395"/>
                  </a:cubicBezTo>
                  <a:cubicBezTo>
                    <a:pt x="4143" y="18540"/>
                    <a:pt x="128" y="28231"/>
                    <a:pt x="128" y="38336"/>
                  </a:cubicBezTo>
                  <a:cubicBezTo>
                    <a:pt x="128" y="48440"/>
                    <a:pt x="4143" y="58132"/>
                    <a:pt x="11287" y="65276"/>
                  </a:cubicBezTo>
                  <a:cubicBezTo>
                    <a:pt x="18432" y="72421"/>
                    <a:pt x="28124" y="76436"/>
                    <a:pt x="38228" y="7643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2FC53078-C1D0-4E57-549F-7BC4E97E11DE}"/>
                </a:ext>
              </a:extLst>
            </p:cNvPr>
            <p:cNvSpPr/>
            <p:nvPr/>
          </p:nvSpPr>
          <p:spPr>
            <a:xfrm>
              <a:off x="5840406" y="6160971"/>
              <a:ext cx="76199" cy="76199"/>
            </a:xfrm>
            <a:custGeom>
              <a:avLst/>
              <a:gdLst>
                <a:gd name="connsiteX0" fmla="*/ 38241 w 76199"/>
                <a:gd name="connsiteY0" fmla="*/ 76446 h 76199"/>
                <a:gd name="connsiteX1" fmla="*/ 65181 w 76199"/>
                <a:gd name="connsiteY1" fmla="*/ 65287 h 76199"/>
                <a:gd name="connsiteX2" fmla="*/ 76341 w 76199"/>
                <a:gd name="connsiteY2" fmla="*/ 38346 h 76199"/>
                <a:gd name="connsiteX3" fmla="*/ 65181 w 76199"/>
                <a:gd name="connsiteY3" fmla="*/ 11405 h 76199"/>
                <a:gd name="connsiteX4" fmla="*/ 38241 w 76199"/>
                <a:gd name="connsiteY4" fmla="*/ 246 h 76199"/>
                <a:gd name="connsiteX5" fmla="*/ 11300 w 76199"/>
                <a:gd name="connsiteY5" fmla="*/ 11405 h 76199"/>
                <a:gd name="connsiteX6" fmla="*/ 141 w 76199"/>
                <a:gd name="connsiteY6" fmla="*/ 38346 h 76199"/>
                <a:gd name="connsiteX7" fmla="*/ 11300 w 76199"/>
                <a:gd name="connsiteY7" fmla="*/ 65287 h 76199"/>
                <a:gd name="connsiteX8" fmla="*/ 3824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41" y="76446"/>
                  </a:moveTo>
                  <a:cubicBezTo>
                    <a:pt x="48345" y="76446"/>
                    <a:pt x="58037" y="72432"/>
                    <a:pt x="65181" y="65287"/>
                  </a:cubicBezTo>
                  <a:cubicBezTo>
                    <a:pt x="72326" y="58142"/>
                    <a:pt x="76341" y="48450"/>
                    <a:pt x="76341" y="38346"/>
                  </a:cubicBezTo>
                  <a:cubicBezTo>
                    <a:pt x="76341" y="28242"/>
                    <a:pt x="72326" y="18550"/>
                    <a:pt x="65181" y="11405"/>
                  </a:cubicBezTo>
                  <a:cubicBezTo>
                    <a:pt x="58037" y="4261"/>
                    <a:pt x="48345" y="246"/>
                    <a:pt x="38241" y="246"/>
                  </a:cubicBezTo>
                  <a:cubicBezTo>
                    <a:pt x="28136" y="246"/>
                    <a:pt x="18445" y="4261"/>
                    <a:pt x="11300" y="11405"/>
                  </a:cubicBezTo>
                  <a:cubicBezTo>
                    <a:pt x="4155" y="18550"/>
                    <a:pt x="141" y="28242"/>
                    <a:pt x="141" y="38346"/>
                  </a:cubicBezTo>
                  <a:cubicBezTo>
                    <a:pt x="141" y="48450"/>
                    <a:pt x="4155" y="58142"/>
                    <a:pt x="11300" y="65287"/>
                  </a:cubicBezTo>
                  <a:cubicBezTo>
                    <a:pt x="18445" y="72432"/>
                    <a:pt x="28136" y="76446"/>
                    <a:pt x="3824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0F51E292-8933-4545-0D15-2DEDA11DB5B1}"/>
                </a:ext>
              </a:extLst>
            </p:cNvPr>
            <p:cNvSpPr/>
            <p:nvPr/>
          </p:nvSpPr>
          <p:spPr>
            <a:xfrm>
              <a:off x="6001467" y="6010362"/>
              <a:ext cx="76199" cy="76199"/>
            </a:xfrm>
            <a:custGeom>
              <a:avLst/>
              <a:gdLst>
                <a:gd name="connsiteX0" fmla="*/ 38253 w 76199"/>
                <a:gd name="connsiteY0" fmla="*/ 76434 h 76199"/>
                <a:gd name="connsiteX1" fmla="*/ 65194 w 76199"/>
                <a:gd name="connsiteY1" fmla="*/ 65275 h 76199"/>
                <a:gd name="connsiteX2" fmla="*/ 76353 w 76199"/>
                <a:gd name="connsiteY2" fmla="*/ 38334 h 76199"/>
                <a:gd name="connsiteX3" fmla="*/ 65194 w 76199"/>
                <a:gd name="connsiteY3" fmla="*/ 11394 h 76199"/>
                <a:gd name="connsiteX4" fmla="*/ 38253 w 76199"/>
                <a:gd name="connsiteY4" fmla="*/ 234 h 76199"/>
                <a:gd name="connsiteX5" fmla="*/ 11313 w 76199"/>
                <a:gd name="connsiteY5" fmla="*/ 11394 h 76199"/>
                <a:gd name="connsiteX6" fmla="*/ 153 w 76199"/>
                <a:gd name="connsiteY6" fmla="*/ 38334 h 76199"/>
                <a:gd name="connsiteX7" fmla="*/ 11313 w 76199"/>
                <a:gd name="connsiteY7" fmla="*/ 65275 h 76199"/>
                <a:gd name="connsiteX8" fmla="*/ 38253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53" y="76434"/>
                  </a:moveTo>
                  <a:cubicBezTo>
                    <a:pt x="48358" y="76434"/>
                    <a:pt x="58049" y="72420"/>
                    <a:pt x="65194" y="65275"/>
                  </a:cubicBezTo>
                  <a:cubicBezTo>
                    <a:pt x="72339" y="58130"/>
                    <a:pt x="76353" y="48439"/>
                    <a:pt x="76353" y="38334"/>
                  </a:cubicBezTo>
                  <a:cubicBezTo>
                    <a:pt x="76353" y="28230"/>
                    <a:pt x="72339" y="18538"/>
                    <a:pt x="65194" y="11394"/>
                  </a:cubicBezTo>
                  <a:cubicBezTo>
                    <a:pt x="58049" y="4249"/>
                    <a:pt x="48358" y="234"/>
                    <a:pt x="38253" y="234"/>
                  </a:cubicBezTo>
                  <a:cubicBezTo>
                    <a:pt x="28149" y="234"/>
                    <a:pt x="18457" y="4249"/>
                    <a:pt x="11313" y="11394"/>
                  </a:cubicBezTo>
                  <a:cubicBezTo>
                    <a:pt x="4168" y="18538"/>
                    <a:pt x="153" y="28230"/>
                    <a:pt x="153" y="38334"/>
                  </a:cubicBezTo>
                  <a:cubicBezTo>
                    <a:pt x="153" y="48439"/>
                    <a:pt x="4168" y="58130"/>
                    <a:pt x="11313" y="65275"/>
                  </a:cubicBezTo>
                  <a:cubicBezTo>
                    <a:pt x="18457" y="72420"/>
                    <a:pt x="28149" y="76434"/>
                    <a:pt x="38253" y="7643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7" name="Freeform: Shape 186">
              <a:extLst>
                <a:ext uri="{FF2B5EF4-FFF2-40B4-BE49-F238E27FC236}">
                  <a16:creationId xmlns:a16="http://schemas.microsoft.com/office/drawing/2014/main" id="{64264BC6-460F-A905-8BB8-BE8F3E9ABC10}"/>
                </a:ext>
              </a:extLst>
            </p:cNvPr>
            <p:cNvSpPr/>
            <p:nvPr/>
          </p:nvSpPr>
          <p:spPr>
            <a:xfrm>
              <a:off x="6162528" y="6160971"/>
              <a:ext cx="76199" cy="76199"/>
            </a:xfrm>
            <a:custGeom>
              <a:avLst/>
              <a:gdLst>
                <a:gd name="connsiteX0" fmla="*/ 38266 w 76199"/>
                <a:gd name="connsiteY0" fmla="*/ 76446 h 76199"/>
                <a:gd name="connsiteX1" fmla="*/ 65207 w 76199"/>
                <a:gd name="connsiteY1" fmla="*/ 65287 h 76199"/>
                <a:gd name="connsiteX2" fmla="*/ 76366 w 76199"/>
                <a:gd name="connsiteY2" fmla="*/ 38346 h 76199"/>
                <a:gd name="connsiteX3" fmla="*/ 65207 w 76199"/>
                <a:gd name="connsiteY3" fmla="*/ 11405 h 76199"/>
                <a:gd name="connsiteX4" fmla="*/ 38266 w 76199"/>
                <a:gd name="connsiteY4" fmla="*/ 246 h 76199"/>
                <a:gd name="connsiteX5" fmla="*/ 11325 w 76199"/>
                <a:gd name="connsiteY5" fmla="*/ 11405 h 76199"/>
                <a:gd name="connsiteX6" fmla="*/ 166 w 76199"/>
                <a:gd name="connsiteY6" fmla="*/ 38346 h 76199"/>
                <a:gd name="connsiteX7" fmla="*/ 11325 w 76199"/>
                <a:gd name="connsiteY7" fmla="*/ 65287 h 76199"/>
                <a:gd name="connsiteX8" fmla="*/ 3826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66" y="76446"/>
                  </a:moveTo>
                  <a:cubicBezTo>
                    <a:pt x="48370" y="76446"/>
                    <a:pt x="58062" y="72432"/>
                    <a:pt x="65207" y="65287"/>
                  </a:cubicBezTo>
                  <a:cubicBezTo>
                    <a:pt x="72351" y="58142"/>
                    <a:pt x="76366" y="48450"/>
                    <a:pt x="76366" y="38346"/>
                  </a:cubicBezTo>
                  <a:cubicBezTo>
                    <a:pt x="76366" y="28242"/>
                    <a:pt x="72351" y="18550"/>
                    <a:pt x="65207" y="11405"/>
                  </a:cubicBezTo>
                  <a:cubicBezTo>
                    <a:pt x="58062" y="4261"/>
                    <a:pt x="48370" y="246"/>
                    <a:pt x="38266" y="246"/>
                  </a:cubicBezTo>
                  <a:cubicBezTo>
                    <a:pt x="28162" y="246"/>
                    <a:pt x="18470" y="4261"/>
                    <a:pt x="11325" y="11405"/>
                  </a:cubicBezTo>
                  <a:cubicBezTo>
                    <a:pt x="4181" y="18550"/>
                    <a:pt x="166" y="28242"/>
                    <a:pt x="166" y="38346"/>
                  </a:cubicBezTo>
                  <a:cubicBezTo>
                    <a:pt x="166" y="48450"/>
                    <a:pt x="4181" y="58142"/>
                    <a:pt x="11325" y="65287"/>
                  </a:cubicBezTo>
                  <a:cubicBezTo>
                    <a:pt x="18470" y="72432"/>
                    <a:pt x="28162" y="76446"/>
                    <a:pt x="3826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749402E7-233A-38A2-A949-8FCD6F23CE98}"/>
                </a:ext>
              </a:extLst>
            </p:cNvPr>
            <p:cNvSpPr/>
            <p:nvPr/>
          </p:nvSpPr>
          <p:spPr>
            <a:xfrm>
              <a:off x="6323589" y="5990283"/>
              <a:ext cx="76199" cy="76199"/>
            </a:xfrm>
            <a:custGeom>
              <a:avLst/>
              <a:gdLst>
                <a:gd name="connsiteX0" fmla="*/ 38279 w 76199"/>
                <a:gd name="connsiteY0" fmla="*/ 76433 h 76199"/>
                <a:gd name="connsiteX1" fmla="*/ 65219 w 76199"/>
                <a:gd name="connsiteY1" fmla="*/ 65274 h 76199"/>
                <a:gd name="connsiteX2" fmla="*/ 76379 w 76199"/>
                <a:gd name="connsiteY2" fmla="*/ 38333 h 76199"/>
                <a:gd name="connsiteX3" fmla="*/ 65219 w 76199"/>
                <a:gd name="connsiteY3" fmla="*/ 11392 h 76199"/>
                <a:gd name="connsiteX4" fmla="*/ 38279 w 76199"/>
                <a:gd name="connsiteY4" fmla="*/ 233 h 76199"/>
                <a:gd name="connsiteX5" fmla="*/ 11338 w 76199"/>
                <a:gd name="connsiteY5" fmla="*/ 11392 h 76199"/>
                <a:gd name="connsiteX6" fmla="*/ 179 w 76199"/>
                <a:gd name="connsiteY6" fmla="*/ 38333 h 76199"/>
                <a:gd name="connsiteX7" fmla="*/ 11338 w 76199"/>
                <a:gd name="connsiteY7" fmla="*/ 65274 h 76199"/>
                <a:gd name="connsiteX8" fmla="*/ 3827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79" y="76433"/>
                  </a:moveTo>
                  <a:cubicBezTo>
                    <a:pt x="48383" y="76433"/>
                    <a:pt x="58075" y="72418"/>
                    <a:pt x="65219" y="65274"/>
                  </a:cubicBezTo>
                  <a:cubicBezTo>
                    <a:pt x="72364" y="58129"/>
                    <a:pt x="76379" y="48437"/>
                    <a:pt x="76379" y="38333"/>
                  </a:cubicBezTo>
                  <a:cubicBezTo>
                    <a:pt x="76379" y="28229"/>
                    <a:pt x="72364" y="18537"/>
                    <a:pt x="65219" y="11392"/>
                  </a:cubicBezTo>
                  <a:cubicBezTo>
                    <a:pt x="58075" y="4247"/>
                    <a:pt x="48383" y="233"/>
                    <a:pt x="38279" y="233"/>
                  </a:cubicBezTo>
                  <a:cubicBezTo>
                    <a:pt x="28174" y="233"/>
                    <a:pt x="18483" y="4247"/>
                    <a:pt x="11338" y="11392"/>
                  </a:cubicBezTo>
                  <a:cubicBezTo>
                    <a:pt x="4193" y="18537"/>
                    <a:pt x="179" y="28229"/>
                    <a:pt x="179" y="38333"/>
                  </a:cubicBezTo>
                  <a:cubicBezTo>
                    <a:pt x="179" y="48437"/>
                    <a:pt x="4193" y="58129"/>
                    <a:pt x="11338" y="65274"/>
                  </a:cubicBezTo>
                  <a:cubicBezTo>
                    <a:pt x="18483" y="72418"/>
                    <a:pt x="28174" y="76433"/>
                    <a:pt x="38279" y="76433"/>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9" name="Freeform: Shape 188">
              <a:extLst>
                <a:ext uri="{FF2B5EF4-FFF2-40B4-BE49-F238E27FC236}">
                  <a16:creationId xmlns:a16="http://schemas.microsoft.com/office/drawing/2014/main" id="{CD3F0CB9-D284-7927-B681-7CD0A879E058}"/>
                </a:ext>
              </a:extLst>
            </p:cNvPr>
            <p:cNvSpPr/>
            <p:nvPr/>
          </p:nvSpPr>
          <p:spPr>
            <a:xfrm>
              <a:off x="6484650" y="6160971"/>
              <a:ext cx="76199" cy="76199"/>
            </a:xfrm>
            <a:custGeom>
              <a:avLst/>
              <a:gdLst>
                <a:gd name="connsiteX0" fmla="*/ 38291 w 76199"/>
                <a:gd name="connsiteY0" fmla="*/ 76446 h 76199"/>
                <a:gd name="connsiteX1" fmla="*/ 65232 w 76199"/>
                <a:gd name="connsiteY1" fmla="*/ 65287 h 76199"/>
                <a:gd name="connsiteX2" fmla="*/ 76391 w 76199"/>
                <a:gd name="connsiteY2" fmla="*/ 38346 h 76199"/>
                <a:gd name="connsiteX3" fmla="*/ 65232 w 76199"/>
                <a:gd name="connsiteY3" fmla="*/ 11405 h 76199"/>
                <a:gd name="connsiteX4" fmla="*/ 38291 w 76199"/>
                <a:gd name="connsiteY4" fmla="*/ 246 h 76199"/>
                <a:gd name="connsiteX5" fmla="*/ 11351 w 76199"/>
                <a:gd name="connsiteY5" fmla="*/ 11405 h 76199"/>
                <a:gd name="connsiteX6" fmla="*/ 191 w 76199"/>
                <a:gd name="connsiteY6" fmla="*/ 38346 h 76199"/>
                <a:gd name="connsiteX7" fmla="*/ 11351 w 76199"/>
                <a:gd name="connsiteY7" fmla="*/ 65287 h 76199"/>
                <a:gd name="connsiteX8" fmla="*/ 3829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91" y="76446"/>
                  </a:moveTo>
                  <a:cubicBezTo>
                    <a:pt x="48396" y="76446"/>
                    <a:pt x="58087" y="72432"/>
                    <a:pt x="65232" y="65287"/>
                  </a:cubicBezTo>
                  <a:cubicBezTo>
                    <a:pt x="72377" y="58142"/>
                    <a:pt x="76391" y="48450"/>
                    <a:pt x="76391" y="38346"/>
                  </a:cubicBezTo>
                  <a:cubicBezTo>
                    <a:pt x="76391" y="28242"/>
                    <a:pt x="72377" y="18550"/>
                    <a:pt x="65232" y="11405"/>
                  </a:cubicBezTo>
                  <a:cubicBezTo>
                    <a:pt x="58087" y="4261"/>
                    <a:pt x="48396" y="246"/>
                    <a:pt x="38291" y="246"/>
                  </a:cubicBezTo>
                  <a:cubicBezTo>
                    <a:pt x="28187" y="246"/>
                    <a:pt x="18495" y="4261"/>
                    <a:pt x="11351" y="11405"/>
                  </a:cubicBezTo>
                  <a:cubicBezTo>
                    <a:pt x="4206" y="18550"/>
                    <a:pt x="191" y="28242"/>
                    <a:pt x="191" y="38346"/>
                  </a:cubicBezTo>
                  <a:cubicBezTo>
                    <a:pt x="191" y="48450"/>
                    <a:pt x="4206" y="58142"/>
                    <a:pt x="11351" y="65287"/>
                  </a:cubicBezTo>
                  <a:cubicBezTo>
                    <a:pt x="18495" y="72432"/>
                    <a:pt x="28187" y="76446"/>
                    <a:pt x="3829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5F07F43D-21CA-1E4A-D62D-F0FE00F4734F}"/>
                </a:ext>
              </a:extLst>
            </p:cNvPr>
            <p:cNvSpPr/>
            <p:nvPr/>
          </p:nvSpPr>
          <p:spPr>
            <a:xfrm>
              <a:off x="6645699" y="5964019"/>
              <a:ext cx="76199" cy="76199"/>
            </a:xfrm>
            <a:custGeom>
              <a:avLst/>
              <a:gdLst>
                <a:gd name="connsiteX0" fmla="*/ 38304 w 76199"/>
                <a:gd name="connsiteY0" fmla="*/ 76431 h 76199"/>
                <a:gd name="connsiteX1" fmla="*/ 65245 w 76199"/>
                <a:gd name="connsiteY1" fmla="*/ 65271 h 76199"/>
                <a:gd name="connsiteX2" fmla="*/ 76404 w 76199"/>
                <a:gd name="connsiteY2" fmla="*/ 38331 h 76199"/>
                <a:gd name="connsiteX3" fmla="*/ 65245 w 76199"/>
                <a:gd name="connsiteY3" fmla="*/ 11390 h 76199"/>
                <a:gd name="connsiteX4" fmla="*/ 38304 w 76199"/>
                <a:gd name="connsiteY4" fmla="*/ 231 h 76199"/>
                <a:gd name="connsiteX5" fmla="*/ 11363 w 76199"/>
                <a:gd name="connsiteY5" fmla="*/ 11390 h 76199"/>
                <a:gd name="connsiteX6" fmla="*/ 204 w 76199"/>
                <a:gd name="connsiteY6" fmla="*/ 38331 h 76199"/>
                <a:gd name="connsiteX7" fmla="*/ 11363 w 76199"/>
                <a:gd name="connsiteY7" fmla="*/ 65271 h 76199"/>
                <a:gd name="connsiteX8" fmla="*/ 3830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04" y="76431"/>
                  </a:moveTo>
                  <a:cubicBezTo>
                    <a:pt x="48408" y="76431"/>
                    <a:pt x="58100" y="72416"/>
                    <a:pt x="65245" y="65271"/>
                  </a:cubicBezTo>
                  <a:cubicBezTo>
                    <a:pt x="72390" y="58127"/>
                    <a:pt x="76404" y="48435"/>
                    <a:pt x="76404" y="38331"/>
                  </a:cubicBezTo>
                  <a:cubicBezTo>
                    <a:pt x="76404" y="28226"/>
                    <a:pt x="72390" y="18535"/>
                    <a:pt x="65245" y="11390"/>
                  </a:cubicBezTo>
                  <a:cubicBezTo>
                    <a:pt x="58100" y="4245"/>
                    <a:pt x="48408" y="231"/>
                    <a:pt x="38304" y="231"/>
                  </a:cubicBezTo>
                  <a:cubicBezTo>
                    <a:pt x="28200" y="231"/>
                    <a:pt x="18508" y="4245"/>
                    <a:pt x="11363" y="11390"/>
                  </a:cubicBezTo>
                  <a:cubicBezTo>
                    <a:pt x="4219" y="18535"/>
                    <a:pt x="204" y="28226"/>
                    <a:pt x="204" y="38331"/>
                  </a:cubicBezTo>
                  <a:cubicBezTo>
                    <a:pt x="204" y="48435"/>
                    <a:pt x="4219" y="58127"/>
                    <a:pt x="11363" y="65271"/>
                  </a:cubicBezTo>
                  <a:cubicBezTo>
                    <a:pt x="18508" y="72416"/>
                    <a:pt x="28200" y="76431"/>
                    <a:pt x="38304" y="76431"/>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89E84C93-568D-7EA1-93E7-4B3A36040DCA}"/>
                </a:ext>
              </a:extLst>
            </p:cNvPr>
            <p:cNvSpPr/>
            <p:nvPr/>
          </p:nvSpPr>
          <p:spPr>
            <a:xfrm>
              <a:off x="6806760" y="6160971"/>
              <a:ext cx="76199" cy="76199"/>
            </a:xfrm>
            <a:custGeom>
              <a:avLst/>
              <a:gdLst>
                <a:gd name="connsiteX0" fmla="*/ 38317 w 76199"/>
                <a:gd name="connsiteY0" fmla="*/ 76446 h 76199"/>
                <a:gd name="connsiteX1" fmla="*/ 65257 w 76199"/>
                <a:gd name="connsiteY1" fmla="*/ 65287 h 76199"/>
                <a:gd name="connsiteX2" fmla="*/ 76417 w 76199"/>
                <a:gd name="connsiteY2" fmla="*/ 38346 h 76199"/>
                <a:gd name="connsiteX3" fmla="*/ 65257 w 76199"/>
                <a:gd name="connsiteY3" fmla="*/ 11405 h 76199"/>
                <a:gd name="connsiteX4" fmla="*/ 38317 w 76199"/>
                <a:gd name="connsiteY4" fmla="*/ 246 h 76199"/>
                <a:gd name="connsiteX5" fmla="*/ 11376 w 76199"/>
                <a:gd name="connsiteY5" fmla="*/ 11405 h 76199"/>
                <a:gd name="connsiteX6" fmla="*/ 217 w 76199"/>
                <a:gd name="connsiteY6" fmla="*/ 38346 h 76199"/>
                <a:gd name="connsiteX7" fmla="*/ 11376 w 76199"/>
                <a:gd name="connsiteY7" fmla="*/ 65287 h 76199"/>
                <a:gd name="connsiteX8" fmla="*/ 3831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17" y="76446"/>
                  </a:moveTo>
                  <a:cubicBezTo>
                    <a:pt x="48421" y="76446"/>
                    <a:pt x="58113" y="72432"/>
                    <a:pt x="65257" y="65287"/>
                  </a:cubicBezTo>
                  <a:cubicBezTo>
                    <a:pt x="72402" y="58142"/>
                    <a:pt x="76417" y="48450"/>
                    <a:pt x="76417" y="38346"/>
                  </a:cubicBezTo>
                  <a:cubicBezTo>
                    <a:pt x="76417" y="28242"/>
                    <a:pt x="72402" y="18550"/>
                    <a:pt x="65257" y="11405"/>
                  </a:cubicBezTo>
                  <a:cubicBezTo>
                    <a:pt x="58113" y="4261"/>
                    <a:pt x="48421" y="246"/>
                    <a:pt x="38317" y="246"/>
                  </a:cubicBezTo>
                  <a:cubicBezTo>
                    <a:pt x="28213" y="246"/>
                    <a:pt x="18521" y="4261"/>
                    <a:pt x="11376" y="11405"/>
                  </a:cubicBezTo>
                  <a:cubicBezTo>
                    <a:pt x="4231" y="18550"/>
                    <a:pt x="217" y="28242"/>
                    <a:pt x="217" y="38346"/>
                  </a:cubicBezTo>
                  <a:cubicBezTo>
                    <a:pt x="217" y="48450"/>
                    <a:pt x="4231" y="58142"/>
                    <a:pt x="11376" y="65287"/>
                  </a:cubicBezTo>
                  <a:cubicBezTo>
                    <a:pt x="18521" y="72432"/>
                    <a:pt x="28213" y="76446"/>
                    <a:pt x="3831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411ED890-BF0A-4370-76A7-356F99E7992B}"/>
                </a:ext>
              </a:extLst>
            </p:cNvPr>
            <p:cNvSpPr/>
            <p:nvPr/>
          </p:nvSpPr>
          <p:spPr>
            <a:xfrm>
              <a:off x="6967821" y="5928218"/>
              <a:ext cx="76199" cy="76199"/>
            </a:xfrm>
            <a:custGeom>
              <a:avLst/>
              <a:gdLst>
                <a:gd name="connsiteX0" fmla="*/ 38329 w 76199"/>
                <a:gd name="connsiteY0" fmla="*/ 76428 h 76199"/>
                <a:gd name="connsiteX1" fmla="*/ 65270 w 76199"/>
                <a:gd name="connsiteY1" fmla="*/ 65269 h 76199"/>
                <a:gd name="connsiteX2" fmla="*/ 76429 w 76199"/>
                <a:gd name="connsiteY2" fmla="*/ 38328 h 76199"/>
                <a:gd name="connsiteX3" fmla="*/ 65270 w 76199"/>
                <a:gd name="connsiteY3" fmla="*/ 11387 h 76199"/>
                <a:gd name="connsiteX4" fmla="*/ 38329 w 76199"/>
                <a:gd name="connsiteY4" fmla="*/ 228 h 76199"/>
                <a:gd name="connsiteX5" fmla="*/ 11389 w 76199"/>
                <a:gd name="connsiteY5" fmla="*/ 11387 h 76199"/>
                <a:gd name="connsiteX6" fmla="*/ 230 w 76199"/>
                <a:gd name="connsiteY6" fmla="*/ 38328 h 76199"/>
                <a:gd name="connsiteX7" fmla="*/ 11389 w 76199"/>
                <a:gd name="connsiteY7" fmla="*/ 65269 h 76199"/>
                <a:gd name="connsiteX8" fmla="*/ 38329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29" y="76428"/>
                  </a:moveTo>
                  <a:cubicBezTo>
                    <a:pt x="48434" y="76428"/>
                    <a:pt x="58125" y="72413"/>
                    <a:pt x="65270" y="65269"/>
                  </a:cubicBezTo>
                  <a:cubicBezTo>
                    <a:pt x="72415" y="58124"/>
                    <a:pt x="76429" y="48432"/>
                    <a:pt x="76429" y="38328"/>
                  </a:cubicBezTo>
                  <a:cubicBezTo>
                    <a:pt x="76429" y="28224"/>
                    <a:pt x="72415" y="18532"/>
                    <a:pt x="65270" y="11387"/>
                  </a:cubicBezTo>
                  <a:cubicBezTo>
                    <a:pt x="58125" y="4242"/>
                    <a:pt x="48434" y="228"/>
                    <a:pt x="38329" y="228"/>
                  </a:cubicBezTo>
                  <a:cubicBezTo>
                    <a:pt x="28225" y="228"/>
                    <a:pt x="18533" y="4242"/>
                    <a:pt x="11389" y="11387"/>
                  </a:cubicBezTo>
                  <a:cubicBezTo>
                    <a:pt x="4244" y="18532"/>
                    <a:pt x="230" y="28224"/>
                    <a:pt x="230" y="38328"/>
                  </a:cubicBezTo>
                  <a:cubicBezTo>
                    <a:pt x="230" y="48432"/>
                    <a:pt x="4244" y="58124"/>
                    <a:pt x="11389" y="65269"/>
                  </a:cubicBezTo>
                  <a:cubicBezTo>
                    <a:pt x="18533" y="72413"/>
                    <a:pt x="28225" y="76428"/>
                    <a:pt x="38329" y="76428"/>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C739FDBE-7F2A-0F0C-0A3C-DB8CBAD40D96}"/>
                </a:ext>
              </a:extLst>
            </p:cNvPr>
            <p:cNvSpPr/>
            <p:nvPr/>
          </p:nvSpPr>
          <p:spPr>
            <a:xfrm>
              <a:off x="7128882" y="6160971"/>
              <a:ext cx="76199" cy="76199"/>
            </a:xfrm>
            <a:custGeom>
              <a:avLst/>
              <a:gdLst>
                <a:gd name="connsiteX0" fmla="*/ 38342 w 76199"/>
                <a:gd name="connsiteY0" fmla="*/ 76446 h 76199"/>
                <a:gd name="connsiteX1" fmla="*/ 65283 w 76199"/>
                <a:gd name="connsiteY1" fmla="*/ 65287 h 76199"/>
                <a:gd name="connsiteX2" fmla="*/ 76442 w 76199"/>
                <a:gd name="connsiteY2" fmla="*/ 38346 h 76199"/>
                <a:gd name="connsiteX3" fmla="*/ 65283 w 76199"/>
                <a:gd name="connsiteY3" fmla="*/ 11405 h 76199"/>
                <a:gd name="connsiteX4" fmla="*/ 38342 w 76199"/>
                <a:gd name="connsiteY4" fmla="*/ 246 h 76199"/>
                <a:gd name="connsiteX5" fmla="*/ 11401 w 76199"/>
                <a:gd name="connsiteY5" fmla="*/ 11405 h 76199"/>
                <a:gd name="connsiteX6" fmla="*/ 242 w 76199"/>
                <a:gd name="connsiteY6" fmla="*/ 38346 h 76199"/>
                <a:gd name="connsiteX7" fmla="*/ 11401 w 76199"/>
                <a:gd name="connsiteY7" fmla="*/ 65287 h 76199"/>
                <a:gd name="connsiteX8" fmla="*/ 3834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42" y="76446"/>
                  </a:moveTo>
                  <a:cubicBezTo>
                    <a:pt x="48446" y="76446"/>
                    <a:pt x="58138" y="72432"/>
                    <a:pt x="65283" y="65287"/>
                  </a:cubicBezTo>
                  <a:cubicBezTo>
                    <a:pt x="72428" y="58142"/>
                    <a:pt x="76442" y="48450"/>
                    <a:pt x="76442" y="38346"/>
                  </a:cubicBezTo>
                  <a:cubicBezTo>
                    <a:pt x="76442" y="28242"/>
                    <a:pt x="72428" y="18550"/>
                    <a:pt x="65283" y="11405"/>
                  </a:cubicBezTo>
                  <a:cubicBezTo>
                    <a:pt x="58138" y="4261"/>
                    <a:pt x="48446" y="246"/>
                    <a:pt x="38342" y="246"/>
                  </a:cubicBezTo>
                  <a:cubicBezTo>
                    <a:pt x="28238" y="246"/>
                    <a:pt x="18546" y="4261"/>
                    <a:pt x="11401" y="11405"/>
                  </a:cubicBezTo>
                  <a:cubicBezTo>
                    <a:pt x="4257" y="18550"/>
                    <a:pt x="242" y="28242"/>
                    <a:pt x="242" y="38346"/>
                  </a:cubicBezTo>
                  <a:cubicBezTo>
                    <a:pt x="242" y="48450"/>
                    <a:pt x="4257" y="58142"/>
                    <a:pt x="11401" y="65287"/>
                  </a:cubicBezTo>
                  <a:cubicBezTo>
                    <a:pt x="18546" y="72432"/>
                    <a:pt x="28238" y="76446"/>
                    <a:pt x="38342"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2B7C38BD-56E5-5001-4A0D-C629090D998E}"/>
                </a:ext>
              </a:extLst>
            </p:cNvPr>
            <p:cNvSpPr/>
            <p:nvPr/>
          </p:nvSpPr>
          <p:spPr>
            <a:xfrm>
              <a:off x="7289943" y="5876491"/>
              <a:ext cx="76199" cy="76199"/>
            </a:xfrm>
            <a:custGeom>
              <a:avLst/>
              <a:gdLst>
                <a:gd name="connsiteX0" fmla="*/ 38355 w 76199"/>
                <a:gd name="connsiteY0" fmla="*/ 76424 h 76199"/>
                <a:gd name="connsiteX1" fmla="*/ 65296 w 76199"/>
                <a:gd name="connsiteY1" fmla="*/ 65265 h 76199"/>
                <a:gd name="connsiteX2" fmla="*/ 76455 w 76199"/>
                <a:gd name="connsiteY2" fmla="*/ 38324 h 76199"/>
                <a:gd name="connsiteX3" fmla="*/ 65296 w 76199"/>
                <a:gd name="connsiteY3" fmla="*/ 11383 h 76199"/>
                <a:gd name="connsiteX4" fmla="*/ 38355 w 76199"/>
                <a:gd name="connsiteY4" fmla="*/ 224 h 76199"/>
                <a:gd name="connsiteX5" fmla="*/ 11414 w 76199"/>
                <a:gd name="connsiteY5" fmla="*/ 11383 h 76199"/>
                <a:gd name="connsiteX6" fmla="*/ 255 w 76199"/>
                <a:gd name="connsiteY6" fmla="*/ 38324 h 76199"/>
                <a:gd name="connsiteX7" fmla="*/ 11414 w 76199"/>
                <a:gd name="connsiteY7" fmla="*/ 65265 h 76199"/>
                <a:gd name="connsiteX8" fmla="*/ 38355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55" y="76424"/>
                  </a:moveTo>
                  <a:cubicBezTo>
                    <a:pt x="48459" y="76424"/>
                    <a:pt x="58151" y="72409"/>
                    <a:pt x="65296" y="65265"/>
                  </a:cubicBezTo>
                  <a:cubicBezTo>
                    <a:pt x="72440" y="58120"/>
                    <a:pt x="76455" y="48428"/>
                    <a:pt x="76455" y="38324"/>
                  </a:cubicBezTo>
                  <a:cubicBezTo>
                    <a:pt x="76455" y="28220"/>
                    <a:pt x="72440" y="18528"/>
                    <a:pt x="65296" y="11383"/>
                  </a:cubicBezTo>
                  <a:cubicBezTo>
                    <a:pt x="58151" y="4238"/>
                    <a:pt x="48459" y="224"/>
                    <a:pt x="38355" y="224"/>
                  </a:cubicBezTo>
                  <a:cubicBezTo>
                    <a:pt x="28251" y="224"/>
                    <a:pt x="18559" y="4238"/>
                    <a:pt x="11414" y="11383"/>
                  </a:cubicBezTo>
                  <a:cubicBezTo>
                    <a:pt x="4269" y="18528"/>
                    <a:pt x="255" y="28220"/>
                    <a:pt x="255" y="38324"/>
                  </a:cubicBezTo>
                  <a:cubicBezTo>
                    <a:pt x="255" y="48428"/>
                    <a:pt x="4269" y="58120"/>
                    <a:pt x="11414" y="65265"/>
                  </a:cubicBezTo>
                  <a:cubicBezTo>
                    <a:pt x="18559" y="72409"/>
                    <a:pt x="28251" y="76424"/>
                    <a:pt x="38355" y="7642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7E1A98C2-E0DB-71D9-491C-AAEFAC3EAD45}"/>
                </a:ext>
              </a:extLst>
            </p:cNvPr>
            <p:cNvSpPr/>
            <p:nvPr/>
          </p:nvSpPr>
          <p:spPr>
            <a:xfrm>
              <a:off x="7450992" y="6160971"/>
              <a:ext cx="76199" cy="76199"/>
            </a:xfrm>
            <a:custGeom>
              <a:avLst/>
              <a:gdLst>
                <a:gd name="connsiteX0" fmla="*/ 38367 w 76199"/>
                <a:gd name="connsiteY0" fmla="*/ 76446 h 76199"/>
                <a:gd name="connsiteX1" fmla="*/ 65308 w 76199"/>
                <a:gd name="connsiteY1" fmla="*/ 65287 h 76199"/>
                <a:gd name="connsiteX2" fmla="*/ 76467 w 76199"/>
                <a:gd name="connsiteY2" fmla="*/ 38346 h 76199"/>
                <a:gd name="connsiteX3" fmla="*/ 65308 w 76199"/>
                <a:gd name="connsiteY3" fmla="*/ 11405 h 76199"/>
                <a:gd name="connsiteX4" fmla="*/ 38367 w 76199"/>
                <a:gd name="connsiteY4" fmla="*/ 246 h 76199"/>
                <a:gd name="connsiteX5" fmla="*/ 11427 w 76199"/>
                <a:gd name="connsiteY5" fmla="*/ 11405 h 76199"/>
                <a:gd name="connsiteX6" fmla="*/ 268 w 76199"/>
                <a:gd name="connsiteY6" fmla="*/ 38346 h 76199"/>
                <a:gd name="connsiteX7" fmla="*/ 11427 w 76199"/>
                <a:gd name="connsiteY7" fmla="*/ 65287 h 76199"/>
                <a:gd name="connsiteX8" fmla="*/ 3836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67" y="76446"/>
                  </a:moveTo>
                  <a:cubicBezTo>
                    <a:pt x="48472" y="76446"/>
                    <a:pt x="58163" y="72432"/>
                    <a:pt x="65308" y="65287"/>
                  </a:cubicBezTo>
                  <a:cubicBezTo>
                    <a:pt x="72453" y="58142"/>
                    <a:pt x="76467" y="48450"/>
                    <a:pt x="76467" y="38346"/>
                  </a:cubicBezTo>
                  <a:cubicBezTo>
                    <a:pt x="76467" y="28242"/>
                    <a:pt x="72453" y="18550"/>
                    <a:pt x="65308" y="11405"/>
                  </a:cubicBezTo>
                  <a:cubicBezTo>
                    <a:pt x="58163" y="4261"/>
                    <a:pt x="48472" y="246"/>
                    <a:pt x="38367" y="246"/>
                  </a:cubicBezTo>
                  <a:cubicBezTo>
                    <a:pt x="28263" y="246"/>
                    <a:pt x="18572" y="4261"/>
                    <a:pt x="11427" y="11405"/>
                  </a:cubicBezTo>
                  <a:cubicBezTo>
                    <a:pt x="4282" y="18550"/>
                    <a:pt x="268" y="28242"/>
                    <a:pt x="268" y="38346"/>
                  </a:cubicBezTo>
                  <a:cubicBezTo>
                    <a:pt x="268" y="48450"/>
                    <a:pt x="4282" y="58142"/>
                    <a:pt x="11427" y="65287"/>
                  </a:cubicBezTo>
                  <a:cubicBezTo>
                    <a:pt x="18572" y="72432"/>
                    <a:pt x="28263" y="76446"/>
                    <a:pt x="3836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33E5A7C0-A8F7-E2CE-4BAD-6011ADD42BE3}"/>
                </a:ext>
              </a:extLst>
            </p:cNvPr>
            <p:cNvSpPr/>
            <p:nvPr/>
          </p:nvSpPr>
          <p:spPr>
            <a:xfrm>
              <a:off x="7612053" y="5795211"/>
              <a:ext cx="76199" cy="76199"/>
            </a:xfrm>
            <a:custGeom>
              <a:avLst/>
              <a:gdLst>
                <a:gd name="connsiteX0" fmla="*/ 38380 w 76199"/>
                <a:gd name="connsiteY0" fmla="*/ 76417 h 76199"/>
                <a:gd name="connsiteX1" fmla="*/ 65321 w 76199"/>
                <a:gd name="connsiteY1" fmla="*/ 65258 h 76199"/>
                <a:gd name="connsiteX2" fmla="*/ 76480 w 76199"/>
                <a:gd name="connsiteY2" fmla="*/ 38317 h 76199"/>
                <a:gd name="connsiteX3" fmla="*/ 65321 w 76199"/>
                <a:gd name="connsiteY3" fmla="*/ 11377 h 76199"/>
                <a:gd name="connsiteX4" fmla="*/ 38380 w 76199"/>
                <a:gd name="connsiteY4" fmla="*/ 217 h 76199"/>
                <a:gd name="connsiteX5" fmla="*/ 11439 w 76199"/>
                <a:gd name="connsiteY5" fmla="*/ 11377 h 76199"/>
                <a:gd name="connsiteX6" fmla="*/ 280 w 76199"/>
                <a:gd name="connsiteY6" fmla="*/ 38317 h 76199"/>
                <a:gd name="connsiteX7" fmla="*/ 11439 w 76199"/>
                <a:gd name="connsiteY7" fmla="*/ 65258 h 76199"/>
                <a:gd name="connsiteX8" fmla="*/ 38380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80" y="76417"/>
                  </a:moveTo>
                  <a:cubicBezTo>
                    <a:pt x="48484" y="76417"/>
                    <a:pt x="58176" y="72403"/>
                    <a:pt x="65321" y="65258"/>
                  </a:cubicBezTo>
                  <a:cubicBezTo>
                    <a:pt x="72466" y="58113"/>
                    <a:pt x="76480" y="48422"/>
                    <a:pt x="76480" y="38317"/>
                  </a:cubicBezTo>
                  <a:cubicBezTo>
                    <a:pt x="76480" y="28213"/>
                    <a:pt x="72466" y="18521"/>
                    <a:pt x="65321" y="11377"/>
                  </a:cubicBezTo>
                  <a:cubicBezTo>
                    <a:pt x="58176" y="4232"/>
                    <a:pt x="48484" y="217"/>
                    <a:pt x="38380" y="217"/>
                  </a:cubicBezTo>
                  <a:cubicBezTo>
                    <a:pt x="28276" y="217"/>
                    <a:pt x="18584" y="4232"/>
                    <a:pt x="11439" y="11377"/>
                  </a:cubicBezTo>
                  <a:cubicBezTo>
                    <a:pt x="4295" y="18521"/>
                    <a:pt x="280" y="28213"/>
                    <a:pt x="280" y="38317"/>
                  </a:cubicBezTo>
                  <a:cubicBezTo>
                    <a:pt x="280" y="48422"/>
                    <a:pt x="4295" y="58113"/>
                    <a:pt x="11439" y="65258"/>
                  </a:cubicBezTo>
                  <a:cubicBezTo>
                    <a:pt x="18584" y="72403"/>
                    <a:pt x="28276" y="76417"/>
                    <a:pt x="38380" y="76417"/>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26521EC1-8422-432D-2BB6-C7405577E36B}"/>
                </a:ext>
              </a:extLst>
            </p:cNvPr>
            <p:cNvSpPr/>
            <p:nvPr/>
          </p:nvSpPr>
          <p:spPr>
            <a:xfrm>
              <a:off x="7773114" y="6160971"/>
              <a:ext cx="76199" cy="76199"/>
            </a:xfrm>
            <a:custGeom>
              <a:avLst/>
              <a:gdLst>
                <a:gd name="connsiteX0" fmla="*/ 38393 w 76199"/>
                <a:gd name="connsiteY0" fmla="*/ 76446 h 76199"/>
                <a:gd name="connsiteX1" fmla="*/ 65334 w 76199"/>
                <a:gd name="connsiteY1" fmla="*/ 65287 h 76199"/>
                <a:gd name="connsiteX2" fmla="*/ 76493 w 76199"/>
                <a:gd name="connsiteY2" fmla="*/ 38346 h 76199"/>
                <a:gd name="connsiteX3" fmla="*/ 65334 w 76199"/>
                <a:gd name="connsiteY3" fmla="*/ 11405 h 76199"/>
                <a:gd name="connsiteX4" fmla="*/ 38393 w 76199"/>
                <a:gd name="connsiteY4" fmla="*/ 246 h 76199"/>
                <a:gd name="connsiteX5" fmla="*/ 11452 w 76199"/>
                <a:gd name="connsiteY5" fmla="*/ 11405 h 76199"/>
                <a:gd name="connsiteX6" fmla="*/ 293 w 76199"/>
                <a:gd name="connsiteY6" fmla="*/ 38346 h 76199"/>
                <a:gd name="connsiteX7" fmla="*/ 11452 w 76199"/>
                <a:gd name="connsiteY7" fmla="*/ 65287 h 76199"/>
                <a:gd name="connsiteX8" fmla="*/ 3839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93" y="76446"/>
                  </a:moveTo>
                  <a:cubicBezTo>
                    <a:pt x="48497" y="76446"/>
                    <a:pt x="58189" y="72432"/>
                    <a:pt x="65334" y="65287"/>
                  </a:cubicBezTo>
                  <a:cubicBezTo>
                    <a:pt x="72478" y="58142"/>
                    <a:pt x="76493" y="48450"/>
                    <a:pt x="76493" y="38346"/>
                  </a:cubicBezTo>
                  <a:cubicBezTo>
                    <a:pt x="76493" y="28242"/>
                    <a:pt x="72478" y="18550"/>
                    <a:pt x="65334" y="11405"/>
                  </a:cubicBezTo>
                  <a:cubicBezTo>
                    <a:pt x="58189" y="4261"/>
                    <a:pt x="48497" y="246"/>
                    <a:pt x="38393" y="246"/>
                  </a:cubicBezTo>
                  <a:cubicBezTo>
                    <a:pt x="28289" y="246"/>
                    <a:pt x="18597" y="4261"/>
                    <a:pt x="11452" y="11405"/>
                  </a:cubicBezTo>
                  <a:cubicBezTo>
                    <a:pt x="4307" y="18550"/>
                    <a:pt x="293" y="28242"/>
                    <a:pt x="293" y="38346"/>
                  </a:cubicBezTo>
                  <a:cubicBezTo>
                    <a:pt x="293" y="48450"/>
                    <a:pt x="4307" y="58142"/>
                    <a:pt x="11452" y="65287"/>
                  </a:cubicBezTo>
                  <a:cubicBezTo>
                    <a:pt x="18597" y="72432"/>
                    <a:pt x="28289" y="76446"/>
                    <a:pt x="38393"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9320D3DB-42DD-9739-6E2C-F82E4E1D45D9}"/>
                </a:ext>
              </a:extLst>
            </p:cNvPr>
            <p:cNvSpPr/>
            <p:nvPr/>
          </p:nvSpPr>
          <p:spPr>
            <a:xfrm>
              <a:off x="7934175" y="5648907"/>
              <a:ext cx="76199" cy="76199"/>
            </a:xfrm>
            <a:custGeom>
              <a:avLst/>
              <a:gdLst>
                <a:gd name="connsiteX0" fmla="*/ 38406 w 76199"/>
                <a:gd name="connsiteY0" fmla="*/ 76406 h 76199"/>
                <a:gd name="connsiteX1" fmla="*/ 65346 w 76199"/>
                <a:gd name="connsiteY1" fmla="*/ 65247 h 76199"/>
                <a:gd name="connsiteX2" fmla="*/ 76505 w 76199"/>
                <a:gd name="connsiteY2" fmla="*/ 38306 h 76199"/>
                <a:gd name="connsiteX3" fmla="*/ 65346 w 76199"/>
                <a:gd name="connsiteY3" fmla="*/ 11365 h 76199"/>
                <a:gd name="connsiteX4" fmla="*/ 38406 w 76199"/>
                <a:gd name="connsiteY4" fmla="*/ 206 h 76199"/>
                <a:gd name="connsiteX5" fmla="*/ 11465 w 76199"/>
                <a:gd name="connsiteY5" fmla="*/ 11365 h 76199"/>
                <a:gd name="connsiteX6" fmla="*/ 306 w 76199"/>
                <a:gd name="connsiteY6" fmla="*/ 38306 h 76199"/>
                <a:gd name="connsiteX7" fmla="*/ 11465 w 76199"/>
                <a:gd name="connsiteY7" fmla="*/ 65247 h 76199"/>
                <a:gd name="connsiteX8" fmla="*/ 38406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06" y="76406"/>
                  </a:moveTo>
                  <a:cubicBezTo>
                    <a:pt x="48510" y="76406"/>
                    <a:pt x="58201" y="72391"/>
                    <a:pt x="65346" y="65247"/>
                  </a:cubicBezTo>
                  <a:cubicBezTo>
                    <a:pt x="72491" y="58102"/>
                    <a:pt x="76505" y="48410"/>
                    <a:pt x="76505" y="38306"/>
                  </a:cubicBezTo>
                  <a:cubicBezTo>
                    <a:pt x="76505" y="28202"/>
                    <a:pt x="72491" y="18510"/>
                    <a:pt x="65346" y="11365"/>
                  </a:cubicBezTo>
                  <a:cubicBezTo>
                    <a:pt x="58201" y="4220"/>
                    <a:pt x="48510" y="206"/>
                    <a:pt x="38406" y="206"/>
                  </a:cubicBezTo>
                  <a:cubicBezTo>
                    <a:pt x="28301" y="206"/>
                    <a:pt x="18610" y="4220"/>
                    <a:pt x="11465" y="11365"/>
                  </a:cubicBezTo>
                  <a:cubicBezTo>
                    <a:pt x="4320" y="18510"/>
                    <a:pt x="306" y="28202"/>
                    <a:pt x="306" y="38306"/>
                  </a:cubicBezTo>
                  <a:cubicBezTo>
                    <a:pt x="306" y="48410"/>
                    <a:pt x="4320" y="58102"/>
                    <a:pt x="11465" y="65247"/>
                  </a:cubicBezTo>
                  <a:cubicBezTo>
                    <a:pt x="18610" y="72391"/>
                    <a:pt x="28301" y="76406"/>
                    <a:pt x="38406" y="7640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364BFE3B-B95F-2396-B525-738F204C2ADF}"/>
                </a:ext>
              </a:extLst>
            </p:cNvPr>
            <p:cNvSpPr/>
            <p:nvPr/>
          </p:nvSpPr>
          <p:spPr>
            <a:xfrm>
              <a:off x="8095236" y="6160971"/>
              <a:ext cx="76199" cy="76199"/>
            </a:xfrm>
            <a:custGeom>
              <a:avLst/>
              <a:gdLst>
                <a:gd name="connsiteX0" fmla="*/ 38418 w 76199"/>
                <a:gd name="connsiteY0" fmla="*/ 76446 h 76199"/>
                <a:gd name="connsiteX1" fmla="*/ 65359 w 76199"/>
                <a:gd name="connsiteY1" fmla="*/ 65287 h 76199"/>
                <a:gd name="connsiteX2" fmla="*/ 76518 w 76199"/>
                <a:gd name="connsiteY2" fmla="*/ 38346 h 76199"/>
                <a:gd name="connsiteX3" fmla="*/ 65359 w 76199"/>
                <a:gd name="connsiteY3" fmla="*/ 11405 h 76199"/>
                <a:gd name="connsiteX4" fmla="*/ 38418 w 76199"/>
                <a:gd name="connsiteY4" fmla="*/ 246 h 76199"/>
                <a:gd name="connsiteX5" fmla="*/ 11477 w 76199"/>
                <a:gd name="connsiteY5" fmla="*/ 11405 h 76199"/>
                <a:gd name="connsiteX6" fmla="*/ 318 w 76199"/>
                <a:gd name="connsiteY6" fmla="*/ 38346 h 76199"/>
                <a:gd name="connsiteX7" fmla="*/ 11477 w 76199"/>
                <a:gd name="connsiteY7" fmla="*/ 65287 h 76199"/>
                <a:gd name="connsiteX8" fmla="*/ 38418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18" y="76446"/>
                  </a:moveTo>
                  <a:cubicBezTo>
                    <a:pt x="48522" y="76446"/>
                    <a:pt x="58214" y="72432"/>
                    <a:pt x="65359" y="65287"/>
                  </a:cubicBezTo>
                  <a:cubicBezTo>
                    <a:pt x="72504" y="58142"/>
                    <a:pt x="76518" y="48450"/>
                    <a:pt x="76518" y="38346"/>
                  </a:cubicBezTo>
                  <a:cubicBezTo>
                    <a:pt x="76518" y="28242"/>
                    <a:pt x="72504" y="18550"/>
                    <a:pt x="65359" y="11405"/>
                  </a:cubicBezTo>
                  <a:cubicBezTo>
                    <a:pt x="58214" y="4261"/>
                    <a:pt x="48522" y="246"/>
                    <a:pt x="38418" y="246"/>
                  </a:cubicBezTo>
                  <a:cubicBezTo>
                    <a:pt x="28314" y="246"/>
                    <a:pt x="18622" y="4261"/>
                    <a:pt x="11477" y="11405"/>
                  </a:cubicBezTo>
                  <a:cubicBezTo>
                    <a:pt x="4333" y="18550"/>
                    <a:pt x="318" y="28242"/>
                    <a:pt x="318" y="38346"/>
                  </a:cubicBezTo>
                  <a:cubicBezTo>
                    <a:pt x="318" y="48450"/>
                    <a:pt x="4333" y="58142"/>
                    <a:pt x="11477" y="65287"/>
                  </a:cubicBezTo>
                  <a:cubicBezTo>
                    <a:pt x="18622" y="72432"/>
                    <a:pt x="28314" y="76446"/>
                    <a:pt x="38418"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C284ADE7-36B1-5A70-5A12-243C02710C61}"/>
                </a:ext>
              </a:extLst>
            </p:cNvPr>
            <p:cNvSpPr/>
            <p:nvPr/>
          </p:nvSpPr>
          <p:spPr>
            <a:xfrm>
              <a:off x="8256297" y="5307531"/>
              <a:ext cx="76199" cy="76199"/>
            </a:xfrm>
            <a:custGeom>
              <a:avLst/>
              <a:gdLst>
                <a:gd name="connsiteX0" fmla="*/ 38431 w 76199"/>
                <a:gd name="connsiteY0" fmla="*/ 76379 h 76199"/>
                <a:gd name="connsiteX1" fmla="*/ 65372 w 76199"/>
                <a:gd name="connsiteY1" fmla="*/ 65220 h 76199"/>
                <a:gd name="connsiteX2" fmla="*/ 76531 w 76199"/>
                <a:gd name="connsiteY2" fmla="*/ 38279 h 76199"/>
                <a:gd name="connsiteX3" fmla="*/ 65372 w 76199"/>
                <a:gd name="connsiteY3" fmla="*/ 11338 h 76199"/>
                <a:gd name="connsiteX4" fmla="*/ 38431 w 76199"/>
                <a:gd name="connsiteY4" fmla="*/ 179 h 76199"/>
                <a:gd name="connsiteX5" fmla="*/ 11490 w 76199"/>
                <a:gd name="connsiteY5" fmla="*/ 11338 h 76199"/>
                <a:gd name="connsiteX6" fmla="*/ 331 w 76199"/>
                <a:gd name="connsiteY6" fmla="*/ 38279 h 76199"/>
                <a:gd name="connsiteX7" fmla="*/ 11490 w 76199"/>
                <a:gd name="connsiteY7" fmla="*/ 65220 h 76199"/>
                <a:gd name="connsiteX8" fmla="*/ 38431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31" y="76379"/>
                  </a:moveTo>
                  <a:cubicBezTo>
                    <a:pt x="48535" y="76379"/>
                    <a:pt x="58227" y="72365"/>
                    <a:pt x="65372" y="65220"/>
                  </a:cubicBezTo>
                  <a:cubicBezTo>
                    <a:pt x="72516" y="58075"/>
                    <a:pt x="76531" y="48383"/>
                    <a:pt x="76531" y="38279"/>
                  </a:cubicBezTo>
                  <a:cubicBezTo>
                    <a:pt x="76531" y="28175"/>
                    <a:pt x="72516" y="18483"/>
                    <a:pt x="65372" y="11338"/>
                  </a:cubicBezTo>
                  <a:cubicBezTo>
                    <a:pt x="58227" y="4194"/>
                    <a:pt x="48535" y="179"/>
                    <a:pt x="38431" y="179"/>
                  </a:cubicBezTo>
                  <a:cubicBezTo>
                    <a:pt x="28327" y="179"/>
                    <a:pt x="18635" y="4194"/>
                    <a:pt x="11490" y="11338"/>
                  </a:cubicBezTo>
                  <a:cubicBezTo>
                    <a:pt x="4345" y="18483"/>
                    <a:pt x="331" y="28175"/>
                    <a:pt x="331" y="38279"/>
                  </a:cubicBezTo>
                  <a:cubicBezTo>
                    <a:pt x="331" y="48383"/>
                    <a:pt x="4345" y="58075"/>
                    <a:pt x="11490" y="65220"/>
                  </a:cubicBezTo>
                  <a:cubicBezTo>
                    <a:pt x="18635" y="72365"/>
                    <a:pt x="28327" y="76379"/>
                    <a:pt x="38431" y="76379"/>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F63BF076-0477-77A6-E4CC-10441007A0F4}"/>
                </a:ext>
              </a:extLst>
            </p:cNvPr>
            <p:cNvSpPr/>
            <p:nvPr/>
          </p:nvSpPr>
          <p:spPr>
            <a:xfrm>
              <a:off x="8417345" y="6160971"/>
              <a:ext cx="76199" cy="76199"/>
            </a:xfrm>
            <a:custGeom>
              <a:avLst/>
              <a:gdLst>
                <a:gd name="connsiteX0" fmla="*/ 38444 w 76199"/>
                <a:gd name="connsiteY0" fmla="*/ 76446 h 76199"/>
                <a:gd name="connsiteX1" fmla="*/ 65384 w 76199"/>
                <a:gd name="connsiteY1" fmla="*/ 65287 h 76199"/>
                <a:gd name="connsiteX2" fmla="*/ 76543 w 76199"/>
                <a:gd name="connsiteY2" fmla="*/ 38346 h 76199"/>
                <a:gd name="connsiteX3" fmla="*/ 65384 w 76199"/>
                <a:gd name="connsiteY3" fmla="*/ 11405 h 76199"/>
                <a:gd name="connsiteX4" fmla="*/ 38444 w 76199"/>
                <a:gd name="connsiteY4" fmla="*/ 246 h 76199"/>
                <a:gd name="connsiteX5" fmla="*/ 11503 w 76199"/>
                <a:gd name="connsiteY5" fmla="*/ 11405 h 76199"/>
                <a:gd name="connsiteX6" fmla="*/ 344 w 76199"/>
                <a:gd name="connsiteY6" fmla="*/ 38346 h 76199"/>
                <a:gd name="connsiteX7" fmla="*/ 11503 w 76199"/>
                <a:gd name="connsiteY7" fmla="*/ 65287 h 76199"/>
                <a:gd name="connsiteX8" fmla="*/ 3844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44" y="76446"/>
                  </a:moveTo>
                  <a:cubicBezTo>
                    <a:pt x="48548" y="76446"/>
                    <a:pt x="58240" y="72432"/>
                    <a:pt x="65384" y="65287"/>
                  </a:cubicBezTo>
                  <a:cubicBezTo>
                    <a:pt x="72529" y="58142"/>
                    <a:pt x="76543" y="48450"/>
                    <a:pt x="76543" y="38346"/>
                  </a:cubicBezTo>
                  <a:cubicBezTo>
                    <a:pt x="76543" y="28242"/>
                    <a:pt x="72529" y="18550"/>
                    <a:pt x="65384" y="11405"/>
                  </a:cubicBezTo>
                  <a:cubicBezTo>
                    <a:pt x="58240" y="4261"/>
                    <a:pt x="48548" y="246"/>
                    <a:pt x="38444" y="246"/>
                  </a:cubicBezTo>
                  <a:cubicBezTo>
                    <a:pt x="28339" y="246"/>
                    <a:pt x="18648" y="4261"/>
                    <a:pt x="11503" y="11405"/>
                  </a:cubicBezTo>
                  <a:cubicBezTo>
                    <a:pt x="4358" y="18550"/>
                    <a:pt x="344" y="28242"/>
                    <a:pt x="344" y="38346"/>
                  </a:cubicBezTo>
                  <a:cubicBezTo>
                    <a:pt x="344" y="48450"/>
                    <a:pt x="4358" y="58142"/>
                    <a:pt x="11503" y="65287"/>
                  </a:cubicBezTo>
                  <a:cubicBezTo>
                    <a:pt x="18648" y="72432"/>
                    <a:pt x="28339" y="76446"/>
                    <a:pt x="38444"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C4CB233F-42D6-FF2C-87AA-037A6D1DC721}"/>
                </a:ext>
              </a:extLst>
            </p:cNvPr>
            <p:cNvSpPr/>
            <p:nvPr/>
          </p:nvSpPr>
          <p:spPr>
            <a:xfrm>
              <a:off x="8578407" y="3600651"/>
              <a:ext cx="76199" cy="76199"/>
            </a:xfrm>
            <a:custGeom>
              <a:avLst/>
              <a:gdLst>
                <a:gd name="connsiteX0" fmla="*/ 38456 w 76199"/>
                <a:gd name="connsiteY0" fmla="*/ 76245 h 76199"/>
                <a:gd name="connsiteX1" fmla="*/ 65397 w 76199"/>
                <a:gd name="connsiteY1" fmla="*/ 65085 h 76199"/>
                <a:gd name="connsiteX2" fmla="*/ 76556 w 76199"/>
                <a:gd name="connsiteY2" fmla="*/ 38145 h 76199"/>
                <a:gd name="connsiteX3" fmla="*/ 65397 w 76199"/>
                <a:gd name="connsiteY3" fmla="*/ 11204 h 76199"/>
                <a:gd name="connsiteX4" fmla="*/ 38456 w 76199"/>
                <a:gd name="connsiteY4" fmla="*/ 45 h 76199"/>
                <a:gd name="connsiteX5" fmla="*/ 11516 w 76199"/>
                <a:gd name="connsiteY5" fmla="*/ 11204 h 76199"/>
                <a:gd name="connsiteX6" fmla="*/ 356 w 76199"/>
                <a:gd name="connsiteY6" fmla="*/ 38145 h 76199"/>
                <a:gd name="connsiteX7" fmla="*/ 11516 w 76199"/>
                <a:gd name="connsiteY7" fmla="*/ 65085 h 76199"/>
                <a:gd name="connsiteX8" fmla="*/ 38456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56" y="76245"/>
                  </a:moveTo>
                  <a:cubicBezTo>
                    <a:pt x="48560" y="76245"/>
                    <a:pt x="58252" y="72230"/>
                    <a:pt x="65397" y="65085"/>
                  </a:cubicBezTo>
                  <a:cubicBezTo>
                    <a:pt x="72542" y="57941"/>
                    <a:pt x="76556" y="48249"/>
                    <a:pt x="76556" y="38145"/>
                  </a:cubicBezTo>
                  <a:cubicBezTo>
                    <a:pt x="76556" y="28040"/>
                    <a:pt x="72542" y="18349"/>
                    <a:pt x="65397" y="11204"/>
                  </a:cubicBezTo>
                  <a:cubicBezTo>
                    <a:pt x="58252" y="4059"/>
                    <a:pt x="48560" y="45"/>
                    <a:pt x="38456" y="45"/>
                  </a:cubicBezTo>
                  <a:cubicBezTo>
                    <a:pt x="28352" y="45"/>
                    <a:pt x="18660" y="4059"/>
                    <a:pt x="11516" y="11204"/>
                  </a:cubicBezTo>
                  <a:cubicBezTo>
                    <a:pt x="4371" y="18349"/>
                    <a:pt x="356" y="28040"/>
                    <a:pt x="356" y="38145"/>
                  </a:cubicBezTo>
                  <a:cubicBezTo>
                    <a:pt x="356" y="48249"/>
                    <a:pt x="4371" y="57941"/>
                    <a:pt x="11516" y="65085"/>
                  </a:cubicBezTo>
                  <a:cubicBezTo>
                    <a:pt x="18660" y="72230"/>
                    <a:pt x="28352" y="76245"/>
                    <a:pt x="38456" y="76245"/>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C19B3DFA-6BD3-04D5-2451-6FB323FC1BCA}"/>
                </a:ext>
              </a:extLst>
            </p:cNvPr>
            <p:cNvSpPr/>
            <p:nvPr/>
          </p:nvSpPr>
          <p:spPr>
            <a:xfrm>
              <a:off x="8739468" y="6160971"/>
              <a:ext cx="76199" cy="76199"/>
            </a:xfrm>
            <a:custGeom>
              <a:avLst/>
              <a:gdLst>
                <a:gd name="connsiteX0" fmla="*/ 38469 w 76199"/>
                <a:gd name="connsiteY0" fmla="*/ 76446 h 76199"/>
                <a:gd name="connsiteX1" fmla="*/ 65410 w 76199"/>
                <a:gd name="connsiteY1" fmla="*/ 65287 h 76199"/>
                <a:gd name="connsiteX2" fmla="*/ 76569 w 76199"/>
                <a:gd name="connsiteY2" fmla="*/ 38346 h 76199"/>
                <a:gd name="connsiteX3" fmla="*/ 65410 w 76199"/>
                <a:gd name="connsiteY3" fmla="*/ 11405 h 76199"/>
                <a:gd name="connsiteX4" fmla="*/ 38469 w 76199"/>
                <a:gd name="connsiteY4" fmla="*/ 246 h 76199"/>
                <a:gd name="connsiteX5" fmla="*/ 11528 w 76199"/>
                <a:gd name="connsiteY5" fmla="*/ 11405 h 76199"/>
                <a:gd name="connsiteX6" fmla="*/ 369 w 76199"/>
                <a:gd name="connsiteY6" fmla="*/ 38346 h 76199"/>
                <a:gd name="connsiteX7" fmla="*/ 11528 w 76199"/>
                <a:gd name="connsiteY7" fmla="*/ 65287 h 76199"/>
                <a:gd name="connsiteX8" fmla="*/ 38469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69" y="76446"/>
                  </a:moveTo>
                  <a:cubicBezTo>
                    <a:pt x="48573" y="76446"/>
                    <a:pt x="58265" y="72432"/>
                    <a:pt x="65410" y="65287"/>
                  </a:cubicBezTo>
                  <a:cubicBezTo>
                    <a:pt x="72554" y="58142"/>
                    <a:pt x="76569" y="48450"/>
                    <a:pt x="76569" y="38346"/>
                  </a:cubicBezTo>
                  <a:cubicBezTo>
                    <a:pt x="76569" y="28242"/>
                    <a:pt x="72554" y="18550"/>
                    <a:pt x="65410" y="11405"/>
                  </a:cubicBezTo>
                  <a:cubicBezTo>
                    <a:pt x="58265" y="4261"/>
                    <a:pt x="48573" y="246"/>
                    <a:pt x="38469" y="246"/>
                  </a:cubicBezTo>
                  <a:cubicBezTo>
                    <a:pt x="28365" y="246"/>
                    <a:pt x="18673" y="4261"/>
                    <a:pt x="11528" y="11405"/>
                  </a:cubicBezTo>
                  <a:cubicBezTo>
                    <a:pt x="4383" y="18550"/>
                    <a:pt x="369" y="28242"/>
                    <a:pt x="369" y="38346"/>
                  </a:cubicBezTo>
                  <a:cubicBezTo>
                    <a:pt x="369" y="48450"/>
                    <a:pt x="4383" y="58142"/>
                    <a:pt x="11528" y="65287"/>
                  </a:cubicBezTo>
                  <a:cubicBezTo>
                    <a:pt x="18673" y="72432"/>
                    <a:pt x="28365" y="76446"/>
                    <a:pt x="38469"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5D800AEE-98F6-83D7-90CF-EFE1416697EA}"/>
                </a:ext>
              </a:extLst>
            </p:cNvPr>
            <p:cNvSpPr/>
            <p:nvPr/>
          </p:nvSpPr>
          <p:spPr>
            <a:xfrm>
              <a:off x="8900529" y="3600651"/>
              <a:ext cx="76199" cy="76199"/>
            </a:xfrm>
            <a:custGeom>
              <a:avLst/>
              <a:gdLst>
                <a:gd name="connsiteX0" fmla="*/ 38482 w 76199"/>
                <a:gd name="connsiteY0" fmla="*/ 76245 h 76199"/>
                <a:gd name="connsiteX1" fmla="*/ 65422 w 76199"/>
                <a:gd name="connsiteY1" fmla="*/ 65085 h 76199"/>
                <a:gd name="connsiteX2" fmla="*/ 76582 w 76199"/>
                <a:gd name="connsiteY2" fmla="*/ 38145 h 76199"/>
                <a:gd name="connsiteX3" fmla="*/ 65422 w 76199"/>
                <a:gd name="connsiteY3" fmla="*/ 11204 h 76199"/>
                <a:gd name="connsiteX4" fmla="*/ 38482 w 76199"/>
                <a:gd name="connsiteY4" fmla="*/ 45 h 76199"/>
                <a:gd name="connsiteX5" fmla="*/ 11541 w 76199"/>
                <a:gd name="connsiteY5" fmla="*/ 11204 h 76199"/>
                <a:gd name="connsiteX6" fmla="*/ 382 w 76199"/>
                <a:gd name="connsiteY6" fmla="*/ 38145 h 76199"/>
                <a:gd name="connsiteX7" fmla="*/ 11541 w 76199"/>
                <a:gd name="connsiteY7" fmla="*/ 65085 h 76199"/>
                <a:gd name="connsiteX8" fmla="*/ 38482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82" y="76245"/>
                  </a:moveTo>
                  <a:cubicBezTo>
                    <a:pt x="48586" y="76245"/>
                    <a:pt x="58278" y="72230"/>
                    <a:pt x="65422" y="65085"/>
                  </a:cubicBezTo>
                  <a:cubicBezTo>
                    <a:pt x="72567" y="57941"/>
                    <a:pt x="76582" y="48249"/>
                    <a:pt x="76582" y="38145"/>
                  </a:cubicBezTo>
                  <a:cubicBezTo>
                    <a:pt x="76582" y="28040"/>
                    <a:pt x="72567" y="18349"/>
                    <a:pt x="65422" y="11204"/>
                  </a:cubicBezTo>
                  <a:cubicBezTo>
                    <a:pt x="58278" y="4059"/>
                    <a:pt x="48586" y="45"/>
                    <a:pt x="38482" y="45"/>
                  </a:cubicBezTo>
                  <a:cubicBezTo>
                    <a:pt x="28377" y="45"/>
                    <a:pt x="18686" y="4059"/>
                    <a:pt x="11541" y="11204"/>
                  </a:cubicBezTo>
                  <a:cubicBezTo>
                    <a:pt x="4396" y="18349"/>
                    <a:pt x="382" y="28040"/>
                    <a:pt x="382" y="38145"/>
                  </a:cubicBezTo>
                  <a:cubicBezTo>
                    <a:pt x="382" y="48249"/>
                    <a:pt x="4396" y="57941"/>
                    <a:pt x="11541" y="65085"/>
                  </a:cubicBezTo>
                  <a:cubicBezTo>
                    <a:pt x="18686" y="72230"/>
                    <a:pt x="28377" y="76245"/>
                    <a:pt x="38482" y="76245"/>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D3E18CF1-4955-1627-D5A4-92CB715438BE}"/>
                </a:ext>
              </a:extLst>
            </p:cNvPr>
            <p:cNvSpPr/>
            <p:nvPr/>
          </p:nvSpPr>
          <p:spPr>
            <a:xfrm>
              <a:off x="9061590" y="6160971"/>
              <a:ext cx="76199" cy="76199"/>
            </a:xfrm>
            <a:custGeom>
              <a:avLst/>
              <a:gdLst>
                <a:gd name="connsiteX0" fmla="*/ 38494 w 76199"/>
                <a:gd name="connsiteY0" fmla="*/ 76446 h 76199"/>
                <a:gd name="connsiteX1" fmla="*/ 65435 w 76199"/>
                <a:gd name="connsiteY1" fmla="*/ 65287 h 76199"/>
                <a:gd name="connsiteX2" fmla="*/ 76594 w 76199"/>
                <a:gd name="connsiteY2" fmla="*/ 38346 h 76199"/>
                <a:gd name="connsiteX3" fmla="*/ 65435 w 76199"/>
                <a:gd name="connsiteY3" fmla="*/ 11405 h 76199"/>
                <a:gd name="connsiteX4" fmla="*/ 38494 w 76199"/>
                <a:gd name="connsiteY4" fmla="*/ 246 h 76199"/>
                <a:gd name="connsiteX5" fmla="*/ 11554 w 76199"/>
                <a:gd name="connsiteY5" fmla="*/ 11405 h 76199"/>
                <a:gd name="connsiteX6" fmla="*/ 394 w 76199"/>
                <a:gd name="connsiteY6" fmla="*/ 38346 h 76199"/>
                <a:gd name="connsiteX7" fmla="*/ 11554 w 76199"/>
                <a:gd name="connsiteY7" fmla="*/ 65287 h 76199"/>
                <a:gd name="connsiteX8" fmla="*/ 3849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94" y="76446"/>
                  </a:moveTo>
                  <a:cubicBezTo>
                    <a:pt x="48599" y="76446"/>
                    <a:pt x="58290" y="72432"/>
                    <a:pt x="65435" y="65287"/>
                  </a:cubicBezTo>
                  <a:cubicBezTo>
                    <a:pt x="72580" y="58142"/>
                    <a:pt x="76594" y="48450"/>
                    <a:pt x="76594" y="38346"/>
                  </a:cubicBezTo>
                  <a:cubicBezTo>
                    <a:pt x="76594" y="28242"/>
                    <a:pt x="72580" y="18550"/>
                    <a:pt x="65435" y="11405"/>
                  </a:cubicBezTo>
                  <a:cubicBezTo>
                    <a:pt x="58290" y="4261"/>
                    <a:pt x="48599" y="246"/>
                    <a:pt x="38494" y="246"/>
                  </a:cubicBezTo>
                  <a:cubicBezTo>
                    <a:pt x="28390" y="246"/>
                    <a:pt x="18698" y="4261"/>
                    <a:pt x="11554" y="11405"/>
                  </a:cubicBezTo>
                  <a:cubicBezTo>
                    <a:pt x="4409" y="18550"/>
                    <a:pt x="394" y="28242"/>
                    <a:pt x="394" y="38346"/>
                  </a:cubicBezTo>
                  <a:cubicBezTo>
                    <a:pt x="394" y="48450"/>
                    <a:pt x="4409" y="58142"/>
                    <a:pt x="11554" y="65287"/>
                  </a:cubicBezTo>
                  <a:cubicBezTo>
                    <a:pt x="18698" y="72432"/>
                    <a:pt x="28390" y="76446"/>
                    <a:pt x="38494"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B5D2B3BD-ED6F-2574-6187-D690BBCBB070}"/>
                </a:ext>
              </a:extLst>
            </p:cNvPr>
            <p:cNvSpPr/>
            <p:nvPr/>
          </p:nvSpPr>
          <p:spPr>
            <a:xfrm>
              <a:off x="9222638" y="5307531"/>
              <a:ext cx="76199" cy="76199"/>
            </a:xfrm>
            <a:custGeom>
              <a:avLst/>
              <a:gdLst>
                <a:gd name="connsiteX0" fmla="*/ 38507 w 76199"/>
                <a:gd name="connsiteY0" fmla="*/ 76379 h 76199"/>
                <a:gd name="connsiteX1" fmla="*/ 65448 w 76199"/>
                <a:gd name="connsiteY1" fmla="*/ 65220 h 76199"/>
                <a:gd name="connsiteX2" fmla="*/ 76607 w 76199"/>
                <a:gd name="connsiteY2" fmla="*/ 38279 h 76199"/>
                <a:gd name="connsiteX3" fmla="*/ 65448 w 76199"/>
                <a:gd name="connsiteY3" fmla="*/ 11338 h 76199"/>
                <a:gd name="connsiteX4" fmla="*/ 38507 w 76199"/>
                <a:gd name="connsiteY4" fmla="*/ 179 h 76199"/>
                <a:gd name="connsiteX5" fmla="*/ 11566 w 76199"/>
                <a:gd name="connsiteY5" fmla="*/ 11338 h 76199"/>
                <a:gd name="connsiteX6" fmla="*/ 407 w 76199"/>
                <a:gd name="connsiteY6" fmla="*/ 38279 h 76199"/>
                <a:gd name="connsiteX7" fmla="*/ 11566 w 76199"/>
                <a:gd name="connsiteY7" fmla="*/ 65220 h 76199"/>
                <a:gd name="connsiteX8" fmla="*/ 38507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07" y="76379"/>
                  </a:moveTo>
                  <a:cubicBezTo>
                    <a:pt x="48611" y="76379"/>
                    <a:pt x="58303" y="72365"/>
                    <a:pt x="65448" y="65220"/>
                  </a:cubicBezTo>
                  <a:cubicBezTo>
                    <a:pt x="72592" y="58075"/>
                    <a:pt x="76607" y="48383"/>
                    <a:pt x="76607" y="38279"/>
                  </a:cubicBezTo>
                  <a:cubicBezTo>
                    <a:pt x="76607" y="28175"/>
                    <a:pt x="72592" y="18483"/>
                    <a:pt x="65448" y="11338"/>
                  </a:cubicBezTo>
                  <a:cubicBezTo>
                    <a:pt x="58303" y="4194"/>
                    <a:pt x="48611" y="179"/>
                    <a:pt x="38507" y="179"/>
                  </a:cubicBezTo>
                  <a:cubicBezTo>
                    <a:pt x="28403" y="179"/>
                    <a:pt x="18711" y="4194"/>
                    <a:pt x="11566" y="11338"/>
                  </a:cubicBezTo>
                  <a:cubicBezTo>
                    <a:pt x="4422" y="18483"/>
                    <a:pt x="407" y="28175"/>
                    <a:pt x="407" y="38279"/>
                  </a:cubicBezTo>
                  <a:cubicBezTo>
                    <a:pt x="407" y="48383"/>
                    <a:pt x="4422" y="58075"/>
                    <a:pt x="11566" y="65220"/>
                  </a:cubicBezTo>
                  <a:cubicBezTo>
                    <a:pt x="18711" y="72365"/>
                    <a:pt x="28403" y="76379"/>
                    <a:pt x="38507" y="76379"/>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463AB714-1192-9C2C-5DD9-67686C5CE558}"/>
                </a:ext>
              </a:extLst>
            </p:cNvPr>
            <p:cNvSpPr/>
            <p:nvPr/>
          </p:nvSpPr>
          <p:spPr>
            <a:xfrm>
              <a:off x="9383699" y="6160971"/>
              <a:ext cx="76199" cy="76199"/>
            </a:xfrm>
            <a:custGeom>
              <a:avLst/>
              <a:gdLst>
                <a:gd name="connsiteX0" fmla="*/ 38520 w 76199"/>
                <a:gd name="connsiteY0" fmla="*/ 76446 h 76199"/>
                <a:gd name="connsiteX1" fmla="*/ 65460 w 76199"/>
                <a:gd name="connsiteY1" fmla="*/ 65287 h 76199"/>
                <a:gd name="connsiteX2" fmla="*/ 76620 w 76199"/>
                <a:gd name="connsiteY2" fmla="*/ 38346 h 76199"/>
                <a:gd name="connsiteX3" fmla="*/ 65460 w 76199"/>
                <a:gd name="connsiteY3" fmla="*/ 11405 h 76199"/>
                <a:gd name="connsiteX4" fmla="*/ 38520 w 76199"/>
                <a:gd name="connsiteY4" fmla="*/ 246 h 76199"/>
                <a:gd name="connsiteX5" fmla="*/ 11579 w 76199"/>
                <a:gd name="connsiteY5" fmla="*/ 11405 h 76199"/>
                <a:gd name="connsiteX6" fmla="*/ 420 w 76199"/>
                <a:gd name="connsiteY6" fmla="*/ 38346 h 76199"/>
                <a:gd name="connsiteX7" fmla="*/ 11579 w 76199"/>
                <a:gd name="connsiteY7" fmla="*/ 65287 h 76199"/>
                <a:gd name="connsiteX8" fmla="*/ 3852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20" y="76446"/>
                  </a:moveTo>
                  <a:cubicBezTo>
                    <a:pt x="48624" y="76446"/>
                    <a:pt x="58316" y="72432"/>
                    <a:pt x="65460" y="65287"/>
                  </a:cubicBezTo>
                  <a:cubicBezTo>
                    <a:pt x="72605" y="58142"/>
                    <a:pt x="76620" y="48450"/>
                    <a:pt x="76620" y="38346"/>
                  </a:cubicBezTo>
                  <a:cubicBezTo>
                    <a:pt x="76620" y="28242"/>
                    <a:pt x="72605" y="18550"/>
                    <a:pt x="65460" y="11405"/>
                  </a:cubicBezTo>
                  <a:cubicBezTo>
                    <a:pt x="58316" y="4261"/>
                    <a:pt x="48624" y="246"/>
                    <a:pt x="38520" y="246"/>
                  </a:cubicBezTo>
                  <a:cubicBezTo>
                    <a:pt x="28415" y="246"/>
                    <a:pt x="18724" y="4261"/>
                    <a:pt x="11579" y="11405"/>
                  </a:cubicBezTo>
                  <a:cubicBezTo>
                    <a:pt x="4434" y="18550"/>
                    <a:pt x="420" y="28242"/>
                    <a:pt x="420" y="38346"/>
                  </a:cubicBezTo>
                  <a:cubicBezTo>
                    <a:pt x="420" y="48450"/>
                    <a:pt x="4434" y="58142"/>
                    <a:pt x="11579" y="65287"/>
                  </a:cubicBezTo>
                  <a:cubicBezTo>
                    <a:pt x="18724" y="72432"/>
                    <a:pt x="28415" y="76446"/>
                    <a:pt x="38520"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58FE7032-86C0-9CBE-6CCC-2BB2C592575E}"/>
                </a:ext>
              </a:extLst>
            </p:cNvPr>
            <p:cNvSpPr/>
            <p:nvPr/>
          </p:nvSpPr>
          <p:spPr>
            <a:xfrm>
              <a:off x="9544760" y="5648907"/>
              <a:ext cx="76199" cy="76199"/>
            </a:xfrm>
            <a:custGeom>
              <a:avLst/>
              <a:gdLst>
                <a:gd name="connsiteX0" fmla="*/ 38532 w 76199"/>
                <a:gd name="connsiteY0" fmla="*/ 76406 h 76199"/>
                <a:gd name="connsiteX1" fmla="*/ 65473 w 76199"/>
                <a:gd name="connsiteY1" fmla="*/ 65247 h 76199"/>
                <a:gd name="connsiteX2" fmla="*/ 76632 w 76199"/>
                <a:gd name="connsiteY2" fmla="*/ 38306 h 76199"/>
                <a:gd name="connsiteX3" fmla="*/ 65473 w 76199"/>
                <a:gd name="connsiteY3" fmla="*/ 11365 h 76199"/>
                <a:gd name="connsiteX4" fmla="*/ 38532 w 76199"/>
                <a:gd name="connsiteY4" fmla="*/ 206 h 76199"/>
                <a:gd name="connsiteX5" fmla="*/ 11592 w 76199"/>
                <a:gd name="connsiteY5" fmla="*/ 11365 h 76199"/>
                <a:gd name="connsiteX6" fmla="*/ 432 w 76199"/>
                <a:gd name="connsiteY6" fmla="*/ 38306 h 76199"/>
                <a:gd name="connsiteX7" fmla="*/ 11592 w 76199"/>
                <a:gd name="connsiteY7" fmla="*/ 65247 h 76199"/>
                <a:gd name="connsiteX8" fmla="*/ 38532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32" y="76406"/>
                  </a:moveTo>
                  <a:cubicBezTo>
                    <a:pt x="48637" y="76406"/>
                    <a:pt x="58328" y="72391"/>
                    <a:pt x="65473" y="65247"/>
                  </a:cubicBezTo>
                  <a:cubicBezTo>
                    <a:pt x="72618" y="58102"/>
                    <a:pt x="76632" y="48410"/>
                    <a:pt x="76632" y="38306"/>
                  </a:cubicBezTo>
                  <a:cubicBezTo>
                    <a:pt x="76632" y="28202"/>
                    <a:pt x="72618" y="18510"/>
                    <a:pt x="65473" y="11365"/>
                  </a:cubicBezTo>
                  <a:cubicBezTo>
                    <a:pt x="58328" y="4220"/>
                    <a:pt x="48637" y="206"/>
                    <a:pt x="38532" y="206"/>
                  </a:cubicBezTo>
                  <a:cubicBezTo>
                    <a:pt x="28428" y="206"/>
                    <a:pt x="18736" y="4220"/>
                    <a:pt x="11592" y="11365"/>
                  </a:cubicBezTo>
                  <a:cubicBezTo>
                    <a:pt x="4447" y="18510"/>
                    <a:pt x="432" y="28202"/>
                    <a:pt x="432" y="38306"/>
                  </a:cubicBezTo>
                  <a:cubicBezTo>
                    <a:pt x="432" y="48410"/>
                    <a:pt x="4447" y="58102"/>
                    <a:pt x="11592" y="65247"/>
                  </a:cubicBezTo>
                  <a:cubicBezTo>
                    <a:pt x="18736" y="72391"/>
                    <a:pt x="28428" y="76406"/>
                    <a:pt x="38532" y="7640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0F73EACF-60AC-A36C-1185-857707F894C8}"/>
                </a:ext>
              </a:extLst>
            </p:cNvPr>
            <p:cNvSpPr/>
            <p:nvPr/>
          </p:nvSpPr>
          <p:spPr>
            <a:xfrm>
              <a:off x="9705822" y="6160971"/>
              <a:ext cx="76199" cy="76199"/>
            </a:xfrm>
            <a:custGeom>
              <a:avLst/>
              <a:gdLst>
                <a:gd name="connsiteX0" fmla="*/ 38545 w 76199"/>
                <a:gd name="connsiteY0" fmla="*/ 76446 h 76199"/>
                <a:gd name="connsiteX1" fmla="*/ 65486 w 76199"/>
                <a:gd name="connsiteY1" fmla="*/ 65287 h 76199"/>
                <a:gd name="connsiteX2" fmla="*/ 76645 w 76199"/>
                <a:gd name="connsiteY2" fmla="*/ 38346 h 76199"/>
                <a:gd name="connsiteX3" fmla="*/ 65486 w 76199"/>
                <a:gd name="connsiteY3" fmla="*/ 11405 h 76199"/>
                <a:gd name="connsiteX4" fmla="*/ 38545 w 76199"/>
                <a:gd name="connsiteY4" fmla="*/ 246 h 76199"/>
                <a:gd name="connsiteX5" fmla="*/ 11604 w 76199"/>
                <a:gd name="connsiteY5" fmla="*/ 11405 h 76199"/>
                <a:gd name="connsiteX6" fmla="*/ 445 w 76199"/>
                <a:gd name="connsiteY6" fmla="*/ 38346 h 76199"/>
                <a:gd name="connsiteX7" fmla="*/ 11604 w 76199"/>
                <a:gd name="connsiteY7" fmla="*/ 65287 h 76199"/>
                <a:gd name="connsiteX8" fmla="*/ 3854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45" y="76446"/>
                  </a:moveTo>
                  <a:cubicBezTo>
                    <a:pt x="48649" y="76446"/>
                    <a:pt x="58341" y="72432"/>
                    <a:pt x="65486" y="65287"/>
                  </a:cubicBezTo>
                  <a:cubicBezTo>
                    <a:pt x="72630" y="58142"/>
                    <a:pt x="76645" y="48450"/>
                    <a:pt x="76645" y="38346"/>
                  </a:cubicBezTo>
                  <a:cubicBezTo>
                    <a:pt x="76645" y="28242"/>
                    <a:pt x="72630" y="18550"/>
                    <a:pt x="65486" y="11405"/>
                  </a:cubicBezTo>
                  <a:cubicBezTo>
                    <a:pt x="58341" y="4261"/>
                    <a:pt x="48649" y="246"/>
                    <a:pt x="38545" y="246"/>
                  </a:cubicBezTo>
                  <a:cubicBezTo>
                    <a:pt x="28441" y="246"/>
                    <a:pt x="18749" y="4261"/>
                    <a:pt x="11604" y="11405"/>
                  </a:cubicBezTo>
                  <a:cubicBezTo>
                    <a:pt x="4460" y="18550"/>
                    <a:pt x="445" y="28242"/>
                    <a:pt x="445" y="38346"/>
                  </a:cubicBezTo>
                  <a:cubicBezTo>
                    <a:pt x="445" y="48450"/>
                    <a:pt x="4460" y="58142"/>
                    <a:pt x="11604" y="65287"/>
                  </a:cubicBezTo>
                  <a:cubicBezTo>
                    <a:pt x="18749" y="72432"/>
                    <a:pt x="28441" y="76446"/>
                    <a:pt x="38545"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62FC9610-5390-7982-8A54-401D9539A63E}"/>
                </a:ext>
              </a:extLst>
            </p:cNvPr>
            <p:cNvSpPr/>
            <p:nvPr/>
          </p:nvSpPr>
          <p:spPr>
            <a:xfrm>
              <a:off x="9866883" y="5795211"/>
              <a:ext cx="76199" cy="76199"/>
            </a:xfrm>
            <a:custGeom>
              <a:avLst/>
              <a:gdLst>
                <a:gd name="connsiteX0" fmla="*/ 38558 w 76199"/>
                <a:gd name="connsiteY0" fmla="*/ 76417 h 76199"/>
                <a:gd name="connsiteX1" fmla="*/ 65498 w 76199"/>
                <a:gd name="connsiteY1" fmla="*/ 65258 h 76199"/>
                <a:gd name="connsiteX2" fmla="*/ 76658 w 76199"/>
                <a:gd name="connsiteY2" fmla="*/ 38317 h 76199"/>
                <a:gd name="connsiteX3" fmla="*/ 65498 w 76199"/>
                <a:gd name="connsiteY3" fmla="*/ 11377 h 76199"/>
                <a:gd name="connsiteX4" fmla="*/ 38558 w 76199"/>
                <a:gd name="connsiteY4" fmla="*/ 217 h 76199"/>
                <a:gd name="connsiteX5" fmla="*/ 11617 w 76199"/>
                <a:gd name="connsiteY5" fmla="*/ 11377 h 76199"/>
                <a:gd name="connsiteX6" fmla="*/ 458 w 76199"/>
                <a:gd name="connsiteY6" fmla="*/ 38317 h 76199"/>
                <a:gd name="connsiteX7" fmla="*/ 11617 w 76199"/>
                <a:gd name="connsiteY7" fmla="*/ 65258 h 76199"/>
                <a:gd name="connsiteX8" fmla="*/ 38558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58" y="76417"/>
                  </a:moveTo>
                  <a:cubicBezTo>
                    <a:pt x="48662" y="76417"/>
                    <a:pt x="58354" y="72403"/>
                    <a:pt x="65498" y="65258"/>
                  </a:cubicBezTo>
                  <a:cubicBezTo>
                    <a:pt x="72643" y="58113"/>
                    <a:pt x="76658" y="48422"/>
                    <a:pt x="76658" y="38317"/>
                  </a:cubicBezTo>
                  <a:cubicBezTo>
                    <a:pt x="76658" y="28213"/>
                    <a:pt x="72643" y="18521"/>
                    <a:pt x="65498" y="11377"/>
                  </a:cubicBezTo>
                  <a:cubicBezTo>
                    <a:pt x="58354" y="4232"/>
                    <a:pt x="48662" y="217"/>
                    <a:pt x="38558" y="217"/>
                  </a:cubicBezTo>
                  <a:cubicBezTo>
                    <a:pt x="28453" y="217"/>
                    <a:pt x="18762" y="4232"/>
                    <a:pt x="11617" y="11377"/>
                  </a:cubicBezTo>
                  <a:cubicBezTo>
                    <a:pt x="4472" y="18521"/>
                    <a:pt x="458" y="28213"/>
                    <a:pt x="458" y="38317"/>
                  </a:cubicBezTo>
                  <a:cubicBezTo>
                    <a:pt x="458" y="48422"/>
                    <a:pt x="4472" y="58113"/>
                    <a:pt x="11617" y="65258"/>
                  </a:cubicBezTo>
                  <a:cubicBezTo>
                    <a:pt x="18762" y="72403"/>
                    <a:pt x="28453" y="76417"/>
                    <a:pt x="38558" y="76417"/>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C3A9B2CA-6730-73AF-F2DC-26453C41D788}"/>
                </a:ext>
              </a:extLst>
            </p:cNvPr>
            <p:cNvSpPr/>
            <p:nvPr/>
          </p:nvSpPr>
          <p:spPr>
            <a:xfrm>
              <a:off x="10027944" y="6160971"/>
              <a:ext cx="76199" cy="76199"/>
            </a:xfrm>
            <a:custGeom>
              <a:avLst/>
              <a:gdLst>
                <a:gd name="connsiteX0" fmla="*/ 38570 w 76199"/>
                <a:gd name="connsiteY0" fmla="*/ 76446 h 76199"/>
                <a:gd name="connsiteX1" fmla="*/ 65511 w 76199"/>
                <a:gd name="connsiteY1" fmla="*/ 65287 h 76199"/>
                <a:gd name="connsiteX2" fmla="*/ 76670 w 76199"/>
                <a:gd name="connsiteY2" fmla="*/ 38346 h 76199"/>
                <a:gd name="connsiteX3" fmla="*/ 65511 w 76199"/>
                <a:gd name="connsiteY3" fmla="*/ 11405 h 76199"/>
                <a:gd name="connsiteX4" fmla="*/ 38570 w 76199"/>
                <a:gd name="connsiteY4" fmla="*/ 246 h 76199"/>
                <a:gd name="connsiteX5" fmla="*/ 11630 w 76199"/>
                <a:gd name="connsiteY5" fmla="*/ 11405 h 76199"/>
                <a:gd name="connsiteX6" fmla="*/ 470 w 76199"/>
                <a:gd name="connsiteY6" fmla="*/ 38346 h 76199"/>
                <a:gd name="connsiteX7" fmla="*/ 11630 w 76199"/>
                <a:gd name="connsiteY7" fmla="*/ 65287 h 76199"/>
                <a:gd name="connsiteX8" fmla="*/ 3857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70" y="76446"/>
                  </a:moveTo>
                  <a:cubicBezTo>
                    <a:pt x="48675" y="76446"/>
                    <a:pt x="58366" y="72432"/>
                    <a:pt x="65511" y="65287"/>
                  </a:cubicBezTo>
                  <a:cubicBezTo>
                    <a:pt x="72656" y="58142"/>
                    <a:pt x="76670" y="48450"/>
                    <a:pt x="76670" y="38346"/>
                  </a:cubicBezTo>
                  <a:cubicBezTo>
                    <a:pt x="76670" y="28242"/>
                    <a:pt x="72656" y="18550"/>
                    <a:pt x="65511" y="11405"/>
                  </a:cubicBezTo>
                  <a:cubicBezTo>
                    <a:pt x="58366" y="4261"/>
                    <a:pt x="48675" y="246"/>
                    <a:pt x="38570" y="246"/>
                  </a:cubicBezTo>
                  <a:cubicBezTo>
                    <a:pt x="28466" y="246"/>
                    <a:pt x="18774" y="4261"/>
                    <a:pt x="11630" y="11405"/>
                  </a:cubicBezTo>
                  <a:cubicBezTo>
                    <a:pt x="4485" y="18550"/>
                    <a:pt x="470" y="28242"/>
                    <a:pt x="470" y="38346"/>
                  </a:cubicBezTo>
                  <a:cubicBezTo>
                    <a:pt x="470" y="48450"/>
                    <a:pt x="4485" y="58142"/>
                    <a:pt x="11630" y="65287"/>
                  </a:cubicBezTo>
                  <a:cubicBezTo>
                    <a:pt x="18774" y="72432"/>
                    <a:pt x="28466" y="76446"/>
                    <a:pt x="38570"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3606972E-6E9E-962C-E406-324A27047BD8}"/>
                </a:ext>
              </a:extLst>
            </p:cNvPr>
            <p:cNvSpPr/>
            <p:nvPr/>
          </p:nvSpPr>
          <p:spPr>
            <a:xfrm>
              <a:off x="10188992" y="5876491"/>
              <a:ext cx="76199" cy="76199"/>
            </a:xfrm>
            <a:custGeom>
              <a:avLst/>
              <a:gdLst>
                <a:gd name="connsiteX0" fmla="*/ 38583 w 76199"/>
                <a:gd name="connsiteY0" fmla="*/ 76424 h 76199"/>
                <a:gd name="connsiteX1" fmla="*/ 65524 w 76199"/>
                <a:gd name="connsiteY1" fmla="*/ 65265 h 76199"/>
                <a:gd name="connsiteX2" fmla="*/ 76683 w 76199"/>
                <a:gd name="connsiteY2" fmla="*/ 38324 h 76199"/>
                <a:gd name="connsiteX3" fmla="*/ 65524 w 76199"/>
                <a:gd name="connsiteY3" fmla="*/ 11383 h 76199"/>
                <a:gd name="connsiteX4" fmla="*/ 38583 w 76199"/>
                <a:gd name="connsiteY4" fmla="*/ 224 h 76199"/>
                <a:gd name="connsiteX5" fmla="*/ 11642 w 76199"/>
                <a:gd name="connsiteY5" fmla="*/ 11383 h 76199"/>
                <a:gd name="connsiteX6" fmla="*/ 483 w 76199"/>
                <a:gd name="connsiteY6" fmla="*/ 38324 h 76199"/>
                <a:gd name="connsiteX7" fmla="*/ 11642 w 76199"/>
                <a:gd name="connsiteY7" fmla="*/ 65265 h 76199"/>
                <a:gd name="connsiteX8" fmla="*/ 38583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83" y="76424"/>
                  </a:moveTo>
                  <a:cubicBezTo>
                    <a:pt x="48687" y="76424"/>
                    <a:pt x="58379" y="72409"/>
                    <a:pt x="65524" y="65265"/>
                  </a:cubicBezTo>
                  <a:cubicBezTo>
                    <a:pt x="72669" y="58120"/>
                    <a:pt x="76683" y="48428"/>
                    <a:pt x="76683" y="38324"/>
                  </a:cubicBezTo>
                  <a:cubicBezTo>
                    <a:pt x="76683" y="28220"/>
                    <a:pt x="72669" y="18528"/>
                    <a:pt x="65524" y="11383"/>
                  </a:cubicBezTo>
                  <a:cubicBezTo>
                    <a:pt x="58379" y="4238"/>
                    <a:pt x="48687" y="224"/>
                    <a:pt x="38583" y="224"/>
                  </a:cubicBezTo>
                  <a:cubicBezTo>
                    <a:pt x="28479" y="224"/>
                    <a:pt x="18787" y="4238"/>
                    <a:pt x="11642" y="11383"/>
                  </a:cubicBezTo>
                  <a:cubicBezTo>
                    <a:pt x="4498" y="18528"/>
                    <a:pt x="483" y="28220"/>
                    <a:pt x="483" y="38324"/>
                  </a:cubicBezTo>
                  <a:cubicBezTo>
                    <a:pt x="483" y="48428"/>
                    <a:pt x="4498" y="58120"/>
                    <a:pt x="11642" y="65265"/>
                  </a:cubicBezTo>
                  <a:cubicBezTo>
                    <a:pt x="18787" y="72409"/>
                    <a:pt x="28479" y="76424"/>
                    <a:pt x="38583" y="7642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2094FFB5-0FB1-A0A7-EA68-6F47C145119D}"/>
                </a:ext>
              </a:extLst>
            </p:cNvPr>
            <p:cNvSpPr/>
            <p:nvPr/>
          </p:nvSpPr>
          <p:spPr>
            <a:xfrm>
              <a:off x="10350053" y="6160971"/>
              <a:ext cx="76199" cy="76199"/>
            </a:xfrm>
            <a:custGeom>
              <a:avLst/>
              <a:gdLst>
                <a:gd name="connsiteX0" fmla="*/ 38596 w 76199"/>
                <a:gd name="connsiteY0" fmla="*/ 76446 h 76199"/>
                <a:gd name="connsiteX1" fmla="*/ 65536 w 76199"/>
                <a:gd name="connsiteY1" fmla="*/ 65287 h 76199"/>
                <a:gd name="connsiteX2" fmla="*/ 76696 w 76199"/>
                <a:gd name="connsiteY2" fmla="*/ 38346 h 76199"/>
                <a:gd name="connsiteX3" fmla="*/ 65536 w 76199"/>
                <a:gd name="connsiteY3" fmla="*/ 11405 h 76199"/>
                <a:gd name="connsiteX4" fmla="*/ 38596 w 76199"/>
                <a:gd name="connsiteY4" fmla="*/ 246 h 76199"/>
                <a:gd name="connsiteX5" fmla="*/ 11655 w 76199"/>
                <a:gd name="connsiteY5" fmla="*/ 11405 h 76199"/>
                <a:gd name="connsiteX6" fmla="*/ 496 w 76199"/>
                <a:gd name="connsiteY6" fmla="*/ 38346 h 76199"/>
                <a:gd name="connsiteX7" fmla="*/ 11655 w 76199"/>
                <a:gd name="connsiteY7" fmla="*/ 65287 h 76199"/>
                <a:gd name="connsiteX8" fmla="*/ 3859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96" y="76446"/>
                  </a:moveTo>
                  <a:cubicBezTo>
                    <a:pt x="48700" y="76446"/>
                    <a:pt x="58392" y="72432"/>
                    <a:pt x="65536" y="65287"/>
                  </a:cubicBezTo>
                  <a:cubicBezTo>
                    <a:pt x="72681" y="58142"/>
                    <a:pt x="76696" y="48450"/>
                    <a:pt x="76696" y="38346"/>
                  </a:cubicBezTo>
                  <a:cubicBezTo>
                    <a:pt x="76696" y="28242"/>
                    <a:pt x="72681" y="18550"/>
                    <a:pt x="65536" y="11405"/>
                  </a:cubicBezTo>
                  <a:cubicBezTo>
                    <a:pt x="58392" y="4261"/>
                    <a:pt x="48700" y="246"/>
                    <a:pt x="38596" y="246"/>
                  </a:cubicBezTo>
                  <a:cubicBezTo>
                    <a:pt x="28492" y="246"/>
                    <a:pt x="18800" y="4261"/>
                    <a:pt x="11655" y="11405"/>
                  </a:cubicBezTo>
                  <a:cubicBezTo>
                    <a:pt x="4510" y="18550"/>
                    <a:pt x="496" y="28242"/>
                    <a:pt x="496" y="38346"/>
                  </a:cubicBezTo>
                  <a:cubicBezTo>
                    <a:pt x="496" y="48450"/>
                    <a:pt x="4510" y="58142"/>
                    <a:pt x="11655" y="65287"/>
                  </a:cubicBezTo>
                  <a:cubicBezTo>
                    <a:pt x="18800" y="72432"/>
                    <a:pt x="28492" y="76446"/>
                    <a:pt x="3859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2DDFA69C-7A16-0470-9738-0D95BD0BD228}"/>
                </a:ext>
              </a:extLst>
            </p:cNvPr>
            <p:cNvSpPr/>
            <p:nvPr/>
          </p:nvSpPr>
          <p:spPr>
            <a:xfrm>
              <a:off x="10511114" y="5928218"/>
              <a:ext cx="76199" cy="76199"/>
            </a:xfrm>
            <a:custGeom>
              <a:avLst/>
              <a:gdLst>
                <a:gd name="connsiteX0" fmla="*/ 38608 w 76199"/>
                <a:gd name="connsiteY0" fmla="*/ 76428 h 76199"/>
                <a:gd name="connsiteX1" fmla="*/ 65549 w 76199"/>
                <a:gd name="connsiteY1" fmla="*/ 65269 h 76199"/>
                <a:gd name="connsiteX2" fmla="*/ 76708 w 76199"/>
                <a:gd name="connsiteY2" fmla="*/ 38328 h 76199"/>
                <a:gd name="connsiteX3" fmla="*/ 65549 w 76199"/>
                <a:gd name="connsiteY3" fmla="*/ 11387 h 76199"/>
                <a:gd name="connsiteX4" fmla="*/ 38608 w 76199"/>
                <a:gd name="connsiteY4" fmla="*/ 228 h 76199"/>
                <a:gd name="connsiteX5" fmla="*/ 11668 w 76199"/>
                <a:gd name="connsiteY5" fmla="*/ 11387 h 76199"/>
                <a:gd name="connsiteX6" fmla="*/ 509 w 76199"/>
                <a:gd name="connsiteY6" fmla="*/ 38328 h 76199"/>
                <a:gd name="connsiteX7" fmla="*/ 11668 w 76199"/>
                <a:gd name="connsiteY7" fmla="*/ 65269 h 76199"/>
                <a:gd name="connsiteX8" fmla="*/ 38608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08" y="76428"/>
                  </a:moveTo>
                  <a:cubicBezTo>
                    <a:pt x="48713" y="76428"/>
                    <a:pt x="58404" y="72413"/>
                    <a:pt x="65549" y="65269"/>
                  </a:cubicBezTo>
                  <a:cubicBezTo>
                    <a:pt x="72694" y="58124"/>
                    <a:pt x="76708" y="48432"/>
                    <a:pt x="76708" y="38328"/>
                  </a:cubicBezTo>
                  <a:cubicBezTo>
                    <a:pt x="76708" y="28224"/>
                    <a:pt x="72694" y="18532"/>
                    <a:pt x="65549" y="11387"/>
                  </a:cubicBezTo>
                  <a:cubicBezTo>
                    <a:pt x="58404" y="4242"/>
                    <a:pt x="48713" y="228"/>
                    <a:pt x="38608" y="228"/>
                  </a:cubicBezTo>
                  <a:cubicBezTo>
                    <a:pt x="28504" y="228"/>
                    <a:pt x="18812" y="4242"/>
                    <a:pt x="11668" y="11387"/>
                  </a:cubicBezTo>
                  <a:cubicBezTo>
                    <a:pt x="4523" y="18532"/>
                    <a:pt x="509" y="28224"/>
                    <a:pt x="509" y="38328"/>
                  </a:cubicBezTo>
                  <a:cubicBezTo>
                    <a:pt x="509" y="48432"/>
                    <a:pt x="4523" y="58124"/>
                    <a:pt x="11668" y="65269"/>
                  </a:cubicBezTo>
                  <a:cubicBezTo>
                    <a:pt x="18812" y="72413"/>
                    <a:pt x="28504" y="76428"/>
                    <a:pt x="38608" y="76428"/>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8FCAA5C7-EEA0-95E8-D0C4-19FBBEE96F93}"/>
                </a:ext>
              </a:extLst>
            </p:cNvPr>
            <p:cNvSpPr/>
            <p:nvPr/>
          </p:nvSpPr>
          <p:spPr>
            <a:xfrm>
              <a:off x="10672175" y="6160971"/>
              <a:ext cx="76199" cy="76199"/>
            </a:xfrm>
            <a:custGeom>
              <a:avLst/>
              <a:gdLst>
                <a:gd name="connsiteX0" fmla="*/ 38621 w 76199"/>
                <a:gd name="connsiteY0" fmla="*/ 76446 h 76199"/>
                <a:gd name="connsiteX1" fmla="*/ 65562 w 76199"/>
                <a:gd name="connsiteY1" fmla="*/ 65287 h 76199"/>
                <a:gd name="connsiteX2" fmla="*/ 76721 w 76199"/>
                <a:gd name="connsiteY2" fmla="*/ 38346 h 76199"/>
                <a:gd name="connsiteX3" fmla="*/ 65562 w 76199"/>
                <a:gd name="connsiteY3" fmla="*/ 11405 h 76199"/>
                <a:gd name="connsiteX4" fmla="*/ 38621 w 76199"/>
                <a:gd name="connsiteY4" fmla="*/ 246 h 76199"/>
                <a:gd name="connsiteX5" fmla="*/ 11680 w 76199"/>
                <a:gd name="connsiteY5" fmla="*/ 11405 h 76199"/>
                <a:gd name="connsiteX6" fmla="*/ 521 w 76199"/>
                <a:gd name="connsiteY6" fmla="*/ 38346 h 76199"/>
                <a:gd name="connsiteX7" fmla="*/ 11680 w 76199"/>
                <a:gd name="connsiteY7" fmla="*/ 65287 h 76199"/>
                <a:gd name="connsiteX8" fmla="*/ 3862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21" y="76446"/>
                  </a:moveTo>
                  <a:cubicBezTo>
                    <a:pt x="48725" y="76446"/>
                    <a:pt x="58417" y="72432"/>
                    <a:pt x="65562" y="65287"/>
                  </a:cubicBezTo>
                  <a:cubicBezTo>
                    <a:pt x="72707" y="58142"/>
                    <a:pt x="76721" y="48450"/>
                    <a:pt x="76721" y="38346"/>
                  </a:cubicBezTo>
                  <a:cubicBezTo>
                    <a:pt x="76721" y="28242"/>
                    <a:pt x="72707" y="18550"/>
                    <a:pt x="65562" y="11405"/>
                  </a:cubicBezTo>
                  <a:cubicBezTo>
                    <a:pt x="58417" y="4261"/>
                    <a:pt x="48725" y="246"/>
                    <a:pt x="38621" y="246"/>
                  </a:cubicBezTo>
                  <a:cubicBezTo>
                    <a:pt x="28517" y="246"/>
                    <a:pt x="18825" y="4261"/>
                    <a:pt x="11680" y="11405"/>
                  </a:cubicBezTo>
                  <a:cubicBezTo>
                    <a:pt x="4536" y="18550"/>
                    <a:pt x="521" y="28242"/>
                    <a:pt x="521" y="38346"/>
                  </a:cubicBezTo>
                  <a:cubicBezTo>
                    <a:pt x="521" y="48450"/>
                    <a:pt x="4536" y="58142"/>
                    <a:pt x="11680" y="65287"/>
                  </a:cubicBezTo>
                  <a:cubicBezTo>
                    <a:pt x="18825" y="72432"/>
                    <a:pt x="28517" y="76446"/>
                    <a:pt x="3862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C1D4FD25-583F-E75D-8DB1-F440AC9D9AD9}"/>
                </a:ext>
              </a:extLst>
            </p:cNvPr>
            <p:cNvSpPr/>
            <p:nvPr/>
          </p:nvSpPr>
          <p:spPr>
            <a:xfrm>
              <a:off x="10833237" y="5964019"/>
              <a:ext cx="76199" cy="76199"/>
            </a:xfrm>
            <a:custGeom>
              <a:avLst/>
              <a:gdLst>
                <a:gd name="connsiteX0" fmla="*/ 38634 w 76199"/>
                <a:gd name="connsiteY0" fmla="*/ 76431 h 76199"/>
                <a:gd name="connsiteX1" fmla="*/ 65575 w 76199"/>
                <a:gd name="connsiteY1" fmla="*/ 65271 h 76199"/>
                <a:gd name="connsiteX2" fmla="*/ 76734 w 76199"/>
                <a:gd name="connsiteY2" fmla="*/ 38331 h 76199"/>
                <a:gd name="connsiteX3" fmla="*/ 65575 w 76199"/>
                <a:gd name="connsiteY3" fmla="*/ 11390 h 76199"/>
                <a:gd name="connsiteX4" fmla="*/ 38634 w 76199"/>
                <a:gd name="connsiteY4" fmla="*/ 231 h 76199"/>
                <a:gd name="connsiteX5" fmla="*/ 11693 w 76199"/>
                <a:gd name="connsiteY5" fmla="*/ 11390 h 76199"/>
                <a:gd name="connsiteX6" fmla="*/ 534 w 76199"/>
                <a:gd name="connsiteY6" fmla="*/ 38331 h 76199"/>
                <a:gd name="connsiteX7" fmla="*/ 11693 w 76199"/>
                <a:gd name="connsiteY7" fmla="*/ 65271 h 76199"/>
                <a:gd name="connsiteX8" fmla="*/ 3863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34" y="76431"/>
                  </a:moveTo>
                  <a:cubicBezTo>
                    <a:pt x="48738" y="76431"/>
                    <a:pt x="58430" y="72416"/>
                    <a:pt x="65575" y="65271"/>
                  </a:cubicBezTo>
                  <a:cubicBezTo>
                    <a:pt x="72719" y="58127"/>
                    <a:pt x="76734" y="48435"/>
                    <a:pt x="76734" y="38331"/>
                  </a:cubicBezTo>
                  <a:cubicBezTo>
                    <a:pt x="76734" y="28226"/>
                    <a:pt x="72719" y="18535"/>
                    <a:pt x="65575" y="11390"/>
                  </a:cubicBezTo>
                  <a:cubicBezTo>
                    <a:pt x="58430" y="4245"/>
                    <a:pt x="48738" y="231"/>
                    <a:pt x="38634" y="231"/>
                  </a:cubicBezTo>
                  <a:cubicBezTo>
                    <a:pt x="28530" y="231"/>
                    <a:pt x="18838" y="4245"/>
                    <a:pt x="11693" y="11390"/>
                  </a:cubicBezTo>
                  <a:cubicBezTo>
                    <a:pt x="4548" y="18535"/>
                    <a:pt x="534" y="28226"/>
                    <a:pt x="534" y="38331"/>
                  </a:cubicBezTo>
                  <a:cubicBezTo>
                    <a:pt x="534" y="48435"/>
                    <a:pt x="4548" y="58127"/>
                    <a:pt x="11693" y="65271"/>
                  </a:cubicBezTo>
                  <a:cubicBezTo>
                    <a:pt x="18838" y="72416"/>
                    <a:pt x="28530" y="76431"/>
                    <a:pt x="38634" y="76431"/>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D3C890BA-0F46-4958-0753-7789051A2FB9}"/>
                </a:ext>
              </a:extLst>
            </p:cNvPr>
            <p:cNvSpPr/>
            <p:nvPr/>
          </p:nvSpPr>
          <p:spPr>
            <a:xfrm>
              <a:off x="10994285" y="6160971"/>
              <a:ext cx="76199" cy="76199"/>
            </a:xfrm>
            <a:custGeom>
              <a:avLst/>
              <a:gdLst>
                <a:gd name="connsiteX0" fmla="*/ 38646 w 76199"/>
                <a:gd name="connsiteY0" fmla="*/ 76446 h 76199"/>
                <a:gd name="connsiteX1" fmla="*/ 65587 w 76199"/>
                <a:gd name="connsiteY1" fmla="*/ 65287 h 76199"/>
                <a:gd name="connsiteX2" fmla="*/ 76746 w 76199"/>
                <a:gd name="connsiteY2" fmla="*/ 38346 h 76199"/>
                <a:gd name="connsiteX3" fmla="*/ 65587 w 76199"/>
                <a:gd name="connsiteY3" fmla="*/ 11405 h 76199"/>
                <a:gd name="connsiteX4" fmla="*/ 38646 w 76199"/>
                <a:gd name="connsiteY4" fmla="*/ 246 h 76199"/>
                <a:gd name="connsiteX5" fmla="*/ 11706 w 76199"/>
                <a:gd name="connsiteY5" fmla="*/ 11405 h 76199"/>
                <a:gd name="connsiteX6" fmla="*/ 547 w 76199"/>
                <a:gd name="connsiteY6" fmla="*/ 38346 h 76199"/>
                <a:gd name="connsiteX7" fmla="*/ 11706 w 76199"/>
                <a:gd name="connsiteY7" fmla="*/ 65287 h 76199"/>
                <a:gd name="connsiteX8" fmla="*/ 3864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46" y="76446"/>
                  </a:moveTo>
                  <a:cubicBezTo>
                    <a:pt x="48751" y="76446"/>
                    <a:pt x="58442" y="72432"/>
                    <a:pt x="65587" y="65287"/>
                  </a:cubicBezTo>
                  <a:cubicBezTo>
                    <a:pt x="72732" y="58142"/>
                    <a:pt x="76746" y="48450"/>
                    <a:pt x="76746" y="38346"/>
                  </a:cubicBezTo>
                  <a:cubicBezTo>
                    <a:pt x="76746" y="28242"/>
                    <a:pt x="72732" y="18550"/>
                    <a:pt x="65587" y="11405"/>
                  </a:cubicBezTo>
                  <a:cubicBezTo>
                    <a:pt x="58442" y="4261"/>
                    <a:pt x="48751" y="246"/>
                    <a:pt x="38646" y="246"/>
                  </a:cubicBezTo>
                  <a:cubicBezTo>
                    <a:pt x="28542" y="246"/>
                    <a:pt x="18851" y="4261"/>
                    <a:pt x="11706" y="11405"/>
                  </a:cubicBezTo>
                  <a:cubicBezTo>
                    <a:pt x="4561" y="18550"/>
                    <a:pt x="547" y="28242"/>
                    <a:pt x="547" y="38346"/>
                  </a:cubicBezTo>
                  <a:cubicBezTo>
                    <a:pt x="547" y="48450"/>
                    <a:pt x="4561" y="58142"/>
                    <a:pt x="11706" y="65287"/>
                  </a:cubicBezTo>
                  <a:cubicBezTo>
                    <a:pt x="18851" y="72432"/>
                    <a:pt x="28542" y="76446"/>
                    <a:pt x="3864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01B280D0-7411-AB2F-8A66-25005DC083E4}"/>
                </a:ext>
              </a:extLst>
            </p:cNvPr>
            <p:cNvSpPr/>
            <p:nvPr/>
          </p:nvSpPr>
          <p:spPr>
            <a:xfrm>
              <a:off x="11155346" y="5990283"/>
              <a:ext cx="76199" cy="76199"/>
            </a:xfrm>
            <a:custGeom>
              <a:avLst/>
              <a:gdLst>
                <a:gd name="connsiteX0" fmla="*/ 38659 w 76199"/>
                <a:gd name="connsiteY0" fmla="*/ 76433 h 76199"/>
                <a:gd name="connsiteX1" fmla="*/ 65600 w 76199"/>
                <a:gd name="connsiteY1" fmla="*/ 65274 h 76199"/>
                <a:gd name="connsiteX2" fmla="*/ 76759 w 76199"/>
                <a:gd name="connsiteY2" fmla="*/ 38333 h 76199"/>
                <a:gd name="connsiteX3" fmla="*/ 65600 w 76199"/>
                <a:gd name="connsiteY3" fmla="*/ 11392 h 76199"/>
                <a:gd name="connsiteX4" fmla="*/ 38659 w 76199"/>
                <a:gd name="connsiteY4" fmla="*/ 233 h 76199"/>
                <a:gd name="connsiteX5" fmla="*/ 11718 w 76199"/>
                <a:gd name="connsiteY5" fmla="*/ 11392 h 76199"/>
                <a:gd name="connsiteX6" fmla="*/ 559 w 76199"/>
                <a:gd name="connsiteY6" fmla="*/ 38333 h 76199"/>
                <a:gd name="connsiteX7" fmla="*/ 11718 w 76199"/>
                <a:gd name="connsiteY7" fmla="*/ 65274 h 76199"/>
                <a:gd name="connsiteX8" fmla="*/ 3865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59" y="76433"/>
                  </a:moveTo>
                  <a:cubicBezTo>
                    <a:pt x="48763" y="76433"/>
                    <a:pt x="58455" y="72418"/>
                    <a:pt x="65600" y="65274"/>
                  </a:cubicBezTo>
                  <a:cubicBezTo>
                    <a:pt x="72745" y="58129"/>
                    <a:pt x="76759" y="48437"/>
                    <a:pt x="76759" y="38333"/>
                  </a:cubicBezTo>
                  <a:cubicBezTo>
                    <a:pt x="76759" y="28229"/>
                    <a:pt x="72745" y="18537"/>
                    <a:pt x="65600" y="11392"/>
                  </a:cubicBezTo>
                  <a:cubicBezTo>
                    <a:pt x="58455" y="4247"/>
                    <a:pt x="48763" y="233"/>
                    <a:pt x="38659" y="233"/>
                  </a:cubicBezTo>
                  <a:cubicBezTo>
                    <a:pt x="28555" y="233"/>
                    <a:pt x="18863" y="4247"/>
                    <a:pt x="11718" y="11392"/>
                  </a:cubicBezTo>
                  <a:cubicBezTo>
                    <a:pt x="4574" y="18537"/>
                    <a:pt x="559" y="28229"/>
                    <a:pt x="559" y="38333"/>
                  </a:cubicBezTo>
                  <a:cubicBezTo>
                    <a:pt x="559" y="48437"/>
                    <a:pt x="4574" y="58129"/>
                    <a:pt x="11718" y="65274"/>
                  </a:cubicBezTo>
                  <a:cubicBezTo>
                    <a:pt x="18863" y="72418"/>
                    <a:pt x="28555" y="76433"/>
                    <a:pt x="38659" y="76433"/>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DC4F5174-14DA-D9A3-4A49-F287441A844E}"/>
                </a:ext>
              </a:extLst>
            </p:cNvPr>
            <p:cNvSpPr/>
            <p:nvPr/>
          </p:nvSpPr>
          <p:spPr>
            <a:xfrm>
              <a:off x="11316407" y="6160971"/>
              <a:ext cx="76199" cy="76199"/>
            </a:xfrm>
            <a:custGeom>
              <a:avLst/>
              <a:gdLst>
                <a:gd name="connsiteX0" fmla="*/ 38672 w 76199"/>
                <a:gd name="connsiteY0" fmla="*/ 76446 h 76199"/>
                <a:gd name="connsiteX1" fmla="*/ 65613 w 76199"/>
                <a:gd name="connsiteY1" fmla="*/ 65287 h 76199"/>
                <a:gd name="connsiteX2" fmla="*/ 76772 w 76199"/>
                <a:gd name="connsiteY2" fmla="*/ 38346 h 76199"/>
                <a:gd name="connsiteX3" fmla="*/ 65613 w 76199"/>
                <a:gd name="connsiteY3" fmla="*/ 11405 h 76199"/>
                <a:gd name="connsiteX4" fmla="*/ 38672 w 76199"/>
                <a:gd name="connsiteY4" fmla="*/ 246 h 76199"/>
                <a:gd name="connsiteX5" fmla="*/ 11731 w 76199"/>
                <a:gd name="connsiteY5" fmla="*/ 11405 h 76199"/>
                <a:gd name="connsiteX6" fmla="*/ 572 w 76199"/>
                <a:gd name="connsiteY6" fmla="*/ 38346 h 76199"/>
                <a:gd name="connsiteX7" fmla="*/ 11731 w 76199"/>
                <a:gd name="connsiteY7" fmla="*/ 65287 h 76199"/>
                <a:gd name="connsiteX8" fmla="*/ 3867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72" y="76446"/>
                  </a:moveTo>
                  <a:cubicBezTo>
                    <a:pt x="48776" y="76446"/>
                    <a:pt x="58468" y="72432"/>
                    <a:pt x="65613" y="65287"/>
                  </a:cubicBezTo>
                  <a:cubicBezTo>
                    <a:pt x="72757" y="58142"/>
                    <a:pt x="76772" y="48450"/>
                    <a:pt x="76772" y="38346"/>
                  </a:cubicBezTo>
                  <a:cubicBezTo>
                    <a:pt x="76772" y="28242"/>
                    <a:pt x="72757" y="18550"/>
                    <a:pt x="65613" y="11405"/>
                  </a:cubicBezTo>
                  <a:cubicBezTo>
                    <a:pt x="58468" y="4261"/>
                    <a:pt x="48776" y="246"/>
                    <a:pt x="38672" y="246"/>
                  </a:cubicBezTo>
                  <a:cubicBezTo>
                    <a:pt x="28568" y="246"/>
                    <a:pt x="18876" y="4261"/>
                    <a:pt x="11731" y="11405"/>
                  </a:cubicBezTo>
                  <a:cubicBezTo>
                    <a:pt x="4586" y="18550"/>
                    <a:pt x="572" y="28242"/>
                    <a:pt x="572" y="38346"/>
                  </a:cubicBezTo>
                  <a:cubicBezTo>
                    <a:pt x="572" y="48450"/>
                    <a:pt x="4586" y="58142"/>
                    <a:pt x="11731" y="65287"/>
                  </a:cubicBezTo>
                  <a:cubicBezTo>
                    <a:pt x="18876" y="72432"/>
                    <a:pt x="28568" y="76446"/>
                    <a:pt x="38672"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E489D2D3-6EDD-BC99-3BE2-670051862D51}"/>
                </a:ext>
              </a:extLst>
            </p:cNvPr>
            <p:cNvSpPr/>
            <p:nvPr/>
          </p:nvSpPr>
          <p:spPr>
            <a:xfrm>
              <a:off x="11477468" y="6010362"/>
              <a:ext cx="76199" cy="76199"/>
            </a:xfrm>
            <a:custGeom>
              <a:avLst/>
              <a:gdLst>
                <a:gd name="connsiteX0" fmla="*/ 38685 w 76199"/>
                <a:gd name="connsiteY0" fmla="*/ 76434 h 76199"/>
                <a:gd name="connsiteX1" fmla="*/ 65625 w 76199"/>
                <a:gd name="connsiteY1" fmla="*/ 65275 h 76199"/>
                <a:gd name="connsiteX2" fmla="*/ 76784 w 76199"/>
                <a:gd name="connsiteY2" fmla="*/ 38334 h 76199"/>
                <a:gd name="connsiteX3" fmla="*/ 65625 w 76199"/>
                <a:gd name="connsiteY3" fmla="*/ 11394 h 76199"/>
                <a:gd name="connsiteX4" fmla="*/ 38685 w 76199"/>
                <a:gd name="connsiteY4" fmla="*/ 234 h 76199"/>
                <a:gd name="connsiteX5" fmla="*/ 11744 w 76199"/>
                <a:gd name="connsiteY5" fmla="*/ 11394 h 76199"/>
                <a:gd name="connsiteX6" fmla="*/ 585 w 76199"/>
                <a:gd name="connsiteY6" fmla="*/ 38334 h 76199"/>
                <a:gd name="connsiteX7" fmla="*/ 11744 w 76199"/>
                <a:gd name="connsiteY7" fmla="*/ 65275 h 76199"/>
                <a:gd name="connsiteX8" fmla="*/ 38685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85" y="76434"/>
                  </a:moveTo>
                  <a:cubicBezTo>
                    <a:pt x="48789" y="76434"/>
                    <a:pt x="58480" y="72420"/>
                    <a:pt x="65625" y="65275"/>
                  </a:cubicBezTo>
                  <a:cubicBezTo>
                    <a:pt x="72770" y="58130"/>
                    <a:pt x="76784" y="48439"/>
                    <a:pt x="76784" y="38334"/>
                  </a:cubicBezTo>
                  <a:cubicBezTo>
                    <a:pt x="76784" y="28230"/>
                    <a:pt x="72770" y="18538"/>
                    <a:pt x="65625" y="11394"/>
                  </a:cubicBezTo>
                  <a:cubicBezTo>
                    <a:pt x="58480" y="4249"/>
                    <a:pt x="48789" y="234"/>
                    <a:pt x="38685" y="234"/>
                  </a:cubicBezTo>
                  <a:cubicBezTo>
                    <a:pt x="28580" y="234"/>
                    <a:pt x="18889" y="4249"/>
                    <a:pt x="11744" y="11394"/>
                  </a:cubicBezTo>
                  <a:cubicBezTo>
                    <a:pt x="4599" y="18538"/>
                    <a:pt x="585" y="28230"/>
                    <a:pt x="585" y="38334"/>
                  </a:cubicBezTo>
                  <a:cubicBezTo>
                    <a:pt x="585" y="48439"/>
                    <a:pt x="4599" y="58130"/>
                    <a:pt x="11744" y="65275"/>
                  </a:cubicBezTo>
                  <a:cubicBezTo>
                    <a:pt x="18889" y="72420"/>
                    <a:pt x="28580" y="76434"/>
                    <a:pt x="38685" y="7643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B465BFE7-1738-DD58-EF97-332835D536B5}"/>
                </a:ext>
              </a:extLst>
            </p:cNvPr>
            <p:cNvSpPr/>
            <p:nvPr/>
          </p:nvSpPr>
          <p:spPr>
            <a:xfrm>
              <a:off x="11638529" y="6160971"/>
              <a:ext cx="76199" cy="76199"/>
            </a:xfrm>
            <a:custGeom>
              <a:avLst/>
              <a:gdLst>
                <a:gd name="connsiteX0" fmla="*/ 38697 w 76199"/>
                <a:gd name="connsiteY0" fmla="*/ 76446 h 76199"/>
                <a:gd name="connsiteX1" fmla="*/ 65638 w 76199"/>
                <a:gd name="connsiteY1" fmla="*/ 65287 h 76199"/>
                <a:gd name="connsiteX2" fmla="*/ 76797 w 76199"/>
                <a:gd name="connsiteY2" fmla="*/ 38346 h 76199"/>
                <a:gd name="connsiteX3" fmla="*/ 65638 w 76199"/>
                <a:gd name="connsiteY3" fmla="*/ 11405 h 76199"/>
                <a:gd name="connsiteX4" fmla="*/ 38697 w 76199"/>
                <a:gd name="connsiteY4" fmla="*/ 246 h 76199"/>
                <a:gd name="connsiteX5" fmla="*/ 11756 w 76199"/>
                <a:gd name="connsiteY5" fmla="*/ 11405 h 76199"/>
                <a:gd name="connsiteX6" fmla="*/ 597 w 76199"/>
                <a:gd name="connsiteY6" fmla="*/ 38346 h 76199"/>
                <a:gd name="connsiteX7" fmla="*/ 11756 w 76199"/>
                <a:gd name="connsiteY7" fmla="*/ 65287 h 76199"/>
                <a:gd name="connsiteX8" fmla="*/ 3869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97" y="76446"/>
                  </a:moveTo>
                  <a:cubicBezTo>
                    <a:pt x="48801" y="76446"/>
                    <a:pt x="58493" y="72432"/>
                    <a:pt x="65638" y="65287"/>
                  </a:cubicBezTo>
                  <a:cubicBezTo>
                    <a:pt x="72783" y="58142"/>
                    <a:pt x="76797" y="48450"/>
                    <a:pt x="76797" y="38346"/>
                  </a:cubicBezTo>
                  <a:cubicBezTo>
                    <a:pt x="76797" y="28242"/>
                    <a:pt x="72783" y="18550"/>
                    <a:pt x="65638" y="11405"/>
                  </a:cubicBezTo>
                  <a:cubicBezTo>
                    <a:pt x="58493" y="4261"/>
                    <a:pt x="48801" y="246"/>
                    <a:pt x="38697" y="246"/>
                  </a:cubicBezTo>
                  <a:cubicBezTo>
                    <a:pt x="28593" y="246"/>
                    <a:pt x="18901" y="4261"/>
                    <a:pt x="11756" y="11405"/>
                  </a:cubicBezTo>
                  <a:cubicBezTo>
                    <a:pt x="4612" y="18550"/>
                    <a:pt x="597" y="28242"/>
                    <a:pt x="597" y="38346"/>
                  </a:cubicBezTo>
                  <a:cubicBezTo>
                    <a:pt x="597" y="48450"/>
                    <a:pt x="4612" y="58142"/>
                    <a:pt x="11756" y="65287"/>
                  </a:cubicBezTo>
                  <a:cubicBezTo>
                    <a:pt x="18901" y="72432"/>
                    <a:pt x="28593" y="76446"/>
                    <a:pt x="3869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BA14A45A-FBBA-81F8-E069-D40B89C67D2C}"/>
                </a:ext>
              </a:extLst>
            </p:cNvPr>
            <p:cNvSpPr/>
            <p:nvPr/>
          </p:nvSpPr>
          <p:spPr>
            <a:xfrm>
              <a:off x="11799590" y="6026211"/>
              <a:ext cx="76199" cy="76199"/>
            </a:xfrm>
            <a:custGeom>
              <a:avLst/>
              <a:gdLst>
                <a:gd name="connsiteX0" fmla="*/ 38710 w 76199"/>
                <a:gd name="connsiteY0" fmla="*/ 76436 h 76199"/>
                <a:gd name="connsiteX1" fmla="*/ 65651 w 76199"/>
                <a:gd name="connsiteY1" fmla="*/ 65276 h 76199"/>
                <a:gd name="connsiteX2" fmla="*/ 76810 w 76199"/>
                <a:gd name="connsiteY2" fmla="*/ 38336 h 76199"/>
                <a:gd name="connsiteX3" fmla="*/ 65651 w 76199"/>
                <a:gd name="connsiteY3" fmla="*/ 11395 h 76199"/>
                <a:gd name="connsiteX4" fmla="*/ 38710 w 76199"/>
                <a:gd name="connsiteY4" fmla="*/ 236 h 76199"/>
                <a:gd name="connsiteX5" fmla="*/ 11769 w 76199"/>
                <a:gd name="connsiteY5" fmla="*/ 11395 h 76199"/>
                <a:gd name="connsiteX6" fmla="*/ 610 w 76199"/>
                <a:gd name="connsiteY6" fmla="*/ 38336 h 76199"/>
                <a:gd name="connsiteX7" fmla="*/ 11769 w 76199"/>
                <a:gd name="connsiteY7" fmla="*/ 65276 h 76199"/>
                <a:gd name="connsiteX8" fmla="*/ 38710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10" y="76436"/>
                  </a:moveTo>
                  <a:cubicBezTo>
                    <a:pt x="48814" y="76436"/>
                    <a:pt x="58506" y="72421"/>
                    <a:pt x="65651" y="65276"/>
                  </a:cubicBezTo>
                  <a:cubicBezTo>
                    <a:pt x="72795" y="58132"/>
                    <a:pt x="76810" y="48440"/>
                    <a:pt x="76810" y="38336"/>
                  </a:cubicBezTo>
                  <a:cubicBezTo>
                    <a:pt x="76810" y="28231"/>
                    <a:pt x="72795" y="18540"/>
                    <a:pt x="65651" y="11395"/>
                  </a:cubicBezTo>
                  <a:cubicBezTo>
                    <a:pt x="58506" y="4250"/>
                    <a:pt x="48814" y="236"/>
                    <a:pt x="38710" y="236"/>
                  </a:cubicBezTo>
                  <a:cubicBezTo>
                    <a:pt x="28606" y="236"/>
                    <a:pt x="18914" y="4250"/>
                    <a:pt x="11769" y="11395"/>
                  </a:cubicBezTo>
                  <a:cubicBezTo>
                    <a:pt x="4624" y="18540"/>
                    <a:pt x="610" y="28231"/>
                    <a:pt x="610" y="38336"/>
                  </a:cubicBezTo>
                  <a:cubicBezTo>
                    <a:pt x="610" y="48440"/>
                    <a:pt x="4624" y="58132"/>
                    <a:pt x="11769" y="65276"/>
                  </a:cubicBezTo>
                  <a:cubicBezTo>
                    <a:pt x="18914" y="72421"/>
                    <a:pt x="28606" y="76436"/>
                    <a:pt x="38710" y="7643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055FA3B5-B83F-B8CB-1F8C-43F6EC9E5265}"/>
                </a:ext>
              </a:extLst>
            </p:cNvPr>
            <p:cNvSpPr/>
            <p:nvPr/>
          </p:nvSpPr>
          <p:spPr>
            <a:xfrm>
              <a:off x="11960639" y="6160971"/>
              <a:ext cx="76199" cy="76199"/>
            </a:xfrm>
            <a:custGeom>
              <a:avLst/>
              <a:gdLst>
                <a:gd name="connsiteX0" fmla="*/ 38723 w 76199"/>
                <a:gd name="connsiteY0" fmla="*/ 76446 h 76199"/>
                <a:gd name="connsiteX1" fmla="*/ 65663 w 76199"/>
                <a:gd name="connsiteY1" fmla="*/ 65287 h 76199"/>
                <a:gd name="connsiteX2" fmla="*/ 76822 w 76199"/>
                <a:gd name="connsiteY2" fmla="*/ 38346 h 76199"/>
                <a:gd name="connsiteX3" fmla="*/ 65663 w 76199"/>
                <a:gd name="connsiteY3" fmla="*/ 11405 h 76199"/>
                <a:gd name="connsiteX4" fmla="*/ 38723 w 76199"/>
                <a:gd name="connsiteY4" fmla="*/ 246 h 76199"/>
                <a:gd name="connsiteX5" fmla="*/ 11782 w 76199"/>
                <a:gd name="connsiteY5" fmla="*/ 11405 h 76199"/>
                <a:gd name="connsiteX6" fmla="*/ 623 w 76199"/>
                <a:gd name="connsiteY6" fmla="*/ 38346 h 76199"/>
                <a:gd name="connsiteX7" fmla="*/ 11782 w 76199"/>
                <a:gd name="connsiteY7" fmla="*/ 65287 h 76199"/>
                <a:gd name="connsiteX8" fmla="*/ 3872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23" y="76446"/>
                  </a:moveTo>
                  <a:cubicBezTo>
                    <a:pt x="48827" y="76446"/>
                    <a:pt x="58519" y="72432"/>
                    <a:pt x="65663" y="65287"/>
                  </a:cubicBezTo>
                  <a:cubicBezTo>
                    <a:pt x="72808" y="58142"/>
                    <a:pt x="76822" y="48450"/>
                    <a:pt x="76822" y="38346"/>
                  </a:cubicBezTo>
                  <a:cubicBezTo>
                    <a:pt x="76822" y="28242"/>
                    <a:pt x="72808" y="18550"/>
                    <a:pt x="65663" y="11405"/>
                  </a:cubicBezTo>
                  <a:cubicBezTo>
                    <a:pt x="58519" y="4261"/>
                    <a:pt x="48827" y="246"/>
                    <a:pt x="38723" y="246"/>
                  </a:cubicBezTo>
                  <a:cubicBezTo>
                    <a:pt x="28618" y="246"/>
                    <a:pt x="18927" y="4261"/>
                    <a:pt x="11782" y="11405"/>
                  </a:cubicBezTo>
                  <a:cubicBezTo>
                    <a:pt x="4637" y="18550"/>
                    <a:pt x="623" y="28242"/>
                    <a:pt x="623" y="38346"/>
                  </a:cubicBezTo>
                  <a:cubicBezTo>
                    <a:pt x="623" y="48450"/>
                    <a:pt x="4637" y="58142"/>
                    <a:pt x="11782" y="65287"/>
                  </a:cubicBezTo>
                  <a:cubicBezTo>
                    <a:pt x="18927" y="72432"/>
                    <a:pt x="28618" y="76446"/>
                    <a:pt x="38723" y="76446"/>
                  </a:cubicBezTo>
                  <a:close/>
                </a:path>
              </a:pathLst>
            </a:custGeom>
            <a:solidFill>
              <a:schemeClr val="accent1"/>
            </a:solidFill>
            <a:ln w="11060" cap="flat">
              <a:solidFill>
                <a:schemeClr val="accent1"/>
              </a:solidFill>
              <a:prstDash val="solid"/>
              <a:round/>
            </a:ln>
          </p:spPr>
          <p:txBody>
            <a:bodyPr rtlCol="0" anchor="ctr"/>
            <a:lstStyle/>
            <a:p>
              <a:endParaRPr lang="en-US"/>
            </a:p>
          </p:txBody>
        </p:sp>
      </p:grpSp>
      <p:sp>
        <p:nvSpPr>
          <p:cNvPr id="224" name="Freeform: Shape 223">
            <a:extLst>
              <a:ext uri="{FF2B5EF4-FFF2-40B4-BE49-F238E27FC236}">
                <a16:creationId xmlns:a16="http://schemas.microsoft.com/office/drawing/2014/main" id="{DACA2183-FE2B-2916-6838-8E972DC4538F}"/>
              </a:ext>
            </a:extLst>
          </p:cNvPr>
          <p:cNvSpPr/>
          <p:nvPr/>
        </p:nvSpPr>
        <p:spPr>
          <a:xfrm>
            <a:off x="4668310" y="297629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5965A6C-B531-E158-E756-E11A5031B0EC}"/>
              </a:ext>
            </a:extLst>
          </p:cNvPr>
          <p:cNvSpPr/>
          <p:nvPr/>
        </p:nvSpPr>
        <p:spPr>
          <a:xfrm>
            <a:off x="11754897" y="297629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rgbClr val="000000"/>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17DAFE2-FCD0-4854-5D60-F1196A4CAEFD}"/>
              </a:ext>
            </a:extLst>
          </p:cNvPr>
          <p:cNvSpPr/>
          <p:nvPr/>
        </p:nvSpPr>
        <p:spPr>
          <a:xfrm>
            <a:off x="4668310" y="5792646"/>
            <a:ext cx="7086586" cy="12699"/>
          </a:xfrm>
          <a:custGeom>
            <a:avLst/>
            <a:gdLst>
              <a:gd name="connsiteX0" fmla="*/ 0 w 7086586"/>
              <a:gd name="connsiteY0" fmla="*/ 0 h 12699"/>
              <a:gd name="connsiteX1" fmla="*/ 7086587 w 7086586"/>
              <a:gd name="connsiteY1" fmla="*/ 0 h 12699"/>
            </a:gdLst>
            <a:ahLst/>
            <a:cxnLst>
              <a:cxn ang="0">
                <a:pos x="connsiteX0" y="connsiteY0"/>
              </a:cxn>
              <a:cxn ang="0">
                <a:pos x="connsiteX1" y="connsiteY1"/>
              </a:cxn>
            </a:cxnLst>
            <a:rect l="l" t="t" r="r" b="b"/>
            <a:pathLst>
              <a:path w="7086586" h="12699">
                <a:moveTo>
                  <a:pt x="0" y="0"/>
                </a:moveTo>
                <a:lnTo>
                  <a:pt x="7086587" y="0"/>
                </a:lnTo>
              </a:path>
            </a:pathLst>
          </a:custGeom>
          <a:noFill/>
          <a:ln w="8848" cap="sq">
            <a:solidFill>
              <a:schemeClr val="tx1"/>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F9DD7B2-592A-24BA-5071-A72712F055B4}"/>
              </a:ext>
            </a:extLst>
          </p:cNvPr>
          <p:cNvSpPr/>
          <p:nvPr/>
        </p:nvSpPr>
        <p:spPr>
          <a:xfrm>
            <a:off x="4668310" y="2976294"/>
            <a:ext cx="7086586" cy="12699"/>
          </a:xfrm>
          <a:custGeom>
            <a:avLst/>
            <a:gdLst>
              <a:gd name="connsiteX0" fmla="*/ 0 w 7086586"/>
              <a:gd name="connsiteY0" fmla="*/ 0 h 12699"/>
              <a:gd name="connsiteX1" fmla="*/ 7086587 w 7086586"/>
              <a:gd name="connsiteY1" fmla="*/ 0 h 12699"/>
            </a:gdLst>
            <a:ahLst/>
            <a:cxnLst>
              <a:cxn ang="0">
                <a:pos x="connsiteX0" y="connsiteY0"/>
              </a:cxn>
              <a:cxn ang="0">
                <a:pos x="connsiteX1" y="connsiteY1"/>
              </a:cxn>
            </a:cxnLst>
            <a:rect l="l" t="t" r="r" b="b"/>
            <a:pathLst>
              <a:path w="7086586" h="12699">
                <a:moveTo>
                  <a:pt x="0" y="0"/>
                </a:moveTo>
                <a:lnTo>
                  <a:pt x="7086587" y="0"/>
                </a:lnTo>
              </a:path>
            </a:pathLst>
          </a:custGeom>
          <a:noFill/>
          <a:ln w="8848" cap="sq">
            <a:solidFill>
              <a:srgbClr val="000000"/>
            </a:solid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6820EFED-144E-C28B-01FC-EF10933E91EF}"/>
                  </a:ext>
                </a:extLst>
              </p:cNvPr>
              <p:cNvSpPr txBox="1"/>
              <p:nvPr/>
            </p:nvSpPr>
            <p:spPr>
              <a:xfrm>
                <a:off x="6758687" y="6054752"/>
                <a:ext cx="2920608" cy="400110"/>
              </a:xfrm>
              <a:prstGeom prst="rect">
                <a:avLst/>
              </a:prstGeom>
              <a:noFill/>
            </p:spPr>
            <p:txBody>
              <a:bodyPr wrap="none" rtlCol="0">
                <a:spAutoFit/>
              </a:bodyPr>
              <a:lstStyle/>
              <a:p>
                <a:r>
                  <a:rPr lang="en-US" sz="2000" dirty="0"/>
                  <a:t>Frequency </a:t>
                </a:r>
                <a14:m>
                  <m:oMath xmlns:m="http://schemas.openxmlformats.org/officeDocument/2006/math">
                    <m:r>
                      <a:rPr lang="de-DE" sz="2000" b="0" i="1" smtClean="0">
                        <a:latin typeface="Cambria Math" panose="02040503050406030204" pitchFamily="18" charset="0"/>
                      </a:rPr>
                      <m:t>𝑓</m:t>
                    </m:r>
                  </m:oMath>
                </a14:m>
                <a:r>
                  <a:rPr lang="en-US" sz="2000" dirty="0"/>
                  <a:t> in terms of </a:t>
                </a:r>
                <a14:m>
                  <m:oMath xmlns:m="http://schemas.openxmlformats.org/officeDocument/2006/math">
                    <m:r>
                      <a:rPr lang="de-DE" sz="2000" b="0" i="1" smtClean="0">
                        <a:latin typeface="Cambria Math" panose="02040503050406030204" pitchFamily="18" charset="0"/>
                      </a:rPr>
                      <m:t>𝑁</m:t>
                    </m:r>
                  </m:oMath>
                </a14:m>
                <a:endParaRPr lang="en-US" sz="2000" dirty="0"/>
              </a:p>
            </p:txBody>
          </p:sp>
        </mc:Choice>
        <mc:Fallback xmlns="">
          <p:sp>
            <p:nvSpPr>
              <p:cNvPr id="257" name="TextBox 256">
                <a:extLst>
                  <a:ext uri="{FF2B5EF4-FFF2-40B4-BE49-F238E27FC236}">
                    <a16:creationId xmlns:a16="http://schemas.microsoft.com/office/drawing/2014/main" id="{6820EFED-144E-C28B-01FC-EF10933E91EF}"/>
                  </a:ext>
                </a:extLst>
              </p:cNvPr>
              <p:cNvSpPr txBox="1">
                <a:spLocks noRot="1" noChangeAspect="1" noMove="1" noResize="1" noEditPoints="1" noAdjustHandles="1" noChangeArrowheads="1" noChangeShapeType="1" noTextEdit="1"/>
              </p:cNvSpPr>
              <p:nvPr/>
            </p:nvSpPr>
            <p:spPr>
              <a:xfrm>
                <a:off x="6758687" y="6054752"/>
                <a:ext cx="2920608" cy="400110"/>
              </a:xfrm>
              <a:prstGeom prst="rect">
                <a:avLst/>
              </a:prstGeom>
              <a:blipFill>
                <a:blip r:embed="rId14"/>
                <a:stretch>
                  <a:fillRect l="-2296"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E810F23D-FF19-92D8-2E72-FA95BA049BA9}"/>
                  </a:ext>
                </a:extLst>
              </p:cNvPr>
              <p:cNvSpPr txBox="1"/>
              <p:nvPr/>
            </p:nvSpPr>
            <p:spPr>
              <a:xfrm rot="16200000">
                <a:off x="3287998" y="4196758"/>
                <a:ext cx="1511504" cy="400110"/>
              </a:xfrm>
              <a:prstGeom prst="rect">
                <a:avLst/>
              </a:prstGeom>
              <a:noFill/>
            </p:spPr>
            <p:txBody>
              <a:bodyPr wrap="none" rtlCol="0">
                <a:spAutoFit/>
              </a:bodyPr>
              <a:lstStyle/>
              <a:p>
                <a:r>
                  <a:rPr lang="en-US" sz="2000" dirty="0"/>
                  <a:t>Magnitude </a:t>
                </a:r>
                <a14:m>
                  <m:oMath xmlns:m="http://schemas.openxmlformats.org/officeDocument/2006/math">
                    <m:r>
                      <a:rPr lang="de-DE" sz="2000" b="0" i="1" smtClean="0">
                        <a:latin typeface="Cambria Math" panose="02040503050406030204" pitchFamily="18" charset="0"/>
                      </a:rPr>
                      <m:t>𝑧</m:t>
                    </m:r>
                  </m:oMath>
                </a14:m>
                <a:endParaRPr lang="en-US" sz="2000" dirty="0"/>
              </a:p>
            </p:txBody>
          </p:sp>
        </mc:Choice>
        <mc:Fallback xmlns="">
          <p:sp>
            <p:nvSpPr>
              <p:cNvPr id="258" name="TextBox 257">
                <a:extLst>
                  <a:ext uri="{FF2B5EF4-FFF2-40B4-BE49-F238E27FC236}">
                    <a16:creationId xmlns:a16="http://schemas.microsoft.com/office/drawing/2014/main" id="{E810F23D-FF19-92D8-2E72-FA95BA049BA9}"/>
                  </a:ext>
                </a:extLst>
              </p:cNvPr>
              <p:cNvSpPr txBox="1">
                <a:spLocks noRot="1" noChangeAspect="1" noMove="1" noResize="1" noEditPoints="1" noAdjustHandles="1" noChangeArrowheads="1" noChangeShapeType="1" noTextEdit="1"/>
              </p:cNvSpPr>
              <p:nvPr/>
            </p:nvSpPr>
            <p:spPr>
              <a:xfrm rot="16200000">
                <a:off x="3287998" y="4196758"/>
                <a:ext cx="1511504" cy="400110"/>
              </a:xfrm>
              <a:prstGeom prst="rect">
                <a:avLst/>
              </a:prstGeom>
              <a:blipFill>
                <a:blip r:embed="rId15"/>
                <a:stretch>
                  <a:fillRect l="-9231" r="-27692" b="-4435"/>
                </a:stretch>
              </a:blipFill>
            </p:spPr>
            <p:txBody>
              <a:bodyPr/>
              <a:lstStyle/>
              <a:p>
                <a:r>
                  <a:rPr lang="en-US">
                    <a:noFill/>
                  </a:rPr>
                  <a:t> </a:t>
                </a:r>
              </a:p>
            </p:txBody>
          </p:sp>
        </mc:Fallback>
      </mc:AlternateContent>
      <p:sp>
        <p:nvSpPr>
          <p:cNvPr id="259" name="TextBox 258">
            <a:extLst>
              <a:ext uri="{FF2B5EF4-FFF2-40B4-BE49-F238E27FC236}">
                <a16:creationId xmlns:a16="http://schemas.microsoft.com/office/drawing/2014/main" id="{A1F0E30F-6DBC-475A-458A-6F9BC8EE2458}"/>
              </a:ext>
            </a:extLst>
          </p:cNvPr>
          <p:cNvSpPr txBox="1"/>
          <p:nvPr/>
        </p:nvSpPr>
        <p:spPr>
          <a:xfrm>
            <a:off x="6111967" y="2541397"/>
            <a:ext cx="4427302" cy="400110"/>
          </a:xfrm>
          <a:prstGeom prst="rect">
            <a:avLst/>
          </a:prstGeom>
          <a:noFill/>
        </p:spPr>
        <p:txBody>
          <a:bodyPr wrap="none" rtlCol="0">
            <a:spAutoFit/>
          </a:bodyPr>
          <a:lstStyle/>
          <a:p>
            <a:r>
              <a:rPr lang="en-US" sz="2000" dirty="0"/>
              <a:t>How much are frequencies represented?</a:t>
            </a:r>
          </a:p>
        </p:txBody>
      </p:sp>
      <p:cxnSp>
        <p:nvCxnSpPr>
          <p:cNvPr id="11" name="Straight Arrow Connector 10">
            <a:extLst>
              <a:ext uri="{FF2B5EF4-FFF2-40B4-BE49-F238E27FC236}">
                <a16:creationId xmlns:a16="http://schemas.microsoft.com/office/drawing/2014/main" id="{C73E2D78-776D-CBF8-9884-9E1ADADF0206}"/>
              </a:ext>
            </a:extLst>
          </p:cNvPr>
          <p:cNvCxnSpPr>
            <a:cxnSpLocks/>
          </p:cNvCxnSpPr>
          <p:nvPr/>
        </p:nvCxnSpPr>
        <p:spPr>
          <a:xfrm flipH="1">
            <a:off x="8893934" y="5318681"/>
            <a:ext cx="271324" cy="249288"/>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2024-05-18 17-48-35">
            <a:hlinkClick r:id="" action="ppaction://media"/>
            <a:extLst>
              <a:ext uri="{FF2B5EF4-FFF2-40B4-BE49-F238E27FC236}">
                <a16:creationId xmlns:a16="http://schemas.microsoft.com/office/drawing/2014/main" id="{D86F26CC-838E-585C-18B2-75E26FE63FD0}"/>
              </a:ext>
            </a:extLst>
          </p:cNvPr>
          <p:cNvPicPr>
            <a:picLocks noChangeAspect="1"/>
          </p:cNvPicPr>
          <p:nvPr>
            <a:videoFile r:link="rId1"/>
            <p:extLst>
              <p:ext uri="{DAA4B4D4-6D71-4841-9C94-3DE7FCFB9230}">
                <p14:media xmlns:p14="http://schemas.microsoft.com/office/powerpoint/2010/main" r:embed="rId2">
                  <p14:trim end="7767"/>
                  <p14:fade out="1750"/>
                </p14:media>
              </p:ext>
            </p:extLst>
          </p:nvPr>
        </p:nvPicPr>
        <p:blipFill rotWithShape="1">
          <a:blip r:embed="rId16"/>
          <a:srcRect l="29412" t="78139" r="44716" b="2324"/>
          <a:stretch/>
        </p:blipFill>
        <p:spPr>
          <a:xfrm>
            <a:off x="5014578" y="3063899"/>
            <a:ext cx="6074305" cy="2580276"/>
          </a:xfrm>
          <a:prstGeom prst="rect">
            <a:avLst/>
          </a:prstGeom>
          <a:effectLst>
            <a:glow rad="101600">
              <a:schemeClr val="accent2">
                <a:satMod val="175000"/>
                <a:alpha val="40000"/>
              </a:schemeClr>
            </a:glow>
          </a:effectLst>
        </p:spPr>
      </p:pic>
      <p:cxnSp>
        <p:nvCxnSpPr>
          <p:cNvPr id="8" name="Straight Arrow Connector 7">
            <a:extLst>
              <a:ext uri="{FF2B5EF4-FFF2-40B4-BE49-F238E27FC236}">
                <a16:creationId xmlns:a16="http://schemas.microsoft.com/office/drawing/2014/main" id="{7FBF1E67-82D3-9F5E-ACF7-F6E34B0F4B22}"/>
              </a:ext>
            </a:extLst>
          </p:cNvPr>
          <p:cNvCxnSpPr>
            <a:cxnSpLocks/>
          </p:cNvCxnSpPr>
          <p:nvPr/>
        </p:nvCxnSpPr>
        <p:spPr>
          <a:xfrm flipH="1">
            <a:off x="8490611" y="4470804"/>
            <a:ext cx="55814" cy="360400"/>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004208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remove" display="0">
                  <p:stCondLst>
                    <p:cond delay="indefinite"/>
                  </p:stCondLst>
                </p:cTn>
                <p:tgtEl>
                  <p:spTgt spid="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A sine wave</a:t>
            </a:r>
          </a:p>
        </p:txBody>
      </p:sp>
      <p:pic>
        <p:nvPicPr>
          <p:cNvPr id="3" name="Graphic 2">
            <a:extLst>
              <a:ext uri="{FF2B5EF4-FFF2-40B4-BE49-F238E27FC236}">
                <a16:creationId xmlns:a16="http://schemas.microsoft.com/office/drawing/2014/main" id="{2C651B1A-144E-3299-7E4B-4F5BA93E65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300" y="342900"/>
            <a:ext cx="755650" cy="755650"/>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F147336-9A9C-2ED5-18B4-2BFE880DCD36}"/>
                  </a:ext>
                </a:extLst>
              </p:cNvPr>
              <p:cNvSpPr txBox="1"/>
              <p:nvPr/>
            </p:nvSpPr>
            <p:spPr>
              <a:xfrm>
                <a:off x="12471212" y="1893391"/>
                <a:ext cx="1979966" cy="1200329"/>
              </a:xfrm>
              <a:prstGeom prst="rect">
                <a:avLst/>
              </a:prstGeom>
              <a:noFill/>
            </p:spPr>
            <p:txBody>
              <a:bodyPr wrap="none" rtlCol="0">
                <a:spAutoFit/>
              </a:bodyPr>
              <a:lstStyle/>
              <a:p>
                <a14:m>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𝐴</m:t>
                        </m:r>
                      </m:e>
                      <m:sub>
                        <m:r>
                          <a:rPr lang="de-DE" sz="2400" b="0" i="1" smtClean="0">
                            <a:latin typeface="Cambria Math" panose="02040503050406030204" pitchFamily="18" charset="0"/>
                          </a:rPr>
                          <m:t>0</m:t>
                        </m:r>
                      </m:sub>
                    </m:sSub>
                  </m:oMath>
                </a14:m>
                <a:r>
                  <a:rPr lang="en-US" sz="2400" dirty="0"/>
                  <a:t>: Amplitude</a:t>
                </a:r>
              </a:p>
              <a:p>
                <a14:m>
                  <m:oMath xmlns:m="http://schemas.openxmlformats.org/officeDocument/2006/math">
                    <m:r>
                      <a:rPr lang="de-DE" sz="2400" b="0" i="1" smtClean="0">
                        <a:latin typeface="Cambria Math" panose="02040503050406030204" pitchFamily="18" charset="0"/>
                      </a:rPr>
                      <m:t>𝑓</m:t>
                    </m:r>
                  </m:oMath>
                </a14:m>
                <a:r>
                  <a:rPr lang="en-US" sz="2400" dirty="0"/>
                  <a:t>: Frequency</a:t>
                </a:r>
              </a:p>
              <a:p>
                <a14:m>
                  <m:oMath xmlns:m="http://schemas.openxmlformats.org/officeDocument/2006/math">
                    <m:r>
                      <a:rPr lang="de-DE" sz="2400" b="0" i="1" smtClean="0">
                        <a:latin typeface="Cambria Math" panose="02040503050406030204" pitchFamily="18" charset="0"/>
                      </a:rPr>
                      <m:t>𝜑</m:t>
                    </m:r>
                  </m:oMath>
                </a14:m>
                <a:r>
                  <a:rPr lang="en-US" sz="2400" dirty="0"/>
                  <a:t>: Phase</a:t>
                </a:r>
              </a:p>
            </p:txBody>
          </p:sp>
        </mc:Choice>
        <mc:Fallback xmlns="">
          <p:sp>
            <p:nvSpPr>
              <p:cNvPr id="7" name="TextBox 6">
                <a:extLst>
                  <a:ext uri="{FF2B5EF4-FFF2-40B4-BE49-F238E27FC236}">
                    <a16:creationId xmlns:a16="http://schemas.microsoft.com/office/drawing/2014/main" id="{7F147336-9A9C-2ED5-18B4-2BFE880DCD36}"/>
                  </a:ext>
                </a:extLst>
              </p:cNvPr>
              <p:cNvSpPr txBox="1">
                <a:spLocks noRot="1" noChangeAspect="1" noMove="1" noResize="1" noEditPoints="1" noAdjustHandles="1" noChangeArrowheads="1" noChangeShapeType="1" noTextEdit="1"/>
              </p:cNvSpPr>
              <p:nvPr/>
            </p:nvSpPr>
            <p:spPr>
              <a:xfrm>
                <a:off x="12471212" y="1893391"/>
                <a:ext cx="1979966" cy="1200329"/>
              </a:xfrm>
              <a:prstGeom prst="rect">
                <a:avLst/>
              </a:prstGeom>
              <a:blipFill>
                <a:blip r:embed="rId6"/>
                <a:stretch>
                  <a:fillRect l="-2769" t="-4061" r="-3077" b="-10660"/>
                </a:stretch>
              </a:blipFill>
            </p:spPr>
            <p:txBody>
              <a:bodyPr/>
              <a:lstStyle/>
              <a:p>
                <a:r>
                  <a:rPr lang="en-US">
                    <a:noFill/>
                  </a:rPr>
                  <a:t> </a:t>
                </a:r>
              </a:p>
            </p:txBody>
          </p:sp>
        </mc:Fallback>
      </mc:AlternateContent>
      <p:pic>
        <p:nvPicPr>
          <p:cNvPr id="11" name="2024-05-18 18-32-23">
            <a:hlinkClick r:id="" action="ppaction://media"/>
            <a:extLst>
              <a:ext uri="{FF2B5EF4-FFF2-40B4-BE49-F238E27FC236}">
                <a16:creationId xmlns:a16="http://schemas.microsoft.com/office/drawing/2014/main" id="{9F1B6306-6754-6C5E-291F-7A4C5351090D}"/>
              </a:ext>
            </a:extLst>
          </p:cNvPr>
          <p:cNvPicPr>
            <a:picLocks noChangeAspect="1"/>
          </p:cNvPicPr>
          <p:nvPr>
            <a:videoFile r:link="rId1"/>
            <p:extLst>
              <p:ext uri="{DAA4B4D4-6D71-4841-9C94-3DE7FCFB9230}">
                <p14:media xmlns:p14="http://schemas.microsoft.com/office/powerpoint/2010/main" r:embed="rId2">
                  <p14:trim st="829"/>
                </p14:media>
              </p:ext>
            </p:extLst>
          </p:nvPr>
        </p:nvPicPr>
        <p:blipFill rotWithShape="1">
          <a:blip r:embed="rId7"/>
          <a:srcRect l="24425" t="23037" r="25108" b="27441"/>
          <a:stretch/>
        </p:blipFill>
        <p:spPr>
          <a:xfrm>
            <a:off x="2578100" y="7049591"/>
            <a:ext cx="7035800" cy="3883528"/>
          </a:xfrm>
          <a:prstGeom prst="roundRect">
            <a:avLst>
              <a:gd name="adj" fmla="val 1050"/>
            </a:avLst>
          </a:prstGeom>
          <a:ln w="31750">
            <a:solidFill>
              <a:schemeClr val="accent3"/>
            </a:solidFill>
          </a:ln>
          <a:effectLst>
            <a:glow rad="63500">
              <a:schemeClr val="accent3">
                <a:satMod val="175000"/>
                <a:alpha val="40000"/>
              </a:schemeClr>
            </a:glow>
          </a:effectLst>
        </p:spPr>
      </p:pic>
      <p:grpSp>
        <p:nvGrpSpPr>
          <p:cNvPr id="8" name="Group 7">
            <a:extLst>
              <a:ext uri="{FF2B5EF4-FFF2-40B4-BE49-F238E27FC236}">
                <a16:creationId xmlns:a16="http://schemas.microsoft.com/office/drawing/2014/main" id="{DABE0C6E-D7AF-E89C-0F53-C7D845F056F6}"/>
              </a:ext>
            </a:extLst>
          </p:cNvPr>
          <p:cNvGrpSpPr/>
          <p:nvPr/>
        </p:nvGrpSpPr>
        <p:grpSpPr>
          <a:xfrm>
            <a:off x="11425113" y="2368112"/>
            <a:ext cx="4625017" cy="2353732"/>
            <a:chOff x="3884065" y="2777064"/>
            <a:chExt cx="6355245" cy="3234268"/>
          </a:xfrm>
        </p:grpSpPr>
        <p:pic>
          <p:nvPicPr>
            <p:cNvPr id="9" name="Graphic 8">
              <a:extLst>
                <a:ext uri="{FF2B5EF4-FFF2-40B4-BE49-F238E27FC236}">
                  <a16:creationId xmlns:a16="http://schemas.microsoft.com/office/drawing/2014/main" id="{09B04D34-FA35-685C-C64F-B6C8A71A11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84065" y="2777064"/>
              <a:ext cx="3234267" cy="3234267"/>
            </a:xfrm>
            <a:prstGeom prst="rect">
              <a:avLst/>
            </a:prstGeom>
          </p:spPr>
        </p:pic>
        <p:pic>
          <p:nvPicPr>
            <p:cNvPr id="10" name="Graphic 9">
              <a:extLst>
                <a:ext uri="{FF2B5EF4-FFF2-40B4-BE49-F238E27FC236}">
                  <a16:creationId xmlns:a16="http://schemas.microsoft.com/office/drawing/2014/main" id="{EF363500-C43E-A283-4275-AE8482739D9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05043" y="2777065"/>
              <a:ext cx="3234267" cy="3234267"/>
            </a:xfrm>
            <a:prstGeom prst="rect">
              <a:avLst/>
            </a:prstGeom>
          </p:spPr>
        </p:pic>
      </p:grpSp>
      <p:grpSp>
        <p:nvGrpSpPr>
          <p:cNvPr id="12" name="Group 11">
            <a:extLst>
              <a:ext uri="{FF2B5EF4-FFF2-40B4-BE49-F238E27FC236}">
                <a16:creationId xmlns:a16="http://schemas.microsoft.com/office/drawing/2014/main" id="{A7087C56-0008-88D5-D67F-1DACC20EC422}"/>
              </a:ext>
            </a:extLst>
          </p:cNvPr>
          <p:cNvGrpSpPr/>
          <p:nvPr/>
        </p:nvGrpSpPr>
        <p:grpSpPr>
          <a:xfrm>
            <a:off x="-2440091" y="2368112"/>
            <a:ext cx="3410266" cy="2353732"/>
            <a:chOff x="387616" y="2777064"/>
            <a:chExt cx="4686054" cy="3234268"/>
          </a:xfrm>
        </p:grpSpPr>
        <p:pic>
          <p:nvPicPr>
            <p:cNvPr id="13" name="Graphic 12">
              <a:extLst>
                <a:ext uri="{FF2B5EF4-FFF2-40B4-BE49-F238E27FC236}">
                  <a16:creationId xmlns:a16="http://schemas.microsoft.com/office/drawing/2014/main" id="{E68A3159-FB98-6D28-815D-21E22403041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87616" y="2777064"/>
              <a:ext cx="3234267" cy="3234267"/>
            </a:xfrm>
            <a:prstGeom prst="rect">
              <a:avLst/>
            </a:prstGeom>
          </p:spPr>
        </p:pic>
        <p:pic>
          <p:nvPicPr>
            <p:cNvPr id="14" name="Graphic 13">
              <a:extLst>
                <a:ext uri="{FF2B5EF4-FFF2-40B4-BE49-F238E27FC236}">
                  <a16:creationId xmlns:a16="http://schemas.microsoft.com/office/drawing/2014/main" id="{0402239E-46C8-FB40-0771-5C4CE23EA4A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39403" y="2777065"/>
              <a:ext cx="3234267" cy="3234267"/>
            </a:xfrm>
            <a:prstGeom prst="rect">
              <a:avLst/>
            </a:prstGeom>
          </p:spPr>
        </p:pic>
      </p:gr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04CB8FA0-F42B-4382-3C2E-BE259BB2D493}"/>
                  </a:ext>
                </a:extLst>
              </p:cNvPr>
              <p:cNvSpPr txBox="1"/>
              <p:nvPr/>
            </p:nvSpPr>
            <p:spPr>
              <a:xfrm>
                <a:off x="12290845" y="4857108"/>
                <a:ext cx="1979966" cy="461665"/>
              </a:xfrm>
              <a:prstGeom prst="rect">
                <a:avLst/>
              </a:prstGeom>
              <a:noFill/>
            </p:spPr>
            <p:txBody>
              <a:bodyPr wrap="none" rtlCol="0">
                <a:spAutoFit/>
              </a:bodyPr>
              <a:lstStyle/>
              <a:p>
                <a14:m>
                  <m:oMath xmlns:m="http://schemas.openxmlformats.org/officeDocument/2006/math">
                    <m:sSub>
                      <m:sSubPr>
                        <m:ctrlPr>
                          <a:rPr lang="de-DE" sz="2400" i="1" smtClean="0">
                            <a:latin typeface="Cambria Math" panose="02040503050406030204" pitchFamily="18" charset="0"/>
                          </a:rPr>
                        </m:ctrlPr>
                      </m:sSubPr>
                      <m:e>
                        <m:r>
                          <a:rPr lang="de-DE" sz="2400" b="0" i="1" smtClean="0">
                            <a:latin typeface="Cambria Math" panose="02040503050406030204" pitchFamily="18" charset="0"/>
                          </a:rPr>
                          <m:t>𝐴</m:t>
                        </m:r>
                      </m:e>
                      <m:sub>
                        <m:r>
                          <a:rPr lang="de-DE" sz="2400" b="0" i="1" smtClean="0">
                            <a:latin typeface="Cambria Math" panose="02040503050406030204" pitchFamily="18" charset="0"/>
                          </a:rPr>
                          <m:t>0</m:t>
                        </m:r>
                      </m:sub>
                    </m:sSub>
                  </m:oMath>
                </a14:m>
                <a:r>
                  <a:rPr lang="en-US" sz="2400" dirty="0"/>
                  <a:t>: Amplitude</a:t>
                </a:r>
              </a:p>
            </p:txBody>
          </p:sp>
        </mc:Choice>
        <mc:Fallback xmlns="">
          <p:sp>
            <p:nvSpPr>
              <p:cNvPr id="15" name="TextBox 14">
                <a:extLst>
                  <a:ext uri="{FF2B5EF4-FFF2-40B4-BE49-F238E27FC236}">
                    <a16:creationId xmlns:a16="http://schemas.microsoft.com/office/drawing/2014/main" id="{04CB8FA0-F42B-4382-3C2E-BE259BB2D493}"/>
                  </a:ext>
                </a:extLst>
              </p:cNvPr>
              <p:cNvSpPr txBox="1">
                <a:spLocks noRot="1" noChangeAspect="1" noMove="1" noResize="1" noEditPoints="1" noAdjustHandles="1" noChangeArrowheads="1" noChangeShapeType="1" noTextEdit="1"/>
              </p:cNvSpPr>
              <p:nvPr/>
            </p:nvSpPr>
            <p:spPr>
              <a:xfrm>
                <a:off x="12290845" y="4857108"/>
                <a:ext cx="1979966" cy="461665"/>
              </a:xfrm>
              <a:prstGeom prst="rect">
                <a:avLst/>
              </a:prstGeom>
              <a:blipFill>
                <a:blip r:embed="rId10"/>
                <a:stretch>
                  <a:fillRect l="-615" t="-10526" r="-3385"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644D855-DFA4-F276-A819-0CBCE3936CCE}"/>
                  </a:ext>
                </a:extLst>
              </p:cNvPr>
              <p:cNvSpPr txBox="1"/>
              <p:nvPr/>
            </p:nvSpPr>
            <p:spPr>
              <a:xfrm>
                <a:off x="12415586" y="4028770"/>
                <a:ext cx="1821524" cy="461665"/>
              </a:xfrm>
              <a:prstGeom prst="rect">
                <a:avLst/>
              </a:prstGeom>
              <a:noFill/>
            </p:spPr>
            <p:txBody>
              <a:bodyPr wrap="none" rtlCol="0">
                <a:spAutoFit/>
              </a:bodyPr>
              <a:lstStyle/>
              <a:p>
                <a14:m>
                  <m:oMath xmlns:m="http://schemas.openxmlformats.org/officeDocument/2006/math">
                    <m:r>
                      <a:rPr lang="de-DE" sz="2400" b="0" i="1" dirty="0" smtClean="0">
                        <a:latin typeface="Cambria Math" panose="02040503050406030204" pitchFamily="18" charset="0"/>
                      </a:rPr>
                      <m:t>𝑓</m:t>
                    </m:r>
                  </m:oMath>
                </a14:m>
                <a:r>
                  <a:rPr lang="en-US" sz="2400" dirty="0"/>
                  <a:t>: Frequency</a:t>
                </a:r>
              </a:p>
            </p:txBody>
          </p:sp>
        </mc:Choice>
        <mc:Fallback xmlns="">
          <p:sp>
            <p:nvSpPr>
              <p:cNvPr id="16" name="TextBox 15">
                <a:extLst>
                  <a:ext uri="{FF2B5EF4-FFF2-40B4-BE49-F238E27FC236}">
                    <a16:creationId xmlns:a16="http://schemas.microsoft.com/office/drawing/2014/main" id="{2644D855-DFA4-F276-A819-0CBCE3936CCE}"/>
                  </a:ext>
                </a:extLst>
              </p:cNvPr>
              <p:cNvSpPr txBox="1">
                <a:spLocks noRot="1" noChangeAspect="1" noMove="1" noResize="1" noEditPoints="1" noAdjustHandles="1" noChangeArrowheads="1" noChangeShapeType="1" noTextEdit="1"/>
              </p:cNvSpPr>
              <p:nvPr/>
            </p:nvSpPr>
            <p:spPr>
              <a:xfrm>
                <a:off x="12415586" y="4028770"/>
                <a:ext cx="1821524" cy="461665"/>
              </a:xfrm>
              <a:prstGeom prst="rect">
                <a:avLst/>
              </a:prstGeom>
              <a:blipFill>
                <a:blip r:embed="rId11"/>
                <a:stretch>
                  <a:fillRect l="-3020" t="-10526" r="-3691"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48C753A-87C9-0CE9-CFF8-B4FE10191FBA}"/>
                  </a:ext>
                </a:extLst>
              </p:cNvPr>
              <p:cNvSpPr txBox="1"/>
              <p:nvPr/>
            </p:nvSpPr>
            <p:spPr>
              <a:xfrm>
                <a:off x="12403865" y="4460554"/>
                <a:ext cx="1292533" cy="461665"/>
              </a:xfrm>
              <a:prstGeom prst="rect">
                <a:avLst/>
              </a:prstGeom>
              <a:noFill/>
            </p:spPr>
            <p:txBody>
              <a:bodyPr wrap="none" rtlCol="0">
                <a:spAutoFit/>
              </a:bodyPr>
              <a:lstStyle/>
              <a:p>
                <a14:m>
                  <m:oMath xmlns:m="http://schemas.openxmlformats.org/officeDocument/2006/math">
                    <m:r>
                      <a:rPr lang="de-DE" sz="2400" b="0" i="1" smtClean="0">
                        <a:latin typeface="Cambria Math" panose="02040503050406030204" pitchFamily="18" charset="0"/>
                      </a:rPr>
                      <m:t>𝜑</m:t>
                    </m:r>
                  </m:oMath>
                </a14:m>
                <a:r>
                  <a:rPr lang="en-US" sz="2400" dirty="0"/>
                  <a:t>: Phase</a:t>
                </a:r>
              </a:p>
            </p:txBody>
          </p:sp>
        </mc:Choice>
        <mc:Fallback xmlns="">
          <p:sp>
            <p:nvSpPr>
              <p:cNvPr id="17" name="TextBox 16">
                <a:extLst>
                  <a:ext uri="{FF2B5EF4-FFF2-40B4-BE49-F238E27FC236}">
                    <a16:creationId xmlns:a16="http://schemas.microsoft.com/office/drawing/2014/main" id="{548C753A-87C9-0CE9-CFF8-B4FE10191FBA}"/>
                  </a:ext>
                </a:extLst>
              </p:cNvPr>
              <p:cNvSpPr txBox="1">
                <a:spLocks noRot="1" noChangeAspect="1" noMove="1" noResize="1" noEditPoints="1" noAdjustHandles="1" noChangeArrowheads="1" noChangeShapeType="1" noTextEdit="1"/>
              </p:cNvSpPr>
              <p:nvPr/>
            </p:nvSpPr>
            <p:spPr>
              <a:xfrm>
                <a:off x="12403865" y="4460554"/>
                <a:ext cx="1292533" cy="461665"/>
              </a:xfrm>
              <a:prstGeom prst="rect">
                <a:avLst/>
              </a:prstGeom>
              <a:blipFill>
                <a:blip r:embed="rId12"/>
                <a:stretch>
                  <a:fillRect l="-1415" t="-10667" r="-6132" b="-30667"/>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3B0AE770-864F-57F9-91C5-EE123F0233A9}"/>
              </a:ext>
            </a:extLst>
          </p:cNvPr>
          <p:cNvSpPr/>
          <p:nvPr/>
        </p:nvSpPr>
        <p:spPr>
          <a:xfrm>
            <a:off x="1975603" y="2702665"/>
            <a:ext cx="8240795" cy="1864255"/>
          </a:xfrm>
          <a:prstGeom prst="roundRect">
            <a:avLst>
              <a:gd name="adj" fmla="val 892"/>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F44878C-DA17-E34E-57B6-D681C10C79BA}"/>
              </a:ext>
            </a:extLst>
          </p:cNvPr>
          <p:cNvSpPr txBox="1"/>
          <p:nvPr/>
        </p:nvSpPr>
        <p:spPr>
          <a:xfrm>
            <a:off x="2154731" y="3575552"/>
            <a:ext cx="7884801" cy="892552"/>
          </a:xfrm>
          <a:prstGeom prst="rect">
            <a:avLst/>
          </a:prstGeom>
          <a:noFill/>
        </p:spPr>
        <p:txBody>
          <a:bodyPr wrap="square" rtlCol="0">
            <a:spAutoFit/>
          </a:bodyPr>
          <a:lstStyle/>
          <a:p>
            <a:pPr>
              <a:spcBef>
                <a:spcPts val="600"/>
              </a:spcBef>
              <a:spcAft>
                <a:spcPts val="1200"/>
              </a:spcAft>
            </a:pPr>
            <a:r>
              <a:rPr lang="en-US" sz="2600" dirty="0"/>
              <a:t>A sound can be represented by a mathematical function, with time as the free variable.</a:t>
            </a:r>
          </a:p>
        </p:txBody>
      </p:sp>
      <p:sp>
        <p:nvSpPr>
          <p:cNvPr id="6" name="TextBox 5">
            <a:extLst>
              <a:ext uri="{FF2B5EF4-FFF2-40B4-BE49-F238E27FC236}">
                <a16:creationId xmlns:a16="http://schemas.microsoft.com/office/drawing/2014/main" id="{C8D1A272-3697-84F2-3996-BC9F03D8EEBA}"/>
              </a:ext>
            </a:extLst>
          </p:cNvPr>
          <p:cNvSpPr txBox="1"/>
          <p:nvPr/>
        </p:nvSpPr>
        <p:spPr>
          <a:xfrm>
            <a:off x="2106641" y="2832110"/>
            <a:ext cx="7095277" cy="523220"/>
          </a:xfrm>
          <a:prstGeom prst="rect">
            <a:avLst/>
          </a:prstGeom>
          <a:noFill/>
        </p:spPr>
        <p:txBody>
          <a:bodyPr wrap="none" rtlCol="0">
            <a:spAutoFit/>
          </a:bodyPr>
          <a:lstStyle/>
          <a:p>
            <a:pPr algn="ctr"/>
            <a:r>
              <a:rPr lang="en-US" sz="2800" b="1" dirty="0"/>
              <a:t>Observation. Sound as mathematical function.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975603" y="3429000"/>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0E7975CE-8E2C-DCBB-3F4F-CB12B7C149D8}"/>
                  </a:ext>
                </a:extLst>
              </p:cNvPr>
              <p:cNvSpPr txBox="1"/>
              <p:nvPr/>
            </p:nvSpPr>
            <p:spPr>
              <a:xfrm>
                <a:off x="3431136" y="1207700"/>
                <a:ext cx="5329728"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𝐴</m:t>
                      </m:r>
                      <m:r>
                        <a:rPr lang="de-DE" sz="2800" b="0" i="1" smtClean="0">
                          <a:latin typeface="Cambria Math" panose="02040503050406030204" pitchFamily="18" charset="0"/>
                        </a:rPr>
                        <m:t>:</m:t>
                      </m:r>
                      <m:r>
                        <a:rPr lang="de-DE" sz="2800" b="0" i="1" smtClean="0">
                          <a:latin typeface="Cambria Math" panose="02040503050406030204" pitchFamily="18" charset="0"/>
                        </a:rPr>
                        <m:t>ℝ</m:t>
                      </m:r>
                      <m:r>
                        <a:rPr lang="de-DE" sz="2800" b="0" i="1" smtClean="0">
                          <a:latin typeface="Cambria Math" panose="02040503050406030204" pitchFamily="18" charset="0"/>
                        </a:rPr>
                        <m:t>→</m:t>
                      </m:r>
                      <m:r>
                        <a:rPr lang="de-DE" sz="2800" b="0" i="1" smtClean="0">
                          <a:latin typeface="Cambria Math" panose="02040503050406030204" pitchFamily="18" charset="0"/>
                        </a:rPr>
                        <m:t>ℝ</m:t>
                      </m:r>
                      <m:r>
                        <a:rPr lang="de-DE" sz="2800" b="0" i="1" smtClean="0">
                          <a:latin typeface="Cambria Math" panose="02040503050406030204" pitchFamily="18" charset="0"/>
                        </a:rPr>
                        <m:t>, </m:t>
                      </m:r>
                    </m:oMath>
                    <m:oMath xmlns:m="http://schemas.openxmlformats.org/officeDocument/2006/math">
                      <m:r>
                        <a:rPr lang="de-DE" sz="2800" b="0" i="1" smtClean="0">
                          <a:latin typeface="Cambria Math" panose="02040503050406030204" pitchFamily="18" charset="0"/>
                        </a:rPr>
                        <m:t>𝑡</m:t>
                      </m:r>
                      <m:r>
                        <a:rPr lang="de-DE" sz="2800" b="0" i="1" smtClean="0">
                          <a:latin typeface="Cambria Math" panose="02040503050406030204" pitchFamily="18" charset="0"/>
                        </a:rPr>
                        <m:t>↦</m:t>
                      </m:r>
                      <m:r>
                        <a:rPr lang="de-DE" sz="2800" b="0" i="1" smtClean="0">
                          <a:latin typeface="Cambria Math" panose="02040503050406030204" pitchFamily="18" charset="0"/>
                        </a:rPr>
                        <m:t>𝐴</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𝑡</m:t>
                          </m:r>
                        </m:e>
                      </m:d>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𝐴</m:t>
                          </m:r>
                        </m:e>
                        <m:sub>
                          <m:r>
                            <a:rPr lang="de-DE" sz="2800" b="0" i="1" smtClean="0">
                              <a:latin typeface="Cambria Math" panose="02040503050406030204" pitchFamily="18" charset="0"/>
                            </a:rPr>
                            <m:t>0</m:t>
                          </m:r>
                        </m:sub>
                      </m:sSub>
                      <m:r>
                        <a:rPr lang="de-DE" sz="2800" b="0" i="1" smtClean="0">
                          <a:latin typeface="Cambria Math" panose="02040503050406030204" pitchFamily="18" charset="0"/>
                        </a:rPr>
                        <m:t>⋅</m:t>
                      </m:r>
                      <m:func>
                        <m:funcPr>
                          <m:ctrlPr>
                            <a:rPr lang="de-DE" sz="2800" i="1">
                              <a:latin typeface="Cambria Math" panose="02040503050406030204" pitchFamily="18" charset="0"/>
                            </a:rPr>
                          </m:ctrlPr>
                        </m:funcPr>
                        <m:fName>
                          <m:r>
                            <m:rPr>
                              <m:sty m:val="p"/>
                            </m:rPr>
                            <a:rPr lang="de-DE" sz="2800">
                              <a:latin typeface="Cambria Math" panose="02040503050406030204" pitchFamily="18" charset="0"/>
                            </a:rPr>
                            <m:t>sin</m:t>
                          </m:r>
                        </m:fName>
                        <m:e>
                          <m:d>
                            <m:dPr>
                              <m:ctrlPr>
                                <a:rPr lang="de-DE" sz="2800" i="1">
                                  <a:latin typeface="Cambria Math" panose="02040503050406030204" pitchFamily="18" charset="0"/>
                                </a:rPr>
                              </m:ctrlPr>
                            </m:dPr>
                            <m:e>
                              <m:r>
                                <a:rPr lang="de-DE" sz="2800" i="1">
                                  <a:latin typeface="Cambria Math" panose="02040503050406030204" pitchFamily="18" charset="0"/>
                                </a:rPr>
                                <m:t>2</m:t>
                              </m:r>
                              <m:r>
                                <a:rPr lang="de-DE" sz="2800" i="1">
                                  <a:latin typeface="Cambria Math" panose="02040503050406030204" pitchFamily="18" charset="0"/>
                                </a:rPr>
                                <m:t>𝜋</m:t>
                              </m:r>
                              <m:r>
                                <a:rPr lang="de-DE" sz="2800" i="1">
                                  <a:latin typeface="Cambria Math" panose="02040503050406030204" pitchFamily="18" charset="0"/>
                                </a:rPr>
                                <m:t>𝑓</m:t>
                              </m:r>
                              <m:r>
                                <a:rPr lang="de-DE" sz="2800" i="1">
                                  <a:latin typeface="Cambria Math" panose="02040503050406030204" pitchFamily="18" charset="0"/>
                                </a:rPr>
                                <m:t>⋅</m:t>
                              </m:r>
                              <m:r>
                                <a:rPr lang="de-DE" sz="2800" i="1">
                                  <a:latin typeface="Cambria Math" panose="02040503050406030204" pitchFamily="18" charset="0"/>
                                </a:rPr>
                                <m:t>𝑡</m:t>
                              </m:r>
                              <m:r>
                                <a:rPr lang="de-DE" sz="2800" i="1">
                                  <a:latin typeface="Cambria Math" panose="02040503050406030204" pitchFamily="18" charset="0"/>
                                </a:rPr>
                                <m:t>+</m:t>
                              </m:r>
                              <m:r>
                                <a:rPr lang="de-DE" sz="2800" i="1">
                                  <a:latin typeface="Cambria Math" panose="02040503050406030204" pitchFamily="18" charset="0"/>
                                </a:rPr>
                                <m:t>𝜑</m:t>
                              </m:r>
                            </m:e>
                          </m:d>
                        </m:e>
                      </m:func>
                    </m:oMath>
                  </m:oMathPara>
                </a14:m>
                <a:endParaRPr lang="en-US" sz="2800" dirty="0"/>
              </a:p>
            </p:txBody>
          </p:sp>
        </mc:Choice>
        <mc:Fallback xmlns="">
          <p:sp>
            <p:nvSpPr>
              <p:cNvPr id="24" name="TextBox 23">
                <a:extLst>
                  <a:ext uri="{FF2B5EF4-FFF2-40B4-BE49-F238E27FC236}">
                    <a16:creationId xmlns:a16="http://schemas.microsoft.com/office/drawing/2014/main" id="{0E7975CE-8E2C-DCBB-3F4F-CB12B7C149D8}"/>
                  </a:ext>
                </a:extLst>
              </p:cNvPr>
              <p:cNvSpPr txBox="1">
                <a:spLocks noRot="1" noChangeAspect="1" noMove="1" noResize="1" noEditPoints="1" noAdjustHandles="1" noChangeArrowheads="1" noChangeShapeType="1" noTextEdit="1"/>
              </p:cNvSpPr>
              <p:nvPr/>
            </p:nvSpPr>
            <p:spPr>
              <a:xfrm>
                <a:off x="3431136" y="1207700"/>
                <a:ext cx="5329728" cy="954107"/>
              </a:xfrm>
              <a:prstGeom prst="rect">
                <a:avLst/>
              </a:prstGeom>
              <a:blipFill>
                <a:blip r:embed="rId1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988540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video>
              <p:cMediaNode vol="80000">
                <p:cTn id="2" fill="remove" display="0">
                  <p:stCondLst>
                    <p:cond delay="indefinite"/>
                  </p:stCondLst>
                </p:cTn>
                <p:tgtEl>
                  <p:spTgt spid="11"/>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8"/>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9"/>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2"/>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3"/>
                <a:stretch>
                  <a:fillRect l="-1122" b="-4396"/>
                </a:stretch>
              </a:blipFill>
            </p:spPr>
            <p:txBody>
              <a:bodyPr/>
              <a:lstStyle/>
              <a:p>
                <a:r>
                  <a:rPr lang="en-US">
                    <a:noFill/>
                  </a:rPr>
                  <a:t> </a:t>
                </a:r>
              </a:p>
            </p:txBody>
          </p:sp>
        </mc:Fallback>
      </mc:AlternateContent>
      <p:grpSp>
        <p:nvGrpSpPr>
          <p:cNvPr id="16" name="Graphic 3">
            <a:extLst>
              <a:ext uri="{FF2B5EF4-FFF2-40B4-BE49-F238E27FC236}">
                <a16:creationId xmlns:a16="http://schemas.microsoft.com/office/drawing/2014/main" id="{CD30B074-2FAE-AED2-0AB7-DE95FDCC970A}"/>
              </a:ext>
            </a:extLst>
          </p:cNvPr>
          <p:cNvGrpSpPr/>
          <p:nvPr/>
        </p:nvGrpSpPr>
        <p:grpSpPr>
          <a:xfrm>
            <a:off x="4869864" y="5792646"/>
            <a:ext cx="282587" cy="195415"/>
            <a:chOff x="5435828" y="6327087"/>
            <a:chExt cx="282587" cy="195415"/>
          </a:xfrm>
          <a:solidFill>
            <a:schemeClr val="tx1"/>
          </a:solidFill>
        </p:grpSpPr>
        <p:sp>
          <p:nvSpPr>
            <p:cNvPr id="17" name="Freeform: Shape 16">
              <a:extLst>
                <a:ext uri="{FF2B5EF4-FFF2-40B4-BE49-F238E27FC236}">
                  <a16:creationId xmlns:a16="http://schemas.microsoft.com/office/drawing/2014/main" id="{AE1080AF-5857-50CF-D95F-7B70777E3FD9}"/>
                </a:ext>
              </a:extLst>
            </p:cNvPr>
            <p:cNvSpPr/>
            <p:nvPr/>
          </p:nvSpPr>
          <p:spPr>
            <a:xfrm>
              <a:off x="5556397" y="6327087"/>
              <a:ext cx="12699" cy="44449"/>
            </a:xfrm>
            <a:custGeom>
              <a:avLst/>
              <a:gdLst>
                <a:gd name="connsiteX0" fmla="*/ 115 w 12699"/>
                <a:gd name="connsiteY0" fmla="*/ 256 h 44449"/>
                <a:gd name="connsiteX1" fmla="*/ 115 w 12699"/>
                <a:gd name="connsiteY1" fmla="*/ 44706 h 44449"/>
              </a:gdLst>
              <a:ahLst/>
              <a:cxnLst>
                <a:cxn ang="0">
                  <a:pos x="connsiteX0" y="connsiteY0"/>
                </a:cxn>
                <a:cxn ang="0">
                  <a:pos x="connsiteX1" y="connsiteY1"/>
                </a:cxn>
              </a:cxnLst>
              <a:rect l="l" t="t" r="r" b="b"/>
              <a:pathLst>
                <a:path w="12699" h="44449">
                  <a:moveTo>
                    <a:pt x="115" y="256"/>
                  </a:moveTo>
                  <a:lnTo>
                    <a:pt x="115" y="44706"/>
                  </a:lnTo>
                </a:path>
              </a:pathLst>
            </a:custGeom>
            <a:grpFill/>
            <a:ln w="8848" cap="flat">
              <a:solidFill>
                <a:srgbClr val="000000"/>
              </a:solidFill>
              <a:prstDash val="solid"/>
              <a:round/>
            </a:ln>
          </p:spPr>
          <p:txBody>
            <a:bodyPr rtlCol="0" anchor="ctr"/>
            <a:lstStyle/>
            <a:p>
              <a:endParaRPr lang="en-US"/>
            </a:p>
          </p:txBody>
        </p:sp>
        <p:grpSp>
          <p:nvGrpSpPr>
            <p:cNvPr id="18" name="Graphic 3">
              <a:extLst>
                <a:ext uri="{FF2B5EF4-FFF2-40B4-BE49-F238E27FC236}">
                  <a16:creationId xmlns:a16="http://schemas.microsoft.com/office/drawing/2014/main" id="{32D615A0-C4D5-06C2-E240-E868325435CD}"/>
                </a:ext>
              </a:extLst>
            </p:cNvPr>
            <p:cNvGrpSpPr/>
            <p:nvPr/>
          </p:nvGrpSpPr>
          <p:grpSpPr>
            <a:xfrm>
              <a:off x="5435828" y="6418224"/>
              <a:ext cx="282587" cy="100278"/>
              <a:chOff x="5435828" y="6418224"/>
              <a:chExt cx="282587" cy="100278"/>
            </a:xfrm>
            <a:grpFill/>
          </p:grpSpPr>
          <p:sp>
            <p:nvSpPr>
              <p:cNvPr id="21" name="Freeform: Shape 20">
                <a:extLst>
                  <a:ext uri="{FF2B5EF4-FFF2-40B4-BE49-F238E27FC236}">
                    <a16:creationId xmlns:a16="http://schemas.microsoft.com/office/drawing/2014/main" id="{0C84A1D5-E293-1318-2AC6-D0B1B3D228BA}"/>
                  </a:ext>
                </a:extLst>
              </p:cNvPr>
              <p:cNvSpPr/>
              <p:nvPr/>
            </p:nvSpPr>
            <p:spPr>
              <a:xfrm flipV="1">
                <a:off x="5435828" y="6467397"/>
                <a:ext cx="79493" cy="10537"/>
              </a:xfrm>
              <a:custGeom>
                <a:avLst/>
                <a:gdLst>
                  <a:gd name="connsiteX0" fmla="*/ -2572 w 79493"/>
                  <a:gd name="connsiteY0" fmla="*/ 8798 h 10537"/>
                  <a:gd name="connsiteX1" fmla="*/ 76922 w 79493"/>
                  <a:gd name="connsiteY1" fmla="*/ 8798 h 10537"/>
                  <a:gd name="connsiteX2" fmla="*/ 76922 w 79493"/>
                  <a:gd name="connsiteY2" fmla="*/ -1739 h 10537"/>
                  <a:gd name="connsiteX3" fmla="*/ -2572 w 79493"/>
                  <a:gd name="connsiteY3" fmla="*/ -1739 h 10537"/>
                  <a:gd name="connsiteX4" fmla="*/ -2572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572" y="8798"/>
                    </a:moveTo>
                    <a:lnTo>
                      <a:pt x="76922" y="8798"/>
                    </a:lnTo>
                    <a:lnTo>
                      <a:pt x="76922" y="-1739"/>
                    </a:lnTo>
                    <a:lnTo>
                      <a:pt x="-2572" y="-1739"/>
                    </a:lnTo>
                    <a:lnTo>
                      <a:pt x="-2572" y="8798"/>
                    </a:lnTo>
                    <a:close/>
                  </a:path>
                </a:pathLst>
              </a:custGeom>
              <a:grpFill/>
              <a:ln w="17" cap="flat">
                <a:noFill/>
                <a:prstDash val="solid"/>
                <a:round/>
              </a:ln>
            </p:spPr>
            <p:txBody>
              <a:bodyPr rtlCol="0" anchor="ctr"/>
              <a:lstStyle/>
              <a:p>
                <a:endParaRPr lang="en-US"/>
              </a:p>
            </p:txBody>
          </p:sp>
          <p:sp>
            <p:nvSpPr>
              <p:cNvPr id="22" name="Freeform: Shape 21">
                <a:extLst>
                  <a:ext uri="{FF2B5EF4-FFF2-40B4-BE49-F238E27FC236}">
                    <a16:creationId xmlns:a16="http://schemas.microsoft.com/office/drawing/2014/main" id="{06D8DA3D-DAA6-F4DA-705B-141BAEEB3DA4}"/>
                  </a:ext>
                </a:extLst>
              </p:cNvPr>
              <p:cNvSpPr/>
              <p:nvPr/>
            </p:nvSpPr>
            <p:spPr>
              <a:xfrm flipV="1">
                <a:off x="5538092" y="6418224"/>
                <a:ext cx="58777" cy="94257"/>
              </a:xfrm>
              <a:custGeom>
                <a:avLst/>
                <a:gdLst>
                  <a:gd name="connsiteX0" fmla="*/ 13228 w 58777"/>
                  <a:gd name="connsiteY0" fmla="*/ 8429 h 94257"/>
                  <a:gd name="connsiteX1" fmla="*/ 56943 w 58777"/>
                  <a:gd name="connsiteY1" fmla="*/ 8429 h 94257"/>
                  <a:gd name="connsiteX2" fmla="*/ 56943 w 58777"/>
                  <a:gd name="connsiteY2" fmla="*/ -2108 h 94257"/>
                  <a:gd name="connsiteX3" fmla="*/ -1834 w 58777"/>
                  <a:gd name="connsiteY3" fmla="*/ -2108 h 94257"/>
                  <a:gd name="connsiteX4" fmla="*/ -1834 w 58777"/>
                  <a:gd name="connsiteY4" fmla="*/ 8429 h 94257"/>
                  <a:gd name="connsiteX5" fmla="*/ 17593 w 58777"/>
                  <a:gd name="connsiteY5" fmla="*/ 28233 h 94257"/>
                  <a:gd name="connsiteX6" fmla="*/ 33071 w 58777"/>
                  <a:gd name="connsiteY6" fmla="*/ 44287 h 94257"/>
                  <a:gd name="connsiteX7" fmla="*/ 41465 w 58777"/>
                  <a:gd name="connsiteY7" fmla="*/ 55717 h 94257"/>
                  <a:gd name="connsiteX8" fmla="*/ 43866 w 58777"/>
                  <a:gd name="connsiteY8" fmla="*/ 64924 h 94257"/>
                  <a:gd name="connsiteX9" fmla="*/ 38687 w 58777"/>
                  <a:gd name="connsiteY9" fmla="*/ 76950 h 94257"/>
                  <a:gd name="connsiteX10" fmla="*/ 25193 w 58777"/>
                  <a:gd name="connsiteY10" fmla="*/ 81613 h 94257"/>
                  <a:gd name="connsiteX11" fmla="*/ 12751 w 58777"/>
                  <a:gd name="connsiteY11" fmla="*/ 79569 h 94257"/>
                  <a:gd name="connsiteX12" fmla="*/ -1219 w 58777"/>
                  <a:gd name="connsiteY12" fmla="*/ 73358 h 94257"/>
                  <a:gd name="connsiteX13" fmla="*/ -1219 w 58777"/>
                  <a:gd name="connsiteY13" fmla="*/ 86018 h 94257"/>
                  <a:gd name="connsiteX14" fmla="*/ 12910 w 58777"/>
                  <a:gd name="connsiteY14" fmla="*/ 90602 h 94257"/>
                  <a:gd name="connsiteX15" fmla="*/ 24955 w 58777"/>
                  <a:gd name="connsiteY15" fmla="*/ 92150 h 94257"/>
                  <a:gd name="connsiteX16" fmla="*/ 47895 w 58777"/>
                  <a:gd name="connsiteY16" fmla="*/ 84947 h 94257"/>
                  <a:gd name="connsiteX17" fmla="*/ 56447 w 58777"/>
                  <a:gd name="connsiteY17" fmla="*/ 65738 h 94257"/>
                  <a:gd name="connsiteX18" fmla="*/ 54304 w 58777"/>
                  <a:gd name="connsiteY18" fmla="*/ 54903 h 94257"/>
                  <a:gd name="connsiteX19" fmla="*/ 46525 w 58777"/>
                  <a:gd name="connsiteY19" fmla="*/ 42858 h 94257"/>
                  <a:gd name="connsiteX20" fmla="*/ 36663 w 58777"/>
                  <a:gd name="connsiteY20" fmla="*/ 32460 h 94257"/>
                  <a:gd name="connsiteX21" fmla="*/ 13228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228" y="8429"/>
                    </a:moveTo>
                    <a:lnTo>
                      <a:pt x="56943" y="8429"/>
                    </a:lnTo>
                    <a:lnTo>
                      <a:pt x="56943" y="-2108"/>
                    </a:lnTo>
                    <a:lnTo>
                      <a:pt x="-1834" y="-2108"/>
                    </a:lnTo>
                    <a:lnTo>
                      <a:pt x="-1834" y="8429"/>
                    </a:lnTo>
                    <a:cubicBezTo>
                      <a:pt x="2915" y="13350"/>
                      <a:pt x="9391" y="19952"/>
                      <a:pt x="17593" y="28233"/>
                    </a:cubicBezTo>
                    <a:cubicBezTo>
                      <a:pt x="25809" y="36528"/>
                      <a:pt x="30968" y="41879"/>
                      <a:pt x="33071" y="44287"/>
                    </a:cubicBezTo>
                    <a:cubicBezTo>
                      <a:pt x="37080" y="48785"/>
                      <a:pt x="39878" y="52595"/>
                      <a:pt x="41465" y="55717"/>
                    </a:cubicBezTo>
                    <a:cubicBezTo>
                      <a:pt x="43066" y="58839"/>
                      <a:pt x="43866" y="61908"/>
                      <a:pt x="43866" y="64924"/>
                    </a:cubicBezTo>
                    <a:cubicBezTo>
                      <a:pt x="43866" y="69846"/>
                      <a:pt x="42140" y="73854"/>
                      <a:pt x="38687" y="76950"/>
                    </a:cubicBezTo>
                    <a:cubicBezTo>
                      <a:pt x="35234" y="80059"/>
                      <a:pt x="30736" y="81613"/>
                      <a:pt x="25193" y="81613"/>
                    </a:cubicBezTo>
                    <a:cubicBezTo>
                      <a:pt x="21264" y="81613"/>
                      <a:pt x="17117" y="80932"/>
                      <a:pt x="12751" y="79569"/>
                    </a:cubicBezTo>
                    <a:cubicBezTo>
                      <a:pt x="8399" y="78206"/>
                      <a:pt x="3742" y="76136"/>
                      <a:pt x="-1219" y="73358"/>
                    </a:cubicBezTo>
                    <a:lnTo>
                      <a:pt x="-1219" y="86018"/>
                    </a:lnTo>
                    <a:cubicBezTo>
                      <a:pt x="3822" y="88042"/>
                      <a:pt x="8531" y="89570"/>
                      <a:pt x="12910" y="90602"/>
                    </a:cubicBezTo>
                    <a:cubicBezTo>
                      <a:pt x="17302" y="91634"/>
                      <a:pt x="21317" y="92150"/>
                      <a:pt x="24955" y="92150"/>
                    </a:cubicBezTo>
                    <a:cubicBezTo>
                      <a:pt x="34546" y="92150"/>
                      <a:pt x="42193" y="89749"/>
                      <a:pt x="47895" y="84947"/>
                    </a:cubicBezTo>
                    <a:cubicBezTo>
                      <a:pt x="53596" y="80158"/>
                      <a:pt x="56447" y="73755"/>
                      <a:pt x="56447" y="65738"/>
                    </a:cubicBezTo>
                    <a:cubicBezTo>
                      <a:pt x="56447" y="61928"/>
                      <a:pt x="55733" y="58316"/>
                      <a:pt x="54304" y="54903"/>
                    </a:cubicBezTo>
                    <a:cubicBezTo>
                      <a:pt x="52889" y="51503"/>
                      <a:pt x="50296" y="47488"/>
                      <a:pt x="46525" y="42858"/>
                    </a:cubicBezTo>
                    <a:cubicBezTo>
                      <a:pt x="45493" y="41654"/>
                      <a:pt x="42206" y="38188"/>
                      <a:pt x="36663" y="32460"/>
                    </a:cubicBezTo>
                    <a:cubicBezTo>
                      <a:pt x="31133" y="26732"/>
                      <a:pt x="23322" y="18722"/>
                      <a:pt x="13228" y="8429"/>
                    </a:cubicBezTo>
                    <a:close/>
                  </a:path>
                </a:pathLst>
              </a:custGeom>
              <a:grpFill/>
              <a:ln w="17" cap="flat">
                <a:noFill/>
                <a:prstDash val="solid"/>
                <a:round/>
              </a:ln>
            </p:spPr>
            <p:txBody>
              <a:bodyPr rtlCol="0" anchor="ctr"/>
              <a:lstStyle/>
              <a:p>
                <a:endParaRPr lang="en-US"/>
              </a:p>
            </p:txBody>
          </p:sp>
          <p:sp>
            <p:nvSpPr>
              <p:cNvPr id="23" name="Freeform: Shape 22">
                <a:extLst>
                  <a:ext uri="{FF2B5EF4-FFF2-40B4-BE49-F238E27FC236}">
                    <a16:creationId xmlns:a16="http://schemas.microsoft.com/office/drawing/2014/main" id="{5CDA5339-4D97-AC06-E34F-B9A80E540C85}"/>
                  </a:ext>
                </a:extLst>
              </p:cNvPr>
              <p:cNvSpPr/>
              <p:nvPr/>
            </p:nvSpPr>
            <p:spPr>
              <a:xfrm flipV="1">
                <a:off x="5617961" y="6418224"/>
                <a:ext cx="63995" cy="96063"/>
              </a:xfrm>
              <a:custGeom>
                <a:avLst/>
                <a:gdLst>
                  <a:gd name="connsiteX0" fmla="*/ 30076 w 63995"/>
                  <a:gd name="connsiteY0" fmla="*/ 84079 h 96063"/>
                  <a:gd name="connsiteX1" fmla="*/ 15531 w 63995"/>
                  <a:gd name="connsiteY1" fmla="*/ 74554 h 96063"/>
                  <a:gd name="connsiteX2" fmla="*/ 10669 w 63995"/>
                  <a:gd name="connsiteY2" fmla="*/ 45940 h 96063"/>
                  <a:gd name="connsiteX3" fmla="*/ 15531 w 63995"/>
                  <a:gd name="connsiteY3" fmla="*/ 17385 h 96063"/>
                  <a:gd name="connsiteX4" fmla="*/ 30076 w 63995"/>
                  <a:gd name="connsiteY4" fmla="*/ 7860 h 96063"/>
                  <a:gd name="connsiteX5" fmla="*/ 44681 w 63995"/>
                  <a:gd name="connsiteY5" fmla="*/ 17385 h 96063"/>
                  <a:gd name="connsiteX6" fmla="*/ 49563 w 63995"/>
                  <a:gd name="connsiteY6" fmla="*/ 45940 h 96063"/>
                  <a:gd name="connsiteX7" fmla="*/ 44681 w 63995"/>
                  <a:gd name="connsiteY7" fmla="*/ 74554 h 96063"/>
                  <a:gd name="connsiteX8" fmla="*/ 30076 w 63995"/>
                  <a:gd name="connsiteY8" fmla="*/ 84079 h 96063"/>
                  <a:gd name="connsiteX9" fmla="*/ 30076 w 63995"/>
                  <a:gd name="connsiteY9" fmla="*/ 94001 h 96063"/>
                  <a:gd name="connsiteX10" fmla="*/ 53869 w 63995"/>
                  <a:gd name="connsiteY10" fmla="*/ 81678 h 96063"/>
                  <a:gd name="connsiteX11" fmla="*/ 62084 w 63995"/>
                  <a:gd name="connsiteY11" fmla="*/ 45940 h 96063"/>
                  <a:gd name="connsiteX12" fmla="*/ 53869 w 63995"/>
                  <a:gd name="connsiteY12" fmla="*/ 10241 h 96063"/>
                  <a:gd name="connsiteX13" fmla="*/ 30076 w 63995"/>
                  <a:gd name="connsiteY13" fmla="*/ -2062 h 96063"/>
                  <a:gd name="connsiteX14" fmla="*/ 6304 w 63995"/>
                  <a:gd name="connsiteY14" fmla="*/ 10241 h 96063"/>
                  <a:gd name="connsiteX15" fmla="*/ -1912 w 63995"/>
                  <a:gd name="connsiteY15" fmla="*/ 45940 h 96063"/>
                  <a:gd name="connsiteX16" fmla="*/ 6304 w 63995"/>
                  <a:gd name="connsiteY16" fmla="*/ 81678 h 96063"/>
                  <a:gd name="connsiteX17" fmla="*/ 30076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76" y="84079"/>
                    </a:moveTo>
                    <a:cubicBezTo>
                      <a:pt x="23634" y="84079"/>
                      <a:pt x="18785" y="80904"/>
                      <a:pt x="15531" y="74554"/>
                    </a:cubicBezTo>
                    <a:cubicBezTo>
                      <a:pt x="12290" y="68218"/>
                      <a:pt x="10669" y="58679"/>
                      <a:pt x="10669" y="45940"/>
                    </a:cubicBezTo>
                    <a:cubicBezTo>
                      <a:pt x="10669" y="33253"/>
                      <a:pt x="12290" y="23735"/>
                      <a:pt x="15531" y="17385"/>
                    </a:cubicBezTo>
                    <a:cubicBezTo>
                      <a:pt x="18785" y="11035"/>
                      <a:pt x="23634" y="7860"/>
                      <a:pt x="30076" y="7860"/>
                    </a:cubicBezTo>
                    <a:cubicBezTo>
                      <a:pt x="36572" y="7860"/>
                      <a:pt x="41440" y="11035"/>
                      <a:pt x="44681" y="17385"/>
                    </a:cubicBezTo>
                    <a:cubicBezTo>
                      <a:pt x="47936" y="23735"/>
                      <a:pt x="49563" y="33253"/>
                      <a:pt x="49563" y="45940"/>
                    </a:cubicBezTo>
                    <a:cubicBezTo>
                      <a:pt x="49563" y="58679"/>
                      <a:pt x="47936" y="68218"/>
                      <a:pt x="44681" y="74554"/>
                    </a:cubicBezTo>
                    <a:cubicBezTo>
                      <a:pt x="41440" y="80904"/>
                      <a:pt x="36572" y="84079"/>
                      <a:pt x="30076" y="84079"/>
                    </a:cubicBezTo>
                    <a:close/>
                    <a:moveTo>
                      <a:pt x="30076" y="94001"/>
                    </a:moveTo>
                    <a:cubicBezTo>
                      <a:pt x="40461" y="94001"/>
                      <a:pt x="48392" y="89894"/>
                      <a:pt x="53869" y="81678"/>
                    </a:cubicBezTo>
                    <a:cubicBezTo>
                      <a:pt x="59346" y="73476"/>
                      <a:pt x="62084" y="61563"/>
                      <a:pt x="62084" y="45940"/>
                    </a:cubicBezTo>
                    <a:cubicBezTo>
                      <a:pt x="62084" y="30356"/>
                      <a:pt x="59346" y="18456"/>
                      <a:pt x="53869" y="10241"/>
                    </a:cubicBezTo>
                    <a:cubicBezTo>
                      <a:pt x="48392" y="2039"/>
                      <a:pt x="40461" y="-2062"/>
                      <a:pt x="30076" y="-2062"/>
                    </a:cubicBezTo>
                    <a:cubicBezTo>
                      <a:pt x="19705" y="-2062"/>
                      <a:pt x="11780" y="2039"/>
                      <a:pt x="6304" y="10241"/>
                    </a:cubicBezTo>
                    <a:cubicBezTo>
                      <a:pt x="827" y="18456"/>
                      <a:pt x="-1912" y="30356"/>
                      <a:pt x="-1912" y="45940"/>
                    </a:cubicBezTo>
                    <a:cubicBezTo>
                      <a:pt x="-1912" y="61563"/>
                      <a:pt x="827" y="73476"/>
                      <a:pt x="6304" y="81678"/>
                    </a:cubicBezTo>
                    <a:cubicBezTo>
                      <a:pt x="11780" y="89894"/>
                      <a:pt x="19705" y="94001"/>
                      <a:pt x="30076" y="94001"/>
                    </a:cubicBezTo>
                    <a:close/>
                  </a:path>
                </a:pathLst>
              </a:custGeom>
              <a:grpFill/>
              <a:ln w="17" cap="flat">
                <a:noFill/>
                <a:prstDash val="solid"/>
                <a:round/>
              </a:ln>
            </p:spPr>
            <p:txBody>
              <a:bodyPr rtlCol="0" anchor="ctr"/>
              <a:lstStyle/>
              <a:p>
                <a:endParaRPr lang="en-US"/>
              </a:p>
            </p:txBody>
          </p:sp>
        </p:grpSp>
      </p:grpSp>
      <p:grpSp>
        <p:nvGrpSpPr>
          <p:cNvPr id="24" name="Graphic 3">
            <a:extLst>
              <a:ext uri="{FF2B5EF4-FFF2-40B4-BE49-F238E27FC236}">
                <a16:creationId xmlns:a16="http://schemas.microsoft.com/office/drawing/2014/main" id="{819FCC35-04D2-D0EB-3F84-DBE71FB67DA1}"/>
              </a:ext>
            </a:extLst>
          </p:cNvPr>
          <p:cNvGrpSpPr/>
          <p:nvPr/>
        </p:nvGrpSpPr>
        <p:grpSpPr>
          <a:xfrm>
            <a:off x="5675156" y="5792646"/>
            <a:ext cx="279534" cy="195415"/>
            <a:chOff x="6241120" y="6327087"/>
            <a:chExt cx="279534" cy="195415"/>
          </a:xfrm>
          <a:solidFill>
            <a:schemeClr val="tx1"/>
          </a:solidFill>
        </p:grpSpPr>
        <p:sp>
          <p:nvSpPr>
            <p:cNvPr id="25" name="Freeform: Shape 24">
              <a:extLst>
                <a:ext uri="{FF2B5EF4-FFF2-40B4-BE49-F238E27FC236}">
                  <a16:creationId xmlns:a16="http://schemas.microsoft.com/office/drawing/2014/main" id="{CC4581AE-069F-7658-E68A-1C162E56DAFA}"/>
                </a:ext>
              </a:extLst>
            </p:cNvPr>
            <p:cNvSpPr/>
            <p:nvPr/>
          </p:nvSpPr>
          <p:spPr>
            <a:xfrm>
              <a:off x="6361689" y="6327087"/>
              <a:ext cx="12699" cy="44449"/>
            </a:xfrm>
            <a:custGeom>
              <a:avLst/>
              <a:gdLst>
                <a:gd name="connsiteX0" fmla="*/ 179 w 12699"/>
                <a:gd name="connsiteY0" fmla="*/ 256 h 44449"/>
                <a:gd name="connsiteX1" fmla="*/ 179 w 12699"/>
                <a:gd name="connsiteY1" fmla="*/ 44706 h 44449"/>
              </a:gdLst>
              <a:ahLst/>
              <a:cxnLst>
                <a:cxn ang="0">
                  <a:pos x="connsiteX0" y="connsiteY0"/>
                </a:cxn>
                <a:cxn ang="0">
                  <a:pos x="connsiteX1" y="connsiteY1"/>
                </a:cxn>
              </a:cxnLst>
              <a:rect l="l" t="t" r="r" b="b"/>
              <a:pathLst>
                <a:path w="12699" h="44449">
                  <a:moveTo>
                    <a:pt x="179" y="256"/>
                  </a:moveTo>
                  <a:lnTo>
                    <a:pt x="179" y="44706"/>
                  </a:lnTo>
                </a:path>
              </a:pathLst>
            </a:custGeom>
            <a:grpFill/>
            <a:ln w="8848" cap="flat">
              <a:solidFill>
                <a:srgbClr val="000000"/>
              </a:solidFill>
              <a:prstDash val="solid"/>
              <a:round/>
            </a:ln>
          </p:spPr>
          <p:txBody>
            <a:bodyPr rtlCol="0" anchor="ctr"/>
            <a:lstStyle/>
            <a:p>
              <a:endParaRPr lang="en-US"/>
            </a:p>
          </p:txBody>
        </p:sp>
        <p:grpSp>
          <p:nvGrpSpPr>
            <p:cNvPr id="26" name="Graphic 3">
              <a:extLst>
                <a:ext uri="{FF2B5EF4-FFF2-40B4-BE49-F238E27FC236}">
                  <a16:creationId xmlns:a16="http://schemas.microsoft.com/office/drawing/2014/main" id="{CA9C39BE-2522-D7EF-425E-18E8B0C5555B}"/>
                </a:ext>
              </a:extLst>
            </p:cNvPr>
            <p:cNvGrpSpPr/>
            <p:nvPr/>
          </p:nvGrpSpPr>
          <p:grpSpPr>
            <a:xfrm>
              <a:off x="6241120" y="6419891"/>
              <a:ext cx="279534" cy="98538"/>
              <a:chOff x="6241120" y="6419891"/>
              <a:chExt cx="279534" cy="98538"/>
            </a:xfrm>
            <a:grpFill/>
          </p:grpSpPr>
          <p:sp>
            <p:nvSpPr>
              <p:cNvPr id="27" name="Freeform: Shape 26">
                <a:extLst>
                  <a:ext uri="{FF2B5EF4-FFF2-40B4-BE49-F238E27FC236}">
                    <a16:creationId xmlns:a16="http://schemas.microsoft.com/office/drawing/2014/main" id="{ECF51A86-9522-56F0-193C-6ADD6B317403}"/>
                  </a:ext>
                </a:extLst>
              </p:cNvPr>
              <p:cNvSpPr/>
              <p:nvPr/>
            </p:nvSpPr>
            <p:spPr>
              <a:xfrm flipV="1">
                <a:off x="6241120" y="6467397"/>
                <a:ext cx="79493" cy="10537"/>
              </a:xfrm>
              <a:custGeom>
                <a:avLst/>
                <a:gdLst>
                  <a:gd name="connsiteX0" fmla="*/ -2509 w 79493"/>
                  <a:gd name="connsiteY0" fmla="*/ 8798 h 10537"/>
                  <a:gd name="connsiteX1" fmla="*/ 76985 w 79493"/>
                  <a:gd name="connsiteY1" fmla="*/ 8798 h 10537"/>
                  <a:gd name="connsiteX2" fmla="*/ 76985 w 79493"/>
                  <a:gd name="connsiteY2" fmla="*/ -1739 h 10537"/>
                  <a:gd name="connsiteX3" fmla="*/ -2509 w 79493"/>
                  <a:gd name="connsiteY3" fmla="*/ -1739 h 10537"/>
                  <a:gd name="connsiteX4" fmla="*/ -2509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509" y="8798"/>
                    </a:moveTo>
                    <a:lnTo>
                      <a:pt x="76985" y="8798"/>
                    </a:lnTo>
                    <a:lnTo>
                      <a:pt x="76985" y="-1739"/>
                    </a:lnTo>
                    <a:lnTo>
                      <a:pt x="-2509" y="-1739"/>
                    </a:lnTo>
                    <a:lnTo>
                      <a:pt x="-2509" y="8798"/>
                    </a:lnTo>
                    <a:close/>
                  </a:path>
                </a:pathLst>
              </a:custGeom>
              <a:grpFill/>
              <a:ln w="17" cap="flat">
                <a:noFill/>
                <a:prstDash val="solid"/>
                <a:round/>
              </a:ln>
            </p:spPr>
            <p:txBody>
              <a:bodyPr rtlCol="0" anchor="ctr"/>
              <a:lstStyle/>
              <a:p>
                <a:endParaRPr lang="en-US"/>
              </a:p>
            </p:txBody>
          </p:sp>
          <p:sp>
            <p:nvSpPr>
              <p:cNvPr id="28" name="Freeform: Shape 27">
                <a:extLst>
                  <a:ext uri="{FF2B5EF4-FFF2-40B4-BE49-F238E27FC236}">
                    <a16:creationId xmlns:a16="http://schemas.microsoft.com/office/drawing/2014/main" id="{A18BC7C1-FD30-304F-7FE1-36BF514AF279}"/>
                  </a:ext>
                </a:extLst>
              </p:cNvPr>
              <p:cNvSpPr/>
              <p:nvPr/>
            </p:nvSpPr>
            <p:spPr>
              <a:xfrm flipV="1">
                <a:off x="6348029" y="6419891"/>
                <a:ext cx="55125" cy="92590"/>
              </a:xfrm>
              <a:custGeom>
                <a:avLst/>
                <a:gdLst>
                  <a:gd name="connsiteX0" fmla="*/ -106 w 55125"/>
                  <a:gd name="connsiteY0" fmla="*/ 8471 h 92590"/>
                  <a:gd name="connsiteX1" fmla="*/ 20353 w 55125"/>
                  <a:gd name="connsiteY1" fmla="*/ 8471 h 92590"/>
                  <a:gd name="connsiteX2" fmla="*/ 20353 w 55125"/>
                  <a:gd name="connsiteY2" fmla="*/ 79115 h 92590"/>
                  <a:gd name="connsiteX3" fmla="*/ -1912 w 55125"/>
                  <a:gd name="connsiteY3" fmla="*/ 74650 h 92590"/>
                  <a:gd name="connsiteX4" fmla="*/ -1912 w 55125"/>
                  <a:gd name="connsiteY4" fmla="*/ 86060 h 92590"/>
                  <a:gd name="connsiteX5" fmla="*/ 20233 w 55125"/>
                  <a:gd name="connsiteY5" fmla="*/ 90525 h 92590"/>
                  <a:gd name="connsiteX6" fmla="*/ 32755 w 55125"/>
                  <a:gd name="connsiteY6" fmla="*/ 90525 h 92590"/>
                  <a:gd name="connsiteX7" fmla="*/ 32755 w 55125"/>
                  <a:gd name="connsiteY7" fmla="*/ 8471 h 92590"/>
                  <a:gd name="connsiteX8" fmla="*/ 53214 w 55125"/>
                  <a:gd name="connsiteY8" fmla="*/ 8471 h 92590"/>
                  <a:gd name="connsiteX9" fmla="*/ 53214 w 55125"/>
                  <a:gd name="connsiteY9" fmla="*/ -2066 h 92590"/>
                  <a:gd name="connsiteX10" fmla="*/ -106 w 55125"/>
                  <a:gd name="connsiteY10" fmla="*/ -2066 h 92590"/>
                  <a:gd name="connsiteX11" fmla="*/ -106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106" y="8471"/>
                    </a:moveTo>
                    <a:lnTo>
                      <a:pt x="20353" y="8471"/>
                    </a:lnTo>
                    <a:lnTo>
                      <a:pt x="20353" y="79115"/>
                    </a:lnTo>
                    <a:lnTo>
                      <a:pt x="-1912" y="74650"/>
                    </a:lnTo>
                    <a:lnTo>
                      <a:pt x="-1912" y="86060"/>
                    </a:lnTo>
                    <a:lnTo>
                      <a:pt x="20233" y="90525"/>
                    </a:lnTo>
                    <a:lnTo>
                      <a:pt x="32755" y="90525"/>
                    </a:lnTo>
                    <a:lnTo>
                      <a:pt x="32755" y="8471"/>
                    </a:lnTo>
                    <a:lnTo>
                      <a:pt x="53214" y="8471"/>
                    </a:lnTo>
                    <a:lnTo>
                      <a:pt x="53214" y="-2066"/>
                    </a:lnTo>
                    <a:lnTo>
                      <a:pt x="-106" y="-2066"/>
                    </a:lnTo>
                    <a:lnTo>
                      <a:pt x="-106" y="8471"/>
                    </a:lnTo>
                    <a:close/>
                  </a:path>
                </a:pathLst>
              </a:custGeom>
              <a:grpFill/>
              <a:ln w="17" cap="flat">
                <a:noFill/>
                <a:prstDash val="solid"/>
                <a:round/>
              </a:ln>
            </p:spPr>
            <p:txBody>
              <a:bodyPr rtlCol="0" anchor="ctr"/>
              <a:lstStyle/>
              <a:p>
                <a:endParaRPr lang="en-US"/>
              </a:p>
            </p:txBody>
          </p:sp>
          <p:sp>
            <p:nvSpPr>
              <p:cNvPr id="29" name="Freeform: Shape 28">
                <a:extLst>
                  <a:ext uri="{FF2B5EF4-FFF2-40B4-BE49-F238E27FC236}">
                    <a16:creationId xmlns:a16="http://schemas.microsoft.com/office/drawing/2014/main" id="{8237DA87-CCB1-29C3-348D-4A4F8FB9A576}"/>
                  </a:ext>
                </a:extLst>
              </p:cNvPr>
              <p:cNvSpPr/>
              <p:nvPr/>
            </p:nvSpPr>
            <p:spPr>
              <a:xfrm flipV="1">
                <a:off x="6424682" y="6419891"/>
                <a:ext cx="59908" cy="94396"/>
              </a:xfrm>
              <a:custGeom>
                <a:avLst/>
                <a:gdLst>
                  <a:gd name="connsiteX0" fmla="*/ 2092 w 59908"/>
                  <a:gd name="connsiteY0" fmla="*/ 92377 h 94396"/>
                  <a:gd name="connsiteX1" fmla="*/ 51265 w 59908"/>
                  <a:gd name="connsiteY1" fmla="*/ 92377 h 94396"/>
                  <a:gd name="connsiteX2" fmla="*/ 51265 w 59908"/>
                  <a:gd name="connsiteY2" fmla="*/ 81820 h 94396"/>
                  <a:gd name="connsiteX3" fmla="*/ 13561 w 59908"/>
                  <a:gd name="connsiteY3" fmla="*/ 81820 h 94396"/>
                  <a:gd name="connsiteX4" fmla="*/ 13561 w 59908"/>
                  <a:gd name="connsiteY4" fmla="*/ 59138 h 94396"/>
                  <a:gd name="connsiteX5" fmla="*/ 18999 w 59908"/>
                  <a:gd name="connsiteY5" fmla="*/ 60527 h 94396"/>
                  <a:gd name="connsiteX6" fmla="*/ 24476 w 59908"/>
                  <a:gd name="connsiteY6" fmla="*/ 60984 h 94396"/>
                  <a:gd name="connsiteX7" fmla="*/ 49022 w 59908"/>
                  <a:gd name="connsiteY7" fmla="*/ 52491 h 94396"/>
                  <a:gd name="connsiteX8" fmla="*/ 58091 w 59908"/>
                  <a:gd name="connsiteY8" fmla="*/ 29492 h 94396"/>
                  <a:gd name="connsiteX9" fmla="*/ 48784 w 59908"/>
                  <a:gd name="connsiteY9" fmla="*/ 6255 h 94396"/>
                  <a:gd name="connsiteX10" fmla="*/ 22551 w 59908"/>
                  <a:gd name="connsiteY10" fmla="*/ -2020 h 94396"/>
                  <a:gd name="connsiteX11" fmla="*/ 10664 w 59908"/>
                  <a:gd name="connsiteY11" fmla="*/ -1028 h 94396"/>
                  <a:gd name="connsiteX12" fmla="*/ -1817 w 59908"/>
                  <a:gd name="connsiteY12" fmla="*/ 1949 h 94396"/>
                  <a:gd name="connsiteX13" fmla="*/ -1817 w 59908"/>
                  <a:gd name="connsiteY13" fmla="*/ 14549 h 94396"/>
                  <a:gd name="connsiteX14" fmla="*/ 9712 w 59908"/>
                  <a:gd name="connsiteY14" fmla="*/ 10025 h 94396"/>
                  <a:gd name="connsiteX15" fmla="*/ 22293 w 59908"/>
                  <a:gd name="connsiteY15" fmla="*/ 8537 h 94396"/>
                  <a:gd name="connsiteX16" fmla="*/ 39279 w 59908"/>
                  <a:gd name="connsiteY16" fmla="*/ 14172 h 94396"/>
                  <a:gd name="connsiteX17" fmla="*/ 45550 w 59908"/>
                  <a:gd name="connsiteY17" fmla="*/ 29492 h 94396"/>
                  <a:gd name="connsiteX18" fmla="*/ 39279 w 59908"/>
                  <a:gd name="connsiteY18" fmla="*/ 44791 h 94396"/>
                  <a:gd name="connsiteX19" fmla="*/ 22293 w 59908"/>
                  <a:gd name="connsiteY19" fmla="*/ 50447 h 94396"/>
                  <a:gd name="connsiteX20" fmla="*/ 12272 w 59908"/>
                  <a:gd name="connsiteY20" fmla="*/ 49335 h 94396"/>
                  <a:gd name="connsiteX21" fmla="*/ 2092 w 59908"/>
                  <a:gd name="connsiteY21" fmla="*/ 45863 h 94396"/>
                  <a:gd name="connsiteX22" fmla="*/ 2092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092" y="92377"/>
                    </a:moveTo>
                    <a:lnTo>
                      <a:pt x="51265" y="92377"/>
                    </a:lnTo>
                    <a:lnTo>
                      <a:pt x="51265" y="81820"/>
                    </a:lnTo>
                    <a:lnTo>
                      <a:pt x="13561" y="81820"/>
                    </a:lnTo>
                    <a:lnTo>
                      <a:pt x="13561" y="59138"/>
                    </a:lnTo>
                    <a:cubicBezTo>
                      <a:pt x="15374" y="59760"/>
                      <a:pt x="17186" y="60223"/>
                      <a:pt x="18999" y="60527"/>
                    </a:cubicBezTo>
                    <a:cubicBezTo>
                      <a:pt x="20824" y="60832"/>
                      <a:pt x="22650" y="60984"/>
                      <a:pt x="24476" y="60984"/>
                    </a:cubicBezTo>
                    <a:cubicBezTo>
                      <a:pt x="34808" y="60984"/>
                      <a:pt x="42990" y="58153"/>
                      <a:pt x="49022" y="52491"/>
                    </a:cubicBezTo>
                    <a:cubicBezTo>
                      <a:pt x="55068" y="46829"/>
                      <a:pt x="58091" y="39162"/>
                      <a:pt x="58091" y="29492"/>
                    </a:cubicBezTo>
                    <a:cubicBezTo>
                      <a:pt x="58091" y="19530"/>
                      <a:pt x="54989" y="11784"/>
                      <a:pt x="48784" y="6255"/>
                    </a:cubicBezTo>
                    <a:cubicBezTo>
                      <a:pt x="42580" y="738"/>
                      <a:pt x="33835" y="-2020"/>
                      <a:pt x="22551" y="-2020"/>
                    </a:cubicBezTo>
                    <a:cubicBezTo>
                      <a:pt x="18661" y="-2020"/>
                      <a:pt x="14699" y="-1689"/>
                      <a:pt x="10664" y="-1028"/>
                    </a:cubicBezTo>
                    <a:cubicBezTo>
                      <a:pt x="6643" y="-367"/>
                      <a:pt x="2482" y="626"/>
                      <a:pt x="-1817" y="1949"/>
                    </a:cubicBezTo>
                    <a:lnTo>
                      <a:pt x="-1817" y="14549"/>
                    </a:lnTo>
                    <a:cubicBezTo>
                      <a:pt x="1900" y="12525"/>
                      <a:pt x="5743" y="11017"/>
                      <a:pt x="9712" y="10025"/>
                    </a:cubicBezTo>
                    <a:cubicBezTo>
                      <a:pt x="13681" y="9033"/>
                      <a:pt x="17874" y="8537"/>
                      <a:pt x="22293" y="8537"/>
                    </a:cubicBezTo>
                    <a:cubicBezTo>
                      <a:pt x="29450" y="8537"/>
                      <a:pt x="35112" y="10415"/>
                      <a:pt x="39279" y="14172"/>
                    </a:cubicBezTo>
                    <a:cubicBezTo>
                      <a:pt x="43459" y="17929"/>
                      <a:pt x="45550" y="23036"/>
                      <a:pt x="45550" y="29492"/>
                    </a:cubicBezTo>
                    <a:cubicBezTo>
                      <a:pt x="45550" y="35934"/>
                      <a:pt x="43459" y="41034"/>
                      <a:pt x="39279" y="44791"/>
                    </a:cubicBezTo>
                    <a:cubicBezTo>
                      <a:pt x="35112" y="48562"/>
                      <a:pt x="29450" y="50447"/>
                      <a:pt x="22293" y="50447"/>
                    </a:cubicBezTo>
                    <a:cubicBezTo>
                      <a:pt x="18946" y="50447"/>
                      <a:pt x="15605" y="50076"/>
                      <a:pt x="12272" y="49335"/>
                    </a:cubicBezTo>
                    <a:cubicBezTo>
                      <a:pt x="8951" y="48595"/>
                      <a:pt x="5558" y="47437"/>
                      <a:pt x="2092" y="45863"/>
                    </a:cubicBezTo>
                    <a:lnTo>
                      <a:pt x="2092" y="92377"/>
                    </a:lnTo>
                    <a:close/>
                  </a:path>
                </a:pathLst>
              </a:custGeom>
              <a:grpFill/>
              <a:ln w="17" cap="flat">
                <a:noFill/>
                <a:prstDash val="solid"/>
                <a:round/>
              </a:ln>
            </p:spPr>
            <p:txBody>
              <a:bodyPr rtlCol="0" anchor="ctr"/>
              <a:lstStyle/>
              <a:p>
                <a:endParaRPr lang="en-US"/>
              </a:p>
            </p:txBody>
          </p:sp>
        </p:grpSp>
      </p:grpSp>
      <p:grpSp>
        <p:nvGrpSpPr>
          <p:cNvPr id="31" name="Graphic 3">
            <a:extLst>
              <a:ext uri="{FF2B5EF4-FFF2-40B4-BE49-F238E27FC236}">
                <a16:creationId xmlns:a16="http://schemas.microsoft.com/office/drawing/2014/main" id="{7D708726-5BE8-92E3-1ED8-09FC2FB27E65}"/>
              </a:ext>
            </a:extLst>
          </p:cNvPr>
          <p:cNvGrpSpPr/>
          <p:nvPr/>
        </p:nvGrpSpPr>
        <p:grpSpPr>
          <a:xfrm>
            <a:off x="6480449" y="5792646"/>
            <a:ext cx="282587" cy="195415"/>
            <a:chOff x="7046413" y="6327087"/>
            <a:chExt cx="282587" cy="195415"/>
          </a:xfrm>
          <a:solidFill>
            <a:schemeClr val="tx1"/>
          </a:solidFill>
        </p:grpSpPr>
        <p:sp>
          <p:nvSpPr>
            <p:cNvPr id="36" name="Freeform: Shape 35">
              <a:extLst>
                <a:ext uri="{FF2B5EF4-FFF2-40B4-BE49-F238E27FC236}">
                  <a16:creationId xmlns:a16="http://schemas.microsoft.com/office/drawing/2014/main" id="{5A45CE74-F6AC-908A-F2DA-7F8C90A13CC1}"/>
                </a:ext>
              </a:extLst>
            </p:cNvPr>
            <p:cNvSpPr/>
            <p:nvPr/>
          </p:nvSpPr>
          <p:spPr>
            <a:xfrm>
              <a:off x="7166982" y="6327087"/>
              <a:ext cx="12699" cy="44449"/>
            </a:xfrm>
            <a:custGeom>
              <a:avLst/>
              <a:gdLst>
                <a:gd name="connsiteX0" fmla="*/ 242 w 12699"/>
                <a:gd name="connsiteY0" fmla="*/ 256 h 44449"/>
                <a:gd name="connsiteX1" fmla="*/ 242 w 12699"/>
                <a:gd name="connsiteY1" fmla="*/ 44706 h 44449"/>
              </a:gdLst>
              <a:ahLst/>
              <a:cxnLst>
                <a:cxn ang="0">
                  <a:pos x="connsiteX0" y="connsiteY0"/>
                </a:cxn>
                <a:cxn ang="0">
                  <a:pos x="connsiteX1" y="connsiteY1"/>
                </a:cxn>
              </a:cxnLst>
              <a:rect l="l" t="t" r="r" b="b"/>
              <a:pathLst>
                <a:path w="12699" h="44449">
                  <a:moveTo>
                    <a:pt x="242" y="256"/>
                  </a:moveTo>
                  <a:lnTo>
                    <a:pt x="242" y="44706"/>
                  </a:lnTo>
                </a:path>
              </a:pathLst>
            </a:custGeom>
            <a:grpFill/>
            <a:ln w="8848" cap="flat">
              <a:solidFill>
                <a:srgbClr val="000000"/>
              </a:solidFill>
              <a:prstDash val="solid"/>
              <a:round/>
            </a:ln>
          </p:spPr>
          <p:txBody>
            <a:bodyPr rtlCol="0" anchor="ctr"/>
            <a:lstStyle/>
            <a:p>
              <a:endParaRPr lang="en-US"/>
            </a:p>
          </p:txBody>
        </p:sp>
        <p:grpSp>
          <p:nvGrpSpPr>
            <p:cNvPr id="40" name="Graphic 3">
              <a:extLst>
                <a:ext uri="{FF2B5EF4-FFF2-40B4-BE49-F238E27FC236}">
                  <a16:creationId xmlns:a16="http://schemas.microsoft.com/office/drawing/2014/main" id="{73F96126-D366-A35A-5BC5-3B0D8880DF43}"/>
                </a:ext>
              </a:extLst>
            </p:cNvPr>
            <p:cNvGrpSpPr/>
            <p:nvPr/>
          </p:nvGrpSpPr>
          <p:grpSpPr>
            <a:xfrm>
              <a:off x="7046413" y="6418224"/>
              <a:ext cx="282587" cy="100278"/>
              <a:chOff x="7046413" y="6418224"/>
              <a:chExt cx="282587" cy="100278"/>
            </a:xfrm>
            <a:grpFill/>
          </p:grpSpPr>
          <p:sp>
            <p:nvSpPr>
              <p:cNvPr id="42" name="Freeform: Shape 41">
                <a:extLst>
                  <a:ext uri="{FF2B5EF4-FFF2-40B4-BE49-F238E27FC236}">
                    <a16:creationId xmlns:a16="http://schemas.microsoft.com/office/drawing/2014/main" id="{AFB9E702-5B3E-910B-1A31-3BDA359E47CA}"/>
                  </a:ext>
                </a:extLst>
              </p:cNvPr>
              <p:cNvSpPr/>
              <p:nvPr/>
            </p:nvSpPr>
            <p:spPr>
              <a:xfrm flipV="1">
                <a:off x="7046413" y="6467397"/>
                <a:ext cx="79493" cy="10537"/>
              </a:xfrm>
              <a:custGeom>
                <a:avLst/>
                <a:gdLst>
                  <a:gd name="connsiteX0" fmla="*/ -2445 w 79493"/>
                  <a:gd name="connsiteY0" fmla="*/ 8798 h 10537"/>
                  <a:gd name="connsiteX1" fmla="*/ 77049 w 79493"/>
                  <a:gd name="connsiteY1" fmla="*/ 8798 h 10537"/>
                  <a:gd name="connsiteX2" fmla="*/ 77049 w 79493"/>
                  <a:gd name="connsiteY2" fmla="*/ -1739 h 10537"/>
                  <a:gd name="connsiteX3" fmla="*/ -2445 w 79493"/>
                  <a:gd name="connsiteY3" fmla="*/ -1739 h 10537"/>
                  <a:gd name="connsiteX4" fmla="*/ -2445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445" y="8798"/>
                    </a:moveTo>
                    <a:lnTo>
                      <a:pt x="77049" y="8798"/>
                    </a:lnTo>
                    <a:lnTo>
                      <a:pt x="77049" y="-1739"/>
                    </a:lnTo>
                    <a:lnTo>
                      <a:pt x="-2445" y="-1739"/>
                    </a:lnTo>
                    <a:lnTo>
                      <a:pt x="-2445" y="8798"/>
                    </a:lnTo>
                    <a:close/>
                  </a:path>
                </a:pathLst>
              </a:custGeom>
              <a:grpFill/>
              <a:ln w="17" cap="flat">
                <a:noFill/>
                <a:prstDash val="solid"/>
                <a:round/>
              </a:ln>
            </p:spPr>
            <p:txBody>
              <a:bodyPr rtlCol="0" anchor="ctr"/>
              <a:lstStyle/>
              <a:p>
                <a:endParaRPr lang="en-US"/>
              </a:p>
            </p:txBody>
          </p:sp>
          <p:sp>
            <p:nvSpPr>
              <p:cNvPr id="43" name="Freeform: Shape 42">
                <a:extLst>
                  <a:ext uri="{FF2B5EF4-FFF2-40B4-BE49-F238E27FC236}">
                    <a16:creationId xmlns:a16="http://schemas.microsoft.com/office/drawing/2014/main" id="{5BCAF465-39FA-12A8-BE7B-8434DE57F9FC}"/>
                  </a:ext>
                </a:extLst>
              </p:cNvPr>
              <p:cNvSpPr/>
              <p:nvPr/>
            </p:nvSpPr>
            <p:spPr>
              <a:xfrm flipV="1">
                <a:off x="7153321" y="6419891"/>
                <a:ext cx="55125" cy="92590"/>
              </a:xfrm>
              <a:custGeom>
                <a:avLst/>
                <a:gdLst>
                  <a:gd name="connsiteX0" fmla="*/ -43 w 55125"/>
                  <a:gd name="connsiteY0" fmla="*/ 8471 h 92590"/>
                  <a:gd name="connsiteX1" fmla="*/ 20416 w 55125"/>
                  <a:gd name="connsiteY1" fmla="*/ 8471 h 92590"/>
                  <a:gd name="connsiteX2" fmla="*/ 20416 w 55125"/>
                  <a:gd name="connsiteY2" fmla="*/ 79115 h 92590"/>
                  <a:gd name="connsiteX3" fmla="*/ -1849 w 55125"/>
                  <a:gd name="connsiteY3" fmla="*/ 74650 h 92590"/>
                  <a:gd name="connsiteX4" fmla="*/ -1849 w 55125"/>
                  <a:gd name="connsiteY4" fmla="*/ 86060 h 92590"/>
                  <a:gd name="connsiteX5" fmla="*/ 20297 w 55125"/>
                  <a:gd name="connsiteY5" fmla="*/ 90525 h 92590"/>
                  <a:gd name="connsiteX6" fmla="*/ 32818 w 55125"/>
                  <a:gd name="connsiteY6" fmla="*/ 90525 h 92590"/>
                  <a:gd name="connsiteX7" fmla="*/ 32818 w 55125"/>
                  <a:gd name="connsiteY7" fmla="*/ 8471 h 92590"/>
                  <a:gd name="connsiteX8" fmla="*/ 53277 w 55125"/>
                  <a:gd name="connsiteY8" fmla="*/ 8471 h 92590"/>
                  <a:gd name="connsiteX9" fmla="*/ 53277 w 55125"/>
                  <a:gd name="connsiteY9" fmla="*/ -2066 h 92590"/>
                  <a:gd name="connsiteX10" fmla="*/ -43 w 55125"/>
                  <a:gd name="connsiteY10" fmla="*/ -2066 h 92590"/>
                  <a:gd name="connsiteX11" fmla="*/ -43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43" y="8471"/>
                    </a:moveTo>
                    <a:lnTo>
                      <a:pt x="20416" y="8471"/>
                    </a:lnTo>
                    <a:lnTo>
                      <a:pt x="20416" y="79115"/>
                    </a:lnTo>
                    <a:lnTo>
                      <a:pt x="-1849" y="74650"/>
                    </a:lnTo>
                    <a:lnTo>
                      <a:pt x="-1849" y="86060"/>
                    </a:lnTo>
                    <a:lnTo>
                      <a:pt x="20297" y="90525"/>
                    </a:lnTo>
                    <a:lnTo>
                      <a:pt x="32818" y="90525"/>
                    </a:lnTo>
                    <a:lnTo>
                      <a:pt x="32818" y="8471"/>
                    </a:lnTo>
                    <a:lnTo>
                      <a:pt x="53277" y="8471"/>
                    </a:lnTo>
                    <a:lnTo>
                      <a:pt x="53277" y="-2066"/>
                    </a:lnTo>
                    <a:lnTo>
                      <a:pt x="-43" y="-2066"/>
                    </a:lnTo>
                    <a:lnTo>
                      <a:pt x="-43" y="8471"/>
                    </a:lnTo>
                    <a:close/>
                  </a:path>
                </a:pathLst>
              </a:custGeom>
              <a:grpFill/>
              <a:ln w="17" cap="flat">
                <a:noFill/>
                <a:prstDash val="solid"/>
                <a:round/>
              </a:ln>
            </p:spPr>
            <p:txBody>
              <a:bodyPr rtlCol="0" anchor="ctr"/>
              <a:lstStyle/>
              <a:p>
                <a:endParaRPr lang="en-US"/>
              </a:p>
            </p:txBody>
          </p:sp>
          <p:sp>
            <p:nvSpPr>
              <p:cNvPr id="44" name="Freeform: Shape 43">
                <a:extLst>
                  <a:ext uri="{FF2B5EF4-FFF2-40B4-BE49-F238E27FC236}">
                    <a16:creationId xmlns:a16="http://schemas.microsoft.com/office/drawing/2014/main" id="{AD071D40-2BA5-FC71-AC3B-787391EE5007}"/>
                  </a:ext>
                </a:extLst>
              </p:cNvPr>
              <p:cNvSpPr/>
              <p:nvPr/>
            </p:nvSpPr>
            <p:spPr>
              <a:xfrm flipV="1">
                <a:off x="7228546" y="6418224"/>
                <a:ext cx="63995" cy="96063"/>
              </a:xfrm>
              <a:custGeom>
                <a:avLst/>
                <a:gdLst>
                  <a:gd name="connsiteX0" fmla="*/ 30203 w 63995"/>
                  <a:gd name="connsiteY0" fmla="*/ 84079 h 96063"/>
                  <a:gd name="connsiteX1" fmla="*/ 15658 w 63995"/>
                  <a:gd name="connsiteY1" fmla="*/ 74554 h 96063"/>
                  <a:gd name="connsiteX2" fmla="*/ 10796 w 63995"/>
                  <a:gd name="connsiteY2" fmla="*/ 45940 h 96063"/>
                  <a:gd name="connsiteX3" fmla="*/ 15658 w 63995"/>
                  <a:gd name="connsiteY3" fmla="*/ 17385 h 96063"/>
                  <a:gd name="connsiteX4" fmla="*/ 30203 w 63995"/>
                  <a:gd name="connsiteY4" fmla="*/ 7860 h 96063"/>
                  <a:gd name="connsiteX5" fmla="*/ 44808 w 63995"/>
                  <a:gd name="connsiteY5" fmla="*/ 17385 h 96063"/>
                  <a:gd name="connsiteX6" fmla="*/ 49690 w 63995"/>
                  <a:gd name="connsiteY6" fmla="*/ 45940 h 96063"/>
                  <a:gd name="connsiteX7" fmla="*/ 44808 w 63995"/>
                  <a:gd name="connsiteY7" fmla="*/ 74554 h 96063"/>
                  <a:gd name="connsiteX8" fmla="*/ 30203 w 63995"/>
                  <a:gd name="connsiteY8" fmla="*/ 84079 h 96063"/>
                  <a:gd name="connsiteX9" fmla="*/ 30203 w 63995"/>
                  <a:gd name="connsiteY9" fmla="*/ 94001 h 96063"/>
                  <a:gd name="connsiteX10" fmla="*/ 53996 w 63995"/>
                  <a:gd name="connsiteY10" fmla="*/ 81678 h 96063"/>
                  <a:gd name="connsiteX11" fmla="*/ 62211 w 63995"/>
                  <a:gd name="connsiteY11" fmla="*/ 45940 h 96063"/>
                  <a:gd name="connsiteX12" fmla="*/ 53996 w 63995"/>
                  <a:gd name="connsiteY12" fmla="*/ 10241 h 96063"/>
                  <a:gd name="connsiteX13" fmla="*/ 30203 w 63995"/>
                  <a:gd name="connsiteY13" fmla="*/ -2062 h 96063"/>
                  <a:gd name="connsiteX14" fmla="*/ 6430 w 63995"/>
                  <a:gd name="connsiteY14" fmla="*/ 10241 h 96063"/>
                  <a:gd name="connsiteX15" fmla="*/ -1785 w 63995"/>
                  <a:gd name="connsiteY15" fmla="*/ 45940 h 96063"/>
                  <a:gd name="connsiteX16" fmla="*/ 6430 w 63995"/>
                  <a:gd name="connsiteY16" fmla="*/ 81678 h 96063"/>
                  <a:gd name="connsiteX17" fmla="*/ 3020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203" y="84079"/>
                    </a:moveTo>
                    <a:cubicBezTo>
                      <a:pt x="23760" y="84079"/>
                      <a:pt x="18912" y="80904"/>
                      <a:pt x="15658" y="74554"/>
                    </a:cubicBezTo>
                    <a:cubicBezTo>
                      <a:pt x="12417" y="68218"/>
                      <a:pt x="10796" y="58679"/>
                      <a:pt x="10796" y="45940"/>
                    </a:cubicBezTo>
                    <a:cubicBezTo>
                      <a:pt x="10796" y="33253"/>
                      <a:pt x="12417" y="23735"/>
                      <a:pt x="15658" y="17385"/>
                    </a:cubicBezTo>
                    <a:cubicBezTo>
                      <a:pt x="18912" y="11035"/>
                      <a:pt x="23760" y="7860"/>
                      <a:pt x="30203" y="7860"/>
                    </a:cubicBezTo>
                    <a:cubicBezTo>
                      <a:pt x="36699" y="7860"/>
                      <a:pt x="41567" y="11035"/>
                      <a:pt x="44808" y="17385"/>
                    </a:cubicBezTo>
                    <a:cubicBezTo>
                      <a:pt x="48062" y="23735"/>
                      <a:pt x="49690" y="33253"/>
                      <a:pt x="49690" y="45940"/>
                    </a:cubicBezTo>
                    <a:cubicBezTo>
                      <a:pt x="49690" y="58679"/>
                      <a:pt x="48062" y="68218"/>
                      <a:pt x="44808" y="74554"/>
                    </a:cubicBezTo>
                    <a:cubicBezTo>
                      <a:pt x="41567" y="80904"/>
                      <a:pt x="36699" y="84079"/>
                      <a:pt x="30203" y="84079"/>
                    </a:cubicBezTo>
                    <a:close/>
                    <a:moveTo>
                      <a:pt x="30203" y="94001"/>
                    </a:moveTo>
                    <a:cubicBezTo>
                      <a:pt x="40588" y="94001"/>
                      <a:pt x="48519" y="89894"/>
                      <a:pt x="53996" y="81678"/>
                    </a:cubicBezTo>
                    <a:cubicBezTo>
                      <a:pt x="59473" y="73476"/>
                      <a:pt x="62211" y="61563"/>
                      <a:pt x="62211" y="45940"/>
                    </a:cubicBezTo>
                    <a:cubicBezTo>
                      <a:pt x="62211" y="30356"/>
                      <a:pt x="59473" y="18456"/>
                      <a:pt x="53996" y="10241"/>
                    </a:cubicBezTo>
                    <a:cubicBezTo>
                      <a:pt x="48519" y="2039"/>
                      <a:pt x="40588" y="-2062"/>
                      <a:pt x="30203" y="-2062"/>
                    </a:cubicBezTo>
                    <a:cubicBezTo>
                      <a:pt x="19831" y="-2062"/>
                      <a:pt x="11907" y="2039"/>
                      <a:pt x="6430" y="10241"/>
                    </a:cubicBezTo>
                    <a:cubicBezTo>
                      <a:pt x="953" y="18456"/>
                      <a:pt x="-1785" y="30356"/>
                      <a:pt x="-1785" y="45940"/>
                    </a:cubicBezTo>
                    <a:cubicBezTo>
                      <a:pt x="-1785" y="61563"/>
                      <a:pt x="953" y="73476"/>
                      <a:pt x="6430" y="81678"/>
                    </a:cubicBezTo>
                    <a:cubicBezTo>
                      <a:pt x="11907" y="89894"/>
                      <a:pt x="19831" y="94001"/>
                      <a:pt x="30203" y="94001"/>
                    </a:cubicBezTo>
                    <a:close/>
                  </a:path>
                </a:pathLst>
              </a:custGeom>
              <a:grpFill/>
              <a:ln w="17" cap="flat">
                <a:noFill/>
                <a:prstDash val="solid"/>
                <a:round/>
              </a:ln>
            </p:spPr>
            <p:txBody>
              <a:bodyPr rtlCol="0" anchor="ctr"/>
              <a:lstStyle/>
              <a:p>
                <a:endParaRPr lang="en-US"/>
              </a:p>
            </p:txBody>
          </p:sp>
        </p:grpSp>
      </p:grpSp>
      <p:grpSp>
        <p:nvGrpSpPr>
          <p:cNvPr id="46" name="Graphic 3">
            <a:extLst>
              <a:ext uri="{FF2B5EF4-FFF2-40B4-BE49-F238E27FC236}">
                <a16:creationId xmlns:a16="http://schemas.microsoft.com/office/drawing/2014/main" id="{7FF171B0-C512-6386-F8E4-699AF52CB7DD}"/>
              </a:ext>
            </a:extLst>
          </p:cNvPr>
          <p:cNvGrpSpPr/>
          <p:nvPr/>
        </p:nvGrpSpPr>
        <p:grpSpPr>
          <a:xfrm>
            <a:off x="7326153" y="5792646"/>
            <a:ext cx="186764" cy="195415"/>
            <a:chOff x="7892117" y="6327087"/>
            <a:chExt cx="186764" cy="195415"/>
          </a:xfrm>
          <a:solidFill>
            <a:schemeClr val="tx1"/>
          </a:solidFill>
        </p:grpSpPr>
        <p:sp>
          <p:nvSpPr>
            <p:cNvPr id="47" name="Freeform: Shape 46">
              <a:extLst>
                <a:ext uri="{FF2B5EF4-FFF2-40B4-BE49-F238E27FC236}">
                  <a16:creationId xmlns:a16="http://schemas.microsoft.com/office/drawing/2014/main" id="{590AEB99-43D0-7082-DA72-3B0A71B5795C}"/>
                </a:ext>
              </a:extLst>
            </p:cNvPr>
            <p:cNvSpPr/>
            <p:nvPr/>
          </p:nvSpPr>
          <p:spPr>
            <a:xfrm>
              <a:off x="7972275" y="6327087"/>
              <a:ext cx="12699" cy="44449"/>
            </a:xfrm>
            <a:custGeom>
              <a:avLst/>
              <a:gdLst>
                <a:gd name="connsiteX0" fmla="*/ 306 w 12699"/>
                <a:gd name="connsiteY0" fmla="*/ 256 h 44449"/>
                <a:gd name="connsiteX1" fmla="*/ 306 w 12699"/>
                <a:gd name="connsiteY1" fmla="*/ 44706 h 44449"/>
              </a:gdLst>
              <a:ahLst/>
              <a:cxnLst>
                <a:cxn ang="0">
                  <a:pos x="connsiteX0" y="connsiteY0"/>
                </a:cxn>
                <a:cxn ang="0">
                  <a:pos x="connsiteX1" y="connsiteY1"/>
                </a:cxn>
              </a:cxnLst>
              <a:rect l="l" t="t" r="r" b="b"/>
              <a:pathLst>
                <a:path w="12699" h="44449">
                  <a:moveTo>
                    <a:pt x="306" y="256"/>
                  </a:moveTo>
                  <a:lnTo>
                    <a:pt x="306" y="44706"/>
                  </a:lnTo>
                </a:path>
              </a:pathLst>
            </a:custGeom>
            <a:grpFill/>
            <a:ln w="8848" cap="flat">
              <a:solidFill>
                <a:srgbClr val="000000"/>
              </a:solidFill>
              <a:prstDash val="solid"/>
              <a:round/>
            </a:ln>
          </p:spPr>
          <p:txBody>
            <a:bodyPr rtlCol="0" anchor="ctr"/>
            <a:lstStyle/>
            <a:p>
              <a:endParaRPr lang="en-US"/>
            </a:p>
          </p:txBody>
        </p:sp>
        <p:grpSp>
          <p:nvGrpSpPr>
            <p:cNvPr id="48" name="Graphic 3">
              <a:extLst>
                <a:ext uri="{FF2B5EF4-FFF2-40B4-BE49-F238E27FC236}">
                  <a16:creationId xmlns:a16="http://schemas.microsoft.com/office/drawing/2014/main" id="{A191D2F0-DAC4-2781-6485-3897AD02A7FE}"/>
                </a:ext>
              </a:extLst>
            </p:cNvPr>
            <p:cNvGrpSpPr/>
            <p:nvPr/>
          </p:nvGrpSpPr>
          <p:grpSpPr>
            <a:xfrm>
              <a:off x="7892117" y="6419891"/>
              <a:ext cx="186764" cy="98538"/>
              <a:chOff x="7892117" y="6419891"/>
              <a:chExt cx="186764" cy="98538"/>
            </a:xfrm>
            <a:grpFill/>
          </p:grpSpPr>
          <p:sp>
            <p:nvSpPr>
              <p:cNvPr id="49" name="Freeform: Shape 48">
                <a:extLst>
                  <a:ext uri="{FF2B5EF4-FFF2-40B4-BE49-F238E27FC236}">
                    <a16:creationId xmlns:a16="http://schemas.microsoft.com/office/drawing/2014/main" id="{0F69C609-DA39-89FB-C35F-7EE7E7603EB8}"/>
                  </a:ext>
                </a:extLst>
              </p:cNvPr>
              <p:cNvSpPr/>
              <p:nvPr/>
            </p:nvSpPr>
            <p:spPr>
              <a:xfrm flipV="1">
                <a:off x="7892117" y="6467397"/>
                <a:ext cx="79493" cy="10537"/>
              </a:xfrm>
              <a:custGeom>
                <a:avLst/>
                <a:gdLst>
                  <a:gd name="connsiteX0" fmla="*/ -2379 w 79493"/>
                  <a:gd name="connsiteY0" fmla="*/ 8798 h 10537"/>
                  <a:gd name="connsiteX1" fmla="*/ 77115 w 79493"/>
                  <a:gd name="connsiteY1" fmla="*/ 8798 h 10537"/>
                  <a:gd name="connsiteX2" fmla="*/ 77115 w 79493"/>
                  <a:gd name="connsiteY2" fmla="*/ -1739 h 10537"/>
                  <a:gd name="connsiteX3" fmla="*/ -2379 w 79493"/>
                  <a:gd name="connsiteY3" fmla="*/ -1739 h 10537"/>
                  <a:gd name="connsiteX4" fmla="*/ -2379 w 79493"/>
                  <a:gd name="connsiteY4" fmla="*/ 8798 h 10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493" h="10537">
                    <a:moveTo>
                      <a:pt x="-2379" y="8798"/>
                    </a:moveTo>
                    <a:lnTo>
                      <a:pt x="77115" y="8798"/>
                    </a:lnTo>
                    <a:lnTo>
                      <a:pt x="77115" y="-1739"/>
                    </a:lnTo>
                    <a:lnTo>
                      <a:pt x="-2379" y="-1739"/>
                    </a:lnTo>
                    <a:lnTo>
                      <a:pt x="-2379" y="8798"/>
                    </a:lnTo>
                    <a:close/>
                  </a:path>
                </a:pathLst>
              </a:custGeom>
              <a:grpFill/>
              <a:ln w="17" cap="flat">
                <a:noFill/>
                <a:prstDash val="solid"/>
                <a:round/>
              </a:ln>
            </p:spPr>
            <p:txBody>
              <a:bodyPr rtlCol="0" anchor="ctr"/>
              <a:lstStyle/>
              <a:p>
                <a:endParaRPr lang="en-US"/>
              </a:p>
            </p:txBody>
          </p:sp>
          <p:sp>
            <p:nvSpPr>
              <p:cNvPr id="50" name="Freeform: Shape 49">
                <a:extLst>
                  <a:ext uri="{FF2B5EF4-FFF2-40B4-BE49-F238E27FC236}">
                    <a16:creationId xmlns:a16="http://schemas.microsoft.com/office/drawing/2014/main" id="{8274E0A2-3BFC-955F-D26F-FFA6234921C3}"/>
                  </a:ext>
                </a:extLst>
              </p:cNvPr>
              <p:cNvSpPr/>
              <p:nvPr/>
            </p:nvSpPr>
            <p:spPr>
              <a:xfrm flipV="1">
                <a:off x="7994878" y="6419891"/>
                <a:ext cx="59908" cy="94396"/>
              </a:xfrm>
              <a:custGeom>
                <a:avLst/>
                <a:gdLst>
                  <a:gd name="connsiteX0" fmla="*/ 2215 w 59908"/>
                  <a:gd name="connsiteY0" fmla="*/ 92377 h 94396"/>
                  <a:gd name="connsiteX1" fmla="*/ 51388 w 59908"/>
                  <a:gd name="connsiteY1" fmla="*/ 92377 h 94396"/>
                  <a:gd name="connsiteX2" fmla="*/ 51388 w 59908"/>
                  <a:gd name="connsiteY2" fmla="*/ 81820 h 94396"/>
                  <a:gd name="connsiteX3" fmla="*/ 13685 w 59908"/>
                  <a:gd name="connsiteY3" fmla="*/ 81820 h 94396"/>
                  <a:gd name="connsiteX4" fmla="*/ 13685 w 59908"/>
                  <a:gd name="connsiteY4" fmla="*/ 59138 h 94396"/>
                  <a:gd name="connsiteX5" fmla="*/ 19122 w 59908"/>
                  <a:gd name="connsiteY5" fmla="*/ 60527 h 94396"/>
                  <a:gd name="connsiteX6" fmla="*/ 24599 w 59908"/>
                  <a:gd name="connsiteY6" fmla="*/ 60984 h 94396"/>
                  <a:gd name="connsiteX7" fmla="*/ 49146 w 59908"/>
                  <a:gd name="connsiteY7" fmla="*/ 52491 h 94396"/>
                  <a:gd name="connsiteX8" fmla="*/ 58214 w 59908"/>
                  <a:gd name="connsiteY8" fmla="*/ 29492 h 94396"/>
                  <a:gd name="connsiteX9" fmla="*/ 48908 w 59908"/>
                  <a:gd name="connsiteY9" fmla="*/ 6255 h 94396"/>
                  <a:gd name="connsiteX10" fmla="*/ 22674 w 59908"/>
                  <a:gd name="connsiteY10" fmla="*/ -2020 h 94396"/>
                  <a:gd name="connsiteX11" fmla="*/ 10788 w 59908"/>
                  <a:gd name="connsiteY11" fmla="*/ -1028 h 94396"/>
                  <a:gd name="connsiteX12" fmla="*/ -1694 w 59908"/>
                  <a:gd name="connsiteY12" fmla="*/ 1949 h 94396"/>
                  <a:gd name="connsiteX13" fmla="*/ -1694 w 59908"/>
                  <a:gd name="connsiteY13" fmla="*/ 14549 h 94396"/>
                  <a:gd name="connsiteX14" fmla="*/ 9835 w 59908"/>
                  <a:gd name="connsiteY14" fmla="*/ 10025 h 94396"/>
                  <a:gd name="connsiteX15" fmla="*/ 22416 w 59908"/>
                  <a:gd name="connsiteY15" fmla="*/ 8537 h 94396"/>
                  <a:gd name="connsiteX16" fmla="*/ 39403 w 59908"/>
                  <a:gd name="connsiteY16" fmla="*/ 14172 h 94396"/>
                  <a:gd name="connsiteX17" fmla="*/ 45673 w 59908"/>
                  <a:gd name="connsiteY17" fmla="*/ 29492 h 94396"/>
                  <a:gd name="connsiteX18" fmla="*/ 39403 w 59908"/>
                  <a:gd name="connsiteY18" fmla="*/ 44791 h 94396"/>
                  <a:gd name="connsiteX19" fmla="*/ 22416 w 59908"/>
                  <a:gd name="connsiteY19" fmla="*/ 50447 h 94396"/>
                  <a:gd name="connsiteX20" fmla="*/ 12395 w 59908"/>
                  <a:gd name="connsiteY20" fmla="*/ 49335 h 94396"/>
                  <a:gd name="connsiteX21" fmla="*/ 2215 w 59908"/>
                  <a:gd name="connsiteY21" fmla="*/ 45863 h 94396"/>
                  <a:gd name="connsiteX22" fmla="*/ 2215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215" y="92377"/>
                    </a:moveTo>
                    <a:lnTo>
                      <a:pt x="51388" y="92377"/>
                    </a:lnTo>
                    <a:lnTo>
                      <a:pt x="51388" y="81820"/>
                    </a:lnTo>
                    <a:lnTo>
                      <a:pt x="13685" y="81820"/>
                    </a:lnTo>
                    <a:lnTo>
                      <a:pt x="13685" y="59138"/>
                    </a:lnTo>
                    <a:cubicBezTo>
                      <a:pt x="15497" y="59760"/>
                      <a:pt x="17310" y="60223"/>
                      <a:pt x="19122" y="60527"/>
                    </a:cubicBezTo>
                    <a:cubicBezTo>
                      <a:pt x="20948" y="60832"/>
                      <a:pt x="22774" y="60984"/>
                      <a:pt x="24599" y="60984"/>
                    </a:cubicBezTo>
                    <a:cubicBezTo>
                      <a:pt x="34931" y="60984"/>
                      <a:pt x="43113" y="58153"/>
                      <a:pt x="49146" y="52491"/>
                    </a:cubicBezTo>
                    <a:cubicBezTo>
                      <a:pt x="55192" y="46829"/>
                      <a:pt x="58214" y="39162"/>
                      <a:pt x="58214" y="29492"/>
                    </a:cubicBezTo>
                    <a:cubicBezTo>
                      <a:pt x="58214" y="19530"/>
                      <a:pt x="55112" y="11784"/>
                      <a:pt x="48908" y="6255"/>
                    </a:cubicBezTo>
                    <a:cubicBezTo>
                      <a:pt x="42703" y="738"/>
                      <a:pt x="33959" y="-2020"/>
                      <a:pt x="22674" y="-2020"/>
                    </a:cubicBezTo>
                    <a:cubicBezTo>
                      <a:pt x="18785" y="-2020"/>
                      <a:pt x="14823" y="-1689"/>
                      <a:pt x="10788" y="-1028"/>
                    </a:cubicBezTo>
                    <a:cubicBezTo>
                      <a:pt x="6766" y="-367"/>
                      <a:pt x="2606" y="626"/>
                      <a:pt x="-1694" y="1949"/>
                    </a:cubicBezTo>
                    <a:lnTo>
                      <a:pt x="-1694" y="14549"/>
                    </a:lnTo>
                    <a:cubicBezTo>
                      <a:pt x="2024" y="12525"/>
                      <a:pt x="5867" y="11017"/>
                      <a:pt x="9835" y="10025"/>
                    </a:cubicBezTo>
                    <a:cubicBezTo>
                      <a:pt x="13804" y="9033"/>
                      <a:pt x="17998" y="8537"/>
                      <a:pt x="22416" y="8537"/>
                    </a:cubicBezTo>
                    <a:cubicBezTo>
                      <a:pt x="29573" y="8537"/>
                      <a:pt x="35235" y="10415"/>
                      <a:pt x="39403" y="14172"/>
                    </a:cubicBezTo>
                    <a:cubicBezTo>
                      <a:pt x="43583" y="17929"/>
                      <a:pt x="45673" y="23036"/>
                      <a:pt x="45673" y="29492"/>
                    </a:cubicBezTo>
                    <a:cubicBezTo>
                      <a:pt x="45673" y="35934"/>
                      <a:pt x="43583" y="41034"/>
                      <a:pt x="39403" y="44791"/>
                    </a:cubicBezTo>
                    <a:cubicBezTo>
                      <a:pt x="35235" y="48562"/>
                      <a:pt x="29573" y="50447"/>
                      <a:pt x="22416" y="50447"/>
                    </a:cubicBezTo>
                    <a:cubicBezTo>
                      <a:pt x="19069" y="50447"/>
                      <a:pt x="15729" y="50076"/>
                      <a:pt x="12395" y="49335"/>
                    </a:cubicBezTo>
                    <a:cubicBezTo>
                      <a:pt x="9075" y="48595"/>
                      <a:pt x="5681" y="47437"/>
                      <a:pt x="2215" y="45863"/>
                    </a:cubicBezTo>
                    <a:lnTo>
                      <a:pt x="2215" y="92377"/>
                    </a:lnTo>
                    <a:close/>
                  </a:path>
                </a:pathLst>
              </a:custGeom>
              <a:grpFill/>
              <a:ln w="17" cap="flat">
                <a:noFill/>
                <a:prstDash val="solid"/>
                <a:round/>
              </a:ln>
            </p:spPr>
            <p:txBody>
              <a:bodyPr rtlCol="0" anchor="ctr"/>
              <a:lstStyle/>
              <a:p>
                <a:endParaRPr lang="en-US"/>
              </a:p>
            </p:txBody>
          </p:sp>
        </p:grpSp>
      </p:grpSp>
      <p:grpSp>
        <p:nvGrpSpPr>
          <p:cNvPr id="51" name="Graphic 3">
            <a:extLst>
              <a:ext uri="{FF2B5EF4-FFF2-40B4-BE49-F238E27FC236}">
                <a16:creationId xmlns:a16="http://schemas.microsoft.com/office/drawing/2014/main" id="{D134F8E8-E708-42FA-2E71-47C4C76EFB76}"/>
              </a:ext>
            </a:extLst>
          </p:cNvPr>
          <p:cNvGrpSpPr/>
          <p:nvPr/>
        </p:nvGrpSpPr>
        <p:grpSpPr>
          <a:xfrm>
            <a:off x="8179579" y="5792646"/>
            <a:ext cx="73474" cy="195415"/>
            <a:chOff x="8745543" y="6327087"/>
            <a:chExt cx="73474" cy="195415"/>
          </a:xfrm>
          <a:solidFill>
            <a:schemeClr val="tx1"/>
          </a:solidFill>
        </p:grpSpPr>
        <p:sp>
          <p:nvSpPr>
            <p:cNvPr id="52" name="Freeform: Shape 51">
              <a:extLst>
                <a:ext uri="{FF2B5EF4-FFF2-40B4-BE49-F238E27FC236}">
                  <a16:creationId xmlns:a16="http://schemas.microsoft.com/office/drawing/2014/main" id="{64E05760-DA14-3A10-E996-3D72EE83ACD6}"/>
                </a:ext>
              </a:extLst>
            </p:cNvPr>
            <p:cNvSpPr/>
            <p:nvPr/>
          </p:nvSpPr>
          <p:spPr>
            <a:xfrm>
              <a:off x="8777568" y="6327087"/>
              <a:ext cx="12699" cy="44449"/>
            </a:xfrm>
            <a:custGeom>
              <a:avLst/>
              <a:gdLst>
                <a:gd name="connsiteX0" fmla="*/ 369 w 12699"/>
                <a:gd name="connsiteY0" fmla="*/ 256 h 44449"/>
                <a:gd name="connsiteX1" fmla="*/ 369 w 12699"/>
                <a:gd name="connsiteY1" fmla="*/ 44706 h 44449"/>
              </a:gdLst>
              <a:ahLst/>
              <a:cxnLst>
                <a:cxn ang="0">
                  <a:pos x="connsiteX0" y="connsiteY0"/>
                </a:cxn>
                <a:cxn ang="0">
                  <a:pos x="connsiteX1" y="connsiteY1"/>
                </a:cxn>
              </a:cxnLst>
              <a:rect l="l" t="t" r="r" b="b"/>
              <a:pathLst>
                <a:path w="12699" h="44449">
                  <a:moveTo>
                    <a:pt x="369" y="256"/>
                  </a:moveTo>
                  <a:lnTo>
                    <a:pt x="369" y="44706"/>
                  </a:lnTo>
                </a:path>
              </a:pathLst>
            </a:custGeom>
            <a:grpFill/>
            <a:ln w="8848" cap="flat">
              <a:solidFill>
                <a:srgbClr val="000000"/>
              </a:solidFill>
              <a:prstDash val="solid"/>
              <a:round/>
            </a:ln>
          </p:spPr>
          <p:txBody>
            <a:bodyPr rtlCol="0" anchor="ctr"/>
            <a:lstStyle/>
            <a:p>
              <a:endParaRPr lang="en-US"/>
            </a:p>
          </p:txBody>
        </p:sp>
        <p:sp>
          <p:nvSpPr>
            <p:cNvPr id="53" name="Freeform: Shape 52">
              <a:extLst>
                <a:ext uri="{FF2B5EF4-FFF2-40B4-BE49-F238E27FC236}">
                  <a16:creationId xmlns:a16="http://schemas.microsoft.com/office/drawing/2014/main" id="{8B40762A-FA4E-ED1E-DA6B-CF75238B911B}"/>
                </a:ext>
              </a:extLst>
            </p:cNvPr>
            <p:cNvSpPr/>
            <p:nvPr/>
          </p:nvSpPr>
          <p:spPr>
            <a:xfrm flipV="1">
              <a:off x="8745543" y="6418224"/>
              <a:ext cx="63995" cy="96063"/>
            </a:xfrm>
            <a:custGeom>
              <a:avLst/>
              <a:gdLst>
                <a:gd name="connsiteX0" fmla="*/ 30323 w 63995"/>
                <a:gd name="connsiteY0" fmla="*/ 84079 h 96063"/>
                <a:gd name="connsiteX1" fmla="*/ 15777 w 63995"/>
                <a:gd name="connsiteY1" fmla="*/ 74554 h 96063"/>
                <a:gd name="connsiteX2" fmla="*/ 10915 w 63995"/>
                <a:gd name="connsiteY2" fmla="*/ 45940 h 96063"/>
                <a:gd name="connsiteX3" fmla="*/ 15777 w 63995"/>
                <a:gd name="connsiteY3" fmla="*/ 17385 h 96063"/>
                <a:gd name="connsiteX4" fmla="*/ 30323 w 63995"/>
                <a:gd name="connsiteY4" fmla="*/ 7860 h 96063"/>
                <a:gd name="connsiteX5" fmla="*/ 44928 w 63995"/>
                <a:gd name="connsiteY5" fmla="*/ 17385 h 96063"/>
                <a:gd name="connsiteX6" fmla="*/ 49809 w 63995"/>
                <a:gd name="connsiteY6" fmla="*/ 45940 h 96063"/>
                <a:gd name="connsiteX7" fmla="*/ 44928 w 63995"/>
                <a:gd name="connsiteY7" fmla="*/ 74554 h 96063"/>
                <a:gd name="connsiteX8" fmla="*/ 30323 w 63995"/>
                <a:gd name="connsiteY8" fmla="*/ 84079 h 96063"/>
                <a:gd name="connsiteX9" fmla="*/ 30323 w 63995"/>
                <a:gd name="connsiteY9" fmla="*/ 94001 h 96063"/>
                <a:gd name="connsiteX10" fmla="*/ 54115 w 63995"/>
                <a:gd name="connsiteY10" fmla="*/ 81678 h 96063"/>
                <a:gd name="connsiteX11" fmla="*/ 62330 w 63995"/>
                <a:gd name="connsiteY11" fmla="*/ 45940 h 96063"/>
                <a:gd name="connsiteX12" fmla="*/ 54115 w 63995"/>
                <a:gd name="connsiteY12" fmla="*/ 10241 h 96063"/>
                <a:gd name="connsiteX13" fmla="*/ 30323 w 63995"/>
                <a:gd name="connsiteY13" fmla="*/ -2062 h 96063"/>
                <a:gd name="connsiteX14" fmla="*/ 6550 w 63995"/>
                <a:gd name="connsiteY14" fmla="*/ 10241 h 96063"/>
                <a:gd name="connsiteX15" fmla="*/ -1666 w 63995"/>
                <a:gd name="connsiteY15" fmla="*/ 45940 h 96063"/>
                <a:gd name="connsiteX16" fmla="*/ 6550 w 63995"/>
                <a:gd name="connsiteY16" fmla="*/ 81678 h 96063"/>
                <a:gd name="connsiteX17" fmla="*/ 3032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323" y="84079"/>
                  </a:moveTo>
                  <a:cubicBezTo>
                    <a:pt x="23880" y="84079"/>
                    <a:pt x="19031" y="80904"/>
                    <a:pt x="15777" y="74554"/>
                  </a:cubicBezTo>
                  <a:cubicBezTo>
                    <a:pt x="12536" y="68218"/>
                    <a:pt x="10915" y="58679"/>
                    <a:pt x="10915" y="45940"/>
                  </a:cubicBezTo>
                  <a:cubicBezTo>
                    <a:pt x="10915" y="33253"/>
                    <a:pt x="12536" y="23735"/>
                    <a:pt x="15777" y="17385"/>
                  </a:cubicBezTo>
                  <a:cubicBezTo>
                    <a:pt x="19031" y="11035"/>
                    <a:pt x="23880" y="7860"/>
                    <a:pt x="30323" y="7860"/>
                  </a:cubicBezTo>
                  <a:cubicBezTo>
                    <a:pt x="36818" y="7860"/>
                    <a:pt x="41686" y="11035"/>
                    <a:pt x="44928" y="17385"/>
                  </a:cubicBezTo>
                  <a:cubicBezTo>
                    <a:pt x="48182" y="23735"/>
                    <a:pt x="49809" y="33253"/>
                    <a:pt x="49809" y="45940"/>
                  </a:cubicBezTo>
                  <a:cubicBezTo>
                    <a:pt x="49809" y="58679"/>
                    <a:pt x="48182" y="68218"/>
                    <a:pt x="44928" y="74554"/>
                  </a:cubicBezTo>
                  <a:cubicBezTo>
                    <a:pt x="41686" y="80904"/>
                    <a:pt x="36818" y="84079"/>
                    <a:pt x="30323" y="84079"/>
                  </a:cubicBezTo>
                  <a:close/>
                  <a:moveTo>
                    <a:pt x="30323" y="94001"/>
                  </a:moveTo>
                  <a:cubicBezTo>
                    <a:pt x="40707" y="94001"/>
                    <a:pt x="48638" y="89894"/>
                    <a:pt x="54115" y="81678"/>
                  </a:cubicBezTo>
                  <a:cubicBezTo>
                    <a:pt x="59592" y="73476"/>
                    <a:pt x="62330" y="61563"/>
                    <a:pt x="62330" y="45940"/>
                  </a:cubicBezTo>
                  <a:cubicBezTo>
                    <a:pt x="62330" y="30356"/>
                    <a:pt x="59592" y="18456"/>
                    <a:pt x="54115" y="10241"/>
                  </a:cubicBezTo>
                  <a:cubicBezTo>
                    <a:pt x="48638" y="2039"/>
                    <a:pt x="40707" y="-2062"/>
                    <a:pt x="30323" y="-2062"/>
                  </a:cubicBezTo>
                  <a:cubicBezTo>
                    <a:pt x="19951" y="-2062"/>
                    <a:pt x="12027" y="2039"/>
                    <a:pt x="6550" y="10241"/>
                  </a:cubicBezTo>
                  <a:cubicBezTo>
                    <a:pt x="1073" y="18456"/>
                    <a:pt x="-1666" y="30356"/>
                    <a:pt x="-1666" y="45940"/>
                  </a:cubicBezTo>
                  <a:cubicBezTo>
                    <a:pt x="-1666" y="61563"/>
                    <a:pt x="1073" y="73476"/>
                    <a:pt x="6550" y="81678"/>
                  </a:cubicBezTo>
                  <a:cubicBezTo>
                    <a:pt x="12027" y="89894"/>
                    <a:pt x="19951" y="94001"/>
                    <a:pt x="30323" y="94001"/>
                  </a:cubicBezTo>
                  <a:close/>
                </a:path>
              </a:pathLst>
            </a:custGeom>
            <a:grpFill/>
            <a:ln w="17" cap="flat">
              <a:noFill/>
              <a:prstDash val="solid"/>
              <a:round/>
            </a:ln>
          </p:spPr>
          <p:txBody>
            <a:bodyPr rtlCol="0" anchor="ctr"/>
            <a:lstStyle/>
            <a:p>
              <a:endParaRPr lang="en-US"/>
            </a:p>
          </p:txBody>
        </p:sp>
      </p:grpSp>
      <p:grpSp>
        <p:nvGrpSpPr>
          <p:cNvPr id="54" name="Graphic 3">
            <a:extLst>
              <a:ext uri="{FF2B5EF4-FFF2-40B4-BE49-F238E27FC236}">
                <a16:creationId xmlns:a16="http://schemas.microsoft.com/office/drawing/2014/main" id="{E1CB5538-98C4-A3CF-329C-24F249879B3A}"/>
              </a:ext>
            </a:extLst>
          </p:cNvPr>
          <p:cNvGrpSpPr/>
          <p:nvPr/>
        </p:nvGrpSpPr>
        <p:grpSpPr>
          <a:xfrm>
            <a:off x="8986301" y="5792646"/>
            <a:ext cx="68782" cy="195415"/>
            <a:chOff x="9552265" y="6327087"/>
            <a:chExt cx="68782" cy="195415"/>
          </a:xfrm>
          <a:solidFill>
            <a:schemeClr val="tx1"/>
          </a:solidFill>
        </p:grpSpPr>
        <p:sp>
          <p:nvSpPr>
            <p:cNvPr id="55" name="Freeform: Shape 54">
              <a:extLst>
                <a:ext uri="{FF2B5EF4-FFF2-40B4-BE49-F238E27FC236}">
                  <a16:creationId xmlns:a16="http://schemas.microsoft.com/office/drawing/2014/main" id="{397BB279-F58C-E12A-86C4-B7623F014668}"/>
                </a:ext>
              </a:extLst>
            </p:cNvPr>
            <p:cNvSpPr/>
            <p:nvPr/>
          </p:nvSpPr>
          <p:spPr>
            <a:xfrm>
              <a:off x="9582860" y="6327087"/>
              <a:ext cx="12699" cy="44449"/>
            </a:xfrm>
            <a:custGeom>
              <a:avLst/>
              <a:gdLst>
                <a:gd name="connsiteX0" fmla="*/ 432 w 12699"/>
                <a:gd name="connsiteY0" fmla="*/ 256 h 44449"/>
                <a:gd name="connsiteX1" fmla="*/ 432 w 12699"/>
                <a:gd name="connsiteY1" fmla="*/ 44706 h 44449"/>
              </a:gdLst>
              <a:ahLst/>
              <a:cxnLst>
                <a:cxn ang="0">
                  <a:pos x="connsiteX0" y="connsiteY0"/>
                </a:cxn>
                <a:cxn ang="0">
                  <a:pos x="connsiteX1" y="connsiteY1"/>
                </a:cxn>
              </a:cxnLst>
              <a:rect l="l" t="t" r="r" b="b"/>
              <a:pathLst>
                <a:path w="12699" h="44449">
                  <a:moveTo>
                    <a:pt x="432" y="256"/>
                  </a:moveTo>
                  <a:lnTo>
                    <a:pt x="432" y="44706"/>
                  </a:lnTo>
                </a:path>
              </a:pathLst>
            </a:custGeom>
            <a:grpFill/>
            <a:ln w="8848" cap="flat">
              <a:solidFill>
                <a:srgbClr val="000000"/>
              </a:solidFill>
              <a:prstDash val="solid"/>
              <a:round/>
            </a:ln>
          </p:spPr>
          <p:txBody>
            <a:bodyPr rtlCol="0" anchor="ctr"/>
            <a:lstStyle/>
            <a:p>
              <a:endParaRPr lang="en-US"/>
            </a:p>
          </p:txBody>
        </p:sp>
        <p:sp>
          <p:nvSpPr>
            <p:cNvPr id="56" name="Freeform: Shape 55">
              <a:extLst>
                <a:ext uri="{FF2B5EF4-FFF2-40B4-BE49-F238E27FC236}">
                  <a16:creationId xmlns:a16="http://schemas.microsoft.com/office/drawing/2014/main" id="{58037057-EDBB-D456-70F8-306AFF5FEA74}"/>
                </a:ext>
              </a:extLst>
            </p:cNvPr>
            <p:cNvSpPr/>
            <p:nvPr/>
          </p:nvSpPr>
          <p:spPr>
            <a:xfrm flipV="1">
              <a:off x="9552265" y="6419891"/>
              <a:ext cx="59908" cy="94396"/>
            </a:xfrm>
            <a:custGeom>
              <a:avLst/>
              <a:gdLst>
                <a:gd name="connsiteX0" fmla="*/ 2338 w 59908"/>
                <a:gd name="connsiteY0" fmla="*/ 92377 h 94396"/>
                <a:gd name="connsiteX1" fmla="*/ 51511 w 59908"/>
                <a:gd name="connsiteY1" fmla="*/ 92377 h 94396"/>
                <a:gd name="connsiteX2" fmla="*/ 51511 w 59908"/>
                <a:gd name="connsiteY2" fmla="*/ 81820 h 94396"/>
                <a:gd name="connsiteX3" fmla="*/ 13808 w 59908"/>
                <a:gd name="connsiteY3" fmla="*/ 81820 h 94396"/>
                <a:gd name="connsiteX4" fmla="*/ 13808 w 59908"/>
                <a:gd name="connsiteY4" fmla="*/ 59138 h 94396"/>
                <a:gd name="connsiteX5" fmla="*/ 19245 w 59908"/>
                <a:gd name="connsiteY5" fmla="*/ 60527 h 94396"/>
                <a:gd name="connsiteX6" fmla="*/ 24722 w 59908"/>
                <a:gd name="connsiteY6" fmla="*/ 60984 h 94396"/>
                <a:gd name="connsiteX7" fmla="*/ 49268 w 59908"/>
                <a:gd name="connsiteY7" fmla="*/ 52491 h 94396"/>
                <a:gd name="connsiteX8" fmla="*/ 58337 w 59908"/>
                <a:gd name="connsiteY8" fmla="*/ 29492 h 94396"/>
                <a:gd name="connsiteX9" fmla="*/ 49030 w 59908"/>
                <a:gd name="connsiteY9" fmla="*/ 6255 h 94396"/>
                <a:gd name="connsiteX10" fmla="*/ 22797 w 59908"/>
                <a:gd name="connsiteY10" fmla="*/ -2020 h 94396"/>
                <a:gd name="connsiteX11" fmla="*/ 10911 w 59908"/>
                <a:gd name="connsiteY11" fmla="*/ -1028 h 94396"/>
                <a:gd name="connsiteX12" fmla="*/ -1571 w 59908"/>
                <a:gd name="connsiteY12" fmla="*/ 1949 h 94396"/>
                <a:gd name="connsiteX13" fmla="*/ -1571 w 59908"/>
                <a:gd name="connsiteY13" fmla="*/ 14549 h 94396"/>
                <a:gd name="connsiteX14" fmla="*/ 9958 w 59908"/>
                <a:gd name="connsiteY14" fmla="*/ 10025 h 94396"/>
                <a:gd name="connsiteX15" fmla="*/ 22539 w 59908"/>
                <a:gd name="connsiteY15" fmla="*/ 8537 h 94396"/>
                <a:gd name="connsiteX16" fmla="*/ 39525 w 59908"/>
                <a:gd name="connsiteY16" fmla="*/ 14172 h 94396"/>
                <a:gd name="connsiteX17" fmla="*/ 45796 w 59908"/>
                <a:gd name="connsiteY17" fmla="*/ 29492 h 94396"/>
                <a:gd name="connsiteX18" fmla="*/ 39525 w 59908"/>
                <a:gd name="connsiteY18" fmla="*/ 44791 h 94396"/>
                <a:gd name="connsiteX19" fmla="*/ 22539 w 59908"/>
                <a:gd name="connsiteY19" fmla="*/ 50447 h 94396"/>
                <a:gd name="connsiteX20" fmla="*/ 12518 w 59908"/>
                <a:gd name="connsiteY20" fmla="*/ 49335 h 94396"/>
                <a:gd name="connsiteX21" fmla="*/ 2338 w 59908"/>
                <a:gd name="connsiteY21" fmla="*/ 45863 h 94396"/>
                <a:gd name="connsiteX22" fmla="*/ 233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338" y="92377"/>
                  </a:moveTo>
                  <a:lnTo>
                    <a:pt x="51511" y="92377"/>
                  </a:lnTo>
                  <a:lnTo>
                    <a:pt x="51511" y="81820"/>
                  </a:lnTo>
                  <a:lnTo>
                    <a:pt x="13808" y="81820"/>
                  </a:lnTo>
                  <a:lnTo>
                    <a:pt x="13808" y="59138"/>
                  </a:lnTo>
                  <a:cubicBezTo>
                    <a:pt x="15620" y="59760"/>
                    <a:pt x="17433" y="60223"/>
                    <a:pt x="19245" y="60527"/>
                  </a:cubicBezTo>
                  <a:cubicBezTo>
                    <a:pt x="21071" y="60832"/>
                    <a:pt x="22896" y="60984"/>
                    <a:pt x="24722" y="60984"/>
                  </a:cubicBezTo>
                  <a:cubicBezTo>
                    <a:pt x="35054" y="60984"/>
                    <a:pt x="43236" y="58153"/>
                    <a:pt x="49268" y="52491"/>
                  </a:cubicBezTo>
                  <a:cubicBezTo>
                    <a:pt x="55314" y="46829"/>
                    <a:pt x="58337" y="39162"/>
                    <a:pt x="58337" y="29492"/>
                  </a:cubicBezTo>
                  <a:cubicBezTo>
                    <a:pt x="58337" y="19530"/>
                    <a:pt x="55235" y="11784"/>
                    <a:pt x="49030" y="6255"/>
                  </a:cubicBezTo>
                  <a:cubicBezTo>
                    <a:pt x="42826" y="738"/>
                    <a:pt x="34081" y="-2020"/>
                    <a:pt x="22797" y="-2020"/>
                  </a:cubicBezTo>
                  <a:cubicBezTo>
                    <a:pt x="18908" y="-2020"/>
                    <a:pt x="14945" y="-1689"/>
                    <a:pt x="10911" y="-1028"/>
                  </a:cubicBezTo>
                  <a:cubicBezTo>
                    <a:pt x="6889" y="-367"/>
                    <a:pt x="2728" y="626"/>
                    <a:pt x="-1571" y="1949"/>
                  </a:cubicBezTo>
                  <a:lnTo>
                    <a:pt x="-1571" y="14549"/>
                  </a:lnTo>
                  <a:cubicBezTo>
                    <a:pt x="2146" y="12525"/>
                    <a:pt x="5989" y="11017"/>
                    <a:pt x="9958" y="10025"/>
                  </a:cubicBezTo>
                  <a:cubicBezTo>
                    <a:pt x="13927" y="9033"/>
                    <a:pt x="18120" y="8537"/>
                    <a:pt x="22539" y="8537"/>
                  </a:cubicBezTo>
                  <a:cubicBezTo>
                    <a:pt x="29696" y="8537"/>
                    <a:pt x="35358" y="10415"/>
                    <a:pt x="39525" y="14172"/>
                  </a:cubicBezTo>
                  <a:cubicBezTo>
                    <a:pt x="43706" y="17929"/>
                    <a:pt x="45796" y="23036"/>
                    <a:pt x="45796" y="29492"/>
                  </a:cubicBezTo>
                  <a:cubicBezTo>
                    <a:pt x="45796" y="35934"/>
                    <a:pt x="43706" y="41034"/>
                    <a:pt x="39525" y="44791"/>
                  </a:cubicBezTo>
                  <a:cubicBezTo>
                    <a:pt x="35358" y="48562"/>
                    <a:pt x="29696" y="50447"/>
                    <a:pt x="22539" y="50447"/>
                  </a:cubicBezTo>
                  <a:cubicBezTo>
                    <a:pt x="19192" y="50447"/>
                    <a:pt x="15852" y="50076"/>
                    <a:pt x="12518" y="49335"/>
                  </a:cubicBezTo>
                  <a:cubicBezTo>
                    <a:pt x="9197" y="48595"/>
                    <a:pt x="5804" y="47437"/>
                    <a:pt x="2338" y="45863"/>
                  </a:cubicBezTo>
                  <a:lnTo>
                    <a:pt x="2338" y="92377"/>
                  </a:lnTo>
                  <a:close/>
                </a:path>
              </a:pathLst>
            </a:custGeom>
            <a:grpFill/>
            <a:ln w="17" cap="flat">
              <a:noFill/>
              <a:prstDash val="solid"/>
              <a:round/>
            </a:ln>
          </p:spPr>
          <p:txBody>
            <a:bodyPr rtlCol="0" anchor="ctr"/>
            <a:lstStyle/>
            <a:p>
              <a:endParaRPr lang="en-US"/>
            </a:p>
          </p:txBody>
        </p:sp>
      </p:grpSp>
      <p:grpSp>
        <p:nvGrpSpPr>
          <p:cNvPr id="57" name="Graphic 3">
            <a:extLst>
              <a:ext uri="{FF2B5EF4-FFF2-40B4-BE49-F238E27FC236}">
                <a16:creationId xmlns:a16="http://schemas.microsoft.com/office/drawing/2014/main" id="{0A501DFD-CEBB-0A0E-B0F4-11DDE2780CBA}"/>
              </a:ext>
            </a:extLst>
          </p:cNvPr>
          <p:cNvGrpSpPr/>
          <p:nvPr/>
        </p:nvGrpSpPr>
        <p:grpSpPr>
          <a:xfrm>
            <a:off x="9755342" y="5792646"/>
            <a:ext cx="159842" cy="195415"/>
            <a:chOff x="10321306" y="6327087"/>
            <a:chExt cx="159842" cy="195415"/>
          </a:xfrm>
          <a:solidFill>
            <a:schemeClr val="tx1"/>
          </a:solidFill>
        </p:grpSpPr>
        <p:sp>
          <p:nvSpPr>
            <p:cNvPr id="58" name="Freeform: Shape 57">
              <a:extLst>
                <a:ext uri="{FF2B5EF4-FFF2-40B4-BE49-F238E27FC236}">
                  <a16:creationId xmlns:a16="http://schemas.microsoft.com/office/drawing/2014/main" id="{DB8B4FC5-487D-F934-AEFC-D25D88823043}"/>
                </a:ext>
              </a:extLst>
            </p:cNvPr>
            <p:cNvSpPr/>
            <p:nvPr/>
          </p:nvSpPr>
          <p:spPr>
            <a:xfrm>
              <a:off x="10388153" y="6327087"/>
              <a:ext cx="12699" cy="44449"/>
            </a:xfrm>
            <a:custGeom>
              <a:avLst/>
              <a:gdLst>
                <a:gd name="connsiteX0" fmla="*/ 496 w 12699"/>
                <a:gd name="connsiteY0" fmla="*/ 256 h 44449"/>
                <a:gd name="connsiteX1" fmla="*/ 496 w 12699"/>
                <a:gd name="connsiteY1" fmla="*/ 44706 h 44449"/>
              </a:gdLst>
              <a:ahLst/>
              <a:cxnLst>
                <a:cxn ang="0">
                  <a:pos x="connsiteX0" y="connsiteY0"/>
                </a:cxn>
                <a:cxn ang="0">
                  <a:pos x="connsiteX1" y="connsiteY1"/>
                </a:cxn>
              </a:cxnLst>
              <a:rect l="l" t="t" r="r" b="b"/>
              <a:pathLst>
                <a:path w="12699" h="44449">
                  <a:moveTo>
                    <a:pt x="496" y="256"/>
                  </a:moveTo>
                  <a:lnTo>
                    <a:pt x="496" y="44706"/>
                  </a:lnTo>
                </a:path>
              </a:pathLst>
            </a:custGeom>
            <a:grpFill/>
            <a:ln w="8848" cap="flat">
              <a:solidFill>
                <a:srgbClr val="000000"/>
              </a:solidFill>
              <a:prstDash val="solid"/>
              <a:round/>
            </a:ln>
          </p:spPr>
          <p:txBody>
            <a:bodyPr rtlCol="0" anchor="ctr"/>
            <a:lstStyle/>
            <a:p>
              <a:endParaRPr lang="en-US"/>
            </a:p>
          </p:txBody>
        </p:sp>
        <p:grpSp>
          <p:nvGrpSpPr>
            <p:cNvPr id="59" name="Graphic 3">
              <a:extLst>
                <a:ext uri="{FF2B5EF4-FFF2-40B4-BE49-F238E27FC236}">
                  <a16:creationId xmlns:a16="http://schemas.microsoft.com/office/drawing/2014/main" id="{752D3E96-F6FE-1961-5E17-ECCFDD4AD4EB}"/>
                </a:ext>
              </a:extLst>
            </p:cNvPr>
            <p:cNvGrpSpPr/>
            <p:nvPr/>
          </p:nvGrpSpPr>
          <p:grpSpPr>
            <a:xfrm>
              <a:off x="10321306" y="6418224"/>
              <a:ext cx="159842" cy="100278"/>
              <a:chOff x="10321306" y="6418224"/>
              <a:chExt cx="159842" cy="100278"/>
            </a:xfrm>
            <a:grpFill/>
          </p:grpSpPr>
          <p:sp>
            <p:nvSpPr>
              <p:cNvPr id="60" name="Freeform: Shape 59">
                <a:extLst>
                  <a:ext uri="{FF2B5EF4-FFF2-40B4-BE49-F238E27FC236}">
                    <a16:creationId xmlns:a16="http://schemas.microsoft.com/office/drawing/2014/main" id="{9E200064-A3F3-0B6F-2EA2-00D154633062}"/>
                  </a:ext>
                </a:extLst>
              </p:cNvPr>
              <p:cNvSpPr/>
              <p:nvPr/>
            </p:nvSpPr>
            <p:spPr>
              <a:xfrm flipV="1">
                <a:off x="10321306" y="6419891"/>
                <a:ext cx="55125" cy="92590"/>
              </a:xfrm>
              <a:custGeom>
                <a:avLst/>
                <a:gdLst>
                  <a:gd name="connsiteX0" fmla="*/ 207 w 55125"/>
                  <a:gd name="connsiteY0" fmla="*/ 8471 h 92590"/>
                  <a:gd name="connsiteX1" fmla="*/ 20665 w 55125"/>
                  <a:gd name="connsiteY1" fmla="*/ 8471 h 92590"/>
                  <a:gd name="connsiteX2" fmla="*/ 20665 w 55125"/>
                  <a:gd name="connsiteY2" fmla="*/ 79115 h 92590"/>
                  <a:gd name="connsiteX3" fmla="*/ -1599 w 55125"/>
                  <a:gd name="connsiteY3" fmla="*/ 74650 h 92590"/>
                  <a:gd name="connsiteX4" fmla="*/ -1599 w 55125"/>
                  <a:gd name="connsiteY4" fmla="*/ 86060 h 92590"/>
                  <a:gd name="connsiteX5" fmla="*/ 20546 w 55125"/>
                  <a:gd name="connsiteY5" fmla="*/ 90525 h 92590"/>
                  <a:gd name="connsiteX6" fmla="*/ 33068 w 55125"/>
                  <a:gd name="connsiteY6" fmla="*/ 90525 h 92590"/>
                  <a:gd name="connsiteX7" fmla="*/ 33068 w 55125"/>
                  <a:gd name="connsiteY7" fmla="*/ 8471 h 92590"/>
                  <a:gd name="connsiteX8" fmla="*/ 53527 w 55125"/>
                  <a:gd name="connsiteY8" fmla="*/ 8471 h 92590"/>
                  <a:gd name="connsiteX9" fmla="*/ 53527 w 55125"/>
                  <a:gd name="connsiteY9" fmla="*/ -2066 h 92590"/>
                  <a:gd name="connsiteX10" fmla="*/ 207 w 55125"/>
                  <a:gd name="connsiteY10" fmla="*/ -2066 h 92590"/>
                  <a:gd name="connsiteX11" fmla="*/ 207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7" y="8471"/>
                    </a:moveTo>
                    <a:lnTo>
                      <a:pt x="20665" y="8471"/>
                    </a:lnTo>
                    <a:lnTo>
                      <a:pt x="20665" y="79115"/>
                    </a:lnTo>
                    <a:lnTo>
                      <a:pt x="-1599" y="74650"/>
                    </a:lnTo>
                    <a:lnTo>
                      <a:pt x="-1599" y="86060"/>
                    </a:lnTo>
                    <a:lnTo>
                      <a:pt x="20546" y="90525"/>
                    </a:lnTo>
                    <a:lnTo>
                      <a:pt x="33068" y="90525"/>
                    </a:lnTo>
                    <a:lnTo>
                      <a:pt x="33068" y="8471"/>
                    </a:lnTo>
                    <a:lnTo>
                      <a:pt x="53527" y="8471"/>
                    </a:lnTo>
                    <a:lnTo>
                      <a:pt x="53527" y="-2066"/>
                    </a:lnTo>
                    <a:lnTo>
                      <a:pt x="207" y="-2066"/>
                    </a:lnTo>
                    <a:lnTo>
                      <a:pt x="207" y="8471"/>
                    </a:lnTo>
                    <a:close/>
                  </a:path>
                </a:pathLst>
              </a:custGeom>
              <a:grpFill/>
              <a:ln w="17" cap="flat">
                <a:noFill/>
                <a:prstDash val="solid"/>
                <a:round/>
              </a:ln>
            </p:spPr>
            <p:txBody>
              <a:bodyPr rtlCol="0" anchor="ctr"/>
              <a:lstStyle/>
              <a:p>
                <a:endParaRPr lang="en-US"/>
              </a:p>
            </p:txBody>
          </p:sp>
          <p:sp>
            <p:nvSpPr>
              <p:cNvPr id="61" name="Freeform: Shape 60">
                <a:extLst>
                  <a:ext uri="{FF2B5EF4-FFF2-40B4-BE49-F238E27FC236}">
                    <a16:creationId xmlns:a16="http://schemas.microsoft.com/office/drawing/2014/main" id="{E855030E-DCE1-E34D-C073-D97829DF5A46}"/>
                  </a:ext>
                </a:extLst>
              </p:cNvPr>
              <p:cNvSpPr/>
              <p:nvPr/>
            </p:nvSpPr>
            <p:spPr>
              <a:xfrm flipV="1">
                <a:off x="10396531" y="6418224"/>
                <a:ext cx="63995" cy="96063"/>
              </a:xfrm>
              <a:custGeom>
                <a:avLst/>
                <a:gdLst>
                  <a:gd name="connsiteX0" fmla="*/ 30453 w 63995"/>
                  <a:gd name="connsiteY0" fmla="*/ 84079 h 96063"/>
                  <a:gd name="connsiteX1" fmla="*/ 15907 w 63995"/>
                  <a:gd name="connsiteY1" fmla="*/ 74554 h 96063"/>
                  <a:gd name="connsiteX2" fmla="*/ 11045 w 63995"/>
                  <a:gd name="connsiteY2" fmla="*/ 45940 h 96063"/>
                  <a:gd name="connsiteX3" fmla="*/ 15907 w 63995"/>
                  <a:gd name="connsiteY3" fmla="*/ 17385 h 96063"/>
                  <a:gd name="connsiteX4" fmla="*/ 30453 w 63995"/>
                  <a:gd name="connsiteY4" fmla="*/ 7860 h 96063"/>
                  <a:gd name="connsiteX5" fmla="*/ 45058 w 63995"/>
                  <a:gd name="connsiteY5" fmla="*/ 17385 h 96063"/>
                  <a:gd name="connsiteX6" fmla="*/ 49939 w 63995"/>
                  <a:gd name="connsiteY6" fmla="*/ 45940 h 96063"/>
                  <a:gd name="connsiteX7" fmla="*/ 45058 w 63995"/>
                  <a:gd name="connsiteY7" fmla="*/ 74554 h 96063"/>
                  <a:gd name="connsiteX8" fmla="*/ 30453 w 63995"/>
                  <a:gd name="connsiteY8" fmla="*/ 84079 h 96063"/>
                  <a:gd name="connsiteX9" fmla="*/ 30453 w 63995"/>
                  <a:gd name="connsiteY9" fmla="*/ 94001 h 96063"/>
                  <a:gd name="connsiteX10" fmla="*/ 54245 w 63995"/>
                  <a:gd name="connsiteY10" fmla="*/ 81678 h 96063"/>
                  <a:gd name="connsiteX11" fmla="*/ 62460 w 63995"/>
                  <a:gd name="connsiteY11" fmla="*/ 45940 h 96063"/>
                  <a:gd name="connsiteX12" fmla="*/ 54245 w 63995"/>
                  <a:gd name="connsiteY12" fmla="*/ 10241 h 96063"/>
                  <a:gd name="connsiteX13" fmla="*/ 30453 w 63995"/>
                  <a:gd name="connsiteY13" fmla="*/ -2062 h 96063"/>
                  <a:gd name="connsiteX14" fmla="*/ 6680 w 63995"/>
                  <a:gd name="connsiteY14" fmla="*/ 10241 h 96063"/>
                  <a:gd name="connsiteX15" fmla="*/ -1536 w 63995"/>
                  <a:gd name="connsiteY15" fmla="*/ 45940 h 96063"/>
                  <a:gd name="connsiteX16" fmla="*/ 6680 w 63995"/>
                  <a:gd name="connsiteY16" fmla="*/ 81678 h 96063"/>
                  <a:gd name="connsiteX17" fmla="*/ 3045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453" y="84079"/>
                    </a:moveTo>
                    <a:cubicBezTo>
                      <a:pt x="24010" y="84079"/>
                      <a:pt x="19161" y="80904"/>
                      <a:pt x="15907" y="74554"/>
                    </a:cubicBezTo>
                    <a:cubicBezTo>
                      <a:pt x="12666" y="68218"/>
                      <a:pt x="11045" y="58679"/>
                      <a:pt x="11045" y="45940"/>
                    </a:cubicBezTo>
                    <a:cubicBezTo>
                      <a:pt x="11045" y="33253"/>
                      <a:pt x="12666" y="23735"/>
                      <a:pt x="15907" y="17385"/>
                    </a:cubicBezTo>
                    <a:cubicBezTo>
                      <a:pt x="19161" y="11035"/>
                      <a:pt x="24010" y="7860"/>
                      <a:pt x="30453" y="7860"/>
                    </a:cubicBezTo>
                    <a:cubicBezTo>
                      <a:pt x="36948" y="7860"/>
                      <a:pt x="41816" y="11035"/>
                      <a:pt x="45058" y="17385"/>
                    </a:cubicBezTo>
                    <a:cubicBezTo>
                      <a:pt x="48312" y="23735"/>
                      <a:pt x="49939" y="33253"/>
                      <a:pt x="49939" y="45940"/>
                    </a:cubicBezTo>
                    <a:cubicBezTo>
                      <a:pt x="49939" y="58679"/>
                      <a:pt x="48312" y="68218"/>
                      <a:pt x="45058" y="74554"/>
                    </a:cubicBezTo>
                    <a:cubicBezTo>
                      <a:pt x="41816" y="80904"/>
                      <a:pt x="36948" y="84079"/>
                      <a:pt x="30453" y="84079"/>
                    </a:cubicBezTo>
                    <a:close/>
                    <a:moveTo>
                      <a:pt x="30453" y="94001"/>
                    </a:moveTo>
                    <a:cubicBezTo>
                      <a:pt x="40837" y="94001"/>
                      <a:pt x="48768" y="89894"/>
                      <a:pt x="54245" y="81678"/>
                    </a:cubicBezTo>
                    <a:cubicBezTo>
                      <a:pt x="59722" y="73476"/>
                      <a:pt x="62460" y="61563"/>
                      <a:pt x="62460" y="45940"/>
                    </a:cubicBezTo>
                    <a:cubicBezTo>
                      <a:pt x="62460" y="30356"/>
                      <a:pt x="59722" y="18456"/>
                      <a:pt x="54245" y="10241"/>
                    </a:cubicBezTo>
                    <a:cubicBezTo>
                      <a:pt x="48768" y="2039"/>
                      <a:pt x="40837" y="-2062"/>
                      <a:pt x="30453" y="-2062"/>
                    </a:cubicBezTo>
                    <a:cubicBezTo>
                      <a:pt x="20081" y="-2062"/>
                      <a:pt x="12157" y="2039"/>
                      <a:pt x="6680" y="10241"/>
                    </a:cubicBezTo>
                    <a:cubicBezTo>
                      <a:pt x="1203" y="18456"/>
                      <a:pt x="-1536" y="30356"/>
                      <a:pt x="-1536" y="45940"/>
                    </a:cubicBezTo>
                    <a:cubicBezTo>
                      <a:pt x="-1536" y="61563"/>
                      <a:pt x="1203" y="73476"/>
                      <a:pt x="6680" y="81678"/>
                    </a:cubicBezTo>
                    <a:cubicBezTo>
                      <a:pt x="12157" y="89894"/>
                      <a:pt x="20081" y="94001"/>
                      <a:pt x="30453" y="94001"/>
                    </a:cubicBezTo>
                    <a:close/>
                  </a:path>
                </a:pathLst>
              </a:custGeom>
              <a:grpFill/>
              <a:ln w="17" cap="flat">
                <a:noFill/>
                <a:prstDash val="solid"/>
                <a:round/>
              </a:ln>
            </p:spPr>
            <p:txBody>
              <a:bodyPr rtlCol="0" anchor="ctr"/>
              <a:lstStyle/>
              <a:p>
                <a:endParaRPr lang="en-US"/>
              </a:p>
            </p:txBody>
          </p:sp>
        </p:grpSp>
      </p:grpSp>
      <p:grpSp>
        <p:nvGrpSpPr>
          <p:cNvPr id="62" name="Graphic 3">
            <a:extLst>
              <a:ext uri="{FF2B5EF4-FFF2-40B4-BE49-F238E27FC236}">
                <a16:creationId xmlns:a16="http://schemas.microsoft.com/office/drawing/2014/main" id="{7AED9E49-E96F-AB03-AEBB-7DFDD6F7F95B}"/>
              </a:ext>
            </a:extLst>
          </p:cNvPr>
          <p:cNvGrpSpPr/>
          <p:nvPr/>
        </p:nvGrpSpPr>
        <p:grpSpPr>
          <a:xfrm>
            <a:off x="10560635" y="5792646"/>
            <a:ext cx="156790" cy="195415"/>
            <a:chOff x="11126599" y="6327087"/>
            <a:chExt cx="156790" cy="195415"/>
          </a:xfrm>
          <a:solidFill>
            <a:schemeClr val="tx1"/>
          </a:solidFill>
        </p:grpSpPr>
        <p:sp>
          <p:nvSpPr>
            <p:cNvPr id="63" name="Freeform: Shape 62">
              <a:extLst>
                <a:ext uri="{FF2B5EF4-FFF2-40B4-BE49-F238E27FC236}">
                  <a16:creationId xmlns:a16="http://schemas.microsoft.com/office/drawing/2014/main" id="{8595C37E-6AF6-6006-21EE-2CD62F48A4FA}"/>
                </a:ext>
              </a:extLst>
            </p:cNvPr>
            <p:cNvSpPr/>
            <p:nvPr/>
          </p:nvSpPr>
          <p:spPr>
            <a:xfrm>
              <a:off x="11193446" y="6327087"/>
              <a:ext cx="12699" cy="44449"/>
            </a:xfrm>
            <a:custGeom>
              <a:avLst/>
              <a:gdLst>
                <a:gd name="connsiteX0" fmla="*/ 559 w 12699"/>
                <a:gd name="connsiteY0" fmla="*/ 256 h 44449"/>
                <a:gd name="connsiteX1" fmla="*/ 559 w 12699"/>
                <a:gd name="connsiteY1" fmla="*/ 44706 h 44449"/>
              </a:gdLst>
              <a:ahLst/>
              <a:cxnLst>
                <a:cxn ang="0">
                  <a:pos x="connsiteX0" y="connsiteY0"/>
                </a:cxn>
                <a:cxn ang="0">
                  <a:pos x="connsiteX1" y="connsiteY1"/>
                </a:cxn>
              </a:cxnLst>
              <a:rect l="l" t="t" r="r" b="b"/>
              <a:pathLst>
                <a:path w="12699" h="44449">
                  <a:moveTo>
                    <a:pt x="559" y="256"/>
                  </a:moveTo>
                  <a:lnTo>
                    <a:pt x="559" y="44706"/>
                  </a:lnTo>
                </a:path>
              </a:pathLst>
            </a:custGeom>
            <a:grpFill/>
            <a:ln w="8848" cap="flat">
              <a:solidFill>
                <a:srgbClr val="000000"/>
              </a:solidFill>
              <a:prstDash val="solid"/>
              <a:round/>
            </a:ln>
          </p:spPr>
          <p:txBody>
            <a:bodyPr rtlCol="0" anchor="ctr"/>
            <a:lstStyle/>
            <a:p>
              <a:endParaRPr lang="en-US"/>
            </a:p>
          </p:txBody>
        </p:sp>
        <p:grpSp>
          <p:nvGrpSpPr>
            <p:cNvPr id="64" name="Graphic 3">
              <a:extLst>
                <a:ext uri="{FF2B5EF4-FFF2-40B4-BE49-F238E27FC236}">
                  <a16:creationId xmlns:a16="http://schemas.microsoft.com/office/drawing/2014/main" id="{3136559A-472A-67CE-5B7C-8BDE1FAEC7CE}"/>
                </a:ext>
              </a:extLst>
            </p:cNvPr>
            <p:cNvGrpSpPr/>
            <p:nvPr/>
          </p:nvGrpSpPr>
          <p:grpSpPr>
            <a:xfrm>
              <a:off x="11126599" y="6419891"/>
              <a:ext cx="156790" cy="98538"/>
              <a:chOff x="11126599" y="6419891"/>
              <a:chExt cx="156790" cy="98538"/>
            </a:xfrm>
            <a:grpFill/>
          </p:grpSpPr>
          <p:sp>
            <p:nvSpPr>
              <p:cNvPr id="65" name="Freeform: Shape 64">
                <a:extLst>
                  <a:ext uri="{FF2B5EF4-FFF2-40B4-BE49-F238E27FC236}">
                    <a16:creationId xmlns:a16="http://schemas.microsoft.com/office/drawing/2014/main" id="{A4F99884-9053-8EF6-8999-23F488104526}"/>
                  </a:ext>
                </a:extLst>
              </p:cNvPr>
              <p:cNvSpPr/>
              <p:nvPr/>
            </p:nvSpPr>
            <p:spPr>
              <a:xfrm flipV="1">
                <a:off x="11126599" y="6419891"/>
                <a:ext cx="55125" cy="92590"/>
              </a:xfrm>
              <a:custGeom>
                <a:avLst/>
                <a:gdLst>
                  <a:gd name="connsiteX0" fmla="*/ 270 w 55125"/>
                  <a:gd name="connsiteY0" fmla="*/ 8471 h 92590"/>
                  <a:gd name="connsiteX1" fmla="*/ 20729 w 55125"/>
                  <a:gd name="connsiteY1" fmla="*/ 8471 h 92590"/>
                  <a:gd name="connsiteX2" fmla="*/ 20729 w 55125"/>
                  <a:gd name="connsiteY2" fmla="*/ 79115 h 92590"/>
                  <a:gd name="connsiteX3" fmla="*/ -1536 w 55125"/>
                  <a:gd name="connsiteY3" fmla="*/ 74650 h 92590"/>
                  <a:gd name="connsiteX4" fmla="*/ -1536 w 55125"/>
                  <a:gd name="connsiteY4" fmla="*/ 86060 h 92590"/>
                  <a:gd name="connsiteX5" fmla="*/ 20610 w 55125"/>
                  <a:gd name="connsiteY5" fmla="*/ 90525 h 92590"/>
                  <a:gd name="connsiteX6" fmla="*/ 33131 w 55125"/>
                  <a:gd name="connsiteY6" fmla="*/ 90525 h 92590"/>
                  <a:gd name="connsiteX7" fmla="*/ 33131 w 55125"/>
                  <a:gd name="connsiteY7" fmla="*/ 8471 h 92590"/>
                  <a:gd name="connsiteX8" fmla="*/ 53590 w 55125"/>
                  <a:gd name="connsiteY8" fmla="*/ 8471 h 92590"/>
                  <a:gd name="connsiteX9" fmla="*/ 53590 w 55125"/>
                  <a:gd name="connsiteY9" fmla="*/ -2066 h 92590"/>
                  <a:gd name="connsiteX10" fmla="*/ 270 w 55125"/>
                  <a:gd name="connsiteY10" fmla="*/ -2066 h 92590"/>
                  <a:gd name="connsiteX11" fmla="*/ 270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70" y="8471"/>
                    </a:moveTo>
                    <a:lnTo>
                      <a:pt x="20729" y="8471"/>
                    </a:lnTo>
                    <a:lnTo>
                      <a:pt x="20729" y="79115"/>
                    </a:lnTo>
                    <a:lnTo>
                      <a:pt x="-1536" y="74650"/>
                    </a:lnTo>
                    <a:lnTo>
                      <a:pt x="-1536" y="86060"/>
                    </a:lnTo>
                    <a:lnTo>
                      <a:pt x="20610" y="90525"/>
                    </a:lnTo>
                    <a:lnTo>
                      <a:pt x="33131" y="90525"/>
                    </a:lnTo>
                    <a:lnTo>
                      <a:pt x="33131" y="8471"/>
                    </a:lnTo>
                    <a:lnTo>
                      <a:pt x="53590" y="8471"/>
                    </a:lnTo>
                    <a:lnTo>
                      <a:pt x="53590" y="-2066"/>
                    </a:lnTo>
                    <a:lnTo>
                      <a:pt x="270" y="-2066"/>
                    </a:lnTo>
                    <a:lnTo>
                      <a:pt x="270" y="8471"/>
                    </a:lnTo>
                    <a:close/>
                  </a:path>
                </a:pathLst>
              </a:custGeom>
              <a:grpFill/>
              <a:ln w="17" cap="flat">
                <a:noFill/>
                <a:prstDash val="solid"/>
                <a:round/>
              </a:ln>
            </p:spPr>
            <p:txBody>
              <a:bodyPr rtlCol="0" anchor="ctr"/>
              <a:lstStyle/>
              <a:p>
                <a:endParaRPr lang="en-US"/>
              </a:p>
            </p:txBody>
          </p:sp>
          <p:sp>
            <p:nvSpPr>
              <p:cNvPr id="66" name="Freeform: Shape 65">
                <a:extLst>
                  <a:ext uri="{FF2B5EF4-FFF2-40B4-BE49-F238E27FC236}">
                    <a16:creationId xmlns:a16="http://schemas.microsoft.com/office/drawing/2014/main" id="{EE996EAB-AE8C-CA56-54EF-8B7D4CE114A9}"/>
                  </a:ext>
                </a:extLst>
              </p:cNvPr>
              <p:cNvSpPr/>
              <p:nvPr/>
            </p:nvSpPr>
            <p:spPr>
              <a:xfrm flipV="1">
                <a:off x="11203253" y="6419891"/>
                <a:ext cx="59908" cy="94396"/>
              </a:xfrm>
              <a:custGeom>
                <a:avLst/>
                <a:gdLst>
                  <a:gd name="connsiteX0" fmla="*/ 2468 w 59908"/>
                  <a:gd name="connsiteY0" fmla="*/ 92377 h 94396"/>
                  <a:gd name="connsiteX1" fmla="*/ 51641 w 59908"/>
                  <a:gd name="connsiteY1" fmla="*/ 92377 h 94396"/>
                  <a:gd name="connsiteX2" fmla="*/ 51641 w 59908"/>
                  <a:gd name="connsiteY2" fmla="*/ 81820 h 94396"/>
                  <a:gd name="connsiteX3" fmla="*/ 13938 w 59908"/>
                  <a:gd name="connsiteY3" fmla="*/ 81820 h 94396"/>
                  <a:gd name="connsiteX4" fmla="*/ 13938 w 59908"/>
                  <a:gd name="connsiteY4" fmla="*/ 59138 h 94396"/>
                  <a:gd name="connsiteX5" fmla="*/ 19375 w 59908"/>
                  <a:gd name="connsiteY5" fmla="*/ 60527 h 94396"/>
                  <a:gd name="connsiteX6" fmla="*/ 24852 w 59908"/>
                  <a:gd name="connsiteY6" fmla="*/ 60984 h 94396"/>
                  <a:gd name="connsiteX7" fmla="*/ 49398 w 59908"/>
                  <a:gd name="connsiteY7" fmla="*/ 52491 h 94396"/>
                  <a:gd name="connsiteX8" fmla="*/ 58467 w 59908"/>
                  <a:gd name="connsiteY8" fmla="*/ 29492 h 94396"/>
                  <a:gd name="connsiteX9" fmla="*/ 49160 w 59908"/>
                  <a:gd name="connsiteY9" fmla="*/ 6255 h 94396"/>
                  <a:gd name="connsiteX10" fmla="*/ 22927 w 59908"/>
                  <a:gd name="connsiteY10" fmla="*/ -2020 h 94396"/>
                  <a:gd name="connsiteX11" fmla="*/ 11041 w 59908"/>
                  <a:gd name="connsiteY11" fmla="*/ -1028 h 94396"/>
                  <a:gd name="connsiteX12" fmla="*/ -1441 w 59908"/>
                  <a:gd name="connsiteY12" fmla="*/ 1949 h 94396"/>
                  <a:gd name="connsiteX13" fmla="*/ -1441 w 59908"/>
                  <a:gd name="connsiteY13" fmla="*/ 14549 h 94396"/>
                  <a:gd name="connsiteX14" fmla="*/ 10088 w 59908"/>
                  <a:gd name="connsiteY14" fmla="*/ 10025 h 94396"/>
                  <a:gd name="connsiteX15" fmla="*/ 22669 w 59908"/>
                  <a:gd name="connsiteY15" fmla="*/ 8537 h 94396"/>
                  <a:gd name="connsiteX16" fmla="*/ 39655 w 59908"/>
                  <a:gd name="connsiteY16" fmla="*/ 14172 h 94396"/>
                  <a:gd name="connsiteX17" fmla="*/ 45926 w 59908"/>
                  <a:gd name="connsiteY17" fmla="*/ 29492 h 94396"/>
                  <a:gd name="connsiteX18" fmla="*/ 39655 w 59908"/>
                  <a:gd name="connsiteY18" fmla="*/ 44791 h 94396"/>
                  <a:gd name="connsiteX19" fmla="*/ 22669 w 59908"/>
                  <a:gd name="connsiteY19" fmla="*/ 50447 h 94396"/>
                  <a:gd name="connsiteX20" fmla="*/ 12648 w 59908"/>
                  <a:gd name="connsiteY20" fmla="*/ 49335 h 94396"/>
                  <a:gd name="connsiteX21" fmla="*/ 2468 w 59908"/>
                  <a:gd name="connsiteY21" fmla="*/ 45863 h 94396"/>
                  <a:gd name="connsiteX22" fmla="*/ 246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468" y="92377"/>
                    </a:moveTo>
                    <a:lnTo>
                      <a:pt x="51641" y="92377"/>
                    </a:lnTo>
                    <a:lnTo>
                      <a:pt x="51641" y="81820"/>
                    </a:lnTo>
                    <a:lnTo>
                      <a:pt x="13938" y="81820"/>
                    </a:lnTo>
                    <a:lnTo>
                      <a:pt x="13938" y="59138"/>
                    </a:lnTo>
                    <a:cubicBezTo>
                      <a:pt x="15750" y="59760"/>
                      <a:pt x="17563" y="60223"/>
                      <a:pt x="19375" y="60527"/>
                    </a:cubicBezTo>
                    <a:cubicBezTo>
                      <a:pt x="21201" y="60832"/>
                      <a:pt x="23026" y="60984"/>
                      <a:pt x="24852" y="60984"/>
                    </a:cubicBezTo>
                    <a:cubicBezTo>
                      <a:pt x="35184" y="60984"/>
                      <a:pt x="43366" y="58153"/>
                      <a:pt x="49398" y="52491"/>
                    </a:cubicBezTo>
                    <a:cubicBezTo>
                      <a:pt x="55444" y="46829"/>
                      <a:pt x="58467" y="39162"/>
                      <a:pt x="58467" y="29492"/>
                    </a:cubicBezTo>
                    <a:cubicBezTo>
                      <a:pt x="58467" y="19530"/>
                      <a:pt x="55365" y="11784"/>
                      <a:pt x="49160" y="6255"/>
                    </a:cubicBezTo>
                    <a:cubicBezTo>
                      <a:pt x="42956" y="738"/>
                      <a:pt x="34211" y="-2020"/>
                      <a:pt x="22927" y="-2020"/>
                    </a:cubicBezTo>
                    <a:cubicBezTo>
                      <a:pt x="19038" y="-2020"/>
                      <a:pt x="15075" y="-1689"/>
                      <a:pt x="11041" y="-1028"/>
                    </a:cubicBezTo>
                    <a:cubicBezTo>
                      <a:pt x="7019" y="-367"/>
                      <a:pt x="2858" y="626"/>
                      <a:pt x="-1441" y="1949"/>
                    </a:cubicBezTo>
                    <a:lnTo>
                      <a:pt x="-1441" y="14549"/>
                    </a:lnTo>
                    <a:cubicBezTo>
                      <a:pt x="2276" y="12525"/>
                      <a:pt x="6119" y="11017"/>
                      <a:pt x="10088" y="10025"/>
                    </a:cubicBezTo>
                    <a:cubicBezTo>
                      <a:pt x="14057" y="9033"/>
                      <a:pt x="18250" y="8537"/>
                      <a:pt x="22669" y="8537"/>
                    </a:cubicBezTo>
                    <a:cubicBezTo>
                      <a:pt x="29826" y="8537"/>
                      <a:pt x="35488" y="10415"/>
                      <a:pt x="39655" y="14172"/>
                    </a:cubicBezTo>
                    <a:cubicBezTo>
                      <a:pt x="43836" y="17929"/>
                      <a:pt x="45926" y="23036"/>
                      <a:pt x="45926" y="29492"/>
                    </a:cubicBezTo>
                    <a:cubicBezTo>
                      <a:pt x="45926" y="35934"/>
                      <a:pt x="43836" y="41034"/>
                      <a:pt x="39655" y="44791"/>
                    </a:cubicBezTo>
                    <a:cubicBezTo>
                      <a:pt x="35488" y="48562"/>
                      <a:pt x="29826" y="50447"/>
                      <a:pt x="22669" y="50447"/>
                    </a:cubicBezTo>
                    <a:cubicBezTo>
                      <a:pt x="19322" y="50447"/>
                      <a:pt x="15982" y="50076"/>
                      <a:pt x="12648" y="49335"/>
                    </a:cubicBezTo>
                    <a:cubicBezTo>
                      <a:pt x="9327" y="48595"/>
                      <a:pt x="5934" y="47437"/>
                      <a:pt x="2468" y="45863"/>
                    </a:cubicBezTo>
                    <a:lnTo>
                      <a:pt x="2468" y="92377"/>
                    </a:lnTo>
                    <a:close/>
                  </a:path>
                </a:pathLst>
              </a:custGeom>
              <a:grpFill/>
              <a:ln w="17" cap="flat">
                <a:noFill/>
                <a:prstDash val="solid"/>
                <a:round/>
              </a:ln>
            </p:spPr>
            <p:txBody>
              <a:bodyPr rtlCol="0" anchor="ctr"/>
              <a:lstStyle/>
              <a:p>
                <a:endParaRPr lang="en-US"/>
              </a:p>
            </p:txBody>
          </p:sp>
        </p:grpSp>
      </p:grpSp>
      <p:grpSp>
        <p:nvGrpSpPr>
          <p:cNvPr id="67" name="Graphic 3">
            <a:extLst>
              <a:ext uri="{FF2B5EF4-FFF2-40B4-BE49-F238E27FC236}">
                <a16:creationId xmlns:a16="http://schemas.microsoft.com/office/drawing/2014/main" id="{67981197-01C4-EDBC-F7FB-7D63C6C8890B}"/>
              </a:ext>
            </a:extLst>
          </p:cNvPr>
          <p:cNvGrpSpPr/>
          <p:nvPr/>
        </p:nvGrpSpPr>
        <p:grpSpPr>
          <a:xfrm>
            <a:off x="11361284" y="5792646"/>
            <a:ext cx="165174" cy="195415"/>
            <a:chOff x="11927248" y="6327087"/>
            <a:chExt cx="165174" cy="195415"/>
          </a:xfrm>
          <a:solidFill>
            <a:schemeClr val="tx1"/>
          </a:solidFill>
        </p:grpSpPr>
        <p:sp>
          <p:nvSpPr>
            <p:cNvPr id="68" name="Freeform: Shape 67">
              <a:extLst>
                <a:ext uri="{FF2B5EF4-FFF2-40B4-BE49-F238E27FC236}">
                  <a16:creationId xmlns:a16="http://schemas.microsoft.com/office/drawing/2014/main" id="{9FA24A4E-3A5C-91D2-494E-54E91D260017}"/>
                </a:ext>
              </a:extLst>
            </p:cNvPr>
            <p:cNvSpPr/>
            <p:nvPr/>
          </p:nvSpPr>
          <p:spPr>
            <a:xfrm>
              <a:off x="11998739" y="6327087"/>
              <a:ext cx="12699" cy="44449"/>
            </a:xfrm>
            <a:custGeom>
              <a:avLst/>
              <a:gdLst>
                <a:gd name="connsiteX0" fmla="*/ 623 w 12699"/>
                <a:gd name="connsiteY0" fmla="*/ 256 h 44449"/>
                <a:gd name="connsiteX1" fmla="*/ 623 w 12699"/>
                <a:gd name="connsiteY1" fmla="*/ 44706 h 44449"/>
              </a:gdLst>
              <a:ahLst/>
              <a:cxnLst>
                <a:cxn ang="0">
                  <a:pos x="connsiteX0" y="connsiteY0"/>
                </a:cxn>
                <a:cxn ang="0">
                  <a:pos x="connsiteX1" y="connsiteY1"/>
                </a:cxn>
              </a:cxnLst>
              <a:rect l="l" t="t" r="r" b="b"/>
              <a:pathLst>
                <a:path w="12699" h="44449">
                  <a:moveTo>
                    <a:pt x="623" y="256"/>
                  </a:moveTo>
                  <a:lnTo>
                    <a:pt x="623" y="44706"/>
                  </a:lnTo>
                </a:path>
              </a:pathLst>
            </a:custGeom>
            <a:grpFill/>
            <a:ln w="8848" cap="flat">
              <a:solidFill>
                <a:srgbClr val="000000"/>
              </a:solidFill>
              <a:prstDash val="solid"/>
              <a:round/>
            </a:ln>
          </p:spPr>
          <p:txBody>
            <a:bodyPr rtlCol="0" anchor="ctr"/>
            <a:lstStyle/>
            <a:p>
              <a:endParaRPr lang="en-US"/>
            </a:p>
          </p:txBody>
        </p:sp>
        <p:grpSp>
          <p:nvGrpSpPr>
            <p:cNvPr id="69" name="Graphic 3">
              <a:extLst>
                <a:ext uri="{FF2B5EF4-FFF2-40B4-BE49-F238E27FC236}">
                  <a16:creationId xmlns:a16="http://schemas.microsoft.com/office/drawing/2014/main" id="{6B043FB3-3B2E-E3C5-F24D-D238CF4918D6}"/>
                </a:ext>
              </a:extLst>
            </p:cNvPr>
            <p:cNvGrpSpPr/>
            <p:nvPr/>
          </p:nvGrpSpPr>
          <p:grpSpPr>
            <a:xfrm>
              <a:off x="11927248" y="6418224"/>
              <a:ext cx="165174" cy="100278"/>
              <a:chOff x="11927248" y="6418224"/>
              <a:chExt cx="165174" cy="100278"/>
            </a:xfrm>
            <a:grpFill/>
          </p:grpSpPr>
          <p:sp>
            <p:nvSpPr>
              <p:cNvPr id="70" name="Freeform: Shape 69">
                <a:extLst>
                  <a:ext uri="{FF2B5EF4-FFF2-40B4-BE49-F238E27FC236}">
                    <a16:creationId xmlns:a16="http://schemas.microsoft.com/office/drawing/2014/main" id="{122FB67C-4222-2762-9BCB-4C5D82358D60}"/>
                  </a:ext>
                </a:extLst>
              </p:cNvPr>
              <p:cNvSpPr/>
              <p:nvPr/>
            </p:nvSpPr>
            <p:spPr>
              <a:xfrm flipV="1">
                <a:off x="11927248" y="6418224"/>
                <a:ext cx="58777" cy="94257"/>
              </a:xfrm>
              <a:custGeom>
                <a:avLst/>
                <a:gdLst>
                  <a:gd name="connsiteX0" fmla="*/ 13731 w 58777"/>
                  <a:gd name="connsiteY0" fmla="*/ 8429 h 94257"/>
                  <a:gd name="connsiteX1" fmla="*/ 57446 w 58777"/>
                  <a:gd name="connsiteY1" fmla="*/ 8429 h 94257"/>
                  <a:gd name="connsiteX2" fmla="*/ 57446 w 58777"/>
                  <a:gd name="connsiteY2" fmla="*/ -2108 h 94257"/>
                  <a:gd name="connsiteX3" fmla="*/ -1331 w 58777"/>
                  <a:gd name="connsiteY3" fmla="*/ -2108 h 94257"/>
                  <a:gd name="connsiteX4" fmla="*/ -1331 w 58777"/>
                  <a:gd name="connsiteY4" fmla="*/ 8429 h 94257"/>
                  <a:gd name="connsiteX5" fmla="*/ 18096 w 58777"/>
                  <a:gd name="connsiteY5" fmla="*/ 28233 h 94257"/>
                  <a:gd name="connsiteX6" fmla="*/ 33574 w 58777"/>
                  <a:gd name="connsiteY6" fmla="*/ 44287 h 94257"/>
                  <a:gd name="connsiteX7" fmla="*/ 41968 w 58777"/>
                  <a:gd name="connsiteY7" fmla="*/ 55717 h 94257"/>
                  <a:gd name="connsiteX8" fmla="*/ 44369 w 58777"/>
                  <a:gd name="connsiteY8" fmla="*/ 64924 h 94257"/>
                  <a:gd name="connsiteX9" fmla="*/ 39190 w 58777"/>
                  <a:gd name="connsiteY9" fmla="*/ 76950 h 94257"/>
                  <a:gd name="connsiteX10" fmla="*/ 25696 w 58777"/>
                  <a:gd name="connsiteY10" fmla="*/ 81613 h 94257"/>
                  <a:gd name="connsiteX11" fmla="*/ 13254 w 58777"/>
                  <a:gd name="connsiteY11" fmla="*/ 79569 h 94257"/>
                  <a:gd name="connsiteX12" fmla="*/ -716 w 58777"/>
                  <a:gd name="connsiteY12" fmla="*/ 73358 h 94257"/>
                  <a:gd name="connsiteX13" fmla="*/ -716 w 58777"/>
                  <a:gd name="connsiteY13" fmla="*/ 86018 h 94257"/>
                  <a:gd name="connsiteX14" fmla="*/ 13413 w 58777"/>
                  <a:gd name="connsiteY14" fmla="*/ 90602 h 94257"/>
                  <a:gd name="connsiteX15" fmla="*/ 25458 w 58777"/>
                  <a:gd name="connsiteY15" fmla="*/ 92150 h 94257"/>
                  <a:gd name="connsiteX16" fmla="*/ 48398 w 58777"/>
                  <a:gd name="connsiteY16" fmla="*/ 84947 h 94257"/>
                  <a:gd name="connsiteX17" fmla="*/ 56950 w 58777"/>
                  <a:gd name="connsiteY17" fmla="*/ 65738 h 94257"/>
                  <a:gd name="connsiteX18" fmla="*/ 54807 w 58777"/>
                  <a:gd name="connsiteY18" fmla="*/ 54903 h 94257"/>
                  <a:gd name="connsiteX19" fmla="*/ 47028 w 58777"/>
                  <a:gd name="connsiteY19" fmla="*/ 42858 h 94257"/>
                  <a:gd name="connsiteX20" fmla="*/ 37166 w 58777"/>
                  <a:gd name="connsiteY20" fmla="*/ 32460 h 94257"/>
                  <a:gd name="connsiteX21" fmla="*/ 13731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731" y="8429"/>
                    </a:moveTo>
                    <a:lnTo>
                      <a:pt x="57446" y="8429"/>
                    </a:lnTo>
                    <a:lnTo>
                      <a:pt x="57446" y="-2108"/>
                    </a:lnTo>
                    <a:lnTo>
                      <a:pt x="-1331" y="-2108"/>
                    </a:lnTo>
                    <a:lnTo>
                      <a:pt x="-1331" y="8429"/>
                    </a:lnTo>
                    <a:cubicBezTo>
                      <a:pt x="3419" y="13350"/>
                      <a:pt x="9894" y="19952"/>
                      <a:pt x="18096" y="28233"/>
                    </a:cubicBezTo>
                    <a:cubicBezTo>
                      <a:pt x="26312" y="36528"/>
                      <a:pt x="31471" y="41879"/>
                      <a:pt x="33574" y="44287"/>
                    </a:cubicBezTo>
                    <a:cubicBezTo>
                      <a:pt x="37583" y="48785"/>
                      <a:pt x="40381" y="52595"/>
                      <a:pt x="41968" y="55717"/>
                    </a:cubicBezTo>
                    <a:cubicBezTo>
                      <a:pt x="43569" y="58839"/>
                      <a:pt x="44369" y="61908"/>
                      <a:pt x="44369" y="64924"/>
                    </a:cubicBezTo>
                    <a:cubicBezTo>
                      <a:pt x="44369" y="69846"/>
                      <a:pt x="42643" y="73854"/>
                      <a:pt x="39190" y="76950"/>
                    </a:cubicBezTo>
                    <a:cubicBezTo>
                      <a:pt x="35737" y="80059"/>
                      <a:pt x="31239" y="81613"/>
                      <a:pt x="25696" y="81613"/>
                    </a:cubicBezTo>
                    <a:cubicBezTo>
                      <a:pt x="21767" y="81613"/>
                      <a:pt x="17620" y="80932"/>
                      <a:pt x="13254" y="79569"/>
                    </a:cubicBezTo>
                    <a:cubicBezTo>
                      <a:pt x="8902" y="78206"/>
                      <a:pt x="4245" y="76136"/>
                      <a:pt x="-716" y="73358"/>
                    </a:cubicBezTo>
                    <a:lnTo>
                      <a:pt x="-716" y="86018"/>
                    </a:lnTo>
                    <a:cubicBezTo>
                      <a:pt x="4325" y="88042"/>
                      <a:pt x="9034" y="89570"/>
                      <a:pt x="13413" y="90602"/>
                    </a:cubicBezTo>
                    <a:cubicBezTo>
                      <a:pt x="17805" y="91634"/>
                      <a:pt x="21820" y="92150"/>
                      <a:pt x="25458" y="92150"/>
                    </a:cubicBezTo>
                    <a:cubicBezTo>
                      <a:pt x="35049" y="92150"/>
                      <a:pt x="42696" y="89749"/>
                      <a:pt x="48398" y="84947"/>
                    </a:cubicBezTo>
                    <a:cubicBezTo>
                      <a:pt x="54099" y="80158"/>
                      <a:pt x="56950" y="73755"/>
                      <a:pt x="56950" y="65738"/>
                    </a:cubicBezTo>
                    <a:cubicBezTo>
                      <a:pt x="56950" y="61928"/>
                      <a:pt x="56236" y="58316"/>
                      <a:pt x="54807" y="54903"/>
                    </a:cubicBezTo>
                    <a:cubicBezTo>
                      <a:pt x="53392" y="51503"/>
                      <a:pt x="50799" y="47488"/>
                      <a:pt x="47028" y="42858"/>
                    </a:cubicBezTo>
                    <a:cubicBezTo>
                      <a:pt x="45997" y="41654"/>
                      <a:pt x="42709" y="38188"/>
                      <a:pt x="37166" y="32460"/>
                    </a:cubicBezTo>
                    <a:cubicBezTo>
                      <a:pt x="31636" y="26732"/>
                      <a:pt x="23825" y="18722"/>
                      <a:pt x="13731" y="8429"/>
                    </a:cubicBezTo>
                    <a:close/>
                  </a:path>
                </a:pathLst>
              </a:custGeom>
              <a:grpFill/>
              <a:ln w="17" cap="flat">
                <a:noFill/>
                <a:prstDash val="solid"/>
                <a:round/>
              </a:ln>
            </p:spPr>
            <p:txBody>
              <a:bodyPr rtlCol="0" anchor="ctr"/>
              <a:lstStyle/>
              <a:p>
                <a:endParaRPr lang="en-US"/>
              </a:p>
            </p:txBody>
          </p:sp>
          <p:sp>
            <p:nvSpPr>
              <p:cNvPr id="71" name="Freeform: Shape 70">
                <a:extLst>
                  <a:ext uri="{FF2B5EF4-FFF2-40B4-BE49-F238E27FC236}">
                    <a16:creationId xmlns:a16="http://schemas.microsoft.com/office/drawing/2014/main" id="{1B344CC6-E4A1-0A19-B80C-78BF79B023CF}"/>
                  </a:ext>
                </a:extLst>
              </p:cNvPr>
              <p:cNvSpPr/>
              <p:nvPr/>
            </p:nvSpPr>
            <p:spPr>
              <a:xfrm flipV="1">
                <a:off x="12007117" y="6418224"/>
                <a:ext cx="63995" cy="96063"/>
              </a:xfrm>
              <a:custGeom>
                <a:avLst/>
                <a:gdLst>
                  <a:gd name="connsiteX0" fmla="*/ 30579 w 63995"/>
                  <a:gd name="connsiteY0" fmla="*/ 84079 h 96063"/>
                  <a:gd name="connsiteX1" fmla="*/ 16034 w 63995"/>
                  <a:gd name="connsiteY1" fmla="*/ 74554 h 96063"/>
                  <a:gd name="connsiteX2" fmla="*/ 11172 w 63995"/>
                  <a:gd name="connsiteY2" fmla="*/ 45940 h 96063"/>
                  <a:gd name="connsiteX3" fmla="*/ 16034 w 63995"/>
                  <a:gd name="connsiteY3" fmla="*/ 17385 h 96063"/>
                  <a:gd name="connsiteX4" fmla="*/ 30579 w 63995"/>
                  <a:gd name="connsiteY4" fmla="*/ 7860 h 96063"/>
                  <a:gd name="connsiteX5" fmla="*/ 45184 w 63995"/>
                  <a:gd name="connsiteY5" fmla="*/ 17385 h 96063"/>
                  <a:gd name="connsiteX6" fmla="*/ 50066 w 63995"/>
                  <a:gd name="connsiteY6" fmla="*/ 45940 h 96063"/>
                  <a:gd name="connsiteX7" fmla="*/ 45184 w 63995"/>
                  <a:gd name="connsiteY7" fmla="*/ 74554 h 96063"/>
                  <a:gd name="connsiteX8" fmla="*/ 30579 w 63995"/>
                  <a:gd name="connsiteY8" fmla="*/ 84079 h 96063"/>
                  <a:gd name="connsiteX9" fmla="*/ 30579 w 63995"/>
                  <a:gd name="connsiteY9" fmla="*/ 94001 h 96063"/>
                  <a:gd name="connsiteX10" fmla="*/ 54372 w 63995"/>
                  <a:gd name="connsiteY10" fmla="*/ 81678 h 96063"/>
                  <a:gd name="connsiteX11" fmla="*/ 62587 w 63995"/>
                  <a:gd name="connsiteY11" fmla="*/ 45940 h 96063"/>
                  <a:gd name="connsiteX12" fmla="*/ 54372 w 63995"/>
                  <a:gd name="connsiteY12" fmla="*/ 10241 h 96063"/>
                  <a:gd name="connsiteX13" fmla="*/ 30579 w 63995"/>
                  <a:gd name="connsiteY13" fmla="*/ -2062 h 96063"/>
                  <a:gd name="connsiteX14" fmla="*/ 6807 w 63995"/>
                  <a:gd name="connsiteY14" fmla="*/ 10241 h 96063"/>
                  <a:gd name="connsiteX15" fmla="*/ -1409 w 63995"/>
                  <a:gd name="connsiteY15" fmla="*/ 45940 h 96063"/>
                  <a:gd name="connsiteX16" fmla="*/ 6807 w 63995"/>
                  <a:gd name="connsiteY16" fmla="*/ 81678 h 96063"/>
                  <a:gd name="connsiteX17" fmla="*/ 30579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579" y="84079"/>
                    </a:moveTo>
                    <a:cubicBezTo>
                      <a:pt x="24137" y="84079"/>
                      <a:pt x="19288" y="80904"/>
                      <a:pt x="16034" y="74554"/>
                    </a:cubicBezTo>
                    <a:cubicBezTo>
                      <a:pt x="12793" y="68218"/>
                      <a:pt x="11172" y="58679"/>
                      <a:pt x="11172" y="45940"/>
                    </a:cubicBezTo>
                    <a:cubicBezTo>
                      <a:pt x="11172" y="33253"/>
                      <a:pt x="12793" y="23735"/>
                      <a:pt x="16034" y="17385"/>
                    </a:cubicBezTo>
                    <a:cubicBezTo>
                      <a:pt x="19288" y="11035"/>
                      <a:pt x="24137" y="7860"/>
                      <a:pt x="30579" y="7860"/>
                    </a:cubicBezTo>
                    <a:cubicBezTo>
                      <a:pt x="37075" y="7860"/>
                      <a:pt x="41943" y="11035"/>
                      <a:pt x="45184" y="17385"/>
                    </a:cubicBezTo>
                    <a:cubicBezTo>
                      <a:pt x="48439" y="23735"/>
                      <a:pt x="50066" y="33253"/>
                      <a:pt x="50066" y="45940"/>
                    </a:cubicBezTo>
                    <a:cubicBezTo>
                      <a:pt x="50066" y="58679"/>
                      <a:pt x="48439" y="68218"/>
                      <a:pt x="45184" y="74554"/>
                    </a:cubicBezTo>
                    <a:cubicBezTo>
                      <a:pt x="41943" y="80904"/>
                      <a:pt x="37075" y="84079"/>
                      <a:pt x="30579" y="84079"/>
                    </a:cubicBezTo>
                    <a:close/>
                    <a:moveTo>
                      <a:pt x="30579" y="94001"/>
                    </a:moveTo>
                    <a:cubicBezTo>
                      <a:pt x="40964" y="94001"/>
                      <a:pt x="48895" y="89894"/>
                      <a:pt x="54372" y="81678"/>
                    </a:cubicBezTo>
                    <a:cubicBezTo>
                      <a:pt x="59849" y="73476"/>
                      <a:pt x="62587" y="61563"/>
                      <a:pt x="62587" y="45940"/>
                    </a:cubicBezTo>
                    <a:cubicBezTo>
                      <a:pt x="62587" y="30356"/>
                      <a:pt x="59849" y="18456"/>
                      <a:pt x="54372" y="10241"/>
                    </a:cubicBezTo>
                    <a:cubicBezTo>
                      <a:pt x="48895" y="2039"/>
                      <a:pt x="40964" y="-2062"/>
                      <a:pt x="30579" y="-2062"/>
                    </a:cubicBezTo>
                    <a:cubicBezTo>
                      <a:pt x="20208" y="-2062"/>
                      <a:pt x="12283" y="2039"/>
                      <a:pt x="6807" y="10241"/>
                    </a:cubicBezTo>
                    <a:cubicBezTo>
                      <a:pt x="1330" y="18456"/>
                      <a:pt x="-1409" y="30356"/>
                      <a:pt x="-1409" y="45940"/>
                    </a:cubicBezTo>
                    <a:cubicBezTo>
                      <a:pt x="-1409" y="61563"/>
                      <a:pt x="1330" y="73476"/>
                      <a:pt x="6807" y="81678"/>
                    </a:cubicBezTo>
                    <a:cubicBezTo>
                      <a:pt x="12283" y="89894"/>
                      <a:pt x="20208" y="94001"/>
                      <a:pt x="30579" y="94001"/>
                    </a:cubicBezTo>
                    <a:close/>
                  </a:path>
                </a:pathLst>
              </a:custGeom>
              <a:grpFill/>
              <a:ln w="17" cap="flat">
                <a:noFill/>
                <a:prstDash val="solid"/>
                <a:round/>
              </a:ln>
            </p:spPr>
            <p:txBody>
              <a:bodyPr rtlCol="0" anchor="ctr"/>
              <a:lstStyle/>
              <a:p>
                <a:endParaRPr lang="en-US"/>
              </a:p>
            </p:txBody>
          </p:sp>
        </p:grpSp>
      </p:grpSp>
      <p:grpSp>
        <p:nvGrpSpPr>
          <p:cNvPr id="88" name="Graphic 3">
            <a:extLst>
              <a:ext uri="{FF2B5EF4-FFF2-40B4-BE49-F238E27FC236}">
                <a16:creationId xmlns:a16="http://schemas.microsoft.com/office/drawing/2014/main" id="{8878F0AD-123A-DEAB-C226-3FF4643B115D}"/>
              </a:ext>
            </a:extLst>
          </p:cNvPr>
          <p:cNvGrpSpPr/>
          <p:nvPr/>
        </p:nvGrpSpPr>
        <p:grpSpPr>
          <a:xfrm>
            <a:off x="4385816" y="5618620"/>
            <a:ext cx="324340" cy="100278"/>
            <a:chOff x="4951780" y="6153061"/>
            <a:chExt cx="324340" cy="100278"/>
          </a:xfrm>
          <a:solidFill>
            <a:schemeClr val="tx1"/>
          </a:solidFill>
        </p:grpSpPr>
        <p:sp>
          <p:nvSpPr>
            <p:cNvPr id="89" name="Freeform: Shape 88">
              <a:extLst>
                <a:ext uri="{FF2B5EF4-FFF2-40B4-BE49-F238E27FC236}">
                  <a16:creationId xmlns:a16="http://schemas.microsoft.com/office/drawing/2014/main" id="{7D2FFEFC-2E71-3E82-0C31-A31B0DA2212B}"/>
                </a:ext>
              </a:extLst>
            </p:cNvPr>
            <p:cNvSpPr/>
            <p:nvPr/>
          </p:nvSpPr>
          <p:spPr>
            <a:xfrm>
              <a:off x="5189824" y="6199071"/>
              <a:ext cx="44449" cy="12699"/>
            </a:xfrm>
            <a:custGeom>
              <a:avLst/>
              <a:gdLst>
                <a:gd name="connsiteX0" fmla="*/ 44540 w 44449"/>
                <a:gd name="connsiteY0" fmla="*/ 246 h 12699"/>
                <a:gd name="connsiteX1" fmla="*/ 90 w 44449"/>
                <a:gd name="connsiteY1" fmla="*/ 246 h 12699"/>
              </a:gdLst>
              <a:ahLst/>
              <a:cxnLst>
                <a:cxn ang="0">
                  <a:pos x="connsiteX0" y="connsiteY0"/>
                </a:cxn>
                <a:cxn ang="0">
                  <a:pos x="connsiteX1" y="connsiteY1"/>
                </a:cxn>
              </a:cxnLst>
              <a:rect l="l" t="t" r="r" b="b"/>
              <a:pathLst>
                <a:path w="44449" h="12699">
                  <a:moveTo>
                    <a:pt x="44540" y="246"/>
                  </a:moveTo>
                  <a:lnTo>
                    <a:pt x="90" y="246"/>
                  </a:lnTo>
                </a:path>
              </a:pathLst>
            </a:custGeom>
            <a:grpFill/>
            <a:ln w="8848" cap="flat">
              <a:solidFill>
                <a:srgbClr val="000000"/>
              </a:solidFill>
              <a:prstDash val="solid"/>
              <a:round/>
            </a:ln>
          </p:spPr>
          <p:txBody>
            <a:bodyPr rtlCol="0" anchor="ctr"/>
            <a:lstStyle/>
            <a:p>
              <a:endParaRPr lang="en-US"/>
            </a:p>
          </p:txBody>
        </p:sp>
        <p:grpSp>
          <p:nvGrpSpPr>
            <p:cNvPr id="90" name="Graphic 3">
              <a:extLst>
                <a:ext uri="{FF2B5EF4-FFF2-40B4-BE49-F238E27FC236}">
                  <a16:creationId xmlns:a16="http://schemas.microsoft.com/office/drawing/2014/main" id="{6B2432B9-5D25-BDEC-A0EC-3B2E4FEF1F9B}"/>
                </a:ext>
              </a:extLst>
            </p:cNvPr>
            <p:cNvGrpSpPr/>
            <p:nvPr/>
          </p:nvGrpSpPr>
          <p:grpSpPr>
            <a:xfrm>
              <a:off x="4951780" y="6153061"/>
              <a:ext cx="212595" cy="100278"/>
              <a:chOff x="4951780" y="6153061"/>
              <a:chExt cx="212595" cy="100278"/>
            </a:xfrm>
            <a:grpFill/>
          </p:grpSpPr>
          <p:sp>
            <p:nvSpPr>
              <p:cNvPr id="91" name="Freeform: Shape 90">
                <a:extLst>
                  <a:ext uri="{FF2B5EF4-FFF2-40B4-BE49-F238E27FC236}">
                    <a16:creationId xmlns:a16="http://schemas.microsoft.com/office/drawing/2014/main" id="{6EC5D17B-43D9-3429-8F75-713A4CCB1DED}"/>
                  </a:ext>
                </a:extLst>
              </p:cNvPr>
              <p:cNvSpPr/>
              <p:nvPr/>
            </p:nvSpPr>
            <p:spPr>
              <a:xfrm flipV="1">
                <a:off x="4951780" y="6153061"/>
                <a:ext cx="63995" cy="96063"/>
              </a:xfrm>
              <a:custGeom>
                <a:avLst/>
                <a:gdLst>
                  <a:gd name="connsiteX0" fmla="*/ 30024 w 63995"/>
                  <a:gd name="connsiteY0" fmla="*/ 84059 h 96063"/>
                  <a:gd name="connsiteX1" fmla="*/ 15478 w 63995"/>
                  <a:gd name="connsiteY1" fmla="*/ 74534 h 96063"/>
                  <a:gd name="connsiteX2" fmla="*/ 10617 w 63995"/>
                  <a:gd name="connsiteY2" fmla="*/ 45919 h 96063"/>
                  <a:gd name="connsiteX3" fmla="*/ 15478 w 63995"/>
                  <a:gd name="connsiteY3" fmla="*/ 17364 h 96063"/>
                  <a:gd name="connsiteX4" fmla="*/ 30024 w 63995"/>
                  <a:gd name="connsiteY4" fmla="*/ 7839 h 96063"/>
                  <a:gd name="connsiteX5" fmla="*/ 44629 w 63995"/>
                  <a:gd name="connsiteY5" fmla="*/ 17364 h 96063"/>
                  <a:gd name="connsiteX6" fmla="*/ 49510 w 63995"/>
                  <a:gd name="connsiteY6" fmla="*/ 45919 h 96063"/>
                  <a:gd name="connsiteX7" fmla="*/ 44629 w 63995"/>
                  <a:gd name="connsiteY7" fmla="*/ 74534 h 96063"/>
                  <a:gd name="connsiteX8" fmla="*/ 30024 w 63995"/>
                  <a:gd name="connsiteY8" fmla="*/ 84059 h 96063"/>
                  <a:gd name="connsiteX9" fmla="*/ 30024 w 63995"/>
                  <a:gd name="connsiteY9" fmla="*/ 93980 h 96063"/>
                  <a:gd name="connsiteX10" fmla="*/ 53816 w 63995"/>
                  <a:gd name="connsiteY10" fmla="*/ 81658 h 96063"/>
                  <a:gd name="connsiteX11" fmla="*/ 62032 w 63995"/>
                  <a:gd name="connsiteY11" fmla="*/ 45919 h 96063"/>
                  <a:gd name="connsiteX12" fmla="*/ 53816 w 63995"/>
                  <a:gd name="connsiteY12" fmla="*/ 10220 h 96063"/>
                  <a:gd name="connsiteX13" fmla="*/ 30024 w 63995"/>
                  <a:gd name="connsiteY13" fmla="*/ -2083 h 96063"/>
                  <a:gd name="connsiteX14" fmla="*/ 6251 w 63995"/>
                  <a:gd name="connsiteY14" fmla="*/ 10220 h 96063"/>
                  <a:gd name="connsiteX15" fmla="*/ -1964 w 63995"/>
                  <a:gd name="connsiteY15" fmla="*/ 45919 h 96063"/>
                  <a:gd name="connsiteX16" fmla="*/ 6251 w 63995"/>
                  <a:gd name="connsiteY16" fmla="*/ 81658 h 96063"/>
                  <a:gd name="connsiteX17" fmla="*/ 30024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59"/>
                    </a:moveTo>
                    <a:cubicBezTo>
                      <a:pt x="23581" y="84059"/>
                      <a:pt x="18733" y="80884"/>
                      <a:pt x="15478" y="74534"/>
                    </a:cubicBezTo>
                    <a:cubicBezTo>
                      <a:pt x="12237" y="68197"/>
                      <a:pt x="10617" y="58659"/>
                      <a:pt x="10617" y="45919"/>
                    </a:cubicBezTo>
                    <a:cubicBezTo>
                      <a:pt x="10617" y="33232"/>
                      <a:pt x="12237" y="23714"/>
                      <a:pt x="15478" y="17364"/>
                    </a:cubicBezTo>
                    <a:cubicBezTo>
                      <a:pt x="18733" y="11014"/>
                      <a:pt x="23581" y="7839"/>
                      <a:pt x="30024" y="7839"/>
                    </a:cubicBezTo>
                    <a:cubicBezTo>
                      <a:pt x="36519" y="7839"/>
                      <a:pt x="41388" y="11014"/>
                      <a:pt x="44629" y="17364"/>
                    </a:cubicBezTo>
                    <a:cubicBezTo>
                      <a:pt x="47883" y="23714"/>
                      <a:pt x="49510" y="33232"/>
                      <a:pt x="49510" y="45919"/>
                    </a:cubicBezTo>
                    <a:cubicBezTo>
                      <a:pt x="49510" y="58659"/>
                      <a:pt x="47883" y="68197"/>
                      <a:pt x="44629" y="74534"/>
                    </a:cubicBezTo>
                    <a:cubicBezTo>
                      <a:pt x="41388" y="80884"/>
                      <a:pt x="36519" y="84059"/>
                      <a:pt x="30024" y="84059"/>
                    </a:cubicBezTo>
                    <a:close/>
                    <a:moveTo>
                      <a:pt x="30024" y="93980"/>
                    </a:moveTo>
                    <a:cubicBezTo>
                      <a:pt x="40409" y="93980"/>
                      <a:pt x="48340" y="89873"/>
                      <a:pt x="53816" y="81658"/>
                    </a:cubicBezTo>
                    <a:cubicBezTo>
                      <a:pt x="59293" y="73455"/>
                      <a:pt x="62032" y="61543"/>
                      <a:pt x="62032" y="45919"/>
                    </a:cubicBezTo>
                    <a:cubicBezTo>
                      <a:pt x="62032" y="30335"/>
                      <a:pt x="59293" y="18435"/>
                      <a:pt x="53816" y="10220"/>
                    </a:cubicBezTo>
                    <a:cubicBezTo>
                      <a:pt x="48340" y="2018"/>
                      <a:pt x="40409" y="-2083"/>
                      <a:pt x="30024" y="-2083"/>
                    </a:cubicBezTo>
                    <a:cubicBezTo>
                      <a:pt x="19652" y="-2083"/>
                      <a:pt x="11728" y="2018"/>
                      <a:pt x="6251" y="10220"/>
                    </a:cubicBezTo>
                    <a:cubicBezTo>
                      <a:pt x="774" y="18435"/>
                      <a:pt x="-1964" y="30335"/>
                      <a:pt x="-1964" y="45919"/>
                    </a:cubicBezTo>
                    <a:cubicBezTo>
                      <a:pt x="-1964" y="61543"/>
                      <a:pt x="774" y="73455"/>
                      <a:pt x="6251" y="81658"/>
                    </a:cubicBezTo>
                    <a:cubicBezTo>
                      <a:pt x="11728" y="89873"/>
                      <a:pt x="19652" y="93980"/>
                      <a:pt x="30024" y="93980"/>
                    </a:cubicBezTo>
                    <a:close/>
                  </a:path>
                </a:pathLst>
              </a:custGeom>
              <a:grpFill/>
              <a:ln w="17" cap="flat">
                <a:noFill/>
                <a:prstDash val="solid"/>
                <a:round/>
              </a:ln>
            </p:spPr>
            <p:txBody>
              <a:bodyPr rtlCol="0" anchor="ctr"/>
              <a:lstStyle/>
              <a:p>
                <a:endParaRPr lang="en-US"/>
              </a:p>
            </p:txBody>
          </p:sp>
          <p:sp>
            <p:nvSpPr>
              <p:cNvPr id="92" name="Freeform: Shape 91">
                <a:extLst>
                  <a:ext uri="{FF2B5EF4-FFF2-40B4-BE49-F238E27FC236}">
                    <a16:creationId xmlns:a16="http://schemas.microsoft.com/office/drawing/2014/main" id="{6257B95C-F3C0-5C06-29BA-A097C1D1130D}"/>
                  </a:ext>
                </a:extLst>
              </p:cNvPr>
              <p:cNvSpPr/>
              <p:nvPr/>
            </p:nvSpPr>
            <p:spPr>
              <a:xfrm flipV="1">
                <a:off x="5037780" y="6231562"/>
                <a:ext cx="13096" cy="15755"/>
              </a:xfrm>
              <a:custGeom>
                <a:avLst/>
                <a:gdLst>
                  <a:gd name="connsiteX0" fmla="*/ -939 w 13096"/>
                  <a:gd name="connsiteY0" fmla="*/ 15608 h 15755"/>
                  <a:gd name="connsiteX1" fmla="*/ 12158 w 13096"/>
                  <a:gd name="connsiteY1" fmla="*/ 15608 h 15755"/>
                  <a:gd name="connsiteX2" fmla="*/ 12158 w 13096"/>
                  <a:gd name="connsiteY2" fmla="*/ -148 h 15755"/>
                  <a:gd name="connsiteX3" fmla="*/ -939 w 13096"/>
                  <a:gd name="connsiteY3" fmla="*/ -148 h 15755"/>
                  <a:gd name="connsiteX4" fmla="*/ -939 w 13096"/>
                  <a:gd name="connsiteY4" fmla="*/ 1560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608"/>
                    </a:moveTo>
                    <a:lnTo>
                      <a:pt x="12158" y="15608"/>
                    </a:lnTo>
                    <a:lnTo>
                      <a:pt x="12158" y="-148"/>
                    </a:lnTo>
                    <a:lnTo>
                      <a:pt x="-939" y="-148"/>
                    </a:lnTo>
                    <a:lnTo>
                      <a:pt x="-939" y="15608"/>
                    </a:lnTo>
                    <a:close/>
                  </a:path>
                </a:pathLst>
              </a:custGeom>
              <a:grpFill/>
              <a:ln w="17" cap="flat">
                <a:noFill/>
                <a:prstDash val="solid"/>
                <a:round/>
              </a:ln>
            </p:spPr>
            <p:txBody>
              <a:bodyPr rtlCol="0" anchor="ctr"/>
              <a:lstStyle/>
              <a:p>
                <a:endParaRPr lang="en-US"/>
              </a:p>
            </p:txBody>
          </p:sp>
          <p:sp>
            <p:nvSpPr>
              <p:cNvPr id="93" name="Freeform: Shape 92">
                <a:extLst>
                  <a:ext uri="{FF2B5EF4-FFF2-40B4-BE49-F238E27FC236}">
                    <a16:creationId xmlns:a16="http://schemas.microsoft.com/office/drawing/2014/main" id="{4B7F410A-0C24-6567-6A52-265CFA5B1548}"/>
                  </a:ext>
                </a:extLst>
              </p:cNvPr>
              <p:cNvSpPr/>
              <p:nvPr/>
            </p:nvSpPr>
            <p:spPr>
              <a:xfrm flipV="1">
                <a:off x="5072950" y="6153061"/>
                <a:ext cx="63995" cy="96063"/>
              </a:xfrm>
              <a:custGeom>
                <a:avLst/>
                <a:gdLst>
                  <a:gd name="connsiteX0" fmla="*/ 30033 w 63995"/>
                  <a:gd name="connsiteY0" fmla="*/ 84059 h 96063"/>
                  <a:gd name="connsiteX1" fmla="*/ 15488 w 63995"/>
                  <a:gd name="connsiteY1" fmla="*/ 74534 h 96063"/>
                  <a:gd name="connsiteX2" fmla="*/ 10626 w 63995"/>
                  <a:gd name="connsiteY2" fmla="*/ 45919 h 96063"/>
                  <a:gd name="connsiteX3" fmla="*/ 15488 w 63995"/>
                  <a:gd name="connsiteY3" fmla="*/ 17364 h 96063"/>
                  <a:gd name="connsiteX4" fmla="*/ 30033 w 63995"/>
                  <a:gd name="connsiteY4" fmla="*/ 7839 h 96063"/>
                  <a:gd name="connsiteX5" fmla="*/ 44638 w 63995"/>
                  <a:gd name="connsiteY5" fmla="*/ 17364 h 96063"/>
                  <a:gd name="connsiteX6" fmla="*/ 49520 w 63995"/>
                  <a:gd name="connsiteY6" fmla="*/ 45919 h 96063"/>
                  <a:gd name="connsiteX7" fmla="*/ 44638 w 63995"/>
                  <a:gd name="connsiteY7" fmla="*/ 74534 h 96063"/>
                  <a:gd name="connsiteX8" fmla="*/ 30033 w 63995"/>
                  <a:gd name="connsiteY8" fmla="*/ 84059 h 96063"/>
                  <a:gd name="connsiteX9" fmla="*/ 30033 w 63995"/>
                  <a:gd name="connsiteY9" fmla="*/ 93980 h 96063"/>
                  <a:gd name="connsiteX10" fmla="*/ 53826 w 63995"/>
                  <a:gd name="connsiteY10" fmla="*/ 81658 h 96063"/>
                  <a:gd name="connsiteX11" fmla="*/ 62041 w 63995"/>
                  <a:gd name="connsiteY11" fmla="*/ 45919 h 96063"/>
                  <a:gd name="connsiteX12" fmla="*/ 53826 w 63995"/>
                  <a:gd name="connsiteY12" fmla="*/ 10220 h 96063"/>
                  <a:gd name="connsiteX13" fmla="*/ 30033 w 63995"/>
                  <a:gd name="connsiteY13" fmla="*/ -2083 h 96063"/>
                  <a:gd name="connsiteX14" fmla="*/ 6261 w 63995"/>
                  <a:gd name="connsiteY14" fmla="*/ 10220 h 96063"/>
                  <a:gd name="connsiteX15" fmla="*/ -1955 w 63995"/>
                  <a:gd name="connsiteY15" fmla="*/ 45919 h 96063"/>
                  <a:gd name="connsiteX16" fmla="*/ 6261 w 63995"/>
                  <a:gd name="connsiteY16" fmla="*/ 81658 h 96063"/>
                  <a:gd name="connsiteX17" fmla="*/ 30033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33" y="84059"/>
                    </a:moveTo>
                    <a:cubicBezTo>
                      <a:pt x="23591" y="84059"/>
                      <a:pt x="18742" y="80884"/>
                      <a:pt x="15488" y="74534"/>
                    </a:cubicBezTo>
                    <a:cubicBezTo>
                      <a:pt x="12247" y="68197"/>
                      <a:pt x="10626" y="58659"/>
                      <a:pt x="10626" y="45919"/>
                    </a:cubicBezTo>
                    <a:cubicBezTo>
                      <a:pt x="10626" y="33232"/>
                      <a:pt x="12247" y="23714"/>
                      <a:pt x="15488" y="17364"/>
                    </a:cubicBezTo>
                    <a:cubicBezTo>
                      <a:pt x="18742" y="11014"/>
                      <a:pt x="23591" y="7839"/>
                      <a:pt x="30033" y="7839"/>
                    </a:cubicBezTo>
                    <a:cubicBezTo>
                      <a:pt x="36529" y="7839"/>
                      <a:pt x="41397" y="11014"/>
                      <a:pt x="44638" y="17364"/>
                    </a:cubicBezTo>
                    <a:cubicBezTo>
                      <a:pt x="47893" y="23714"/>
                      <a:pt x="49520" y="33232"/>
                      <a:pt x="49520" y="45919"/>
                    </a:cubicBezTo>
                    <a:cubicBezTo>
                      <a:pt x="49520" y="58659"/>
                      <a:pt x="47893" y="68197"/>
                      <a:pt x="44638" y="74534"/>
                    </a:cubicBezTo>
                    <a:cubicBezTo>
                      <a:pt x="41397" y="80884"/>
                      <a:pt x="36529" y="84059"/>
                      <a:pt x="30033" y="84059"/>
                    </a:cubicBezTo>
                    <a:close/>
                    <a:moveTo>
                      <a:pt x="30033" y="93980"/>
                    </a:moveTo>
                    <a:cubicBezTo>
                      <a:pt x="40418" y="93980"/>
                      <a:pt x="48349" y="89873"/>
                      <a:pt x="53826" y="81658"/>
                    </a:cubicBezTo>
                    <a:cubicBezTo>
                      <a:pt x="59303" y="73455"/>
                      <a:pt x="62041" y="61543"/>
                      <a:pt x="62041" y="45919"/>
                    </a:cubicBezTo>
                    <a:cubicBezTo>
                      <a:pt x="62041" y="30335"/>
                      <a:pt x="59303" y="18435"/>
                      <a:pt x="53826" y="10220"/>
                    </a:cubicBezTo>
                    <a:cubicBezTo>
                      <a:pt x="48349" y="2018"/>
                      <a:pt x="40418" y="-2083"/>
                      <a:pt x="30033" y="-2083"/>
                    </a:cubicBezTo>
                    <a:cubicBezTo>
                      <a:pt x="19662" y="-2083"/>
                      <a:pt x="11737" y="2018"/>
                      <a:pt x="6261" y="10220"/>
                    </a:cubicBezTo>
                    <a:cubicBezTo>
                      <a:pt x="784" y="18435"/>
                      <a:pt x="-1955" y="30335"/>
                      <a:pt x="-1955" y="45919"/>
                    </a:cubicBezTo>
                    <a:cubicBezTo>
                      <a:pt x="-1955" y="61543"/>
                      <a:pt x="784" y="73455"/>
                      <a:pt x="6261" y="81658"/>
                    </a:cubicBezTo>
                    <a:cubicBezTo>
                      <a:pt x="11737" y="89873"/>
                      <a:pt x="19662" y="93980"/>
                      <a:pt x="30033" y="93980"/>
                    </a:cubicBezTo>
                    <a:close/>
                  </a:path>
                </a:pathLst>
              </a:custGeom>
              <a:grpFill/>
              <a:ln w="17" cap="flat">
                <a:noFill/>
                <a:prstDash val="solid"/>
                <a:round/>
              </a:ln>
            </p:spPr>
            <p:txBody>
              <a:bodyPr rtlCol="0" anchor="ctr"/>
              <a:lstStyle/>
              <a:p>
                <a:endParaRPr lang="en-US"/>
              </a:p>
            </p:txBody>
          </p:sp>
        </p:grpSp>
      </p:grpSp>
      <p:grpSp>
        <p:nvGrpSpPr>
          <p:cNvPr id="94" name="Graphic 3">
            <a:extLst>
              <a:ext uri="{FF2B5EF4-FFF2-40B4-BE49-F238E27FC236}">
                <a16:creationId xmlns:a16="http://schemas.microsoft.com/office/drawing/2014/main" id="{BD23BA6F-202B-E105-E924-5C0806C2A881}"/>
              </a:ext>
            </a:extLst>
          </p:cNvPr>
          <p:cNvGrpSpPr/>
          <p:nvPr/>
        </p:nvGrpSpPr>
        <p:grpSpPr>
          <a:xfrm>
            <a:off x="4385816" y="5216449"/>
            <a:ext cx="324340" cy="100278"/>
            <a:chOff x="4951780" y="5750890"/>
            <a:chExt cx="324340" cy="100278"/>
          </a:xfrm>
          <a:solidFill>
            <a:schemeClr val="tx1"/>
          </a:solidFill>
        </p:grpSpPr>
        <p:sp>
          <p:nvSpPr>
            <p:cNvPr id="95" name="Freeform: Shape 94">
              <a:extLst>
                <a:ext uri="{FF2B5EF4-FFF2-40B4-BE49-F238E27FC236}">
                  <a16:creationId xmlns:a16="http://schemas.microsoft.com/office/drawing/2014/main" id="{64356FAC-5C5B-F5B1-EE96-935739343DF0}"/>
                </a:ext>
              </a:extLst>
            </p:cNvPr>
            <p:cNvSpPr/>
            <p:nvPr/>
          </p:nvSpPr>
          <p:spPr>
            <a:xfrm>
              <a:off x="5189824" y="5796900"/>
              <a:ext cx="44449" cy="12699"/>
            </a:xfrm>
            <a:custGeom>
              <a:avLst/>
              <a:gdLst>
                <a:gd name="connsiteX0" fmla="*/ 44540 w 44449"/>
                <a:gd name="connsiteY0" fmla="*/ 215 h 12699"/>
                <a:gd name="connsiteX1" fmla="*/ 90 w 44449"/>
                <a:gd name="connsiteY1" fmla="*/ 215 h 12699"/>
              </a:gdLst>
              <a:ahLst/>
              <a:cxnLst>
                <a:cxn ang="0">
                  <a:pos x="connsiteX0" y="connsiteY0"/>
                </a:cxn>
                <a:cxn ang="0">
                  <a:pos x="connsiteX1" y="connsiteY1"/>
                </a:cxn>
              </a:cxnLst>
              <a:rect l="l" t="t" r="r" b="b"/>
              <a:pathLst>
                <a:path w="44449" h="12699">
                  <a:moveTo>
                    <a:pt x="44540" y="215"/>
                  </a:moveTo>
                  <a:lnTo>
                    <a:pt x="90" y="215"/>
                  </a:lnTo>
                </a:path>
              </a:pathLst>
            </a:custGeom>
            <a:grpFill/>
            <a:ln w="8848" cap="flat">
              <a:solidFill>
                <a:srgbClr val="000000"/>
              </a:solidFill>
              <a:prstDash val="solid"/>
              <a:round/>
            </a:ln>
          </p:spPr>
          <p:txBody>
            <a:bodyPr rtlCol="0" anchor="ctr"/>
            <a:lstStyle/>
            <a:p>
              <a:endParaRPr lang="en-US"/>
            </a:p>
          </p:txBody>
        </p:sp>
        <p:grpSp>
          <p:nvGrpSpPr>
            <p:cNvPr id="96" name="Graphic 3">
              <a:extLst>
                <a:ext uri="{FF2B5EF4-FFF2-40B4-BE49-F238E27FC236}">
                  <a16:creationId xmlns:a16="http://schemas.microsoft.com/office/drawing/2014/main" id="{64C9059A-8499-A9BC-2A0D-0DAB41C9209D}"/>
                </a:ext>
              </a:extLst>
            </p:cNvPr>
            <p:cNvGrpSpPr/>
            <p:nvPr/>
          </p:nvGrpSpPr>
          <p:grpSpPr>
            <a:xfrm>
              <a:off x="4951780" y="5750890"/>
              <a:ext cx="208813" cy="100278"/>
              <a:chOff x="4951780" y="5750890"/>
              <a:chExt cx="208813" cy="100278"/>
            </a:xfrm>
            <a:grpFill/>
          </p:grpSpPr>
          <p:sp>
            <p:nvSpPr>
              <p:cNvPr id="97" name="Freeform: Shape 96">
                <a:extLst>
                  <a:ext uri="{FF2B5EF4-FFF2-40B4-BE49-F238E27FC236}">
                    <a16:creationId xmlns:a16="http://schemas.microsoft.com/office/drawing/2014/main" id="{F2C8F7B6-91BE-693B-223C-0491A72CC50D}"/>
                  </a:ext>
                </a:extLst>
              </p:cNvPr>
              <p:cNvSpPr/>
              <p:nvPr/>
            </p:nvSpPr>
            <p:spPr>
              <a:xfrm flipV="1">
                <a:off x="4951780" y="5750890"/>
                <a:ext cx="63995" cy="96063"/>
              </a:xfrm>
              <a:custGeom>
                <a:avLst/>
                <a:gdLst>
                  <a:gd name="connsiteX0" fmla="*/ 30024 w 63995"/>
                  <a:gd name="connsiteY0" fmla="*/ 84027 h 96063"/>
                  <a:gd name="connsiteX1" fmla="*/ 15478 w 63995"/>
                  <a:gd name="connsiteY1" fmla="*/ 74502 h 96063"/>
                  <a:gd name="connsiteX2" fmla="*/ 10617 w 63995"/>
                  <a:gd name="connsiteY2" fmla="*/ 45887 h 96063"/>
                  <a:gd name="connsiteX3" fmla="*/ 15478 w 63995"/>
                  <a:gd name="connsiteY3" fmla="*/ 17332 h 96063"/>
                  <a:gd name="connsiteX4" fmla="*/ 30024 w 63995"/>
                  <a:gd name="connsiteY4" fmla="*/ 7807 h 96063"/>
                  <a:gd name="connsiteX5" fmla="*/ 44629 w 63995"/>
                  <a:gd name="connsiteY5" fmla="*/ 17332 h 96063"/>
                  <a:gd name="connsiteX6" fmla="*/ 49510 w 63995"/>
                  <a:gd name="connsiteY6" fmla="*/ 45887 h 96063"/>
                  <a:gd name="connsiteX7" fmla="*/ 44629 w 63995"/>
                  <a:gd name="connsiteY7" fmla="*/ 74502 h 96063"/>
                  <a:gd name="connsiteX8" fmla="*/ 30024 w 63995"/>
                  <a:gd name="connsiteY8" fmla="*/ 84027 h 96063"/>
                  <a:gd name="connsiteX9" fmla="*/ 30024 w 63995"/>
                  <a:gd name="connsiteY9" fmla="*/ 93949 h 96063"/>
                  <a:gd name="connsiteX10" fmla="*/ 53816 w 63995"/>
                  <a:gd name="connsiteY10" fmla="*/ 81626 h 96063"/>
                  <a:gd name="connsiteX11" fmla="*/ 62032 w 63995"/>
                  <a:gd name="connsiteY11" fmla="*/ 45887 h 96063"/>
                  <a:gd name="connsiteX12" fmla="*/ 53816 w 63995"/>
                  <a:gd name="connsiteY12" fmla="*/ 10188 h 96063"/>
                  <a:gd name="connsiteX13" fmla="*/ 30024 w 63995"/>
                  <a:gd name="connsiteY13" fmla="*/ -2115 h 96063"/>
                  <a:gd name="connsiteX14" fmla="*/ 6251 w 63995"/>
                  <a:gd name="connsiteY14" fmla="*/ 10188 h 96063"/>
                  <a:gd name="connsiteX15" fmla="*/ -1964 w 63995"/>
                  <a:gd name="connsiteY15" fmla="*/ 45887 h 96063"/>
                  <a:gd name="connsiteX16" fmla="*/ 6251 w 63995"/>
                  <a:gd name="connsiteY16" fmla="*/ 81626 h 96063"/>
                  <a:gd name="connsiteX17" fmla="*/ 30024 w 63995"/>
                  <a:gd name="connsiteY17" fmla="*/ 93949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27"/>
                    </a:moveTo>
                    <a:cubicBezTo>
                      <a:pt x="23581" y="84027"/>
                      <a:pt x="18733" y="80852"/>
                      <a:pt x="15478" y="74502"/>
                    </a:cubicBezTo>
                    <a:cubicBezTo>
                      <a:pt x="12237" y="68165"/>
                      <a:pt x="10617" y="58627"/>
                      <a:pt x="10617" y="45887"/>
                    </a:cubicBezTo>
                    <a:cubicBezTo>
                      <a:pt x="10617" y="33201"/>
                      <a:pt x="12237" y="23682"/>
                      <a:pt x="15478" y="17332"/>
                    </a:cubicBezTo>
                    <a:cubicBezTo>
                      <a:pt x="18733" y="10982"/>
                      <a:pt x="23581" y="7807"/>
                      <a:pt x="30024" y="7807"/>
                    </a:cubicBezTo>
                    <a:cubicBezTo>
                      <a:pt x="36519" y="7807"/>
                      <a:pt x="41388" y="10982"/>
                      <a:pt x="44629" y="17332"/>
                    </a:cubicBezTo>
                    <a:cubicBezTo>
                      <a:pt x="47883" y="23682"/>
                      <a:pt x="49510" y="33201"/>
                      <a:pt x="49510" y="45887"/>
                    </a:cubicBezTo>
                    <a:cubicBezTo>
                      <a:pt x="49510" y="58627"/>
                      <a:pt x="47883" y="68165"/>
                      <a:pt x="44629" y="74502"/>
                    </a:cubicBezTo>
                    <a:cubicBezTo>
                      <a:pt x="41388" y="80852"/>
                      <a:pt x="36519" y="84027"/>
                      <a:pt x="30024" y="84027"/>
                    </a:cubicBezTo>
                    <a:close/>
                    <a:moveTo>
                      <a:pt x="30024" y="93949"/>
                    </a:moveTo>
                    <a:cubicBezTo>
                      <a:pt x="40409" y="93949"/>
                      <a:pt x="48340" y="89841"/>
                      <a:pt x="53816" y="81626"/>
                    </a:cubicBezTo>
                    <a:cubicBezTo>
                      <a:pt x="59293" y="73424"/>
                      <a:pt x="62032" y="61511"/>
                      <a:pt x="62032" y="45887"/>
                    </a:cubicBezTo>
                    <a:cubicBezTo>
                      <a:pt x="62032" y="30303"/>
                      <a:pt x="59293" y="18404"/>
                      <a:pt x="53816" y="10188"/>
                    </a:cubicBezTo>
                    <a:cubicBezTo>
                      <a:pt x="48340" y="1986"/>
                      <a:pt x="40409" y="-2115"/>
                      <a:pt x="30024" y="-2115"/>
                    </a:cubicBezTo>
                    <a:cubicBezTo>
                      <a:pt x="19652" y="-2115"/>
                      <a:pt x="11728" y="1986"/>
                      <a:pt x="6251" y="10188"/>
                    </a:cubicBezTo>
                    <a:cubicBezTo>
                      <a:pt x="774" y="18404"/>
                      <a:pt x="-1964" y="30303"/>
                      <a:pt x="-1964" y="45887"/>
                    </a:cubicBezTo>
                    <a:cubicBezTo>
                      <a:pt x="-1964" y="61511"/>
                      <a:pt x="774" y="73424"/>
                      <a:pt x="6251" y="81626"/>
                    </a:cubicBezTo>
                    <a:cubicBezTo>
                      <a:pt x="11728" y="89841"/>
                      <a:pt x="19652" y="93949"/>
                      <a:pt x="30024" y="93949"/>
                    </a:cubicBezTo>
                    <a:close/>
                  </a:path>
                </a:pathLst>
              </a:custGeom>
              <a:grpFill/>
              <a:ln w="17" cap="flat">
                <a:noFill/>
                <a:prstDash val="solid"/>
                <a:round/>
              </a:ln>
            </p:spPr>
            <p:txBody>
              <a:bodyPr rtlCol="0" anchor="ctr"/>
              <a:lstStyle/>
              <a:p>
                <a:endParaRPr lang="en-US"/>
              </a:p>
            </p:txBody>
          </p:sp>
          <p:sp>
            <p:nvSpPr>
              <p:cNvPr id="98" name="Freeform: Shape 97">
                <a:extLst>
                  <a:ext uri="{FF2B5EF4-FFF2-40B4-BE49-F238E27FC236}">
                    <a16:creationId xmlns:a16="http://schemas.microsoft.com/office/drawing/2014/main" id="{A6A0F783-621D-CE40-D268-08AA166F662E}"/>
                  </a:ext>
                </a:extLst>
              </p:cNvPr>
              <p:cNvSpPr/>
              <p:nvPr/>
            </p:nvSpPr>
            <p:spPr>
              <a:xfrm flipV="1">
                <a:off x="5037780" y="5829392"/>
                <a:ext cx="13096" cy="15755"/>
              </a:xfrm>
              <a:custGeom>
                <a:avLst/>
                <a:gdLst>
                  <a:gd name="connsiteX0" fmla="*/ -939 w 13096"/>
                  <a:gd name="connsiteY0" fmla="*/ 15577 h 15755"/>
                  <a:gd name="connsiteX1" fmla="*/ 12158 w 13096"/>
                  <a:gd name="connsiteY1" fmla="*/ 15577 h 15755"/>
                  <a:gd name="connsiteX2" fmla="*/ 12158 w 13096"/>
                  <a:gd name="connsiteY2" fmla="*/ -179 h 15755"/>
                  <a:gd name="connsiteX3" fmla="*/ -939 w 13096"/>
                  <a:gd name="connsiteY3" fmla="*/ -179 h 15755"/>
                  <a:gd name="connsiteX4" fmla="*/ -939 w 13096"/>
                  <a:gd name="connsiteY4" fmla="*/ 15577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77"/>
                    </a:moveTo>
                    <a:lnTo>
                      <a:pt x="12158" y="15577"/>
                    </a:lnTo>
                    <a:lnTo>
                      <a:pt x="12158" y="-179"/>
                    </a:lnTo>
                    <a:lnTo>
                      <a:pt x="-939" y="-179"/>
                    </a:lnTo>
                    <a:lnTo>
                      <a:pt x="-939" y="15577"/>
                    </a:lnTo>
                    <a:close/>
                  </a:path>
                </a:pathLst>
              </a:custGeom>
              <a:grpFill/>
              <a:ln w="17" cap="flat">
                <a:noFill/>
                <a:prstDash val="solid"/>
                <a:round/>
              </a:ln>
            </p:spPr>
            <p:txBody>
              <a:bodyPr rtlCol="0" anchor="ctr"/>
              <a:lstStyle/>
              <a:p>
                <a:endParaRPr lang="en-US"/>
              </a:p>
            </p:txBody>
          </p:sp>
          <p:sp>
            <p:nvSpPr>
              <p:cNvPr id="99" name="Freeform: Shape 98">
                <a:extLst>
                  <a:ext uri="{FF2B5EF4-FFF2-40B4-BE49-F238E27FC236}">
                    <a16:creationId xmlns:a16="http://schemas.microsoft.com/office/drawing/2014/main" id="{ABEC025A-91FC-91B8-A4E5-CBB7EFD5CE80}"/>
                  </a:ext>
                </a:extLst>
              </p:cNvPr>
              <p:cNvSpPr/>
              <p:nvPr/>
            </p:nvSpPr>
            <p:spPr>
              <a:xfrm flipV="1">
                <a:off x="5078526" y="5752557"/>
                <a:ext cx="55125" cy="92590"/>
              </a:xfrm>
              <a:custGeom>
                <a:avLst/>
                <a:gdLst>
                  <a:gd name="connsiteX0" fmla="*/ -206 w 55125"/>
                  <a:gd name="connsiteY0" fmla="*/ 8419 h 92590"/>
                  <a:gd name="connsiteX1" fmla="*/ 20253 w 55125"/>
                  <a:gd name="connsiteY1" fmla="*/ 8419 h 92590"/>
                  <a:gd name="connsiteX2" fmla="*/ 20253 w 55125"/>
                  <a:gd name="connsiteY2" fmla="*/ 79063 h 92590"/>
                  <a:gd name="connsiteX3" fmla="*/ -2012 w 55125"/>
                  <a:gd name="connsiteY3" fmla="*/ 74598 h 92590"/>
                  <a:gd name="connsiteX4" fmla="*/ -2012 w 55125"/>
                  <a:gd name="connsiteY4" fmla="*/ 86008 h 92590"/>
                  <a:gd name="connsiteX5" fmla="*/ 20133 w 55125"/>
                  <a:gd name="connsiteY5" fmla="*/ 90473 h 92590"/>
                  <a:gd name="connsiteX6" fmla="*/ 32655 w 55125"/>
                  <a:gd name="connsiteY6" fmla="*/ 90473 h 92590"/>
                  <a:gd name="connsiteX7" fmla="*/ 32655 w 55125"/>
                  <a:gd name="connsiteY7" fmla="*/ 8419 h 92590"/>
                  <a:gd name="connsiteX8" fmla="*/ 53114 w 55125"/>
                  <a:gd name="connsiteY8" fmla="*/ 8419 h 92590"/>
                  <a:gd name="connsiteX9" fmla="*/ 53114 w 55125"/>
                  <a:gd name="connsiteY9" fmla="*/ -2118 h 92590"/>
                  <a:gd name="connsiteX10" fmla="*/ -206 w 55125"/>
                  <a:gd name="connsiteY10" fmla="*/ -2118 h 92590"/>
                  <a:gd name="connsiteX11" fmla="*/ -206 w 55125"/>
                  <a:gd name="connsiteY11" fmla="*/ 8419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6" y="8419"/>
                    </a:moveTo>
                    <a:lnTo>
                      <a:pt x="20253" y="8419"/>
                    </a:lnTo>
                    <a:lnTo>
                      <a:pt x="20253" y="79063"/>
                    </a:lnTo>
                    <a:lnTo>
                      <a:pt x="-2012" y="74598"/>
                    </a:lnTo>
                    <a:lnTo>
                      <a:pt x="-2012" y="86008"/>
                    </a:lnTo>
                    <a:lnTo>
                      <a:pt x="20133" y="90473"/>
                    </a:lnTo>
                    <a:lnTo>
                      <a:pt x="32655" y="90473"/>
                    </a:lnTo>
                    <a:lnTo>
                      <a:pt x="32655" y="8419"/>
                    </a:lnTo>
                    <a:lnTo>
                      <a:pt x="53114" y="8419"/>
                    </a:lnTo>
                    <a:lnTo>
                      <a:pt x="53114" y="-2118"/>
                    </a:lnTo>
                    <a:lnTo>
                      <a:pt x="-206" y="-2118"/>
                    </a:lnTo>
                    <a:lnTo>
                      <a:pt x="-206" y="8419"/>
                    </a:lnTo>
                    <a:close/>
                  </a:path>
                </a:pathLst>
              </a:custGeom>
              <a:grpFill/>
              <a:ln w="17" cap="flat">
                <a:noFill/>
                <a:prstDash val="solid"/>
                <a:round/>
              </a:ln>
            </p:spPr>
            <p:txBody>
              <a:bodyPr rtlCol="0" anchor="ctr"/>
              <a:lstStyle/>
              <a:p>
                <a:endParaRPr lang="en-US"/>
              </a:p>
            </p:txBody>
          </p:sp>
        </p:grpSp>
      </p:grpSp>
      <p:grpSp>
        <p:nvGrpSpPr>
          <p:cNvPr id="100" name="Graphic 3">
            <a:extLst>
              <a:ext uri="{FF2B5EF4-FFF2-40B4-BE49-F238E27FC236}">
                <a16:creationId xmlns:a16="http://schemas.microsoft.com/office/drawing/2014/main" id="{ACC2DD85-4957-4918-4108-356B513AA7F3}"/>
              </a:ext>
            </a:extLst>
          </p:cNvPr>
          <p:cNvGrpSpPr/>
          <p:nvPr/>
        </p:nvGrpSpPr>
        <p:grpSpPr>
          <a:xfrm>
            <a:off x="4385816" y="4814278"/>
            <a:ext cx="324340" cy="100278"/>
            <a:chOff x="4951780" y="5348719"/>
            <a:chExt cx="324340" cy="100278"/>
          </a:xfrm>
          <a:solidFill>
            <a:schemeClr val="tx1"/>
          </a:solidFill>
        </p:grpSpPr>
        <p:sp>
          <p:nvSpPr>
            <p:cNvPr id="101" name="Freeform: Shape 100">
              <a:extLst>
                <a:ext uri="{FF2B5EF4-FFF2-40B4-BE49-F238E27FC236}">
                  <a16:creationId xmlns:a16="http://schemas.microsoft.com/office/drawing/2014/main" id="{9ED068E5-70AF-6303-C1F4-4984456D7748}"/>
                </a:ext>
              </a:extLst>
            </p:cNvPr>
            <p:cNvSpPr/>
            <p:nvPr/>
          </p:nvSpPr>
          <p:spPr>
            <a:xfrm>
              <a:off x="5189824" y="5394717"/>
              <a:ext cx="44449" cy="12699"/>
            </a:xfrm>
            <a:custGeom>
              <a:avLst/>
              <a:gdLst>
                <a:gd name="connsiteX0" fmla="*/ 44540 w 44449"/>
                <a:gd name="connsiteY0" fmla="*/ 183 h 12699"/>
                <a:gd name="connsiteX1" fmla="*/ 90 w 44449"/>
                <a:gd name="connsiteY1" fmla="*/ 183 h 12699"/>
              </a:gdLst>
              <a:ahLst/>
              <a:cxnLst>
                <a:cxn ang="0">
                  <a:pos x="connsiteX0" y="connsiteY0"/>
                </a:cxn>
                <a:cxn ang="0">
                  <a:pos x="connsiteX1" y="connsiteY1"/>
                </a:cxn>
              </a:cxnLst>
              <a:rect l="l" t="t" r="r" b="b"/>
              <a:pathLst>
                <a:path w="44449" h="12699">
                  <a:moveTo>
                    <a:pt x="44540" y="183"/>
                  </a:moveTo>
                  <a:lnTo>
                    <a:pt x="90" y="183"/>
                  </a:lnTo>
                </a:path>
              </a:pathLst>
            </a:custGeom>
            <a:grpFill/>
            <a:ln w="8848" cap="flat">
              <a:solidFill>
                <a:srgbClr val="000000"/>
              </a:solidFill>
              <a:prstDash val="solid"/>
              <a:round/>
            </a:ln>
          </p:spPr>
          <p:txBody>
            <a:bodyPr rtlCol="0" anchor="ctr"/>
            <a:lstStyle/>
            <a:p>
              <a:endParaRPr lang="en-US"/>
            </a:p>
          </p:txBody>
        </p:sp>
        <p:grpSp>
          <p:nvGrpSpPr>
            <p:cNvPr id="102" name="Graphic 3">
              <a:extLst>
                <a:ext uri="{FF2B5EF4-FFF2-40B4-BE49-F238E27FC236}">
                  <a16:creationId xmlns:a16="http://schemas.microsoft.com/office/drawing/2014/main" id="{62E72B98-F9BD-33C5-8187-BAC3F51DE994}"/>
                </a:ext>
              </a:extLst>
            </p:cNvPr>
            <p:cNvGrpSpPr/>
            <p:nvPr/>
          </p:nvGrpSpPr>
          <p:grpSpPr>
            <a:xfrm>
              <a:off x="4951780" y="5348719"/>
              <a:ext cx="207674" cy="100278"/>
              <a:chOff x="4951780" y="5348719"/>
              <a:chExt cx="207674" cy="100278"/>
            </a:xfrm>
            <a:grpFill/>
          </p:grpSpPr>
          <p:sp>
            <p:nvSpPr>
              <p:cNvPr id="103" name="Freeform: Shape 102">
                <a:extLst>
                  <a:ext uri="{FF2B5EF4-FFF2-40B4-BE49-F238E27FC236}">
                    <a16:creationId xmlns:a16="http://schemas.microsoft.com/office/drawing/2014/main" id="{F60A2D29-0FC2-212F-1B3F-1C5FACD8BB7A}"/>
                  </a:ext>
                </a:extLst>
              </p:cNvPr>
              <p:cNvSpPr/>
              <p:nvPr/>
            </p:nvSpPr>
            <p:spPr>
              <a:xfrm flipV="1">
                <a:off x="4951780" y="5348719"/>
                <a:ext cx="63995" cy="96063"/>
              </a:xfrm>
              <a:custGeom>
                <a:avLst/>
                <a:gdLst>
                  <a:gd name="connsiteX0" fmla="*/ 30024 w 63995"/>
                  <a:gd name="connsiteY0" fmla="*/ 83995 h 96063"/>
                  <a:gd name="connsiteX1" fmla="*/ 15478 w 63995"/>
                  <a:gd name="connsiteY1" fmla="*/ 74470 h 96063"/>
                  <a:gd name="connsiteX2" fmla="*/ 10617 w 63995"/>
                  <a:gd name="connsiteY2" fmla="*/ 45856 h 96063"/>
                  <a:gd name="connsiteX3" fmla="*/ 15478 w 63995"/>
                  <a:gd name="connsiteY3" fmla="*/ 17300 h 96063"/>
                  <a:gd name="connsiteX4" fmla="*/ 30024 w 63995"/>
                  <a:gd name="connsiteY4" fmla="*/ 7775 h 96063"/>
                  <a:gd name="connsiteX5" fmla="*/ 44629 w 63995"/>
                  <a:gd name="connsiteY5" fmla="*/ 17300 h 96063"/>
                  <a:gd name="connsiteX6" fmla="*/ 49510 w 63995"/>
                  <a:gd name="connsiteY6" fmla="*/ 45856 h 96063"/>
                  <a:gd name="connsiteX7" fmla="*/ 44629 w 63995"/>
                  <a:gd name="connsiteY7" fmla="*/ 74470 h 96063"/>
                  <a:gd name="connsiteX8" fmla="*/ 30024 w 63995"/>
                  <a:gd name="connsiteY8" fmla="*/ 83995 h 96063"/>
                  <a:gd name="connsiteX9" fmla="*/ 30024 w 63995"/>
                  <a:gd name="connsiteY9" fmla="*/ 93917 h 96063"/>
                  <a:gd name="connsiteX10" fmla="*/ 53816 w 63995"/>
                  <a:gd name="connsiteY10" fmla="*/ 81594 h 96063"/>
                  <a:gd name="connsiteX11" fmla="*/ 62032 w 63995"/>
                  <a:gd name="connsiteY11" fmla="*/ 45856 h 96063"/>
                  <a:gd name="connsiteX12" fmla="*/ 53816 w 63995"/>
                  <a:gd name="connsiteY12" fmla="*/ 10157 h 96063"/>
                  <a:gd name="connsiteX13" fmla="*/ 30024 w 63995"/>
                  <a:gd name="connsiteY13" fmla="*/ -2146 h 96063"/>
                  <a:gd name="connsiteX14" fmla="*/ 6251 w 63995"/>
                  <a:gd name="connsiteY14" fmla="*/ 10157 h 96063"/>
                  <a:gd name="connsiteX15" fmla="*/ -1964 w 63995"/>
                  <a:gd name="connsiteY15" fmla="*/ 45856 h 96063"/>
                  <a:gd name="connsiteX16" fmla="*/ 6251 w 63995"/>
                  <a:gd name="connsiteY16" fmla="*/ 81594 h 96063"/>
                  <a:gd name="connsiteX17" fmla="*/ 30024 w 63995"/>
                  <a:gd name="connsiteY17" fmla="*/ 93917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95"/>
                    </a:moveTo>
                    <a:cubicBezTo>
                      <a:pt x="23581" y="83995"/>
                      <a:pt x="18733" y="80820"/>
                      <a:pt x="15478" y="74470"/>
                    </a:cubicBezTo>
                    <a:cubicBezTo>
                      <a:pt x="12237" y="68134"/>
                      <a:pt x="10617" y="58595"/>
                      <a:pt x="10617" y="45856"/>
                    </a:cubicBezTo>
                    <a:cubicBezTo>
                      <a:pt x="10617" y="33169"/>
                      <a:pt x="12237" y="23650"/>
                      <a:pt x="15478" y="17300"/>
                    </a:cubicBezTo>
                    <a:cubicBezTo>
                      <a:pt x="18733" y="10950"/>
                      <a:pt x="23581" y="7775"/>
                      <a:pt x="30024" y="7775"/>
                    </a:cubicBezTo>
                    <a:cubicBezTo>
                      <a:pt x="36519" y="7775"/>
                      <a:pt x="41388" y="10950"/>
                      <a:pt x="44629" y="17300"/>
                    </a:cubicBezTo>
                    <a:cubicBezTo>
                      <a:pt x="47883" y="23650"/>
                      <a:pt x="49510" y="33169"/>
                      <a:pt x="49510" y="45856"/>
                    </a:cubicBezTo>
                    <a:cubicBezTo>
                      <a:pt x="49510" y="58595"/>
                      <a:pt x="47883" y="68134"/>
                      <a:pt x="44629" y="74470"/>
                    </a:cubicBezTo>
                    <a:cubicBezTo>
                      <a:pt x="41388" y="80820"/>
                      <a:pt x="36519" y="83995"/>
                      <a:pt x="30024" y="83995"/>
                    </a:cubicBezTo>
                    <a:close/>
                    <a:moveTo>
                      <a:pt x="30024" y="93917"/>
                    </a:moveTo>
                    <a:cubicBezTo>
                      <a:pt x="40409" y="93917"/>
                      <a:pt x="48340" y="89809"/>
                      <a:pt x="53816" y="81594"/>
                    </a:cubicBezTo>
                    <a:cubicBezTo>
                      <a:pt x="59293" y="73392"/>
                      <a:pt x="62032" y="61479"/>
                      <a:pt x="62032" y="45856"/>
                    </a:cubicBezTo>
                    <a:cubicBezTo>
                      <a:pt x="62032" y="30272"/>
                      <a:pt x="59293" y="18372"/>
                      <a:pt x="53816" y="10157"/>
                    </a:cubicBezTo>
                    <a:cubicBezTo>
                      <a:pt x="48340" y="1955"/>
                      <a:pt x="40409" y="-2146"/>
                      <a:pt x="30024" y="-2146"/>
                    </a:cubicBezTo>
                    <a:cubicBezTo>
                      <a:pt x="19652" y="-2146"/>
                      <a:pt x="11728" y="1955"/>
                      <a:pt x="6251" y="10157"/>
                    </a:cubicBezTo>
                    <a:cubicBezTo>
                      <a:pt x="774" y="18372"/>
                      <a:pt x="-1964" y="30272"/>
                      <a:pt x="-1964" y="45856"/>
                    </a:cubicBezTo>
                    <a:cubicBezTo>
                      <a:pt x="-1964" y="61479"/>
                      <a:pt x="774" y="73392"/>
                      <a:pt x="6251" y="81594"/>
                    </a:cubicBezTo>
                    <a:cubicBezTo>
                      <a:pt x="11728" y="89809"/>
                      <a:pt x="19652" y="93917"/>
                      <a:pt x="30024" y="93917"/>
                    </a:cubicBezTo>
                    <a:close/>
                  </a:path>
                </a:pathLst>
              </a:custGeom>
              <a:grpFill/>
              <a:ln w="17" cap="flat">
                <a:noFill/>
                <a:prstDash val="solid"/>
                <a:round/>
              </a:ln>
            </p:spPr>
            <p:txBody>
              <a:bodyPr rtlCol="0" anchor="ctr"/>
              <a:lstStyle/>
              <a:p>
                <a:endParaRPr lang="en-US"/>
              </a:p>
            </p:txBody>
          </p:sp>
          <p:sp>
            <p:nvSpPr>
              <p:cNvPr id="104" name="Freeform: Shape 103">
                <a:extLst>
                  <a:ext uri="{FF2B5EF4-FFF2-40B4-BE49-F238E27FC236}">
                    <a16:creationId xmlns:a16="http://schemas.microsoft.com/office/drawing/2014/main" id="{798AB7A4-F29F-BA35-234C-BC7CE7FF25E3}"/>
                  </a:ext>
                </a:extLst>
              </p:cNvPr>
              <p:cNvSpPr/>
              <p:nvPr/>
            </p:nvSpPr>
            <p:spPr>
              <a:xfrm flipV="1">
                <a:off x="5037780" y="5427221"/>
                <a:ext cx="13096" cy="15755"/>
              </a:xfrm>
              <a:custGeom>
                <a:avLst/>
                <a:gdLst>
                  <a:gd name="connsiteX0" fmla="*/ -939 w 13096"/>
                  <a:gd name="connsiteY0" fmla="*/ 15545 h 15755"/>
                  <a:gd name="connsiteX1" fmla="*/ 12158 w 13096"/>
                  <a:gd name="connsiteY1" fmla="*/ 15545 h 15755"/>
                  <a:gd name="connsiteX2" fmla="*/ 12158 w 13096"/>
                  <a:gd name="connsiteY2" fmla="*/ -211 h 15755"/>
                  <a:gd name="connsiteX3" fmla="*/ -939 w 13096"/>
                  <a:gd name="connsiteY3" fmla="*/ -211 h 15755"/>
                  <a:gd name="connsiteX4" fmla="*/ -939 w 13096"/>
                  <a:gd name="connsiteY4" fmla="*/ 15545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45"/>
                    </a:moveTo>
                    <a:lnTo>
                      <a:pt x="12158" y="15545"/>
                    </a:lnTo>
                    <a:lnTo>
                      <a:pt x="12158" y="-211"/>
                    </a:lnTo>
                    <a:lnTo>
                      <a:pt x="-939" y="-211"/>
                    </a:lnTo>
                    <a:lnTo>
                      <a:pt x="-939" y="15545"/>
                    </a:lnTo>
                    <a:close/>
                  </a:path>
                </a:pathLst>
              </a:custGeom>
              <a:grpFill/>
              <a:ln w="17" cap="flat">
                <a:noFill/>
                <a:prstDash val="solid"/>
                <a:round/>
              </a:ln>
            </p:spPr>
            <p:txBody>
              <a:bodyPr rtlCol="0" anchor="ctr"/>
              <a:lstStyle/>
              <a:p>
                <a:endParaRPr lang="en-US"/>
              </a:p>
            </p:txBody>
          </p:sp>
          <p:sp>
            <p:nvSpPr>
              <p:cNvPr id="105" name="Freeform: Shape 104">
                <a:extLst>
                  <a:ext uri="{FF2B5EF4-FFF2-40B4-BE49-F238E27FC236}">
                    <a16:creationId xmlns:a16="http://schemas.microsoft.com/office/drawing/2014/main" id="{0E8E1F6B-B8E0-754A-4A6A-105A849435E4}"/>
                  </a:ext>
                </a:extLst>
              </p:cNvPr>
              <p:cNvSpPr/>
              <p:nvPr/>
            </p:nvSpPr>
            <p:spPr>
              <a:xfrm flipV="1">
                <a:off x="5073883" y="5348719"/>
                <a:ext cx="58777" cy="94257"/>
              </a:xfrm>
              <a:custGeom>
                <a:avLst/>
                <a:gdLst>
                  <a:gd name="connsiteX0" fmla="*/ 13191 w 58777"/>
                  <a:gd name="connsiteY0" fmla="*/ 8345 h 94257"/>
                  <a:gd name="connsiteX1" fmla="*/ 56907 w 58777"/>
                  <a:gd name="connsiteY1" fmla="*/ 8345 h 94257"/>
                  <a:gd name="connsiteX2" fmla="*/ 56907 w 58777"/>
                  <a:gd name="connsiteY2" fmla="*/ -2192 h 94257"/>
                  <a:gd name="connsiteX3" fmla="*/ -1870 w 58777"/>
                  <a:gd name="connsiteY3" fmla="*/ -2192 h 94257"/>
                  <a:gd name="connsiteX4" fmla="*/ -1870 w 58777"/>
                  <a:gd name="connsiteY4" fmla="*/ 8345 h 94257"/>
                  <a:gd name="connsiteX5" fmla="*/ 17557 w 58777"/>
                  <a:gd name="connsiteY5" fmla="*/ 28149 h 94257"/>
                  <a:gd name="connsiteX6" fmla="*/ 33035 w 58777"/>
                  <a:gd name="connsiteY6" fmla="*/ 44203 h 94257"/>
                  <a:gd name="connsiteX7" fmla="*/ 41429 w 58777"/>
                  <a:gd name="connsiteY7" fmla="*/ 55633 h 94257"/>
                  <a:gd name="connsiteX8" fmla="*/ 43830 w 58777"/>
                  <a:gd name="connsiteY8" fmla="*/ 64840 h 94257"/>
                  <a:gd name="connsiteX9" fmla="*/ 38651 w 58777"/>
                  <a:gd name="connsiteY9" fmla="*/ 76865 h 94257"/>
                  <a:gd name="connsiteX10" fmla="*/ 25157 w 58777"/>
                  <a:gd name="connsiteY10" fmla="*/ 81529 h 94257"/>
                  <a:gd name="connsiteX11" fmla="*/ 12715 w 58777"/>
                  <a:gd name="connsiteY11" fmla="*/ 79485 h 94257"/>
                  <a:gd name="connsiteX12" fmla="*/ -1255 w 58777"/>
                  <a:gd name="connsiteY12" fmla="*/ 73274 h 94257"/>
                  <a:gd name="connsiteX13" fmla="*/ -1255 w 58777"/>
                  <a:gd name="connsiteY13" fmla="*/ 85934 h 94257"/>
                  <a:gd name="connsiteX14" fmla="*/ 12874 w 58777"/>
                  <a:gd name="connsiteY14" fmla="*/ 90518 h 94257"/>
                  <a:gd name="connsiteX15" fmla="*/ 24919 w 58777"/>
                  <a:gd name="connsiteY15" fmla="*/ 92066 h 94257"/>
                  <a:gd name="connsiteX16" fmla="*/ 47858 w 58777"/>
                  <a:gd name="connsiteY16" fmla="*/ 84863 h 94257"/>
                  <a:gd name="connsiteX17" fmla="*/ 56411 w 58777"/>
                  <a:gd name="connsiteY17" fmla="*/ 65654 h 94257"/>
                  <a:gd name="connsiteX18" fmla="*/ 54268 w 58777"/>
                  <a:gd name="connsiteY18" fmla="*/ 54819 h 94257"/>
                  <a:gd name="connsiteX19" fmla="*/ 46489 w 58777"/>
                  <a:gd name="connsiteY19" fmla="*/ 42774 h 94257"/>
                  <a:gd name="connsiteX20" fmla="*/ 36626 w 58777"/>
                  <a:gd name="connsiteY20" fmla="*/ 32376 h 94257"/>
                  <a:gd name="connsiteX21" fmla="*/ 13191 w 58777"/>
                  <a:gd name="connsiteY21" fmla="*/ 8345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191" y="8345"/>
                    </a:moveTo>
                    <a:lnTo>
                      <a:pt x="56907" y="8345"/>
                    </a:lnTo>
                    <a:lnTo>
                      <a:pt x="56907" y="-2192"/>
                    </a:lnTo>
                    <a:lnTo>
                      <a:pt x="-1870" y="-2192"/>
                    </a:lnTo>
                    <a:lnTo>
                      <a:pt x="-1870" y="8345"/>
                    </a:lnTo>
                    <a:cubicBezTo>
                      <a:pt x="2879" y="13266"/>
                      <a:pt x="9355" y="19868"/>
                      <a:pt x="17557" y="28149"/>
                    </a:cubicBezTo>
                    <a:cubicBezTo>
                      <a:pt x="25772" y="36444"/>
                      <a:pt x="30931" y="41795"/>
                      <a:pt x="33035" y="44203"/>
                    </a:cubicBezTo>
                    <a:cubicBezTo>
                      <a:pt x="37043" y="48701"/>
                      <a:pt x="39841" y="52511"/>
                      <a:pt x="41429" y="55633"/>
                    </a:cubicBezTo>
                    <a:cubicBezTo>
                      <a:pt x="43029" y="58755"/>
                      <a:pt x="43830" y="61824"/>
                      <a:pt x="43830" y="64840"/>
                    </a:cubicBezTo>
                    <a:cubicBezTo>
                      <a:pt x="43830" y="69761"/>
                      <a:pt x="42103" y="73770"/>
                      <a:pt x="38651" y="76865"/>
                    </a:cubicBezTo>
                    <a:cubicBezTo>
                      <a:pt x="35198" y="79974"/>
                      <a:pt x="30700" y="81529"/>
                      <a:pt x="25157" y="81529"/>
                    </a:cubicBezTo>
                    <a:cubicBezTo>
                      <a:pt x="21228" y="81529"/>
                      <a:pt x="17080" y="80848"/>
                      <a:pt x="12715" y="79485"/>
                    </a:cubicBezTo>
                    <a:cubicBezTo>
                      <a:pt x="8362" y="78122"/>
                      <a:pt x="3706" y="76052"/>
                      <a:pt x="-1255" y="73274"/>
                    </a:cubicBezTo>
                    <a:lnTo>
                      <a:pt x="-1255" y="85934"/>
                    </a:lnTo>
                    <a:cubicBezTo>
                      <a:pt x="3785" y="87958"/>
                      <a:pt x="8495" y="89486"/>
                      <a:pt x="12874" y="90518"/>
                    </a:cubicBezTo>
                    <a:cubicBezTo>
                      <a:pt x="17266" y="91550"/>
                      <a:pt x="21281" y="92066"/>
                      <a:pt x="24919" y="92066"/>
                    </a:cubicBezTo>
                    <a:cubicBezTo>
                      <a:pt x="34510" y="92066"/>
                      <a:pt x="42156" y="89665"/>
                      <a:pt x="47858" y="84863"/>
                    </a:cubicBezTo>
                    <a:cubicBezTo>
                      <a:pt x="53560" y="80074"/>
                      <a:pt x="56411" y="73671"/>
                      <a:pt x="56411" y="65654"/>
                    </a:cubicBezTo>
                    <a:cubicBezTo>
                      <a:pt x="56411" y="61844"/>
                      <a:pt x="55696" y="58232"/>
                      <a:pt x="54268" y="54819"/>
                    </a:cubicBezTo>
                    <a:cubicBezTo>
                      <a:pt x="52852" y="51419"/>
                      <a:pt x="50259" y="47404"/>
                      <a:pt x="46489" y="42774"/>
                    </a:cubicBezTo>
                    <a:cubicBezTo>
                      <a:pt x="45457" y="41570"/>
                      <a:pt x="42169" y="38104"/>
                      <a:pt x="36626" y="32376"/>
                    </a:cubicBezTo>
                    <a:cubicBezTo>
                      <a:pt x="31097" y="26648"/>
                      <a:pt x="23285" y="18637"/>
                      <a:pt x="13191" y="8345"/>
                    </a:cubicBezTo>
                    <a:close/>
                  </a:path>
                </a:pathLst>
              </a:custGeom>
              <a:grpFill/>
              <a:ln w="17" cap="flat">
                <a:noFill/>
                <a:prstDash val="solid"/>
                <a:round/>
              </a:ln>
            </p:spPr>
            <p:txBody>
              <a:bodyPr rtlCol="0" anchor="ctr"/>
              <a:lstStyle/>
              <a:p>
                <a:endParaRPr lang="en-US"/>
              </a:p>
            </p:txBody>
          </p:sp>
        </p:grpSp>
      </p:grpSp>
      <p:grpSp>
        <p:nvGrpSpPr>
          <p:cNvPr id="106" name="Graphic 3">
            <a:extLst>
              <a:ext uri="{FF2B5EF4-FFF2-40B4-BE49-F238E27FC236}">
                <a16:creationId xmlns:a16="http://schemas.microsoft.com/office/drawing/2014/main" id="{BADCFF23-B3BA-D3DC-3807-059F984C5AA9}"/>
              </a:ext>
            </a:extLst>
          </p:cNvPr>
          <p:cNvGrpSpPr/>
          <p:nvPr/>
        </p:nvGrpSpPr>
        <p:grpSpPr>
          <a:xfrm>
            <a:off x="4385816" y="4412094"/>
            <a:ext cx="324340" cy="100278"/>
            <a:chOff x="4951780" y="4946535"/>
            <a:chExt cx="324340" cy="100278"/>
          </a:xfrm>
          <a:solidFill>
            <a:schemeClr val="tx1"/>
          </a:solidFill>
        </p:grpSpPr>
        <p:sp>
          <p:nvSpPr>
            <p:cNvPr id="107" name="Freeform: Shape 106">
              <a:extLst>
                <a:ext uri="{FF2B5EF4-FFF2-40B4-BE49-F238E27FC236}">
                  <a16:creationId xmlns:a16="http://schemas.microsoft.com/office/drawing/2014/main" id="{4AA9CA94-36C3-C5B5-1A86-2DF6C072742E}"/>
                </a:ext>
              </a:extLst>
            </p:cNvPr>
            <p:cNvSpPr/>
            <p:nvPr/>
          </p:nvSpPr>
          <p:spPr>
            <a:xfrm>
              <a:off x="5189824" y="4992546"/>
              <a:ext cx="44449" cy="12699"/>
            </a:xfrm>
            <a:custGeom>
              <a:avLst/>
              <a:gdLst>
                <a:gd name="connsiteX0" fmla="*/ 44540 w 44449"/>
                <a:gd name="connsiteY0" fmla="*/ 151 h 12699"/>
                <a:gd name="connsiteX1" fmla="*/ 90 w 44449"/>
                <a:gd name="connsiteY1" fmla="*/ 151 h 12699"/>
              </a:gdLst>
              <a:ahLst/>
              <a:cxnLst>
                <a:cxn ang="0">
                  <a:pos x="connsiteX0" y="connsiteY0"/>
                </a:cxn>
                <a:cxn ang="0">
                  <a:pos x="connsiteX1" y="connsiteY1"/>
                </a:cxn>
              </a:cxnLst>
              <a:rect l="l" t="t" r="r" b="b"/>
              <a:pathLst>
                <a:path w="44449" h="12699">
                  <a:moveTo>
                    <a:pt x="44540" y="151"/>
                  </a:moveTo>
                  <a:lnTo>
                    <a:pt x="90" y="151"/>
                  </a:lnTo>
                </a:path>
              </a:pathLst>
            </a:custGeom>
            <a:grpFill/>
            <a:ln w="8848" cap="flat">
              <a:solidFill>
                <a:srgbClr val="000000"/>
              </a:solidFill>
              <a:prstDash val="solid"/>
              <a:round/>
            </a:ln>
          </p:spPr>
          <p:txBody>
            <a:bodyPr rtlCol="0" anchor="ctr"/>
            <a:lstStyle/>
            <a:p>
              <a:endParaRPr lang="en-US"/>
            </a:p>
          </p:txBody>
        </p:sp>
        <p:grpSp>
          <p:nvGrpSpPr>
            <p:cNvPr id="108" name="Graphic 3">
              <a:extLst>
                <a:ext uri="{FF2B5EF4-FFF2-40B4-BE49-F238E27FC236}">
                  <a16:creationId xmlns:a16="http://schemas.microsoft.com/office/drawing/2014/main" id="{96FFC2A1-67FE-C72A-BFFF-25AC2F2097B5}"/>
                </a:ext>
              </a:extLst>
            </p:cNvPr>
            <p:cNvGrpSpPr/>
            <p:nvPr/>
          </p:nvGrpSpPr>
          <p:grpSpPr>
            <a:xfrm>
              <a:off x="4951780" y="4946535"/>
              <a:ext cx="210590" cy="100278"/>
              <a:chOff x="4951780" y="4946535"/>
              <a:chExt cx="210590" cy="100278"/>
            </a:xfrm>
            <a:grpFill/>
          </p:grpSpPr>
          <p:sp>
            <p:nvSpPr>
              <p:cNvPr id="109" name="Freeform: Shape 108">
                <a:extLst>
                  <a:ext uri="{FF2B5EF4-FFF2-40B4-BE49-F238E27FC236}">
                    <a16:creationId xmlns:a16="http://schemas.microsoft.com/office/drawing/2014/main" id="{0F396420-D6E8-3DC7-FDE8-02210C0AA144}"/>
                  </a:ext>
                </a:extLst>
              </p:cNvPr>
              <p:cNvSpPr/>
              <p:nvPr/>
            </p:nvSpPr>
            <p:spPr>
              <a:xfrm flipV="1">
                <a:off x="4951780" y="4946535"/>
                <a:ext cx="63995" cy="96063"/>
              </a:xfrm>
              <a:custGeom>
                <a:avLst/>
                <a:gdLst>
                  <a:gd name="connsiteX0" fmla="*/ 30024 w 63995"/>
                  <a:gd name="connsiteY0" fmla="*/ 83964 h 96063"/>
                  <a:gd name="connsiteX1" fmla="*/ 15478 w 63995"/>
                  <a:gd name="connsiteY1" fmla="*/ 74439 h 96063"/>
                  <a:gd name="connsiteX2" fmla="*/ 10617 w 63995"/>
                  <a:gd name="connsiteY2" fmla="*/ 45824 h 96063"/>
                  <a:gd name="connsiteX3" fmla="*/ 15478 w 63995"/>
                  <a:gd name="connsiteY3" fmla="*/ 17269 h 96063"/>
                  <a:gd name="connsiteX4" fmla="*/ 30024 w 63995"/>
                  <a:gd name="connsiteY4" fmla="*/ 7744 h 96063"/>
                  <a:gd name="connsiteX5" fmla="*/ 44629 w 63995"/>
                  <a:gd name="connsiteY5" fmla="*/ 17269 h 96063"/>
                  <a:gd name="connsiteX6" fmla="*/ 49510 w 63995"/>
                  <a:gd name="connsiteY6" fmla="*/ 45824 h 96063"/>
                  <a:gd name="connsiteX7" fmla="*/ 44629 w 63995"/>
                  <a:gd name="connsiteY7" fmla="*/ 74439 h 96063"/>
                  <a:gd name="connsiteX8" fmla="*/ 30024 w 63995"/>
                  <a:gd name="connsiteY8" fmla="*/ 83964 h 96063"/>
                  <a:gd name="connsiteX9" fmla="*/ 30024 w 63995"/>
                  <a:gd name="connsiteY9" fmla="*/ 93885 h 96063"/>
                  <a:gd name="connsiteX10" fmla="*/ 53816 w 63995"/>
                  <a:gd name="connsiteY10" fmla="*/ 81563 h 96063"/>
                  <a:gd name="connsiteX11" fmla="*/ 62032 w 63995"/>
                  <a:gd name="connsiteY11" fmla="*/ 45824 h 96063"/>
                  <a:gd name="connsiteX12" fmla="*/ 53816 w 63995"/>
                  <a:gd name="connsiteY12" fmla="*/ 10125 h 96063"/>
                  <a:gd name="connsiteX13" fmla="*/ 30024 w 63995"/>
                  <a:gd name="connsiteY13" fmla="*/ -2178 h 96063"/>
                  <a:gd name="connsiteX14" fmla="*/ 6251 w 63995"/>
                  <a:gd name="connsiteY14" fmla="*/ 10125 h 96063"/>
                  <a:gd name="connsiteX15" fmla="*/ -1964 w 63995"/>
                  <a:gd name="connsiteY15" fmla="*/ 45824 h 96063"/>
                  <a:gd name="connsiteX16" fmla="*/ 6251 w 63995"/>
                  <a:gd name="connsiteY16" fmla="*/ 81563 h 96063"/>
                  <a:gd name="connsiteX17" fmla="*/ 30024 w 63995"/>
                  <a:gd name="connsiteY17" fmla="*/ 9388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64"/>
                    </a:moveTo>
                    <a:cubicBezTo>
                      <a:pt x="23581" y="83964"/>
                      <a:pt x="18733" y="80789"/>
                      <a:pt x="15478" y="74439"/>
                    </a:cubicBezTo>
                    <a:cubicBezTo>
                      <a:pt x="12237" y="68102"/>
                      <a:pt x="10617" y="58564"/>
                      <a:pt x="10617" y="45824"/>
                    </a:cubicBezTo>
                    <a:cubicBezTo>
                      <a:pt x="10617" y="33137"/>
                      <a:pt x="12237" y="23619"/>
                      <a:pt x="15478" y="17269"/>
                    </a:cubicBezTo>
                    <a:cubicBezTo>
                      <a:pt x="18733" y="10919"/>
                      <a:pt x="23581" y="7744"/>
                      <a:pt x="30024" y="7744"/>
                    </a:cubicBezTo>
                    <a:cubicBezTo>
                      <a:pt x="36519" y="7744"/>
                      <a:pt x="41388" y="10919"/>
                      <a:pt x="44629" y="17269"/>
                    </a:cubicBezTo>
                    <a:cubicBezTo>
                      <a:pt x="47883" y="23619"/>
                      <a:pt x="49510" y="33137"/>
                      <a:pt x="49510" y="45824"/>
                    </a:cubicBezTo>
                    <a:cubicBezTo>
                      <a:pt x="49510" y="58564"/>
                      <a:pt x="47883" y="68102"/>
                      <a:pt x="44629" y="74439"/>
                    </a:cubicBezTo>
                    <a:cubicBezTo>
                      <a:pt x="41388" y="80789"/>
                      <a:pt x="36519" y="83964"/>
                      <a:pt x="30024" y="83964"/>
                    </a:cubicBezTo>
                    <a:close/>
                    <a:moveTo>
                      <a:pt x="30024" y="93885"/>
                    </a:moveTo>
                    <a:cubicBezTo>
                      <a:pt x="40409" y="93885"/>
                      <a:pt x="48340" y="89778"/>
                      <a:pt x="53816" y="81563"/>
                    </a:cubicBezTo>
                    <a:cubicBezTo>
                      <a:pt x="59293" y="73360"/>
                      <a:pt x="62032" y="61448"/>
                      <a:pt x="62032" y="45824"/>
                    </a:cubicBezTo>
                    <a:cubicBezTo>
                      <a:pt x="62032" y="30240"/>
                      <a:pt x="59293" y="18340"/>
                      <a:pt x="53816" y="10125"/>
                    </a:cubicBezTo>
                    <a:cubicBezTo>
                      <a:pt x="48340" y="1923"/>
                      <a:pt x="40409" y="-2178"/>
                      <a:pt x="30024" y="-2178"/>
                    </a:cubicBezTo>
                    <a:cubicBezTo>
                      <a:pt x="19652" y="-2178"/>
                      <a:pt x="11728" y="1923"/>
                      <a:pt x="6251" y="10125"/>
                    </a:cubicBezTo>
                    <a:cubicBezTo>
                      <a:pt x="774" y="18340"/>
                      <a:pt x="-1964" y="30240"/>
                      <a:pt x="-1964" y="45824"/>
                    </a:cubicBezTo>
                    <a:cubicBezTo>
                      <a:pt x="-1964" y="61448"/>
                      <a:pt x="774" y="73360"/>
                      <a:pt x="6251" y="81563"/>
                    </a:cubicBezTo>
                    <a:cubicBezTo>
                      <a:pt x="11728" y="89778"/>
                      <a:pt x="19652" y="93885"/>
                      <a:pt x="30024" y="93885"/>
                    </a:cubicBezTo>
                    <a:close/>
                  </a:path>
                </a:pathLst>
              </a:custGeom>
              <a:grpFill/>
              <a:ln w="17" cap="flat">
                <a:noFill/>
                <a:prstDash val="solid"/>
                <a:round/>
              </a:ln>
            </p:spPr>
            <p:txBody>
              <a:bodyPr rtlCol="0" anchor="ctr"/>
              <a:lstStyle/>
              <a:p>
                <a:endParaRPr lang="en-US"/>
              </a:p>
            </p:txBody>
          </p:sp>
          <p:sp>
            <p:nvSpPr>
              <p:cNvPr id="110" name="Freeform: Shape 109">
                <a:extLst>
                  <a:ext uri="{FF2B5EF4-FFF2-40B4-BE49-F238E27FC236}">
                    <a16:creationId xmlns:a16="http://schemas.microsoft.com/office/drawing/2014/main" id="{EA4CB97A-7428-0E11-0254-39C3E73E2FD3}"/>
                  </a:ext>
                </a:extLst>
              </p:cNvPr>
              <p:cNvSpPr/>
              <p:nvPr/>
            </p:nvSpPr>
            <p:spPr>
              <a:xfrm flipV="1">
                <a:off x="5037780" y="5025037"/>
                <a:ext cx="13096" cy="15755"/>
              </a:xfrm>
              <a:custGeom>
                <a:avLst/>
                <a:gdLst>
                  <a:gd name="connsiteX0" fmla="*/ -939 w 13096"/>
                  <a:gd name="connsiteY0" fmla="*/ 15513 h 15755"/>
                  <a:gd name="connsiteX1" fmla="*/ 12158 w 13096"/>
                  <a:gd name="connsiteY1" fmla="*/ 15513 h 15755"/>
                  <a:gd name="connsiteX2" fmla="*/ 12158 w 13096"/>
                  <a:gd name="connsiteY2" fmla="*/ -243 h 15755"/>
                  <a:gd name="connsiteX3" fmla="*/ -939 w 13096"/>
                  <a:gd name="connsiteY3" fmla="*/ -243 h 15755"/>
                  <a:gd name="connsiteX4" fmla="*/ -939 w 13096"/>
                  <a:gd name="connsiteY4" fmla="*/ 15513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13"/>
                    </a:moveTo>
                    <a:lnTo>
                      <a:pt x="12158" y="15513"/>
                    </a:lnTo>
                    <a:lnTo>
                      <a:pt x="12158" y="-243"/>
                    </a:lnTo>
                    <a:lnTo>
                      <a:pt x="-939" y="-243"/>
                    </a:lnTo>
                    <a:lnTo>
                      <a:pt x="-939" y="15513"/>
                    </a:lnTo>
                    <a:close/>
                  </a:path>
                </a:pathLst>
              </a:custGeom>
              <a:grpFill/>
              <a:ln w="17" cap="flat">
                <a:noFill/>
                <a:prstDash val="solid"/>
                <a:round/>
              </a:ln>
            </p:spPr>
            <p:txBody>
              <a:bodyPr rtlCol="0" anchor="ctr"/>
              <a:lstStyle/>
              <a:p>
                <a:endParaRPr lang="en-US"/>
              </a:p>
            </p:txBody>
          </p:sp>
          <p:sp>
            <p:nvSpPr>
              <p:cNvPr id="111" name="Freeform: Shape 110">
                <a:extLst>
                  <a:ext uri="{FF2B5EF4-FFF2-40B4-BE49-F238E27FC236}">
                    <a16:creationId xmlns:a16="http://schemas.microsoft.com/office/drawing/2014/main" id="{34A582E8-D094-6870-0679-55C31D3E923D}"/>
                  </a:ext>
                </a:extLst>
              </p:cNvPr>
              <p:cNvSpPr/>
              <p:nvPr/>
            </p:nvSpPr>
            <p:spPr>
              <a:xfrm flipV="1">
                <a:off x="5074260" y="4946535"/>
                <a:ext cx="60940" cy="96063"/>
              </a:xfrm>
              <a:custGeom>
                <a:avLst/>
                <a:gdLst>
                  <a:gd name="connsiteX0" fmla="*/ 39907 w 60940"/>
                  <a:gd name="connsiteY0" fmla="*/ 49555 h 96063"/>
                  <a:gd name="connsiteX1" fmla="*/ 53936 w 60940"/>
                  <a:gd name="connsiteY1" fmla="*/ 41538 h 96063"/>
                  <a:gd name="connsiteX2" fmla="*/ 58996 w 60940"/>
                  <a:gd name="connsiteY2" fmla="*/ 26536 h 96063"/>
                  <a:gd name="connsiteX3" fmla="*/ 49571 w 60940"/>
                  <a:gd name="connsiteY3" fmla="*/ 5323 h 96063"/>
                  <a:gd name="connsiteX4" fmla="*/ 22782 w 60940"/>
                  <a:gd name="connsiteY4" fmla="*/ -2178 h 96063"/>
                  <a:gd name="connsiteX5" fmla="*/ 10796 w 60940"/>
                  <a:gd name="connsiteY5" fmla="*/ -1027 h 96063"/>
                  <a:gd name="connsiteX6" fmla="*/ -1944 w 60940"/>
                  <a:gd name="connsiteY6" fmla="*/ 2426 h 96063"/>
                  <a:gd name="connsiteX7" fmla="*/ -1944 w 60940"/>
                  <a:gd name="connsiteY7" fmla="*/ 14510 h 96063"/>
                  <a:gd name="connsiteX8" fmla="*/ 9447 w 60940"/>
                  <a:gd name="connsiteY8" fmla="*/ 9927 h 96063"/>
                  <a:gd name="connsiteX9" fmla="*/ 22424 w 60940"/>
                  <a:gd name="connsiteY9" fmla="*/ 8379 h 96063"/>
                  <a:gd name="connsiteX10" fmla="*/ 40363 w 60940"/>
                  <a:gd name="connsiteY10" fmla="*/ 13022 h 96063"/>
                  <a:gd name="connsiteX11" fmla="*/ 46534 w 60940"/>
                  <a:gd name="connsiteY11" fmla="*/ 26536 h 96063"/>
                  <a:gd name="connsiteX12" fmla="*/ 40800 w 60940"/>
                  <a:gd name="connsiteY12" fmla="*/ 39335 h 96063"/>
                  <a:gd name="connsiteX13" fmla="*/ 24845 w 60940"/>
                  <a:gd name="connsiteY13" fmla="*/ 43959 h 96063"/>
                  <a:gd name="connsiteX14" fmla="*/ 14050 w 60940"/>
                  <a:gd name="connsiteY14" fmla="*/ 43959 h 96063"/>
                  <a:gd name="connsiteX15" fmla="*/ 14050 w 60940"/>
                  <a:gd name="connsiteY15" fmla="*/ 54258 h 96063"/>
                  <a:gd name="connsiteX16" fmla="*/ 25341 w 60940"/>
                  <a:gd name="connsiteY16" fmla="*/ 54258 h 96063"/>
                  <a:gd name="connsiteX17" fmla="*/ 39470 w 60940"/>
                  <a:gd name="connsiteY17" fmla="*/ 57948 h 96063"/>
                  <a:gd name="connsiteX18" fmla="*/ 44372 w 60940"/>
                  <a:gd name="connsiteY18" fmla="*/ 68585 h 96063"/>
                  <a:gd name="connsiteX19" fmla="*/ 39311 w 60940"/>
                  <a:gd name="connsiteY19" fmla="*/ 79519 h 96063"/>
                  <a:gd name="connsiteX20" fmla="*/ 24845 w 60940"/>
                  <a:gd name="connsiteY20" fmla="*/ 83348 h 96063"/>
                  <a:gd name="connsiteX21" fmla="*/ 13792 w 60940"/>
                  <a:gd name="connsiteY21" fmla="*/ 82217 h 96063"/>
                  <a:gd name="connsiteX22" fmla="*/ 834 w 60940"/>
                  <a:gd name="connsiteY22" fmla="*/ 78765 h 96063"/>
                  <a:gd name="connsiteX23" fmla="*/ 834 w 60940"/>
                  <a:gd name="connsiteY23" fmla="*/ 89917 h 96063"/>
                  <a:gd name="connsiteX24" fmla="*/ 14209 w 60940"/>
                  <a:gd name="connsiteY24" fmla="*/ 92893 h 96063"/>
                  <a:gd name="connsiteX25" fmla="*/ 25957 w 60940"/>
                  <a:gd name="connsiteY25" fmla="*/ 93885 h 96063"/>
                  <a:gd name="connsiteX26" fmla="*/ 48519 w 60940"/>
                  <a:gd name="connsiteY26" fmla="*/ 87397 h 96063"/>
                  <a:gd name="connsiteX27" fmla="*/ 56833 w 60940"/>
                  <a:gd name="connsiteY27" fmla="*/ 69894 h 96063"/>
                  <a:gd name="connsiteX28" fmla="*/ 52428 w 60940"/>
                  <a:gd name="connsiteY28" fmla="*/ 56897 h 96063"/>
                  <a:gd name="connsiteX29" fmla="*/ 39907 w 60940"/>
                  <a:gd name="connsiteY29" fmla="*/ 4955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40" h="96063">
                    <a:moveTo>
                      <a:pt x="39907" y="49555"/>
                    </a:moveTo>
                    <a:cubicBezTo>
                      <a:pt x="45899" y="48271"/>
                      <a:pt x="50576" y="45599"/>
                      <a:pt x="53936" y="41538"/>
                    </a:cubicBezTo>
                    <a:cubicBezTo>
                      <a:pt x="57310" y="37490"/>
                      <a:pt x="58996" y="32489"/>
                      <a:pt x="58996" y="26536"/>
                    </a:cubicBezTo>
                    <a:cubicBezTo>
                      <a:pt x="58996" y="17408"/>
                      <a:pt x="55854" y="10337"/>
                      <a:pt x="49571" y="5323"/>
                    </a:cubicBezTo>
                    <a:cubicBezTo>
                      <a:pt x="43287" y="322"/>
                      <a:pt x="34357" y="-2178"/>
                      <a:pt x="22782" y="-2178"/>
                    </a:cubicBezTo>
                    <a:cubicBezTo>
                      <a:pt x="18905" y="-2178"/>
                      <a:pt x="14910" y="-1794"/>
                      <a:pt x="10796" y="-1027"/>
                    </a:cubicBezTo>
                    <a:cubicBezTo>
                      <a:pt x="6682" y="-260"/>
                      <a:pt x="2435" y="891"/>
                      <a:pt x="-1944" y="2426"/>
                    </a:cubicBezTo>
                    <a:lnTo>
                      <a:pt x="-1944" y="14510"/>
                    </a:lnTo>
                    <a:cubicBezTo>
                      <a:pt x="1522" y="12486"/>
                      <a:pt x="5319" y="10958"/>
                      <a:pt x="9447" y="9927"/>
                    </a:cubicBezTo>
                    <a:cubicBezTo>
                      <a:pt x="13587" y="8895"/>
                      <a:pt x="17913" y="8379"/>
                      <a:pt x="22424" y="8379"/>
                    </a:cubicBezTo>
                    <a:cubicBezTo>
                      <a:pt x="30269" y="8379"/>
                      <a:pt x="36249" y="9927"/>
                      <a:pt x="40363" y="13022"/>
                    </a:cubicBezTo>
                    <a:cubicBezTo>
                      <a:pt x="44477" y="16118"/>
                      <a:pt x="46534" y="20622"/>
                      <a:pt x="46534" y="26536"/>
                    </a:cubicBezTo>
                    <a:cubicBezTo>
                      <a:pt x="46534" y="31999"/>
                      <a:pt x="44623" y="36266"/>
                      <a:pt x="40800" y="39335"/>
                    </a:cubicBezTo>
                    <a:cubicBezTo>
                      <a:pt x="36976" y="42417"/>
                      <a:pt x="31658" y="43959"/>
                      <a:pt x="24845" y="43959"/>
                    </a:cubicBezTo>
                    <a:lnTo>
                      <a:pt x="14050" y="43959"/>
                    </a:lnTo>
                    <a:lnTo>
                      <a:pt x="14050" y="54258"/>
                    </a:lnTo>
                    <a:lnTo>
                      <a:pt x="25341" y="54258"/>
                    </a:lnTo>
                    <a:cubicBezTo>
                      <a:pt x="31493" y="54258"/>
                      <a:pt x="36202" y="55488"/>
                      <a:pt x="39470" y="57948"/>
                    </a:cubicBezTo>
                    <a:cubicBezTo>
                      <a:pt x="42738" y="60409"/>
                      <a:pt x="44372" y="63955"/>
                      <a:pt x="44372" y="68585"/>
                    </a:cubicBezTo>
                    <a:cubicBezTo>
                      <a:pt x="44372" y="73334"/>
                      <a:pt x="42685" y="76979"/>
                      <a:pt x="39311" y="79519"/>
                    </a:cubicBezTo>
                    <a:cubicBezTo>
                      <a:pt x="35951" y="82072"/>
                      <a:pt x="31129" y="83348"/>
                      <a:pt x="24845" y="83348"/>
                    </a:cubicBezTo>
                    <a:cubicBezTo>
                      <a:pt x="21406" y="83348"/>
                      <a:pt x="17721" y="82971"/>
                      <a:pt x="13792" y="82217"/>
                    </a:cubicBezTo>
                    <a:cubicBezTo>
                      <a:pt x="9863" y="81477"/>
                      <a:pt x="5544" y="80326"/>
                      <a:pt x="834" y="78765"/>
                    </a:cubicBezTo>
                    <a:lnTo>
                      <a:pt x="834" y="89917"/>
                    </a:lnTo>
                    <a:cubicBezTo>
                      <a:pt x="5597" y="91240"/>
                      <a:pt x="10055" y="92232"/>
                      <a:pt x="14209" y="92893"/>
                    </a:cubicBezTo>
                    <a:cubicBezTo>
                      <a:pt x="18363" y="93555"/>
                      <a:pt x="22279" y="93885"/>
                      <a:pt x="25957" y="93885"/>
                    </a:cubicBezTo>
                    <a:cubicBezTo>
                      <a:pt x="35468" y="93885"/>
                      <a:pt x="42989" y="91723"/>
                      <a:pt x="48519" y="87397"/>
                    </a:cubicBezTo>
                    <a:cubicBezTo>
                      <a:pt x="54062" y="83084"/>
                      <a:pt x="56833" y="77250"/>
                      <a:pt x="56833" y="69894"/>
                    </a:cubicBezTo>
                    <a:cubicBezTo>
                      <a:pt x="56833" y="64761"/>
                      <a:pt x="55365" y="60429"/>
                      <a:pt x="52428" y="56897"/>
                    </a:cubicBezTo>
                    <a:cubicBezTo>
                      <a:pt x="49491" y="53365"/>
                      <a:pt x="45317" y="50917"/>
                      <a:pt x="39907" y="49555"/>
                    </a:cubicBezTo>
                    <a:close/>
                  </a:path>
                </a:pathLst>
              </a:custGeom>
              <a:grpFill/>
              <a:ln w="17" cap="flat">
                <a:noFill/>
                <a:prstDash val="solid"/>
                <a:round/>
              </a:ln>
            </p:spPr>
            <p:txBody>
              <a:bodyPr rtlCol="0" anchor="ctr"/>
              <a:lstStyle/>
              <a:p>
                <a:endParaRPr lang="en-US"/>
              </a:p>
            </p:txBody>
          </p:sp>
        </p:grpSp>
      </p:grpSp>
      <p:grpSp>
        <p:nvGrpSpPr>
          <p:cNvPr id="112" name="Graphic 3">
            <a:extLst>
              <a:ext uri="{FF2B5EF4-FFF2-40B4-BE49-F238E27FC236}">
                <a16:creationId xmlns:a16="http://schemas.microsoft.com/office/drawing/2014/main" id="{E5CEF9C1-F178-A68A-063F-F84FCB232D7B}"/>
              </a:ext>
            </a:extLst>
          </p:cNvPr>
          <p:cNvGrpSpPr/>
          <p:nvPr/>
        </p:nvGrpSpPr>
        <p:grpSpPr>
          <a:xfrm>
            <a:off x="4385816" y="4009923"/>
            <a:ext cx="324340" cy="100278"/>
            <a:chOff x="4951780" y="4544364"/>
            <a:chExt cx="324340" cy="100278"/>
          </a:xfrm>
          <a:solidFill>
            <a:schemeClr val="tx1"/>
          </a:solidFill>
        </p:grpSpPr>
        <p:sp>
          <p:nvSpPr>
            <p:cNvPr id="113" name="Freeform: Shape 112">
              <a:extLst>
                <a:ext uri="{FF2B5EF4-FFF2-40B4-BE49-F238E27FC236}">
                  <a16:creationId xmlns:a16="http://schemas.microsoft.com/office/drawing/2014/main" id="{196667A3-914F-E577-4B65-E3962F2AE3F9}"/>
                </a:ext>
              </a:extLst>
            </p:cNvPr>
            <p:cNvSpPr/>
            <p:nvPr/>
          </p:nvSpPr>
          <p:spPr>
            <a:xfrm>
              <a:off x="5189824" y="4590375"/>
              <a:ext cx="44449" cy="12699"/>
            </a:xfrm>
            <a:custGeom>
              <a:avLst/>
              <a:gdLst>
                <a:gd name="connsiteX0" fmla="*/ 44540 w 44449"/>
                <a:gd name="connsiteY0" fmla="*/ 120 h 12699"/>
                <a:gd name="connsiteX1" fmla="*/ 90 w 44449"/>
                <a:gd name="connsiteY1" fmla="*/ 120 h 12699"/>
              </a:gdLst>
              <a:ahLst/>
              <a:cxnLst>
                <a:cxn ang="0">
                  <a:pos x="connsiteX0" y="connsiteY0"/>
                </a:cxn>
                <a:cxn ang="0">
                  <a:pos x="connsiteX1" y="connsiteY1"/>
                </a:cxn>
              </a:cxnLst>
              <a:rect l="l" t="t" r="r" b="b"/>
              <a:pathLst>
                <a:path w="44449" h="12699">
                  <a:moveTo>
                    <a:pt x="44540" y="120"/>
                  </a:moveTo>
                  <a:lnTo>
                    <a:pt x="90" y="120"/>
                  </a:lnTo>
                </a:path>
              </a:pathLst>
            </a:custGeom>
            <a:grpFill/>
            <a:ln w="8848" cap="flat">
              <a:solidFill>
                <a:srgbClr val="000000"/>
              </a:solidFill>
              <a:prstDash val="solid"/>
              <a:round/>
            </a:ln>
          </p:spPr>
          <p:txBody>
            <a:bodyPr rtlCol="0" anchor="ctr"/>
            <a:lstStyle/>
            <a:p>
              <a:endParaRPr lang="en-US"/>
            </a:p>
          </p:txBody>
        </p:sp>
        <p:grpSp>
          <p:nvGrpSpPr>
            <p:cNvPr id="114" name="Graphic 3">
              <a:extLst>
                <a:ext uri="{FF2B5EF4-FFF2-40B4-BE49-F238E27FC236}">
                  <a16:creationId xmlns:a16="http://schemas.microsoft.com/office/drawing/2014/main" id="{8EBF9B2E-1080-7835-E419-C4EC41212EC3}"/>
                </a:ext>
              </a:extLst>
            </p:cNvPr>
            <p:cNvGrpSpPr/>
            <p:nvPr/>
          </p:nvGrpSpPr>
          <p:grpSpPr>
            <a:xfrm>
              <a:off x="4951780" y="4544364"/>
              <a:ext cx="214099" cy="100278"/>
              <a:chOff x="4951780" y="4544364"/>
              <a:chExt cx="214099" cy="100278"/>
            </a:xfrm>
            <a:grpFill/>
          </p:grpSpPr>
          <p:sp>
            <p:nvSpPr>
              <p:cNvPr id="115" name="Freeform: Shape 114">
                <a:extLst>
                  <a:ext uri="{FF2B5EF4-FFF2-40B4-BE49-F238E27FC236}">
                    <a16:creationId xmlns:a16="http://schemas.microsoft.com/office/drawing/2014/main" id="{26782363-FC5A-717B-676F-F7B145894FA9}"/>
                  </a:ext>
                </a:extLst>
              </p:cNvPr>
              <p:cNvSpPr/>
              <p:nvPr/>
            </p:nvSpPr>
            <p:spPr>
              <a:xfrm flipV="1">
                <a:off x="4951780" y="4544364"/>
                <a:ext cx="63995" cy="96063"/>
              </a:xfrm>
              <a:custGeom>
                <a:avLst/>
                <a:gdLst>
                  <a:gd name="connsiteX0" fmla="*/ 30024 w 63995"/>
                  <a:gd name="connsiteY0" fmla="*/ 83932 h 96063"/>
                  <a:gd name="connsiteX1" fmla="*/ 15478 w 63995"/>
                  <a:gd name="connsiteY1" fmla="*/ 74407 h 96063"/>
                  <a:gd name="connsiteX2" fmla="*/ 10617 w 63995"/>
                  <a:gd name="connsiteY2" fmla="*/ 45792 h 96063"/>
                  <a:gd name="connsiteX3" fmla="*/ 15478 w 63995"/>
                  <a:gd name="connsiteY3" fmla="*/ 17237 h 96063"/>
                  <a:gd name="connsiteX4" fmla="*/ 30024 w 63995"/>
                  <a:gd name="connsiteY4" fmla="*/ 7712 h 96063"/>
                  <a:gd name="connsiteX5" fmla="*/ 44629 w 63995"/>
                  <a:gd name="connsiteY5" fmla="*/ 17237 h 96063"/>
                  <a:gd name="connsiteX6" fmla="*/ 49510 w 63995"/>
                  <a:gd name="connsiteY6" fmla="*/ 45792 h 96063"/>
                  <a:gd name="connsiteX7" fmla="*/ 44629 w 63995"/>
                  <a:gd name="connsiteY7" fmla="*/ 74407 h 96063"/>
                  <a:gd name="connsiteX8" fmla="*/ 30024 w 63995"/>
                  <a:gd name="connsiteY8" fmla="*/ 83932 h 96063"/>
                  <a:gd name="connsiteX9" fmla="*/ 30024 w 63995"/>
                  <a:gd name="connsiteY9" fmla="*/ 93854 h 96063"/>
                  <a:gd name="connsiteX10" fmla="*/ 53816 w 63995"/>
                  <a:gd name="connsiteY10" fmla="*/ 81531 h 96063"/>
                  <a:gd name="connsiteX11" fmla="*/ 62032 w 63995"/>
                  <a:gd name="connsiteY11" fmla="*/ 45792 h 96063"/>
                  <a:gd name="connsiteX12" fmla="*/ 53816 w 63995"/>
                  <a:gd name="connsiteY12" fmla="*/ 10093 h 96063"/>
                  <a:gd name="connsiteX13" fmla="*/ 30024 w 63995"/>
                  <a:gd name="connsiteY13" fmla="*/ -2210 h 96063"/>
                  <a:gd name="connsiteX14" fmla="*/ 6251 w 63995"/>
                  <a:gd name="connsiteY14" fmla="*/ 10093 h 96063"/>
                  <a:gd name="connsiteX15" fmla="*/ -1964 w 63995"/>
                  <a:gd name="connsiteY15" fmla="*/ 45792 h 96063"/>
                  <a:gd name="connsiteX16" fmla="*/ 6251 w 63995"/>
                  <a:gd name="connsiteY16" fmla="*/ 81531 h 96063"/>
                  <a:gd name="connsiteX17" fmla="*/ 30024 w 63995"/>
                  <a:gd name="connsiteY17" fmla="*/ 93854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32"/>
                    </a:moveTo>
                    <a:cubicBezTo>
                      <a:pt x="23581" y="83932"/>
                      <a:pt x="18733" y="80757"/>
                      <a:pt x="15478" y="74407"/>
                    </a:cubicBezTo>
                    <a:cubicBezTo>
                      <a:pt x="12237" y="68070"/>
                      <a:pt x="10617" y="58532"/>
                      <a:pt x="10617" y="45792"/>
                    </a:cubicBezTo>
                    <a:cubicBezTo>
                      <a:pt x="10617" y="33106"/>
                      <a:pt x="12237" y="23587"/>
                      <a:pt x="15478" y="17237"/>
                    </a:cubicBezTo>
                    <a:cubicBezTo>
                      <a:pt x="18733" y="10887"/>
                      <a:pt x="23581" y="7712"/>
                      <a:pt x="30024" y="7712"/>
                    </a:cubicBezTo>
                    <a:cubicBezTo>
                      <a:pt x="36519" y="7712"/>
                      <a:pt x="41388" y="10887"/>
                      <a:pt x="44629" y="17237"/>
                    </a:cubicBezTo>
                    <a:cubicBezTo>
                      <a:pt x="47883" y="23587"/>
                      <a:pt x="49510" y="33106"/>
                      <a:pt x="49510" y="45792"/>
                    </a:cubicBezTo>
                    <a:cubicBezTo>
                      <a:pt x="49510" y="58532"/>
                      <a:pt x="47883" y="68070"/>
                      <a:pt x="44629" y="74407"/>
                    </a:cubicBezTo>
                    <a:cubicBezTo>
                      <a:pt x="41388" y="80757"/>
                      <a:pt x="36519" y="83932"/>
                      <a:pt x="30024" y="83932"/>
                    </a:cubicBezTo>
                    <a:close/>
                    <a:moveTo>
                      <a:pt x="30024" y="93854"/>
                    </a:moveTo>
                    <a:cubicBezTo>
                      <a:pt x="40409" y="93854"/>
                      <a:pt x="48340" y="89746"/>
                      <a:pt x="53816" y="81531"/>
                    </a:cubicBezTo>
                    <a:cubicBezTo>
                      <a:pt x="59293" y="73329"/>
                      <a:pt x="62032" y="61416"/>
                      <a:pt x="62032" y="45792"/>
                    </a:cubicBezTo>
                    <a:cubicBezTo>
                      <a:pt x="62032" y="30208"/>
                      <a:pt x="59293" y="18309"/>
                      <a:pt x="53816" y="10093"/>
                    </a:cubicBezTo>
                    <a:cubicBezTo>
                      <a:pt x="48340" y="1891"/>
                      <a:pt x="40409" y="-2210"/>
                      <a:pt x="30024" y="-2210"/>
                    </a:cubicBezTo>
                    <a:cubicBezTo>
                      <a:pt x="19652" y="-2210"/>
                      <a:pt x="11728" y="1891"/>
                      <a:pt x="6251" y="10093"/>
                    </a:cubicBezTo>
                    <a:cubicBezTo>
                      <a:pt x="774" y="18309"/>
                      <a:pt x="-1964" y="30208"/>
                      <a:pt x="-1964" y="45792"/>
                    </a:cubicBezTo>
                    <a:cubicBezTo>
                      <a:pt x="-1964" y="61416"/>
                      <a:pt x="774" y="73329"/>
                      <a:pt x="6251" y="81531"/>
                    </a:cubicBezTo>
                    <a:cubicBezTo>
                      <a:pt x="11728" y="89746"/>
                      <a:pt x="19652" y="93854"/>
                      <a:pt x="30024" y="93854"/>
                    </a:cubicBezTo>
                    <a:close/>
                  </a:path>
                </a:pathLst>
              </a:custGeom>
              <a:grpFill/>
              <a:ln w="17" cap="flat">
                <a:noFill/>
                <a:prstDash val="solid"/>
                <a:round/>
              </a:ln>
            </p:spPr>
            <p:txBody>
              <a:bodyPr rtlCol="0" anchor="ctr"/>
              <a:lstStyle/>
              <a:p>
                <a:endParaRPr lang="en-US"/>
              </a:p>
            </p:txBody>
          </p:sp>
          <p:sp>
            <p:nvSpPr>
              <p:cNvPr id="116" name="Freeform: Shape 115">
                <a:extLst>
                  <a:ext uri="{FF2B5EF4-FFF2-40B4-BE49-F238E27FC236}">
                    <a16:creationId xmlns:a16="http://schemas.microsoft.com/office/drawing/2014/main" id="{92DF570D-A47C-ABBC-E7B9-0CE7286409B1}"/>
                  </a:ext>
                </a:extLst>
              </p:cNvPr>
              <p:cNvSpPr/>
              <p:nvPr/>
            </p:nvSpPr>
            <p:spPr>
              <a:xfrm flipV="1">
                <a:off x="5037780" y="4622866"/>
                <a:ext cx="13096" cy="15755"/>
              </a:xfrm>
              <a:custGeom>
                <a:avLst/>
                <a:gdLst>
                  <a:gd name="connsiteX0" fmla="*/ -939 w 13096"/>
                  <a:gd name="connsiteY0" fmla="*/ 15482 h 15755"/>
                  <a:gd name="connsiteX1" fmla="*/ 12158 w 13096"/>
                  <a:gd name="connsiteY1" fmla="*/ 15482 h 15755"/>
                  <a:gd name="connsiteX2" fmla="*/ 12158 w 13096"/>
                  <a:gd name="connsiteY2" fmla="*/ -274 h 15755"/>
                  <a:gd name="connsiteX3" fmla="*/ -939 w 13096"/>
                  <a:gd name="connsiteY3" fmla="*/ -274 h 15755"/>
                  <a:gd name="connsiteX4" fmla="*/ -939 w 13096"/>
                  <a:gd name="connsiteY4" fmla="*/ 15482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82"/>
                    </a:moveTo>
                    <a:lnTo>
                      <a:pt x="12158" y="15482"/>
                    </a:lnTo>
                    <a:lnTo>
                      <a:pt x="12158" y="-274"/>
                    </a:lnTo>
                    <a:lnTo>
                      <a:pt x="-939" y="-274"/>
                    </a:lnTo>
                    <a:lnTo>
                      <a:pt x="-939" y="15482"/>
                    </a:lnTo>
                    <a:close/>
                  </a:path>
                </a:pathLst>
              </a:custGeom>
              <a:grpFill/>
              <a:ln w="17" cap="flat">
                <a:noFill/>
                <a:prstDash val="solid"/>
                <a:round/>
              </a:ln>
            </p:spPr>
            <p:txBody>
              <a:bodyPr rtlCol="0" anchor="ctr"/>
              <a:lstStyle/>
              <a:p>
                <a:endParaRPr lang="en-US"/>
              </a:p>
            </p:txBody>
          </p:sp>
          <p:sp>
            <p:nvSpPr>
              <p:cNvPr id="117" name="Freeform: Shape 116">
                <a:extLst>
                  <a:ext uri="{FF2B5EF4-FFF2-40B4-BE49-F238E27FC236}">
                    <a16:creationId xmlns:a16="http://schemas.microsoft.com/office/drawing/2014/main" id="{F025DD99-C59F-341E-968F-3D444C8EDA51}"/>
                  </a:ext>
                </a:extLst>
              </p:cNvPr>
              <p:cNvSpPr/>
              <p:nvPr/>
            </p:nvSpPr>
            <p:spPr>
              <a:xfrm flipV="1">
                <a:off x="5070787" y="4546031"/>
                <a:ext cx="67468" cy="92590"/>
              </a:xfrm>
              <a:custGeom>
                <a:avLst/>
                <a:gdLst>
                  <a:gd name="connsiteX0" fmla="*/ 39858 w 67468"/>
                  <a:gd name="connsiteY0" fmla="*/ 79464 h 92590"/>
                  <a:gd name="connsiteX1" fmla="*/ 8227 w 67468"/>
                  <a:gd name="connsiteY1" fmla="*/ 30033 h 92590"/>
                  <a:gd name="connsiteX2" fmla="*/ 39858 w 67468"/>
                  <a:gd name="connsiteY2" fmla="*/ 30033 h 92590"/>
                  <a:gd name="connsiteX3" fmla="*/ 39858 w 67468"/>
                  <a:gd name="connsiteY3" fmla="*/ 79464 h 92590"/>
                  <a:gd name="connsiteX4" fmla="*/ 36564 w 67468"/>
                  <a:gd name="connsiteY4" fmla="*/ 90378 h 92590"/>
                  <a:gd name="connsiteX5" fmla="*/ 52319 w 67468"/>
                  <a:gd name="connsiteY5" fmla="*/ 90378 h 92590"/>
                  <a:gd name="connsiteX6" fmla="*/ 52319 w 67468"/>
                  <a:gd name="connsiteY6" fmla="*/ 30033 h 92590"/>
                  <a:gd name="connsiteX7" fmla="*/ 65535 w 67468"/>
                  <a:gd name="connsiteY7" fmla="*/ 30033 h 92590"/>
                  <a:gd name="connsiteX8" fmla="*/ 65535 w 67468"/>
                  <a:gd name="connsiteY8" fmla="*/ 19615 h 92590"/>
                  <a:gd name="connsiteX9" fmla="*/ 52319 w 67468"/>
                  <a:gd name="connsiteY9" fmla="*/ 19615 h 92590"/>
                  <a:gd name="connsiteX10" fmla="*/ 52319 w 67468"/>
                  <a:gd name="connsiteY10" fmla="*/ -2213 h 92590"/>
                  <a:gd name="connsiteX11" fmla="*/ 39858 w 67468"/>
                  <a:gd name="connsiteY11" fmla="*/ -2213 h 92590"/>
                  <a:gd name="connsiteX12" fmla="*/ 39858 w 67468"/>
                  <a:gd name="connsiteY12" fmla="*/ 19615 h 92590"/>
                  <a:gd name="connsiteX13" fmla="*/ -1933 w 67468"/>
                  <a:gd name="connsiteY13" fmla="*/ 19615 h 92590"/>
                  <a:gd name="connsiteX14" fmla="*/ -1933 w 67468"/>
                  <a:gd name="connsiteY14" fmla="*/ 31700 h 92590"/>
                  <a:gd name="connsiteX15" fmla="*/ 36564 w 67468"/>
                  <a:gd name="connsiteY15" fmla="*/ 90378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68" h="92590">
                    <a:moveTo>
                      <a:pt x="39858" y="79464"/>
                    </a:moveTo>
                    <a:lnTo>
                      <a:pt x="8227" y="30033"/>
                    </a:lnTo>
                    <a:lnTo>
                      <a:pt x="39858" y="30033"/>
                    </a:lnTo>
                    <a:lnTo>
                      <a:pt x="39858" y="79464"/>
                    </a:lnTo>
                    <a:close/>
                    <a:moveTo>
                      <a:pt x="36564" y="90378"/>
                    </a:moveTo>
                    <a:lnTo>
                      <a:pt x="52319" y="90378"/>
                    </a:lnTo>
                    <a:lnTo>
                      <a:pt x="52319" y="30033"/>
                    </a:lnTo>
                    <a:lnTo>
                      <a:pt x="65535" y="30033"/>
                    </a:lnTo>
                    <a:lnTo>
                      <a:pt x="65535" y="19615"/>
                    </a:lnTo>
                    <a:lnTo>
                      <a:pt x="52319" y="19615"/>
                    </a:lnTo>
                    <a:lnTo>
                      <a:pt x="52319" y="-2213"/>
                    </a:lnTo>
                    <a:lnTo>
                      <a:pt x="39858" y="-2213"/>
                    </a:lnTo>
                    <a:lnTo>
                      <a:pt x="39858" y="19615"/>
                    </a:lnTo>
                    <a:lnTo>
                      <a:pt x="-1933" y="19615"/>
                    </a:lnTo>
                    <a:lnTo>
                      <a:pt x="-1933" y="31700"/>
                    </a:lnTo>
                    <a:lnTo>
                      <a:pt x="36564" y="90378"/>
                    </a:lnTo>
                    <a:close/>
                  </a:path>
                </a:pathLst>
              </a:custGeom>
              <a:grpFill/>
              <a:ln w="17" cap="flat">
                <a:noFill/>
                <a:prstDash val="solid"/>
                <a:round/>
              </a:ln>
            </p:spPr>
            <p:txBody>
              <a:bodyPr rtlCol="0" anchor="ctr"/>
              <a:lstStyle/>
              <a:p>
                <a:endParaRPr lang="en-US"/>
              </a:p>
            </p:txBody>
          </p:sp>
        </p:grpSp>
      </p:grpSp>
      <p:grpSp>
        <p:nvGrpSpPr>
          <p:cNvPr id="118" name="Graphic 3">
            <a:extLst>
              <a:ext uri="{FF2B5EF4-FFF2-40B4-BE49-F238E27FC236}">
                <a16:creationId xmlns:a16="http://schemas.microsoft.com/office/drawing/2014/main" id="{8BBDF598-5EB6-107D-2FF9-DABE5B5BACB5}"/>
              </a:ext>
            </a:extLst>
          </p:cNvPr>
          <p:cNvGrpSpPr/>
          <p:nvPr/>
        </p:nvGrpSpPr>
        <p:grpSpPr>
          <a:xfrm>
            <a:off x="4385816" y="3607751"/>
            <a:ext cx="324340" cy="100278"/>
            <a:chOff x="4951780" y="4142192"/>
            <a:chExt cx="324340" cy="100278"/>
          </a:xfrm>
          <a:solidFill>
            <a:schemeClr val="tx1"/>
          </a:solidFill>
        </p:grpSpPr>
        <p:sp>
          <p:nvSpPr>
            <p:cNvPr id="119" name="Freeform: Shape 118">
              <a:extLst>
                <a:ext uri="{FF2B5EF4-FFF2-40B4-BE49-F238E27FC236}">
                  <a16:creationId xmlns:a16="http://schemas.microsoft.com/office/drawing/2014/main" id="{37FC15A1-D974-6A81-8C82-A9143A67B793}"/>
                </a:ext>
              </a:extLst>
            </p:cNvPr>
            <p:cNvSpPr/>
            <p:nvPr/>
          </p:nvSpPr>
          <p:spPr>
            <a:xfrm>
              <a:off x="5189824" y="4188200"/>
              <a:ext cx="44449" cy="12699"/>
            </a:xfrm>
            <a:custGeom>
              <a:avLst/>
              <a:gdLst>
                <a:gd name="connsiteX0" fmla="*/ 44540 w 44449"/>
                <a:gd name="connsiteY0" fmla="*/ 88 h 12699"/>
                <a:gd name="connsiteX1" fmla="*/ 90 w 44449"/>
                <a:gd name="connsiteY1" fmla="*/ 88 h 12699"/>
              </a:gdLst>
              <a:ahLst/>
              <a:cxnLst>
                <a:cxn ang="0">
                  <a:pos x="connsiteX0" y="connsiteY0"/>
                </a:cxn>
                <a:cxn ang="0">
                  <a:pos x="connsiteX1" y="connsiteY1"/>
                </a:cxn>
              </a:cxnLst>
              <a:rect l="l" t="t" r="r" b="b"/>
              <a:pathLst>
                <a:path w="44449" h="12699">
                  <a:moveTo>
                    <a:pt x="44540" y="88"/>
                  </a:moveTo>
                  <a:lnTo>
                    <a:pt x="90" y="88"/>
                  </a:lnTo>
                </a:path>
              </a:pathLst>
            </a:custGeom>
            <a:grpFill/>
            <a:ln w="8848" cap="flat">
              <a:solidFill>
                <a:srgbClr val="000000"/>
              </a:solidFill>
              <a:prstDash val="solid"/>
              <a:round/>
            </a:ln>
          </p:spPr>
          <p:txBody>
            <a:bodyPr rtlCol="0" anchor="ctr"/>
            <a:lstStyle/>
            <a:p>
              <a:endParaRPr lang="en-US"/>
            </a:p>
          </p:txBody>
        </p:sp>
        <p:grpSp>
          <p:nvGrpSpPr>
            <p:cNvPr id="120" name="Graphic 3">
              <a:extLst>
                <a:ext uri="{FF2B5EF4-FFF2-40B4-BE49-F238E27FC236}">
                  <a16:creationId xmlns:a16="http://schemas.microsoft.com/office/drawing/2014/main" id="{83CFA355-E534-07C2-18E9-C58627542EF2}"/>
                </a:ext>
              </a:extLst>
            </p:cNvPr>
            <p:cNvGrpSpPr/>
            <p:nvPr/>
          </p:nvGrpSpPr>
          <p:grpSpPr>
            <a:xfrm>
              <a:off x="4951780" y="4142192"/>
              <a:ext cx="209542" cy="100278"/>
              <a:chOff x="4951780" y="4142192"/>
              <a:chExt cx="209542" cy="100278"/>
            </a:xfrm>
            <a:grpFill/>
          </p:grpSpPr>
          <p:sp>
            <p:nvSpPr>
              <p:cNvPr id="121" name="Freeform: Shape 120">
                <a:extLst>
                  <a:ext uri="{FF2B5EF4-FFF2-40B4-BE49-F238E27FC236}">
                    <a16:creationId xmlns:a16="http://schemas.microsoft.com/office/drawing/2014/main" id="{FDCC1742-8628-CA5A-D953-3E68037331FD}"/>
                  </a:ext>
                </a:extLst>
              </p:cNvPr>
              <p:cNvSpPr/>
              <p:nvPr/>
            </p:nvSpPr>
            <p:spPr>
              <a:xfrm flipV="1">
                <a:off x="4951780" y="4142192"/>
                <a:ext cx="63995" cy="96063"/>
              </a:xfrm>
              <a:custGeom>
                <a:avLst/>
                <a:gdLst>
                  <a:gd name="connsiteX0" fmla="*/ 30024 w 63995"/>
                  <a:gd name="connsiteY0" fmla="*/ 83900 h 96063"/>
                  <a:gd name="connsiteX1" fmla="*/ 15478 w 63995"/>
                  <a:gd name="connsiteY1" fmla="*/ 74375 h 96063"/>
                  <a:gd name="connsiteX2" fmla="*/ 10617 w 63995"/>
                  <a:gd name="connsiteY2" fmla="*/ 45761 h 96063"/>
                  <a:gd name="connsiteX3" fmla="*/ 15478 w 63995"/>
                  <a:gd name="connsiteY3" fmla="*/ 17205 h 96063"/>
                  <a:gd name="connsiteX4" fmla="*/ 30024 w 63995"/>
                  <a:gd name="connsiteY4" fmla="*/ 7680 h 96063"/>
                  <a:gd name="connsiteX5" fmla="*/ 44629 w 63995"/>
                  <a:gd name="connsiteY5" fmla="*/ 17205 h 96063"/>
                  <a:gd name="connsiteX6" fmla="*/ 49510 w 63995"/>
                  <a:gd name="connsiteY6" fmla="*/ 45761 h 96063"/>
                  <a:gd name="connsiteX7" fmla="*/ 44629 w 63995"/>
                  <a:gd name="connsiteY7" fmla="*/ 74375 h 96063"/>
                  <a:gd name="connsiteX8" fmla="*/ 30024 w 63995"/>
                  <a:gd name="connsiteY8" fmla="*/ 83900 h 96063"/>
                  <a:gd name="connsiteX9" fmla="*/ 30024 w 63995"/>
                  <a:gd name="connsiteY9" fmla="*/ 93822 h 96063"/>
                  <a:gd name="connsiteX10" fmla="*/ 53816 w 63995"/>
                  <a:gd name="connsiteY10" fmla="*/ 81499 h 96063"/>
                  <a:gd name="connsiteX11" fmla="*/ 62032 w 63995"/>
                  <a:gd name="connsiteY11" fmla="*/ 45761 h 96063"/>
                  <a:gd name="connsiteX12" fmla="*/ 53816 w 63995"/>
                  <a:gd name="connsiteY12" fmla="*/ 10062 h 96063"/>
                  <a:gd name="connsiteX13" fmla="*/ 30024 w 63995"/>
                  <a:gd name="connsiteY13" fmla="*/ -2241 h 96063"/>
                  <a:gd name="connsiteX14" fmla="*/ 6251 w 63995"/>
                  <a:gd name="connsiteY14" fmla="*/ 10062 h 96063"/>
                  <a:gd name="connsiteX15" fmla="*/ -1964 w 63995"/>
                  <a:gd name="connsiteY15" fmla="*/ 45761 h 96063"/>
                  <a:gd name="connsiteX16" fmla="*/ 6251 w 63995"/>
                  <a:gd name="connsiteY16" fmla="*/ 81499 h 96063"/>
                  <a:gd name="connsiteX17" fmla="*/ 30024 w 63995"/>
                  <a:gd name="connsiteY17" fmla="*/ 93822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00"/>
                    </a:moveTo>
                    <a:cubicBezTo>
                      <a:pt x="23581" y="83900"/>
                      <a:pt x="18733" y="80725"/>
                      <a:pt x="15478" y="74375"/>
                    </a:cubicBezTo>
                    <a:cubicBezTo>
                      <a:pt x="12237" y="68039"/>
                      <a:pt x="10617" y="58500"/>
                      <a:pt x="10617" y="45761"/>
                    </a:cubicBezTo>
                    <a:cubicBezTo>
                      <a:pt x="10617" y="33074"/>
                      <a:pt x="12237" y="23555"/>
                      <a:pt x="15478" y="17205"/>
                    </a:cubicBezTo>
                    <a:cubicBezTo>
                      <a:pt x="18733" y="10855"/>
                      <a:pt x="23581" y="7680"/>
                      <a:pt x="30024" y="7680"/>
                    </a:cubicBezTo>
                    <a:cubicBezTo>
                      <a:pt x="36519" y="7680"/>
                      <a:pt x="41388" y="10855"/>
                      <a:pt x="44629" y="17205"/>
                    </a:cubicBezTo>
                    <a:cubicBezTo>
                      <a:pt x="47883" y="23555"/>
                      <a:pt x="49510" y="33074"/>
                      <a:pt x="49510" y="45761"/>
                    </a:cubicBezTo>
                    <a:cubicBezTo>
                      <a:pt x="49510" y="58500"/>
                      <a:pt x="47883" y="68039"/>
                      <a:pt x="44629" y="74375"/>
                    </a:cubicBezTo>
                    <a:cubicBezTo>
                      <a:pt x="41388" y="80725"/>
                      <a:pt x="36519" y="83900"/>
                      <a:pt x="30024" y="83900"/>
                    </a:cubicBezTo>
                    <a:close/>
                    <a:moveTo>
                      <a:pt x="30024" y="93822"/>
                    </a:moveTo>
                    <a:cubicBezTo>
                      <a:pt x="40409" y="93822"/>
                      <a:pt x="48340" y="89714"/>
                      <a:pt x="53816" y="81499"/>
                    </a:cubicBezTo>
                    <a:cubicBezTo>
                      <a:pt x="59293" y="73297"/>
                      <a:pt x="62032" y="61384"/>
                      <a:pt x="62032" y="45761"/>
                    </a:cubicBezTo>
                    <a:cubicBezTo>
                      <a:pt x="62032" y="30177"/>
                      <a:pt x="59293" y="18277"/>
                      <a:pt x="53816" y="10062"/>
                    </a:cubicBezTo>
                    <a:cubicBezTo>
                      <a:pt x="48340" y="1860"/>
                      <a:pt x="40409" y="-2241"/>
                      <a:pt x="30024" y="-2241"/>
                    </a:cubicBezTo>
                    <a:cubicBezTo>
                      <a:pt x="19652" y="-2241"/>
                      <a:pt x="11728" y="1860"/>
                      <a:pt x="6251" y="10062"/>
                    </a:cubicBezTo>
                    <a:cubicBezTo>
                      <a:pt x="774" y="18277"/>
                      <a:pt x="-1964" y="30177"/>
                      <a:pt x="-1964" y="45761"/>
                    </a:cubicBezTo>
                    <a:cubicBezTo>
                      <a:pt x="-1964" y="61384"/>
                      <a:pt x="774" y="73297"/>
                      <a:pt x="6251" y="81499"/>
                    </a:cubicBezTo>
                    <a:cubicBezTo>
                      <a:pt x="11728" y="89714"/>
                      <a:pt x="19652" y="93822"/>
                      <a:pt x="30024" y="93822"/>
                    </a:cubicBezTo>
                    <a:close/>
                  </a:path>
                </a:pathLst>
              </a:custGeom>
              <a:grpFill/>
              <a:ln w="17" cap="flat">
                <a:noFill/>
                <a:prstDash val="solid"/>
                <a:round/>
              </a:ln>
            </p:spPr>
            <p:txBody>
              <a:bodyPr rtlCol="0" anchor="ctr"/>
              <a:lstStyle/>
              <a:p>
                <a:endParaRPr lang="en-US"/>
              </a:p>
            </p:txBody>
          </p:sp>
          <p:sp>
            <p:nvSpPr>
              <p:cNvPr id="122" name="Freeform: Shape 121">
                <a:extLst>
                  <a:ext uri="{FF2B5EF4-FFF2-40B4-BE49-F238E27FC236}">
                    <a16:creationId xmlns:a16="http://schemas.microsoft.com/office/drawing/2014/main" id="{26AAF021-F6CC-F23E-E84E-60C6DB05E445}"/>
                  </a:ext>
                </a:extLst>
              </p:cNvPr>
              <p:cNvSpPr/>
              <p:nvPr/>
            </p:nvSpPr>
            <p:spPr>
              <a:xfrm flipV="1">
                <a:off x="5037780" y="4220694"/>
                <a:ext cx="13096" cy="15755"/>
              </a:xfrm>
              <a:custGeom>
                <a:avLst/>
                <a:gdLst>
                  <a:gd name="connsiteX0" fmla="*/ -939 w 13096"/>
                  <a:gd name="connsiteY0" fmla="*/ 15450 h 15755"/>
                  <a:gd name="connsiteX1" fmla="*/ 12158 w 13096"/>
                  <a:gd name="connsiteY1" fmla="*/ 15450 h 15755"/>
                  <a:gd name="connsiteX2" fmla="*/ 12158 w 13096"/>
                  <a:gd name="connsiteY2" fmla="*/ -306 h 15755"/>
                  <a:gd name="connsiteX3" fmla="*/ -939 w 13096"/>
                  <a:gd name="connsiteY3" fmla="*/ -306 h 15755"/>
                  <a:gd name="connsiteX4" fmla="*/ -939 w 13096"/>
                  <a:gd name="connsiteY4" fmla="*/ 15450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50"/>
                    </a:moveTo>
                    <a:lnTo>
                      <a:pt x="12158" y="15450"/>
                    </a:lnTo>
                    <a:lnTo>
                      <a:pt x="12158" y="-306"/>
                    </a:lnTo>
                    <a:lnTo>
                      <a:pt x="-939" y="-306"/>
                    </a:lnTo>
                    <a:lnTo>
                      <a:pt x="-939" y="15450"/>
                    </a:lnTo>
                    <a:close/>
                  </a:path>
                </a:pathLst>
              </a:custGeom>
              <a:grpFill/>
              <a:ln w="17" cap="flat">
                <a:noFill/>
                <a:prstDash val="solid"/>
                <a:round/>
              </a:ln>
            </p:spPr>
            <p:txBody>
              <a:bodyPr rtlCol="0" anchor="ctr"/>
              <a:lstStyle/>
              <a:p>
                <a:endParaRPr lang="en-US"/>
              </a:p>
            </p:txBody>
          </p:sp>
          <p:sp>
            <p:nvSpPr>
              <p:cNvPr id="123" name="Freeform: Shape 122">
                <a:extLst>
                  <a:ext uri="{FF2B5EF4-FFF2-40B4-BE49-F238E27FC236}">
                    <a16:creationId xmlns:a16="http://schemas.microsoft.com/office/drawing/2014/main" id="{ACC865C0-702E-5B16-E813-D2DB792ED996}"/>
                  </a:ext>
                </a:extLst>
              </p:cNvPr>
              <p:cNvSpPr/>
              <p:nvPr/>
            </p:nvSpPr>
            <p:spPr>
              <a:xfrm flipV="1">
                <a:off x="5074379" y="4143859"/>
                <a:ext cx="59908" cy="94396"/>
              </a:xfrm>
              <a:custGeom>
                <a:avLst/>
                <a:gdLst>
                  <a:gd name="connsiteX0" fmla="*/ 1985 w 59908"/>
                  <a:gd name="connsiteY0" fmla="*/ 92197 h 94396"/>
                  <a:gd name="connsiteX1" fmla="*/ 51158 w 59908"/>
                  <a:gd name="connsiteY1" fmla="*/ 92197 h 94396"/>
                  <a:gd name="connsiteX2" fmla="*/ 51158 w 59908"/>
                  <a:gd name="connsiteY2" fmla="*/ 81640 h 94396"/>
                  <a:gd name="connsiteX3" fmla="*/ 13455 w 59908"/>
                  <a:gd name="connsiteY3" fmla="*/ 81640 h 94396"/>
                  <a:gd name="connsiteX4" fmla="*/ 13455 w 59908"/>
                  <a:gd name="connsiteY4" fmla="*/ 58959 h 94396"/>
                  <a:gd name="connsiteX5" fmla="*/ 18892 w 59908"/>
                  <a:gd name="connsiteY5" fmla="*/ 60348 h 94396"/>
                  <a:gd name="connsiteX6" fmla="*/ 24369 w 59908"/>
                  <a:gd name="connsiteY6" fmla="*/ 60805 h 94396"/>
                  <a:gd name="connsiteX7" fmla="*/ 48916 w 59908"/>
                  <a:gd name="connsiteY7" fmla="*/ 52311 h 94396"/>
                  <a:gd name="connsiteX8" fmla="*/ 57984 w 59908"/>
                  <a:gd name="connsiteY8" fmla="*/ 29313 h 94396"/>
                  <a:gd name="connsiteX9" fmla="*/ 48678 w 59908"/>
                  <a:gd name="connsiteY9" fmla="*/ 6075 h 94396"/>
                  <a:gd name="connsiteX10" fmla="*/ 22444 w 59908"/>
                  <a:gd name="connsiteY10" fmla="*/ -2199 h 94396"/>
                  <a:gd name="connsiteX11" fmla="*/ 10558 w 59908"/>
                  <a:gd name="connsiteY11" fmla="*/ -1207 h 94396"/>
                  <a:gd name="connsiteX12" fmla="*/ -1924 w 59908"/>
                  <a:gd name="connsiteY12" fmla="*/ 1769 h 94396"/>
                  <a:gd name="connsiteX13" fmla="*/ -1924 w 59908"/>
                  <a:gd name="connsiteY13" fmla="*/ 14370 h 94396"/>
                  <a:gd name="connsiteX14" fmla="*/ 9605 w 59908"/>
                  <a:gd name="connsiteY14" fmla="*/ 9846 h 94396"/>
                  <a:gd name="connsiteX15" fmla="*/ 22186 w 59908"/>
                  <a:gd name="connsiteY15" fmla="*/ 8358 h 94396"/>
                  <a:gd name="connsiteX16" fmla="*/ 39173 w 59908"/>
                  <a:gd name="connsiteY16" fmla="*/ 13993 h 94396"/>
                  <a:gd name="connsiteX17" fmla="*/ 45443 w 59908"/>
                  <a:gd name="connsiteY17" fmla="*/ 29313 h 94396"/>
                  <a:gd name="connsiteX18" fmla="*/ 39173 w 59908"/>
                  <a:gd name="connsiteY18" fmla="*/ 44612 h 94396"/>
                  <a:gd name="connsiteX19" fmla="*/ 22186 w 59908"/>
                  <a:gd name="connsiteY19" fmla="*/ 50267 h 94396"/>
                  <a:gd name="connsiteX20" fmla="*/ 12165 w 59908"/>
                  <a:gd name="connsiteY20" fmla="*/ 49156 h 94396"/>
                  <a:gd name="connsiteX21" fmla="*/ 1985 w 59908"/>
                  <a:gd name="connsiteY21" fmla="*/ 45684 h 94396"/>
                  <a:gd name="connsiteX22" fmla="*/ 1985 w 59908"/>
                  <a:gd name="connsiteY22" fmla="*/ 9219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1985" y="92197"/>
                    </a:moveTo>
                    <a:lnTo>
                      <a:pt x="51158" y="92197"/>
                    </a:lnTo>
                    <a:lnTo>
                      <a:pt x="51158" y="81640"/>
                    </a:lnTo>
                    <a:lnTo>
                      <a:pt x="13455" y="81640"/>
                    </a:lnTo>
                    <a:lnTo>
                      <a:pt x="13455" y="58959"/>
                    </a:lnTo>
                    <a:cubicBezTo>
                      <a:pt x="15267" y="59581"/>
                      <a:pt x="17080" y="60044"/>
                      <a:pt x="18892" y="60348"/>
                    </a:cubicBezTo>
                    <a:cubicBezTo>
                      <a:pt x="20718" y="60652"/>
                      <a:pt x="22544" y="60805"/>
                      <a:pt x="24369" y="60805"/>
                    </a:cubicBezTo>
                    <a:cubicBezTo>
                      <a:pt x="34701" y="60805"/>
                      <a:pt x="42883" y="57973"/>
                      <a:pt x="48916" y="52311"/>
                    </a:cubicBezTo>
                    <a:cubicBezTo>
                      <a:pt x="54962" y="46649"/>
                      <a:pt x="57984" y="38983"/>
                      <a:pt x="57984" y="29313"/>
                    </a:cubicBezTo>
                    <a:cubicBezTo>
                      <a:pt x="57984" y="19351"/>
                      <a:pt x="54882" y="11605"/>
                      <a:pt x="48678" y="6075"/>
                    </a:cubicBezTo>
                    <a:cubicBezTo>
                      <a:pt x="42473" y="559"/>
                      <a:pt x="33729" y="-2199"/>
                      <a:pt x="22444" y="-2199"/>
                    </a:cubicBezTo>
                    <a:cubicBezTo>
                      <a:pt x="18555" y="-2199"/>
                      <a:pt x="14593" y="-1869"/>
                      <a:pt x="10558" y="-1207"/>
                    </a:cubicBezTo>
                    <a:cubicBezTo>
                      <a:pt x="6536" y="-546"/>
                      <a:pt x="2376" y="446"/>
                      <a:pt x="-1924" y="1769"/>
                    </a:cubicBezTo>
                    <a:lnTo>
                      <a:pt x="-1924" y="14370"/>
                    </a:lnTo>
                    <a:cubicBezTo>
                      <a:pt x="1794" y="12346"/>
                      <a:pt x="5637" y="10838"/>
                      <a:pt x="9605" y="9846"/>
                    </a:cubicBezTo>
                    <a:cubicBezTo>
                      <a:pt x="13574" y="8854"/>
                      <a:pt x="17768" y="8358"/>
                      <a:pt x="22186" y="8358"/>
                    </a:cubicBezTo>
                    <a:cubicBezTo>
                      <a:pt x="29343" y="8358"/>
                      <a:pt x="35005" y="10236"/>
                      <a:pt x="39173" y="13993"/>
                    </a:cubicBezTo>
                    <a:cubicBezTo>
                      <a:pt x="43353" y="17750"/>
                      <a:pt x="45443" y="22857"/>
                      <a:pt x="45443" y="29313"/>
                    </a:cubicBezTo>
                    <a:cubicBezTo>
                      <a:pt x="45443" y="35755"/>
                      <a:pt x="43353" y="40855"/>
                      <a:pt x="39173" y="44612"/>
                    </a:cubicBezTo>
                    <a:cubicBezTo>
                      <a:pt x="35005" y="48382"/>
                      <a:pt x="29343" y="50267"/>
                      <a:pt x="22186" y="50267"/>
                    </a:cubicBezTo>
                    <a:cubicBezTo>
                      <a:pt x="18839" y="50267"/>
                      <a:pt x="15499" y="49897"/>
                      <a:pt x="12165" y="49156"/>
                    </a:cubicBezTo>
                    <a:cubicBezTo>
                      <a:pt x="8845" y="48415"/>
                      <a:pt x="5452" y="47258"/>
                      <a:pt x="1985" y="45684"/>
                    </a:cubicBezTo>
                    <a:lnTo>
                      <a:pt x="1985" y="92197"/>
                    </a:lnTo>
                    <a:close/>
                  </a:path>
                </a:pathLst>
              </a:custGeom>
              <a:grpFill/>
              <a:ln w="17" cap="flat">
                <a:noFill/>
                <a:prstDash val="solid"/>
                <a:round/>
              </a:ln>
            </p:spPr>
            <p:txBody>
              <a:bodyPr rtlCol="0" anchor="ctr"/>
              <a:lstStyle/>
              <a:p>
                <a:endParaRPr lang="en-US"/>
              </a:p>
            </p:txBody>
          </p:sp>
        </p:grpSp>
      </p:grpSp>
      <p:grpSp>
        <p:nvGrpSpPr>
          <p:cNvPr id="124" name="Graphic 3">
            <a:extLst>
              <a:ext uri="{FF2B5EF4-FFF2-40B4-BE49-F238E27FC236}">
                <a16:creationId xmlns:a16="http://schemas.microsoft.com/office/drawing/2014/main" id="{BCEDF88B-3A31-5761-0B3C-9630BA03DCF0}"/>
              </a:ext>
            </a:extLst>
          </p:cNvPr>
          <p:cNvGrpSpPr/>
          <p:nvPr/>
        </p:nvGrpSpPr>
        <p:grpSpPr>
          <a:xfrm>
            <a:off x="4385816" y="3205578"/>
            <a:ext cx="324340" cy="100278"/>
            <a:chOff x="4951780" y="3740019"/>
            <a:chExt cx="324340" cy="100278"/>
          </a:xfrm>
          <a:solidFill>
            <a:schemeClr val="tx1"/>
          </a:solidFill>
        </p:grpSpPr>
        <p:sp>
          <p:nvSpPr>
            <p:cNvPr id="125" name="Freeform: Shape 124">
              <a:extLst>
                <a:ext uri="{FF2B5EF4-FFF2-40B4-BE49-F238E27FC236}">
                  <a16:creationId xmlns:a16="http://schemas.microsoft.com/office/drawing/2014/main" id="{8CF561CB-AC6F-9F73-999C-8CF082C53B55}"/>
                </a:ext>
              </a:extLst>
            </p:cNvPr>
            <p:cNvSpPr/>
            <p:nvPr/>
          </p:nvSpPr>
          <p:spPr>
            <a:xfrm>
              <a:off x="5189824" y="3786027"/>
              <a:ext cx="44449" cy="12699"/>
            </a:xfrm>
            <a:custGeom>
              <a:avLst/>
              <a:gdLst>
                <a:gd name="connsiteX0" fmla="*/ 44540 w 44449"/>
                <a:gd name="connsiteY0" fmla="*/ 56 h 12699"/>
                <a:gd name="connsiteX1" fmla="*/ 90 w 44449"/>
                <a:gd name="connsiteY1" fmla="*/ 56 h 12699"/>
              </a:gdLst>
              <a:ahLst/>
              <a:cxnLst>
                <a:cxn ang="0">
                  <a:pos x="connsiteX0" y="connsiteY0"/>
                </a:cxn>
                <a:cxn ang="0">
                  <a:pos x="connsiteX1" y="connsiteY1"/>
                </a:cxn>
              </a:cxnLst>
              <a:rect l="l" t="t" r="r" b="b"/>
              <a:pathLst>
                <a:path w="44449" h="12699">
                  <a:moveTo>
                    <a:pt x="44540" y="56"/>
                  </a:moveTo>
                  <a:lnTo>
                    <a:pt x="90" y="56"/>
                  </a:lnTo>
                </a:path>
              </a:pathLst>
            </a:custGeom>
            <a:grpFill/>
            <a:ln w="8848" cap="flat">
              <a:solidFill>
                <a:srgbClr val="000000"/>
              </a:solidFill>
              <a:prstDash val="solid"/>
              <a:round/>
            </a:ln>
          </p:spPr>
          <p:txBody>
            <a:bodyPr rtlCol="0" anchor="ctr"/>
            <a:lstStyle/>
            <a:p>
              <a:endParaRPr lang="en-US"/>
            </a:p>
          </p:txBody>
        </p:sp>
        <p:grpSp>
          <p:nvGrpSpPr>
            <p:cNvPr id="126" name="Graphic 3">
              <a:extLst>
                <a:ext uri="{FF2B5EF4-FFF2-40B4-BE49-F238E27FC236}">
                  <a16:creationId xmlns:a16="http://schemas.microsoft.com/office/drawing/2014/main" id="{7F1CD9E3-323D-3A07-A098-28C64FBA4D3B}"/>
                </a:ext>
              </a:extLst>
            </p:cNvPr>
            <p:cNvGrpSpPr/>
            <p:nvPr/>
          </p:nvGrpSpPr>
          <p:grpSpPr>
            <a:xfrm>
              <a:off x="4951780" y="3740019"/>
              <a:ext cx="213096" cy="100278"/>
              <a:chOff x="4951780" y="3740019"/>
              <a:chExt cx="213096" cy="100278"/>
            </a:xfrm>
            <a:grpFill/>
          </p:grpSpPr>
          <p:sp>
            <p:nvSpPr>
              <p:cNvPr id="127" name="Freeform: Shape 126">
                <a:extLst>
                  <a:ext uri="{FF2B5EF4-FFF2-40B4-BE49-F238E27FC236}">
                    <a16:creationId xmlns:a16="http://schemas.microsoft.com/office/drawing/2014/main" id="{DCF071B0-C078-610C-FD50-621980C6088A}"/>
                  </a:ext>
                </a:extLst>
              </p:cNvPr>
              <p:cNvSpPr/>
              <p:nvPr/>
            </p:nvSpPr>
            <p:spPr>
              <a:xfrm flipV="1">
                <a:off x="4951780" y="3740019"/>
                <a:ext cx="63995" cy="96063"/>
              </a:xfrm>
              <a:custGeom>
                <a:avLst/>
                <a:gdLst>
                  <a:gd name="connsiteX0" fmla="*/ 30024 w 63995"/>
                  <a:gd name="connsiteY0" fmla="*/ 83869 h 96063"/>
                  <a:gd name="connsiteX1" fmla="*/ 15478 w 63995"/>
                  <a:gd name="connsiteY1" fmla="*/ 74344 h 96063"/>
                  <a:gd name="connsiteX2" fmla="*/ 10617 w 63995"/>
                  <a:gd name="connsiteY2" fmla="*/ 45729 h 96063"/>
                  <a:gd name="connsiteX3" fmla="*/ 15478 w 63995"/>
                  <a:gd name="connsiteY3" fmla="*/ 17174 h 96063"/>
                  <a:gd name="connsiteX4" fmla="*/ 30024 w 63995"/>
                  <a:gd name="connsiteY4" fmla="*/ 7649 h 96063"/>
                  <a:gd name="connsiteX5" fmla="*/ 44629 w 63995"/>
                  <a:gd name="connsiteY5" fmla="*/ 17174 h 96063"/>
                  <a:gd name="connsiteX6" fmla="*/ 49510 w 63995"/>
                  <a:gd name="connsiteY6" fmla="*/ 45729 h 96063"/>
                  <a:gd name="connsiteX7" fmla="*/ 44629 w 63995"/>
                  <a:gd name="connsiteY7" fmla="*/ 74344 h 96063"/>
                  <a:gd name="connsiteX8" fmla="*/ 30024 w 63995"/>
                  <a:gd name="connsiteY8" fmla="*/ 83869 h 96063"/>
                  <a:gd name="connsiteX9" fmla="*/ 30024 w 63995"/>
                  <a:gd name="connsiteY9" fmla="*/ 93790 h 96063"/>
                  <a:gd name="connsiteX10" fmla="*/ 53816 w 63995"/>
                  <a:gd name="connsiteY10" fmla="*/ 81468 h 96063"/>
                  <a:gd name="connsiteX11" fmla="*/ 62032 w 63995"/>
                  <a:gd name="connsiteY11" fmla="*/ 45729 h 96063"/>
                  <a:gd name="connsiteX12" fmla="*/ 53816 w 63995"/>
                  <a:gd name="connsiteY12" fmla="*/ 10030 h 96063"/>
                  <a:gd name="connsiteX13" fmla="*/ 30024 w 63995"/>
                  <a:gd name="connsiteY13" fmla="*/ -2273 h 96063"/>
                  <a:gd name="connsiteX14" fmla="*/ 6251 w 63995"/>
                  <a:gd name="connsiteY14" fmla="*/ 10030 h 96063"/>
                  <a:gd name="connsiteX15" fmla="*/ -1964 w 63995"/>
                  <a:gd name="connsiteY15" fmla="*/ 45729 h 96063"/>
                  <a:gd name="connsiteX16" fmla="*/ 6251 w 63995"/>
                  <a:gd name="connsiteY16" fmla="*/ 81468 h 96063"/>
                  <a:gd name="connsiteX17" fmla="*/ 30024 w 63995"/>
                  <a:gd name="connsiteY17" fmla="*/ 9379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869"/>
                    </a:moveTo>
                    <a:cubicBezTo>
                      <a:pt x="23581" y="83869"/>
                      <a:pt x="18733" y="80694"/>
                      <a:pt x="15478" y="74344"/>
                    </a:cubicBezTo>
                    <a:cubicBezTo>
                      <a:pt x="12237" y="68007"/>
                      <a:pt x="10617" y="58469"/>
                      <a:pt x="10617" y="45729"/>
                    </a:cubicBezTo>
                    <a:cubicBezTo>
                      <a:pt x="10617" y="33042"/>
                      <a:pt x="12237" y="23524"/>
                      <a:pt x="15478" y="17174"/>
                    </a:cubicBezTo>
                    <a:cubicBezTo>
                      <a:pt x="18733" y="10824"/>
                      <a:pt x="23581" y="7649"/>
                      <a:pt x="30024" y="7649"/>
                    </a:cubicBezTo>
                    <a:cubicBezTo>
                      <a:pt x="36519" y="7649"/>
                      <a:pt x="41388" y="10824"/>
                      <a:pt x="44629" y="17174"/>
                    </a:cubicBezTo>
                    <a:cubicBezTo>
                      <a:pt x="47883" y="23524"/>
                      <a:pt x="49510" y="33042"/>
                      <a:pt x="49510" y="45729"/>
                    </a:cubicBezTo>
                    <a:cubicBezTo>
                      <a:pt x="49510" y="58469"/>
                      <a:pt x="47883" y="68007"/>
                      <a:pt x="44629" y="74344"/>
                    </a:cubicBezTo>
                    <a:cubicBezTo>
                      <a:pt x="41388" y="80694"/>
                      <a:pt x="36519" y="83869"/>
                      <a:pt x="30024" y="83869"/>
                    </a:cubicBezTo>
                    <a:close/>
                    <a:moveTo>
                      <a:pt x="30024" y="93790"/>
                    </a:moveTo>
                    <a:cubicBezTo>
                      <a:pt x="40409" y="93790"/>
                      <a:pt x="48340" y="89683"/>
                      <a:pt x="53816" y="81468"/>
                    </a:cubicBezTo>
                    <a:cubicBezTo>
                      <a:pt x="59293" y="73265"/>
                      <a:pt x="62032" y="61353"/>
                      <a:pt x="62032" y="45729"/>
                    </a:cubicBezTo>
                    <a:cubicBezTo>
                      <a:pt x="62032" y="30145"/>
                      <a:pt x="59293" y="18245"/>
                      <a:pt x="53816" y="10030"/>
                    </a:cubicBezTo>
                    <a:cubicBezTo>
                      <a:pt x="48340" y="1828"/>
                      <a:pt x="40409" y="-2273"/>
                      <a:pt x="30024" y="-2273"/>
                    </a:cubicBezTo>
                    <a:cubicBezTo>
                      <a:pt x="19652" y="-2273"/>
                      <a:pt x="11728" y="1828"/>
                      <a:pt x="6251" y="10030"/>
                    </a:cubicBezTo>
                    <a:cubicBezTo>
                      <a:pt x="774" y="18245"/>
                      <a:pt x="-1964" y="30145"/>
                      <a:pt x="-1964" y="45729"/>
                    </a:cubicBezTo>
                    <a:cubicBezTo>
                      <a:pt x="-1964" y="61353"/>
                      <a:pt x="774" y="73265"/>
                      <a:pt x="6251" y="81468"/>
                    </a:cubicBezTo>
                    <a:cubicBezTo>
                      <a:pt x="11728" y="89683"/>
                      <a:pt x="19652" y="93790"/>
                      <a:pt x="30024" y="93790"/>
                    </a:cubicBezTo>
                    <a:close/>
                  </a:path>
                </a:pathLst>
              </a:custGeom>
              <a:grpFill/>
              <a:ln w="17" cap="flat">
                <a:noFill/>
                <a:prstDash val="solid"/>
                <a:round/>
              </a:ln>
            </p:spPr>
            <p:txBody>
              <a:bodyPr rtlCol="0" anchor="ctr"/>
              <a:lstStyle/>
              <a:p>
                <a:endParaRPr lang="en-US"/>
              </a:p>
            </p:txBody>
          </p:sp>
          <p:sp>
            <p:nvSpPr>
              <p:cNvPr id="128" name="Freeform: Shape 127">
                <a:extLst>
                  <a:ext uri="{FF2B5EF4-FFF2-40B4-BE49-F238E27FC236}">
                    <a16:creationId xmlns:a16="http://schemas.microsoft.com/office/drawing/2014/main" id="{BD5F32DD-A440-87C6-26F2-2231E69D4B9C}"/>
                  </a:ext>
                </a:extLst>
              </p:cNvPr>
              <p:cNvSpPr/>
              <p:nvPr/>
            </p:nvSpPr>
            <p:spPr>
              <a:xfrm flipV="1">
                <a:off x="5037780" y="3818521"/>
                <a:ext cx="13096" cy="15755"/>
              </a:xfrm>
              <a:custGeom>
                <a:avLst/>
                <a:gdLst>
                  <a:gd name="connsiteX0" fmla="*/ -939 w 13096"/>
                  <a:gd name="connsiteY0" fmla="*/ 15418 h 15755"/>
                  <a:gd name="connsiteX1" fmla="*/ 12158 w 13096"/>
                  <a:gd name="connsiteY1" fmla="*/ 15418 h 15755"/>
                  <a:gd name="connsiteX2" fmla="*/ 12158 w 13096"/>
                  <a:gd name="connsiteY2" fmla="*/ -338 h 15755"/>
                  <a:gd name="connsiteX3" fmla="*/ -939 w 13096"/>
                  <a:gd name="connsiteY3" fmla="*/ -338 h 15755"/>
                  <a:gd name="connsiteX4" fmla="*/ -939 w 13096"/>
                  <a:gd name="connsiteY4" fmla="*/ 1541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18"/>
                    </a:moveTo>
                    <a:lnTo>
                      <a:pt x="12158" y="15418"/>
                    </a:lnTo>
                    <a:lnTo>
                      <a:pt x="12158" y="-338"/>
                    </a:lnTo>
                    <a:lnTo>
                      <a:pt x="-939" y="-338"/>
                    </a:lnTo>
                    <a:lnTo>
                      <a:pt x="-939" y="15418"/>
                    </a:lnTo>
                    <a:close/>
                  </a:path>
                </a:pathLst>
              </a:custGeom>
              <a:grpFill/>
              <a:ln w="17" cap="flat">
                <a:noFill/>
                <a:prstDash val="solid"/>
                <a:round/>
              </a:ln>
            </p:spPr>
            <p:txBody>
              <a:bodyPr rtlCol="0" anchor="ctr"/>
              <a:lstStyle/>
              <a:p>
                <a:endParaRPr lang="en-US"/>
              </a:p>
            </p:txBody>
          </p:sp>
          <p:sp>
            <p:nvSpPr>
              <p:cNvPr id="129" name="Freeform: Shape 128">
                <a:extLst>
                  <a:ext uri="{FF2B5EF4-FFF2-40B4-BE49-F238E27FC236}">
                    <a16:creationId xmlns:a16="http://schemas.microsoft.com/office/drawing/2014/main" id="{952221F5-E203-0A95-92A2-7C47BED7D5FA}"/>
                  </a:ext>
                </a:extLst>
              </p:cNvPr>
              <p:cNvSpPr/>
              <p:nvPr/>
            </p:nvSpPr>
            <p:spPr>
              <a:xfrm flipV="1">
                <a:off x="5073446" y="3740019"/>
                <a:ext cx="63936" cy="96063"/>
              </a:xfrm>
              <a:custGeom>
                <a:avLst/>
                <a:gdLst>
                  <a:gd name="connsiteX0" fmla="*/ 31081 w 63936"/>
                  <a:gd name="connsiteY0" fmla="*/ 50809 h 96063"/>
                  <a:gd name="connsiteX1" fmla="*/ 17707 w 63936"/>
                  <a:gd name="connsiteY1" fmla="*/ 45034 h 96063"/>
                  <a:gd name="connsiteX2" fmla="*/ 12786 w 63936"/>
                  <a:gd name="connsiteY2" fmla="*/ 29239 h 96063"/>
                  <a:gd name="connsiteX3" fmla="*/ 17707 w 63936"/>
                  <a:gd name="connsiteY3" fmla="*/ 13443 h 96063"/>
                  <a:gd name="connsiteX4" fmla="*/ 31081 w 63936"/>
                  <a:gd name="connsiteY4" fmla="*/ 7649 h 96063"/>
                  <a:gd name="connsiteX5" fmla="*/ 44436 w 63936"/>
                  <a:gd name="connsiteY5" fmla="*/ 13443 h 96063"/>
                  <a:gd name="connsiteX6" fmla="*/ 49358 w 63936"/>
                  <a:gd name="connsiteY6" fmla="*/ 29239 h 96063"/>
                  <a:gd name="connsiteX7" fmla="*/ 44436 w 63936"/>
                  <a:gd name="connsiteY7" fmla="*/ 45034 h 96063"/>
                  <a:gd name="connsiteX8" fmla="*/ 31081 w 63936"/>
                  <a:gd name="connsiteY8" fmla="*/ 50809 h 96063"/>
                  <a:gd name="connsiteX9" fmla="*/ 55946 w 63936"/>
                  <a:gd name="connsiteY9" fmla="*/ 90080 h 96063"/>
                  <a:gd name="connsiteX10" fmla="*/ 55946 w 63936"/>
                  <a:gd name="connsiteY10" fmla="*/ 78670 h 96063"/>
                  <a:gd name="connsiteX11" fmla="*/ 46421 w 63936"/>
                  <a:gd name="connsiteY11" fmla="*/ 82063 h 96063"/>
                  <a:gd name="connsiteX12" fmla="*/ 36896 w 63936"/>
                  <a:gd name="connsiteY12" fmla="*/ 83253 h 96063"/>
                  <a:gd name="connsiteX13" fmla="*/ 17945 w 63936"/>
                  <a:gd name="connsiteY13" fmla="*/ 74879 h 96063"/>
                  <a:gd name="connsiteX14" fmla="*/ 10484 w 63936"/>
                  <a:gd name="connsiteY14" fmla="*/ 49579 h 96063"/>
                  <a:gd name="connsiteX15" fmla="*/ 19652 w 63936"/>
                  <a:gd name="connsiteY15" fmla="*/ 57853 h 96063"/>
                  <a:gd name="connsiteX16" fmla="*/ 31816 w 63936"/>
                  <a:gd name="connsiteY16" fmla="*/ 60731 h 96063"/>
                  <a:gd name="connsiteX17" fmla="*/ 53862 w 63936"/>
                  <a:gd name="connsiteY17" fmla="*/ 52258 h 96063"/>
                  <a:gd name="connsiteX18" fmla="*/ 61958 w 63936"/>
                  <a:gd name="connsiteY18" fmla="*/ 29239 h 96063"/>
                  <a:gd name="connsiteX19" fmla="*/ 53525 w 63936"/>
                  <a:gd name="connsiteY19" fmla="*/ 6339 h 96063"/>
                  <a:gd name="connsiteX20" fmla="*/ 31081 w 63936"/>
                  <a:gd name="connsiteY20" fmla="*/ -2273 h 96063"/>
                  <a:gd name="connsiteX21" fmla="*/ 6515 w 63936"/>
                  <a:gd name="connsiteY21" fmla="*/ 10030 h 96063"/>
                  <a:gd name="connsiteX22" fmla="*/ -1978 w 63936"/>
                  <a:gd name="connsiteY22" fmla="*/ 45729 h 96063"/>
                  <a:gd name="connsiteX23" fmla="*/ 8440 w 63936"/>
                  <a:gd name="connsiteY23" fmla="*/ 80733 h 96063"/>
                  <a:gd name="connsiteX24" fmla="*/ 36400 w 63936"/>
                  <a:gd name="connsiteY24" fmla="*/ 93790 h 96063"/>
                  <a:gd name="connsiteX25" fmla="*/ 45925 w 63936"/>
                  <a:gd name="connsiteY25" fmla="*/ 92858 h 96063"/>
                  <a:gd name="connsiteX26" fmla="*/ 55946 w 63936"/>
                  <a:gd name="connsiteY26" fmla="*/ 900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36" h="96063">
                    <a:moveTo>
                      <a:pt x="31081" y="50809"/>
                    </a:moveTo>
                    <a:cubicBezTo>
                      <a:pt x="25459" y="50809"/>
                      <a:pt x="21001" y="48884"/>
                      <a:pt x="17707" y="45034"/>
                    </a:cubicBezTo>
                    <a:cubicBezTo>
                      <a:pt x="14426" y="41198"/>
                      <a:pt x="12786" y="35933"/>
                      <a:pt x="12786" y="29239"/>
                    </a:cubicBezTo>
                    <a:cubicBezTo>
                      <a:pt x="12786" y="22585"/>
                      <a:pt x="14426" y="17319"/>
                      <a:pt x="17707" y="13443"/>
                    </a:cubicBezTo>
                    <a:cubicBezTo>
                      <a:pt x="21001" y="9580"/>
                      <a:pt x="25459" y="7649"/>
                      <a:pt x="31081" y="7649"/>
                    </a:cubicBezTo>
                    <a:cubicBezTo>
                      <a:pt x="36704" y="7649"/>
                      <a:pt x="41156" y="9580"/>
                      <a:pt x="44436" y="13443"/>
                    </a:cubicBezTo>
                    <a:cubicBezTo>
                      <a:pt x="47717" y="17319"/>
                      <a:pt x="49358" y="22585"/>
                      <a:pt x="49358" y="29239"/>
                    </a:cubicBezTo>
                    <a:cubicBezTo>
                      <a:pt x="49358" y="35933"/>
                      <a:pt x="47717" y="41198"/>
                      <a:pt x="44436" y="45034"/>
                    </a:cubicBezTo>
                    <a:cubicBezTo>
                      <a:pt x="41156" y="48884"/>
                      <a:pt x="36704" y="50809"/>
                      <a:pt x="31081" y="50809"/>
                    </a:cubicBezTo>
                    <a:close/>
                    <a:moveTo>
                      <a:pt x="55946" y="90080"/>
                    </a:moveTo>
                    <a:lnTo>
                      <a:pt x="55946" y="78670"/>
                    </a:lnTo>
                    <a:cubicBezTo>
                      <a:pt x="52797" y="80151"/>
                      <a:pt x="49622" y="81282"/>
                      <a:pt x="46421" y="82063"/>
                    </a:cubicBezTo>
                    <a:cubicBezTo>
                      <a:pt x="43219" y="82857"/>
                      <a:pt x="40044" y="83253"/>
                      <a:pt x="36896" y="83253"/>
                    </a:cubicBezTo>
                    <a:cubicBezTo>
                      <a:pt x="28627" y="83253"/>
                      <a:pt x="22311" y="80462"/>
                      <a:pt x="17945" y="74879"/>
                    </a:cubicBezTo>
                    <a:cubicBezTo>
                      <a:pt x="13593" y="69297"/>
                      <a:pt x="11105" y="60863"/>
                      <a:pt x="10484" y="49579"/>
                    </a:cubicBezTo>
                    <a:cubicBezTo>
                      <a:pt x="12918" y="53177"/>
                      <a:pt x="15974" y="55935"/>
                      <a:pt x="19652" y="57853"/>
                    </a:cubicBezTo>
                    <a:cubicBezTo>
                      <a:pt x="23342" y="59772"/>
                      <a:pt x="27397" y="60731"/>
                      <a:pt x="31816" y="60731"/>
                    </a:cubicBezTo>
                    <a:cubicBezTo>
                      <a:pt x="41116" y="60731"/>
                      <a:pt x="48465" y="57906"/>
                      <a:pt x="53862" y="52258"/>
                    </a:cubicBezTo>
                    <a:cubicBezTo>
                      <a:pt x="59260" y="46622"/>
                      <a:pt x="61958" y="38949"/>
                      <a:pt x="61958" y="29239"/>
                    </a:cubicBezTo>
                    <a:cubicBezTo>
                      <a:pt x="61958" y="19727"/>
                      <a:pt x="59147" y="12094"/>
                      <a:pt x="53525" y="6339"/>
                    </a:cubicBezTo>
                    <a:cubicBezTo>
                      <a:pt x="47902" y="598"/>
                      <a:pt x="40421" y="-2273"/>
                      <a:pt x="31081" y="-2273"/>
                    </a:cubicBezTo>
                    <a:cubicBezTo>
                      <a:pt x="20366" y="-2273"/>
                      <a:pt x="12177" y="1828"/>
                      <a:pt x="6515" y="10030"/>
                    </a:cubicBezTo>
                    <a:cubicBezTo>
                      <a:pt x="853" y="18245"/>
                      <a:pt x="-1978" y="30145"/>
                      <a:pt x="-1978" y="45729"/>
                    </a:cubicBezTo>
                    <a:cubicBezTo>
                      <a:pt x="-1978" y="60360"/>
                      <a:pt x="1495" y="72028"/>
                      <a:pt x="8440" y="80733"/>
                    </a:cubicBezTo>
                    <a:cubicBezTo>
                      <a:pt x="15385" y="89438"/>
                      <a:pt x="24705" y="93790"/>
                      <a:pt x="36400" y="93790"/>
                    </a:cubicBezTo>
                    <a:cubicBezTo>
                      <a:pt x="39548" y="93790"/>
                      <a:pt x="42723" y="93480"/>
                      <a:pt x="45925" y="92858"/>
                    </a:cubicBezTo>
                    <a:cubicBezTo>
                      <a:pt x="49126" y="92236"/>
                      <a:pt x="52466" y="91310"/>
                      <a:pt x="55946" y="90080"/>
                    </a:cubicBezTo>
                    <a:close/>
                  </a:path>
                </a:pathLst>
              </a:custGeom>
              <a:grpFill/>
              <a:ln w="17" cap="flat">
                <a:noFill/>
                <a:prstDash val="solid"/>
                <a:round/>
              </a:ln>
            </p:spPr>
            <p:txBody>
              <a:bodyPr rtlCol="0" anchor="ctr"/>
              <a:lstStyle/>
              <a:p>
                <a:endParaRPr lang="en-US"/>
              </a:p>
            </p:txBody>
          </p:sp>
        </p:grpSp>
      </p:grpSp>
      <p:grpSp>
        <p:nvGrpSpPr>
          <p:cNvPr id="140" name="Graphic 3">
            <a:extLst>
              <a:ext uri="{FF2B5EF4-FFF2-40B4-BE49-F238E27FC236}">
                <a16:creationId xmlns:a16="http://schemas.microsoft.com/office/drawing/2014/main" id="{0A17D008-0D8A-63CC-CF2B-6A44441D3C85}"/>
              </a:ext>
            </a:extLst>
          </p:cNvPr>
          <p:cNvGrpSpPr/>
          <p:nvPr/>
        </p:nvGrpSpPr>
        <p:grpSpPr>
          <a:xfrm>
            <a:off x="4990432" y="3104310"/>
            <a:ext cx="7396658" cy="2672678"/>
            <a:chOff x="5556396" y="3638751"/>
            <a:chExt cx="7396658" cy="2672678"/>
          </a:xfrm>
          <a:noFill/>
        </p:grpSpPr>
        <p:sp>
          <p:nvSpPr>
            <p:cNvPr id="141" name="Freeform: Shape 140">
              <a:extLst>
                <a:ext uri="{FF2B5EF4-FFF2-40B4-BE49-F238E27FC236}">
                  <a16:creationId xmlns:a16="http://schemas.microsoft.com/office/drawing/2014/main" id="{AD0C239B-08DF-A940-8988-8565A5F860F4}"/>
                </a:ext>
              </a:extLst>
            </p:cNvPr>
            <p:cNvSpPr/>
            <p:nvPr/>
          </p:nvSpPr>
          <p:spPr>
            <a:xfrm>
              <a:off x="555639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2" name="Freeform: Shape 141">
              <a:extLst>
                <a:ext uri="{FF2B5EF4-FFF2-40B4-BE49-F238E27FC236}">
                  <a16:creationId xmlns:a16="http://schemas.microsoft.com/office/drawing/2014/main" id="{DFFAC3E5-F35E-442F-1DC4-07B945544987}"/>
                </a:ext>
              </a:extLst>
            </p:cNvPr>
            <p:cNvSpPr/>
            <p:nvPr/>
          </p:nvSpPr>
          <p:spPr>
            <a:xfrm>
              <a:off x="5717445" y="6064311"/>
              <a:ext cx="12699" cy="134759"/>
            </a:xfrm>
            <a:custGeom>
              <a:avLst/>
              <a:gdLst>
                <a:gd name="connsiteX0" fmla="*/ 0 w 12699"/>
                <a:gd name="connsiteY0" fmla="*/ 134760 h 134759"/>
                <a:gd name="connsiteX1" fmla="*/ 0 w 12699"/>
                <a:gd name="connsiteY1" fmla="*/ 0 h 134759"/>
              </a:gdLst>
              <a:ahLst/>
              <a:cxnLst>
                <a:cxn ang="0">
                  <a:pos x="connsiteX0" y="connsiteY0"/>
                </a:cxn>
                <a:cxn ang="0">
                  <a:pos x="connsiteX1" y="connsiteY1"/>
                </a:cxn>
              </a:cxnLst>
              <a:rect l="l" t="t" r="r" b="b"/>
              <a:pathLst>
                <a:path w="12699" h="134759">
                  <a:moveTo>
                    <a:pt x="0" y="134760"/>
                  </a:moveTo>
                  <a:lnTo>
                    <a:pt x="0" y="0"/>
                  </a:lnTo>
                </a:path>
              </a:pathLst>
            </a:custGeom>
            <a:noFill/>
            <a:ln w="16589" cap="flat">
              <a:solidFill>
                <a:schemeClr val="accent1"/>
              </a:solidFill>
              <a:prstDash val="solid"/>
              <a:round/>
            </a:ln>
          </p:spPr>
          <p:txBody>
            <a:bodyPr rtlCol="0" anchor="ctr"/>
            <a:lstStyle/>
            <a:p>
              <a:endParaRPr lang="en-US"/>
            </a:p>
          </p:txBody>
        </p:sp>
        <p:sp>
          <p:nvSpPr>
            <p:cNvPr id="143" name="Freeform: Shape 142">
              <a:extLst>
                <a:ext uri="{FF2B5EF4-FFF2-40B4-BE49-F238E27FC236}">
                  <a16:creationId xmlns:a16="http://schemas.microsoft.com/office/drawing/2014/main" id="{E6BD2837-351B-3068-3959-CD50AD5002EE}"/>
                </a:ext>
              </a:extLst>
            </p:cNvPr>
            <p:cNvSpPr/>
            <p:nvPr/>
          </p:nvSpPr>
          <p:spPr>
            <a:xfrm>
              <a:off x="587850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4" name="Freeform: Shape 143">
              <a:extLst>
                <a:ext uri="{FF2B5EF4-FFF2-40B4-BE49-F238E27FC236}">
                  <a16:creationId xmlns:a16="http://schemas.microsoft.com/office/drawing/2014/main" id="{6FC4A1D9-EF3A-13F7-9438-0415A8D5F730}"/>
                </a:ext>
              </a:extLst>
            </p:cNvPr>
            <p:cNvSpPr/>
            <p:nvPr/>
          </p:nvSpPr>
          <p:spPr>
            <a:xfrm>
              <a:off x="6039567" y="6048462"/>
              <a:ext cx="12699" cy="150609"/>
            </a:xfrm>
            <a:custGeom>
              <a:avLst/>
              <a:gdLst>
                <a:gd name="connsiteX0" fmla="*/ 0 w 12699"/>
                <a:gd name="connsiteY0" fmla="*/ 150609 h 150609"/>
                <a:gd name="connsiteX1" fmla="*/ 0 w 12699"/>
                <a:gd name="connsiteY1" fmla="*/ 0 h 150609"/>
              </a:gdLst>
              <a:ahLst/>
              <a:cxnLst>
                <a:cxn ang="0">
                  <a:pos x="connsiteX0" y="connsiteY0"/>
                </a:cxn>
                <a:cxn ang="0">
                  <a:pos x="connsiteX1" y="connsiteY1"/>
                </a:cxn>
              </a:cxnLst>
              <a:rect l="l" t="t" r="r" b="b"/>
              <a:pathLst>
                <a:path w="12699" h="150609">
                  <a:moveTo>
                    <a:pt x="0" y="150609"/>
                  </a:moveTo>
                  <a:lnTo>
                    <a:pt x="0" y="0"/>
                  </a:lnTo>
                </a:path>
              </a:pathLst>
            </a:custGeom>
            <a:noFill/>
            <a:ln w="16589" cap="flat">
              <a:solidFill>
                <a:schemeClr val="accent1"/>
              </a:solidFill>
              <a:prstDash val="solid"/>
              <a:round/>
            </a:ln>
          </p:spPr>
          <p:txBody>
            <a:bodyPr rtlCol="0" anchor="ctr"/>
            <a:lstStyle/>
            <a:p>
              <a:endParaRPr lang="en-US"/>
            </a:p>
          </p:txBody>
        </p:sp>
        <p:sp>
          <p:nvSpPr>
            <p:cNvPr id="145" name="Freeform: Shape 144">
              <a:extLst>
                <a:ext uri="{FF2B5EF4-FFF2-40B4-BE49-F238E27FC236}">
                  <a16:creationId xmlns:a16="http://schemas.microsoft.com/office/drawing/2014/main" id="{A2FF60DA-9EC2-48A7-0F50-8F86703C7500}"/>
                </a:ext>
              </a:extLst>
            </p:cNvPr>
            <p:cNvSpPr/>
            <p:nvPr/>
          </p:nvSpPr>
          <p:spPr>
            <a:xfrm>
              <a:off x="6200628"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6" name="Freeform: Shape 145">
              <a:extLst>
                <a:ext uri="{FF2B5EF4-FFF2-40B4-BE49-F238E27FC236}">
                  <a16:creationId xmlns:a16="http://schemas.microsoft.com/office/drawing/2014/main" id="{D75CF6B8-7CC2-8BFC-BC85-F63227E5F79A}"/>
                </a:ext>
              </a:extLst>
            </p:cNvPr>
            <p:cNvSpPr/>
            <p:nvPr/>
          </p:nvSpPr>
          <p:spPr>
            <a:xfrm>
              <a:off x="6361689" y="6028383"/>
              <a:ext cx="12699" cy="170688"/>
            </a:xfrm>
            <a:custGeom>
              <a:avLst/>
              <a:gdLst>
                <a:gd name="connsiteX0" fmla="*/ 0 w 12699"/>
                <a:gd name="connsiteY0" fmla="*/ 170688 h 170688"/>
                <a:gd name="connsiteX1" fmla="*/ 0 w 12699"/>
                <a:gd name="connsiteY1" fmla="*/ 0 h 170688"/>
              </a:gdLst>
              <a:ahLst/>
              <a:cxnLst>
                <a:cxn ang="0">
                  <a:pos x="connsiteX0" y="connsiteY0"/>
                </a:cxn>
                <a:cxn ang="0">
                  <a:pos x="connsiteX1" y="connsiteY1"/>
                </a:cxn>
              </a:cxnLst>
              <a:rect l="l" t="t" r="r" b="b"/>
              <a:pathLst>
                <a:path w="12699" h="170688">
                  <a:moveTo>
                    <a:pt x="0" y="170688"/>
                  </a:moveTo>
                  <a:lnTo>
                    <a:pt x="0" y="0"/>
                  </a:lnTo>
                </a:path>
              </a:pathLst>
            </a:custGeom>
            <a:noFill/>
            <a:ln w="16589" cap="flat">
              <a:solidFill>
                <a:schemeClr val="accent1"/>
              </a:solidFill>
              <a:prstDash val="solid"/>
              <a:round/>
            </a:ln>
          </p:spPr>
          <p:txBody>
            <a:bodyPr rtlCol="0" anchor="ctr"/>
            <a:lstStyle/>
            <a:p>
              <a:endParaRPr lang="en-US"/>
            </a:p>
          </p:txBody>
        </p:sp>
        <p:sp>
          <p:nvSpPr>
            <p:cNvPr id="147" name="Freeform: Shape 146">
              <a:extLst>
                <a:ext uri="{FF2B5EF4-FFF2-40B4-BE49-F238E27FC236}">
                  <a16:creationId xmlns:a16="http://schemas.microsoft.com/office/drawing/2014/main" id="{20203730-0838-7A21-AFB0-A9064B281C3E}"/>
                </a:ext>
              </a:extLst>
            </p:cNvPr>
            <p:cNvSpPr/>
            <p:nvPr/>
          </p:nvSpPr>
          <p:spPr>
            <a:xfrm>
              <a:off x="652275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48" name="Freeform: Shape 147">
              <a:extLst>
                <a:ext uri="{FF2B5EF4-FFF2-40B4-BE49-F238E27FC236}">
                  <a16:creationId xmlns:a16="http://schemas.microsoft.com/office/drawing/2014/main" id="{F627D9EA-F8DC-C5E4-F66E-5942B9345263}"/>
                </a:ext>
              </a:extLst>
            </p:cNvPr>
            <p:cNvSpPr/>
            <p:nvPr/>
          </p:nvSpPr>
          <p:spPr>
            <a:xfrm>
              <a:off x="6683799" y="6002119"/>
              <a:ext cx="12699" cy="196951"/>
            </a:xfrm>
            <a:custGeom>
              <a:avLst/>
              <a:gdLst>
                <a:gd name="connsiteX0" fmla="*/ 0 w 12699"/>
                <a:gd name="connsiteY0" fmla="*/ 196952 h 196951"/>
                <a:gd name="connsiteX1" fmla="*/ 0 w 12699"/>
                <a:gd name="connsiteY1" fmla="*/ 0 h 196951"/>
              </a:gdLst>
              <a:ahLst/>
              <a:cxnLst>
                <a:cxn ang="0">
                  <a:pos x="connsiteX0" y="connsiteY0"/>
                </a:cxn>
                <a:cxn ang="0">
                  <a:pos x="connsiteX1" y="connsiteY1"/>
                </a:cxn>
              </a:cxnLst>
              <a:rect l="l" t="t" r="r" b="b"/>
              <a:pathLst>
                <a:path w="12699" h="196951">
                  <a:moveTo>
                    <a:pt x="0" y="196952"/>
                  </a:moveTo>
                  <a:lnTo>
                    <a:pt x="0" y="0"/>
                  </a:lnTo>
                </a:path>
              </a:pathLst>
            </a:custGeom>
            <a:noFill/>
            <a:ln w="16589" cap="flat">
              <a:solidFill>
                <a:schemeClr val="accent1"/>
              </a:solidFill>
              <a:prstDash val="solid"/>
              <a:round/>
            </a:ln>
          </p:spPr>
          <p:txBody>
            <a:bodyPr rtlCol="0" anchor="ctr"/>
            <a:lstStyle/>
            <a:p>
              <a:endParaRPr lang="en-US"/>
            </a:p>
          </p:txBody>
        </p:sp>
        <p:sp>
          <p:nvSpPr>
            <p:cNvPr id="149" name="Freeform: Shape 148">
              <a:extLst>
                <a:ext uri="{FF2B5EF4-FFF2-40B4-BE49-F238E27FC236}">
                  <a16:creationId xmlns:a16="http://schemas.microsoft.com/office/drawing/2014/main" id="{C5B48F37-24BB-D981-EEBA-A897E027C77B}"/>
                </a:ext>
              </a:extLst>
            </p:cNvPr>
            <p:cNvSpPr/>
            <p:nvPr/>
          </p:nvSpPr>
          <p:spPr>
            <a:xfrm>
              <a:off x="684486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0" name="Freeform: Shape 149">
              <a:extLst>
                <a:ext uri="{FF2B5EF4-FFF2-40B4-BE49-F238E27FC236}">
                  <a16:creationId xmlns:a16="http://schemas.microsoft.com/office/drawing/2014/main" id="{098B3EC7-5E58-0AEB-1F2A-91D3D289CD7D}"/>
                </a:ext>
              </a:extLst>
            </p:cNvPr>
            <p:cNvSpPr/>
            <p:nvPr/>
          </p:nvSpPr>
          <p:spPr>
            <a:xfrm>
              <a:off x="7005921" y="5966318"/>
              <a:ext cx="12699" cy="232753"/>
            </a:xfrm>
            <a:custGeom>
              <a:avLst/>
              <a:gdLst>
                <a:gd name="connsiteX0" fmla="*/ 0 w 12699"/>
                <a:gd name="connsiteY0" fmla="*/ 232753 h 232753"/>
                <a:gd name="connsiteX1" fmla="*/ 0 w 12699"/>
                <a:gd name="connsiteY1" fmla="*/ 0 h 232753"/>
              </a:gdLst>
              <a:ahLst/>
              <a:cxnLst>
                <a:cxn ang="0">
                  <a:pos x="connsiteX0" y="connsiteY0"/>
                </a:cxn>
                <a:cxn ang="0">
                  <a:pos x="connsiteX1" y="connsiteY1"/>
                </a:cxn>
              </a:cxnLst>
              <a:rect l="l" t="t" r="r" b="b"/>
              <a:pathLst>
                <a:path w="12699" h="232753">
                  <a:moveTo>
                    <a:pt x="0" y="232753"/>
                  </a:moveTo>
                  <a:lnTo>
                    <a:pt x="0" y="0"/>
                  </a:lnTo>
                </a:path>
              </a:pathLst>
            </a:custGeom>
            <a:noFill/>
            <a:ln w="16589" cap="flat">
              <a:solidFill>
                <a:schemeClr val="accent1"/>
              </a:solidFill>
              <a:prstDash val="solid"/>
              <a:round/>
            </a:ln>
          </p:spPr>
          <p:txBody>
            <a:bodyPr rtlCol="0" anchor="ctr"/>
            <a:lstStyle/>
            <a:p>
              <a:endParaRPr lang="en-US"/>
            </a:p>
          </p:txBody>
        </p:sp>
        <p:sp>
          <p:nvSpPr>
            <p:cNvPr id="151" name="Freeform: Shape 150">
              <a:extLst>
                <a:ext uri="{FF2B5EF4-FFF2-40B4-BE49-F238E27FC236}">
                  <a16:creationId xmlns:a16="http://schemas.microsoft.com/office/drawing/2014/main" id="{E34209C8-190B-CA2F-4F79-07345EA62891}"/>
                </a:ext>
              </a:extLst>
            </p:cNvPr>
            <p:cNvSpPr/>
            <p:nvPr/>
          </p:nvSpPr>
          <p:spPr>
            <a:xfrm>
              <a:off x="716698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2" name="Freeform: Shape 151">
              <a:extLst>
                <a:ext uri="{FF2B5EF4-FFF2-40B4-BE49-F238E27FC236}">
                  <a16:creationId xmlns:a16="http://schemas.microsoft.com/office/drawing/2014/main" id="{E66DF8DF-A456-6820-5D7C-DFF214685CBE}"/>
                </a:ext>
              </a:extLst>
            </p:cNvPr>
            <p:cNvSpPr/>
            <p:nvPr/>
          </p:nvSpPr>
          <p:spPr>
            <a:xfrm>
              <a:off x="7328043" y="5914591"/>
              <a:ext cx="12699" cy="284480"/>
            </a:xfrm>
            <a:custGeom>
              <a:avLst/>
              <a:gdLst>
                <a:gd name="connsiteX0" fmla="*/ 0 w 12699"/>
                <a:gd name="connsiteY0" fmla="*/ 284480 h 284480"/>
                <a:gd name="connsiteX1" fmla="*/ 0 w 12699"/>
                <a:gd name="connsiteY1" fmla="*/ 0 h 284480"/>
              </a:gdLst>
              <a:ahLst/>
              <a:cxnLst>
                <a:cxn ang="0">
                  <a:pos x="connsiteX0" y="connsiteY0"/>
                </a:cxn>
                <a:cxn ang="0">
                  <a:pos x="connsiteX1" y="connsiteY1"/>
                </a:cxn>
              </a:cxnLst>
              <a:rect l="l" t="t" r="r" b="b"/>
              <a:pathLst>
                <a:path w="12699" h="284480">
                  <a:moveTo>
                    <a:pt x="0" y="284480"/>
                  </a:moveTo>
                  <a:lnTo>
                    <a:pt x="0" y="0"/>
                  </a:lnTo>
                </a:path>
              </a:pathLst>
            </a:custGeom>
            <a:noFill/>
            <a:ln w="16589" cap="flat">
              <a:solidFill>
                <a:schemeClr val="accent1"/>
              </a:solidFill>
              <a:prstDash val="solid"/>
              <a:round/>
            </a:ln>
          </p:spPr>
          <p:txBody>
            <a:bodyPr rtlCol="0" anchor="ctr"/>
            <a:lstStyle/>
            <a:p>
              <a:endParaRPr lang="en-US"/>
            </a:p>
          </p:txBody>
        </p:sp>
        <p:sp>
          <p:nvSpPr>
            <p:cNvPr id="153" name="Freeform: Shape 152">
              <a:extLst>
                <a:ext uri="{FF2B5EF4-FFF2-40B4-BE49-F238E27FC236}">
                  <a16:creationId xmlns:a16="http://schemas.microsoft.com/office/drawing/2014/main" id="{024D1C25-7308-D3E4-2C1B-2DE5FC66D3A4}"/>
                </a:ext>
              </a:extLst>
            </p:cNvPr>
            <p:cNvSpPr/>
            <p:nvPr/>
          </p:nvSpPr>
          <p:spPr>
            <a:xfrm>
              <a:off x="748909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4" name="Freeform: Shape 153">
              <a:extLst>
                <a:ext uri="{FF2B5EF4-FFF2-40B4-BE49-F238E27FC236}">
                  <a16:creationId xmlns:a16="http://schemas.microsoft.com/office/drawing/2014/main" id="{2F9739A3-2017-28CB-8A2A-CE5CF8748EEA}"/>
                </a:ext>
              </a:extLst>
            </p:cNvPr>
            <p:cNvSpPr/>
            <p:nvPr/>
          </p:nvSpPr>
          <p:spPr>
            <a:xfrm>
              <a:off x="7650153" y="5833311"/>
              <a:ext cx="12699" cy="365759"/>
            </a:xfrm>
            <a:custGeom>
              <a:avLst/>
              <a:gdLst>
                <a:gd name="connsiteX0" fmla="*/ 0 w 12699"/>
                <a:gd name="connsiteY0" fmla="*/ 365760 h 365759"/>
                <a:gd name="connsiteX1" fmla="*/ 0 w 12699"/>
                <a:gd name="connsiteY1" fmla="*/ 0 h 365759"/>
              </a:gdLst>
              <a:ahLst/>
              <a:cxnLst>
                <a:cxn ang="0">
                  <a:pos x="connsiteX0" y="connsiteY0"/>
                </a:cxn>
                <a:cxn ang="0">
                  <a:pos x="connsiteX1" y="connsiteY1"/>
                </a:cxn>
              </a:cxnLst>
              <a:rect l="l" t="t" r="r" b="b"/>
              <a:pathLst>
                <a:path w="12699" h="365759">
                  <a:moveTo>
                    <a:pt x="0" y="365760"/>
                  </a:moveTo>
                  <a:lnTo>
                    <a:pt x="0" y="0"/>
                  </a:lnTo>
                </a:path>
              </a:pathLst>
            </a:custGeom>
            <a:noFill/>
            <a:ln w="16589" cap="flat">
              <a:solidFill>
                <a:schemeClr val="accent1"/>
              </a:solidFill>
              <a:prstDash val="solid"/>
              <a:round/>
            </a:ln>
          </p:spPr>
          <p:txBody>
            <a:bodyPr rtlCol="0" anchor="ctr"/>
            <a:lstStyle/>
            <a:p>
              <a:endParaRPr lang="en-US"/>
            </a:p>
          </p:txBody>
        </p:sp>
        <p:sp>
          <p:nvSpPr>
            <p:cNvPr id="155" name="Freeform: Shape 154">
              <a:extLst>
                <a:ext uri="{FF2B5EF4-FFF2-40B4-BE49-F238E27FC236}">
                  <a16:creationId xmlns:a16="http://schemas.microsoft.com/office/drawing/2014/main" id="{6BD2011B-3BD7-7FEB-EECC-B523809779BA}"/>
                </a:ext>
              </a:extLst>
            </p:cNvPr>
            <p:cNvSpPr/>
            <p:nvPr/>
          </p:nvSpPr>
          <p:spPr>
            <a:xfrm>
              <a:off x="7811214"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6" name="Freeform: Shape 155">
              <a:extLst>
                <a:ext uri="{FF2B5EF4-FFF2-40B4-BE49-F238E27FC236}">
                  <a16:creationId xmlns:a16="http://schemas.microsoft.com/office/drawing/2014/main" id="{86BF390C-D6B0-2C1D-197C-49CBFB6EF22A}"/>
                </a:ext>
              </a:extLst>
            </p:cNvPr>
            <p:cNvSpPr/>
            <p:nvPr/>
          </p:nvSpPr>
          <p:spPr>
            <a:xfrm>
              <a:off x="7972275" y="5687007"/>
              <a:ext cx="12699" cy="512064"/>
            </a:xfrm>
            <a:custGeom>
              <a:avLst/>
              <a:gdLst>
                <a:gd name="connsiteX0" fmla="*/ 0 w 12699"/>
                <a:gd name="connsiteY0" fmla="*/ 512064 h 512064"/>
                <a:gd name="connsiteX1" fmla="*/ 0 w 12699"/>
                <a:gd name="connsiteY1" fmla="*/ 0 h 512064"/>
              </a:gdLst>
              <a:ahLst/>
              <a:cxnLst>
                <a:cxn ang="0">
                  <a:pos x="connsiteX0" y="connsiteY0"/>
                </a:cxn>
                <a:cxn ang="0">
                  <a:pos x="connsiteX1" y="connsiteY1"/>
                </a:cxn>
              </a:cxnLst>
              <a:rect l="l" t="t" r="r" b="b"/>
              <a:pathLst>
                <a:path w="12699" h="512064">
                  <a:moveTo>
                    <a:pt x="0" y="512064"/>
                  </a:moveTo>
                  <a:lnTo>
                    <a:pt x="0" y="0"/>
                  </a:lnTo>
                </a:path>
              </a:pathLst>
            </a:custGeom>
            <a:noFill/>
            <a:ln w="16589" cap="flat">
              <a:solidFill>
                <a:schemeClr val="accent1"/>
              </a:solidFill>
              <a:prstDash val="solid"/>
              <a:round/>
            </a:ln>
          </p:spPr>
          <p:txBody>
            <a:bodyPr rtlCol="0" anchor="ctr"/>
            <a:lstStyle/>
            <a:p>
              <a:endParaRPr lang="en-US"/>
            </a:p>
          </p:txBody>
        </p:sp>
        <p:sp>
          <p:nvSpPr>
            <p:cNvPr id="157" name="Freeform: Shape 156">
              <a:extLst>
                <a:ext uri="{FF2B5EF4-FFF2-40B4-BE49-F238E27FC236}">
                  <a16:creationId xmlns:a16="http://schemas.microsoft.com/office/drawing/2014/main" id="{2C921E9C-A1D9-FD05-6FFC-F29C43425F9C}"/>
                </a:ext>
              </a:extLst>
            </p:cNvPr>
            <p:cNvSpPr/>
            <p:nvPr/>
          </p:nvSpPr>
          <p:spPr>
            <a:xfrm>
              <a:off x="8133336"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58" name="Freeform: Shape 157">
              <a:extLst>
                <a:ext uri="{FF2B5EF4-FFF2-40B4-BE49-F238E27FC236}">
                  <a16:creationId xmlns:a16="http://schemas.microsoft.com/office/drawing/2014/main" id="{7A280A0B-518D-77BE-9B29-C8430141ACF4}"/>
                </a:ext>
              </a:extLst>
            </p:cNvPr>
            <p:cNvSpPr/>
            <p:nvPr/>
          </p:nvSpPr>
          <p:spPr>
            <a:xfrm>
              <a:off x="8294397" y="5345631"/>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noFill/>
            <a:ln w="16589" cap="flat">
              <a:solidFill>
                <a:schemeClr val="accent1"/>
              </a:solidFill>
              <a:prstDash val="solid"/>
              <a:round/>
            </a:ln>
          </p:spPr>
          <p:txBody>
            <a:bodyPr rtlCol="0" anchor="ctr"/>
            <a:lstStyle/>
            <a:p>
              <a:endParaRPr lang="en-US"/>
            </a:p>
          </p:txBody>
        </p:sp>
        <p:sp>
          <p:nvSpPr>
            <p:cNvPr id="159" name="Freeform: Shape 158">
              <a:extLst>
                <a:ext uri="{FF2B5EF4-FFF2-40B4-BE49-F238E27FC236}">
                  <a16:creationId xmlns:a16="http://schemas.microsoft.com/office/drawing/2014/main" id="{4FC58860-C861-7D39-151F-B0C4C55DE58A}"/>
                </a:ext>
              </a:extLst>
            </p:cNvPr>
            <p:cNvSpPr/>
            <p:nvPr/>
          </p:nvSpPr>
          <p:spPr>
            <a:xfrm>
              <a:off x="845544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0" name="Freeform: Shape 159">
              <a:extLst>
                <a:ext uri="{FF2B5EF4-FFF2-40B4-BE49-F238E27FC236}">
                  <a16:creationId xmlns:a16="http://schemas.microsoft.com/office/drawing/2014/main" id="{DEFDB2D6-858D-1522-DA8C-50192B433413}"/>
                </a:ext>
              </a:extLst>
            </p:cNvPr>
            <p:cNvSpPr/>
            <p:nvPr/>
          </p:nvSpPr>
          <p:spPr>
            <a:xfrm>
              <a:off x="8616506" y="3638751"/>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noFill/>
            <a:ln w="16589" cap="flat">
              <a:solidFill>
                <a:schemeClr val="accent1"/>
              </a:solidFill>
              <a:prstDash val="solid"/>
              <a:round/>
            </a:ln>
          </p:spPr>
          <p:txBody>
            <a:bodyPr rtlCol="0" anchor="ctr"/>
            <a:lstStyle/>
            <a:p>
              <a:endParaRPr lang="en-US"/>
            </a:p>
          </p:txBody>
        </p:sp>
        <p:sp>
          <p:nvSpPr>
            <p:cNvPr id="161" name="Freeform: Shape 160">
              <a:extLst>
                <a:ext uri="{FF2B5EF4-FFF2-40B4-BE49-F238E27FC236}">
                  <a16:creationId xmlns:a16="http://schemas.microsoft.com/office/drawing/2014/main" id="{74761A00-3559-C299-D747-6F5FC3AE0510}"/>
                </a:ext>
              </a:extLst>
            </p:cNvPr>
            <p:cNvSpPr/>
            <p:nvPr/>
          </p:nvSpPr>
          <p:spPr>
            <a:xfrm>
              <a:off x="8777568"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2" name="Freeform: Shape 161">
              <a:extLst>
                <a:ext uri="{FF2B5EF4-FFF2-40B4-BE49-F238E27FC236}">
                  <a16:creationId xmlns:a16="http://schemas.microsoft.com/office/drawing/2014/main" id="{8E6A2585-F8AC-EBD1-1D2E-0CE4E835FE2F}"/>
                </a:ext>
              </a:extLst>
            </p:cNvPr>
            <p:cNvSpPr/>
            <p:nvPr/>
          </p:nvSpPr>
          <p:spPr>
            <a:xfrm>
              <a:off x="8938629" y="3638751"/>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noFill/>
            <a:ln w="16589" cap="flat">
              <a:solidFill>
                <a:schemeClr val="accent1"/>
              </a:solidFill>
              <a:prstDash val="solid"/>
              <a:round/>
            </a:ln>
          </p:spPr>
          <p:txBody>
            <a:bodyPr rtlCol="0" anchor="ctr"/>
            <a:lstStyle/>
            <a:p>
              <a:endParaRPr lang="en-US"/>
            </a:p>
          </p:txBody>
        </p:sp>
        <p:sp>
          <p:nvSpPr>
            <p:cNvPr id="163" name="Freeform: Shape 162">
              <a:extLst>
                <a:ext uri="{FF2B5EF4-FFF2-40B4-BE49-F238E27FC236}">
                  <a16:creationId xmlns:a16="http://schemas.microsoft.com/office/drawing/2014/main" id="{1765A7D0-8473-9584-4F34-C7517A8E4310}"/>
                </a:ext>
              </a:extLst>
            </p:cNvPr>
            <p:cNvSpPr/>
            <p:nvPr/>
          </p:nvSpPr>
          <p:spPr>
            <a:xfrm>
              <a:off x="9099690"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4" name="Freeform: Shape 163">
              <a:extLst>
                <a:ext uri="{FF2B5EF4-FFF2-40B4-BE49-F238E27FC236}">
                  <a16:creationId xmlns:a16="http://schemas.microsoft.com/office/drawing/2014/main" id="{E2AD667D-D376-B57C-528A-1A9F87659FC2}"/>
                </a:ext>
              </a:extLst>
            </p:cNvPr>
            <p:cNvSpPr/>
            <p:nvPr/>
          </p:nvSpPr>
          <p:spPr>
            <a:xfrm>
              <a:off x="9260738" y="5345631"/>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noFill/>
            <a:ln w="16589" cap="flat">
              <a:solidFill>
                <a:schemeClr val="accent1"/>
              </a:solidFill>
              <a:prstDash val="solid"/>
              <a:round/>
            </a:ln>
          </p:spPr>
          <p:txBody>
            <a:bodyPr rtlCol="0" anchor="ctr"/>
            <a:lstStyle/>
            <a:p>
              <a:endParaRPr lang="en-US"/>
            </a:p>
          </p:txBody>
        </p:sp>
        <p:sp>
          <p:nvSpPr>
            <p:cNvPr id="165" name="Freeform: Shape 164">
              <a:extLst>
                <a:ext uri="{FF2B5EF4-FFF2-40B4-BE49-F238E27FC236}">
                  <a16:creationId xmlns:a16="http://schemas.microsoft.com/office/drawing/2014/main" id="{4FD1F26E-5BE7-E4DD-1F82-9EC124003A3F}"/>
                </a:ext>
              </a:extLst>
            </p:cNvPr>
            <p:cNvSpPr/>
            <p:nvPr/>
          </p:nvSpPr>
          <p:spPr>
            <a:xfrm>
              <a:off x="942179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6" name="Freeform: Shape 165">
              <a:extLst>
                <a:ext uri="{FF2B5EF4-FFF2-40B4-BE49-F238E27FC236}">
                  <a16:creationId xmlns:a16="http://schemas.microsoft.com/office/drawing/2014/main" id="{F12EC05A-DCE0-5FA9-9331-DE782724C988}"/>
                </a:ext>
              </a:extLst>
            </p:cNvPr>
            <p:cNvSpPr/>
            <p:nvPr/>
          </p:nvSpPr>
          <p:spPr>
            <a:xfrm>
              <a:off x="9582860" y="5687007"/>
              <a:ext cx="12699" cy="512064"/>
            </a:xfrm>
            <a:custGeom>
              <a:avLst/>
              <a:gdLst>
                <a:gd name="connsiteX0" fmla="*/ 0 w 12699"/>
                <a:gd name="connsiteY0" fmla="*/ 512064 h 512064"/>
                <a:gd name="connsiteX1" fmla="*/ 0 w 12699"/>
                <a:gd name="connsiteY1" fmla="*/ 0 h 512064"/>
              </a:gdLst>
              <a:ahLst/>
              <a:cxnLst>
                <a:cxn ang="0">
                  <a:pos x="connsiteX0" y="connsiteY0"/>
                </a:cxn>
                <a:cxn ang="0">
                  <a:pos x="connsiteX1" y="connsiteY1"/>
                </a:cxn>
              </a:cxnLst>
              <a:rect l="l" t="t" r="r" b="b"/>
              <a:pathLst>
                <a:path w="12699" h="512064">
                  <a:moveTo>
                    <a:pt x="0" y="512064"/>
                  </a:moveTo>
                  <a:lnTo>
                    <a:pt x="0" y="0"/>
                  </a:lnTo>
                </a:path>
              </a:pathLst>
            </a:custGeom>
            <a:noFill/>
            <a:ln w="16589" cap="flat">
              <a:solidFill>
                <a:schemeClr val="accent1"/>
              </a:solidFill>
              <a:prstDash val="solid"/>
              <a:round/>
            </a:ln>
          </p:spPr>
          <p:txBody>
            <a:bodyPr rtlCol="0" anchor="ctr"/>
            <a:lstStyle/>
            <a:p>
              <a:endParaRPr lang="en-US"/>
            </a:p>
          </p:txBody>
        </p:sp>
        <p:sp>
          <p:nvSpPr>
            <p:cNvPr id="167" name="Freeform: Shape 166">
              <a:extLst>
                <a:ext uri="{FF2B5EF4-FFF2-40B4-BE49-F238E27FC236}">
                  <a16:creationId xmlns:a16="http://schemas.microsoft.com/office/drawing/2014/main" id="{0BD842D6-04D0-08D4-0107-FAB82B0D472D}"/>
                </a:ext>
              </a:extLst>
            </p:cNvPr>
            <p:cNvSpPr/>
            <p:nvPr/>
          </p:nvSpPr>
          <p:spPr>
            <a:xfrm>
              <a:off x="9743922"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68" name="Freeform: Shape 167">
              <a:extLst>
                <a:ext uri="{FF2B5EF4-FFF2-40B4-BE49-F238E27FC236}">
                  <a16:creationId xmlns:a16="http://schemas.microsoft.com/office/drawing/2014/main" id="{19E4389C-0D57-2DF3-E58A-68771380A472}"/>
                </a:ext>
              </a:extLst>
            </p:cNvPr>
            <p:cNvSpPr/>
            <p:nvPr/>
          </p:nvSpPr>
          <p:spPr>
            <a:xfrm>
              <a:off x="9904983" y="5833311"/>
              <a:ext cx="12699" cy="365759"/>
            </a:xfrm>
            <a:custGeom>
              <a:avLst/>
              <a:gdLst>
                <a:gd name="connsiteX0" fmla="*/ 0 w 12699"/>
                <a:gd name="connsiteY0" fmla="*/ 365760 h 365759"/>
                <a:gd name="connsiteX1" fmla="*/ 0 w 12699"/>
                <a:gd name="connsiteY1" fmla="*/ 0 h 365759"/>
              </a:gdLst>
              <a:ahLst/>
              <a:cxnLst>
                <a:cxn ang="0">
                  <a:pos x="connsiteX0" y="connsiteY0"/>
                </a:cxn>
                <a:cxn ang="0">
                  <a:pos x="connsiteX1" y="connsiteY1"/>
                </a:cxn>
              </a:cxnLst>
              <a:rect l="l" t="t" r="r" b="b"/>
              <a:pathLst>
                <a:path w="12699" h="365759">
                  <a:moveTo>
                    <a:pt x="0" y="365760"/>
                  </a:moveTo>
                  <a:lnTo>
                    <a:pt x="0" y="0"/>
                  </a:lnTo>
                </a:path>
              </a:pathLst>
            </a:custGeom>
            <a:noFill/>
            <a:ln w="16589" cap="flat">
              <a:solidFill>
                <a:schemeClr val="accent1"/>
              </a:solidFill>
              <a:prstDash val="solid"/>
              <a:round/>
            </a:ln>
          </p:spPr>
          <p:txBody>
            <a:bodyPr rtlCol="0" anchor="ctr"/>
            <a:lstStyle/>
            <a:p>
              <a:endParaRPr lang="en-US"/>
            </a:p>
          </p:txBody>
        </p:sp>
        <p:sp>
          <p:nvSpPr>
            <p:cNvPr id="169" name="Freeform: Shape 168">
              <a:extLst>
                <a:ext uri="{FF2B5EF4-FFF2-40B4-BE49-F238E27FC236}">
                  <a16:creationId xmlns:a16="http://schemas.microsoft.com/office/drawing/2014/main" id="{5F92FE75-2DC4-703C-5DEA-DA7151C7959D}"/>
                </a:ext>
              </a:extLst>
            </p:cNvPr>
            <p:cNvSpPr/>
            <p:nvPr/>
          </p:nvSpPr>
          <p:spPr>
            <a:xfrm>
              <a:off x="10066043"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0" name="Freeform: Shape 169">
              <a:extLst>
                <a:ext uri="{FF2B5EF4-FFF2-40B4-BE49-F238E27FC236}">
                  <a16:creationId xmlns:a16="http://schemas.microsoft.com/office/drawing/2014/main" id="{B6A3B02C-F6D2-2FF5-71A2-B4A4F8C598FE}"/>
                </a:ext>
              </a:extLst>
            </p:cNvPr>
            <p:cNvSpPr/>
            <p:nvPr/>
          </p:nvSpPr>
          <p:spPr>
            <a:xfrm>
              <a:off x="10227092" y="5914591"/>
              <a:ext cx="12699" cy="284480"/>
            </a:xfrm>
            <a:custGeom>
              <a:avLst/>
              <a:gdLst>
                <a:gd name="connsiteX0" fmla="*/ 0 w 12699"/>
                <a:gd name="connsiteY0" fmla="*/ 284480 h 284480"/>
                <a:gd name="connsiteX1" fmla="*/ 0 w 12699"/>
                <a:gd name="connsiteY1" fmla="*/ 0 h 284480"/>
              </a:gdLst>
              <a:ahLst/>
              <a:cxnLst>
                <a:cxn ang="0">
                  <a:pos x="connsiteX0" y="connsiteY0"/>
                </a:cxn>
                <a:cxn ang="0">
                  <a:pos x="connsiteX1" y="connsiteY1"/>
                </a:cxn>
              </a:cxnLst>
              <a:rect l="l" t="t" r="r" b="b"/>
              <a:pathLst>
                <a:path w="12699" h="284480">
                  <a:moveTo>
                    <a:pt x="0" y="284480"/>
                  </a:moveTo>
                  <a:lnTo>
                    <a:pt x="0" y="0"/>
                  </a:lnTo>
                </a:path>
              </a:pathLst>
            </a:custGeom>
            <a:noFill/>
            <a:ln w="16589" cap="flat">
              <a:solidFill>
                <a:schemeClr val="accent1"/>
              </a:solidFill>
              <a:prstDash val="solid"/>
              <a:round/>
            </a:ln>
          </p:spPr>
          <p:txBody>
            <a:bodyPr rtlCol="0" anchor="ctr"/>
            <a:lstStyle/>
            <a:p>
              <a:endParaRPr lang="en-US"/>
            </a:p>
          </p:txBody>
        </p:sp>
        <p:sp>
          <p:nvSpPr>
            <p:cNvPr id="171" name="Freeform: Shape 170">
              <a:extLst>
                <a:ext uri="{FF2B5EF4-FFF2-40B4-BE49-F238E27FC236}">
                  <a16:creationId xmlns:a16="http://schemas.microsoft.com/office/drawing/2014/main" id="{FD414686-AFAD-42CD-4A7D-B748A3DA63E4}"/>
                </a:ext>
              </a:extLst>
            </p:cNvPr>
            <p:cNvSpPr/>
            <p:nvPr/>
          </p:nvSpPr>
          <p:spPr>
            <a:xfrm>
              <a:off x="10388153"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2" name="Freeform: Shape 171">
              <a:extLst>
                <a:ext uri="{FF2B5EF4-FFF2-40B4-BE49-F238E27FC236}">
                  <a16:creationId xmlns:a16="http://schemas.microsoft.com/office/drawing/2014/main" id="{1C072681-D2F7-F00C-AAD5-2676D2FECCED}"/>
                </a:ext>
              </a:extLst>
            </p:cNvPr>
            <p:cNvSpPr/>
            <p:nvPr/>
          </p:nvSpPr>
          <p:spPr>
            <a:xfrm>
              <a:off x="10549214" y="5966318"/>
              <a:ext cx="12699" cy="232753"/>
            </a:xfrm>
            <a:custGeom>
              <a:avLst/>
              <a:gdLst>
                <a:gd name="connsiteX0" fmla="*/ 0 w 12699"/>
                <a:gd name="connsiteY0" fmla="*/ 232753 h 232753"/>
                <a:gd name="connsiteX1" fmla="*/ 0 w 12699"/>
                <a:gd name="connsiteY1" fmla="*/ 0 h 232753"/>
              </a:gdLst>
              <a:ahLst/>
              <a:cxnLst>
                <a:cxn ang="0">
                  <a:pos x="connsiteX0" y="connsiteY0"/>
                </a:cxn>
                <a:cxn ang="0">
                  <a:pos x="connsiteX1" y="connsiteY1"/>
                </a:cxn>
              </a:cxnLst>
              <a:rect l="l" t="t" r="r" b="b"/>
              <a:pathLst>
                <a:path w="12699" h="232753">
                  <a:moveTo>
                    <a:pt x="0" y="232753"/>
                  </a:moveTo>
                  <a:lnTo>
                    <a:pt x="0" y="0"/>
                  </a:lnTo>
                </a:path>
              </a:pathLst>
            </a:custGeom>
            <a:noFill/>
            <a:ln w="16589" cap="flat">
              <a:solidFill>
                <a:schemeClr val="accent1"/>
              </a:solidFill>
              <a:prstDash val="solid"/>
              <a:round/>
            </a:ln>
          </p:spPr>
          <p:txBody>
            <a:bodyPr rtlCol="0" anchor="ctr"/>
            <a:lstStyle/>
            <a:p>
              <a:endParaRPr lang="en-US"/>
            </a:p>
          </p:txBody>
        </p:sp>
        <p:sp>
          <p:nvSpPr>
            <p:cNvPr id="173" name="Freeform: Shape 172">
              <a:extLst>
                <a:ext uri="{FF2B5EF4-FFF2-40B4-BE49-F238E27FC236}">
                  <a16:creationId xmlns:a16="http://schemas.microsoft.com/office/drawing/2014/main" id="{212EBF5A-72C6-3FF1-05A8-5D2052078E8B}"/>
                </a:ext>
              </a:extLst>
            </p:cNvPr>
            <p:cNvSpPr/>
            <p:nvPr/>
          </p:nvSpPr>
          <p:spPr>
            <a:xfrm>
              <a:off x="1071027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4" name="Freeform: Shape 173">
              <a:extLst>
                <a:ext uri="{FF2B5EF4-FFF2-40B4-BE49-F238E27FC236}">
                  <a16:creationId xmlns:a16="http://schemas.microsoft.com/office/drawing/2014/main" id="{B455A949-6938-BA11-1DF9-2B52D6EFDE8B}"/>
                </a:ext>
              </a:extLst>
            </p:cNvPr>
            <p:cNvSpPr/>
            <p:nvPr/>
          </p:nvSpPr>
          <p:spPr>
            <a:xfrm>
              <a:off x="10871337" y="6002119"/>
              <a:ext cx="12699" cy="196951"/>
            </a:xfrm>
            <a:custGeom>
              <a:avLst/>
              <a:gdLst>
                <a:gd name="connsiteX0" fmla="*/ 0 w 12699"/>
                <a:gd name="connsiteY0" fmla="*/ 196952 h 196951"/>
                <a:gd name="connsiteX1" fmla="*/ 0 w 12699"/>
                <a:gd name="connsiteY1" fmla="*/ 0 h 196951"/>
              </a:gdLst>
              <a:ahLst/>
              <a:cxnLst>
                <a:cxn ang="0">
                  <a:pos x="connsiteX0" y="connsiteY0"/>
                </a:cxn>
                <a:cxn ang="0">
                  <a:pos x="connsiteX1" y="connsiteY1"/>
                </a:cxn>
              </a:cxnLst>
              <a:rect l="l" t="t" r="r" b="b"/>
              <a:pathLst>
                <a:path w="12699" h="196951">
                  <a:moveTo>
                    <a:pt x="0" y="196952"/>
                  </a:moveTo>
                  <a:lnTo>
                    <a:pt x="0" y="0"/>
                  </a:lnTo>
                </a:path>
              </a:pathLst>
            </a:custGeom>
            <a:noFill/>
            <a:ln w="16589" cap="flat">
              <a:solidFill>
                <a:schemeClr val="accent1"/>
              </a:solidFill>
              <a:prstDash val="solid"/>
              <a:round/>
            </a:ln>
          </p:spPr>
          <p:txBody>
            <a:bodyPr rtlCol="0" anchor="ctr"/>
            <a:lstStyle/>
            <a:p>
              <a:endParaRPr lang="en-US"/>
            </a:p>
          </p:txBody>
        </p:sp>
        <p:sp>
          <p:nvSpPr>
            <p:cNvPr id="175" name="Freeform: Shape 174">
              <a:extLst>
                <a:ext uri="{FF2B5EF4-FFF2-40B4-BE49-F238E27FC236}">
                  <a16:creationId xmlns:a16="http://schemas.microsoft.com/office/drawing/2014/main" id="{A19801FC-9FC7-56D4-B608-3E26AD135DCA}"/>
                </a:ext>
              </a:extLst>
            </p:cNvPr>
            <p:cNvSpPr/>
            <p:nvPr/>
          </p:nvSpPr>
          <p:spPr>
            <a:xfrm>
              <a:off x="11032385"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6" name="Freeform: Shape 175">
              <a:extLst>
                <a:ext uri="{FF2B5EF4-FFF2-40B4-BE49-F238E27FC236}">
                  <a16:creationId xmlns:a16="http://schemas.microsoft.com/office/drawing/2014/main" id="{44F19C6D-FFF7-8314-4BB1-4F9A34D209F0}"/>
                </a:ext>
              </a:extLst>
            </p:cNvPr>
            <p:cNvSpPr/>
            <p:nvPr/>
          </p:nvSpPr>
          <p:spPr>
            <a:xfrm>
              <a:off x="11193446" y="6028383"/>
              <a:ext cx="12699" cy="170688"/>
            </a:xfrm>
            <a:custGeom>
              <a:avLst/>
              <a:gdLst>
                <a:gd name="connsiteX0" fmla="*/ 0 w 12699"/>
                <a:gd name="connsiteY0" fmla="*/ 170688 h 170688"/>
                <a:gd name="connsiteX1" fmla="*/ 0 w 12699"/>
                <a:gd name="connsiteY1" fmla="*/ 0 h 170688"/>
              </a:gdLst>
              <a:ahLst/>
              <a:cxnLst>
                <a:cxn ang="0">
                  <a:pos x="connsiteX0" y="connsiteY0"/>
                </a:cxn>
                <a:cxn ang="0">
                  <a:pos x="connsiteX1" y="connsiteY1"/>
                </a:cxn>
              </a:cxnLst>
              <a:rect l="l" t="t" r="r" b="b"/>
              <a:pathLst>
                <a:path w="12699" h="170688">
                  <a:moveTo>
                    <a:pt x="0" y="170688"/>
                  </a:moveTo>
                  <a:lnTo>
                    <a:pt x="0" y="0"/>
                  </a:lnTo>
                </a:path>
              </a:pathLst>
            </a:custGeom>
            <a:noFill/>
            <a:ln w="16589" cap="flat">
              <a:solidFill>
                <a:schemeClr val="accent1"/>
              </a:solidFill>
              <a:prstDash val="solid"/>
              <a:round/>
            </a:ln>
          </p:spPr>
          <p:txBody>
            <a:bodyPr rtlCol="0" anchor="ctr"/>
            <a:lstStyle/>
            <a:p>
              <a:endParaRPr lang="en-US"/>
            </a:p>
          </p:txBody>
        </p:sp>
        <p:sp>
          <p:nvSpPr>
            <p:cNvPr id="177" name="Freeform: Shape 176">
              <a:extLst>
                <a:ext uri="{FF2B5EF4-FFF2-40B4-BE49-F238E27FC236}">
                  <a16:creationId xmlns:a16="http://schemas.microsoft.com/office/drawing/2014/main" id="{510672F4-8CFC-FA83-7663-508978957054}"/>
                </a:ext>
              </a:extLst>
            </p:cNvPr>
            <p:cNvSpPr/>
            <p:nvPr/>
          </p:nvSpPr>
          <p:spPr>
            <a:xfrm>
              <a:off x="11354507"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78" name="Freeform: Shape 177">
              <a:extLst>
                <a:ext uri="{FF2B5EF4-FFF2-40B4-BE49-F238E27FC236}">
                  <a16:creationId xmlns:a16="http://schemas.microsoft.com/office/drawing/2014/main" id="{6C115636-6728-D98D-2202-6843BA1DDB8D}"/>
                </a:ext>
              </a:extLst>
            </p:cNvPr>
            <p:cNvSpPr/>
            <p:nvPr/>
          </p:nvSpPr>
          <p:spPr>
            <a:xfrm>
              <a:off x="11515568" y="6048462"/>
              <a:ext cx="12699" cy="150609"/>
            </a:xfrm>
            <a:custGeom>
              <a:avLst/>
              <a:gdLst>
                <a:gd name="connsiteX0" fmla="*/ 0 w 12699"/>
                <a:gd name="connsiteY0" fmla="*/ 150609 h 150609"/>
                <a:gd name="connsiteX1" fmla="*/ 0 w 12699"/>
                <a:gd name="connsiteY1" fmla="*/ 0 h 150609"/>
              </a:gdLst>
              <a:ahLst/>
              <a:cxnLst>
                <a:cxn ang="0">
                  <a:pos x="connsiteX0" y="connsiteY0"/>
                </a:cxn>
                <a:cxn ang="0">
                  <a:pos x="connsiteX1" y="connsiteY1"/>
                </a:cxn>
              </a:cxnLst>
              <a:rect l="l" t="t" r="r" b="b"/>
              <a:pathLst>
                <a:path w="12699" h="150609">
                  <a:moveTo>
                    <a:pt x="0" y="150609"/>
                  </a:moveTo>
                  <a:lnTo>
                    <a:pt x="0" y="0"/>
                  </a:lnTo>
                </a:path>
              </a:pathLst>
            </a:custGeom>
            <a:noFill/>
            <a:ln w="16589" cap="flat">
              <a:solidFill>
                <a:schemeClr val="accent1"/>
              </a:solidFill>
              <a:prstDash val="solid"/>
              <a:round/>
            </a:ln>
          </p:spPr>
          <p:txBody>
            <a:bodyPr rtlCol="0" anchor="ctr"/>
            <a:lstStyle/>
            <a:p>
              <a:endParaRPr lang="en-US"/>
            </a:p>
          </p:txBody>
        </p:sp>
        <p:sp>
          <p:nvSpPr>
            <p:cNvPr id="179" name="Freeform: Shape 178">
              <a:extLst>
                <a:ext uri="{FF2B5EF4-FFF2-40B4-BE49-F238E27FC236}">
                  <a16:creationId xmlns:a16="http://schemas.microsoft.com/office/drawing/2014/main" id="{E4446089-4614-A16C-A590-CF02ED8B7807}"/>
                </a:ext>
              </a:extLst>
            </p:cNvPr>
            <p:cNvSpPr/>
            <p:nvPr/>
          </p:nvSpPr>
          <p:spPr>
            <a:xfrm>
              <a:off x="1167662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sp>
          <p:nvSpPr>
            <p:cNvPr id="180" name="Freeform: Shape 179">
              <a:extLst>
                <a:ext uri="{FF2B5EF4-FFF2-40B4-BE49-F238E27FC236}">
                  <a16:creationId xmlns:a16="http://schemas.microsoft.com/office/drawing/2014/main" id="{BC683B55-A382-52D4-006E-A7E8B294E3DA}"/>
                </a:ext>
              </a:extLst>
            </p:cNvPr>
            <p:cNvSpPr/>
            <p:nvPr/>
          </p:nvSpPr>
          <p:spPr>
            <a:xfrm>
              <a:off x="11837691" y="6064311"/>
              <a:ext cx="12699" cy="134759"/>
            </a:xfrm>
            <a:custGeom>
              <a:avLst/>
              <a:gdLst>
                <a:gd name="connsiteX0" fmla="*/ 0 w 12699"/>
                <a:gd name="connsiteY0" fmla="*/ 134760 h 134759"/>
                <a:gd name="connsiteX1" fmla="*/ 0 w 12699"/>
                <a:gd name="connsiteY1" fmla="*/ 0 h 134759"/>
              </a:gdLst>
              <a:ahLst/>
              <a:cxnLst>
                <a:cxn ang="0">
                  <a:pos x="connsiteX0" y="connsiteY0"/>
                </a:cxn>
                <a:cxn ang="0">
                  <a:pos x="connsiteX1" y="connsiteY1"/>
                </a:cxn>
              </a:cxnLst>
              <a:rect l="l" t="t" r="r" b="b"/>
              <a:pathLst>
                <a:path w="12699" h="134759">
                  <a:moveTo>
                    <a:pt x="0" y="134760"/>
                  </a:moveTo>
                  <a:lnTo>
                    <a:pt x="0" y="0"/>
                  </a:lnTo>
                </a:path>
              </a:pathLst>
            </a:custGeom>
            <a:noFill/>
            <a:ln w="16589" cap="flat">
              <a:solidFill>
                <a:schemeClr val="accent1"/>
              </a:solidFill>
              <a:prstDash val="solid"/>
              <a:round/>
            </a:ln>
          </p:spPr>
          <p:txBody>
            <a:bodyPr rtlCol="0" anchor="ctr"/>
            <a:lstStyle/>
            <a:p>
              <a:endParaRPr lang="en-US"/>
            </a:p>
          </p:txBody>
        </p:sp>
        <p:sp>
          <p:nvSpPr>
            <p:cNvPr id="181" name="Freeform: Shape 180">
              <a:extLst>
                <a:ext uri="{FF2B5EF4-FFF2-40B4-BE49-F238E27FC236}">
                  <a16:creationId xmlns:a16="http://schemas.microsoft.com/office/drawing/2014/main" id="{C62F2CF9-7BB2-49FC-E709-FE9C5C42C060}"/>
                </a:ext>
              </a:extLst>
            </p:cNvPr>
            <p:cNvSpPr/>
            <p:nvPr/>
          </p:nvSpPr>
          <p:spPr>
            <a:xfrm>
              <a:off x="11998739" y="6199071"/>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noFill/>
            <a:ln w="16589" cap="flat">
              <a:solidFill>
                <a:schemeClr val="accent1"/>
              </a:solidFill>
              <a:prstDash val="solid"/>
              <a:round/>
            </a:ln>
          </p:spPr>
          <p:txBody>
            <a:bodyPr rtlCol="0" anchor="ctr"/>
            <a:lstStyle/>
            <a:p>
              <a:endParaRPr lang="en-US"/>
            </a:p>
          </p:txBody>
        </p:sp>
      </p:grpSp>
      <p:grpSp>
        <p:nvGrpSpPr>
          <p:cNvPr id="182" name="Graphic 3">
            <a:extLst>
              <a:ext uri="{FF2B5EF4-FFF2-40B4-BE49-F238E27FC236}">
                <a16:creationId xmlns:a16="http://schemas.microsoft.com/office/drawing/2014/main" id="{0B748E53-AC1A-4F53-5E9E-3258323ECFA8}"/>
              </a:ext>
            </a:extLst>
          </p:cNvPr>
          <p:cNvGrpSpPr/>
          <p:nvPr/>
        </p:nvGrpSpPr>
        <p:grpSpPr>
          <a:xfrm>
            <a:off x="4952333" y="3066210"/>
            <a:ext cx="7484146" cy="2752222"/>
            <a:chOff x="5518297" y="3600651"/>
            <a:chExt cx="7484146" cy="2752222"/>
          </a:xfrm>
        </p:grpSpPr>
        <p:sp>
          <p:nvSpPr>
            <p:cNvPr id="183" name="Freeform: Shape 182">
              <a:extLst>
                <a:ext uri="{FF2B5EF4-FFF2-40B4-BE49-F238E27FC236}">
                  <a16:creationId xmlns:a16="http://schemas.microsoft.com/office/drawing/2014/main" id="{E744E643-073E-2231-8C14-48DFF0C6C6EB}"/>
                </a:ext>
              </a:extLst>
            </p:cNvPr>
            <p:cNvSpPr/>
            <p:nvPr/>
          </p:nvSpPr>
          <p:spPr>
            <a:xfrm>
              <a:off x="5518297" y="6160971"/>
              <a:ext cx="76199" cy="76199"/>
            </a:xfrm>
            <a:custGeom>
              <a:avLst/>
              <a:gdLst>
                <a:gd name="connsiteX0" fmla="*/ 38215 w 76199"/>
                <a:gd name="connsiteY0" fmla="*/ 76446 h 76199"/>
                <a:gd name="connsiteX1" fmla="*/ 65156 w 76199"/>
                <a:gd name="connsiteY1" fmla="*/ 65287 h 76199"/>
                <a:gd name="connsiteX2" fmla="*/ 76315 w 76199"/>
                <a:gd name="connsiteY2" fmla="*/ 38346 h 76199"/>
                <a:gd name="connsiteX3" fmla="*/ 65156 w 76199"/>
                <a:gd name="connsiteY3" fmla="*/ 11405 h 76199"/>
                <a:gd name="connsiteX4" fmla="*/ 38215 w 76199"/>
                <a:gd name="connsiteY4" fmla="*/ 246 h 76199"/>
                <a:gd name="connsiteX5" fmla="*/ 11275 w 76199"/>
                <a:gd name="connsiteY5" fmla="*/ 11405 h 76199"/>
                <a:gd name="connsiteX6" fmla="*/ 115 w 76199"/>
                <a:gd name="connsiteY6" fmla="*/ 38346 h 76199"/>
                <a:gd name="connsiteX7" fmla="*/ 11275 w 76199"/>
                <a:gd name="connsiteY7" fmla="*/ 65287 h 76199"/>
                <a:gd name="connsiteX8" fmla="*/ 3821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15" y="76446"/>
                  </a:moveTo>
                  <a:cubicBezTo>
                    <a:pt x="48320" y="76446"/>
                    <a:pt x="58011" y="72432"/>
                    <a:pt x="65156" y="65287"/>
                  </a:cubicBezTo>
                  <a:cubicBezTo>
                    <a:pt x="72301" y="58142"/>
                    <a:pt x="76315" y="48450"/>
                    <a:pt x="76315" y="38346"/>
                  </a:cubicBezTo>
                  <a:cubicBezTo>
                    <a:pt x="76315" y="28242"/>
                    <a:pt x="72301" y="18550"/>
                    <a:pt x="65156" y="11405"/>
                  </a:cubicBezTo>
                  <a:cubicBezTo>
                    <a:pt x="58011" y="4261"/>
                    <a:pt x="48320" y="246"/>
                    <a:pt x="38215" y="246"/>
                  </a:cubicBezTo>
                  <a:cubicBezTo>
                    <a:pt x="28111" y="246"/>
                    <a:pt x="18419" y="4261"/>
                    <a:pt x="11275" y="11405"/>
                  </a:cubicBezTo>
                  <a:cubicBezTo>
                    <a:pt x="4130" y="18550"/>
                    <a:pt x="115" y="28242"/>
                    <a:pt x="115" y="38346"/>
                  </a:cubicBezTo>
                  <a:cubicBezTo>
                    <a:pt x="115" y="48450"/>
                    <a:pt x="4130" y="58142"/>
                    <a:pt x="11275" y="65287"/>
                  </a:cubicBezTo>
                  <a:cubicBezTo>
                    <a:pt x="18419" y="72432"/>
                    <a:pt x="28111" y="76446"/>
                    <a:pt x="38215"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4" name="Freeform: Shape 183">
              <a:extLst>
                <a:ext uri="{FF2B5EF4-FFF2-40B4-BE49-F238E27FC236}">
                  <a16:creationId xmlns:a16="http://schemas.microsoft.com/office/drawing/2014/main" id="{B00ED300-4192-15EE-EC0E-AEB553758B75}"/>
                </a:ext>
              </a:extLst>
            </p:cNvPr>
            <p:cNvSpPr/>
            <p:nvPr/>
          </p:nvSpPr>
          <p:spPr>
            <a:xfrm>
              <a:off x="5679345" y="6026211"/>
              <a:ext cx="76199" cy="76199"/>
            </a:xfrm>
            <a:custGeom>
              <a:avLst/>
              <a:gdLst>
                <a:gd name="connsiteX0" fmla="*/ 38228 w 76199"/>
                <a:gd name="connsiteY0" fmla="*/ 76436 h 76199"/>
                <a:gd name="connsiteX1" fmla="*/ 65169 w 76199"/>
                <a:gd name="connsiteY1" fmla="*/ 65276 h 76199"/>
                <a:gd name="connsiteX2" fmla="*/ 76328 w 76199"/>
                <a:gd name="connsiteY2" fmla="*/ 38336 h 76199"/>
                <a:gd name="connsiteX3" fmla="*/ 65169 w 76199"/>
                <a:gd name="connsiteY3" fmla="*/ 11395 h 76199"/>
                <a:gd name="connsiteX4" fmla="*/ 38228 w 76199"/>
                <a:gd name="connsiteY4" fmla="*/ 236 h 76199"/>
                <a:gd name="connsiteX5" fmla="*/ 11287 w 76199"/>
                <a:gd name="connsiteY5" fmla="*/ 11395 h 76199"/>
                <a:gd name="connsiteX6" fmla="*/ 128 w 76199"/>
                <a:gd name="connsiteY6" fmla="*/ 38336 h 76199"/>
                <a:gd name="connsiteX7" fmla="*/ 11287 w 76199"/>
                <a:gd name="connsiteY7" fmla="*/ 65276 h 76199"/>
                <a:gd name="connsiteX8" fmla="*/ 38228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28" y="76436"/>
                  </a:moveTo>
                  <a:cubicBezTo>
                    <a:pt x="48332" y="76436"/>
                    <a:pt x="58024" y="72421"/>
                    <a:pt x="65169" y="65276"/>
                  </a:cubicBezTo>
                  <a:cubicBezTo>
                    <a:pt x="72313" y="58132"/>
                    <a:pt x="76328" y="48440"/>
                    <a:pt x="76328" y="38336"/>
                  </a:cubicBezTo>
                  <a:cubicBezTo>
                    <a:pt x="76328" y="28231"/>
                    <a:pt x="72313" y="18540"/>
                    <a:pt x="65169" y="11395"/>
                  </a:cubicBezTo>
                  <a:cubicBezTo>
                    <a:pt x="58024" y="4250"/>
                    <a:pt x="48332" y="236"/>
                    <a:pt x="38228" y="236"/>
                  </a:cubicBezTo>
                  <a:cubicBezTo>
                    <a:pt x="28124" y="236"/>
                    <a:pt x="18432" y="4250"/>
                    <a:pt x="11287" y="11395"/>
                  </a:cubicBezTo>
                  <a:cubicBezTo>
                    <a:pt x="4143" y="18540"/>
                    <a:pt x="128" y="28231"/>
                    <a:pt x="128" y="38336"/>
                  </a:cubicBezTo>
                  <a:cubicBezTo>
                    <a:pt x="128" y="48440"/>
                    <a:pt x="4143" y="58132"/>
                    <a:pt x="11287" y="65276"/>
                  </a:cubicBezTo>
                  <a:cubicBezTo>
                    <a:pt x="18432" y="72421"/>
                    <a:pt x="28124" y="76436"/>
                    <a:pt x="38228" y="7643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5" name="Freeform: Shape 184">
              <a:extLst>
                <a:ext uri="{FF2B5EF4-FFF2-40B4-BE49-F238E27FC236}">
                  <a16:creationId xmlns:a16="http://schemas.microsoft.com/office/drawing/2014/main" id="{2FC53078-C1D0-4E57-549F-7BC4E97E11DE}"/>
                </a:ext>
              </a:extLst>
            </p:cNvPr>
            <p:cNvSpPr/>
            <p:nvPr/>
          </p:nvSpPr>
          <p:spPr>
            <a:xfrm>
              <a:off x="5840406" y="6160971"/>
              <a:ext cx="76199" cy="76199"/>
            </a:xfrm>
            <a:custGeom>
              <a:avLst/>
              <a:gdLst>
                <a:gd name="connsiteX0" fmla="*/ 38241 w 76199"/>
                <a:gd name="connsiteY0" fmla="*/ 76446 h 76199"/>
                <a:gd name="connsiteX1" fmla="*/ 65181 w 76199"/>
                <a:gd name="connsiteY1" fmla="*/ 65287 h 76199"/>
                <a:gd name="connsiteX2" fmla="*/ 76341 w 76199"/>
                <a:gd name="connsiteY2" fmla="*/ 38346 h 76199"/>
                <a:gd name="connsiteX3" fmla="*/ 65181 w 76199"/>
                <a:gd name="connsiteY3" fmla="*/ 11405 h 76199"/>
                <a:gd name="connsiteX4" fmla="*/ 38241 w 76199"/>
                <a:gd name="connsiteY4" fmla="*/ 246 h 76199"/>
                <a:gd name="connsiteX5" fmla="*/ 11300 w 76199"/>
                <a:gd name="connsiteY5" fmla="*/ 11405 h 76199"/>
                <a:gd name="connsiteX6" fmla="*/ 141 w 76199"/>
                <a:gd name="connsiteY6" fmla="*/ 38346 h 76199"/>
                <a:gd name="connsiteX7" fmla="*/ 11300 w 76199"/>
                <a:gd name="connsiteY7" fmla="*/ 65287 h 76199"/>
                <a:gd name="connsiteX8" fmla="*/ 3824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41" y="76446"/>
                  </a:moveTo>
                  <a:cubicBezTo>
                    <a:pt x="48345" y="76446"/>
                    <a:pt x="58037" y="72432"/>
                    <a:pt x="65181" y="65287"/>
                  </a:cubicBezTo>
                  <a:cubicBezTo>
                    <a:pt x="72326" y="58142"/>
                    <a:pt x="76341" y="48450"/>
                    <a:pt x="76341" y="38346"/>
                  </a:cubicBezTo>
                  <a:cubicBezTo>
                    <a:pt x="76341" y="28242"/>
                    <a:pt x="72326" y="18550"/>
                    <a:pt x="65181" y="11405"/>
                  </a:cubicBezTo>
                  <a:cubicBezTo>
                    <a:pt x="58037" y="4261"/>
                    <a:pt x="48345" y="246"/>
                    <a:pt x="38241" y="246"/>
                  </a:cubicBezTo>
                  <a:cubicBezTo>
                    <a:pt x="28136" y="246"/>
                    <a:pt x="18445" y="4261"/>
                    <a:pt x="11300" y="11405"/>
                  </a:cubicBezTo>
                  <a:cubicBezTo>
                    <a:pt x="4155" y="18550"/>
                    <a:pt x="141" y="28242"/>
                    <a:pt x="141" y="38346"/>
                  </a:cubicBezTo>
                  <a:cubicBezTo>
                    <a:pt x="141" y="48450"/>
                    <a:pt x="4155" y="58142"/>
                    <a:pt x="11300" y="65287"/>
                  </a:cubicBezTo>
                  <a:cubicBezTo>
                    <a:pt x="18445" y="72432"/>
                    <a:pt x="28136" y="76446"/>
                    <a:pt x="3824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6" name="Freeform: Shape 185">
              <a:extLst>
                <a:ext uri="{FF2B5EF4-FFF2-40B4-BE49-F238E27FC236}">
                  <a16:creationId xmlns:a16="http://schemas.microsoft.com/office/drawing/2014/main" id="{0F51E292-8933-4545-0D15-2DEDA11DB5B1}"/>
                </a:ext>
              </a:extLst>
            </p:cNvPr>
            <p:cNvSpPr/>
            <p:nvPr/>
          </p:nvSpPr>
          <p:spPr>
            <a:xfrm>
              <a:off x="6001467" y="6010362"/>
              <a:ext cx="76199" cy="76199"/>
            </a:xfrm>
            <a:custGeom>
              <a:avLst/>
              <a:gdLst>
                <a:gd name="connsiteX0" fmla="*/ 38253 w 76199"/>
                <a:gd name="connsiteY0" fmla="*/ 76434 h 76199"/>
                <a:gd name="connsiteX1" fmla="*/ 65194 w 76199"/>
                <a:gd name="connsiteY1" fmla="*/ 65275 h 76199"/>
                <a:gd name="connsiteX2" fmla="*/ 76353 w 76199"/>
                <a:gd name="connsiteY2" fmla="*/ 38334 h 76199"/>
                <a:gd name="connsiteX3" fmla="*/ 65194 w 76199"/>
                <a:gd name="connsiteY3" fmla="*/ 11394 h 76199"/>
                <a:gd name="connsiteX4" fmla="*/ 38253 w 76199"/>
                <a:gd name="connsiteY4" fmla="*/ 234 h 76199"/>
                <a:gd name="connsiteX5" fmla="*/ 11313 w 76199"/>
                <a:gd name="connsiteY5" fmla="*/ 11394 h 76199"/>
                <a:gd name="connsiteX6" fmla="*/ 153 w 76199"/>
                <a:gd name="connsiteY6" fmla="*/ 38334 h 76199"/>
                <a:gd name="connsiteX7" fmla="*/ 11313 w 76199"/>
                <a:gd name="connsiteY7" fmla="*/ 65275 h 76199"/>
                <a:gd name="connsiteX8" fmla="*/ 38253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53" y="76434"/>
                  </a:moveTo>
                  <a:cubicBezTo>
                    <a:pt x="48358" y="76434"/>
                    <a:pt x="58049" y="72420"/>
                    <a:pt x="65194" y="65275"/>
                  </a:cubicBezTo>
                  <a:cubicBezTo>
                    <a:pt x="72339" y="58130"/>
                    <a:pt x="76353" y="48439"/>
                    <a:pt x="76353" y="38334"/>
                  </a:cubicBezTo>
                  <a:cubicBezTo>
                    <a:pt x="76353" y="28230"/>
                    <a:pt x="72339" y="18538"/>
                    <a:pt x="65194" y="11394"/>
                  </a:cubicBezTo>
                  <a:cubicBezTo>
                    <a:pt x="58049" y="4249"/>
                    <a:pt x="48358" y="234"/>
                    <a:pt x="38253" y="234"/>
                  </a:cubicBezTo>
                  <a:cubicBezTo>
                    <a:pt x="28149" y="234"/>
                    <a:pt x="18457" y="4249"/>
                    <a:pt x="11313" y="11394"/>
                  </a:cubicBezTo>
                  <a:cubicBezTo>
                    <a:pt x="4168" y="18538"/>
                    <a:pt x="153" y="28230"/>
                    <a:pt x="153" y="38334"/>
                  </a:cubicBezTo>
                  <a:cubicBezTo>
                    <a:pt x="153" y="48439"/>
                    <a:pt x="4168" y="58130"/>
                    <a:pt x="11313" y="65275"/>
                  </a:cubicBezTo>
                  <a:cubicBezTo>
                    <a:pt x="18457" y="72420"/>
                    <a:pt x="28149" y="76434"/>
                    <a:pt x="38253" y="7643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7" name="Freeform: Shape 186">
              <a:extLst>
                <a:ext uri="{FF2B5EF4-FFF2-40B4-BE49-F238E27FC236}">
                  <a16:creationId xmlns:a16="http://schemas.microsoft.com/office/drawing/2014/main" id="{64264BC6-460F-A905-8BB8-BE8F3E9ABC10}"/>
                </a:ext>
              </a:extLst>
            </p:cNvPr>
            <p:cNvSpPr/>
            <p:nvPr/>
          </p:nvSpPr>
          <p:spPr>
            <a:xfrm>
              <a:off x="6162528" y="6160971"/>
              <a:ext cx="76199" cy="76199"/>
            </a:xfrm>
            <a:custGeom>
              <a:avLst/>
              <a:gdLst>
                <a:gd name="connsiteX0" fmla="*/ 38266 w 76199"/>
                <a:gd name="connsiteY0" fmla="*/ 76446 h 76199"/>
                <a:gd name="connsiteX1" fmla="*/ 65207 w 76199"/>
                <a:gd name="connsiteY1" fmla="*/ 65287 h 76199"/>
                <a:gd name="connsiteX2" fmla="*/ 76366 w 76199"/>
                <a:gd name="connsiteY2" fmla="*/ 38346 h 76199"/>
                <a:gd name="connsiteX3" fmla="*/ 65207 w 76199"/>
                <a:gd name="connsiteY3" fmla="*/ 11405 h 76199"/>
                <a:gd name="connsiteX4" fmla="*/ 38266 w 76199"/>
                <a:gd name="connsiteY4" fmla="*/ 246 h 76199"/>
                <a:gd name="connsiteX5" fmla="*/ 11325 w 76199"/>
                <a:gd name="connsiteY5" fmla="*/ 11405 h 76199"/>
                <a:gd name="connsiteX6" fmla="*/ 166 w 76199"/>
                <a:gd name="connsiteY6" fmla="*/ 38346 h 76199"/>
                <a:gd name="connsiteX7" fmla="*/ 11325 w 76199"/>
                <a:gd name="connsiteY7" fmla="*/ 65287 h 76199"/>
                <a:gd name="connsiteX8" fmla="*/ 3826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66" y="76446"/>
                  </a:moveTo>
                  <a:cubicBezTo>
                    <a:pt x="48370" y="76446"/>
                    <a:pt x="58062" y="72432"/>
                    <a:pt x="65207" y="65287"/>
                  </a:cubicBezTo>
                  <a:cubicBezTo>
                    <a:pt x="72351" y="58142"/>
                    <a:pt x="76366" y="48450"/>
                    <a:pt x="76366" y="38346"/>
                  </a:cubicBezTo>
                  <a:cubicBezTo>
                    <a:pt x="76366" y="28242"/>
                    <a:pt x="72351" y="18550"/>
                    <a:pt x="65207" y="11405"/>
                  </a:cubicBezTo>
                  <a:cubicBezTo>
                    <a:pt x="58062" y="4261"/>
                    <a:pt x="48370" y="246"/>
                    <a:pt x="38266" y="246"/>
                  </a:cubicBezTo>
                  <a:cubicBezTo>
                    <a:pt x="28162" y="246"/>
                    <a:pt x="18470" y="4261"/>
                    <a:pt x="11325" y="11405"/>
                  </a:cubicBezTo>
                  <a:cubicBezTo>
                    <a:pt x="4181" y="18550"/>
                    <a:pt x="166" y="28242"/>
                    <a:pt x="166" y="38346"/>
                  </a:cubicBezTo>
                  <a:cubicBezTo>
                    <a:pt x="166" y="48450"/>
                    <a:pt x="4181" y="58142"/>
                    <a:pt x="11325" y="65287"/>
                  </a:cubicBezTo>
                  <a:cubicBezTo>
                    <a:pt x="18470" y="72432"/>
                    <a:pt x="28162" y="76446"/>
                    <a:pt x="3826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8" name="Freeform: Shape 187">
              <a:extLst>
                <a:ext uri="{FF2B5EF4-FFF2-40B4-BE49-F238E27FC236}">
                  <a16:creationId xmlns:a16="http://schemas.microsoft.com/office/drawing/2014/main" id="{749402E7-233A-38A2-A949-8FCD6F23CE98}"/>
                </a:ext>
              </a:extLst>
            </p:cNvPr>
            <p:cNvSpPr/>
            <p:nvPr/>
          </p:nvSpPr>
          <p:spPr>
            <a:xfrm>
              <a:off x="6323589" y="5990283"/>
              <a:ext cx="76199" cy="76199"/>
            </a:xfrm>
            <a:custGeom>
              <a:avLst/>
              <a:gdLst>
                <a:gd name="connsiteX0" fmla="*/ 38279 w 76199"/>
                <a:gd name="connsiteY0" fmla="*/ 76433 h 76199"/>
                <a:gd name="connsiteX1" fmla="*/ 65219 w 76199"/>
                <a:gd name="connsiteY1" fmla="*/ 65274 h 76199"/>
                <a:gd name="connsiteX2" fmla="*/ 76379 w 76199"/>
                <a:gd name="connsiteY2" fmla="*/ 38333 h 76199"/>
                <a:gd name="connsiteX3" fmla="*/ 65219 w 76199"/>
                <a:gd name="connsiteY3" fmla="*/ 11392 h 76199"/>
                <a:gd name="connsiteX4" fmla="*/ 38279 w 76199"/>
                <a:gd name="connsiteY4" fmla="*/ 233 h 76199"/>
                <a:gd name="connsiteX5" fmla="*/ 11338 w 76199"/>
                <a:gd name="connsiteY5" fmla="*/ 11392 h 76199"/>
                <a:gd name="connsiteX6" fmla="*/ 179 w 76199"/>
                <a:gd name="connsiteY6" fmla="*/ 38333 h 76199"/>
                <a:gd name="connsiteX7" fmla="*/ 11338 w 76199"/>
                <a:gd name="connsiteY7" fmla="*/ 65274 h 76199"/>
                <a:gd name="connsiteX8" fmla="*/ 3827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79" y="76433"/>
                  </a:moveTo>
                  <a:cubicBezTo>
                    <a:pt x="48383" y="76433"/>
                    <a:pt x="58075" y="72418"/>
                    <a:pt x="65219" y="65274"/>
                  </a:cubicBezTo>
                  <a:cubicBezTo>
                    <a:pt x="72364" y="58129"/>
                    <a:pt x="76379" y="48437"/>
                    <a:pt x="76379" y="38333"/>
                  </a:cubicBezTo>
                  <a:cubicBezTo>
                    <a:pt x="76379" y="28229"/>
                    <a:pt x="72364" y="18537"/>
                    <a:pt x="65219" y="11392"/>
                  </a:cubicBezTo>
                  <a:cubicBezTo>
                    <a:pt x="58075" y="4247"/>
                    <a:pt x="48383" y="233"/>
                    <a:pt x="38279" y="233"/>
                  </a:cubicBezTo>
                  <a:cubicBezTo>
                    <a:pt x="28174" y="233"/>
                    <a:pt x="18483" y="4247"/>
                    <a:pt x="11338" y="11392"/>
                  </a:cubicBezTo>
                  <a:cubicBezTo>
                    <a:pt x="4193" y="18537"/>
                    <a:pt x="179" y="28229"/>
                    <a:pt x="179" y="38333"/>
                  </a:cubicBezTo>
                  <a:cubicBezTo>
                    <a:pt x="179" y="48437"/>
                    <a:pt x="4193" y="58129"/>
                    <a:pt x="11338" y="65274"/>
                  </a:cubicBezTo>
                  <a:cubicBezTo>
                    <a:pt x="18483" y="72418"/>
                    <a:pt x="28174" y="76433"/>
                    <a:pt x="38279" y="76433"/>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89" name="Freeform: Shape 188">
              <a:extLst>
                <a:ext uri="{FF2B5EF4-FFF2-40B4-BE49-F238E27FC236}">
                  <a16:creationId xmlns:a16="http://schemas.microsoft.com/office/drawing/2014/main" id="{CD3F0CB9-D284-7927-B681-7CD0A879E058}"/>
                </a:ext>
              </a:extLst>
            </p:cNvPr>
            <p:cNvSpPr/>
            <p:nvPr/>
          </p:nvSpPr>
          <p:spPr>
            <a:xfrm>
              <a:off x="6484650" y="6160971"/>
              <a:ext cx="76199" cy="76199"/>
            </a:xfrm>
            <a:custGeom>
              <a:avLst/>
              <a:gdLst>
                <a:gd name="connsiteX0" fmla="*/ 38291 w 76199"/>
                <a:gd name="connsiteY0" fmla="*/ 76446 h 76199"/>
                <a:gd name="connsiteX1" fmla="*/ 65232 w 76199"/>
                <a:gd name="connsiteY1" fmla="*/ 65287 h 76199"/>
                <a:gd name="connsiteX2" fmla="*/ 76391 w 76199"/>
                <a:gd name="connsiteY2" fmla="*/ 38346 h 76199"/>
                <a:gd name="connsiteX3" fmla="*/ 65232 w 76199"/>
                <a:gd name="connsiteY3" fmla="*/ 11405 h 76199"/>
                <a:gd name="connsiteX4" fmla="*/ 38291 w 76199"/>
                <a:gd name="connsiteY4" fmla="*/ 246 h 76199"/>
                <a:gd name="connsiteX5" fmla="*/ 11351 w 76199"/>
                <a:gd name="connsiteY5" fmla="*/ 11405 h 76199"/>
                <a:gd name="connsiteX6" fmla="*/ 191 w 76199"/>
                <a:gd name="connsiteY6" fmla="*/ 38346 h 76199"/>
                <a:gd name="connsiteX7" fmla="*/ 11351 w 76199"/>
                <a:gd name="connsiteY7" fmla="*/ 65287 h 76199"/>
                <a:gd name="connsiteX8" fmla="*/ 3829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291" y="76446"/>
                  </a:moveTo>
                  <a:cubicBezTo>
                    <a:pt x="48396" y="76446"/>
                    <a:pt x="58087" y="72432"/>
                    <a:pt x="65232" y="65287"/>
                  </a:cubicBezTo>
                  <a:cubicBezTo>
                    <a:pt x="72377" y="58142"/>
                    <a:pt x="76391" y="48450"/>
                    <a:pt x="76391" y="38346"/>
                  </a:cubicBezTo>
                  <a:cubicBezTo>
                    <a:pt x="76391" y="28242"/>
                    <a:pt x="72377" y="18550"/>
                    <a:pt x="65232" y="11405"/>
                  </a:cubicBezTo>
                  <a:cubicBezTo>
                    <a:pt x="58087" y="4261"/>
                    <a:pt x="48396" y="246"/>
                    <a:pt x="38291" y="246"/>
                  </a:cubicBezTo>
                  <a:cubicBezTo>
                    <a:pt x="28187" y="246"/>
                    <a:pt x="18495" y="4261"/>
                    <a:pt x="11351" y="11405"/>
                  </a:cubicBezTo>
                  <a:cubicBezTo>
                    <a:pt x="4206" y="18550"/>
                    <a:pt x="191" y="28242"/>
                    <a:pt x="191" y="38346"/>
                  </a:cubicBezTo>
                  <a:cubicBezTo>
                    <a:pt x="191" y="48450"/>
                    <a:pt x="4206" y="58142"/>
                    <a:pt x="11351" y="65287"/>
                  </a:cubicBezTo>
                  <a:cubicBezTo>
                    <a:pt x="18495" y="72432"/>
                    <a:pt x="28187" y="76446"/>
                    <a:pt x="3829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0" name="Freeform: Shape 189">
              <a:extLst>
                <a:ext uri="{FF2B5EF4-FFF2-40B4-BE49-F238E27FC236}">
                  <a16:creationId xmlns:a16="http://schemas.microsoft.com/office/drawing/2014/main" id="{5F07F43D-21CA-1E4A-D62D-F0FE00F4734F}"/>
                </a:ext>
              </a:extLst>
            </p:cNvPr>
            <p:cNvSpPr/>
            <p:nvPr/>
          </p:nvSpPr>
          <p:spPr>
            <a:xfrm>
              <a:off x="6645699" y="5964019"/>
              <a:ext cx="76199" cy="76199"/>
            </a:xfrm>
            <a:custGeom>
              <a:avLst/>
              <a:gdLst>
                <a:gd name="connsiteX0" fmla="*/ 38304 w 76199"/>
                <a:gd name="connsiteY0" fmla="*/ 76431 h 76199"/>
                <a:gd name="connsiteX1" fmla="*/ 65245 w 76199"/>
                <a:gd name="connsiteY1" fmla="*/ 65271 h 76199"/>
                <a:gd name="connsiteX2" fmla="*/ 76404 w 76199"/>
                <a:gd name="connsiteY2" fmla="*/ 38331 h 76199"/>
                <a:gd name="connsiteX3" fmla="*/ 65245 w 76199"/>
                <a:gd name="connsiteY3" fmla="*/ 11390 h 76199"/>
                <a:gd name="connsiteX4" fmla="*/ 38304 w 76199"/>
                <a:gd name="connsiteY4" fmla="*/ 231 h 76199"/>
                <a:gd name="connsiteX5" fmla="*/ 11363 w 76199"/>
                <a:gd name="connsiteY5" fmla="*/ 11390 h 76199"/>
                <a:gd name="connsiteX6" fmla="*/ 204 w 76199"/>
                <a:gd name="connsiteY6" fmla="*/ 38331 h 76199"/>
                <a:gd name="connsiteX7" fmla="*/ 11363 w 76199"/>
                <a:gd name="connsiteY7" fmla="*/ 65271 h 76199"/>
                <a:gd name="connsiteX8" fmla="*/ 3830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04" y="76431"/>
                  </a:moveTo>
                  <a:cubicBezTo>
                    <a:pt x="48408" y="76431"/>
                    <a:pt x="58100" y="72416"/>
                    <a:pt x="65245" y="65271"/>
                  </a:cubicBezTo>
                  <a:cubicBezTo>
                    <a:pt x="72390" y="58127"/>
                    <a:pt x="76404" y="48435"/>
                    <a:pt x="76404" y="38331"/>
                  </a:cubicBezTo>
                  <a:cubicBezTo>
                    <a:pt x="76404" y="28226"/>
                    <a:pt x="72390" y="18535"/>
                    <a:pt x="65245" y="11390"/>
                  </a:cubicBezTo>
                  <a:cubicBezTo>
                    <a:pt x="58100" y="4245"/>
                    <a:pt x="48408" y="231"/>
                    <a:pt x="38304" y="231"/>
                  </a:cubicBezTo>
                  <a:cubicBezTo>
                    <a:pt x="28200" y="231"/>
                    <a:pt x="18508" y="4245"/>
                    <a:pt x="11363" y="11390"/>
                  </a:cubicBezTo>
                  <a:cubicBezTo>
                    <a:pt x="4219" y="18535"/>
                    <a:pt x="204" y="28226"/>
                    <a:pt x="204" y="38331"/>
                  </a:cubicBezTo>
                  <a:cubicBezTo>
                    <a:pt x="204" y="48435"/>
                    <a:pt x="4219" y="58127"/>
                    <a:pt x="11363" y="65271"/>
                  </a:cubicBezTo>
                  <a:cubicBezTo>
                    <a:pt x="18508" y="72416"/>
                    <a:pt x="28200" y="76431"/>
                    <a:pt x="38304" y="76431"/>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1" name="Freeform: Shape 190">
              <a:extLst>
                <a:ext uri="{FF2B5EF4-FFF2-40B4-BE49-F238E27FC236}">
                  <a16:creationId xmlns:a16="http://schemas.microsoft.com/office/drawing/2014/main" id="{89E84C93-568D-7EA1-93E7-4B3A36040DCA}"/>
                </a:ext>
              </a:extLst>
            </p:cNvPr>
            <p:cNvSpPr/>
            <p:nvPr/>
          </p:nvSpPr>
          <p:spPr>
            <a:xfrm>
              <a:off x="6806760" y="6160971"/>
              <a:ext cx="76199" cy="76199"/>
            </a:xfrm>
            <a:custGeom>
              <a:avLst/>
              <a:gdLst>
                <a:gd name="connsiteX0" fmla="*/ 38317 w 76199"/>
                <a:gd name="connsiteY0" fmla="*/ 76446 h 76199"/>
                <a:gd name="connsiteX1" fmla="*/ 65257 w 76199"/>
                <a:gd name="connsiteY1" fmla="*/ 65287 h 76199"/>
                <a:gd name="connsiteX2" fmla="*/ 76417 w 76199"/>
                <a:gd name="connsiteY2" fmla="*/ 38346 h 76199"/>
                <a:gd name="connsiteX3" fmla="*/ 65257 w 76199"/>
                <a:gd name="connsiteY3" fmla="*/ 11405 h 76199"/>
                <a:gd name="connsiteX4" fmla="*/ 38317 w 76199"/>
                <a:gd name="connsiteY4" fmla="*/ 246 h 76199"/>
                <a:gd name="connsiteX5" fmla="*/ 11376 w 76199"/>
                <a:gd name="connsiteY5" fmla="*/ 11405 h 76199"/>
                <a:gd name="connsiteX6" fmla="*/ 217 w 76199"/>
                <a:gd name="connsiteY6" fmla="*/ 38346 h 76199"/>
                <a:gd name="connsiteX7" fmla="*/ 11376 w 76199"/>
                <a:gd name="connsiteY7" fmla="*/ 65287 h 76199"/>
                <a:gd name="connsiteX8" fmla="*/ 3831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17" y="76446"/>
                  </a:moveTo>
                  <a:cubicBezTo>
                    <a:pt x="48421" y="76446"/>
                    <a:pt x="58113" y="72432"/>
                    <a:pt x="65257" y="65287"/>
                  </a:cubicBezTo>
                  <a:cubicBezTo>
                    <a:pt x="72402" y="58142"/>
                    <a:pt x="76417" y="48450"/>
                    <a:pt x="76417" y="38346"/>
                  </a:cubicBezTo>
                  <a:cubicBezTo>
                    <a:pt x="76417" y="28242"/>
                    <a:pt x="72402" y="18550"/>
                    <a:pt x="65257" y="11405"/>
                  </a:cubicBezTo>
                  <a:cubicBezTo>
                    <a:pt x="58113" y="4261"/>
                    <a:pt x="48421" y="246"/>
                    <a:pt x="38317" y="246"/>
                  </a:cubicBezTo>
                  <a:cubicBezTo>
                    <a:pt x="28213" y="246"/>
                    <a:pt x="18521" y="4261"/>
                    <a:pt x="11376" y="11405"/>
                  </a:cubicBezTo>
                  <a:cubicBezTo>
                    <a:pt x="4231" y="18550"/>
                    <a:pt x="217" y="28242"/>
                    <a:pt x="217" y="38346"/>
                  </a:cubicBezTo>
                  <a:cubicBezTo>
                    <a:pt x="217" y="48450"/>
                    <a:pt x="4231" y="58142"/>
                    <a:pt x="11376" y="65287"/>
                  </a:cubicBezTo>
                  <a:cubicBezTo>
                    <a:pt x="18521" y="72432"/>
                    <a:pt x="28213" y="76446"/>
                    <a:pt x="3831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2" name="Freeform: Shape 191">
              <a:extLst>
                <a:ext uri="{FF2B5EF4-FFF2-40B4-BE49-F238E27FC236}">
                  <a16:creationId xmlns:a16="http://schemas.microsoft.com/office/drawing/2014/main" id="{411ED890-BF0A-4370-76A7-356F99E7992B}"/>
                </a:ext>
              </a:extLst>
            </p:cNvPr>
            <p:cNvSpPr/>
            <p:nvPr/>
          </p:nvSpPr>
          <p:spPr>
            <a:xfrm>
              <a:off x="6967821" y="5928218"/>
              <a:ext cx="76199" cy="76199"/>
            </a:xfrm>
            <a:custGeom>
              <a:avLst/>
              <a:gdLst>
                <a:gd name="connsiteX0" fmla="*/ 38329 w 76199"/>
                <a:gd name="connsiteY0" fmla="*/ 76428 h 76199"/>
                <a:gd name="connsiteX1" fmla="*/ 65270 w 76199"/>
                <a:gd name="connsiteY1" fmla="*/ 65269 h 76199"/>
                <a:gd name="connsiteX2" fmla="*/ 76429 w 76199"/>
                <a:gd name="connsiteY2" fmla="*/ 38328 h 76199"/>
                <a:gd name="connsiteX3" fmla="*/ 65270 w 76199"/>
                <a:gd name="connsiteY3" fmla="*/ 11387 h 76199"/>
                <a:gd name="connsiteX4" fmla="*/ 38329 w 76199"/>
                <a:gd name="connsiteY4" fmla="*/ 228 h 76199"/>
                <a:gd name="connsiteX5" fmla="*/ 11389 w 76199"/>
                <a:gd name="connsiteY5" fmla="*/ 11387 h 76199"/>
                <a:gd name="connsiteX6" fmla="*/ 230 w 76199"/>
                <a:gd name="connsiteY6" fmla="*/ 38328 h 76199"/>
                <a:gd name="connsiteX7" fmla="*/ 11389 w 76199"/>
                <a:gd name="connsiteY7" fmla="*/ 65269 h 76199"/>
                <a:gd name="connsiteX8" fmla="*/ 38329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29" y="76428"/>
                  </a:moveTo>
                  <a:cubicBezTo>
                    <a:pt x="48434" y="76428"/>
                    <a:pt x="58125" y="72413"/>
                    <a:pt x="65270" y="65269"/>
                  </a:cubicBezTo>
                  <a:cubicBezTo>
                    <a:pt x="72415" y="58124"/>
                    <a:pt x="76429" y="48432"/>
                    <a:pt x="76429" y="38328"/>
                  </a:cubicBezTo>
                  <a:cubicBezTo>
                    <a:pt x="76429" y="28224"/>
                    <a:pt x="72415" y="18532"/>
                    <a:pt x="65270" y="11387"/>
                  </a:cubicBezTo>
                  <a:cubicBezTo>
                    <a:pt x="58125" y="4242"/>
                    <a:pt x="48434" y="228"/>
                    <a:pt x="38329" y="228"/>
                  </a:cubicBezTo>
                  <a:cubicBezTo>
                    <a:pt x="28225" y="228"/>
                    <a:pt x="18533" y="4242"/>
                    <a:pt x="11389" y="11387"/>
                  </a:cubicBezTo>
                  <a:cubicBezTo>
                    <a:pt x="4244" y="18532"/>
                    <a:pt x="230" y="28224"/>
                    <a:pt x="230" y="38328"/>
                  </a:cubicBezTo>
                  <a:cubicBezTo>
                    <a:pt x="230" y="48432"/>
                    <a:pt x="4244" y="58124"/>
                    <a:pt x="11389" y="65269"/>
                  </a:cubicBezTo>
                  <a:cubicBezTo>
                    <a:pt x="18533" y="72413"/>
                    <a:pt x="28225" y="76428"/>
                    <a:pt x="38329" y="76428"/>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3" name="Freeform: Shape 192">
              <a:extLst>
                <a:ext uri="{FF2B5EF4-FFF2-40B4-BE49-F238E27FC236}">
                  <a16:creationId xmlns:a16="http://schemas.microsoft.com/office/drawing/2014/main" id="{C739FDBE-7F2A-0F0C-0A3C-DB8CBAD40D96}"/>
                </a:ext>
              </a:extLst>
            </p:cNvPr>
            <p:cNvSpPr/>
            <p:nvPr/>
          </p:nvSpPr>
          <p:spPr>
            <a:xfrm>
              <a:off x="7128882" y="6160971"/>
              <a:ext cx="76199" cy="76199"/>
            </a:xfrm>
            <a:custGeom>
              <a:avLst/>
              <a:gdLst>
                <a:gd name="connsiteX0" fmla="*/ 38342 w 76199"/>
                <a:gd name="connsiteY0" fmla="*/ 76446 h 76199"/>
                <a:gd name="connsiteX1" fmla="*/ 65283 w 76199"/>
                <a:gd name="connsiteY1" fmla="*/ 65287 h 76199"/>
                <a:gd name="connsiteX2" fmla="*/ 76442 w 76199"/>
                <a:gd name="connsiteY2" fmla="*/ 38346 h 76199"/>
                <a:gd name="connsiteX3" fmla="*/ 65283 w 76199"/>
                <a:gd name="connsiteY3" fmla="*/ 11405 h 76199"/>
                <a:gd name="connsiteX4" fmla="*/ 38342 w 76199"/>
                <a:gd name="connsiteY4" fmla="*/ 246 h 76199"/>
                <a:gd name="connsiteX5" fmla="*/ 11401 w 76199"/>
                <a:gd name="connsiteY5" fmla="*/ 11405 h 76199"/>
                <a:gd name="connsiteX6" fmla="*/ 242 w 76199"/>
                <a:gd name="connsiteY6" fmla="*/ 38346 h 76199"/>
                <a:gd name="connsiteX7" fmla="*/ 11401 w 76199"/>
                <a:gd name="connsiteY7" fmla="*/ 65287 h 76199"/>
                <a:gd name="connsiteX8" fmla="*/ 3834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42" y="76446"/>
                  </a:moveTo>
                  <a:cubicBezTo>
                    <a:pt x="48446" y="76446"/>
                    <a:pt x="58138" y="72432"/>
                    <a:pt x="65283" y="65287"/>
                  </a:cubicBezTo>
                  <a:cubicBezTo>
                    <a:pt x="72428" y="58142"/>
                    <a:pt x="76442" y="48450"/>
                    <a:pt x="76442" y="38346"/>
                  </a:cubicBezTo>
                  <a:cubicBezTo>
                    <a:pt x="76442" y="28242"/>
                    <a:pt x="72428" y="18550"/>
                    <a:pt x="65283" y="11405"/>
                  </a:cubicBezTo>
                  <a:cubicBezTo>
                    <a:pt x="58138" y="4261"/>
                    <a:pt x="48446" y="246"/>
                    <a:pt x="38342" y="246"/>
                  </a:cubicBezTo>
                  <a:cubicBezTo>
                    <a:pt x="28238" y="246"/>
                    <a:pt x="18546" y="4261"/>
                    <a:pt x="11401" y="11405"/>
                  </a:cubicBezTo>
                  <a:cubicBezTo>
                    <a:pt x="4257" y="18550"/>
                    <a:pt x="242" y="28242"/>
                    <a:pt x="242" y="38346"/>
                  </a:cubicBezTo>
                  <a:cubicBezTo>
                    <a:pt x="242" y="48450"/>
                    <a:pt x="4257" y="58142"/>
                    <a:pt x="11401" y="65287"/>
                  </a:cubicBezTo>
                  <a:cubicBezTo>
                    <a:pt x="18546" y="72432"/>
                    <a:pt x="28238" y="76446"/>
                    <a:pt x="38342"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4" name="Freeform: Shape 193">
              <a:extLst>
                <a:ext uri="{FF2B5EF4-FFF2-40B4-BE49-F238E27FC236}">
                  <a16:creationId xmlns:a16="http://schemas.microsoft.com/office/drawing/2014/main" id="{2B7C38BD-56E5-5001-4A0D-C629090D998E}"/>
                </a:ext>
              </a:extLst>
            </p:cNvPr>
            <p:cNvSpPr/>
            <p:nvPr/>
          </p:nvSpPr>
          <p:spPr>
            <a:xfrm>
              <a:off x="7289943" y="5876491"/>
              <a:ext cx="76199" cy="76199"/>
            </a:xfrm>
            <a:custGeom>
              <a:avLst/>
              <a:gdLst>
                <a:gd name="connsiteX0" fmla="*/ 38355 w 76199"/>
                <a:gd name="connsiteY0" fmla="*/ 76424 h 76199"/>
                <a:gd name="connsiteX1" fmla="*/ 65296 w 76199"/>
                <a:gd name="connsiteY1" fmla="*/ 65265 h 76199"/>
                <a:gd name="connsiteX2" fmla="*/ 76455 w 76199"/>
                <a:gd name="connsiteY2" fmla="*/ 38324 h 76199"/>
                <a:gd name="connsiteX3" fmla="*/ 65296 w 76199"/>
                <a:gd name="connsiteY3" fmla="*/ 11383 h 76199"/>
                <a:gd name="connsiteX4" fmla="*/ 38355 w 76199"/>
                <a:gd name="connsiteY4" fmla="*/ 224 h 76199"/>
                <a:gd name="connsiteX5" fmla="*/ 11414 w 76199"/>
                <a:gd name="connsiteY5" fmla="*/ 11383 h 76199"/>
                <a:gd name="connsiteX6" fmla="*/ 255 w 76199"/>
                <a:gd name="connsiteY6" fmla="*/ 38324 h 76199"/>
                <a:gd name="connsiteX7" fmla="*/ 11414 w 76199"/>
                <a:gd name="connsiteY7" fmla="*/ 65265 h 76199"/>
                <a:gd name="connsiteX8" fmla="*/ 38355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55" y="76424"/>
                  </a:moveTo>
                  <a:cubicBezTo>
                    <a:pt x="48459" y="76424"/>
                    <a:pt x="58151" y="72409"/>
                    <a:pt x="65296" y="65265"/>
                  </a:cubicBezTo>
                  <a:cubicBezTo>
                    <a:pt x="72440" y="58120"/>
                    <a:pt x="76455" y="48428"/>
                    <a:pt x="76455" y="38324"/>
                  </a:cubicBezTo>
                  <a:cubicBezTo>
                    <a:pt x="76455" y="28220"/>
                    <a:pt x="72440" y="18528"/>
                    <a:pt x="65296" y="11383"/>
                  </a:cubicBezTo>
                  <a:cubicBezTo>
                    <a:pt x="58151" y="4238"/>
                    <a:pt x="48459" y="224"/>
                    <a:pt x="38355" y="224"/>
                  </a:cubicBezTo>
                  <a:cubicBezTo>
                    <a:pt x="28251" y="224"/>
                    <a:pt x="18559" y="4238"/>
                    <a:pt x="11414" y="11383"/>
                  </a:cubicBezTo>
                  <a:cubicBezTo>
                    <a:pt x="4269" y="18528"/>
                    <a:pt x="255" y="28220"/>
                    <a:pt x="255" y="38324"/>
                  </a:cubicBezTo>
                  <a:cubicBezTo>
                    <a:pt x="255" y="48428"/>
                    <a:pt x="4269" y="58120"/>
                    <a:pt x="11414" y="65265"/>
                  </a:cubicBezTo>
                  <a:cubicBezTo>
                    <a:pt x="18559" y="72409"/>
                    <a:pt x="28251" y="76424"/>
                    <a:pt x="38355" y="7642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5" name="Freeform: Shape 194">
              <a:extLst>
                <a:ext uri="{FF2B5EF4-FFF2-40B4-BE49-F238E27FC236}">
                  <a16:creationId xmlns:a16="http://schemas.microsoft.com/office/drawing/2014/main" id="{7E1A98C2-E0DB-71D9-491C-AAEFAC3EAD45}"/>
                </a:ext>
              </a:extLst>
            </p:cNvPr>
            <p:cNvSpPr/>
            <p:nvPr/>
          </p:nvSpPr>
          <p:spPr>
            <a:xfrm>
              <a:off x="7450992" y="6160971"/>
              <a:ext cx="76199" cy="76199"/>
            </a:xfrm>
            <a:custGeom>
              <a:avLst/>
              <a:gdLst>
                <a:gd name="connsiteX0" fmla="*/ 38367 w 76199"/>
                <a:gd name="connsiteY0" fmla="*/ 76446 h 76199"/>
                <a:gd name="connsiteX1" fmla="*/ 65308 w 76199"/>
                <a:gd name="connsiteY1" fmla="*/ 65287 h 76199"/>
                <a:gd name="connsiteX2" fmla="*/ 76467 w 76199"/>
                <a:gd name="connsiteY2" fmla="*/ 38346 h 76199"/>
                <a:gd name="connsiteX3" fmla="*/ 65308 w 76199"/>
                <a:gd name="connsiteY3" fmla="*/ 11405 h 76199"/>
                <a:gd name="connsiteX4" fmla="*/ 38367 w 76199"/>
                <a:gd name="connsiteY4" fmla="*/ 246 h 76199"/>
                <a:gd name="connsiteX5" fmla="*/ 11427 w 76199"/>
                <a:gd name="connsiteY5" fmla="*/ 11405 h 76199"/>
                <a:gd name="connsiteX6" fmla="*/ 268 w 76199"/>
                <a:gd name="connsiteY6" fmla="*/ 38346 h 76199"/>
                <a:gd name="connsiteX7" fmla="*/ 11427 w 76199"/>
                <a:gd name="connsiteY7" fmla="*/ 65287 h 76199"/>
                <a:gd name="connsiteX8" fmla="*/ 3836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67" y="76446"/>
                  </a:moveTo>
                  <a:cubicBezTo>
                    <a:pt x="48472" y="76446"/>
                    <a:pt x="58163" y="72432"/>
                    <a:pt x="65308" y="65287"/>
                  </a:cubicBezTo>
                  <a:cubicBezTo>
                    <a:pt x="72453" y="58142"/>
                    <a:pt x="76467" y="48450"/>
                    <a:pt x="76467" y="38346"/>
                  </a:cubicBezTo>
                  <a:cubicBezTo>
                    <a:pt x="76467" y="28242"/>
                    <a:pt x="72453" y="18550"/>
                    <a:pt x="65308" y="11405"/>
                  </a:cubicBezTo>
                  <a:cubicBezTo>
                    <a:pt x="58163" y="4261"/>
                    <a:pt x="48472" y="246"/>
                    <a:pt x="38367" y="246"/>
                  </a:cubicBezTo>
                  <a:cubicBezTo>
                    <a:pt x="28263" y="246"/>
                    <a:pt x="18572" y="4261"/>
                    <a:pt x="11427" y="11405"/>
                  </a:cubicBezTo>
                  <a:cubicBezTo>
                    <a:pt x="4282" y="18550"/>
                    <a:pt x="268" y="28242"/>
                    <a:pt x="268" y="38346"/>
                  </a:cubicBezTo>
                  <a:cubicBezTo>
                    <a:pt x="268" y="48450"/>
                    <a:pt x="4282" y="58142"/>
                    <a:pt x="11427" y="65287"/>
                  </a:cubicBezTo>
                  <a:cubicBezTo>
                    <a:pt x="18572" y="72432"/>
                    <a:pt x="28263" y="76446"/>
                    <a:pt x="3836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6" name="Freeform: Shape 195">
              <a:extLst>
                <a:ext uri="{FF2B5EF4-FFF2-40B4-BE49-F238E27FC236}">
                  <a16:creationId xmlns:a16="http://schemas.microsoft.com/office/drawing/2014/main" id="{33E5A7C0-A8F7-E2CE-4BAD-6011ADD42BE3}"/>
                </a:ext>
              </a:extLst>
            </p:cNvPr>
            <p:cNvSpPr/>
            <p:nvPr/>
          </p:nvSpPr>
          <p:spPr>
            <a:xfrm>
              <a:off x="7612053" y="5795211"/>
              <a:ext cx="76199" cy="76199"/>
            </a:xfrm>
            <a:custGeom>
              <a:avLst/>
              <a:gdLst>
                <a:gd name="connsiteX0" fmla="*/ 38380 w 76199"/>
                <a:gd name="connsiteY0" fmla="*/ 76417 h 76199"/>
                <a:gd name="connsiteX1" fmla="*/ 65321 w 76199"/>
                <a:gd name="connsiteY1" fmla="*/ 65258 h 76199"/>
                <a:gd name="connsiteX2" fmla="*/ 76480 w 76199"/>
                <a:gd name="connsiteY2" fmla="*/ 38317 h 76199"/>
                <a:gd name="connsiteX3" fmla="*/ 65321 w 76199"/>
                <a:gd name="connsiteY3" fmla="*/ 11377 h 76199"/>
                <a:gd name="connsiteX4" fmla="*/ 38380 w 76199"/>
                <a:gd name="connsiteY4" fmla="*/ 217 h 76199"/>
                <a:gd name="connsiteX5" fmla="*/ 11439 w 76199"/>
                <a:gd name="connsiteY5" fmla="*/ 11377 h 76199"/>
                <a:gd name="connsiteX6" fmla="*/ 280 w 76199"/>
                <a:gd name="connsiteY6" fmla="*/ 38317 h 76199"/>
                <a:gd name="connsiteX7" fmla="*/ 11439 w 76199"/>
                <a:gd name="connsiteY7" fmla="*/ 65258 h 76199"/>
                <a:gd name="connsiteX8" fmla="*/ 38380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80" y="76417"/>
                  </a:moveTo>
                  <a:cubicBezTo>
                    <a:pt x="48484" y="76417"/>
                    <a:pt x="58176" y="72403"/>
                    <a:pt x="65321" y="65258"/>
                  </a:cubicBezTo>
                  <a:cubicBezTo>
                    <a:pt x="72466" y="58113"/>
                    <a:pt x="76480" y="48422"/>
                    <a:pt x="76480" y="38317"/>
                  </a:cubicBezTo>
                  <a:cubicBezTo>
                    <a:pt x="76480" y="28213"/>
                    <a:pt x="72466" y="18521"/>
                    <a:pt x="65321" y="11377"/>
                  </a:cubicBezTo>
                  <a:cubicBezTo>
                    <a:pt x="58176" y="4232"/>
                    <a:pt x="48484" y="217"/>
                    <a:pt x="38380" y="217"/>
                  </a:cubicBezTo>
                  <a:cubicBezTo>
                    <a:pt x="28276" y="217"/>
                    <a:pt x="18584" y="4232"/>
                    <a:pt x="11439" y="11377"/>
                  </a:cubicBezTo>
                  <a:cubicBezTo>
                    <a:pt x="4295" y="18521"/>
                    <a:pt x="280" y="28213"/>
                    <a:pt x="280" y="38317"/>
                  </a:cubicBezTo>
                  <a:cubicBezTo>
                    <a:pt x="280" y="48422"/>
                    <a:pt x="4295" y="58113"/>
                    <a:pt x="11439" y="65258"/>
                  </a:cubicBezTo>
                  <a:cubicBezTo>
                    <a:pt x="18584" y="72403"/>
                    <a:pt x="28276" y="76417"/>
                    <a:pt x="38380" y="76417"/>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7" name="Freeform: Shape 196">
              <a:extLst>
                <a:ext uri="{FF2B5EF4-FFF2-40B4-BE49-F238E27FC236}">
                  <a16:creationId xmlns:a16="http://schemas.microsoft.com/office/drawing/2014/main" id="{26521EC1-8422-432D-2BB6-C7405577E36B}"/>
                </a:ext>
              </a:extLst>
            </p:cNvPr>
            <p:cNvSpPr/>
            <p:nvPr/>
          </p:nvSpPr>
          <p:spPr>
            <a:xfrm>
              <a:off x="7773114" y="6160971"/>
              <a:ext cx="76199" cy="76199"/>
            </a:xfrm>
            <a:custGeom>
              <a:avLst/>
              <a:gdLst>
                <a:gd name="connsiteX0" fmla="*/ 38393 w 76199"/>
                <a:gd name="connsiteY0" fmla="*/ 76446 h 76199"/>
                <a:gd name="connsiteX1" fmla="*/ 65334 w 76199"/>
                <a:gd name="connsiteY1" fmla="*/ 65287 h 76199"/>
                <a:gd name="connsiteX2" fmla="*/ 76493 w 76199"/>
                <a:gd name="connsiteY2" fmla="*/ 38346 h 76199"/>
                <a:gd name="connsiteX3" fmla="*/ 65334 w 76199"/>
                <a:gd name="connsiteY3" fmla="*/ 11405 h 76199"/>
                <a:gd name="connsiteX4" fmla="*/ 38393 w 76199"/>
                <a:gd name="connsiteY4" fmla="*/ 246 h 76199"/>
                <a:gd name="connsiteX5" fmla="*/ 11452 w 76199"/>
                <a:gd name="connsiteY5" fmla="*/ 11405 h 76199"/>
                <a:gd name="connsiteX6" fmla="*/ 293 w 76199"/>
                <a:gd name="connsiteY6" fmla="*/ 38346 h 76199"/>
                <a:gd name="connsiteX7" fmla="*/ 11452 w 76199"/>
                <a:gd name="connsiteY7" fmla="*/ 65287 h 76199"/>
                <a:gd name="connsiteX8" fmla="*/ 3839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393" y="76446"/>
                  </a:moveTo>
                  <a:cubicBezTo>
                    <a:pt x="48497" y="76446"/>
                    <a:pt x="58189" y="72432"/>
                    <a:pt x="65334" y="65287"/>
                  </a:cubicBezTo>
                  <a:cubicBezTo>
                    <a:pt x="72478" y="58142"/>
                    <a:pt x="76493" y="48450"/>
                    <a:pt x="76493" y="38346"/>
                  </a:cubicBezTo>
                  <a:cubicBezTo>
                    <a:pt x="76493" y="28242"/>
                    <a:pt x="72478" y="18550"/>
                    <a:pt x="65334" y="11405"/>
                  </a:cubicBezTo>
                  <a:cubicBezTo>
                    <a:pt x="58189" y="4261"/>
                    <a:pt x="48497" y="246"/>
                    <a:pt x="38393" y="246"/>
                  </a:cubicBezTo>
                  <a:cubicBezTo>
                    <a:pt x="28289" y="246"/>
                    <a:pt x="18597" y="4261"/>
                    <a:pt x="11452" y="11405"/>
                  </a:cubicBezTo>
                  <a:cubicBezTo>
                    <a:pt x="4307" y="18550"/>
                    <a:pt x="293" y="28242"/>
                    <a:pt x="293" y="38346"/>
                  </a:cubicBezTo>
                  <a:cubicBezTo>
                    <a:pt x="293" y="48450"/>
                    <a:pt x="4307" y="58142"/>
                    <a:pt x="11452" y="65287"/>
                  </a:cubicBezTo>
                  <a:cubicBezTo>
                    <a:pt x="18597" y="72432"/>
                    <a:pt x="28289" y="76446"/>
                    <a:pt x="38393"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8" name="Freeform: Shape 197">
              <a:extLst>
                <a:ext uri="{FF2B5EF4-FFF2-40B4-BE49-F238E27FC236}">
                  <a16:creationId xmlns:a16="http://schemas.microsoft.com/office/drawing/2014/main" id="{9320D3DB-42DD-9739-6E2C-F82E4E1D45D9}"/>
                </a:ext>
              </a:extLst>
            </p:cNvPr>
            <p:cNvSpPr/>
            <p:nvPr/>
          </p:nvSpPr>
          <p:spPr>
            <a:xfrm>
              <a:off x="7934175" y="5648907"/>
              <a:ext cx="76199" cy="76199"/>
            </a:xfrm>
            <a:custGeom>
              <a:avLst/>
              <a:gdLst>
                <a:gd name="connsiteX0" fmla="*/ 38406 w 76199"/>
                <a:gd name="connsiteY0" fmla="*/ 76406 h 76199"/>
                <a:gd name="connsiteX1" fmla="*/ 65346 w 76199"/>
                <a:gd name="connsiteY1" fmla="*/ 65247 h 76199"/>
                <a:gd name="connsiteX2" fmla="*/ 76505 w 76199"/>
                <a:gd name="connsiteY2" fmla="*/ 38306 h 76199"/>
                <a:gd name="connsiteX3" fmla="*/ 65346 w 76199"/>
                <a:gd name="connsiteY3" fmla="*/ 11365 h 76199"/>
                <a:gd name="connsiteX4" fmla="*/ 38406 w 76199"/>
                <a:gd name="connsiteY4" fmla="*/ 206 h 76199"/>
                <a:gd name="connsiteX5" fmla="*/ 11465 w 76199"/>
                <a:gd name="connsiteY5" fmla="*/ 11365 h 76199"/>
                <a:gd name="connsiteX6" fmla="*/ 306 w 76199"/>
                <a:gd name="connsiteY6" fmla="*/ 38306 h 76199"/>
                <a:gd name="connsiteX7" fmla="*/ 11465 w 76199"/>
                <a:gd name="connsiteY7" fmla="*/ 65247 h 76199"/>
                <a:gd name="connsiteX8" fmla="*/ 38406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06" y="76406"/>
                  </a:moveTo>
                  <a:cubicBezTo>
                    <a:pt x="48510" y="76406"/>
                    <a:pt x="58201" y="72391"/>
                    <a:pt x="65346" y="65247"/>
                  </a:cubicBezTo>
                  <a:cubicBezTo>
                    <a:pt x="72491" y="58102"/>
                    <a:pt x="76505" y="48410"/>
                    <a:pt x="76505" y="38306"/>
                  </a:cubicBezTo>
                  <a:cubicBezTo>
                    <a:pt x="76505" y="28202"/>
                    <a:pt x="72491" y="18510"/>
                    <a:pt x="65346" y="11365"/>
                  </a:cubicBezTo>
                  <a:cubicBezTo>
                    <a:pt x="58201" y="4220"/>
                    <a:pt x="48510" y="206"/>
                    <a:pt x="38406" y="206"/>
                  </a:cubicBezTo>
                  <a:cubicBezTo>
                    <a:pt x="28301" y="206"/>
                    <a:pt x="18610" y="4220"/>
                    <a:pt x="11465" y="11365"/>
                  </a:cubicBezTo>
                  <a:cubicBezTo>
                    <a:pt x="4320" y="18510"/>
                    <a:pt x="306" y="28202"/>
                    <a:pt x="306" y="38306"/>
                  </a:cubicBezTo>
                  <a:cubicBezTo>
                    <a:pt x="306" y="48410"/>
                    <a:pt x="4320" y="58102"/>
                    <a:pt x="11465" y="65247"/>
                  </a:cubicBezTo>
                  <a:cubicBezTo>
                    <a:pt x="18610" y="72391"/>
                    <a:pt x="28301" y="76406"/>
                    <a:pt x="38406" y="7640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199" name="Freeform: Shape 198">
              <a:extLst>
                <a:ext uri="{FF2B5EF4-FFF2-40B4-BE49-F238E27FC236}">
                  <a16:creationId xmlns:a16="http://schemas.microsoft.com/office/drawing/2014/main" id="{364BFE3B-B95F-2396-B525-738F204C2ADF}"/>
                </a:ext>
              </a:extLst>
            </p:cNvPr>
            <p:cNvSpPr/>
            <p:nvPr/>
          </p:nvSpPr>
          <p:spPr>
            <a:xfrm>
              <a:off x="8095236" y="6160971"/>
              <a:ext cx="76199" cy="76199"/>
            </a:xfrm>
            <a:custGeom>
              <a:avLst/>
              <a:gdLst>
                <a:gd name="connsiteX0" fmla="*/ 38418 w 76199"/>
                <a:gd name="connsiteY0" fmla="*/ 76446 h 76199"/>
                <a:gd name="connsiteX1" fmla="*/ 65359 w 76199"/>
                <a:gd name="connsiteY1" fmla="*/ 65287 h 76199"/>
                <a:gd name="connsiteX2" fmla="*/ 76518 w 76199"/>
                <a:gd name="connsiteY2" fmla="*/ 38346 h 76199"/>
                <a:gd name="connsiteX3" fmla="*/ 65359 w 76199"/>
                <a:gd name="connsiteY3" fmla="*/ 11405 h 76199"/>
                <a:gd name="connsiteX4" fmla="*/ 38418 w 76199"/>
                <a:gd name="connsiteY4" fmla="*/ 246 h 76199"/>
                <a:gd name="connsiteX5" fmla="*/ 11477 w 76199"/>
                <a:gd name="connsiteY5" fmla="*/ 11405 h 76199"/>
                <a:gd name="connsiteX6" fmla="*/ 318 w 76199"/>
                <a:gd name="connsiteY6" fmla="*/ 38346 h 76199"/>
                <a:gd name="connsiteX7" fmla="*/ 11477 w 76199"/>
                <a:gd name="connsiteY7" fmla="*/ 65287 h 76199"/>
                <a:gd name="connsiteX8" fmla="*/ 38418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18" y="76446"/>
                  </a:moveTo>
                  <a:cubicBezTo>
                    <a:pt x="48522" y="76446"/>
                    <a:pt x="58214" y="72432"/>
                    <a:pt x="65359" y="65287"/>
                  </a:cubicBezTo>
                  <a:cubicBezTo>
                    <a:pt x="72504" y="58142"/>
                    <a:pt x="76518" y="48450"/>
                    <a:pt x="76518" y="38346"/>
                  </a:cubicBezTo>
                  <a:cubicBezTo>
                    <a:pt x="76518" y="28242"/>
                    <a:pt x="72504" y="18550"/>
                    <a:pt x="65359" y="11405"/>
                  </a:cubicBezTo>
                  <a:cubicBezTo>
                    <a:pt x="58214" y="4261"/>
                    <a:pt x="48522" y="246"/>
                    <a:pt x="38418" y="246"/>
                  </a:cubicBezTo>
                  <a:cubicBezTo>
                    <a:pt x="28314" y="246"/>
                    <a:pt x="18622" y="4261"/>
                    <a:pt x="11477" y="11405"/>
                  </a:cubicBezTo>
                  <a:cubicBezTo>
                    <a:pt x="4333" y="18550"/>
                    <a:pt x="318" y="28242"/>
                    <a:pt x="318" y="38346"/>
                  </a:cubicBezTo>
                  <a:cubicBezTo>
                    <a:pt x="318" y="48450"/>
                    <a:pt x="4333" y="58142"/>
                    <a:pt x="11477" y="65287"/>
                  </a:cubicBezTo>
                  <a:cubicBezTo>
                    <a:pt x="18622" y="72432"/>
                    <a:pt x="28314" y="76446"/>
                    <a:pt x="38418"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0" name="Freeform: Shape 199">
              <a:extLst>
                <a:ext uri="{FF2B5EF4-FFF2-40B4-BE49-F238E27FC236}">
                  <a16:creationId xmlns:a16="http://schemas.microsoft.com/office/drawing/2014/main" id="{C284ADE7-36B1-5A70-5A12-243C02710C61}"/>
                </a:ext>
              </a:extLst>
            </p:cNvPr>
            <p:cNvSpPr/>
            <p:nvPr/>
          </p:nvSpPr>
          <p:spPr>
            <a:xfrm>
              <a:off x="8256297" y="5307531"/>
              <a:ext cx="76199" cy="76199"/>
            </a:xfrm>
            <a:custGeom>
              <a:avLst/>
              <a:gdLst>
                <a:gd name="connsiteX0" fmla="*/ 38431 w 76199"/>
                <a:gd name="connsiteY0" fmla="*/ 76379 h 76199"/>
                <a:gd name="connsiteX1" fmla="*/ 65372 w 76199"/>
                <a:gd name="connsiteY1" fmla="*/ 65220 h 76199"/>
                <a:gd name="connsiteX2" fmla="*/ 76531 w 76199"/>
                <a:gd name="connsiteY2" fmla="*/ 38279 h 76199"/>
                <a:gd name="connsiteX3" fmla="*/ 65372 w 76199"/>
                <a:gd name="connsiteY3" fmla="*/ 11338 h 76199"/>
                <a:gd name="connsiteX4" fmla="*/ 38431 w 76199"/>
                <a:gd name="connsiteY4" fmla="*/ 179 h 76199"/>
                <a:gd name="connsiteX5" fmla="*/ 11490 w 76199"/>
                <a:gd name="connsiteY5" fmla="*/ 11338 h 76199"/>
                <a:gd name="connsiteX6" fmla="*/ 331 w 76199"/>
                <a:gd name="connsiteY6" fmla="*/ 38279 h 76199"/>
                <a:gd name="connsiteX7" fmla="*/ 11490 w 76199"/>
                <a:gd name="connsiteY7" fmla="*/ 65220 h 76199"/>
                <a:gd name="connsiteX8" fmla="*/ 38431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31" y="76379"/>
                  </a:moveTo>
                  <a:cubicBezTo>
                    <a:pt x="48535" y="76379"/>
                    <a:pt x="58227" y="72365"/>
                    <a:pt x="65372" y="65220"/>
                  </a:cubicBezTo>
                  <a:cubicBezTo>
                    <a:pt x="72516" y="58075"/>
                    <a:pt x="76531" y="48383"/>
                    <a:pt x="76531" y="38279"/>
                  </a:cubicBezTo>
                  <a:cubicBezTo>
                    <a:pt x="76531" y="28175"/>
                    <a:pt x="72516" y="18483"/>
                    <a:pt x="65372" y="11338"/>
                  </a:cubicBezTo>
                  <a:cubicBezTo>
                    <a:pt x="58227" y="4194"/>
                    <a:pt x="48535" y="179"/>
                    <a:pt x="38431" y="179"/>
                  </a:cubicBezTo>
                  <a:cubicBezTo>
                    <a:pt x="28327" y="179"/>
                    <a:pt x="18635" y="4194"/>
                    <a:pt x="11490" y="11338"/>
                  </a:cubicBezTo>
                  <a:cubicBezTo>
                    <a:pt x="4345" y="18483"/>
                    <a:pt x="331" y="28175"/>
                    <a:pt x="331" y="38279"/>
                  </a:cubicBezTo>
                  <a:cubicBezTo>
                    <a:pt x="331" y="48383"/>
                    <a:pt x="4345" y="58075"/>
                    <a:pt x="11490" y="65220"/>
                  </a:cubicBezTo>
                  <a:cubicBezTo>
                    <a:pt x="18635" y="72365"/>
                    <a:pt x="28327" y="76379"/>
                    <a:pt x="38431" y="76379"/>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1" name="Freeform: Shape 200">
              <a:extLst>
                <a:ext uri="{FF2B5EF4-FFF2-40B4-BE49-F238E27FC236}">
                  <a16:creationId xmlns:a16="http://schemas.microsoft.com/office/drawing/2014/main" id="{F63BF076-0477-77A6-E4CC-10441007A0F4}"/>
                </a:ext>
              </a:extLst>
            </p:cNvPr>
            <p:cNvSpPr/>
            <p:nvPr/>
          </p:nvSpPr>
          <p:spPr>
            <a:xfrm>
              <a:off x="8417345" y="6160971"/>
              <a:ext cx="76199" cy="76199"/>
            </a:xfrm>
            <a:custGeom>
              <a:avLst/>
              <a:gdLst>
                <a:gd name="connsiteX0" fmla="*/ 38444 w 76199"/>
                <a:gd name="connsiteY0" fmla="*/ 76446 h 76199"/>
                <a:gd name="connsiteX1" fmla="*/ 65384 w 76199"/>
                <a:gd name="connsiteY1" fmla="*/ 65287 h 76199"/>
                <a:gd name="connsiteX2" fmla="*/ 76543 w 76199"/>
                <a:gd name="connsiteY2" fmla="*/ 38346 h 76199"/>
                <a:gd name="connsiteX3" fmla="*/ 65384 w 76199"/>
                <a:gd name="connsiteY3" fmla="*/ 11405 h 76199"/>
                <a:gd name="connsiteX4" fmla="*/ 38444 w 76199"/>
                <a:gd name="connsiteY4" fmla="*/ 246 h 76199"/>
                <a:gd name="connsiteX5" fmla="*/ 11503 w 76199"/>
                <a:gd name="connsiteY5" fmla="*/ 11405 h 76199"/>
                <a:gd name="connsiteX6" fmla="*/ 344 w 76199"/>
                <a:gd name="connsiteY6" fmla="*/ 38346 h 76199"/>
                <a:gd name="connsiteX7" fmla="*/ 11503 w 76199"/>
                <a:gd name="connsiteY7" fmla="*/ 65287 h 76199"/>
                <a:gd name="connsiteX8" fmla="*/ 3844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44" y="76446"/>
                  </a:moveTo>
                  <a:cubicBezTo>
                    <a:pt x="48548" y="76446"/>
                    <a:pt x="58240" y="72432"/>
                    <a:pt x="65384" y="65287"/>
                  </a:cubicBezTo>
                  <a:cubicBezTo>
                    <a:pt x="72529" y="58142"/>
                    <a:pt x="76543" y="48450"/>
                    <a:pt x="76543" y="38346"/>
                  </a:cubicBezTo>
                  <a:cubicBezTo>
                    <a:pt x="76543" y="28242"/>
                    <a:pt x="72529" y="18550"/>
                    <a:pt x="65384" y="11405"/>
                  </a:cubicBezTo>
                  <a:cubicBezTo>
                    <a:pt x="58240" y="4261"/>
                    <a:pt x="48548" y="246"/>
                    <a:pt x="38444" y="246"/>
                  </a:cubicBezTo>
                  <a:cubicBezTo>
                    <a:pt x="28339" y="246"/>
                    <a:pt x="18648" y="4261"/>
                    <a:pt x="11503" y="11405"/>
                  </a:cubicBezTo>
                  <a:cubicBezTo>
                    <a:pt x="4358" y="18550"/>
                    <a:pt x="344" y="28242"/>
                    <a:pt x="344" y="38346"/>
                  </a:cubicBezTo>
                  <a:cubicBezTo>
                    <a:pt x="344" y="48450"/>
                    <a:pt x="4358" y="58142"/>
                    <a:pt x="11503" y="65287"/>
                  </a:cubicBezTo>
                  <a:cubicBezTo>
                    <a:pt x="18648" y="72432"/>
                    <a:pt x="28339" y="76446"/>
                    <a:pt x="38444"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2" name="Freeform: Shape 201">
              <a:extLst>
                <a:ext uri="{FF2B5EF4-FFF2-40B4-BE49-F238E27FC236}">
                  <a16:creationId xmlns:a16="http://schemas.microsoft.com/office/drawing/2014/main" id="{C4CB233F-42D6-FF2C-87AA-037A6D1DC721}"/>
                </a:ext>
              </a:extLst>
            </p:cNvPr>
            <p:cNvSpPr/>
            <p:nvPr/>
          </p:nvSpPr>
          <p:spPr>
            <a:xfrm>
              <a:off x="8578407" y="3600651"/>
              <a:ext cx="76199" cy="76199"/>
            </a:xfrm>
            <a:custGeom>
              <a:avLst/>
              <a:gdLst>
                <a:gd name="connsiteX0" fmla="*/ 38456 w 76199"/>
                <a:gd name="connsiteY0" fmla="*/ 76245 h 76199"/>
                <a:gd name="connsiteX1" fmla="*/ 65397 w 76199"/>
                <a:gd name="connsiteY1" fmla="*/ 65085 h 76199"/>
                <a:gd name="connsiteX2" fmla="*/ 76556 w 76199"/>
                <a:gd name="connsiteY2" fmla="*/ 38145 h 76199"/>
                <a:gd name="connsiteX3" fmla="*/ 65397 w 76199"/>
                <a:gd name="connsiteY3" fmla="*/ 11204 h 76199"/>
                <a:gd name="connsiteX4" fmla="*/ 38456 w 76199"/>
                <a:gd name="connsiteY4" fmla="*/ 45 h 76199"/>
                <a:gd name="connsiteX5" fmla="*/ 11516 w 76199"/>
                <a:gd name="connsiteY5" fmla="*/ 11204 h 76199"/>
                <a:gd name="connsiteX6" fmla="*/ 356 w 76199"/>
                <a:gd name="connsiteY6" fmla="*/ 38145 h 76199"/>
                <a:gd name="connsiteX7" fmla="*/ 11516 w 76199"/>
                <a:gd name="connsiteY7" fmla="*/ 65085 h 76199"/>
                <a:gd name="connsiteX8" fmla="*/ 38456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56" y="76245"/>
                  </a:moveTo>
                  <a:cubicBezTo>
                    <a:pt x="48560" y="76245"/>
                    <a:pt x="58252" y="72230"/>
                    <a:pt x="65397" y="65085"/>
                  </a:cubicBezTo>
                  <a:cubicBezTo>
                    <a:pt x="72542" y="57941"/>
                    <a:pt x="76556" y="48249"/>
                    <a:pt x="76556" y="38145"/>
                  </a:cubicBezTo>
                  <a:cubicBezTo>
                    <a:pt x="76556" y="28040"/>
                    <a:pt x="72542" y="18349"/>
                    <a:pt x="65397" y="11204"/>
                  </a:cubicBezTo>
                  <a:cubicBezTo>
                    <a:pt x="58252" y="4059"/>
                    <a:pt x="48560" y="45"/>
                    <a:pt x="38456" y="45"/>
                  </a:cubicBezTo>
                  <a:cubicBezTo>
                    <a:pt x="28352" y="45"/>
                    <a:pt x="18660" y="4059"/>
                    <a:pt x="11516" y="11204"/>
                  </a:cubicBezTo>
                  <a:cubicBezTo>
                    <a:pt x="4371" y="18349"/>
                    <a:pt x="356" y="28040"/>
                    <a:pt x="356" y="38145"/>
                  </a:cubicBezTo>
                  <a:cubicBezTo>
                    <a:pt x="356" y="48249"/>
                    <a:pt x="4371" y="57941"/>
                    <a:pt x="11516" y="65085"/>
                  </a:cubicBezTo>
                  <a:cubicBezTo>
                    <a:pt x="18660" y="72230"/>
                    <a:pt x="28352" y="76245"/>
                    <a:pt x="38456" y="76245"/>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3" name="Freeform: Shape 202">
              <a:extLst>
                <a:ext uri="{FF2B5EF4-FFF2-40B4-BE49-F238E27FC236}">
                  <a16:creationId xmlns:a16="http://schemas.microsoft.com/office/drawing/2014/main" id="{C19B3DFA-6BD3-04D5-2451-6FB323FC1BCA}"/>
                </a:ext>
              </a:extLst>
            </p:cNvPr>
            <p:cNvSpPr/>
            <p:nvPr/>
          </p:nvSpPr>
          <p:spPr>
            <a:xfrm>
              <a:off x="8739468" y="6160971"/>
              <a:ext cx="76199" cy="76199"/>
            </a:xfrm>
            <a:custGeom>
              <a:avLst/>
              <a:gdLst>
                <a:gd name="connsiteX0" fmla="*/ 38469 w 76199"/>
                <a:gd name="connsiteY0" fmla="*/ 76446 h 76199"/>
                <a:gd name="connsiteX1" fmla="*/ 65410 w 76199"/>
                <a:gd name="connsiteY1" fmla="*/ 65287 h 76199"/>
                <a:gd name="connsiteX2" fmla="*/ 76569 w 76199"/>
                <a:gd name="connsiteY2" fmla="*/ 38346 h 76199"/>
                <a:gd name="connsiteX3" fmla="*/ 65410 w 76199"/>
                <a:gd name="connsiteY3" fmla="*/ 11405 h 76199"/>
                <a:gd name="connsiteX4" fmla="*/ 38469 w 76199"/>
                <a:gd name="connsiteY4" fmla="*/ 246 h 76199"/>
                <a:gd name="connsiteX5" fmla="*/ 11528 w 76199"/>
                <a:gd name="connsiteY5" fmla="*/ 11405 h 76199"/>
                <a:gd name="connsiteX6" fmla="*/ 369 w 76199"/>
                <a:gd name="connsiteY6" fmla="*/ 38346 h 76199"/>
                <a:gd name="connsiteX7" fmla="*/ 11528 w 76199"/>
                <a:gd name="connsiteY7" fmla="*/ 65287 h 76199"/>
                <a:gd name="connsiteX8" fmla="*/ 38469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69" y="76446"/>
                  </a:moveTo>
                  <a:cubicBezTo>
                    <a:pt x="48573" y="76446"/>
                    <a:pt x="58265" y="72432"/>
                    <a:pt x="65410" y="65287"/>
                  </a:cubicBezTo>
                  <a:cubicBezTo>
                    <a:pt x="72554" y="58142"/>
                    <a:pt x="76569" y="48450"/>
                    <a:pt x="76569" y="38346"/>
                  </a:cubicBezTo>
                  <a:cubicBezTo>
                    <a:pt x="76569" y="28242"/>
                    <a:pt x="72554" y="18550"/>
                    <a:pt x="65410" y="11405"/>
                  </a:cubicBezTo>
                  <a:cubicBezTo>
                    <a:pt x="58265" y="4261"/>
                    <a:pt x="48573" y="246"/>
                    <a:pt x="38469" y="246"/>
                  </a:cubicBezTo>
                  <a:cubicBezTo>
                    <a:pt x="28365" y="246"/>
                    <a:pt x="18673" y="4261"/>
                    <a:pt x="11528" y="11405"/>
                  </a:cubicBezTo>
                  <a:cubicBezTo>
                    <a:pt x="4383" y="18550"/>
                    <a:pt x="369" y="28242"/>
                    <a:pt x="369" y="38346"/>
                  </a:cubicBezTo>
                  <a:cubicBezTo>
                    <a:pt x="369" y="48450"/>
                    <a:pt x="4383" y="58142"/>
                    <a:pt x="11528" y="65287"/>
                  </a:cubicBezTo>
                  <a:cubicBezTo>
                    <a:pt x="18673" y="72432"/>
                    <a:pt x="28365" y="76446"/>
                    <a:pt x="38469"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4" name="Freeform: Shape 203">
              <a:extLst>
                <a:ext uri="{FF2B5EF4-FFF2-40B4-BE49-F238E27FC236}">
                  <a16:creationId xmlns:a16="http://schemas.microsoft.com/office/drawing/2014/main" id="{5D800AEE-98F6-83D7-90CF-EFE1416697EA}"/>
                </a:ext>
              </a:extLst>
            </p:cNvPr>
            <p:cNvSpPr/>
            <p:nvPr/>
          </p:nvSpPr>
          <p:spPr>
            <a:xfrm>
              <a:off x="8900529" y="3600651"/>
              <a:ext cx="76199" cy="76199"/>
            </a:xfrm>
            <a:custGeom>
              <a:avLst/>
              <a:gdLst>
                <a:gd name="connsiteX0" fmla="*/ 38482 w 76199"/>
                <a:gd name="connsiteY0" fmla="*/ 76245 h 76199"/>
                <a:gd name="connsiteX1" fmla="*/ 65422 w 76199"/>
                <a:gd name="connsiteY1" fmla="*/ 65085 h 76199"/>
                <a:gd name="connsiteX2" fmla="*/ 76582 w 76199"/>
                <a:gd name="connsiteY2" fmla="*/ 38145 h 76199"/>
                <a:gd name="connsiteX3" fmla="*/ 65422 w 76199"/>
                <a:gd name="connsiteY3" fmla="*/ 11204 h 76199"/>
                <a:gd name="connsiteX4" fmla="*/ 38482 w 76199"/>
                <a:gd name="connsiteY4" fmla="*/ 45 h 76199"/>
                <a:gd name="connsiteX5" fmla="*/ 11541 w 76199"/>
                <a:gd name="connsiteY5" fmla="*/ 11204 h 76199"/>
                <a:gd name="connsiteX6" fmla="*/ 382 w 76199"/>
                <a:gd name="connsiteY6" fmla="*/ 38145 h 76199"/>
                <a:gd name="connsiteX7" fmla="*/ 11541 w 76199"/>
                <a:gd name="connsiteY7" fmla="*/ 65085 h 76199"/>
                <a:gd name="connsiteX8" fmla="*/ 38482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82" y="76245"/>
                  </a:moveTo>
                  <a:cubicBezTo>
                    <a:pt x="48586" y="76245"/>
                    <a:pt x="58278" y="72230"/>
                    <a:pt x="65422" y="65085"/>
                  </a:cubicBezTo>
                  <a:cubicBezTo>
                    <a:pt x="72567" y="57941"/>
                    <a:pt x="76582" y="48249"/>
                    <a:pt x="76582" y="38145"/>
                  </a:cubicBezTo>
                  <a:cubicBezTo>
                    <a:pt x="76582" y="28040"/>
                    <a:pt x="72567" y="18349"/>
                    <a:pt x="65422" y="11204"/>
                  </a:cubicBezTo>
                  <a:cubicBezTo>
                    <a:pt x="58278" y="4059"/>
                    <a:pt x="48586" y="45"/>
                    <a:pt x="38482" y="45"/>
                  </a:cubicBezTo>
                  <a:cubicBezTo>
                    <a:pt x="28377" y="45"/>
                    <a:pt x="18686" y="4059"/>
                    <a:pt x="11541" y="11204"/>
                  </a:cubicBezTo>
                  <a:cubicBezTo>
                    <a:pt x="4396" y="18349"/>
                    <a:pt x="382" y="28040"/>
                    <a:pt x="382" y="38145"/>
                  </a:cubicBezTo>
                  <a:cubicBezTo>
                    <a:pt x="382" y="48249"/>
                    <a:pt x="4396" y="57941"/>
                    <a:pt x="11541" y="65085"/>
                  </a:cubicBezTo>
                  <a:cubicBezTo>
                    <a:pt x="18686" y="72230"/>
                    <a:pt x="28377" y="76245"/>
                    <a:pt x="38482" y="76245"/>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5" name="Freeform: Shape 204">
              <a:extLst>
                <a:ext uri="{FF2B5EF4-FFF2-40B4-BE49-F238E27FC236}">
                  <a16:creationId xmlns:a16="http://schemas.microsoft.com/office/drawing/2014/main" id="{D3E18CF1-4955-1627-D5A4-92CB715438BE}"/>
                </a:ext>
              </a:extLst>
            </p:cNvPr>
            <p:cNvSpPr/>
            <p:nvPr/>
          </p:nvSpPr>
          <p:spPr>
            <a:xfrm>
              <a:off x="9061590" y="6160971"/>
              <a:ext cx="76199" cy="76199"/>
            </a:xfrm>
            <a:custGeom>
              <a:avLst/>
              <a:gdLst>
                <a:gd name="connsiteX0" fmla="*/ 38494 w 76199"/>
                <a:gd name="connsiteY0" fmla="*/ 76446 h 76199"/>
                <a:gd name="connsiteX1" fmla="*/ 65435 w 76199"/>
                <a:gd name="connsiteY1" fmla="*/ 65287 h 76199"/>
                <a:gd name="connsiteX2" fmla="*/ 76594 w 76199"/>
                <a:gd name="connsiteY2" fmla="*/ 38346 h 76199"/>
                <a:gd name="connsiteX3" fmla="*/ 65435 w 76199"/>
                <a:gd name="connsiteY3" fmla="*/ 11405 h 76199"/>
                <a:gd name="connsiteX4" fmla="*/ 38494 w 76199"/>
                <a:gd name="connsiteY4" fmla="*/ 246 h 76199"/>
                <a:gd name="connsiteX5" fmla="*/ 11554 w 76199"/>
                <a:gd name="connsiteY5" fmla="*/ 11405 h 76199"/>
                <a:gd name="connsiteX6" fmla="*/ 394 w 76199"/>
                <a:gd name="connsiteY6" fmla="*/ 38346 h 76199"/>
                <a:gd name="connsiteX7" fmla="*/ 11554 w 76199"/>
                <a:gd name="connsiteY7" fmla="*/ 65287 h 76199"/>
                <a:gd name="connsiteX8" fmla="*/ 3849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94" y="76446"/>
                  </a:moveTo>
                  <a:cubicBezTo>
                    <a:pt x="48599" y="76446"/>
                    <a:pt x="58290" y="72432"/>
                    <a:pt x="65435" y="65287"/>
                  </a:cubicBezTo>
                  <a:cubicBezTo>
                    <a:pt x="72580" y="58142"/>
                    <a:pt x="76594" y="48450"/>
                    <a:pt x="76594" y="38346"/>
                  </a:cubicBezTo>
                  <a:cubicBezTo>
                    <a:pt x="76594" y="28242"/>
                    <a:pt x="72580" y="18550"/>
                    <a:pt x="65435" y="11405"/>
                  </a:cubicBezTo>
                  <a:cubicBezTo>
                    <a:pt x="58290" y="4261"/>
                    <a:pt x="48599" y="246"/>
                    <a:pt x="38494" y="246"/>
                  </a:cubicBezTo>
                  <a:cubicBezTo>
                    <a:pt x="28390" y="246"/>
                    <a:pt x="18698" y="4261"/>
                    <a:pt x="11554" y="11405"/>
                  </a:cubicBezTo>
                  <a:cubicBezTo>
                    <a:pt x="4409" y="18550"/>
                    <a:pt x="394" y="28242"/>
                    <a:pt x="394" y="38346"/>
                  </a:cubicBezTo>
                  <a:cubicBezTo>
                    <a:pt x="394" y="48450"/>
                    <a:pt x="4409" y="58142"/>
                    <a:pt x="11554" y="65287"/>
                  </a:cubicBezTo>
                  <a:cubicBezTo>
                    <a:pt x="18698" y="72432"/>
                    <a:pt x="28390" y="76446"/>
                    <a:pt x="38494"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6" name="Freeform: Shape 205">
              <a:extLst>
                <a:ext uri="{FF2B5EF4-FFF2-40B4-BE49-F238E27FC236}">
                  <a16:creationId xmlns:a16="http://schemas.microsoft.com/office/drawing/2014/main" id="{B5D2B3BD-ED6F-2574-6187-D690BBCBB070}"/>
                </a:ext>
              </a:extLst>
            </p:cNvPr>
            <p:cNvSpPr/>
            <p:nvPr/>
          </p:nvSpPr>
          <p:spPr>
            <a:xfrm>
              <a:off x="9222638" y="5307531"/>
              <a:ext cx="76199" cy="76199"/>
            </a:xfrm>
            <a:custGeom>
              <a:avLst/>
              <a:gdLst>
                <a:gd name="connsiteX0" fmla="*/ 38507 w 76199"/>
                <a:gd name="connsiteY0" fmla="*/ 76379 h 76199"/>
                <a:gd name="connsiteX1" fmla="*/ 65448 w 76199"/>
                <a:gd name="connsiteY1" fmla="*/ 65220 h 76199"/>
                <a:gd name="connsiteX2" fmla="*/ 76607 w 76199"/>
                <a:gd name="connsiteY2" fmla="*/ 38279 h 76199"/>
                <a:gd name="connsiteX3" fmla="*/ 65448 w 76199"/>
                <a:gd name="connsiteY3" fmla="*/ 11338 h 76199"/>
                <a:gd name="connsiteX4" fmla="*/ 38507 w 76199"/>
                <a:gd name="connsiteY4" fmla="*/ 179 h 76199"/>
                <a:gd name="connsiteX5" fmla="*/ 11566 w 76199"/>
                <a:gd name="connsiteY5" fmla="*/ 11338 h 76199"/>
                <a:gd name="connsiteX6" fmla="*/ 407 w 76199"/>
                <a:gd name="connsiteY6" fmla="*/ 38279 h 76199"/>
                <a:gd name="connsiteX7" fmla="*/ 11566 w 76199"/>
                <a:gd name="connsiteY7" fmla="*/ 65220 h 76199"/>
                <a:gd name="connsiteX8" fmla="*/ 38507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07" y="76379"/>
                  </a:moveTo>
                  <a:cubicBezTo>
                    <a:pt x="48611" y="76379"/>
                    <a:pt x="58303" y="72365"/>
                    <a:pt x="65448" y="65220"/>
                  </a:cubicBezTo>
                  <a:cubicBezTo>
                    <a:pt x="72592" y="58075"/>
                    <a:pt x="76607" y="48383"/>
                    <a:pt x="76607" y="38279"/>
                  </a:cubicBezTo>
                  <a:cubicBezTo>
                    <a:pt x="76607" y="28175"/>
                    <a:pt x="72592" y="18483"/>
                    <a:pt x="65448" y="11338"/>
                  </a:cubicBezTo>
                  <a:cubicBezTo>
                    <a:pt x="58303" y="4194"/>
                    <a:pt x="48611" y="179"/>
                    <a:pt x="38507" y="179"/>
                  </a:cubicBezTo>
                  <a:cubicBezTo>
                    <a:pt x="28403" y="179"/>
                    <a:pt x="18711" y="4194"/>
                    <a:pt x="11566" y="11338"/>
                  </a:cubicBezTo>
                  <a:cubicBezTo>
                    <a:pt x="4422" y="18483"/>
                    <a:pt x="407" y="28175"/>
                    <a:pt x="407" y="38279"/>
                  </a:cubicBezTo>
                  <a:cubicBezTo>
                    <a:pt x="407" y="48383"/>
                    <a:pt x="4422" y="58075"/>
                    <a:pt x="11566" y="65220"/>
                  </a:cubicBezTo>
                  <a:cubicBezTo>
                    <a:pt x="18711" y="72365"/>
                    <a:pt x="28403" y="76379"/>
                    <a:pt x="38507" y="76379"/>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7" name="Freeform: Shape 206">
              <a:extLst>
                <a:ext uri="{FF2B5EF4-FFF2-40B4-BE49-F238E27FC236}">
                  <a16:creationId xmlns:a16="http://schemas.microsoft.com/office/drawing/2014/main" id="{463AB714-1192-9C2C-5DD9-67686C5CE558}"/>
                </a:ext>
              </a:extLst>
            </p:cNvPr>
            <p:cNvSpPr/>
            <p:nvPr/>
          </p:nvSpPr>
          <p:spPr>
            <a:xfrm>
              <a:off x="9383699" y="6160971"/>
              <a:ext cx="76199" cy="76199"/>
            </a:xfrm>
            <a:custGeom>
              <a:avLst/>
              <a:gdLst>
                <a:gd name="connsiteX0" fmla="*/ 38520 w 76199"/>
                <a:gd name="connsiteY0" fmla="*/ 76446 h 76199"/>
                <a:gd name="connsiteX1" fmla="*/ 65460 w 76199"/>
                <a:gd name="connsiteY1" fmla="*/ 65287 h 76199"/>
                <a:gd name="connsiteX2" fmla="*/ 76620 w 76199"/>
                <a:gd name="connsiteY2" fmla="*/ 38346 h 76199"/>
                <a:gd name="connsiteX3" fmla="*/ 65460 w 76199"/>
                <a:gd name="connsiteY3" fmla="*/ 11405 h 76199"/>
                <a:gd name="connsiteX4" fmla="*/ 38520 w 76199"/>
                <a:gd name="connsiteY4" fmla="*/ 246 h 76199"/>
                <a:gd name="connsiteX5" fmla="*/ 11579 w 76199"/>
                <a:gd name="connsiteY5" fmla="*/ 11405 h 76199"/>
                <a:gd name="connsiteX6" fmla="*/ 420 w 76199"/>
                <a:gd name="connsiteY6" fmla="*/ 38346 h 76199"/>
                <a:gd name="connsiteX7" fmla="*/ 11579 w 76199"/>
                <a:gd name="connsiteY7" fmla="*/ 65287 h 76199"/>
                <a:gd name="connsiteX8" fmla="*/ 3852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20" y="76446"/>
                  </a:moveTo>
                  <a:cubicBezTo>
                    <a:pt x="48624" y="76446"/>
                    <a:pt x="58316" y="72432"/>
                    <a:pt x="65460" y="65287"/>
                  </a:cubicBezTo>
                  <a:cubicBezTo>
                    <a:pt x="72605" y="58142"/>
                    <a:pt x="76620" y="48450"/>
                    <a:pt x="76620" y="38346"/>
                  </a:cubicBezTo>
                  <a:cubicBezTo>
                    <a:pt x="76620" y="28242"/>
                    <a:pt x="72605" y="18550"/>
                    <a:pt x="65460" y="11405"/>
                  </a:cubicBezTo>
                  <a:cubicBezTo>
                    <a:pt x="58316" y="4261"/>
                    <a:pt x="48624" y="246"/>
                    <a:pt x="38520" y="246"/>
                  </a:cubicBezTo>
                  <a:cubicBezTo>
                    <a:pt x="28415" y="246"/>
                    <a:pt x="18724" y="4261"/>
                    <a:pt x="11579" y="11405"/>
                  </a:cubicBezTo>
                  <a:cubicBezTo>
                    <a:pt x="4434" y="18550"/>
                    <a:pt x="420" y="28242"/>
                    <a:pt x="420" y="38346"/>
                  </a:cubicBezTo>
                  <a:cubicBezTo>
                    <a:pt x="420" y="48450"/>
                    <a:pt x="4434" y="58142"/>
                    <a:pt x="11579" y="65287"/>
                  </a:cubicBezTo>
                  <a:cubicBezTo>
                    <a:pt x="18724" y="72432"/>
                    <a:pt x="28415" y="76446"/>
                    <a:pt x="38520"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8" name="Freeform: Shape 207">
              <a:extLst>
                <a:ext uri="{FF2B5EF4-FFF2-40B4-BE49-F238E27FC236}">
                  <a16:creationId xmlns:a16="http://schemas.microsoft.com/office/drawing/2014/main" id="{58FE7032-86C0-9CBE-6CCC-2BB2C592575E}"/>
                </a:ext>
              </a:extLst>
            </p:cNvPr>
            <p:cNvSpPr/>
            <p:nvPr/>
          </p:nvSpPr>
          <p:spPr>
            <a:xfrm>
              <a:off x="9544760" y="5648907"/>
              <a:ext cx="76199" cy="76199"/>
            </a:xfrm>
            <a:custGeom>
              <a:avLst/>
              <a:gdLst>
                <a:gd name="connsiteX0" fmla="*/ 38532 w 76199"/>
                <a:gd name="connsiteY0" fmla="*/ 76406 h 76199"/>
                <a:gd name="connsiteX1" fmla="*/ 65473 w 76199"/>
                <a:gd name="connsiteY1" fmla="*/ 65247 h 76199"/>
                <a:gd name="connsiteX2" fmla="*/ 76632 w 76199"/>
                <a:gd name="connsiteY2" fmla="*/ 38306 h 76199"/>
                <a:gd name="connsiteX3" fmla="*/ 65473 w 76199"/>
                <a:gd name="connsiteY3" fmla="*/ 11365 h 76199"/>
                <a:gd name="connsiteX4" fmla="*/ 38532 w 76199"/>
                <a:gd name="connsiteY4" fmla="*/ 206 h 76199"/>
                <a:gd name="connsiteX5" fmla="*/ 11592 w 76199"/>
                <a:gd name="connsiteY5" fmla="*/ 11365 h 76199"/>
                <a:gd name="connsiteX6" fmla="*/ 432 w 76199"/>
                <a:gd name="connsiteY6" fmla="*/ 38306 h 76199"/>
                <a:gd name="connsiteX7" fmla="*/ 11592 w 76199"/>
                <a:gd name="connsiteY7" fmla="*/ 65247 h 76199"/>
                <a:gd name="connsiteX8" fmla="*/ 38532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32" y="76406"/>
                  </a:moveTo>
                  <a:cubicBezTo>
                    <a:pt x="48637" y="76406"/>
                    <a:pt x="58328" y="72391"/>
                    <a:pt x="65473" y="65247"/>
                  </a:cubicBezTo>
                  <a:cubicBezTo>
                    <a:pt x="72618" y="58102"/>
                    <a:pt x="76632" y="48410"/>
                    <a:pt x="76632" y="38306"/>
                  </a:cubicBezTo>
                  <a:cubicBezTo>
                    <a:pt x="76632" y="28202"/>
                    <a:pt x="72618" y="18510"/>
                    <a:pt x="65473" y="11365"/>
                  </a:cubicBezTo>
                  <a:cubicBezTo>
                    <a:pt x="58328" y="4220"/>
                    <a:pt x="48637" y="206"/>
                    <a:pt x="38532" y="206"/>
                  </a:cubicBezTo>
                  <a:cubicBezTo>
                    <a:pt x="28428" y="206"/>
                    <a:pt x="18736" y="4220"/>
                    <a:pt x="11592" y="11365"/>
                  </a:cubicBezTo>
                  <a:cubicBezTo>
                    <a:pt x="4447" y="18510"/>
                    <a:pt x="432" y="28202"/>
                    <a:pt x="432" y="38306"/>
                  </a:cubicBezTo>
                  <a:cubicBezTo>
                    <a:pt x="432" y="48410"/>
                    <a:pt x="4447" y="58102"/>
                    <a:pt x="11592" y="65247"/>
                  </a:cubicBezTo>
                  <a:cubicBezTo>
                    <a:pt x="18736" y="72391"/>
                    <a:pt x="28428" y="76406"/>
                    <a:pt x="38532" y="7640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09" name="Freeform: Shape 208">
              <a:extLst>
                <a:ext uri="{FF2B5EF4-FFF2-40B4-BE49-F238E27FC236}">
                  <a16:creationId xmlns:a16="http://schemas.microsoft.com/office/drawing/2014/main" id="{0F73EACF-60AC-A36C-1185-857707F894C8}"/>
                </a:ext>
              </a:extLst>
            </p:cNvPr>
            <p:cNvSpPr/>
            <p:nvPr/>
          </p:nvSpPr>
          <p:spPr>
            <a:xfrm>
              <a:off x="9705822" y="6160971"/>
              <a:ext cx="76199" cy="76199"/>
            </a:xfrm>
            <a:custGeom>
              <a:avLst/>
              <a:gdLst>
                <a:gd name="connsiteX0" fmla="*/ 38545 w 76199"/>
                <a:gd name="connsiteY0" fmla="*/ 76446 h 76199"/>
                <a:gd name="connsiteX1" fmla="*/ 65486 w 76199"/>
                <a:gd name="connsiteY1" fmla="*/ 65287 h 76199"/>
                <a:gd name="connsiteX2" fmla="*/ 76645 w 76199"/>
                <a:gd name="connsiteY2" fmla="*/ 38346 h 76199"/>
                <a:gd name="connsiteX3" fmla="*/ 65486 w 76199"/>
                <a:gd name="connsiteY3" fmla="*/ 11405 h 76199"/>
                <a:gd name="connsiteX4" fmla="*/ 38545 w 76199"/>
                <a:gd name="connsiteY4" fmla="*/ 246 h 76199"/>
                <a:gd name="connsiteX5" fmla="*/ 11604 w 76199"/>
                <a:gd name="connsiteY5" fmla="*/ 11405 h 76199"/>
                <a:gd name="connsiteX6" fmla="*/ 445 w 76199"/>
                <a:gd name="connsiteY6" fmla="*/ 38346 h 76199"/>
                <a:gd name="connsiteX7" fmla="*/ 11604 w 76199"/>
                <a:gd name="connsiteY7" fmla="*/ 65287 h 76199"/>
                <a:gd name="connsiteX8" fmla="*/ 3854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45" y="76446"/>
                  </a:moveTo>
                  <a:cubicBezTo>
                    <a:pt x="48649" y="76446"/>
                    <a:pt x="58341" y="72432"/>
                    <a:pt x="65486" y="65287"/>
                  </a:cubicBezTo>
                  <a:cubicBezTo>
                    <a:pt x="72630" y="58142"/>
                    <a:pt x="76645" y="48450"/>
                    <a:pt x="76645" y="38346"/>
                  </a:cubicBezTo>
                  <a:cubicBezTo>
                    <a:pt x="76645" y="28242"/>
                    <a:pt x="72630" y="18550"/>
                    <a:pt x="65486" y="11405"/>
                  </a:cubicBezTo>
                  <a:cubicBezTo>
                    <a:pt x="58341" y="4261"/>
                    <a:pt x="48649" y="246"/>
                    <a:pt x="38545" y="246"/>
                  </a:cubicBezTo>
                  <a:cubicBezTo>
                    <a:pt x="28441" y="246"/>
                    <a:pt x="18749" y="4261"/>
                    <a:pt x="11604" y="11405"/>
                  </a:cubicBezTo>
                  <a:cubicBezTo>
                    <a:pt x="4460" y="18550"/>
                    <a:pt x="445" y="28242"/>
                    <a:pt x="445" y="38346"/>
                  </a:cubicBezTo>
                  <a:cubicBezTo>
                    <a:pt x="445" y="48450"/>
                    <a:pt x="4460" y="58142"/>
                    <a:pt x="11604" y="65287"/>
                  </a:cubicBezTo>
                  <a:cubicBezTo>
                    <a:pt x="18749" y="72432"/>
                    <a:pt x="28441" y="76446"/>
                    <a:pt x="38545"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0" name="Freeform: Shape 209">
              <a:extLst>
                <a:ext uri="{FF2B5EF4-FFF2-40B4-BE49-F238E27FC236}">
                  <a16:creationId xmlns:a16="http://schemas.microsoft.com/office/drawing/2014/main" id="{62FC9610-5390-7982-8A54-401D9539A63E}"/>
                </a:ext>
              </a:extLst>
            </p:cNvPr>
            <p:cNvSpPr/>
            <p:nvPr/>
          </p:nvSpPr>
          <p:spPr>
            <a:xfrm>
              <a:off x="9866883" y="5795211"/>
              <a:ext cx="76199" cy="76199"/>
            </a:xfrm>
            <a:custGeom>
              <a:avLst/>
              <a:gdLst>
                <a:gd name="connsiteX0" fmla="*/ 38558 w 76199"/>
                <a:gd name="connsiteY0" fmla="*/ 76417 h 76199"/>
                <a:gd name="connsiteX1" fmla="*/ 65498 w 76199"/>
                <a:gd name="connsiteY1" fmla="*/ 65258 h 76199"/>
                <a:gd name="connsiteX2" fmla="*/ 76658 w 76199"/>
                <a:gd name="connsiteY2" fmla="*/ 38317 h 76199"/>
                <a:gd name="connsiteX3" fmla="*/ 65498 w 76199"/>
                <a:gd name="connsiteY3" fmla="*/ 11377 h 76199"/>
                <a:gd name="connsiteX4" fmla="*/ 38558 w 76199"/>
                <a:gd name="connsiteY4" fmla="*/ 217 h 76199"/>
                <a:gd name="connsiteX5" fmla="*/ 11617 w 76199"/>
                <a:gd name="connsiteY5" fmla="*/ 11377 h 76199"/>
                <a:gd name="connsiteX6" fmla="*/ 458 w 76199"/>
                <a:gd name="connsiteY6" fmla="*/ 38317 h 76199"/>
                <a:gd name="connsiteX7" fmla="*/ 11617 w 76199"/>
                <a:gd name="connsiteY7" fmla="*/ 65258 h 76199"/>
                <a:gd name="connsiteX8" fmla="*/ 38558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58" y="76417"/>
                  </a:moveTo>
                  <a:cubicBezTo>
                    <a:pt x="48662" y="76417"/>
                    <a:pt x="58354" y="72403"/>
                    <a:pt x="65498" y="65258"/>
                  </a:cubicBezTo>
                  <a:cubicBezTo>
                    <a:pt x="72643" y="58113"/>
                    <a:pt x="76658" y="48422"/>
                    <a:pt x="76658" y="38317"/>
                  </a:cubicBezTo>
                  <a:cubicBezTo>
                    <a:pt x="76658" y="28213"/>
                    <a:pt x="72643" y="18521"/>
                    <a:pt x="65498" y="11377"/>
                  </a:cubicBezTo>
                  <a:cubicBezTo>
                    <a:pt x="58354" y="4232"/>
                    <a:pt x="48662" y="217"/>
                    <a:pt x="38558" y="217"/>
                  </a:cubicBezTo>
                  <a:cubicBezTo>
                    <a:pt x="28453" y="217"/>
                    <a:pt x="18762" y="4232"/>
                    <a:pt x="11617" y="11377"/>
                  </a:cubicBezTo>
                  <a:cubicBezTo>
                    <a:pt x="4472" y="18521"/>
                    <a:pt x="458" y="28213"/>
                    <a:pt x="458" y="38317"/>
                  </a:cubicBezTo>
                  <a:cubicBezTo>
                    <a:pt x="458" y="48422"/>
                    <a:pt x="4472" y="58113"/>
                    <a:pt x="11617" y="65258"/>
                  </a:cubicBezTo>
                  <a:cubicBezTo>
                    <a:pt x="18762" y="72403"/>
                    <a:pt x="28453" y="76417"/>
                    <a:pt x="38558" y="76417"/>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1" name="Freeform: Shape 210">
              <a:extLst>
                <a:ext uri="{FF2B5EF4-FFF2-40B4-BE49-F238E27FC236}">
                  <a16:creationId xmlns:a16="http://schemas.microsoft.com/office/drawing/2014/main" id="{C3A9B2CA-6730-73AF-F2DC-26453C41D788}"/>
                </a:ext>
              </a:extLst>
            </p:cNvPr>
            <p:cNvSpPr/>
            <p:nvPr/>
          </p:nvSpPr>
          <p:spPr>
            <a:xfrm>
              <a:off x="10027944" y="6160971"/>
              <a:ext cx="76199" cy="76199"/>
            </a:xfrm>
            <a:custGeom>
              <a:avLst/>
              <a:gdLst>
                <a:gd name="connsiteX0" fmla="*/ 38570 w 76199"/>
                <a:gd name="connsiteY0" fmla="*/ 76446 h 76199"/>
                <a:gd name="connsiteX1" fmla="*/ 65511 w 76199"/>
                <a:gd name="connsiteY1" fmla="*/ 65287 h 76199"/>
                <a:gd name="connsiteX2" fmla="*/ 76670 w 76199"/>
                <a:gd name="connsiteY2" fmla="*/ 38346 h 76199"/>
                <a:gd name="connsiteX3" fmla="*/ 65511 w 76199"/>
                <a:gd name="connsiteY3" fmla="*/ 11405 h 76199"/>
                <a:gd name="connsiteX4" fmla="*/ 38570 w 76199"/>
                <a:gd name="connsiteY4" fmla="*/ 246 h 76199"/>
                <a:gd name="connsiteX5" fmla="*/ 11630 w 76199"/>
                <a:gd name="connsiteY5" fmla="*/ 11405 h 76199"/>
                <a:gd name="connsiteX6" fmla="*/ 470 w 76199"/>
                <a:gd name="connsiteY6" fmla="*/ 38346 h 76199"/>
                <a:gd name="connsiteX7" fmla="*/ 11630 w 76199"/>
                <a:gd name="connsiteY7" fmla="*/ 65287 h 76199"/>
                <a:gd name="connsiteX8" fmla="*/ 3857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70" y="76446"/>
                  </a:moveTo>
                  <a:cubicBezTo>
                    <a:pt x="48675" y="76446"/>
                    <a:pt x="58366" y="72432"/>
                    <a:pt x="65511" y="65287"/>
                  </a:cubicBezTo>
                  <a:cubicBezTo>
                    <a:pt x="72656" y="58142"/>
                    <a:pt x="76670" y="48450"/>
                    <a:pt x="76670" y="38346"/>
                  </a:cubicBezTo>
                  <a:cubicBezTo>
                    <a:pt x="76670" y="28242"/>
                    <a:pt x="72656" y="18550"/>
                    <a:pt x="65511" y="11405"/>
                  </a:cubicBezTo>
                  <a:cubicBezTo>
                    <a:pt x="58366" y="4261"/>
                    <a:pt x="48675" y="246"/>
                    <a:pt x="38570" y="246"/>
                  </a:cubicBezTo>
                  <a:cubicBezTo>
                    <a:pt x="28466" y="246"/>
                    <a:pt x="18774" y="4261"/>
                    <a:pt x="11630" y="11405"/>
                  </a:cubicBezTo>
                  <a:cubicBezTo>
                    <a:pt x="4485" y="18550"/>
                    <a:pt x="470" y="28242"/>
                    <a:pt x="470" y="38346"/>
                  </a:cubicBezTo>
                  <a:cubicBezTo>
                    <a:pt x="470" y="48450"/>
                    <a:pt x="4485" y="58142"/>
                    <a:pt x="11630" y="65287"/>
                  </a:cubicBezTo>
                  <a:cubicBezTo>
                    <a:pt x="18774" y="72432"/>
                    <a:pt x="28466" y="76446"/>
                    <a:pt x="38570"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2" name="Freeform: Shape 211">
              <a:extLst>
                <a:ext uri="{FF2B5EF4-FFF2-40B4-BE49-F238E27FC236}">
                  <a16:creationId xmlns:a16="http://schemas.microsoft.com/office/drawing/2014/main" id="{3606972E-6E9E-962C-E406-324A27047BD8}"/>
                </a:ext>
              </a:extLst>
            </p:cNvPr>
            <p:cNvSpPr/>
            <p:nvPr/>
          </p:nvSpPr>
          <p:spPr>
            <a:xfrm>
              <a:off x="10188992" y="5876491"/>
              <a:ext cx="76199" cy="76199"/>
            </a:xfrm>
            <a:custGeom>
              <a:avLst/>
              <a:gdLst>
                <a:gd name="connsiteX0" fmla="*/ 38583 w 76199"/>
                <a:gd name="connsiteY0" fmla="*/ 76424 h 76199"/>
                <a:gd name="connsiteX1" fmla="*/ 65524 w 76199"/>
                <a:gd name="connsiteY1" fmla="*/ 65265 h 76199"/>
                <a:gd name="connsiteX2" fmla="*/ 76683 w 76199"/>
                <a:gd name="connsiteY2" fmla="*/ 38324 h 76199"/>
                <a:gd name="connsiteX3" fmla="*/ 65524 w 76199"/>
                <a:gd name="connsiteY3" fmla="*/ 11383 h 76199"/>
                <a:gd name="connsiteX4" fmla="*/ 38583 w 76199"/>
                <a:gd name="connsiteY4" fmla="*/ 224 h 76199"/>
                <a:gd name="connsiteX5" fmla="*/ 11642 w 76199"/>
                <a:gd name="connsiteY5" fmla="*/ 11383 h 76199"/>
                <a:gd name="connsiteX6" fmla="*/ 483 w 76199"/>
                <a:gd name="connsiteY6" fmla="*/ 38324 h 76199"/>
                <a:gd name="connsiteX7" fmla="*/ 11642 w 76199"/>
                <a:gd name="connsiteY7" fmla="*/ 65265 h 76199"/>
                <a:gd name="connsiteX8" fmla="*/ 38583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83" y="76424"/>
                  </a:moveTo>
                  <a:cubicBezTo>
                    <a:pt x="48687" y="76424"/>
                    <a:pt x="58379" y="72409"/>
                    <a:pt x="65524" y="65265"/>
                  </a:cubicBezTo>
                  <a:cubicBezTo>
                    <a:pt x="72669" y="58120"/>
                    <a:pt x="76683" y="48428"/>
                    <a:pt x="76683" y="38324"/>
                  </a:cubicBezTo>
                  <a:cubicBezTo>
                    <a:pt x="76683" y="28220"/>
                    <a:pt x="72669" y="18528"/>
                    <a:pt x="65524" y="11383"/>
                  </a:cubicBezTo>
                  <a:cubicBezTo>
                    <a:pt x="58379" y="4238"/>
                    <a:pt x="48687" y="224"/>
                    <a:pt x="38583" y="224"/>
                  </a:cubicBezTo>
                  <a:cubicBezTo>
                    <a:pt x="28479" y="224"/>
                    <a:pt x="18787" y="4238"/>
                    <a:pt x="11642" y="11383"/>
                  </a:cubicBezTo>
                  <a:cubicBezTo>
                    <a:pt x="4498" y="18528"/>
                    <a:pt x="483" y="28220"/>
                    <a:pt x="483" y="38324"/>
                  </a:cubicBezTo>
                  <a:cubicBezTo>
                    <a:pt x="483" y="48428"/>
                    <a:pt x="4498" y="58120"/>
                    <a:pt x="11642" y="65265"/>
                  </a:cubicBezTo>
                  <a:cubicBezTo>
                    <a:pt x="18787" y="72409"/>
                    <a:pt x="28479" y="76424"/>
                    <a:pt x="38583" y="7642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3" name="Freeform: Shape 212">
              <a:extLst>
                <a:ext uri="{FF2B5EF4-FFF2-40B4-BE49-F238E27FC236}">
                  <a16:creationId xmlns:a16="http://schemas.microsoft.com/office/drawing/2014/main" id="{2094FFB5-0FB1-A0A7-EA68-6F47C145119D}"/>
                </a:ext>
              </a:extLst>
            </p:cNvPr>
            <p:cNvSpPr/>
            <p:nvPr/>
          </p:nvSpPr>
          <p:spPr>
            <a:xfrm>
              <a:off x="10350053" y="6160971"/>
              <a:ext cx="76199" cy="76199"/>
            </a:xfrm>
            <a:custGeom>
              <a:avLst/>
              <a:gdLst>
                <a:gd name="connsiteX0" fmla="*/ 38596 w 76199"/>
                <a:gd name="connsiteY0" fmla="*/ 76446 h 76199"/>
                <a:gd name="connsiteX1" fmla="*/ 65536 w 76199"/>
                <a:gd name="connsiteY1" fmla="*/ 65287 h 76199"/>
                <a:gd name="connsiteX2" fmla="*/ 76696 w 76199"/>
                <a:gd name="connsiteY2" fmla="*/ 38346 h 76199"/>
                <a:gd name="connsiteX3" fmla="*/ 65536 w 76199"/>
                <a:gd name="connsiteY3" fmla="*/ 11405 h 76199"/>
                <a:gd name="connsiteX4" fmla="*/ 38596 w 76199"/>
                <a:gd name="connsiteY4" fmla="*/ 246 h 76199"/>
                <a:gd name="connsiteX5" fmla="*/ 11655 w 76199"/>
                <a:gd name="connsiteY5" fmla="*/ 11405 h 76199"/>
                <a:gd name="connsiteX6" fmla="*/ 496 w 76199"/>
                <a:gd name="connsiteY6" fmla="*/ 38346 h 76199"/>
                <a:gd name="connsiteX7" fmla="*/ 11655 w 76199"/>
                <a:gd name="connsiteY7" fmla="*/ 65287 h 76199"/>
                <a:gd name="connsiteX8" fmla="*/ 3859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96" y="76446"/>
                  </a:moveTo>
                  <a:cubicBezTo>
                    <a:pt x="48700" y="76446"/>
                    <a:pt x="58392" y="72432"/>
                    <a:pt x="65536" y="65287"/>
                  </a:cubicBezTo>
                  <a:cubicBezTo>
                    <a:pt x="72681" y="58142"/>
                    <a:pt x="76696" y="48450"/>
                    <a:pt x="76696" y="38346"/>
                  </a:cubicBezTo>
                  <a:cubicBezTo>
                    <a:pt x="76696" y="28242"/>
                    <a:pt x="72681" y="18550"/>
                    <a:pt x="65536" y="11405"/>
                  </a:cubicBezTo>
                  <a:cubicBezTo>
                    <a:pt x="58392" y="4261"/>
                    <a:pt x="48700" y="246"/>
                    <a:pt x="38596" y="246"/>
                  </a:cubicBezTo>
                  <a:cubicBezTo>
                    <a:pt x="28492" y="246"/>
                    <a:pt x="18800" y="4261"/>
                    <a:pt x="11655" y="11405"/>
                  </a:cubicBezTo>
                  <a:cubicBezTo>
                    <a:pt x="4510" y="18550"/>
                    <a:pt x="496" y="28242"/>
                    <a:pt x="496" y="38346"/>
                  </a:cubicBezTo>
                  <a:cubicBezTo>
                    <a:pt x="496" y="48450"/>
                    <a:pt x="4510" y="58142"/>
                    <a:pt x="11655" y="65287"/>
                  </a:cubicBezTo>
                  <a:cubicBezTo>
                    <a:pt x="18800" y="72432"/>
                    <a:pt x="28492" y="76446"/>
                    <a:pt x="3859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4" name="Freeform: Shape 213">
              <a:extLst>
                <a:ext uri="{FF2B5EF4-FFF2-40B4-BE49-F238E27FC236}">
                  <a16:creationId xmlns:a16="http://schemas.microsoft.com/office/drawing/2014/main" id="{2DDFA69C-7A16-0470-9738-0D95BD0BD228}"/>
                </a:ext>
              </a:extLst>
            </p:cNvPr>
            <p:cNvSpPr/>
            <p:nvPr/>
          </p:nvSpPr>
          <p:spPr>
            <a:xfrm>
              <a:off x="10511114" y="5928218"/>
              <a:ext cx="76199" cy="76199"/>
            </a:xfrm>
            <a:custGeom>
              <a:avLst/>
              <a:gdLst>
                <a:gd name="connsiteX0" fmla="*/ 38608 w 76199"/>
                <a:gd name="connsiteY0" fmla="*/ 76428 h 76199"/>
                <a:gd name="connsiteX1" fmla="*/ 65549 w 76199"/>
                <a:gd name="connsiteY1" fmla="*/ 65269 h 76199"/>
                <a:gd name="connsiteX2" fmla="*/ 76708 w 76199"/>
                <a:gd name="connsiteY2" fmla="*/ 38328 h 76199"/>
                <a:gd name="connsiteX3" fmla="*/ 65549 w 76199"/>
                <a:gd name="connsiteY3" fmla="*/ 11387 h 76199"/>
                <a:gd name="connsiteX4" fmla="*/ 38608 w 76199"/>
                <a:gd name="connsiteY4" fmla="*/ 228 h 76199"/>
                <a:gd name="connsiteX5" fmla="*/ 11668 w 76199"/>
                <a:gd name="connsiteY5" fmla="*/ 11387 h 76199"/>
                <a:gd name="connsiteX6" fmla="*/ 509 w 76199"/>
                <a:gd name="connsiteY6" fmla="*/ 38328 h 76199"/>
                <a:gd name="connsiteX7" fmla="*/ 11668 w 76199"/>
                <a:gd name="connsiteY7" fmla="*/ 65269 h 76199"/>
                <a:gd name="connsiteX8" fmla="*/ 38608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08" y="76428"/>
                  </a:moveTo>
                  <a:cubicBezTo>
                    <a:pt x="48713" y="76428"/>
                    <a:pt x="58404" y="72413"/>
                    <a:pt x="65549" y="65269"/>
                  </a:cubicBezTo>
                  <a:cubicBezTo>
                    <a:pt x="72694" y="58124"/>
                    <a:pt x="76708" y="48432"/>
                    <a:pt x="76708" y="38328"/>
                  </a:cubicBezTo>
                  <a:cubicBezTo>
                    <a:pt x="76708" y="28224"/>
                    <a:pt x="72694" y="18532"/>
                    <a:pt x="65549" y="11387"/>
                  </a:cubicBezTo>
                  <a:cubicBezTo>
                    <a:pt x="58404" y="4242"/>
                    <a:pt x="48713" y="228"/>
                    <a:pt x="38608" y="228"/>
                  </a:cubicBezTo>
                  <a:cubicBezTo>
                    <a:pt x="28504" y="228"/>
                    <a:pt x="18812" y="4242"/>
                    <a:pt x="11668" y="11387"/>
                  </a:cubicBezTo>
                  <a:cubicBezTo>
                    <a:pt x="4523" y="18532"/>
                    <a:pt x="509" y="28224"/>
                    <a:pt x="509" y="38328"/>
                  </a:cubicBezTo>
                  <a:cubicBezTo>
                    <a:pt x="509" y="48432"/>
                    <a:pt x="4523" y="58124"/>
                    <a:pt x="11668" y="65269"/>
                  </a:cubicBezTo>
                  <a:cubicBezTo>
                    <a:pt x="18812" y="72413"/>
                    <a:pt x="28504" y="76428"/>
                    <a:pt x="38608" y="76428"/>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5" name="Freeform: Shape 214">
              <a:extLst>
                <a:ext uri="{FF2B5EF4-FFF2-40B4-BE49-F238E27FC236}">
                  <a16:creationId xmlns:a16="http://schemas.microsoft.com/office/drawing/2014/main" id="{8FCAA5C7-EEA0-95E8-D0C4-19FBBEE96F93}"/>
                </a:ext>
              </a:extLst>
            </p:cNvPr>
            <p:cNvSpPr/>
            <p:nvPr/>
          </p:nvSpPr>
          <p:spPr>
            <a:xfrm>
              <a:off x="10672175" y="6160971"/>
              <a:ext cx="76199" cy="76199"/>
            </a:xfrm>
            <a:custGeom>
              <a:avLst/>
              <a:gdLst>
                <a:gd name="connsiteX0" fmla="*/ 38621 w 76199"/>
                <a:gd name="connsiteY0" fmla="*/ 76446 h 76199"/>
                <a:gd name="connsiteX1" fmla="*/ 65562 w 76199"/>
                <a:gd name="connsiteY1" fmla="*/ 65287 h 76199"/>
                <a:gd name="connsiteX2" fmla="*/ 76721 w 76199"/>
                <a:gd name="connsiteY2" fmla="*/ 38346 h 76199"/>
                <a:gd name="connsiteX3" fmla="*/ 65562 w 76199"/>
                <a:gd name="connsiteY3" fmla="*/ 11405 h 76199"/>
                <a:gd name="connsiteX4" fmla="*/ 38621 w 76199"/>
                <a:gd name="connsiteY4" fmla="*/ 246 h 76199"/>
                <a:gd name="connsiteX5" fmla="*/ 11680 w 76199"/>
                <a:gd name="connsiteY5" fmla="*/ 11405 h 76199"/>
                <a:gd name="connsiteX6" fmla="*/ 521 w 76199"/>
                <a:gd name="connsiteY6" fmla="*/ 38346 h 76199"/>
                <a:gd name="connsiteX7" fmla="*/ 11680 w 76199"/>
                <a:gd name="connsiteY7" fmla="*/ 65287 h 76199"/>
                <a:gd name="connsiteX8" fmla="*/ 3862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21" y="76446"/>
                  </a:moveTo>
                  <a:cubicBezTo>
                    <a:pt x="48725" y="76446"/>
                    <a:pt x="58417" y="72432"/>
                    <a:pt x="65562" y="65287"/>
                  </a:cubicBezTo>
                  <a:cubicBezTo>
                    <a:pt x="72707" y="58142"/>
                    <a:pt x="76721" y="48450"/>
                    <a:pt x="76721" y="38346"/>
                  </a:cubicBezTo>
                  <a:cubicBezTo>
                    <a:pt x="76721" y="28242"/>
                    <a:pt x="72707" y="18550"/>
                    <a:pt x="65562" y="11405"/>
                  </a:cubicBezTo>
                  <a:cubicBezTo>
                    <a:pt x="58417" y="4261"/>
                    <a:pt x="48725" y="246"/>
                    <a:pt x="38621" y="246"/>
                  </a:cubicBezTo>
                  <a:cubicBezTo>
                    <a:pt x="28517" y="246"/>
                    <a:pt x="18825" y="4261"/>
                    <a:pt x="11680" y="11405"/>
                  </a:cubicBezTo>
                  <a:cubicBezTo>
                    <a:pt x="4536" y="18550"/>
                    <a:pt x="521" y="28242"/>
                    <a:pt x="521" y="38346"/>
                  </a:cubicBezTo>
                  <a:cubicBezTo>
                    <a:pt x="521" y="48450"/>
                    <a:pt x="4536" y="58142"/>
                    <a:pt x="11680" y="65287"/>
                  </a:cubicBezTo>
                  <a:cubicBezTo>
                    <a:pt x="18825" y="72432"/>
                    <a:pt x="28517" y="76446"/>
                    <a:pt x="38621"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6" name="Freeform: Shape 215">
              <a:extLst>
                <a:ext uri="{FF2B5EF4-FFF2-40B4-BE49-F238E27FC236}">
                  <a16:creationId xmlns:a16="http://schemas.microsoft.com/office/drawing/2014/main" id="{C1D4FD25-583F-E75D-8DB1-F440AC9D9AD9}"/>
                </a:ext>
              </a:extLst>
            </p:cNvPr>
            <p:cNvSpPr/>
            <p:nvPr/>
          </p:nvSpPr>
          <p:spPr>
            <a:xfrm>
              <a:off x="10833237" y="5964019"/>
              <a:ext cx="76199" cy="76199"/>
            </a:xfrm>
            <a:custGeom>
              <a:avLst/>
              <a:gdLst>
                <a:gd name="connsiteX0" fmla="*/ 38634 w 76199"/>
                <a:gd name="connsiteY0" fmla="*/ 76431 h 76199"/>
                <a:gd name="connsiteX1" fmla="*/ 65575 w 76199"/>
                <a:gd name="connsiteY1" fmla="*/ 65271 h 76199"/>
                <a:gd name="connsiteX2" fmla="*/ 76734 w 76199"/>
                <a:gd name="connsiteY2" fmla="*/ 38331 h 76199"/>
                <a:gd name="connsiteX3" fmla="*/ 65575 w 76199"/>
                <a:gd name="connsiteY3" fmla="*/ 11390 h 76199"/>
                <a:gd name="connsiteX4" fmla="*/ 38634 w 76199"/>
                <a:gd name="connsiteY4" fmla="*/ 231 h 76199"/>
                <a:gd name="connsiteX5" fmla="*/ 11693 w 76199"/>
                <a:gd name="connsiteY5" fmla="*/ 11390 h 76199"/>
                <a:gd name="connsiteX6" fmla="*/ 534 w 76199"/>
                <a:gd name="connsiteY6" fmla="*/ 38331 h 76199"/>
                <a:gd name="connsiteX7" fmla="*/ 11693 w 76199"/>
                <a:gd name="connsiteY7" fmla="*/ 65271 h 76199"/>
                <a:gd name="connsiteX8" fmla="*/ 3863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34" y="76431"/>
                  </a:moveTo>
                  <a:cubicBezTo>
                    <a:pt x="48738" y="76431"/>
                    <a:pt x="58430" y="72416"/>
                    <a:pt x="65575" y="65271"/>
                  </a:cubicBezTo>
                  <a:cubicBezTo>
                    <a:pt x="72719" y="58127"/>
                    <a:pt x="76734" y="48435"/>
                    <a:pt x="76734" y="38331"/>
                  </a:cubicBezTo>
                  <a:cubicBezTo>
                    <a:pt x="76734" y="28226"/>
                    <a:pt x="72719" y="18535"/>
                    <a:pt x="65575" y="11390"/>
                  </a:cubicBezTo>
                  <a:cubicBezTo>
                    <a:pt x="58430" y="4245"/>
                    <a:pt x="48738" y="231"/>
                    <a:pt x="38634" y="231"/>
                  </a:cubicBezTo>
                  <a:cubicBezTo>
                    <a:pt x="28530" y="231"/>
                    <a:pt x="18838" y="4245"/>
                    <a:pt x="11693" y="11390"/>
                  </a:cubicBezTo>
                  <a:cubicBezTo>
                    <a:pt x="4548" y="18535"/>
                    <a:pt x="534" y="28226"/>
                    <a:pt x="534" y="38331"/>
                  </a:cubicBezTo>
                  <a:cubicBezTo>
                    <a:pt x="534" y="48435"/>
                    <a:pt x="4548" y="58127"/>
                    <a:pt x="11693" y="65271"/>
                  </a:cubicBezTo>
                  <a:cubicBezTo>
                    <a:pt x="18838" y="72416"/>
                    <a:pt x="28530" y="76431"/>
                    <a:pt x="38634" y="76431"/>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7" name="Freeform: Shape 216">
              <a:extLst>
                <a:ext uri="{FF2B5EF4-FFF2-40B4-BE49-F238E27FC236}">
                  <a16:creationId xmlns:a16="http://schemas.microsoft.com/office/drawing/2014/main" id="{D3C890BA-0F46-4958-0753-7789051A2FB9}"/>
                </a:ext>
              </a:extLst>
            </p:cNvPr>
            <p:cNvSpPr/>
            <p:nvPr/>
          </p:nvSpPr>
          <p:spPr>
            <a:xfrm>
              <a:off x="10994285" y="6160971"/>
              <a:ext cx="76199" cy="76199"/>
            </a:xfrm>
            <a:custGeom>
              <a:avLst/>
              <a:gdLst>
                <a:gd name="connsiteX0" fmla="*/ 38646 w 76199"/>
                <a:gd name="connsiteY0" fmla="*/ 76446 h 76199"/>
                <a:gd name="connsiteX1" fmla="*/ 65587 w 76199"/>
                <a:gd name="connsiteY1" fmla="*/ 65287 h 76199"/>
                <a:gd name="connsiteX2" fmla="*/ 76746 w 76199"/>
                <a:gd name="connsiteY2" fmla="*/ 38346 h 76199"/>
                <a:gd name="connsiteX3" fmla="*/ 65587 w 76199"/>
                <a:gd name="connsiteY3" fmla="*/ 11405 h 76199"/>
                <a:gd name="connsiteX4" fmla="*/ 38646 w 76199"/>
                <a:gd name="connsiteY4" fmla="*/ 246 h 76199"/>
                <a:gd name="connsiteX5" fmla="*/ 11706 w 76199"/>
                <a:gd name="connsiteY5" fmla="*/ 11405 h 76199"/>
                <a:gd name="connsiteX6" fmla="*/ 547 w 76199"/>
                <a:gd name="connsiteY6" fmla="*/ 38346 h 76199"/>
                <a:gd name="connsiteX7" fmla="*/ 11706 w 76199"/>
                <a:gd name="connsiteY7" fmla="*/ 65287 h 76199"/>
                <a:gd name="connsiteX8" fmla="*/ 3864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46" y="76446"/>
                  </a:moveTo>
                  <a:cubicBezTo>
                    <a:pt x="48751" y="76446"/>
                    <a:pt x="58442" y="72432"/>
                    <a:pt x="65587" y="65287"/>
                  </a:cubicBezTo>
                  <a:cubicBezTo>
                    <a:pt x="72732" y="58142"/>
                    <a:pt x="76746" y="48450"/>
                    <a:pt x="76746" y="38346"/>
                  </a:cubicBezTo>
                  <a:cubicBezTo>
                    <a:pt x="76746" y="28242"/>
                    <a:pt x="72732" y="18550"/>
                    <a:pt x="65587" y="11405"/>
                  </a:cubicBezTo>
                  <a:cubicBezTo>
                    <a:pt x="58442" y="4261"/>
                    <a:pt x="48751" y="246"/>
                    <a:pt x="38646" y="246"/>
                  </a:cubicBezTo>
                  <a:cubicBezTo>
                    <a:pt x="28542" y="246"/>
                    <a:pt x="18851" y="4261"/>
                    <a:pt x="11706" y="11405"/>
                  </a:cubicBezTo>
                  <a:cubicBezTo>
                    <a:pt x="4561" y="18550"/>
                    <a:pt x="547" y="28242"/>
                    <a:pt x="547" y="38346"/>
                  </a:cubicBezTo>
                  <a:cubicBezTo>
                    <a:pt x="547" y="48450"/>
                    <a:pt x="4561" y="58142"/>
                    <a:pt x="11706" y="65287"/>
                  </a:cubicBezTo>
                  <a:cubicBezTo>
                    <a:pt x="18851" y="72432"/>
                    <a:pt x="28542" y="76446"/>
                    <a:pt x="38646"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8" name="Freeform: Shape 217">
              <a:extLst>
                <a:ext uri="{FF2B5EF4-FFF2-40B4-BE49-F238E27FC236}">
                  <a16:creationId xmlns:a16="http://schemas.microsoft.com/office/drawing/2014/main" id="{01B280D0-7411-AB2F-8A66-25005DC083E4}"/>
                </a:ext>
              </a:extLst>
            </p:cNvPr>
            <p:cNvSpPr/>
            <p:nvPr/>
          </p:nvSpPr>
          <p:spPr>
            <a:xfrm>
              <a:off x="11155346" y="5990283"/>
              <a:ext cx="76199" cy="76199"/>
            </a:xfrm>
            <a:custGeom>
              <a:avLst/>
              <a:gdLst>
                <a:gd name="connsiteX0" fmla="*/ 38659 w 76199"/>
                <a:gd name="connsiteY0" fmla="*/ 76433 h 76199"/>
                <a:gd name="connsiteX1" fmla="*/ 65600 w 76199"/>
                <a:gd name="connsiteY1" fmla="*/ 65274 h 76199"/>
                <a:gd name="connsiteX2" fmla="*/ 76759 w 76199"/>
                <a:gd name="connsiteY2" fmla="*/ 38333 h 76199"/>
                <a:gd name="connsiteX3" fmla="*/ 65600 w 76199"/>
                <a:gd name="connsiteY3" fmla="*/ 11392 h 76199"/>
                <a:gd name="connsiteX4" fmla="*/ 38659 w 76199"/>
                <a:gd name="connsiteY4" fmla="*/ 233 h 76199"/>
                <a:gd name="connsiteX5" fmla="*/ 11718 w 76199"/>
                <a:gd name="connsiteY5" fmla="*/ 11392 h 76199"/>
                <a:gd name="connsiteX6" fmla="*/ 559 w 76199"/>
                <a:gd name="connsiteY6" fmla="*/ 38333 h 76199"/>
                <a:gd name="connsiteX7" fmla="*/ 11718 w 76199"/>
                <a:gd name="connsiteY7" fmla="*/ 65274 h 76199"/>
                <a:gd name="connsiteX8" fmla="*/ 3865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59" y="76433"/>
                  </a:moveTo>
                  <a:cubicBezTo>
                    <a:pt x="48763" y="76433"/>
                    <a:pt x="58455" y="72418"/>
                    <a:pt x="65600" y="65274"/>
                  </a:cubicBezTo>
                  <a:cubicBezTo>
                    <a:pt x="72745" y="58129"/>
                    <a:pt x="76759" y="48437"/>
                    <a:pt x="76759" y="38333"/>
                  </a:cubicBezTo>
                  <a:cubicBezTo>
                    <a:pt x="76759" y="28229"/>
                    <a:pt x="72745" y="18537"/>
                    <a:pt x="65600" y="11392"/>
                  </a:cubicBezTo>
                  <a:cubicBezTo>
                    <a:pt x="58455" y="4247"/>
                    <a:pt x="48763" y="233"/>
                    <a:pt x="38659" y="233"/>
                  </a:cubicBezTo>
                  <a:cubicBezTo>
                    <a:pt x="28555" y="233"/>
                    <a:pt x="18863" y="4247"/>
                    <a:pt x="11718" y="11392"/>
                  </a:cubicBezTo>
                  <a:cubicBezTo>
                    <a:pt x="4574" y="18537"/>
                    <a:pt x="559" y="28229"/>
                    <a:pt x="559" y="38333"/>
                  </a:cubicBezTo>
                  <a:cubicBezTo>
                    <a:pt x="559" y="48437"/>
                    <a:pt x="4574" y="58129"/>
                    <a:pt x="11718" y="65274"/>
                  </a:cubicBezTo>
                  <a:cubicBezTo>
                    <a:pt x="18863" y="72418"/>
                    <a:pt x="28555" y="76433"/>
                    <a:pt x="38659" y="76433"/>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19" name="Freeform: Shape 218">
              <a:extLst>
                <a:ext uri="{FF2B5EF4-FFF2-40B4-BE49-F238E27FC236}">
                  <a16:creationId xmlns:a16="http://schemas.microsoft.com/office/drawing/2014/main" id="{DC4F5174-14DA-D9A3-4A49-F287441A844E}"/>
                </a:ext>
              </a:extLst>
            </p:cNvPr>
            <p:cNvSpPr/>
            <p:nvPr/>
          </p:nvSpPr>
          <p:spPr>
            <a:xfrm>
              <a:off x="11316407" y="6160971"/>
              <a:ext cx="76199" cy="76199"/>
            </a:xfrm>
            <a:custGeom>
              <a:avLst/>
              <a:gdLst>
                <a:gd name="connsiteX0" fmla="*/ 38672 w 76199"/>
                <a:gd name="connsiteY0" fmla="*/ 76446 h 76199"/>
                <a:gd name="connsiteX1" fmla="*/ 65613 w 76199"/>
                <a:gd name="connsiteY1" fmla="*/ 65287 h 76199"/>
                <a:gd name="connsiteX2" fmla="*/ 76772 w 76199"/>
                <a:gd name="connsiteY2" fmla="*/ 38346 h 76199"/>
                <a:gd name="connsiteX3" fmla="*/ 65613 w 76199"/>
                <a:gd name="connsiteY3" fmla="*/ 11405 h 76199"/>
                <a:gd name="connsiteX4" fmla="*/ 38672 w 76199"/>
                <a:gd name="connsiteY4" fmla="*/ 246 h 76199"/>
                <a:gd name="connsiteX5" fmla="*/ 11731 w 76199"/>
                <a:gd name="connsiteY5" fmla="*/ 11405 h 76199"/>
                <a:gd name="connsiteX6" fmla="*/ 572 w 76199"/>
                <a:gd name="connsiteY6" fmla="*/ 38346 h 76199"/>
                <a:gd name="connsiteX7" fmla="*/ 11731 w 76199"/>
                <a:gd name="connsiteY7" fmla="*/ 65287 h 76199"/>
                <a:gd name="connsiteX8" fmla="*/ 3867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72" y="76446"/>
                  </a:moveTo>
                  <a:cubicBezTo>
                    <a:pt x="48776" y="76446"/>
                    <a:pt x="58468" y="72432"/>
                    <a:pt x="65613" y="65287"/>
                  </a:cubicBezTo>
                  <a:cubicBezTo>
                    <a:pt x="72757" y="58142"/>
                    <a:pt x="76772" y="48450"/>
                    <a:pt x="76772" y="38346"/>
                  </a:cubicBezTo>
                  <a:cubicBezTo>
                    <a:pt x="76772" y="28242"/>
                    <a:pt x="72757" y="18550"/>
                    <a:pt x="65613" y="11405"/>
                  </a:cubicBezTo>
                  <a:cubicBezTo>
                    <a:pt x="58468" y="4261"/>
                    <a:pt x="48776" y="246"/>
                    <a:pt x="38672" y="246"/>
                  </a:cubicBezTo>
                  <a:cubicBezTo>
                    <a:pt x="28568" y="246"/>
                    <a:pt x="18876" y="4261"/>
                    <a:pt x="11731" y="11405"/>
                  </a:cubicBezTo>
                  <a:cubicBezTo>
                    <a:pt x="4586" y="18550"/>
                    <a:pt x="572" y="28242"/>
                    <a:pt x="572" y="38346"/>
                  </a:cubicBezTo>
                  <a:cubicBezTo>
                    <a:pt x="572" y="48450"/>
                    <a:pt x="4586" y="58142"/>
                    <a:pt x="11731" y="65287"/>
                  </a:cubicBezTo>
                  <a:cubicBezTo>
                    <a:pt x="18876" y="72432"/>
                    <a:pt x="28568" y="76446"/>
                    <a:pt x="38672"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0" name="Freeform: Shape 219">
              <a:extLst>
                <a:ext uri="{FF2B5EF4-FFF2-40B4-BE49-F238E27FC236}">
                  <a16:creationId xmlns:a16="http://schemas.microsoft.com/office/drawing/2014/main" id="{E489D2D3-6EDD-BC99-3BE2-670051862D51}"/>
                </a:ext>
              </a:extLst>
            </p:cNvPr>
            <p:cNvSpPr/>
            <p:nvPr/>
          </p:nvSpPr>
          <p:spPr>
            <a:xfrm>
              <a:off x="11477468" y="6010362"/>
              <a:ext cx="76199" cy="76199"/>
            </a:xfrm>
            <a:custGeom>
              <a:avLst/>
              <a:gdLst>
                <a:gd name="connsiteX0" fmla="*/ 38685 w 76199"/>
                <a:gd name="connsiteY0" fmla="*/ 76434 h 76199"/>
                <a:gd name="connsiteX1" fmla="*/ 65625 w 76199"/>
                <a:gd name="connsiteY1" fmla="*/ 65275 h 76199"/>
                <a:gd name="connsiteX2" fmla="*/ 76784 w 76199"/>
                <a:gd name="connsiteY2" fmla="*/ 38334 h 76199"/>
                <a:gd name="connsiteX3" fmla="*/ 65625 w 76199"/>
                <a:gd name="connsiteY3" fmla="*/ 11394 h 76199"/>
                <a:gd name="connsiteX4" fmla="*/ 38685 w 76199"/>
                <a:gd name="connsiteY4" fmla="*/ 234 h 76199"/>
                <a:gd name="connsiteX5" fmla="*/ 11744 w 76199"/>
                <a:gd name="connsiteY5" fmla="*/ 11394 h 76199"/>
                <a:gd name="connsiteX6" fmla="*/ 585 w 76199"/>
                <a:gd name="connsiteY6" fmla="*/ 38334 h 76199"/>
                <a:gd name="connsiteX7" fmla="*/ 11744 w 76199"/>
                <a:gd name="connsiteY7" fmla="*/ 65275 h 76199"/>
                <a:gd name="connsiteX8" fmla="*/ 38685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85" y="76434"/>
                  </a:moveTo>
                  <a:cubicBezTo>
                    <a:pt x="48789" y="76434"/>
                    <a:pt x="58480" y="72420"/>
                    <a:pt x="65625" y="65275"/>
                  </a:cubicBezTo>
                  <a:cubicBezTo>
                    <a:pt x="72770" y="58130"/>
                    <a:pt x="76784" y="48439"/>
                    <a:pt x="76784" y="38334"/>
                  </a:cubicBezTo>
                  <a:cubicBezTo>
                    <a:pt x="76784" y="28230"/>
                    <a:pt x="72770" y="18538"/>
                    <a:pt x="65625" y="11394"/>
                  </a:cubicBezTo>
                  <a:cubicBezTo>
                    <a:pt x="58480" y="4249"/>
                    <a:pt x="48789" y="234"/>
                    <a:pt x="38685" y="234"/>
                  </a:cubicBezTo>
                  <a:cubicBezTo>
                    <a:pt x="28580" y="234"/>
                    <a:pt x="18889" y="4249"/>
                    <a:pt x="11744" y="11394"/>
                  </a:cubicBezTo>
                  <a:cubicBezTo>
                    <a:pt x="4599" y="18538"/>
                    <a:pt x="585" y="28230"/>
                    <a:pt x="585" y="38334"/>
                  </a:cubicBezTo>
                  <a:cubicBezTo>
                    <a:pt x="585" y="48439"/>
                    <a:pt x="4599" y="58130"/>
                    <a:pt x="11744" y="65275"/>
                  </a:cubicBezTo>
                  <a:cubicBezTo>
                    <a:pt x="18889" y="72420"/>
                    <a:pt x="28580" y="76434"/>
                    <a:pt x="38685" y="76434"/>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1" name="Freeform: Shape 220">
              <a:extLst>
                <a:ext uri="{FF2B5EF4-FFF2-40B4-BE49-F238E27FC236}">
                  <a16:creationId xmlns:a16="http://schemas.microsoft.com/office/drawing/2014/main" id="{B465BFE7-1738-DD58-EF97-332835D536B5}"/>
                </a:ext>
              </a:extLst>
            </p:cNvPr>
            <p:cNvSpPr/>
            <p:nvPr/>
          </p:nvSpPr>
          <p:spPr>
            <a:xfrm>
              <a:off x="11638529" y="6160971"/>
              <a:ext cx="76199" cy="76199"/>
            </a:xfrm>
            <a:custGeom>
              <a:avLst/>
              <a:gdLst>
                <a:gd name="connsiteX0" fmla="*/ 38697 w 76199"/>
                <a:gd name="connsiteY0" fmla="*/ 76446 h 76199"/>
                <a:gd name="connsiteX1" fmla="*/ 65638 w 76199"/>
                <a:gd name="connsiteY1" fmla="*/ 65287 h 76199"/>
                <a:gd name="connsiteX2" fmla="*/ 76797 w 76199"/>
                <a:gd name="connsiteY2" fmla="*/ 38346 h 76199"/>
                <a:gd name="connsiteX3" fmla="*/ 65638 w 76199"/>
                <a:gd name="connsiteY3" fmla="*/ 11405 h 76199"/>
                <a:gd name="connsiteX4" fmla="*/ 38697 w 76199"/>
                <a:gd name="connsiteY4" fmla="*/ 246 h 76199"/>
                <a:gd name="connsiteX5" fmla="*/ 11756 w 76199"/>
                <a:gd name="connsiteY5" fmla="*/ 11405 h 76199"/>
                <a:gd name="connsiteX6" fmla="*/ 597 w 76199"/>
                <a:gd name="connsiteY6" fmla="*/ 38346 h 76199"/>
                <a:gd name="connsiteX7" fmla="*/ 11756 w 76199"/>
                <a:gd name="connsiteY7" fmla="*/ 65287 h 76199"/>
                <a:gd name="connsiteX8" fmla="*/ 3869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97" y="76446"/>
                  </a:moveTo>
                  <a:cubicBezTo>
                    <a:pt x="48801" y="76446"/>
                    <a:pt x="58493" y="72432"/>
                    <a:pt x="65638" y="65287"/>
                  </a:cubicBezTo>
                  <a:cubicBezTo>
                    <a:pt x="72783" y="58142"/>
                    <a:pt x="76797" y="48450"/>
                    <a:pt x="76797" y="38346"/>
                  </a:cubicBezTo>
                  <a:cubicBezTo>
                    <a:pt x="76797" y="28242"/>
                    <a:pt x="72783" y="18550"/>
                    <a:pt x="65638" y="11405"/>
                  </a:cubicBezTo>
                  <a:cubicBezTo>
                    <a:pt x="58493" y="4261"/>
                    <a:pt x="48801" y="246"/>
                    <a:pt x="38697" y="246"/>
                  </a:cubicBezTo>
                  <a:cubicBezTo>
                    <a:pt x="28593" y="246"/>
                    <a:pt x="18901" y="4261"/>
                    <a:pt x="11756" y="11405"/>
                  </a:cubicBezTo>
                  <a:cubicBezTo>
                    <a:pt x="4612" y="18550"/>
                    <a:pt x="597" y="28242"/>
                    <a:pt x="597" y="38346"/>
                  </a:cubicBezTo>
                  <a:cubicBezTo>
                    <a:pt x="597" y="48450"/>
                    <a:pt x="4612" y="58142"/>
                    <a:pt x="11756" y="65287"/>
                  </a:cubicBezTo>
                  <a:cubicBezTo>
                    <a:pt x="18901" y="72432"/>
                    <a:pt x="28593" y="76446"/>
                    <a:pt x="38697" y="7644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2" name="Freeform: Shape 221">
              <a:extLst>
                <a:ext uri="{FF2B5EF4-FFF2-40B4-BE49-F238E27FC236}">
                  <a16:creationId xmlns:a16="http://schemas.microsoft.com/office/drawing/2014/main" id="{BA14A45A-FBBA-81F8-E069-D40B89C67D2C}"/>
                </a:ext>
              </a:extLst>
            </p:cNvPr>
            <p:cNvSpPr/>
            <p:nvPr/>
          </p:nvSpPr>
          <p:spPr>
            <a:xfrm>
              <a:off x="11799590" y="6026211"/>
              <a:ext cx="76199" cy="76199"/>
            </a:xfrm>
            <a:custGeom>
              <a:avLst/>
              <a:gdLst>
                <a:gd name="connsiteX0" fmla="*/ 38710 w 76199"/>
                <a:gd name="connsiteY0" fmla="*/ 76436 h 76199"/>
                <a:gd name="connsiteX1" fmla="*/ 65651 w 76199"/>
                <a:gd name="connsiteY1" fmla="*/ 65276 h 76199"/>
                <a:gd name="connsiteX2" fmla="*/ 76810 w 76199"/>
                <a:gd name="connsiteY2" fmla="*/ 38336 h 76199"/>
                <a:gd name="connsiteX3" fmla="*/ 65651 w 76199"/>
                <a:gd name="connsiteY3" fmla="*/ 11395 h 76199"/>
                <a:gd name="connsiteX4" fmla="*/ 38710 w 76199"/>
                <a:gd name="connsiteY4" fmla="*/ 236 h 76199"/>
                <a:gd name="connsiteX5" fmla="*/ 11769 w 76199"/>
                <a:gd name="connsiteY5" fmla="*/ 11395 h 76199"/>
                <a:gd name="connsiteX6" fmla="*/ 610 w 76199"/>
                <a:gd name="connsiteY6" fmla="*/ 38336 h 76199"/>
                <a:gd name="connsiteX7" fmla="*/ 11769 w 76199"/>
                <a:gd name="connsiteY7" fmla="*/ 65276 h 76199"/>
                <a:gd name="connsiteX8" fmla="*/ 38710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10" y="76436"/>
                  </a:moveTo>
                  <a:cubicBezTo>
                    <a:pt x="48814" y="76436"/>
                    <a:pt x="58506" y="72421"/>
                    <a:pt x="65651" y="65276"/>
                  </a:cubicBezTo>
                  <a:cubicBezTo>
                    <a:pt x="72795" y="58132"/>
                    <a:pt x="76810" y="48440"/>
                    <a:pt x="76810" y="38336"/>
                  </a:cubicBezTo>
                  <a:cubicBezTo>
                    <a:pt x="76810" y="28231"/>
                    <a:pt x="72795" y="18540"/>
                    <a:pt x="65651" y="11395"/>
                  </a:cubicBezTo>
                  <a:cubicBezTo>
                    <a:pt x="58506" y="4250"/>
                    <a:pt x="48814" y="236"/>
                    <a:pt x="38710" y="236"/>
                  </a:cubicBezTo>
                  <a:cubicBezTo>
                    <a:pt x="28606" y="236"/>
                    <a:pt x="18914" y="4250"/>
                    <a:pt x="11769" y="11395"/>
                  </a:cubicBezTo>
                  <a:cubicBezTo>
                    <a:pt x="4624" y="18540"/>
                    <a:pt x="610" y="28231"/>
                    <a:pt x="610" y="38336"/>
                  </a:cubicBezTo>
                  <a:cubicBezTo>
                    <a:pt x="610" y="48440"/>
                    <a:pt x="4624" y="58132"/>
                    <a:pt x="11769" y="65276"/>
                  </a:cubicBezTo>
                  <a:cubicBezTo>
                    <a:pt x="18914" y="72421"/>
                    <a:pt x="28606" y="76436"/>
                    <a:pt x="38710" y="76436"/>
                  </a:cubicBezTo>
                  <a:close/>
                </a:path>
              </a:pathLst>
            </a:custGeom>
            <a:solidFill>
              <a:schemeClr val="accent1"/>
            </a:solidFill>
            <a:ln w="11060" cap="flat">
              <a:solidFill>
                <a:schemeClr val="accent1"/>
              </a:solidFill>
              <a:prstDash val="solid"/>
              <a:round/>
            </a:ln>
          </p:spPr>
          <p:txBody>
            <a:bodyPr rtlCol="0" anchor="ctr"/>
            <a:lstStyle/>
            <a:p>
              <a:endParaRPr lang="en-US"/>
            </a:p>
          </p:txBody>
        </p:sp>
        <p:sp>
          <p:nvSpPr>
            <p:cNvPr id="223" name="Freeform: Shape 222">
              <a:extLst>
                <a:ext uri="{FF2B5EF4-FFF2-40B4-BE49-F238E27FC236}">
                  <a16:creationId xmlns:a16="http://schemas.microsoft.com/office/drawing/2014/main" id="{055FA3B5-B83F-B8CB-1F8C-43F6EC9E5265}"/>
                </a:ext>
              </a:extLst>
            </p:cNvPr>
            <p:cNvSpPr/>
            <p:nvPr/>
          </p:nvSpPr>
          <p:spPr>
            <a:xfrm>
              <a:off x="11960639" y="6160971"/>
              <a:ext cx="76199" cy="76199"/>
            </a:xfrm>
            <a:custGeom>
              <a:avLst/>
              <a:gdLst>
                <a:gd name="connsiteX0" fmla="*/ 38723 w 76199"/>
                <a:gd name="connsiteY0" fmla="*/ 76446 h 76199"/>
                <a:gd name="connsiteX1" fmla="*/ 65663 w 76199"/>
                <a:gd name="connsiteY1" fmla="*/ 65287 h 76199"/>
                <a:gd name="connsiteX2" fmla="*/ 76822 w 76199"/>
                <a:gd name="connsiteY2" fmla="*/ 38346 h 76199"/>
                <a:gd name="connsiteX3" fmla="*/ 65663 w 76199"/>
                <a:gd name="connsiteY3" fmla="*/ 11405 h 76199"/>
                <a:gd name="connsiteX4" fmla="*/ 38723 w 76199"/>
                <a:gd name="connsiteY4" fmla="*/ 246 h 76199"/>
                <a:gd name="connsiteX5" fmla="*/ 11782 w 76199"/>
                <a:gd name="connsiteY5" fmla="*/ 11405 h 76199"/>
                <a:gd name="connsiteX6" fmla="*/ 623 w 76199"/>
                <a:gd name="connsiteY6" fmla="*/ 38346 h 76199"/>
                <a:gd name="connsiteX7" fmla="*/ 11782 w 76199"/>
                <a:gd name="connsiteY7" fmla="*/ 65287 h 76199"/>
                <a:gd name="connsiteX8" fmla="*/ 3872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23" y="76446"/>
                  </a:moveTo>
                  <a:cubicBezTo>
                    <a:pt x="48827" y="76446"/>
                    <a:pt x="58519" y="72432"/>
                    <a:pt x="65663" y="65287"/>
                  </a:cubicBezTo>
                  <a:cubicBezTo>
                    <a:pt x="72808" y="58142"/>
                    <a:pt x="76822" y="48450"/>
                    <a:pt x="76822" y="38346"/>
                  </a:cubicBezTo>
                  <a:cubicBezTo>
                    <a:pt x="76822" y="28242"/>
                    <a:pt x="72808" y="18550"/>
                    <a:pt x="65663" y="11405"/>
                  </a:cubicBezTo>
                  <a:cubicBezTo>
                    <a:pt x="58519" y="4261"/>
                    <a:pt x="48827" y="246"/>
                    <a:pt x="38723" y="246"/>
                  </a:cubicBezTo>
                  <a:cubicBezTo>
                    <a:pt x="28618" y="246"/>
                    <a:pt x="18927" y="4261"/>
                    <a:pt x="11782" y="11405"/>
                  </a:cubicBezTo>
                  <a:cubicBezTo>
                    <a:pt x="4637" y="18550"/>
                    <a:pt x="623" y="28242"/>
                    <a:pt x="623" y="38346"/>
                  </a:cubicBezTo>
                  <a:cubicBezTo>
                    <a:pt x="623" y="48450"/>
                    <a:pt x="4637" y="58142"/>
                    <a:pt x="11782" y="65287"/>
                  </a:cubicBezTo>
                  <a:cubicBezTo>
                    <a:pt x="18927" y="72432"/>
                    <a:pt x="28618" y="76446"/>
                    <a:pt x="38723" y="76446"/>
                  </a:cubicBezTo>
                  <a:close/>
                </a:path>
              </a:pathLst>
            </a:custGeom>
            <a:solidFill>
              <a:schemeClr val="accent1"/>
            </a:solidFill>
            <a:ln w="11060" cap="flat">
              <a:solidFill>
                <a:schemeClr val="accent1"/>
              </a:solidFill>
              <a:prstDash val="solid"/>
              <a:round/>
            </a:ln>
          </p:spPr>
          <p:txBody>
            <a:bodyPr rtlCol="0" anchor="ctr"/>
            <a:lstStyle/>
            <a:p>
              <a:endParaRPr lang="en-US"/>
            </a:p>
          </p:txBody>
        </p:sp>
      </p:grpSp>
      <p:sp>
        <p:nvSpPr>
          <p:cNvPr id="224" name="Freeform: Shape 223">
            <a:extLst>
              <a:ext uri="{FF2B5EF4-FFF2-40B4-BE49-F238E27FC236}">
                <a16:creationId xmlns:a16="http://schemas.microsoft.com/office/drawing/2014/main" id="{DACA2183-FE2B-2916-6838-8E972DC4538F}"/>
              </a:ext>
            </a:extLst>
          </p:cNvPr>
          <p:cNvSpPr/>
          <p:nvPr/>
        </p:nvSpPr>
        <p:spPr>
          <a:xfrm>
            <a:off x="4668310" y="297629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15965A6C-B531-E158-E756-E11A5031B0EC}"/>
              </a:ext>
            </a:extLst>
          </p:cNvPr>
          <p:cNvSpPr/>
          <p:nvPr/>
        </p:nvSpPr>
        <p:spPr>
          <a:xfrm>
            <a:off x="11754897" y="297629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rgbClr val="000000"/>
            </a:solid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D17DAFE2-FCD0-4854-5D60-F1196A4CAEFD}"/>
              </a:ext>
            </a:extLst>
          </p:cNvPr>
          <p:cNvSpPr/>
          <p:nvPr/>
        </p:nvSpPr>
        <p:spPr>
          <a:xfrm>
            <a:off x="4668310" y="5792646"/>
            <a:ext cx="7086586" cy="12699"/>
          </a:xfrm>
          <a:custGeom>
            <a:avLst/>
            <a:gdLst>
              <a:gd name="connsiteX0" fmla="*/ 0 w 7086586"/>
              <a:gd name="connsiteY0" fmla="*/ 0 h 12699"/>
              <a:gd name="connsiteX1" fmla="*/ 7086587 w 7086586"/>
              <a:gd name="connsiteY1" fmla="*/ 0 h 12699"/>
            </a:gdLst>
            <a:ahLst/>
            <a:cxnLst>
              <a:cxn ang="0">
                <a:pos x="connsiteX0" y="connsiteY0"/>
              </a:cxn>
              <a:cxn ang="0">
                <a:pos x="connsiteX1" y="connsiteY1"/>
              </a:cxn>
            </a:cxnLst>
            <a:rect l="l" t="t" r="r" b="b"/>
            <a:pathLst>
              <a:path w="7086586" h="12699">
                <a:moveTo>
                  <a:pt x="0" y="0"/>
                </a:moveTo>
                <a:lnTo>
                  <a:pt x="7086587" y="0"/>
                </a:lnTo>
              </a:path>
            </a:pathLst>
          </a:custGeom>
          <a:noFill/>
          <a:ln w="8848" cap="sq">
            <a:solidFill>
              <a:schemeClr val="tx1"/>
            </a:solid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F9DD7B2-592A-24BA-5071-A72712F055B4}"/>
              </a:ext>
            </a:extLst>
          </p:cNvPr>
          <p:cNvSpPr/>
          <p:nvPr/>
        </p:nvSpPr>
        <p:spPr>
          <a:xfrm>
            <a:off x="4668310" y="2976294"/>
            <a:ext cx="7086586" cy="12699"/>
          </a:xfrm>
          <a:custGeom>
            <a:avLst/>
            <a:gdLst>
              <a:gd name="connsiteX0" fmla="*/ 0 w 7086586"/>
              <a:gd name="connsiteY0" fmla="*/ 0 h 12699"/>
              <a:gd name="connsiteX1" fmla="*/ 7086587 w 7086586"/>
              <a:gd name="connsiteY1" fmla="*/ 0 h 12699"/>
            </a:gdLst>
            <a:ahLst/>
            <a:cxnLst>
              <a:cxn ang="0">
                <a:pos x="connsiteX0" y="connsiteY0"/>
              </a:cxn>
              <a:cxn ang="0">
                <a:pos x="connsiteX1" y="connsiteY1"/>
              </a:cxn>
            </a:cxnLst>
            <a:rect l="l" t="t" r="r" b="b"/>
            <a:pathLst>
              <a:path w="7086586" h="12699">
                <a:moveTo>
                  <a:pt x="0" y="0"/>
                </a:moveTo>
                <a:lnTo>
                  <a:pt x="7086587" y="0"/>
                </a:lnTo>
              </a:path>
            </a:pathLst>
          </a:custGeom>
          <a:noFill/>
          <a:ln w="8848" cap="sq">
            <a:solidFill>
              <a:srgbClr val="000000"/>
            </a:solid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257" name="TextBox 256">
                <a:extLst>
                  <a:ext uri="{FF2B5EF4-FFF2-40B4-BE49-F238E27FC236}">
                    <a16:creationId xmlns:a16="http://schemas.microsoft.com/office/drawing/2014/main" id="{6820EFED-144E-C28B-01FC-EF10933E91EF}"/>
                  </a:ext>
                </a:extLst>
              </p:cNvPr>
              <p:cNvSpPr txBox="1"/>
              <p:nvPr/>
            </p:nvSpPr>
            <p:spPr>
              <a:xfrm>
                <a:off x="6758687" y="6054752"/>
                <a:ext cx="2920608" cy="400110"/>
              </a:xfrm>
              <a:prstGeom prst="rect">
                <a:avLst/>
              </a:prstGeom>
              <a:noFill/>
            </p:spPr>
            <p:txBody>
              <a:bodyPr wrap="none" rtlCol="0">
                <a:spAutoFit/>
              </a:bodyPr>
              <a:lstStyle/>
              <a:p>
                <a:r>
                  <a:rPr lang="en-US" sz="2000" dirty="0"/>
                  <a:t>Frequency </a:t>
                </a:r>
                <a14:m>
                  <m:oMath xmlns:m="http://schemas.openxmlformats.org/officeDocument/2006/math">
                    <m:r>
                      <a:rPr lang="de-DE" sz="2000" b="0" i="1" smtClean="0">
                        <a:latin typeface="Cambria Math" panose="02040503050406030204" pitchFamily="18" charset="0"/>
                      </a:rPr>
                      <m:t>𝑓</m:t>
                    </m:r>
                  </m:oMath>
                </a14:m>
                <a:r>
                  <a:rPr lang="en-US" sz="2000" dirty="0"/>
                  <a:t> in terms of </a:t>
                </a:r>
                <a14:m>
                  <m:oMath xmlns:m="http://schemas.openxmlformats.org/officeDocument/2006/math">
                    <m:r>
                      <a:rPr lang="de-DE" sz="2000" b="0" i="1" smtClean="0">
                        <a:latin typeface="Cambria Math" panose="02040503050406030204" pitchFamily="18" charset="0"/>
                      </a:rPr>
                      <m:t>𝑁</m:t>
                    </m:r>
                  </m:oMath>
                </a14:m>
                <a:endParaRPr lang="en-US" sz="2000" dirty="0"/>
              </a:p>
            </p:txBody>
          </p:sp>
        </mc:Choice>
        <mc:Fallback xmlns="">
          <p:sp>
            <p:nvSpPr>
              <p:cNvPr id="257" name="TextBox 256">
                <a:extLst>
                  <a:ext uri="{FF2B5EF4-FFF2-40B4-BE49-F238E27FC236}">
                    <a16:creationId xmlns:a16="http://schemas.microsoft.com/office/drawing/2014/main" id="{6820EFED-144E-C28B-01FC-EF10933E91EF}"/>
                  </a:ext>
                </a:extLst>
              </p:cNvPr>
              <p:cNvSpPr txBox="1">
                <a:spLocks noRot="1" noChangeAspect="1" noMove="1" noResize="1" noEditPoints="1" noAdjustHandles="1" noChangeArrowheads="1" noChangeShapeType="1" noTextEdit="1"/>
              </p:cNvSpPr>
              <p:nvPr/>
            </p:nvSpPr>
            <p:spPr>
              <a:xfrm>
                <a:off x="6758687" y="6054752"/>
                <a:ext cx="2920608" cy="400110"/>
              </a:xfrm>
              <a:prstGeom prst="rect">
                <a:avLst/>
              </a:prstGeom>
              <a:blipFill>
                <a:blip r:embed="rId14"/>
                <a:stretch>
                  <a:fillRect l="-2296"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8" name="TextBox 257">
                <a:extLst>
                  <a:ext uri="{FF2B5EF4-FFF2-40B4-BE49-F238E27FC236}">
                    <a16:creationId xmlns:a16="http://schemas.microsoft.com/office/drawing/2014/main" id="{E810F23D-FF19-92D8-2E72-FA95BA049BA9}"/>
                  </a:ext>
                </a:extLst>
              </p:cNvPr>
              <p:cNvSpPr txBox="1"/>
              <p:nvPr/>
            </p:nvSpPr>
            <p:spPr>
              <a:xfrm rot="16200000">
                <a:off x="3287998" y="4196758"/>
                <a:ext cx="1511504" cy="400110"/>
              </a:xfrm>
              <a:prstGeom prst="rect">
                <a:avLst/>
              </a:prstGeom>
              <a:noFill/>
            </p:spPr>
            <p:txBody>
              <a:bodyPr wrap="none" rtlCol="0">
                <a:spAutoFit/>
              </a:bodyPr>
              <a:lstStyle/>
              <a:p>
                <a:r>
                  <a:rPr lang="en-US" sz="2000" dirty="0"/>
                  <a:t>Magnitude </a:t>
                </a:r>
                <a14:m>
                  <m:oMath xmlns:m="http://schemas.openxmlformats.org/officeDocument/2006/math">
                    <m:r>
                      <a:rPr lang="de-DE" sz="2000" b="0" i="1" smtClean="0">
                        <a:latin typeface="Cambria Math" panose="02040503050406030204" pitchFamily="18" charset="0"/>
                      </a:rPr>
                      <m:t>𝑧</m:t>
                    </m:r>
                  </m:oMath>
                </a14:m>
                <a:endParaRPr lang="en-US" sz="2000" dirty="0"/>
              </a:p>
            </p:txBody>
          </p:sp>
        </mc:Choice>
        <mc:Fallback xmlns="">
          <p:sp>
            <p:nvSpPr>
              <p:cNvPr id="258" name="TextBox 257">
                <a:extLst>
                  <a:ext uri="{FF2B5EF4-FFF2-40B4-BE49-F238E27FC236}">
                    <a16:creationId xmlns:a16="http://schemas.microsoft.com/office/drawing/2014/main" id="{E810F23D-FF19-92D8-2E72-FA95BA049BA9}"/>
                  </a:ext>
                </a:extLst>
              </p:cNvPr>
              <p:cNvSpPr txBox="1">
                <a:spLocks noRot="1" noChangeAspect="1" noMove="1" noResize="1" noEditPoints="1" noAdjustHandles="1" noChangeArrowheads="1" noChangeShapeType="1" noTextEdit="1"/>
              </p:cNvSpPr>
              <p:nvPr/>
            </p:nvSpPr>
            <p:spPr>
              <a:xfrm rot="16200000">
                <a:off x="3287998" y="4196758"/>
                <a:ext cx="1511504" cy="400110"/>
              </a:xfrm>
              <a:prstGeom prst="rect">
                <a:avLst/>
              </a:prstGeom>
              <a:blipFill>
                <a:blip r:embed="rId15"/>
                <a:stretch>
                  <a:fillRect l="-9231" r="-27692" b="-4435"/>
                </a:stretch>
              </a:blipFill>
            </p:spPr>
            <p:txBody>
              <a:bodyPr/>
              <a:lstStyle/>
              <a:p>
                <a:r>
                  <a:rPr lang="en-US">
                    <a:noFill/>
                  </a:rPr>
                  <a:t> </a:t>
                </a:r>
              </a:p>
            </p:txBody>
          </p:sp>
        </mc:Fallback>
      </mc:AlternateContent>
      <p:sp>
        <p:nvSpPr>
          <p:cNvPr id="259" name="TextBox 258">
            <a:extLst>
              <a:ext uri="{FF2B5EF4-FFF2-40B4-BE49-F238E27FC236}">
                <a16:creationId xmlns:a16="http://schemas.microsoft.com/office/drawing/2014/main" id="{A1F0E30F-6DBC-475A-458A-6F9BC8EE2458}"/>
              </a:ext>
            </a:extLst>
          </p:cNvPr>
          <p:cNvSpPr txBox="1"/>
          <p:nvPr/>
        </p:nvSpPr>
        <p:spPr>
          <a:xfrm>
            <a:off x="6111967" y="2541397"/>
            <a:ext cx="4427302" cy="400110"/>
          </a:xfrm>
          <a:prstGeom prst="rect">
            <a:avLst/>
          </a:prstGeom>
          <a:noFill/>
        </p:spPr>
        <p:txBody>
          <a:bodyPr wrap="none" rtlCol="0">
            <a:spAutoFit/>
          </a:bodyPr>
          <a:lstStyle/>
          <a:p>
            <a:r>
              <a:rPr lang="en-US" sz="2000" dirty="0"/>
              <a:t>How much are frequencies represented?</a:t>
            </a:r>
          </a:p>
        </p:txBody>
      </p:sp>
      <p:cxnSp>
        <p:nvCxnSpPr>
          <p:cNvPr id="11" name="Straight Arrow Connector 10">
            <a:extLst>
              <a:ext uri="{FF2B5EF4-FFF2-40B4-BE49-F238E27FC236}">
                <a16:creationId xmlns:a16="http://schemas.microsoft.com/office/drawing/2014/main" id="{C73E2D78-776D-CBF8-9884-9E1ADADF0206}"/>
              </a:ext>
            </a:extLst>
          </p:cNvPr>
          <p:cNvCxnSpPr>
            <a:cxnSpLocks/>
          </p:cNvCxnSpPr>
          <p:nvPr/>
        </p:nvCxnSpPr>
        <p:spPr>
          <a:xfrm flipH="1">
            <a:off x="8893934" y="5318681"/>
            <a:ext cx="271324" cy="249288"/>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 name="2024-05-18 17-48-35">
            <a:hlinkClick r:id="" action="ppaction://media"/>
            <a:extLst>
              <a:ext uri="{FF2B5EF4-FFF2-40B4-BE49-F238E27FC236}">
                <a16:creationId xmlns:a16="http://schemas.microsoft.com/office/drawing/2014/main" id="{D86F26CC-838E-585C-18B2-75E26FE63FD0}"/>
              </a:ext>
            </a:extLst>
          </p:cNvPr>
          <p:cNvPicPr>
            <a:picLocks noChangeAspect="1"/>
          </p:cNvPicPr>
          <p:nvPr>
            <a:videoFile r:link="rId1"/>
            <p:extLst>
              <p:ext uri="{DAA4B4D4-6D71-4841-9C94-3DE7FCFB9230}">
                <p14:media xmlns:p14="http://schemas.microsoft.com/office/powerpoint/2010/main" r:embed="rId2">
                  <p14:trim end="7767"/>
                  <p14:fade out="1750"/>
                </p14:media>
              </p:ext>
            </p:extLst>
          </p:nvPr>
        </p:nvPicPr>
        <p:blipFill rotWithShape="1">
          <a:blip r:embed="rId16"/>
          <a:srcRect l="29412" t="78139" r="44716" b="2324"/>
          <a:stretch/>
        </p:blipFill>
        <p:spPr>
          <a:xfrm>
            <a:off x="5014578" y="3063899"/>
            <a:ext cx="6074305" cy="2580276"/>
          </a:xfrm>
          <a:prstGeom prst="rect">
            <a:avLst/>
          </a:prstGeom>
          <a:effectLst>
            <a:glow rad="101600">
              <a:schemeClr val="accent2">
                <a:satMod val="175000"/>
                <a:alpha val="40000"/>
              </a:schemeClr>
            </a:glow>
          </a:effectLst>
        </p:spPr>
      </p:pic>
      <p:cxnSp>
        <p:nvCxnSpPr>
          <p:cNvPr id="8" name="Straight Arrow Connector 7">
            <a:extLst>
              <a:ext uri="{FF2B5EF4-FFF2-40B4-BE49-F238E27FC236}">
                <a16:creationId xmlns:a16="http://schemas.microsoft.com/office/drawing/2014/main" id="{7FBF1E67-82D3-9F5E-ACF7-F6E34B0F4B22}"/>
              </a:ext>
            </a:extLst>
          </p:cNvPr>
          <p:cNvCxnSpPr>
            <a:cxnSpLocks/>
          </p:cNvCxnSpPr>
          <p:nvPr/>
        </p:nvCxnSpPr>
        <p:spPr>
          <a:xfrm flipH="1">
            <a:off x="6057714" y="3903424"/>
            <a:ext cx="502228" cy="0"/>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907744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video>
              <p:cMediaNode vol="80000">
                <p:cTn id="2" fill="remove" display="0">
                  <p:stCondLst>
                    <p:cond delay="indefinite"/>
                  </p:stCondLst>
                </p:cTn>
                <p:tgtEl>
                  <p:spTgt spid="4"/>
                </p:tgtEl>
              </p:cMediaNode>
            </p:vide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5072D3-CAC2-64F5-969A-AAFEAD91B8E8}"/>
              </a:ext>
            </a:extLst>
          </p:cNvPr>
          <p:cNvSpPr/>
          <p:nvPr/>
        </p:nvSpPr>
        <p:spPr>
          <a:xfrm>
            <a:off x="1314450" y="2089150"/>
            <a:ext cx="2374900" cy="2679700"/>
          </a:xfrm>
          <a:prstGeom prst="roundRect">
            <a:avLst>
              <a:gd name="adj" fmla="val 2763"/>
            </a:avLst>
          </a:prstGeom>
          <a:solidFill>
            <a:schemeClr val="accent4"/>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31AD831C-6FC1-7287-BC94-776E7082FAF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81175" y="3190329"/>
            <a:ext cx="1441450" cy="1441450"/>
          </a:xfrm>
          <a:prstGeom prst="rect">
            <a:avLst/>
          </a:prstGeom>
        </p:spPr>
      </p:pic>
      <p:sp>
        <p:nvSpPr>
          <p:cNvPr id="9" name="TextBox 8">
            <a:extLst>
              <a:ext uri="{FF2B5EF4-FFF2-40B4-BE49-F238E27FC236}">
                <a16:creationId xmlns:a16="http://schemas.microsoft.com/office/drawing/2014/main" id="{8EDE2502-FA74-4421-CA4E-6BB1A024362F}"/>
              </a:ext>
            </a:extLst>
          </p:cNvPr>
          <p:cNvSpPr txBox="1"/>
          <p:nvPr/>
        </p:nvSpPr>
        <p:spPr>
          <a:xfrm>
            <a:off x="1635125" y="2246223"/>
            <a:ext cx="1733550" cy="1077218"/>
          </a:xfrm>
          <a:prstGeom prst="rect">
            <a:avLst/>
          </a:prstGeom>
          <a:noFill/>
        </p:spPr>
        <p:txBody>
          <a:bodyPr wrap="square" rtlCol="0">
            <a:spAutoFit/>
          </a:bodyPr>
          <a:lstStyle/>
          <a:p>
            <a:pPr algn="ctr"/>
            <a:r>
              <a:rPr lang="en-US" sz="3200" dirty="0"/>
              <a:t>What is sound?</a:t>
            </a:r>
          </a:p>
        </p:txBody>
      </p:sp>
      <p:sp>
        <p:nvSpPr>
          <p:cNvPr id="12" name="Rectangle: Rounded Corners 11">
            <a:extLst>
              <a:ext uri="{FF2B5EF4-FFF2-40B4-BE49-F238E27FC236}">
                <a16:creationId xmlns:a16="http://schemas.microsoft.com/office/drawing/2014/main" id="{87AF5EC3-3C07-7D1E-FDA2-D1CA419327D7}"/>
              </a:ext>
            </a:extLst>
          </p:cNvPr>
          <p:cNvSpPr/>
          <p:nvPr/>
        </p:nvSpPr>
        <p:spPr>
          <a:xfrm>
            <a:off x="4908550" y="20891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78CD715-49B6-6AA4-BF93-AA909F8DDE35}"/>
              </a:ext>
            </a:extLst>
          </p:cNvPr>
          <p:cNvSpPr txBox="1"/>
          <p:nvPr/>
        </p:nvSpPr>
        <p:spPr>
          <a:xfrm>
            <a:off x="5229225" y="2246223"/>
            <a:ext cx="1733550" cy="1077218"/>
          </a:xfrm>
          <a:prstGeom prst="rect">
            <a:avLst/>
          </a:prstGeom>
          <a:noFill/>
        </p:spPr>
        <p:txBody>
          <a:bodyPr wrap="square" rtlCol="0">
            <a:spAutoFit/>
          </a:bodyPr>
          <a:lstStyle/>
          <a:p>
            <a:pPr algn="ctr"/>
            <a:r>
              <a:rPr lang="en-US" sz="3200" dirty="0"/>
              <a:t>Fourier series</a:t>
            </a:r>
          </a:p>
        </p:txBody>
      </p:sp>
      <p:pic>
        <p:nvPicPr>
          <p:cNvPr id="4" name="Graphic 3">
            <a:extLst>
              <a:ext uri="{FF2B5EF4-FFF2-40B4-BE49-F238E27FC236}">
                <a16:creationId xmlns:a16="http://schemas.microsoft.com/office/drawing/2014/main" id="{CBE5EB49-3954-3AB7-3E0E-6D11CAC196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86400" y="3279895"/>
            <a:ext cx="1435213" cy="1435213"/>
          </a:xfrm>
          <a:prstGeom prst="rect">
            <a:avLst/>
          </a:prstGeom>
        </p:spPr>
      </p:pic>
      <p:sp>
        <p:nvSpPr>
          <p:cNvPr id="24" name="Rectangle: Rounded Corners 23">
            <a:extLst>
              <a:ext uri="{FF2B5EF4-FFF2-40B4-BE49-F238E27FC236}">
                <a16:creationId xmlns:a16="http://schemas.microsoft.com/office/drawing/2014/main" id="{726033E9-4C58-99A6-257A-B5B25372513B}"/>
              </a:ext>
            </a:extLst>
          </p:cNvPr>
          <p:cNvSpPr/>
          <p:nvPr/>
        </p:nvSpPr>
        <p:spPr>
          <a:xfrm>
            <a:off x="8502650" y="20891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F79053C-E818-A505-12AE-6D820DB04B4E}"/>
              </a:ext>
            </a:extLst>
          </p:cNvPr>
          <p:cNvSpPr txBox="1"/>
          <p:nvPr/>
        </p:nvSpPr>
        <p:spPr>
          <a:xfrm>
            <a:off x="8550275" y="2307778"/>
            <a:ext cx="2279649" cy="954107"/>
          </a:xfrm>
          <a:prstGeom prst="rect">
            <a:avLst/>
          </a:prstGeom>
          <a:noFill/>
        </p:spPr>
        <p:txBody>
          <a:bodyPr wrap="square" rtlCol="0">
            <a:spAutoFit/>
          </a:bodyPr>
          <a:lstStyle/>
          <a:p>
            <a:pPr algn="ctr"/>
            <a:r>
              <a:rPr lang="en-US" sz="2800" dirty="0"/>
              <a:t>Discrete Fourier series</a:t>
            </a:r>
          </a:p>
        </p:txBody>
      </p:sp>
      <p:pic>
        <p:nvPicPr>
          <p:cNvPr id="21" name="Graphic 20">
            <a:extLst>
              <a:ext uri="{FF2B5EF4-FFF2-40B4-BE49-F238E27FC236}">
                <a16:creationId xmlns:a16="http://schemas.microsoft.com/office/drawing/2014/main" id="{17C22C37-5376-7519-8284-908E21DC97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094547" y="3379900"/>
            <a:ext cx="1191106" cy="1191106"/>
          </a:xfrm>
          <a:prstGeom prst="rect">
            <a:avLst/>
          </a:prstGeom>
        </p:spPr>
      </p:pic>
      <p:cxnSp>
        <p:nvCxnSpPr>
          <p:cNvPr id="28" name="Straight Connector 27">
            <a:extLst>
              <a:ext uri="{FF2B5EF4-FFF2-40B4-BE49-F238E27FC236}">
                <a16:creationId xmlns:a16="http://schemas.microsoft.com/office/drawing/2014/main" id="{30A9FC43-6F50-9713-5408-8434C19F0CED}"/>
              </a:ext>
            </a:extLst>
          </p:cNvPr>
          <p:cNvCxnSpPr>
            <a:cxnSpLocks/>
          </p:cNvCxnSpPr>
          <p:nvPr/>
        </p:nvCxnSpPr>
        <p:spPr>
          <a:xfrm>
            <a:off x="39941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48338626-05E8-63BE-97CB-CEBE7F4538AC}"/>
              </a:ext>
            </a:extLst>
          </p:cNvPr>
          <p:cNvCxnSpPr>
            <a:cxnSpLocks/>
          </p:cNvCxnSpPr>
          <p:nvPr/>
        </p:nvCxnSpPr>
        <p:spPr>
          <a:xfrm>
            <a:off x="75882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3477811925"/>
      </p:ext>
    </p:extLst>
  </p:cSld>
  <p:clrMapOvr>
    <a:masterClrMapping/>
  </p:clrMapOvr>
  <p:transition spd="slow">
    <p:wipe dir="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9E5072D3-CAC2-64F5-969A-AAFEAD91B8E8}"/>
              </a:ext>
            </a:extLst>
          </p:cNvPr>
          <p:cNvSpPr/>
          <p:nvPr/>
        </p:nvSpPr>
        <p:spPr>
          <a:xfrm>
            <a:off x="1314450" y="2089150"/>
            <a:ext cx="2374900" cy="2679700"/>
          </a:xfrm>
          <a:prstGeom prst="roundRect">
            <a:avLst>
              <a:gd name="adj" fmla="val 2763"/>
            </a:avLst>
          </a:prstGeom>
          <a:solidFill>
            <a:schemeClr val="accent4"/>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6" name="Graphic 5">
            <a:extLst>
              <a:ext uri="{FF2B5EF4-FFF2-40B4-BE49-F238E27FC236}">
                <a16:creationId xmlns:a16="http://schemas.microsoft.com/office/drawing/2014/main" id="{31AD831C-6FC1-7287-BC94-776E7082FAF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81175" y="3190329"/>
            <a:ext cx="1441450" cy="1441450"/>
          </a:xfrm>
          <a:prstGeom prst="rect">
            <a:avLst/>
          </a:prstGeom>
        </p:spPr>
      </p:pic>
      <p:sp>
        <p:nvSpPr>
          <p:cNvPr id="9" name="TextBox 8">
            <a:extLst>
              <a:ext uri="{FF2B5EF4-FFF2-40B4-BE49-F238E27FC236}">
                <a16:creationId xmlns:a16="http://schemas.microsoft.com/office/drawing/2014/main" id="{8EDE2502-FA74-4421-CA4E-6BB1A024362F}"/>
              </a:ext>
            </a:extLst>
          </p:cNvPr>
          <p:cNvSpPr txBox="1"/>
          <p:nvPr/>
        </p:nvSpPr>
        <p:spPr>
          <a:xfrm>
            <a:off x="1635125" y="2246223"/>
            <a:ext cx="1733550" cy="1077218"/>
          </a:xfrm>
          <a:prstGeom prst="rect">
            <a:avLst/>
          </a:prstGeom>
          <a:noFill/>
        </p:spPr>
        <p:txBody>
          <a:bodyPr wrap="square" rtlCol="0">
            <a:spAutoFit/>
          </a:bodyPr>
          <a:lstStyle/>
          <a:p>
            <a:pPr algn="ctr"/>
            <a:r>
              <a:rPr lang="en-US" sz="3200" dirty="0"/>
              <a:t>What is sound?</a:t>
            </a:r>
          </a:p>
        </p:txBody>
      </p:sp>
      <p:sp>
        <p:nvSpPr>
          <p:cNvPr id="12" name="Rectangle: Rounded Corners 11">
            <a:extLst>
              <a:ext uri="{FF2B5EF4-FFF2-40B4-BE49-F238E27FC236}">
                <a16:creationId xmlns:a16="http://schemas.microsoft.com/office/drawing/2014/main" id="{87AF5EC3-3C07-7D1E-FDA2-D1CA419327D7}"/>
              </a:ext>
            </a:extLst>
          </p:cNvPr>
          <p:cNvSpPr/>
          <p:nvPr/>
        </p:nvSpPr>
        <p:spPr>
          <a:xfrm>
            <a:off x="4908550" y="2089150"/>
            <a:ext cx="2374900" cy="2679700"/>
          </a:xfrm>
          <a:prstGeom prst="roundRect">
            <a:avLst>
              <a:gd name="adj" fmla="val 2763"/>
            </a:avLst>
          </a:prstGeom>
          <a:solidFill>
            <a:schemeClr val="accent4"/>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578CD715-49B6-6AA4-BF93-AA909F8DDE35}"/>
              </a:ext>
            </a:extLst>
          </p:cNvPr>
          <p:cNvSpPr txBox="1"/>
          <p:nvPr/>
        </p:nvSpPr>
        <p:spPr>
          <a:xfrm>
            <a:off x="5229225" y="2246223"/>
            <a:ext cx="1733550" cy="1077218"/>
          </a:xfrm>
          <a:prstGeom prst="rect">
            <a:avLst/>
          </a:prstGeom>
          <a:noFill/>
        </p:spPr>
        <p:txBody>
          <a:bodyPr wrap="square" rtlCol="0">
            <a:spAutoFit/>
          </a:bodyPr>
          <a:lstStyle/>
          <a:p>
            <a:pPr algn="ctr"/>
            <a:r>
              <a:rPr lang="en-US" sz="3200" dirty="0"/>
              <a:t>Fourier series</a:t>
            </a:r>
          </a:p>
        </p:txBody>
      </p:sp>
      <p:pic>
        <p:nvPicPr>
          <p:cNvPr id="4" name="Graphic 3">
            <a:extLst>
              <a:ext uri="{FF2B5EF4-FFF2-40B4-BE49-F238E27FC236}">
                <a16:creationId xmlns:a16="http://schemas.microsoft.com/office/drawing/2014/main" id="{CBE5EB49-3954-3AB7-3E0E-6D11CAC196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86400" y="3279895"/>
            <a:ext cx="1435213" cy="1435213"/>
          </a:xfrm>
          <a:prstGeom prst="rect">
            <a:avLst/>
          </a:prstGeom>
        </p:spPr>
      </p:pic>
      <p:sp>
        <p:nvSpPr>
          <p:cNvPr id="24" name="Rectangle: Rounded Corners 23">
            <a:extLst>
              <a:ext uri="{FF2B5EF4-FFF2-40B4-BE49-F238E27FC236}">
                <a16:creationId xmlns:a16="http://schemas.microsoft.com/office/drawing/2014/main" id="{726033E9-4C58-99A6-257A-B5B25372513B}"/>
              </a:ext>
            </a:extLst>
          </p:cNvPr>
          <p:cNvSpPr/>
          <p:nvPr/>
        </p:nvSpPr>
        <p:spPr>
          <a:xfrm>
            <a:off x="8502650" y="2089150"/>
            <a:ext cx="2374900" cy="2679700"/>
          </a:xfrm>
          <a:prstGeom prst="roundRect">
            <a:avLst>
              <a:gd name="adj" fmla="val 2763"/>
            </a:avLst>
          </a:prstGeom>
          <a:solidFill>
            <a:schemeClr val="accent4">
              <a:lumMod val="50000"/>
            </a:schemeClr>
          </a:solidFill>
          <a:ln w="41275">
            <a:solidFill>
              <a:schemeClr val="accent4"/>
            </a:solidFill>
          </a:ln>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8F79053C-E818-A505-12AE-6D820DB04B4E}"/>
              </a:ext>
            </a:extLst>
          </p:cNvPr>
          <p:cNvSpPr txBox="1"/>
          <p:nvPr/>
        </p:nvSpPr>
        <p:spPr>
          <a:xfrm>
            <a:off x="8550275" y="2307778"/>
            <a:ext cx="2279649" cy="954107"/>
          </a:xfrm>
          <a:prstGeom prst="rect">
            <a:avLst/>
          </a:prstGeom>
          <a:noFill/>
        </p:spPr>
        <p:txBody>
          <a:bodyPr wrap="square" rtlCol="0">
            <a:spAutoFit/>
          </a:bodyPr>
          <a:lstStyle/>
          <a:p>
            <a:pPr algn="ctr"/>
            <a:r>
              <a:rPr lang="en-US" sz="2800" dirty="0"/>
              <a:t>Discrete Fourier series</a:t>
            </a:r>
          </a:p>
        </p:txBody>
      </p:sp>
      <p:pic>
        <p:nvPicPr>
          <p:cNvPr id="21" name="Graphic 20">
            <a:extLst>
              <a:ext uri="{FF2B5EF4-FFF2-40B4-BE49-F238E27FC236}">
                <a16:creationId xmlns:a16="http://schemas.microsoft.com/office/drawing/2014/main" id="{17C22C37-5376-7519-8284-908E21DC97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094547" y="3379900"/>
            <a:ext cx="1191106" cy="1191106"/>
          </a:xfrm>
          <a:prstGeom prst="rect">
            <a:avLst/>
          </a:prstGeom>
        </p:spPr>
      </p:pic>
      <p:cxnSp>
        <p:nvCxnSpPr>
          <p:cNvPr id="28" name="Straight Connector 27">
            <a:extLst>
              <a:ext uri="{FF2B5EF4-FFF2-40B4-BE49-F238E27FC236}">
                <a16:creationId xmlns:a16="http://schemas.microsoft.com/office/drawing/2014/main" id="{30A9FC43-6F50-9713-5408-8434C19F0CED}"/>
              </a:ext>
            </a:extLst>
          </p:cNvPr>
          <p:cNvCxnSpPr>
            <a:cxnSpLocks/>
          </p:cNvCxnSpPr>
          <p:nvPr/>
        </p:nvCxnSpPr>
        <p:spPr>
          <a:xfrm>
            <a:off x="39941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cxnSp>
        <p:nvCxnSpPr>
          <p:cNvPr id="31" name="Straight Connector 30">
            <a:extLst>
              <a:ext uri="{FF2B5EF4-FFF2-40B4-BE49-F238E27FC236}">
                <a16:creationId xmlns:a16="http://schemas.microsoft.com/office/drawing/2014/main" id="{48338626-05E8-63BE-97CB-CEBE7F4538AC}"/>
              </a:ext>
            </a:extLst>
          </p:cNvPr>
          <p:cNvCxnSpPr>
            <a:cxnSpLocks/>
          </p:cNvCxnSpPr>
          <p:nvPr/>
        </p:nvCxnSpPr>
        <p:spPr>
          <a:xfrm>
            <a:off x="7588250" y="3429000"/>
            <a:ext cx="717550" cy="0"/>
          </a:xfrm>
          <a:prstGeom prst="line">
            <a:avLst/>
          </a:prstGeom>
          <a:ln w="25400" cap="rnd">
            <a:solidFill>
              <a:schemeClr val="accent4">
                <a:lumMod val="20000"/>
                <a:lumOff val="80000"/>
              </a:schemeClr>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Outline</a:t>
            </a:r>
          </a:p>
        </p:txBody>
      </p:sp>
    </p:spTree>
    <p:extLst>
      <p:ext uri="{BB962C8B-B14F-4D97-AF65-F5344CB8AC3E}">
        <p14:creationId xmlns:p14="http://schemas.microsoft.com/office/powerpoint/2010/main" val="92010809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4"/>
                                        </p:tgtEl>
                                        <p:attrNameLst>
                                          <p:attrName>r</p:attrName>
                                        </p:attrNameLst>
                                      </p:cBhvr>
                                    </p:animRot>
                                    <p:animRot by="-240000">
                                      <p:cBhvr>
                                        <p:cTn id="7" dur="200" fill="hold">
                                          <p:stCondLst>
                                            <p:cond delay="200"/>
                                          </p:stCondLst>
                                        </p:cTn>
                                        <p:tgtEl>
                                          <p:spTgt spid="24"/>
                                        </p:tgtEl>
                                        <p:attrNameLst>
                                          <p:attrName>r</p:attrName>
                                        </p:attrNameLst>
                                      </p:cBhvr>
                                    </p:animRot>
                                    <p:animRot by="240000">
                                      <p:cBhvr>
                                        <p:cTn id="8" dur="200" fill="hold">
                                          <p:stCondLst>
                                            <p:cond delay="400"/>
                                          </p:stCondLst>
                                        </p:cTn>
                                        <p:tgtEl>
                                          <p:spTgt spid="24"/>
                                        </p:tgtEl>
                                        <p:attrNameLst>
                                          <p:attrName>r</p:attrName>
                                        </p:attrNameLst>
                                      </p:cBhvr>
                                    </p:animRot>
                                    <p:animRot by="-240000">
                                      <p:cBhvr>
                                        <p:cTn id="9" dur="200" fill="hold">
                                          <p:stCondLst>
                                            <p:cond delay="600"/>
                                          </p:stCondLst>
                                        </p:cTn>
                                        <p:tgtEl>
                                          <p:spTgt spid="24"/>
                                        </p:tgtEl>
                                        <p:attrNameLst>
                                          <p:attrName>r</p:attrName>
                                        </p:attrNameLst>
                                      </p:cBhvr>
                                    </p:animRot>
                                    <p:animRot by="120000">
                                      <p:cBhvr>
                                        <p:cTn id="10" dur="200" fill="hold">
                                          <p:stCondLst>
                                            <p:cond delay="800"/>
                                          </p:stCondLst>
                                        </p:cTn>
                                        <p:tgtEl>
                                          <p:spTgt spid="2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C159B3F6-DE01-1A8D-5A80-20C3F9E3EC09}"/>
              </a:ext>
            </a:extLst>
          </p:cNvPr>
          <p:cNvSpPr/>
          <p:nvPr/>
        </p:nvSpPr>
        <p:spPr>
          <a:xfrm>
            <a:off x="3906755" y="2240156"/>
            <a:ext cx="8070753" cy="2776062"/>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Implementation in </a:t>
            </a:r>
            <a:r>
              <a:rPr lang="en-US" dirty="0" err="1"/>
              <a:t>SageMath</a:t>
            </a:r>
            <a:endParaRPr lang="en-US" dirty="0"/>
          </a:p>
        </p:txBody>
      </p: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5610" y="429577"/>
            <a:ext cx="591820" cy="591820"/>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FA8B19E-2472-425A-0BBE-64D7F0213513}"/>
                  </a:ext>
                </a:extLst>
              </p:cNvPr>
              <p:cNvSpPr txBox="1"/>
              <p:nvPr/>
            </p:nvSpPr>
            <p:spPr>
              <a:xfrm>
                <a:off x="-320896" y="1098550"/>
                <a:ext cx="4334181" cy="113082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𝑓</m:t>
                          </m:r>
                        </m:e>
                        <m:sub>
                          <m:r>
                            <a:rPr lang="de-DE" sz="2400" b="0" i="1" smtClean="0">
                              <a:latin typeface="Cambria Math" panose="02040503050406030204" pitchFamily="18" charset="0"/>
                            </a:rPr>
                            <m:t>𝑁</m:t>
                          </m:r>
                        </m:sub>
                      </m:sSub>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m:t>
                          </m:r>
                          <m:r>
                            <a:rPr lang="de-DE" sz="2400" b="0" i="1" smtClean="0">
                              <a:latin typeface="Cambria Math" panose="02040503050406030204" pitchFamily="18" charset="0"/>
                            </a:rPr>
                            <m:t>𝑁</m:t>
                          </m:r>
                        </m:sub>
                        <m:sup>
                          <m:r>
                            <a:rPr lang="de-DE" sz="2400" b="0" i="1" smtClean="0">
                              <a:latin typeface="Cambria Math" panose="02040503050406030204" pitchFamily="18" charset="0"/>
                            </a:rPr>
                            <m:t>𝑁</m:t>
                          </m:r>
                        </m:sup>
                        <m:e>
                          <m:sSub>
                            <m:sSubPr>
                              <m:ctrlPr>
                                <a:rPr lang="de-DE" sz="240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e>
                      </m:nary>
                    </m:oMath>
                  </m:oMathPara>
                </a14:m>
                <a:endParaRPr lang="en-US" sz="2400" dirty="0"/>
              </a:p>
            </p:txBody>
          </p:sp>
        </mc:Choice>
        <mc:Fallback xmlns="">
          <p:sp>
            <p:nvSpPr>
              <p:cNvPr id="20" name="TextBox 19">
                <a:extLst>
                  <a:ext uri="{FF2B5EF4-FFF2-40B4-BE49-F238E27FC236}">
                    <a16:creationId xmlns:a16="http://schemas.microsoft.com/office/drawing/2014/main" id="{FFA8B19E-2472-425A-0BBE-64D7F0213513}"/>
                  </a:ext>
                </a:extLst>
              </p:cNvPr>
              <p:cNvSpPr txBox="1">
                <a:spLocks noRot="1" noChangeAspect="1" noMove="1" noResize="1" noEditPoints="1" noAdjustHandles="1" noChangeArrowheads="1" noChangeShapeType="1" noTextEdit="1"/>
              </p:cNvSpPr>
              <p:nvPr/>
            </p:nvSpPr>
            <p:spPr>
              <a:xfrm>
                <a:off x="-320896" y="1098550"/>
                <a:ext cx="4334181" cy="113082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C2ACDD27-33BA-5804-414F-01BBECB1B0EA}"/>
                  </a:ext>
                </a:extLst>
              </p:cNvPr>
              <p:cNvSpPr txBox="1"/>
              <p:nvPr/>
            </p:nvSpPr>
            <p:spPr>
              <a:xfrm>
                <a:off x="-116840" y="2420904"/>
                <a:ext cx="4023595" cy="92294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400" b="0" i="1" smtClean="0">
                              <a:solidFill>
                                <a:schemeClr val="accent1">
                                  <a:lumMod val="40000"/>
                                  <a:lumOff val="60000"/>
                                </a:schemeClr>
                              </a:solidFill>
                              <a:latin typeface="Cambria Math" panose="02040503050406030204" pitchFamily="18" charset="0"/>
                            </a:rPr>
                          </m:ctrlPr>
                        </m:sSubPr>
                        <m:e>
                          <m:r>
                            <a:rPr lang="de-DE" sz="2400" b="0" i="1" smtClean="0">
                              <a:solidFill>
                                <a:schemeClr val="accent1">
                                  <a:lumMod val="40000"/>
                                  <a:lumOff val="60000"/>
                                </a:schemeClr>
                              </a:solidFill>
                              <a:latin typeface="Cambria Math" panose="02040503050406030204" pitchFamily="18" charset="0"/>
                            </a:rPr>
                            <m:t>𝑧</m:t>
                          </m:r>
                        </m:e>
                        <m:sub>
                          <m:r>
                            <a:rPr lang="de-DE" sz="2400" b="0" i="1" smtClean="0">
                              <a:solidFill>
                                <a:schemeClr val="accent1">
                                  <a:lumMod val="40000"/>
                                  <a:lumOff val="60000"/>
                                </a:schemeClr>
                              </a:solidFill>
                              <a:latin typeface="Cambria Math" panose="02040503050406030204" pitchFamily="18" charset="0"/>
                            </a:rPr>
                            <m:t>𝑛</m:t>
                          </m:r>
                        </m:sub>
                      </m:sSub>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1</m:t>
                          </m:r>
                        </m:num>
                        <m:den>
                          <m:r>
                            <a:rPr lang="de-DE" sz="2400" b="0" i="1" smtClean="0">
                              <a:latin typeface="Cambria Math" panose="02040503050406030204" pitchFamily="18" charset="0"/>
                            </a:rPr>
                            <m:t>𝑇</m:t>
                          </m:r>
                        </m:den>
                      </m:f>
                      <m:nary>
                        <m:naryPr>
                          <m:ctrlPr>
                            <a:rPr lang="de-DE" sz="2400" b="0" i="1" smtClean="0">
                              <a:latin typeface="Cambria Math" panose="02040503050406030204" pitchFamily="18" charset="0"/>
                            </a:rPr>
                          </m:ctrlPr>
                        </m:naryPr>
                        <m:sub>
                          <m:r>
                            <a:rPr lang="de-DE" sz="2400" b="0" i="1" smtClean="0">
                              <a:latin typeface="Cambria Math" panose="02040503050406030204" pitchFamily="18" charset="0"/>
                            </a:rPr>
                            <m:t>0</m:t>
                          </m:r>
                        </m:sub>
                        <m:sup>
                          <m:r>
                            <a:rPr lang="de-DE" sz="2400" b="0" i="1" smtClean="0">
                              <a:latin typeface="Cambria Math" panose="02040503050406030204" pitchFamily="18" charset="0"/>
                            </a:rPr>
                            <m:t>𝑇</m:t>
                          </m:r>
                        </m:sup>
                        <m:e>
                          <m:r>
                            <a:rPr lang="de-DE" sz="2400" b="0" i="1" smtClean="0">
                              <a:latin typeface="Cambria Math" panose="02040503050406030204" pitchFamily="18" charset="0"/>
                            </a:rPr>
                            <m:t>𝑓</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𝑒</m:t>
                              </m:r>
                            </m:e>
                            <m:sup>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𝑖</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𝑛𝑡</m:t>
                                  </m:r>
                                </m:num>
                                <m:den>
                                  <m:r>
                                    <a:rPr lang="de-DE" sz="2400" b="0" i="1" smtClean="0">
                                      <a:latin typeface="Cambria Math" panose="02040503050406030204" pitchFamily="18" charset="0"/>
                                    </a:rPr>
                                    <m:t>𝑇</m:t>
                                  </m:r>
                                </m:den>
                              </m:f>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m:t>
                          </m:r>
                          <m:r>
                            <a:rPr lang="de-DE" sz="2400" b="0" i="1" smtClean="0">
                              <a:latin typeface="Cambria Math" panose="02040503050406030204" pitchFamily="18" charset="0"/>
                            </a:rPr>
                            <m:t>𝑡</m:t>
                          </m:r>
                        </m:e>
                      </m:nary>
                    </m:oMath>
                  </m:oMathPara>
                </a14:m>
                <a:endParaRPr lang="en-US" sz="2400" dirty="0"/>
              </a:p>
            </p:txBody>
          </p:sp>
        </mc:Choice>
        <mc:Fallback xmlns="">
          <p:sp>
            <p:nvSpPr>
              <p:cNvPr id="30" name="TextBox 29">
                <a:extLst>
                  <a:ext uri="{FF2B5EF4-FFF2-40B4-BE49-F238E27FC236}">
                    <a16:creationId xmlns:a16="http://schemas.microsoft.com/office/drawing/2014/main" id="{C2ACDD27-33BA-5804-414F-01BBECB1B0EA}"/>
                  </a:ext>
                </a:extLst>
              </p:cNvPr>
              <p:cNvSpPr txBox="1">
                <a:spLocks noRot="1" noChangeAspect="1" noMove="1" noResize="1" noEditPoints="1" noAdjustHandles="1" noChangeArrowheads="1" noChangeShapeType="1" noTextEdit="1"/>
              </p:cNvSpPr>
              <p:nvPr/>
            </p:nvSpPr>
            <p:spPr>
              <a:xfrm>
                <a:off x="-116840" y="2420904"/>
                <a:ext cx="4023595" cy="922945"/>
              </a:xfrm>
              <a:prstGeom prst="rect">
                <a:avLst/>
              </a:prstGeom>
              <a:blipFill>
                <a:blip r:embed="rId6"/>
                <a:stretch>
                  <a:fillRect/>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73B0A118-DCCE-32CA-74AD-200C7ECEE5D8}"/>
              </a:ext>
            </a:extLst>
          </p:cNvPr>
          <p:cNvCxnSpPr>
            <a:cxnSpLocks/>
          </p:cNvCxnSpPr>
          <p:nvPr/>
        </p:nvCxnSpPr>
        <p:spPr>
          <a:xfrm>
            <a:off x="7005320" y="111888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050AC1E4-8E50-C186-4B19-B298BA2AA840}"/>
              </a:ext>
            </a:extLst>
          </p:cNvPr>
          <p:cNvCxnSpPr>
            <a:cxnSpLocks/>
          </p:cNvCxnSpPr>
          <p:nvPr/>
        </p:nvCxnSpPr>
        <p:spPr>
          <a:xfrm flipV="1">
            <a:off x="7005320" y="19713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84E1B3E4-91CD-93C5-37CE-DAB4451BCC1C}"/>
              </a:ext>
            </a:extLst>
          </p:cNvPr>
          <p:cNvCxnSpPr>
            <a:cxnSpLocks/>
          </p:cNvCxnSpPr>
          <p:nvPr/>
        </p:nvCxnSpPr>
        <p:spPr>
          <a:xfrm flipV="1">
            <a:off x="7832937" y="45788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83CDBFF-602F-EB56-BD40-15EC965C9F34}"/>
              </a:ext>
            </a:extLst>
          </p:cNvPr>
          <p:cNvCxnSpPr>
            <a:cxnSpLocks/>
          </p:cNvCxnSpPr>
          <p:nvPr/>
        </p:nvCxnSpPr>
        <p:spPr>
          <a:xfrm>
            <a:off x="7005320" y="45788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E6A5DA8-87F4-49DB-7127-FC9983F27BAC}"/>
              </a:ext>
            </a:extLst>
          </p:cNvPr>
          <p:cNvCxnSpPr>
            <a:cxnSpLocks/>
          </p:cNvCxnSpPr>
          <p:nvPr/>
        </p:nvCxnSpPr>
        <p:spPr>
          <a:xfrm>
            <a:off x="7832937" y="177987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5CF5A64-A97A-149F-DB2E-91051B1150FE}"/>
                  </a:ext>
                </a:extLst>
              </p:cNvPr>
              <p:cNvSpPr txBox="1"/>
              <p:nvPr/>
            </p:nvSpPr>
            <p:spPr>
              <a:xfrm>
                <a:off x="8495418" y="66290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34" name="TextBox 33">
                <a:extLst>
                  <a:ext uri="{FF2B5EF4-FFF2-40B4-BE49-F238E27FC236}">
                    <a16:creationId xmlns:a16="http://schemas.microsoft.com/office/drawing/2014/main" id="{55CF5A64-A97A-149F-DB2E-91051B1150FE}"/>
                  </a:ext>
                </a:extLst>
              </p:cNvPr>
              <p:cNvSpPr txBox="1">
                <a:spLocks noRot="1" noChangeAspect="1" noMove="1" noResize="1" noEditPoints="1" noAdjustHandles="1" noChangeArrowheads="1" noChangeShapeType="1" noTextEdit="1"/>
              </p:cNvSpPr>
              <p:nvPr/>
            </p:nvSpPr>
            <p:spPr>
              <a:xfrm>
                <a:off x="8495418" y="662907"/>
                <a:ext cx="380489" cy="369332"/>
              </a:xfrm>
              <a:prstGeom prst="rect">
                <a:avLst/>
              </a:prstGeom>
              <a:blipFill>
                <a:blip r:embed="rId7"/>
                <a:stretch>
                  <a:fillRect/>
                </a:stretch>
              </a:blipFill>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2EF5CA85-0F0F-2B4B-26D3-01290F3D13BC}"/>
              </a:ext>
            </a:extLst>
          </p:cNvPr>
          <p:cNvCxnSpPr>
            <a:cxnSpLocks/>
          </p:cNvCxnSpPr>
          <p:nvPr/>
        </p:nvCxnSpPr>
        <p:spPr>
          <a:xfrm flipV="1">
            <a:off x="8659495" y="103315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1C8A576-E17B-8D6F-9BF8-D76AE98C9E3D}"/>
                  </a:ext>
                </a:extLst>
              </p:cNvPr>
              <p:cNvSpPr txBox="1"/>
              <p:nvPr/>
            </p:nvSpPr>
            <p:spPr>
              <a:xfrm>
                <a:off x="6606006" y="92686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37" name="TextBox 36">
                <a:extLst>
                  <a:ext uri="{FF2B5EF4-FFF2-40B4-BE49-F238E27FC236}">
                    <a16:creationId xmlns:a16="http://schemas.microsoft.com/office/drawing/2014/main" id="{F1C8A576-E17B-8D6F-9BF8-D76AE98C9E3D}"/>
                  </a:ext>
                </a:extLst>
              </p:cNvPr>
              <p:cNvSpPr txBox="1">
                <a:spLocks noRot="1" noChangeAspect="1" noMove="1" noResize="1" noEditPoints="1" noAdjustHandles="1" noChangeArrowheads="1" noChangeShapeType="1" noTextEdit="1"/>
              </p:cNvSpPr>
              <p:nvPr/>
            </p:nvSpPr>
            <p:spPr>
              <a:xfrm>
                <a:off x="6606006" y="926867"/>
                <a:ext cx="3658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9EF76CD-CE7E-AC99-0F79-789FA1D7B262}"/>
                  </a:ext>
                </a:extLst>
              </p:cNvPr>
              <p:cNvSpPr txBox="1"/>
              <p:nvPr/>
            </p:nvSpPr>
            <p:spPr>
              <a:xfrm>
                <a:off x="6606006" y="28234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38" name="TextBox 37">
                <a:extLst>
                  <a:ext uri="{FF2B5EF4-FFF2-40B4-BE49-F238E27FC236}">
                    <a16:creationId xmlns:a16="http://schemas.microsoft.com/office/drawing/2014/main" id="{69EF76CD-CE7E-AC99-0F79-789FA1D7B262}"/>
                  </a:ext>
                </a:extLst>
              </p:cNvPr>
              <p:cNvSpPr txBox="1">
                <a:spLocks noRot="1" noChangeAspect="1" noMove="1" noResize="1" noEditPoints="1" noAdjustHandles="1" noChangeArrowheads="1" noChangeShapeType="1" noTextEdit="1"/>
              </p:cNvSpPr>
              <p:nvPr/>
            </p:nvSpPr>
            <p:spPr>
              <a:xfrm>
                <a:off x="6606006" y="282342"/>
                <a:ext cx="365806"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03604958-7F86-242B-4029-229319A2AFA8}"/>
                  </a:ext>
                </a:extLst>
              </p:cNvPr>
              <p:cNvSpPr txBox="1"/>
              <p:nvPr/>
            </p:nvSpPr>
            <p:spPr>
              <a:xfrm>
                <a:off x="6576241" y="152059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39" name="TextBox 38">
                <a:extLst>
                  <a:ext uri="{FF2B5EF4-FFF2-40B4-BE49-F238E27FC236}">
                    <a16:creationId xmlns:a16="http://schemas.microsoft.com/office/drawing/2014/main" id="{03604958-7F86-242B-4029-229319A2AFA8}"/>
                  </a:ext>
                </a:extLst>
              </p:cNvPr>
              <p:cNvSpPr txBox="1">
                <a:spLocks noRot="1" noChangeAspect="1" noMove="1" noResize="1" noEditPoints="1" noAdjustHandles="1" noChangeArrowheads="1" noChangeShapeType="1" noTextEdit="1"/>
              </p:cNvSpPr>
              <p:nvPr/>
            </p:nvSpPr>
            <p:spPr>
              <a:xfrm>
                <a:off x="6576241" y="1520592"/>
                <a:ext cx="383438" cy="369332"/>
              </a:xfrm>
              <a:prstGeom prst="rect">
                <a:avLst/>
              </a:prstGeom>
              <a:blipFill>
                <a:blip r:embed="rId10"/>
                <a:stretch>
                  <a:fillRect l="-14286"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6C9DDA6C-AC0D-DA6F-E7DD-10FA2AD3EF3D}"/>
                  </a:ext>
                </a:extLst>
              </p:cNvPr>
              <p:cNvSpPr txBox="1"/>
              <p:nvPr/>
            </p:nvSpPr>
            <p:spPr>
              <a:xfrm>
                <a:off x="7847221" y="103748"/>
                <a:ext cx="4344779" cy="552972"/>
              </a:xfrm>
              <a:prstGeom prst="rect">
                <a:avLst/>
              </a:prstGeom>
              <a:noFill/>
            </p:spPr>
            <p:txBody>
              <a:bodyPr wrap="none" rtlCol="0">
                <a:spAutoFit/>
              </a:bodyPr>
              <a:lstStyle/>
              <a:p>
                <a:r>
                  <a:rPr lang="en-US" dirty="0" err="1">
                    <a:latin typeface="Fira Code" panose="020B0809050000020004" pitchFamily="49" charset="0"/>
                    <a:ea typeface="Fira Code" panose="020B0809050000020004" pitchFamily="49" charset="0"/>
                  </a:rPr>
                  <a:t>square_wave</a:t>
                </a:r>
                <a:r>
                  <a:rPr lang="en-US" dirty="0">
                    <a:latin typeface="Fira Code" panose="020B0809050000020004" pitchFamily="49" charset="0"/>
                    <a:ea typeface="Fira Code" panose="020B0809050000020004" pitchFamily="49" charset="0"/>
                  </a:rPr>
                  <a:t>(t) </a:t>
                </a:r>
                <a14:m>
                  <m:oMath xmlns:m="http://schemas.openxmlformats.org/officeDocument/2006/math">
                    <m:r>
                      <a:rPr lang="de-DE" sz="2000" b="0" i="1" smtClean="0">
                        <a:latin typeface="Cambria Math" panose="02040503050406030204" pitchFamily="18" charset="0"/>
                      </a:rPr>
                      <m:t>=</m:t>
                    </m:r>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sgn</m:t>
                        </m:r>
                      </m:fName>
                      <m:e>
                        <m:d>
                          <m:dPr>
                            <m:ctrlPr>
                              <a:rPr lang="de-DE" sz="2000" b="0" i="1" smtClean="0">
                                <a:latin typeface="Cambria Math" panose="02040503050406030204" pitchFamily="18" charset="0"/>
                              </a:rPr>
                            </m:ctrlPr>
                          </m:dPr>
                          <m:e>
                            <m:func>
                              <m:funcPr>
                                <m:ctrlPr>
                                  <a:rPr lang="de-DE" sz="2000" b="0" i="1" smtClean="0">
                                    <a:latin typeface="Cambria Math" panose="02040503050406030204" pitchFamily="18" charset="0"/>
                                  </a:rPr>
                                </m:ctrlPr>
                              </m:funcPr>
                              <m:fName>
                                <m:r>
                                  <m:rPr>
                                    <m:sty m:val="p"/>
                                  </m:rPr>
                                  <a:rPr lang="de-DE" sz="2000" b="0" i="0" smtClean="0">
                                    <a:latin typeface="Cambria Math" panose="02040503050406030204" pitchFamily="18" charset="0"/>
                                  </a:rPr>
                                  <m:t>sin</m:t>
                                </m:r>
                              </m:fName>
                              <m:e>
                                <m:d>
                                  <m:dPr>
                                    <m:ctrlPr>
                                      <a:rPr lang="de-DE" sz="2000" b="0" i="1" smtClean="0">
                                        <a:latin typeface="Cambria Math" panose="02040503050406030204" pitchFamily="18" charset="0"/>
                                      </a:rPr>
                                    </m:ctrlPr>
                                  </m:dPr>
                                  <m:e>
                                    <m:r>
                                      <a:rPr lang="de-DE" sz="2000" b="0" i="1" smtClean="0">
                                        <a:latin typeface="Cambria Math" panose="02040503050406030204" pitchFamily="18" charset="0"/>
                                      </a:rPr>
                                      <m:t>2</m:t>
                                    </m:r>
                                    <m:r>
                                      <a:rPr lang="de-DE" sz="2000" b="0" i="1" smtClean="0">
                                        <a:latin typeface="Cambria Math" panose="02040503050406030204" pitchFamily="18" charset="0"/>
                                      </a:rPr>
                                      <m:t>𝜋</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𝑡</m:t>
                                        </m:r>
                                      </m:num>
                                      <m:den>
                                        <m:r>
                                          <a:rPr lang="de-DE" sz="2000" b="0" i="1" smtClean="0">
                                            <a:latin typeface="Cambria Math" panose="02040503050406030204" pitchFamily="18" charset="0"/>
                                          </a:rPr>
                                          <m:t>𝑇</m:t>
                                        </m:r>
                                      </m:den>
                                    </m:f>
                                  </m:e>
                                </m:d>
                              </m:e>
                            </m:func>
                          </m:e>
                        </m:d>
                      </m:e>
                    </m:func>
                  </m:oMath>
                </a14:m>
                <a:endParaRPr lang="en-US" dirty="0"/>
              </a:p>
            </p:txBody>
          </p:sp>
        </mc:Choice>
        <mc:Fallback xmlns="">
          <p:sp>
            <p:nvSpPr>
              <p:cNvPr id="41" name="TextBox 40">
                <a:extLst>
                  <a:ext uri="{FF2B5EF4-FFF2-40B4-BE49-F238E27FC236}">
                    <a16:creationId xmlns:a16="http://schemas.microsoft.com/office/drawing/2014/main" id="{6C9DDA6C-AC0D-DA6F-E7DD-10FA2AD3EF3D}"/>
                  </a:ext>
                </a:extLst>
              </p:cNvPr>
              <p:cNvSpPr txBox="1">
                <a:spLocks noRot="1" noChangeAspect="1" noMove="1" noResize="1" noEditPoints="1" noAdjustHandles="1" noChangeArrowheads="1" noChangeShapeType="1" noTextEdit="1"/>
              </p:cNvSpPr>
              <p:nvPr/>
            </p:nvSpPr>
            <p:spPr>
              <a:xfrm>
                <a:off x="7847221" y="103748"/>
                <a:ext cx="4344779" cy="552972"/>
              </a:xfrm>
              <a:prstGeom prst="rect">
                <a:avLst/>
              </a:prstGeom>
              <a:blipFill>
                <a:blip r:embed="rId11"/>
                <a:stretch>
                  <a:fillRect l="-1122" b="-4396"/>
                </a:stretch>
              </a:blipFill>
            </p:spPr>
            <p:txBody>
              <a:bodyPr/>
              <a:lstStyle/>
              <a:p>
                <a:r>
                  <a:rPr lang="en-US">
                    <a:noFill/>
                  </a:rPr>
                  <a:t> </a:t>
                </a:r>
              </a:p>
            </p:txBody>
          </p:sp>
        </mc:Fallback>
      </mc:AlternateContent>
      <p:sp>
        <p:nvSpPr>
          <p:cNvPr id="45" name="TextBox 44">
            <a:extLst>
              <a:ext uri="{FF2B5EF4-FFF2-40B4-BE49-F238E27FC236}">
                <a16:creationId xmlns:a16="http://schemas.microsoft.com/office/drawing/2014/main" id="{3A4FEED4-CC21-CCD7-C54E-EB545F3B604E}"/>
              </a:ext>
            </a:extLst>
          </p:cNvPr>
          <p:cNvSpPr txBox="1"/>
          <p:nvPr/>
        </p:nvSpPr>
        <p:spPr>
          <a:xfrm>
            <a:off x="4013285" y="2328341"/>
            <a:ext cx="7964226" cy="2585323"/>
          </a:xfrm>
          <a:prstGeom prst="rect">
            <a:avLst/>
          </a:prstGeom>
          <a:noFill/>
          <a:ln w="28575">
            <a:noFill/>
          </a:ln>
          <a:effectLst/>
        </p:spPr>
        <p:txBody>
          <a:bodyPr wrap="square">
            <a:spAutoFit/>
          </a:bodyPr>
          <a:lstStyle/>
          <a:p>
            <a:r>
              <a:rPr lang="de-DE" b="0" dirty="0" err="1">
                <a:solidFill>
                  <a:srgbClr val="E6EDF3"/>
                </a:solidFill>
                <a:effectLst/>
                <a:latin typeface="Fira Code" panose="020B0809050000020004" pitchFamily="49" charset="0"/>
              </a:rPr>
              <a:t>var</a:t>
            </a:r>
            <a:r>
              <a:rPr lang="de-DE" b="0" dirty="0">
                <a:solidFill>
                  <a:srgbClr val="E6EDF3"/>
                </a:solidFill>
                <a:effectLst/>
                <a:latin typeface="Fira Code" panose="020B0809050000020004" pitchFamily="49" charset="0"/>
              </a:rPr>
              <a:t>(</a:t>
            </a:r>
            <a:r>
              <a:rPr lang="de-DE" b="0" dirty="0">
                <a:solidFill>
                  <a:srgbClr val="A5D6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f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440</a:t>
            </a:r>
            <a:r>
              <a:rPr lang="de-DE" b="0" dirty="0">
                <a:solidFill>
                  <a:srgbClr val="E6EDF3"/>
                </a:solidFill>
                <a:effectLst/>
                <a:latin typeface="Fira Code" panose="020B0809050000020004" pitchFamily="49" charset="0"/>
              </a:rPr>
              <a:t>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frequency</a:t>
            </a:r>
            <a:r>
              <a:rPr lang="de-DE" b="0" dirty="0">
                <a:solidFill>
                  <a:srgbClr val="8B949E"/>
                </a:solidFill>
                <a:effectLst/>
                <a:latin typeface="Fira Code" panose="020B0809050000020004" pitchFamily="49" charset="0"/>
              </a:rPr>
              <a:t> [Hz]</a:t>
            </a:r>
            <a:endParaRPr lang="de-DE" b="0" dirty="0">
              <a:solidFill>
                <a:srgbClr val="E6EDF3"/>
              </a:solidFill>
              <a:effectLst/>
              <a:latin typeface="Fira Code" panose="020B0809050000020004" pitchFamily="49" charset="0"/>
            </a:endParaRPr>
          </a:p>
          <a:p>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f </a:t>
            </a:r>
            <a:r>
              <a:rPr lang="de-DE" b="0" dirty="0">
                <a:solidFill>
                  <a:srgbClr val="8B949E"/>
                </a:solidFill>
                <a:effectLst/>
                <a:latin typeface="Fira Code" panose="020B0809050000020004" pitchFamily="49" charset="0"/>
              </a:rPr>
              <a:t># </a:t>
            </a:r>
            <a:r>
              <a:rPr lang="de-DE" b="0" dirty="0" err="1">
                <a:solidFill>
                  <a:srgbClr val="8B949E"/>
                </a:solidFill>
                <a:effectLst/>
                <a:latin typeface="Fira Code" panose="020B0809050000020004" pitchFamily="49" charset="0"/>
              </a:rPr>
              <a:t>period</a:t>
            </a:r>
            <a:r>
              <a:rPr lang="de-DE" b="0" dirty="0">
                <a:solidFill>
                  <a:srgbClr val="8B949E"/>
                </a:solidFill>
                <a:effectLst/>
                <a:latin typeface="Fira Code" panose="020B0809050000020004" pitchFamily="49" charset="0"/>
              </a:rPr>
              <a:t> [s]</a:t>
            </a:r>
            <a:endParaRPr lang="de-DE" b="0" dirty="0">
              <a:solidFill>
                <a:srgbClr val="E6EDF3"/>
              </a:solidFill>
              <a:effectLst/>
              <a:latin typeface="Fira Code" panose="020B0809050000020004" pitchFamily="49" charset="0"/>
            </a:endParaRPr>
          </a:p>
          <a:p>
            <a:r>
              <a:rPr lang="de-DE" b="0" dirty="0" err="1">
                <a:solidFill>
                  <a:srgbClr val="D2A8FF"/>
                </a:solidFill>
                <a:effectLst/>
                <a:latin typeface="Fira Code" panose="020B0809050000020004" pitchFamily="49" charset="0"/>
              </a:rPr>
              <a:t>square_wave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sgn</a:t>
            </a:r>
            <a:r>
              <a:rPr lang="de-DE" b="0" dirty="0">
                <a:solidFill>
                  <a:srgbClr val="E6EDF3"/>
                </a:solidFill>
                <a:effectLst/>
                <a:latin typeface="Fira Code" panose="020B0809050000020004" pitchFamily="49" charset="0"/>
              </a:rPr>
              <a:t>(sin(</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br>
              <a:rPr lang="de-DE" b="0" dirty="0">
                <a:solidFill>
                  <a:srgbClr val="E6EDF3"/>
                </a:solidFill>
                <a:effectLst/>
                <a:latin typeface="Fira Code" panose="020B0809050000020004" pitchFamily="49" charset="0"/>
              </a:rPr>
            </a:br>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frequency_content</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a:t>
            </a:r>
          </a:p>
          <a:p>
            <a:r>
              <a:rPr lang="de-DE" b="0" dirty="0">
                <a:solidFill>
                  <a:schemeClr val="bg1"/>
                </a:solidFill>
                <a:effectLst/>
                <a:latin typeface="Fira Code" panose="020B0809050000020004" pitchFamily="49" charset="0"/>
              </a:rPr>
              <a:t>    </a:t>
            </a:r>
            <a:r>
              <a:rPr lang="de-DE" b="0" dirty="0" err="1">
                <a:solidFill>
                  <a:srgbClr val="E6EDF3"/>
                </a:solidFill>
                <a:effectLst/>
                <a:latin typeface="Fira Code" panose="020B0809050000020004" pitchFamily="49" charset="0"/>
              </a:rPr>
              <a:t>pure_tone</a:t>
            </a:r>
            <a:r>
              <a:rPr lang="de-DE" b="0" dirty="0">
                <a:solidFill>
                  <a:srgbClr val="E6EDF3"/>
                </a:solidFill>
                <a:effectLst/>
                <a:latin typeface="Fira Code" panose="020B0809050000020004" pitchFamily="49" charset="0"/>
              </a:rPr>
              <a:t>(t)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e</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pi</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i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integrand</a:t>
            </a:r>
            <a:r>
              <a:rPr lang="de-DE" dirty="0">
                <a:solidFill>
                  <a:srgbClr val="E6EDF3"/>
                </a:solidFill>
                <a:effectLst/>
                <a:latin typeface="Fira Code" panose="020B0809050000020004" pitchFamily="49" charset="0"/>
              </a:rPr>
              <a: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D2A8FF"/>
                </a:solidFill>
                <a:effectLst/>
                <a:latin typeface="Fira Code" panose="020B0809050000020004" pitchFamily="49" charset="0"/>
              </a:rPr>
              <a:t>square_wave</a:t>
            </a:r>
            <a:r>
              <a:rPr lang="de-DE" dirty="0">
                <a:solidFill>
                  <a:srgbClr val="E6EDF3"/>
                </a:solidFill>
                <a:effectLst/>
                <a:latin typeface="Fira Code" panose="020B0809050000020004" pitchFamily="49" charset="0"/>
              </a:rPr>
              <a:t>(t) </a:t>
            </a:r>
            <a:r>
              <a:rPr lang="de-DE" dirty="0">
                <a:solidFill>
                  <a:srgbClr val="FF7B72"/>
                </a:solidFill>
                <a:effectLst/>
                <a:latin typeface="Fira Code" panose="020B0809050000020004" pitchFamily="49" charset="0"/>
              </a:rPr>
              <a:t>*</a:t>
            </a:r>
            <a:r>
              <a:rPr lang="de-DE" dirty="0">
                <a:solidFill>
                  <a:srgbClr val="E6EDF3"/>
                </a:solidFill>
                <a:effectLst/>
                <a:latin typeface="Fira Code" panose="020B0809050000020004" pitchFamily="49" charset="0"/>
              </a:rPr>
              <a:t> </a:t>
            </a:r>
            <a:r>
              <a:rPr lang="de-DE" dirty="0" err="1">
                <a:solidFill>
                  <a:srgbClr val="E6EDF3"/>
                </a:solidFill>
                <a:effectLst/>
                <a:latin typeface="Fira Code" panose="020B0809050000020004" pitchFamily="49" charset="0"/>
              </a:rPr>
              <a:t>pure_tone</a:t>
            </a:r>
            <a:r>
              <a:rPr lang="de-DE" dirty="0">
                <a:solidFill>
                  <a:srgbClr val="E6EDF3"/>
                </a:solidFill>
                <a:effectLst/>
                <a:latin typeface="Fira Code" panose="020B0809050000020004" pitchFamily="49" charset="0"/>
              </a:rPr>
              <a:t>(t)</a:t>
            </a:r>
          </a:p>
          <a:p>
            <a:r>
              <a:rPr lang="de-DE" b="0" dirty="0">
                <a:solidFill>
                  <a:srgbClr val="E6EDF3"/>
                </a:solidFill>
                <a:effectLst/>
                <a:latin typeface="Fira Code" panose="020B0809050000020004" pitchFamily="49" charset="0"/>
              </a:rPr>
              <a:t>    </a:t>
            </a:r>
            <a:r>
              <a:rPr lang="de-DE" b="0" dirty="0" err="1">
                <a:solidFill>
                  <a:srgbClr val="FF7B72"/>
                </a:solidFill>
                <a:effectLst/>
                <a:latin typeface="Fira Code" panose="020B0809050000020004" pitchFamily="49" charset="0"/>
              </a:rPr>
              <a:t>return</a:t>
            </a:r>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1</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integrand.integral</a:t>
            </a:r>
            <a:r>
              <a:rPr lang="de-DE" b="0" dirty="0">
                <a:solidFill>
                  <a:srgbClr val="E6EDF3"/>
                </a:solidFill>
                <a:effectLst/>
                <a:latin typeface="Fira Code" panose="020B0809050000020004" pitchFamily="49" charset="0"/>
              </a:rPr>
              <a:t>(t, </a:t>
            </a:r>
            <a:r>
              <a:rPr lang="de-DE" b="0" dirty="0">
                <a:solidFill>
                  <a:srgbClr val="FFA657"/>
                </a:solidFill>
                <a:effectLst/>
                <a:latin typeface="Fira Code" panose="020B0809050000020004" pitchFamily="49" charset="0"/>
              </a:rPr>
              <a:t>a</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0</a:t>
            </a:r>
            <a:r>
              <a:rPr lang="de-DE" b="0" dirty="0">
                <a:solidFill>
                  <a:srgbClr val="E6EDF3"/>
                </a:solidFill>
                <a:effectLst/>
                <a:latin typeface="Fira Code" panose="020B0809050000020004" pitchFamily="49" charset="0"/>
              </a:rPr>
              <a:t>, </a:t>
            </a:r>
            <a:r>
              <a:rPr lang="de-DE" b="0" dirty="0">
                <a:solidFill>
                  <a:srgbClr val="FFA657"/>
                </a:solidFill>
                <a:effectLst/>
                <a:latin typeface="Fira Code" panose="020B0809050000020004" pitchFamily="49" charset="0"/>
              </a:rPr>
              <a:t>b</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T</a:t>
            </a:r>
            <a:r>
              <a:rPr lang="de-DE" b="0" dirty="0">
                <a:solidFill>
                  <a:srgbClr val="E6EDF3"/>
                </a:solidFill>
                <a:effectLst/>
                <a:latin typeface="Fira Code" panose="020B0809050000020004" pitchFamily="49" charset="0"/>
              </a:rPr>
              <a:t>)</a:t>
            </a:r>
          </a:p>
        </p:txBody>
      </p:sp>
      <p:sp>
        <p:nvSpPr>
          <p:cNvPr id="2" name="Rectangle: Rounded Corners 1">
            <a:extLst>
              <a:ext uri="{FF2B5EF4-FFF2-40B4-BE49-F238E27FC236}">
                <a16:creationId xmlns:a16="http://schemas.microsoft.com/office/drawing/2014/main" id="{023199B8-16C7-B5F6-5F4E-246CFEE547DB}"/>
              </a:ext>
            </a:extLst>
          </p:cNvPr>
          <p:cNvSpPr/>
          <p:nvPr/>
        </p:nvSpPr>
        <p:spPr>
          <a:xfrm>
            <a:off x="3925946" y="2260487"/>
            <a:ext cx="8021579" cy="1768998"/>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E9945E14-3668-6E91-CF8D-26AD60FDF5AC}"/>
              </a:ext>
            </a:extLst>
          </p:cNvPr>
          <p:cNvSpPr/>
          <p:nvPr/>
        </p:nvSpPr>
        <p:spPr>
          <a:xfrm>
            <a:off x="3925946" y="4292600"/>
            <a:ext cx="8021579" cy="709249"/>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ADCAD42-A1F6-A31E-8E19-794AD5E7DFFD}"/>
              </a:ext>
            </a:extLst>
          </p:cNvPr>
          <p:cNvSpPr/>
          <p:nvPr/>
        </p:nvSpPr>
        <p:spPr>
          <a:xfrm>
            <a:off x="2275840" y="2494281"/>
            <a:ext cx="1031240" cy="660399"/>
          </a:xfrm>
          <a:prstGeom prst="roundRect">
            <a:avLst>
              <a:gd name="adj" fmla="val 7855"/>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71B8918E-8A3C-AC0B-3EC0-9038E855AC56}"/>
              </a:ext>
            </a:extLst>
          </p:cNvPr>
          <p:cNvSpPr txBox="1"/>
          <p:nvPr/>
        </p:nvSpPr>
        <p:spPr>
          <a:xfrm>
            <a:off x="7126236" y="3693129"/>
            <a:ext cx="331470" cy="369332"/>
          </a:xfrm>
          <a:prstGeom prst="rect">
            <a:avLst/>
          </a:prstGeom>
          <a:noFill/>
        </p:spPr>
        <p:txBody>
          <a:bodyPr wrap="square">
            <a:spAutoFit/>
          </a:bodyPr>
          <a:lstStyle/>
          <a:p>
            <a:r>
              <a:rPr lang="de-DE" b="0" dirty="0">
                <a:solidFill>
                  <a:srgbClr val="FFA657"/>
                </a:solidFill>
                <a:effectLst>
                  <a:glow rad="228600">
                    <a:schemeClr val="accent6">
                      <a:satMod val="175000"/>
                      <a:alpha val="40000"/>
                    </a:schemeClr>
                  </a:glow>
                </a:effectLst>
                <a:latin typeface="Fira Code" panose="020B0809050000020004" pitchFamily="49" charset="0"/>
              </a:rPr>
              <a:t>n</a:t>
            </a:r>
            <a:endParaRPr lang="en-US" dirty="0">
              <a:effectLst>
                <a:glow rad="228600">
                  <a:schemeClr val="accent6">
                    <a:satMod val="175000"/>
                    <a:alpha val="40000"/>
                  </a:schemeClr>
                </a:glow>
              </a:effectLst>
            </a:endParaRPr>
          </a:p>
        </p:txBody>
      </p:sp>
      <p:cxnSp>
        <p:nvCxnSpPr>
          <p:cNvPr id="11" name="Straight Arrow Connector 10">
            <a:extLst>
              <a:ext uri="{FF2B5EF4-FFF2-40B4-BE49-F238E27FC236}">
                <a16:creationId xmlns:a16="http://schemas.microsoft.com/office/drawing/2014/main" id="{B3CAC2B3-410B-422B-318F-B37654EE9FBA}"/>
              </a:ext>
            </a:extLst>
          </p:cNvPr>
          <p:cNvCxnSpPr>
            <a:cxnSpLocks/>
          </p:cNvCxnSpPr>
          <p:nvPr/>
        </p:nvCxnSpPr>
        <p:spPr>
          <a:xfrm flipH="1">
            <a:off x="7483525" y="3513534"/>
            <a:ext cx="453210" cy="208263"/>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0001835"/>
      </p:ext>
    </p:extLst>
  </p:cSld>
  <p:clrMapOvr>
    <a:masterClrMapping/>
  </p:clrMapOvr>
  <mc:AlternateContent xmlns:mc="http://schemas.openxmlformats.org/markup-compatibility/2006" xmlns:p159="http://schemas.microsoft.com/office/powerpoint/2015/09/main">
    <mc:Choice Requires="p159">
      <p:transition spd="med">
        <p159:morph option="byWord"/>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P spid="1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Sampling &amp; audio files</a:t>
            </a:r>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cxnSp>
        <p:nvCxnSpPr>
          <p:cNvPr id="18" name="Straight Arrow Connector 17">
            <a:extLst>
              <a:ext uri="{FF2B5EF4-FFF2-40B4-BE49-F238E27FC236}">
                <a16:creationId xmlns:a16="http://schemas.microsoft.com/office/drawing/2014/main" id="{95F40216-7A16-9D0D-B97E-6D22B6DB4C82}"/>
              </a:ext>
            </a:extLst>
          </p:cNvPr>
          <p:cNvCxnSpPr>
            <a:cxnSpLocks/>
          </p:cNvCxnSpPr>
          <p:nvPr/>
        </p:nvCxnSpPr>
        <p:spPr>
          <a:xfrm>
            <a:off x="5027930" y="315595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2ED6E3-008D-2C2D-4646-2FD206ADA75A}"/>
              </a:ext>
            </a:extLst>
          </p:cNvPr>
          <p:cNvCxnSpPr>
            <a:cxnSpLocks/>
          </p:cNvCxnSpPr>
          <p:nvPr/>
        </p:nvCxnSpPr>
        <p:spPr>
          <a:xfrm flipV="1">
            <a:off x="5027930" y="223420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B816F2-6FA6-5520-3652-AAF8A5199107}"/>
              </a:ext>
            </a:extLst>
          </p:cNvPr>
          <p:cNvCxnSpPr>
            <a:cxnSpLocks/>
          </p:cNvCxnSpPr>
          <p:nvPr/>
        </p:nvCxnSpPr>
        <p:spPr>
          <a:xfrm flipV="1">
            <a:off x="5855547" y="249495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AADB0B-554C-084A-44CC-3312DAF66A42}"/>
              </a:ext>
            </a:extLst>
          </p:cNvPr>
          <p:cNvCxnSpPr>
            <a:cxnSpLocks/>
          </p:cNvCxnSpPr>
          <p:nvPr/>
        </p:nvCxnSpPr>
        <p:spPr>
          <a:xfrm>
            <a:off x="5027930" y="249495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63AF75-00A3-19F4-2C42-296BF390DDB3}"/>
              </a:ext>
            </a:extLst>
          </p:cNvPr>
          <p:cNvCxnSpPr>
            <a:cxnSpLocks/>
          </p:cNvCxnSpPr>
          <p:nvPr/>
        </p:nvCxnSpPr>
        <p:spPr>
          <a:xfrm>
            <a:off x="5855547" y="381694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5AD079-BD05-D40C-C490-F042B5973100}"/>
                  </a:ext>
                </a:extLst>
              </p:cNvPr>
              <p:cNvSpPr txBox="1"/>
              <p:nvPr/>
            </p:nvSpPr>
            <p:spPr>
              <a:xfrm>
                <a:off x="6518028" y="269997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24" name="TextBox 23">
                <a:extLst>
                  <a:ext uri="{FF2B5EF4-FFF2-40B4-BE49-F238E27FC236}">
                    <a16:creationId xmlns:a16="http://schemas.microsoft.com/office/drawing/2014/main" id="{BD5AD079-BD05-D40C-C490-F042B5973100}"/>
                  </a:ext>
                </a:extLst>
              </p:cNvPr>
              <p:cNvSpPr txBox="1">
                <a:spLocks noRot="1" noChangeAspect="1" noMove="1" noResize="1" noEditPoints="1" noAdjustHandles="1" noChangeArrowheads="1" noChangeShapeType="1" noTextEdit="1"/>
              </p:cNvSpPr>
              <p:nvPr/>
            </p:nvSpPr>
            <p:spPr>
              <a:xfrm>
                <a:off x="6518028" y="2699977"/>
                <a:ext cx="380489" cy="369332"/>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BAC25EED-197C-3698-BC6C-2265B4CABE37}"/>
              </a:ext>
            </a:extLst>
          </p:cNvPr>
          <p:cNvCxnSpPr>
            <a:cxnSpLocks/>
          </p:cNvCxnSpPr>
          <p:nvPr/>
        </p:nvCxnSpPr>
        <p:spPr>
          <a:xfrm flipV="1">
            <a:off x="6682105" y="307022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D4EC730-84F5-2F5B-82E5-9E2634030DCD}"/>
                  </a:ext>
                </a:extLst>
              </p:cNvPr>
              <p:cNvSpPr txBox="1"/>
              <p:nvPr/>
            </p:nvSpPr>
            <p:spPr>
              <a:xfrm>
                <a:off x="4628616" y="296393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FD4EC730-84F5-2F5B-82E5-9E2634030DCD}"/>
                  </a:ext>
                </a:extLst>
              </p:cNvPr>
              <p:cNvSpPr txBox="1">
                <a:spLocks noRot="1" noChangeAspect="1" noMove="1" noResize="1" noEditPoints="1" noAdjustHandles="1" noChangeArrowheads="1" noChangeShapeType="1" noTextEdit="1"/>
              </p:cNvSpPr>
              <p:nvPr/>
            </p:nvSpPr>
            <p:spPr>
              <a:xfrm>
                <a:off x="4628616" y="2963937"/>
                <a:ext cx="36580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D3DEF02-2781-57E9-E285-659AF27E5AEE}"/>
                  </a:ext>
                </a:extLst>
              </p:cNvPr>
              <p:cNvSpPr txBox="1"/>
              <p:nvPr/>
            </p:nvSpPr>
            <p:spPr>
              <a:xfrm>
                <a:off x="4628616" y="231941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3D3DEF02-2781-57E9-E285-659AF27E5AEE}"/>
                  </a:ext>
                </a:extLst>
              </p:cNvPr>
              <p:cNvSpPr txBox="1">
                <a:spLocks noRot="1" noChangeAspect="1" noMove="1" noResize="1" noEditPoints="1" noAdjustHandles="1" noChangeArrowheads="1" noChangeShapeType="1" noTextEdit="1"/>
              </p:cNvSpPr>
              <p:nvPr/>
            </p:nvSpPr>
            <p:spPr>
              <a:xfrm>
                <a:off x="4628616" y="2319412"/>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E7628F4-70A6-9C28-73CA-37784AC0585C}"/>
                  </a:ext>
                </a:extLst>
              </p:cNvPr>
              <p:cNvSpPr txBox="1"/>
              <p:nvPr/>
            </p:nvSpPr>
            <p:spPr>
              <a:xfrm>
                <a:off x="4598851" y="355766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28" name="TextBox 27">
                <a:extLst>
                  <a:ext uri="{FF2B5EF4-FFF2-40B4-BE49-F238E27FC236}">
                    <a16:creationId xmlns:a16="http://schemas.microsoft.com/office/drawing/2014/main" id="{3E7628F4-70A6-9C28-73CA-37784AC0585C}"/>
                  </a:ext>
                </a:extLst>
              </p:cNvPr>
              <p:cNvSpPr txBox="1">
                <a:spLocks noRot="1" noChangeAspect="1" noMove="1" noResize="1" noEditPoints="1" noAdjustHandles="1" noChangeArrowheads="1" noChangeShapeType="1" noTextEdit="1"/>
              </p:cNvSpPr>
              <p:nvPr/>
            </p:nvSpPr>
            <p:spPr>
              <a:xfrm>
                <a:off x="4598851" y="3557662"/>
                <a:ext cx="383438" cy="369332"/>
              </a:xfrm>
              <a:prstGeom prst="rect">
                <a:avLst/>
              </a:prstGeom>
              <a:blipFill>
                <a:blip r:embed="rId8"/>
                <a:stretch>
                  <a:fillRect l="-1269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B5C146D-C987-43E5-D42B-F4116B4139D9}"/>
                  </a:ext>
                </a:extLst>
              </p:cNvPr>
              <p:cNvSpPr txBox="1"/>
              <p:nvPr/>
            </p:nvSpPr>
            <p:spPr>
              <a:xfrm>
                <a:off x="3172636" y="4107419"/>
                <a:ext cx="5846729" cy="737189"/>
              </a:xfrm>
              <a:prstGeom prst="rect">
                <a:avLst/>
              </a:prstGeom>
              <a:noFill/>
            </p:spPr>
            <p:txBody>
              <a:bodyPr wrap="none" rtlCol="0">
                <a:spAutoFit/>
              </a:bodyPr>
              <a:lstStyle/>
              <a:p>
                <a:r>
                  <a:rPr lang="en-US" sz="2400" dirty="0" err="1">
                    <a:latin typeface="Fira Code" panose="020B0809050000020004" pitchFamily="49" charset="0"/>
                    <a:ea typeface="Fira Code" panose="020B0809050000020004" pitchFamily="49" charset="0"/>
                  </a:rPr>
                  <a:t>square_wave</a:t>
                </a:r>
                <a:r>
                  <a:rPr lang="en-US" sz="2400" dirty="0">
                    <a:latin typeface="Fira Code" panose="020B0809050000020004" pitchFamily="49" charset="0"/>
                    <a:ea typeface="Fira Code" panose="020B0809050000020004" pitchFamily="49" charset="0"/>
                  </a:rPr>
                  <a:t>(t) </a:t>
                </a:r>
                <a14:m>
                  <m:oMath xmlns:m="http://schemas.openxmlformats.org/officeDocument/2006/math">
                    <m:r>
                      <a:rPr lang="de-DE" sz="2800" b="0" i="1" smtClean="0">
                        <a:latin typeface="Cambria Math" panose="02040503050406030204" pitchFamily="18" charset="0"/>
                      </a:rPr>
                      <m:t>=</m:t>
                    </m:r>
                    <m:func>
                      <m:funcPr>
                        <m:ctrlPr>
                          <a:rPr lang="de-DE" sz="2800" b="0" i="1" smtClean="0">
                            <a:latin typeface="Cambria Math" panose="02040503050406030204" pitchFamily="18" charset="0"/>
                          </a:rPr>
                        </m:ctrlPr>
                      </m:funcPr>
                      <m:fName>
                        <m:r>
                          <m:rPr>
                            <m:sty m:val="p"/>
                          </m:rPr>
                          <a:rPr lang="de-DE" sz="2800" b="0" i="0" smtClean="0">
                            <a:latin typeface="Cambria Math" panose="02040503050406030204" pitchFamily="18" charset="0"/>
                          </a:rPr>
                          <m:t>sgn</m:t>
                        </m:r>
                      </m:fName>
                      <m:e>
                        <m:d>
                          <m:dPr>
                            <m:ctrlPr>
                              <a:rPr lang="de-DE" sz="2800" b="0" i="1" smtClean="0">
                                <a:latin typeface="Cambria Math" panose="02040503050406030204" pitchFamily="18" charset="0"/>
                              </a:rPr>
                            </m:ctrlPr>
                          </m:dPr>
                          <m:e>
                            <m:func>
                              <m:funcPr>
                                <m:ctrlPr>
                                  <a:rPr lang="de-DE" sz="2800" b="0" i="1" smtClean="0">
                                    <a:latin typeface="Cambria Math" panose="02040503050406030204" pitchFamily="18" charset="0"/>
                                  </a:rPr>
                                </m:ctrlPr>
                              </m:funcPr>
                              <m:fName>
                                <m:r>
                                  <m:rPr>
                                    <m:sty m:val="p"/>
                                  </m:rPr>
                                  <a:rPr lang="de-DE" sz="2800" b="0" i="0" smtClean="0">
                                    <a:latin typeface="Cambria Math" panose="02040503050406030204" pitchFamily="18" charset="0"/>
                                  </a:rPr>
                                  <m:t>sin</m:t>
                                </m:r>
                              </m:fName>
                              <m:e>
                                <m:d>
                                  <m:dPr>
                                    <m:ctrlPr>
                                      <a:rPr lang="de-DE" sz="2800" b="0" i="1" smtClean="0">
                                        <a:latin typeface="Cambria Math" panose="02040503050406030204" pitchFamily="18" charset="0"/>
                                      </a:rPr>
                                    </m:ctrlPr>
                                  </m:dPr>
                                  <m:e>
                                    <m:r>
                                      <a:rPr lang="de-DE" sz="2800" b="0" i="1" smtClean="0">
                                        <a:latin typeface="Cambria Math" panose="02040503050406030204" pitchFamily="18" charset="0"/>
                                      </a:rPr>
                                      <m:t>2</m:t>
                                    </m:r>
                                    <m:r>
                                      <a:rPr lang="de-DE" sz="2800" b="0" i="1" smtClean="0">
                                        <a:latin typeface="Cambria Math" panose="02040503050406030204" pitchFamily="18" charset="0"/>
                                      </a:rPr>
                                      <m:t>𝜋</m:t>
                                    </m:r>
                                    <m:f>
                                      <m:fPr>
                                        <m:ctrlPr>
                                          <a:rPr lang="de-DE" sz="2800" b="0" i="1" smtClean="0">
                                            <a:latin typeface="Cambria Math" panose="02040503050406030204" pitchFamily="18" charset="0"/>
                                          </a:rPr>
                                        </m:ctrlPr>
                                      </m:fPr>
                                      <m:num>
                                        <m:r>
                                          <a:rPr lang="de-DE" sz="2800" b="0" i="1" smtClean="0">
                                            <a:latin typeface="Cambria Math" panose="02040503050406030204" pitchFamily="18" charset="0"/>
                                          </a:rPr>
                                          <m:t>𝑡</m:t>
                                        </m:r>
                                      </m:num>
                                      <m:den>
                                        <m:r>
                                          <a:rPr lang="de-DE" sz="2800" b="0" i="1" smtClean="0">
                                            <a:latin typeface="Cambria Math" panose="02040503050406030204" pitchFamily="18" charset="0"/>
                                          </a:rPr>
                                          <m:t>𝑇</m:t>
                                        </m:r>
                                      </m:den>
                                    </m:f>
                                  </m:e>
                                </m:d>
                              </m:e>
                            </m:func>
                          </m:e>
                        </m:d>
                      </m:e>
                    </m:func>
                  </m:oMath>
                </a14:m>
                <a:endParaRPr lang="en-US" sz="2400" dirty="0"/>
              </a:p>
            </p:txBody>
          </p:sp>
        </mc:Choice>
        <mc:Fallback xmlns="">
          <p:sp>
            <p:nvSpPr>
              <p:cNvPr id="29" name="TextBox 28">
                <a:extLst>
                  <a:ext uri="{FF2B5EF4-FFF2-40B4-BE49-F238E27FC236}">
                    <a16:creationId xmlns:a16="http://schemas.microsoft.com/office/drawing/2014/main" id="{EB5C146D-C987-43E5-D42B-F4116B4139D9}"/>
                  </a:ext>
                </a:extLst>
              </p:cNvPr>
              <p:cNvSpPr txBox="1">
                <a:spLocks noRot="1" noChangeAspect="1" noMove="1" noResize="1" noEditPoints="1" noAdjustHandles="1" noChangeArrowheads="1" noChangeShapeType="1" noTextEdit="1"/>
              </p:cNvSpPr>
              <p:nvPr/>
            </p:nvSpPr>
            <p:spPr>
              <a:xfrm>
                <a:off x="3172636" y="4107419"/>
                <a:ext cx="5846729" cy="737189"/>
              </a:xfrm>
              <a:prstGeom prst="rect">
                <a:avLst/>
              </a:prstGeom>
              <a:blipFill>
                <a:blip r:embed="rId9"/>
                <a:stretch>
                  <a:fillRect l="-1563" b="-4132"/>
                </a:stretch>
              </a:blipFill>
            </p:spPr>
            <p:txBody>
              <a:bodyPr/>
              <a:lstStyle/>
              <a:p>
                <a:r>
                  <a:rPr lang="en-US">
                    <a:noFill/>
                  </a:rPr>
                  <a:t> </a:t>
                </a:r>
              </a:p>
            </p:txBody>
          </p:sp>
        </mc:Fallback>
      </mc:AlternateContent>
    </p:spTree>
    <p:extLst>
      <p:ext uri="{BB962C8B-B14F-4D97-AF65-F5344CB8AC3E}">
        <p14:creationId xmlns:p14="http://schemas.microsoft.com/office/powerpoint/2010/main" val="3916289246"/>
      </p:ext>
    </p:extLst>
  </p:cSld>
  <p:clrMapOvr>
    <a:masterClrMapping/>
  </p:clrMapOvr>
  <p:transition spd="med">
    <p:strips dir="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Sampling &amp; audio files</a:t>
            </a:r>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cxnSp>
        <p:nvCxnSpPr>
          <p:cNvPr id="18" name="Straight Arrow Connector 17">
            <a:extLst>
              <a:ext uri="{FF2B5EF4-FFF2-40B4-BE49-F238E27FC236}">
                <a16:creationId xmlns:a16="http://schemas.microsoft.com/office/drawing/2014/main" id="{95F40216-7A16-9D0D-B97E-6D22B6DB4C82}"/>
              </a:ext>
            </a:extLst>
          </p:cNvPr>
          <p:cNvCxnSpPr>
            <a:cxnSpLocks/>
          </p:cNvCxnSpPr>
          <p:nvPr/>
        </p:nvCxnSpPr>
        <p:spPr>
          <a:xfrm>
            <a:off x="5027930" y="2546350"/>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632ED6E3-008D-2C2D-4646-2FD206ADA75A}"/>
              </a:ext>
            </a:extLst>
          </p:cNvPr>
          <p:cNvCxnSpPr>
            <a:cxnSpLocks/>
          </p:cNvCxnSpPr>
          <p:nvPr/>
        </p:nvCxnSpPr>
        <p:spPr>
          <a:xfrm flipV="1">
            <a:off x="5027930" y="1624603"/>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0B816F2-6FA6-5520-3652-AAF8A5199107}"/>
              </a:ext>
            </a:extLst>
          </p:cNvPr>
          <p:cNvCxnSpPr>
            <a:cxnSpLocks/>
          </p:cNvCxnSpPr>
          <p:nvPr/>
        </p:nvCxnSpPr>
        <p:spPr>
          <a:xfrm flipV="1">
            <a:off x="5855547" y="1885352"/>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DBAADB0B-554C-084A-44CC-3312DAF66A42}"/>
              </a:ext>
            </a:extLst>
          </p:cNvPr>
          <p:cNvCxnSpPr>
            <a:cxnSpLocks/>
          </p:cNvCxnSpPr>
          <p:nvPr/>
        </p:nvCxnSpPr>
        <p:spPr>
          <a:xfrm>
            <a:off x="5027930" y="1885352"/>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363AF75-00A3-19F4-2C42-296BF390DDB3}"/>
              </a:ext>
            </a:extLst>
          </p:cNvPr>
          <p:cNvCxnSpPr>
            <a:cxnSpLocks/>
          </p:cNvCxnSpPr>
          <p:nvPr/>
        </p:nvCxnSpPr>
        <p:spPr>
          <a:xfrm>
            <a:off x="5855547" y="320734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5AD079-BD05-D40C-C490-F042B5973100}"/>
                  </a:ext>
                </a:extLst>
              </p:cNvPr>
              <p:cNvSpPr txBox="1"/>
              <p:nvPr/>
            </p:nvSpPr>
            <p:spPr>
              <a:xfrm>
                <a:off x="6518028" y="2090377"/>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24" name="TextBox 23">
                <a:extLst>
                  <a:ext uri="{FF2B5EF4-FFF2-40B4-BE49-F238E27FC236}">
                    <a16:creationId xmlns:a16="http://schemas.microsoft.com/office/drawing/2014/main" id="{BD5AD079-BD05-D40C-C490-F042B5973100}"/>
                  </a:ext>
                </a:extLst>
              </p:cNvPr>
              <p:cNvSpPr txBox="1">
                <a:spLocks noRot="1" noChangeAspect="1" noMove="1" noResize="1" noEditPoints="1" noAdjustHandles="1" noChangeArrowheads="1" noChangeShapeType="1" noTextEdit="1"/>
              </p:cNvSpPr>
              <p:nvPr/>
            </p:nvSpPr>
            <p:spPr>
              <a:xfrm>
                <a:off x="6518028" y="2090377"/>
                <a:ext cx="380489" cy="369332"/>
              </a:xfrm>
              <a:prstGeom prst="rect">
                <a:avLst/>
              </a:prstGeom>
              <a:blipFill>
                <a:blip r:embed="rId5"/>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BAC25EED-197C-3698-BC6C-2265B4CABE37}"/>
              </a:ext>
            </a:extLst>
          </p:cNvPr>
          <p:cNvCxnSpPr>
            <a:cxnSpLocks/>
          </p:cNvCxnSpPr>
          <p:nvPr/>
        </p:nvCxnSpPr>
        <p:spPr>
          <a:xfrm flipV="1">
            <a:off x="6682105" y="2460625"/>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D4EC730-84F5-2F5B-82E5-9E2634030DCD}"/>
                  </a:ext>
                </a:extLst>
              </p:cNvPr>
              <p:cNvSpPr txBox="1"/>
              <p:nvPr/>
            </p:nvSpPr>
            <p:spPr>
              <a:xfrm>
                <a:off x="4628616" y="2354337"/>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26" name="TextBox 25">
                <a:extLst>
                  <a:ext uri="{FF2B5EF4-FFF2-40B4-BE49-F238E27FC236}">
                    <a16:creationId xmlns:a16="http://schemas.microsoft.com/office/drawing/2014/main" id="{FD4EC730-84F5-2F5B-82E5-9E2634030DCD}"/>
                  </a:ext>
                </a:extLst>
              </p:cNvPr>
              <p:cNvSpPr txBox="1">
                <a:spLocks noRot="1" noChangeAspect="1" noMove="1" noResize="1" noEditPoints="1" noAdjustHandles="1" noChangeArrowheads="1" noChangeShapeType="1" noTextEdit="1"/>
              </p:cNvSpPr>
              <p:nvPr/>
            </p:nvSpPr>
            <p:spPr>
              <a:xfrm>
                <a:off x="4628616" y="2354337"/>
                <a:ext cx="36580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3D3DEF02-2781-57E9-E285-659AF27E5AEE}"/>
                  </a:ext>
                </a:extLst>
              </p:cNvPr>
              <p:cNvSpPr txBox="1"/>
              <p:nvPr/>
            </p:nvSpPr>
            <p:spPr>
              <a:xfrm>
                <a:off x="4628616" y="1709812"/>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27" name="TextBox 26">
                <a:extLst>
                  <a:ext uri="{FF2B5EF4-FFF2-40B4-BE49-F238E27FC236}">
                    <a16:creationId xmlns:a16="http://schemas.microsoft.com/office/drawing/2014/main" id="{3D3DEF02-2781-57E9-E285-659AF27E5AEE}"/>
                  </a:ext>
                </a:extLst>
              </p:cNvPr>
              <p:cNvSpPr txBox="1">
                <a:spLocks noRot="1" noChangeAspect="1" noMove="1" noResize="1" noEditPoints="1" noAdjustHandles="1" noChangeArrowheads="1" noChangeShapeType="1" noTextEdit="1"/>
              </p:cNvSpPr>
              <p:nvPr/>
            </p:nvSpPr>
            <p:spPr>
              <a:xfrm>
                <a:off x="4628616" y="1709812"/>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E7628F4-70A6-9C28-73CA-37784AC0585C}"/>
                  </a:ext>
                </a:extLst>
              </p:cNvPr>
              <p:cNvSpPr txBox="1"/>
              <p:nvPr/>
            </p:nvSpPr>
            <p:spPr>
              <a:xfrm>
                <a:off x="4598851" y="2948062"/>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28" name="TextBox 27">
                <a:extLst>
                  <a:ext uri="{FF2B5EF4-FFF2-40B4-BE49-F238E27FC236}">
                    <a16:creationId xmlns:a16="http://schemas.microsoft.com/office/drawing/2014/main" id="{3E7628F4-70A6-9C28-73CA-37784AC0585C}"/>
                  </a:ext>
                </a:extLst>
              </p:cNvPr>
              <p:cNvSpPr txBox="1">
                <a:spLocks noRot="1" noChangeAspect="1" noMove="1" noResize="1" noEditPoints="1" noAdjustHandles="1" noChangeArrowheads="1" noChangeShapeType="1" noTextEdit="1"/>
              </p:cNvSpPr>
              <p:nvPr/>
            </p:nvSpPr>
            <p:spPr>
              <a:xfrm>
                <a:off x="4598851" y="2948062"/>
                <a:ext cx="383438" cy="369332"/>
              </a:xfrm>
              <a:prstGeom prst="rect">
                <a:avLst/>
              </a:prstGeom>
              <a:blipFill>
                <a:blip r:embed="rId8"/>
                <a:stretch>
                  <a:fillRect l="-12698"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EB5C146D-C987-43E5-D42B-F4116B4139D9}"/>
                  </a:ext>
                </a:extLst>
              </p:cNvPr>
              <p:cNvSpPr txBox="1"/>
              <p:nvPr/>
            </p:nvSpPr>
            <p:spPr>
              <a:xfrm>
                <a:off x="3172636" y="3321136"/>
                <a:ext cx="5846729" cy="737189"/>
              </a:xfrm>
              <a:prstGeom prst="rect">
                <a:avLst/>
              </a:prstGeom>
              <a:noFill/>
            </p:spPr>
            <p:txBody>
              <a:bodyPr wrap="none" rtlCol="0">
                <a:spAutoFit/>
              </a:bodyPr>
              <a:lstStyle/>
              <a:p>
                <a:r>
                  <a:rPr lang="en-US" sz="2400" dirty="0" err="1">
                    <a:latin typeface="Fira Code" panose="020B0809050000020004" pitchFamily="49" charset="0"/>
                    <a:ea typeface="Fira Code" panose="020B0809050000020004" pitchFamily="49" charset="0"/>
                  </a:rPr>
                  <a:t>square_wave</a:t>
                </a:r>
                <a:r>
                  <a:rPr lang="en-US" sz="2400" dirty="0">
                    <a:latin typeface="Fira Code" panose="020B0809050000020004" pitchFamily="49" charset="0"/>
                    <a:ea typeface="Fira Code" panose="020B0809050000020004" pitchFamily="49" charset="0"/>
                  </a:rPr>
                  <a:t>(t) </a:t>
                </a:r>
                <a14:m>
                  <m:oMath xmlns:m="http://schemas.openxmlformats.org/officeDocument/2006/math">
                    <m:r>
                      <a:rPr lang="de-DE" sz="2800" b="0" i="1" smtClean="0">
                        <a:latin typeface="Cambria Math" panose="02040503050406030204" pitchFamily="18" charset="0"/>
                      </a:rPr>
                      <m:t>=</m:t>
                    </m:r>
                    <m:func>
                      <m:funcPr>
                        <m:ctrlPr>
                          <a:rPr lang="de-DE" sz="2800" b="0" i="1" smtClean="0">
                            <a:latin typeface="Cambria Math" panose="02040503050406030204" pitchFamily="18" charset="0"/>
                          </a:rPr>
                        </m:ctrlPr>
                      </m:funcPr>
                      <m:fName>
                        <m:r>
                          <m:rPr>
                            <m:sty m:val="p"/>
                          </m:rPr>
                          <a:rPr lang="de-DE" sz="2800" b="0" i="0" smtClean="0">
                            <a:latin typeface="Cambria Math" panose="02040503050406030204" pitchFamily="18" charset="0"/>
                          </a:rPr>
                          <m:t>sgn</m:t>
                        </m:r>
                      </m:fName>
                      <m:e>
                        <m:d>
                          <m:dPr>
                            <m:ctrlPr>
                              <a:rPr lang="de-DE" sz="2800" b="0" i="1" smtClean="0">
                                <a:latin typeface="Cambria Math" panose="02040503050406030204" pitchFamily="18" charset="0"/>
                              </a:rPr>
                            </m:ctrlPr>
                          </m:dPr>
                          <m:e>
                            <m:func>
                              <m:funcPr>
                                <m:ctrlPr>
                                  <a:rPr lang="de-DE" sz="2800" b="0" i="1" smtClean="0">
                                    <a:latin typeface="Cambria Math" panose="02040503050406030204" pitchFamily="18" charset="0"/>
                                  </a:rPr>
                                </m:ctrlPr>
                              </m:funcPr>
                              <m:fName>
                                <m:r>
                                  <m:rPr>
                                    <m:sty m:val="p"/>
                                  </m:rPr>
                                  <a:rPr lang="de-DE" sz="2800" b="0" i="0" smtClean="0">
                                    <a:latin typeface="Cambria Math" panose="02040503050406030204" pitchFamily="18" charset="0"/>
                                  </a:rPr>
                                  <m:t>sin</m:t>
                                </m:r>
                              </m:fName>
                              <m:e>
                                <m:d>
                                  <m:dPr>
                                    <m:ctrlPr>
                                      <a:rPr lang="de-DE" sz="2800" b="0" i="1" smtClean="0">
                                        <a:latin typeface="Cambria Math" panose="02040503050406030204" pitchFamily="18" charset="0"/>
                                      </a:rPr>
                                    </m:ctrlPr>
                                  </m:dPr>
                                  <m:e>
                                    <m:r>
                                      <a:rPr lang="de-DE" sz="2800" b="0" i="1" smtClean="0">
                                        <a:latin typeface="Cambria Math" panose="02040503050406030204" pitchFamily="18" charset="0"/>
                                      </a:rPr>
                                      <m:t>2</m:t>
                                    </m:r>
                                    <m:r>
                                      <a:rPr lang="de-DE" sz="2800" b="0" i="1" smtClean="0">
                                        <a:latin typeface="Cambria Math" panose="02040503050406030204" pitchFamily="18" charset="0"/>
                                      </a:rPr>
                                      <m:t>𝜋</m:t>
                                    </m:r>
                                    <m:f>
                                      <m:fPr>
                                        <m:ctrlPr>
                                          <a:rPr lang="de-DE" sz="2800" b="0" i="1" smtClean="0">
                                            <a:latin typeface="Cambria Math" panose="02040503050406030204" pitchFamily="18" charset="0"/>
                                          </a:rPr>
                                        </m:ctrlPr>
                                      </m:fPr>
                                      <m:num>
                                        <m:r>
                                          <a:rPr lang="de-DE" sz="2800" b="0" i="1" smtClean="0">
                                            <a:latin typeface="Cambria Math" panose="02040503050406030204" pitchFamily="18" charset="0"/>
                                          </a:rPr>
                                          <m:t>𝑡</m:t>
                                        </m:r>
                                      </m:num>
                                      <m:den>
                                        <m:r>
                                          <a:rPr lang="de-DE" sz="2800" b="0" i="1" smtClean="0">
                                            <a:latin typeface="Cambria Math" panose="02040503050406030204" pitchFamily="18" charset="0"/>
                                          </a:rPr>
                                          <m:t>𝑇</m:t>
                                        </m:r>
                                      </m:den>
                                    </m:f>
                                  </m:e>
                                </m:d>
                              </m:e>
                            </m:func>
                          </m:e>
                        </m:d>
                      </m:e>
                    </m:func>
                  </m:oMath>
                </a14:m>
                <a:endParaRPr lang="en-US" sz="2400" dirty="0"/>
              </a:p>
            </p:txBody>
          </p:sp>
        </mc:Choice>
        <mc:Fallback xmlns="">
          <p:sp>
            <p:nvSpPr>
              <p:cNvPr id="29" name="TextBox 28">
                <a:extLst>
                  <a:ext uri="{FF2B5EF4-FFF2-40B4-BE49-F238E27FC236}">
                    <a16:creationId xmlns:a16="http://schemas.microsoft.com/office/drawing/2014/main" id="{EB5C146D-C987-43E5-D42B-F4116B4139D9}"/>
                  </a:ext>
                </a:extLst>
              </p:cNvPr>
              <p:cNvSpPr txBox="1">
                <a:spLocks noRot="1" noChangeAspect="1" noMove="1" noResize="1" noEditPoints="1" noAdjustHandles="1" noChangeArrowheads="1" noChangeShapeType="1" noTextEdit="1"/>
              </p:cNvSpPr>
              <p:nvPr/>
            </p:nvSpPr>
            <p:spPr>
              <a:xfrm>
                <a:off x="3172636" y="3321136"/>
                <a:ext cx="5846729" cy="737189"/>
              </a:xfrm>
              <a:prstGeom prst="rect">
                <a:avLst/>
              </a:prstGeom>
              <a:blipFill>
                <a:blip r:embed="rId9"/>
                <a:stretch>
                  <a:fillRect l="-1563" b="-4132"/>
                </a:stretch>
              </a:blipFill>
            </p:spPr>
            <p:txBody>
              <a:bodyPr/>
              <a:lstStyle/>
              <a:p>
                <a:r>
                  <a:rPr lang="en-US">
                    <a:noFill/>
                  </a:rPr>
                  <a:t> </a:t>
                </a:r>
              </a:p>
            </p:txBody>
          </p:sp>
        </mc:Fallback>
      </mc:AlternateContent>
      <p:sp>
        <p:nvSpPr>
          <p:cNvPr id="2" name="Rectangle: Rounded Corners 1">
            <a:extLst>
              <a:ext uri="{FF2B5EF4-FFF2-40B4-BE49-F238E27FC236}">
                <a16:creationId xmlns:a16="http://schemas.microsoft.com/office/drawing/2014/main" id="{16F1E977-F307-2507-ECB6-9D154152CDD4}"/>
              </a:ext>
            </a:extLst>
          </p:cNvPr>
          <p:cNvSpPr/>
          <p:nvPr/>
        </p:nvSpPr>
        <p:spPr>
          <a:xfrm>
            <a:off x="1212850" y="4599063"/>
            <a:ext cx="10171374" cy="84285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47B6AEA-3582-1A08-5149-8B3ECA34DC5B}"/>
              </a:ext>
            </a:extLst>
          </p:cNvPr>
          <p:cNvSpPr txBox="1"/>
          <p:nvPr/>
        </p:nvSpPr>
        <p:spPr>
          <a:xfrm>
            <a:off x="1212850" y="4695707"/>
            <a:ext cx="10171374" cy="646331"/>
          </a:xfrm>
          <a:prstGeom prst="rect">
            <a:avLst/>
          </a:prstGeom>
          <a:noFill/>
        </p:spPr>
        <p:txBody>
          <a:bodyPr wrap="none" rtlCol="0">
            <a:spAutoFit/>
          </a:bodyPr>
          <a:lstStyle/>
          <a:p>
            <a:r>
              <a:rPr lang="en-US" b="0" dirty="0">
                <a:solidFill>
                  <a:srgbClr val="8B949E"/>
                </a:solidFill>
                <a:effectLst/>
                <a:latin typeface="Fira Code" panose="020B0809050000020004" pitchFamily="49" charset="0"/>
              </a:rPr>
              <a:t># Import a wave file into </a:t>
            </a:r>
            <a:r>
              <a:rPr lang="en-US" b="0" dirty="0" err="1">
                <a:solidFill>
                  <a:srgbClr val="8B949E"/>
                </a:solidFill>
                <a:effectLst/>
                <a:latin typeface="Fira Code" panose="020B0809050000020004" pitchFamily="49" charset="0"/>
              </a:rPr>
              <a:t>SageMath</a:t>
            </a:r>
            <a:endParaRPr lang="en-US" b="0" dirty="0">
              <a:solidFill>
                <a:srgbClr val="E6EDF3"/>
              </a:solidFill>
              <a:effectLst/>
              <a:latin typeface="Fira Code" panose="020B0809050000020004" pitchFamily="49" charset="0"/>
            </a:endParaRPr>
          </a:p>
          <a:p>
            <a:r>
              <a:rPr lang="en-US" b="0" dirty="0" err="1">
                <a:solidFill>
                  <a:srgbClr val="E6EDF3"/>
                </a:solidFill>
                <a:effectLst/>
                <a:latin typeface="Fira Code" panose="020B0809050000020004" pitchFamily="49" charset="0"/>
              </a:rPr>
              <a:t>sample_rate</a:t>
            </a:r>
            <a:r>
              <a:rPr lang="en-US" b="0" dirty="0">
                <a:solidFill>
                  <a:srgbClr val="E6EDF3"/>
                </a:solidFill>
                <a:effectLst/>
                <a:latin typeface="Fira Code" panose="020B0809050000020004" pitchFamily="49" charset="0"/>
              </a:rPr>
              <a:t>, </a:t>
            </a:r>
            <a:r>
              <a:rPr lang="en-US" b="0" dirty="0" err="1">
                <a:solidFill>
                  <a:srgbClr val="E6EDF3"/>
                </a:solidFill>
                <a:effectLst/>
                <a:latin typeface="Fira Code" panose="020B0809050000020004" pitchFamily="49" charset="0"/>
              </a:rPr>
              <a:t>wav_data</a:t>
            </a:r>
            <a:r>
              <a:rPr lang="en-US" b="0" dirty="0">
                <a:solidFill>
                  <a:srgbClr val="E6EDF3"/>
                </a:solidFill>
                <a:effectLst/>
                <a:latin typeface="Fira Code" panose="020B0809050000020004" pitchFamily="49" charset="0"/>
              </a:rPr>
              <a:t> </a:t>
            </a:r>
            <a:r>
              <a:rPr lang="en-US" b="0" dirty="0">
                <a:solidFill>
                  <a:srgbClr val="FF7B72"/>
                </a:solidFill>
                <a:effectLst/>
                <a:latin typeface="Fira Code" panose="020B0809050000020004" pitchFamily="49" charset="0"/>
              </a:rPr>
              <a:t>=</a:t>
            </a:r>
            <a:r>
              <a:rPr lang="en-US" b="0" dirty="0">
                <a:solidFill>
                  <a:srgbClr val="E6EDF3"/>
                </a:solidFill>
                <a:effectLst/>
                <a:latin typeface="Fira Code" panose="020B0809050000020004" pitchFamily="49" charset="0"/>
              </a:rPr>
              <a:t> </a:t>
            </a:r>
            <a:r>
              <a:rPr lang="en-US" b="0" dirty="0" err="1">
                <a:solidFill>
                  <a:srgbClr val="FFA657"/>
                </a:solidFill>
                <a:effectLst/>
                <a:latin typeface="Fira Code" panose="020B0809050000020004" pitchFamily="49" charset="0"/>
              </a:rPr>
              <a:t>wavfile</a:t>
            </a:r>
            <a:r>
              <a:rPr lang="en-US" b="0" dirty="0" err="1">
                <a:solidFill>
                  <a:srgbClr val="E6EDF3"/>
                </a:solidFill>
                <a:effectLst/>
                <a:latin typeface="Fira Code" panose="020B0809050000020004" pitchFamily="49" charset="0"/>
              </a:rPr>
              <a:t>.</a:t>
            </a:r>
            <a:r>
              <a:rPr lang="en-US" b="0" dirty="0" err="1">
                <a:solidFill>
                  <a:srgbClr val="D2A8FF"/>
                </a:solidFill>
                <a:effectLst/>
                <a:latin typeface="Fira Code" panose="020B0809050000020004" pitchFamily="49" charset="0"/>
              </a:rPr>
              <a:t>read</a:t>
            </a:r>
            <a:r>
              <a:rPr lang="en-US" b="0" dirty="0">
                <a:solidFill>
                  <a:srgbClr val="E6EDF3"/>
                </a:solidFill>
                <a:effectLst/>
                <a:latin typeface="Fira Code" panose="020B0809050000020004" pitchFamily="49" charset="0"/>
              </a:rPr>
              <a:t>(</a:t>
            </a:r>
            <a:r>
              <a:rPr lang="en-US" b="0" dirty="0">
                <a:solidFill>
                  <a:srgbClr val="A5D6FF"/>
                </a:solidFill>
                <a:effectLst/>
                <a:latin typeface="Fira Code" panose="020B0809050000020004" pitchFamily="49" charset="0"/>
              </a:rPr>
              <a:t>"../data/sounds/square_wave.wav"</a:t>
            </a:r>
            <a:r>
              <a:rPr lang="en-US" b="0" dirty="0">
                <a:solidFill>
                  <a:srgbClr val="E6EDF3"/>
                </a:solidFill>
                <a:effectLst/>
                <a:latin typeface="Fira Code" panose="020B0809050000020004" pitchFamily="49" charset="0"/>
              </a:rPr>
              <a:t>)</a:t>
            </a:r>
          </a:p>
        </p:txBody>
      </p:sp>
    </p:spTree>
    <p:extLst>
      <p:ext uri="{BB962C8B-B14F-4D97-AF65-F5344CB8AC3E}">
        <p14:creationId xmlns:p14="http://schemas.microsoft.com/office/powerpoint/2010/main" val="4119790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Sampling &amp; audio files</a:t>
            </a:r>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8457" y="352424"/>
            <a:ext cx="746125" cy="746125"/>
          </a:xfrm>
          <a:prstGeom prst="rect">
            <a:avLst/>
          </a:prstGeom>
        </p:spPr>
      </p:pic>
      <p:pic>
        <p:nvPicPr>
          <p:cNvPr id="7" name="2024-05-21 11-25-13">
            <a:hlinkClick r:id="" action="ppaction://media"/>
            <a:extLst>
              <a:ext uri="{FF2B5EF4-FFF2-40B4-BE49-F238E27FC236}">
                <a16:creationId xmlns:a16="http://schemas.microsoft.com/office/drawing/2014/main" id="{9DABEEEB-E9C1-8D1A-2508-10C3BCC0659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3984" t="30663" r="45668" b="26245"/>
          <a:stretch/>
        </p:blipFill>
        <p:spPr>
          <a:xfrm>
            <a:off x="3371445" y="1098549"/>
            <a:ext cx="5449111" cy="4352290"/>
          </a:xfrm>
          <a:prstGeom prst="roundRect">
            <a:avLst>
              <a:gd name="adj" fmla="val 1050"/>
            </a:avLst>
          </a:prstGeom>
          <a:ln w="31750">
            <a:solidFill>
              <a:schemeClr val="accent3"/>
            </a:solidFill>
          </a:ln>
          <a:effectLst>
            <a:glow rad="63500">
              <a:schemeClr val="accent3">
                <a:satMod val="175000"/>
                <a:alpha val="40000"/>
              </a:schemeClr>
            </a:glow>
          </a:effectLst>
        </p:spPr>
      </p:pic>
      <p:sp>
        <p:nvSpPr>
          <p:cNvPr id="30" name="Rectangle: Rounded Corners 29">
            <a:extLst>
              <a:ext uri="{FF2B5EF4-FFF2-40B4-BE49-F238E27FC236}">
                <a16:creationId xmlns:a16="http://schemas.microsoft.com/office/drawing/2014/main" id="{D2C2350D-958C-302D-8BA1-B225ABD68C4D}"/>
              </a:ext>
            </a:extLst>
          </p:cNvPr>
          <p:cNvSpPr/>
          <p:nvPr/>
        </p:nvSpPr>
        <p:spPr>
          <a:xfrm>
            <a:off x="1212850" y="5662716"/>
            <a:ext cx="10171374" cy="84285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1A5F371-7C33-9509-9A66-C6629C80A295}"/>
              </a:ext>
            </a:extLst>
          </p:cNvPr>
          <p:cNvSpPr txBox="1"/>
          <p:nvPr/>
        </p:nvSpPr>
        <p:spPr>
          <a:xfrm>
            <a:off x="1212850" y="5759360"/>
            <a:ext cx="10171374" cy="646331"/>
          </a:xfrm>
          <a:prstGeom prst="rect">
            <a:avLst/>
          </a:prstGeom>
          <a:noFill/>
        </p:spPr>
        <p:txBody>
          <a:bodyPr wrap="none" rtlCol="0">
            <a:spAutoFit/>
          </a:bodyPr>
          <a:lstStyle/>
          <a:p>
            <a:r>
              <a:rPr lang="en-US" b="0" dirty="0">
                <a:solidFill>
                  <a:srgbClr val="8B949E"/>
                </a:solidFill>
                <a:effectLst/>
                <a:latin typeface="Fira Code" panose="020B0809050000020004" pitchFamily="49" charset="0"/>
              </a:rPr>
              <a:t># Import a wave file into </a:t>
            </a:r>
            <a:r>
              <a:rPr lang="en-US" b="0" dirty="0" err="1">
                <a:solidFill>
                  <a:srgbClr val="8B949E"/>
                </a:solidFill>
                <a:effectLst/>
                <a:latin typeface="Fira Code" panose="020B0809050000020004" pitchFamily="49" charset="0"/>
              </a:rPr>
              <a:t>SageMath</a:t>
            </a:r>
            <a:endParaRPr lang="en-US" b="0" dirty="0">
              <a:solidFill>
                <a:srgbClr val="E6EDF3"/>
              </a:solidFill>
              <a:effectLst/>
              <a:latin typeface="Fira Code" panose="020B0809050000020004" pitchFamily="49" charset="0"/>
            </a:endParaRPr>
          </a:p>
          <a:p>
            <a:r>
              <a:rPr lang="en-US" b="0" dirty="0" err="1">
                <a:solidFill>
                  <a:srgbClr val="E6EDF3"/>
                </a:solidFill>
                <a:effectLst/>
                <a:latin typeface="Fira Code" panose="020B0809050000020004" pitchFamily="49" charset="0"/>
              </a:rPr>
              <a:t>sample_rate</a:t>
            </a:r>
            <a:r>
              <a:rPr lang="en-US" b="0" dirty="0">
                <a:solidFill>
                  <a:srgbClr val="E6EDF3"/>
                </a:solidFill>
                <a:effectLst/>
                <a:latin typeface="Fira Code" panose="020B0809050000020004" pitchFamily="49" charset="0"/>
              </a:rPr>
              <a:t>, </a:t>
            </a:r>
            <a:r>
              <a:rPr lang="en-US" b="0" dirty="0" err="1">
                <a:solidFill>
                  <a:srgbClr val="E6EDF3"/>
                </a:solidFill>
                <a:effectLst/>
                <a:latin typeface="Fira Code" panose="020B0809050000020004" pitchFamily="49" charset="0"/>
              </a:rPr>
              <a:t>wav_data</a:t>
            </a:r>
            <a:r>
              <a:rPr lang="en-US" b="0" dirty="0">
                <a:solidFill>
                  <a:srgbClr val="E6EDF3"/>
                </a:solidFill>
                <a:effectLst/>
                <a:latin typeface="Fira Code" panose="020B0809050000020004" pitchFamily="49" charset="0"/>
              </a:rPr>
              <a:t> </a:t>
            </a:r>
            <a:r>
              <a:rPr lang="en-US" b="0" dirty="0">
                <a:solidFill>
                  <a:srgbClr val="FF7B72"/>
                </a:solidFill>
                <a:effectLst/>
                <a:latin typeface="Fira Code" panose="020B0809050000020004" pitchFamily="49" charset="0"/>
              </a:rPr>
              <a:t>=</a:t>
            </a:r>
            <a:r>
              <a:rPr lang="en-US" b="0" dirty="0">
                <a:solidFill>
                  <a:srgbClr val="E6EDF3"/>
                </a:solidFill>
                <a:effectLst/>
                <a:latin typeface="Fira Code" panose="020B0809050000020004" pitchFamily="49" charset="0"/>
              </a:rPr>
              <a:t> </a:t>
            </a:r>
            <a:r>
              <a:rPr lang="en-US" b="0" dirty="0" err="1">
                <a:solidFill>
                  <a:srgbClr val="FFA657"/>
                </a:solidFill>
                <a:effectLst/>
                <a:latin typeface="Fira Code" panose="020B0809050000020004" pitchFamily="49" charset="0"/>
              </a:rPr>
              <a:t>wavfile</a:t>
            </a:r>
            <a:r>
              <a:rPr lang="en-US" b="0" dirty="0" err="1">
                <a:solidFill>
                  <a:srgbClr val="E6EDF3"/>
                </a:solidFill>
                <a:effectLst/>
                <a:latin typeface="Fira Code" panose="020B0809050000020004" pitchFamily="49" charset="0"/>
              </a:rPr>
              <a:t>.</a:t>
            </a:r>
            <a:r>
              <a:rPr lang="en-US" b="0" dirty="0" err="1">
                <a:solidFill>
                  <a:srgbClr val="D2A8FF"/>
                </a:solidFill>
                <a:effectLst/>
                <a:latin typeface="Fira Code" panose="020B0809050000020004" pitchFamily="49" charset="0"/>
              </a:rPr>
              <a:t>read</a:t>
            </a:r>
            <a:r>
              <a:rPr lang="en-US" b="0" dirty="0">
                <a:solidFill>
                  <a:srgbClr val="E6EDF3"/>
                </a:solidFill>
                <a:effectLst/>
                <a:latin typeface="Fira Code" panose="020B0809050000020004" pitchFamily="49" charset="0"/>
              </a:rPr>
              <a:t>(</a:t>
            </a:r>
            <a:r>
              <a:rPr lang="en-US" b="0" dirty="0">
                <a:solidFill>
                  <a:srgbClr val="A5D6FF"/>
                </a:solidFill>
                <a:effectLst/>
                <a:latin typeface="Fira Code" panose="020B0809050000020004" pitchFamily="49" charset="0"/>
              </a:rPr>
              <a:t>"../data/sounds/square_wave.wav"</a:t>
            </a:r>
            <a:r>
              <a:rPr lang="en-US" b="0" dirty="0">
                <a:solidFill>
                  <a:srgbClr val="E6EDF3"/>
                </a:solidFill>
                <a:effectLst/>
                <a:latin typeface="Fira Code" panose="020B0809050000020004" pitchFamily="49" charset="0"/>
              </a:rPr>
              <a:t>)</a:t>
            </a:r>
          </a:p>
        </p:txBody>
      </p:sp>
      <p:sp>
        <p:nvSpPr>
          <p:cNvPr id="32" name="TextBox 31">
            <a:extLst>
              <a:ext uri="{FF2B5EF4-FFF2-40B4-BE49-F238E27FC236}">
                <a16:creationId xmlns:a16="http://schemas.microsoft.com/office/drawing/2014/main" id="{323FD629-2028-DC22-F6A1-DB060A573788}"/>
              </a:ext>
            </a:extLst>
          </p:cNvPr>
          <p:cNvSpPr txBox="1"/>
          <p:nvPr/>
        </p:nvSpPr>
        <p:spPr>
          <a:xfrm>
            <a:off x="1263651" y="1098548"/>
            <a:ext cx="1873249" cy="830997"/>
          </a:xfrm>
          <a:prstGeom prst="rect">
            <a:avLst/>
          </a:prstGeom>
          <a:noFill/>
        </p:spPr>
        <p:txBody>
          <a:bodyPr wrap="square" rtlCol="0">
            <a:spAutoFit/>
          </a:bodyPr>
          <a:lstStyle/>
          <a:p>
            <a:r>
              <a:rPr lang="en-US" sz="2400" dirty="0"/>
              <a:t>Adjusting the sample rate</a:t>
            </a:r>
          </a:p>
        </p:txBody>
      </p:sp>
    </p:spTree>
    <p:extLst>
      <p:ext uri="{BB962C8B-B14F-4D97-AF65-F5344CB8AC3E}">
        <p14:creationId xmlns:p14="http://schemas.microsoft.com/office/powerpoint/2010/main" val="2225324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600">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Sampling &amp; audio files</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975602" y="1299315"/>
            <a:ext cx="8240795" cy="3727768"/>
          </a:xfrm>
          <a:prstGeom prst="roundRect">
            <a:avLst>
              <a:gd name="adj" fmla="val 150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2153600" y="2139751"/>
                <a:ext cx="7884801" cy="1714700"/>
              </a:xfrm>
              <a:prstGeom prst="rect">
                <a:avLst/>
              </a:prstGeom>
              <a:noFill/>
            </p:spPr>
            <p:txBody>
              <a:bodyPr wrap="square" rtlCol="0">
                <a:spAutoFit/>
              </a:bodyPr>
              <a:lstStyle/>
              <a:p>
                <a:r>
                  <a:rPr lang="en-US" sz="2600" dirty="0"/>
                  <a:t>A digital sound is a sequence </a:t>
                </a:r>
                <a14:m>
                  <m:oMath xmlns:m="http://schemas.openxmlformats.org/officeDocument/2006/math">
                    <m:r>
                      <a:rPr lang="de-DE" sz="2600" b="0" i="1" smtClean="0">
                        <a:latin typeface="Cambria Math" panose="02040503050406030204" pitchFamily="18" charset="0"/>
                      </a:rPr>
                      <m:t>𝑥</m:t>
                    </m:r>
                    <m:r>
                      <a:rPr lang="de-DE" sz="2600" b="0" i="1" smtClean="0">
                        <a:latin typeface="Cambria Math" panose="02040503050406030204" pitchFamily="18" charset="0"/>
                      </a:rPr>
                      <m:t>=</m:t>
                    </m:r>
                    <m:sSubSup>
                      <m:sSubSupPr>
                        <m:ctrlPr>
                          <a:rPr lang="de-DE" sz="2600" b="0" i="1" smtClean="0">
                            <a:latin typeface="Cambria Math" panose="02040503050406030204" pitchFamily="18" charset="0"/>
                          </a:rPr>
                        </m:ctrlPr>
                      </m:sSubSupPr>
                      <m:e>
                        <m:d>
                          <m:dPr>
                            <m:begChr m:val="{"/>
                            <m:endChr m:val="}"/>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𝑥</m:t>
                                </m:r>
                              </m:e>
                              <m:sub>
                                <m:r>
                                  <a:rPr lang="de-DE" sz="2600" b="0" i="1" smtClean="0">
                                    <a:latin typeface="Cambria Math" panose="02040503050406030204" pitchFamily="18" charset="0"/>
                                  </a:rPr>
                                  <m:t>𝑖</m:t>
                                </m:r>
                              </m:sub>
                            </m:sSub>
                          </m:e>
                        </m:d>
                      </m:e>
                      <m:sub>
                        <m:r>
                          <a:rPr lang="de-DE" sz="2600" b="0" i="1" smtClean="0">
                            <a:latin typeface="Cambria Math" panose="02040503050406030204" pitchFamily="18" charset="0"/>
                          </a:rPr>
                          <m:t>𝑖</m:t>
                        </m:r>
                        <m:r>
                          <a:rPr lang="de-DE" sz="2600" b="0" i="1" smtClean="0">
                            <a:latin typeface="Cambria Math" panose="02040503050406030204" pitchFamily="18" charset="0"/>
                          </a:rPr>
                          <m:t>=0</m:t>
                        </m:r>
                      </m:sub>
                      <m:sup>
                        <m:r>
                          <a:rPr lang="de-DE" sz="2600" b="0" i="1" smtClean="0">
                            <a:latin typeface="Cambria Math" panose="02040503050406030204" pitchFamily="18" charset="0"/>
                          </a:rPr>
                          <m:t>𝑁</m:t>
                        </m:r>
                        <m:r>
                          <a:rPr lang="de-DE" sz="2600" b="0" i="1" smtClean="0">
                            <a:latin typeface="Cambria Math" panose="02040503050406030204" pitchFamily="18" charset="0"/>
                          </a:rPr>
                          <m:t>−1</m:t>
                        </m:r>
                      </m:sup>
                    </m:sSubSup>
                  </m:oMath>
                </a14:m>
                <a:r>
                  <a:rPr lang="en-US" sz="2600" dirty="0"/>
                  <a:t> that corresponds to measurements of the air pressure of a sound </a:t>
                </a:r>
                <a14:m>
                  <m:oMath xmlns:m="http://schemas.openxmlformats.org/officeDocument/2006/math">
                    <m:r>
                      <a:rPr lang="de-DE" sz="2600" b="0" i="1" smtClean="0">
                        <a:latin typeface="Cambria Math" panose="02040503050406030204" pitchFamily="18" charset="0"/>
                      </a:rPr>
                      <m:t>𝑓</m:t>
                    </m:r>
                  </m:oMath>
                </a14:m>
                <a:r>
                  <a:rPr lang="en-US" sz="2600" dirty="0"/>
                  <a:t>, recorded at a fixed rate of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𝑠</m:t>
                        </m:r>
                      </m:sub>
                    </m:sSub>
                  </m:oMath>
                </a14:m>
                <a:r>
                  <a:rPr lang="en-US" sz="2600" dirty="0"/>
                  <a:t> (called sample rate) measurements per second:</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2153600" y="2139751"/>
                <a:ext cx="7884801" cy="1714700"/>
              </a:xfrm>
              <a:prstGeom prst="rect">
                <a:avLst/>
              </a:prstGeom>
              <a:blipFill>
                <a:blip r:embed="rId5"/>
                <a:stretch>
                  <a:fillRect l="-1391" t="-1779" b="-854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2153599" y="1428760"/>
            <a:ext cx="3897477" cy="523220"/>
          </a:xfrm>
          <a:prstGeom prst="rect">
            <a:avLst/>
          </a:prstGeom>
          <a:noFill/>
        </p:spPr>
        <p:txBody>
          <a:bodyPr wrap="none" rtlCol="0">
            <a:spAutoFit/>
          </a:bodyPr>
          <a:lstStyle/>
          <a:p>
            <a:r>
              <a:rPr lang="en-US" sz="2800" b="1" dirty="0"/>
              <a:t>Definition. Digital sound.</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975602" y="2025650"/>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2153600" y="3968552"/>
                <a:ext cx="7884801" cy="799899"/>
              </a:xfrm>
              <a:prstGeom prst="rect">
                <a:avLst/>
              </a:prstGeom>
              <a:noFill/>
            </p:spPr>
            <p:txBody>
              <a:bodyPr wrap="square" rtlCol="0">
                <a:spAutoFit/>
              </a:bodyPr>
              <a:lstStyle/>
              <a:p>
                <a:pPr algn="ct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𝑥</m:t>
                        </m:r>
                      </m:e>
                      <m:sub>
                        <m:r>
                          <a:rPr lang="de-DE" sz="2600" b="0" i="1" smtClean="0">
                            <a:latin typeface="Cambria Math" panose="02040503050406030204" pitchFamily="18" charset="0"/>
                          </a:rPr>
                          <m:t>𝑘</m:t>
                        </m:r>
                      </m:sub>
                    </m:sSub>
                    <m:r>
                      <a:rPr lang="de-DE" sz="2600" b="0" i="1" smtClean="0">
                        <a:latin typeface="Cambria Math" panose="02040503050406030204" pitchFamily="18" charset="0"/>
                      </a:rPr>
                      <m:t>=</m:t>
                    </m:r>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𝑘</m:t>
                            </m:r>
                          </m:num>
                          <m:den>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𝑠</m:t>
                                </m:r>
                              </m:sub>
                            </m:sSub>
                          </m:den>
                        </m:f>
                      </m:e>
                    </m:d>
                  </m:oMath>
                </a14:m>
                <a:r>
                  <a:rPr lang="en-US" sz="2600" dirty="0"/>
                  <a:t>,  for </a:t>
                </a:r>
                <a14:m>
                  <m:oMath xmlns:m="http://schemas.openxmlformats.org/officeDocument/2006/math">
                    <m:r>
                      <a:rPr lang="de-DE" sz="2600" b="0" i="1" smtClean="0">
                        <a:latin typeface="Cambria Math" panose="02040503050406030204" pitchFamily="18" charset="0"/>
                      </a:rPr>
                      <m:t>𝑘</m:t>
                    </m:r>
                    <m:r>
                      <a:rPr lang="de-DE" sz="2600" b="0" i="1" smtClean="0">
                        <a:latin typeface="Cambria Math" panose="02040503050406030204" pitchFamily="18" charset="0"/>
                      </a:rPr>
                      <m:t>=0,1,…,</m:t>
                    </m:r>
                    <m:r>
                      <a:rPr lang="de-DE" sz="2600" b="0" i="1" smtClean="0">
                        <a:latin typeface="Cambria Math" panose="02040503050406030204" pitchFamily="18" charset="0"/>
                      </a:rPr>
                      <m:t>𝑁</m:t>
                    </m:r>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2153600" y="3968552"/>
                <a:ext cx="7884801" cy="799899"/>
              </a:xfrm>
              <a:prstGeom prst="rect">
                <a:avLst/>
              </a:prstGeom>
              <a:blipFill>
                <a:blip r:embed="rId6"/>
                <a:stretch>
                  <a:fillRect b="-1527"/>
                </a:stretch>
              </a:blipFill>
            </p:spPr>
            <p:txBody>
              <a:bodyPr/>
              <a:lstStyle/>
              <a:p>
                <a:r>
                  <a:rPr lang="en-US">
                    <a:noFill/>
                  </a:rPr>
                  <a:t> </a:t>
                </a:r>
              </a:p>
            </p:txBody>
          </p:sp>
        </mc:Fallback>
      </mc:AlternateContent>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8457" y="352424"/>
            <a:ext cx="746125" cy="746125"/>
          </a:xfrm>
          <a:prstGeom prst="rect">
            <a:avLst/>
          </a:prstGeom>
        </p:spPr>
      </p:pic>
      <p:pic>
        <p:nvPicPr>
          <p:cNvPr id="7" name="2024-05-21 11-25-13">
            <a:hlinkClick r:id="" action="ppaction://media"/>
            <a:extLst>
              <a:ext uri="{FF2B5EF4-FFF2-40B4-BE49-F238E27FC236}">
                <a16:creationId xmlns:a16="http://schemas.microsoft.com/office/drawing/2014/main" id="{9DABEEEB-E9C1-8D1A-2508-10C3BCC0659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3984" t="30663" r="45668" b="26245"/>
          <a:stretch/>
        </p:blipFill>
        <p:spPr>
          <a:xfrm>
            <a:off x="12527600" y="1434075"/>
            <a:ext cx="4995334" cy="3989851"/>
          </a:xfrm>
          <a:prstGeom prst="roundRect">
            <a:avLst>
              <a:gd name="adj" fmla="val 1050"/>
            </a:avLst>
          </a:prstGeom>
          <a:ln w="31750">
            <a:solidFill>
              <a:schemeClr val="accent3"/>
            </a:solidFill>
          </a:ln>
          <a:effectLst>
            <a:glow rad="63500">
              <a:schemeClr val="accent3">
                <a:satMod val="175000"/>
                <a:alpha val="40000"/>
              </a:schemeClr>
            </a:glow>
          </a:effectLst>
        </p:spPr>
      </p:pic>
    </p:spTree>
    <p:extLst>
      <p:ext uri="{BB962C8B-B14F-4D97-AF65-F5344CB8AC3E}">
        <p14:creationId xmlns:p14="http://schemas.microsoft.com/office/powerpoint/2010/main" val="1243218872"/>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Sampling &amp; audio files</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731519" y="1596866"/>
            <a:ext cx="5220016" cy="4283234"/>
          </a:xfrm>
          <a:prstGeom prst="roundRect">
            <a:avLst>
              <a:gd name="adj" fmla="val 150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909515" y="2437302"/>
                <a:ext cx="4829296" cy="2515304"/>
              </a:xfrm>
              <a:prstGeom prst="rect">
                <a:avLst/>
              </a:prstGeom>
              <a:noFill/>
            </p:spPr>
            <p:txBody>
              <a:bodyPr wrap="square" rtlCol="0">
                <a:spAutoFit/>
              </a:bodyPr>
              <a:lstStyle/>
              <a:p>
                <a:r>
                  <a:rPr lang="en-US" sz="2600" dirty="0"/>
                  <a:t>A digital sound is a sequence</a:t>
                </a:r>
                <a:br>
                  <a:rPr lang="en-US" sz="2600" dirty="0"/>
                </a:br>
                <a14:m>
                  <m:oMath xmlns:m="http://schemas.openxmlformats.org/officeDocument/2006/math">
                    <m:r>
                      <a:rPr lang="de-DE" sz="2600" b="0" i="1" smtClean="0">
                        <a:latin typeface="Cambria Math" panose="02040503050406030204" pitchFamily="18" charset="0"/>
                      </a:rPr>
                      <m:t>𝑥</m:t>
                    </m:r>
                    <m:r>
                      <a:rPr lang="de-DE" sz="2600" b="0" i="1" smtClean="0">
                        <a:latin typeface="Cambria Math" panose="02040503050406030204" pitchFamily="18" charset="0"/>
                      </a:rPr>
                      <m:t>=</m:t>
                    </m:r>
                    <m:sSubSup>
                      <m:sSubSupPr>
                        <m:ctrlPr>
                          <a:rPr lang="de-DE" sz="2600" b="0" i="1" smtClean="0">
                            <a:latin typeface="Cambria Math" panose="02040503050406030204" pitchFamily="18" charset="0"/>
                          </a:rPr>
                        </m:ctrlPr>
                      </m:sSubSupPr>
                      <m:e>
                        <m:d>
                          <m:dPr>
                            <m:begChr m:val="{"/>
                            <m:endChr m:val="}"/>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𝑥</m:t>
                                </m:r>
                              </m:e>
                              <m:sub>
                                <m:r>
                                  <a:rPr lang="de-DE" sz="2600" b="0" i="1" smtClean="0">
                                    <a:latin typeface="Cambria Math" panose="02040503050406030204" pitchFamily="18" charset="0"/>
                                  </a:rPr>
                                  <m:t>𝑖</m:t>
                                </m:r>
                              </m:sub>
                            </m:sSub>
                          </m:e>
                        </m:d>
                      </m:e>
                      <m:sub>
                        <m:r>
                          <a:rPr lang="de-DE" sz="2600" b="0" i="1" smtClean="0">
                            <a:latin typeface="Cambria Math" panose="02040503050406030204" pitchFamily="18" charset="0"/>
                          </a:rPr>
                          <m:t>𝑖</m:t>
                        </m:r>
                        <m:r>
                          <a:rPr lang="de-DE" sz="2600" b="0" i="1" smtClean="0">
                            <a:latin typeface="Cambria Math" panose="02040503050406030204" pitchFamily="18" charset="0"/>
                          </a:rPr>
                          <m:t>=0</m:t>
                        </m:r>
                      </m:sub>
                      <m:sup>
                        <m:r>
                          <a:rPr lang="de-DE" sz="2600" b="0" i="1" smtClean="0">
                            <a:latin typeface="Cambria Math" panose="02040503050406030204" pitchFamily="18" charset="0"/>
                          </a:rPr>
                          <m:t>𝑁</m:t>
                        </m:r>
                        <m:r>
                          <a:rPr lang="de-DE" sz="2600" b="0" i="1" smtClean="0">
                            <a:latin typeface="Cambria Math" panose="02040503050406030204" pitchFamily="18" charset="0"/>
                          </a:rPr>
                          <m:t>−1</m:t>
                        </m:r>
                      </m:sup>
                    </m:sSubSup>
                  </m:oMath>
                </a14:m>
                <a:r>
                  <a:rPr lang="en-US" sz="2600" dirty="0"/>
                  <a:t> that corresponds to </a:t>
                </a:r>
                <a:r>
                  <a:rPr lang="en-US" sz="2600" b="1" dirty="0"/>
                  <a:t>measurements of the air pressure </a:t>
                </a:r>
                <a:r>
                  <a:rPr lang="en-US" sz="2600" dirty="0"/>
                  <a:t>of a sound </a:t>
                </a:r>
                <a14:m>
                  <m:oMath xmlns:m="http://schemas.openxmlformats.org/officeDocument/2006/math">
                    <m:r>
                      <a:rPr lang="de-DE" sz="2600" b="0" i="1" smtClean="0">
                        <a:latin typeface="Cambria Math" panose="02040503050406030204" pitchFamily="18" charset="0"/>
                      </a:rPr>
                      <m:t>𝑓</m:t>
                    </m:r>
                  </m:oMath>
                </a14:m>
                <a:r>
                  <a:rPr lang="en-US" sz="2600" dirty="0"/>
                  <a:t>, recorded at a fixed rate of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𝑠</m:t>
                        </m:r>
                      </m:sub>
                    </m:sSub>
                  </m:oMath>
                </a14:m>
                <a:r>
                  <a:rPr lang="en-US" sz="2600" dirty="0"/>
                  <a:t> (called sample rate) measurements per second:</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909515" y="2437302"/>
                <a:ext cx="4829296" cy="2515304"/>
              </a:xfrm>
              <a:prstGeom prst="rect">
                <a:avLst/>
              </a:prstGeom>
              <a:blipFill>
                <a:blip r:embed="rId5"/>
                <a:stretch>
                  <a:fillRect l="-2273" t="-1942" r="-3409" b="-5340"/>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909514" y="1726311"/>
            <a:ext cx="3897477" cy="523220"/>
          </a:xfrm>
          <a:prstGeom prst="rect">
            <a:avLst/>
          </a:prstGeom>
          <a:noFill/>
        </p:spPr>
        <p:txBody>
          <a:bodyPr wrap="none" rtlCol="0">
            <a:spAutoFit/>
          </a:bodyPr>
          <a:lstStyle/>
          <a:p>
            <a:r>
              <a:rPr lang="en-US" sz="2800" b="1" dirty="0"/>
              <a:t>Definition. Digital sound.</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731517" y="2323201"/>
            <a:ext cx="5220017"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6D16AEF-886F-82A9-CA80-569EBA3255F2}"/>
                  </a:ext>
                </a:extLst>
              </p:cNvPr>
              <p:cNvSpPr txBox="1"/>
              <p:nvPr/>
            </p:nvSpPr>
            <p:spPr>
              <a:xfrm>
                <a:off x="1034730" y="4924684"/>
                <a:ext cx="4721345" cy="799899"/>
              </a:xfrm>
              <a:prstGeom prst="rect">
                <a:avLst/>
              </a:prstGeom>
              <a:noFill/>
            </p:spPr>
            <p:txBody>
              <a:bodyPr wrap="square" rtlCol="0">
                <a:spAutoFit/>
              </a:bodyPr>
              <a:lstStyle/>
              <a:p>
                <a:pPr algn="ct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𝑥</m:t>
                        </m:r>
                      </m:e>
                      <m:sub>
                        <m:r>
                          <a:rPr lang="de-DE" sz="2600" b="0" i="1" smtClean="0">
                            <a:latin typeface="Cambria Math" panose="02040503050406030204" pitchFamily="18" charset="0"/>
                          </a:rPr>
                          <m:t>𝑘</m:t>
                        </m:r>
                      </m:sub>
                    </m:sSub>
                    <m:r>
                      <a:rPr lang="de-DE" sz="2600" b="0" i="1" smtClean="0">
                        <a:latin typeface="Cambria Math" panose="02040503050406030204" pitchFamily="18" charset="0"/>
                      </a:rPr>
                      <m:t>=</m:t>
                    </m:r>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𝑘</m:t>
                            </m:r>
                          </m:num>
                          <m:den>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𝑓</m:t>
                                </m:r>
                              </m:e>
                              <m:sub>
                                <m:r>
                                  <a:rPr lang="de-DE" sz="2600" b="0" i="1" smtClean="0">
                                    <a:latin typeface="Cambria Math" panose="02040503050406030204" pitchFamily="18" charset="0"/>
                                  </a:rPr>
                                  <m:t>𝑠</m:t>
                                </m:r>
                              </m:sub>
                            </m:sSub>
                          </m:den>
                        </m:f>
                      </m:e>
                    </m:d>
                  </m:oMath>
                </a14:m>
                <a:r>
                  <a:rPr lang="en-US" sz="2600" dirty="0"/>
                  <a:t>,  for </a:t>
                </a:r>
                <a14:m>
                  <m:oMath xmlns:m="http://schemas.openxmlformats.org/officeDocument/2006/math">
                    <m:r>
                      <a:rPr lang="de-DE" sz="2600" b="0" i="1" smtClean="0">
                        <a:latin typeface="Cambria Math" panose="02040503050406030204" pitchFamily="18" charset="0"/>
                      </a:rPr>
                      <m:t>𝑘</m:t>
                    </m:r>
                    <m:r>
                      <a:rPr lang="de-DE" sz="2600" b="0" i="1" smtClean="0">
                        <a:latin typeface="Cambria Math" panose="02040503050406030204" pitchFamily="18" charset="0"/>
                      </a:rPr>
                      <m:t>=0,1,…,</m:t>
                    </m:r>
                    <m:r>
                      <a:rPr lang="de-DE" sz="2600" b="0" i="1" smtClean="0">
                        <a:latin typeface="Cambria Math" panose="02040503050406030204" pitchFamily="18" charset="0"/>
                      </a:rPr>
                      <m:t>𝑁</m:t>
                    </m:r>
                  </m:oMath>
                </a14:m>
                <a:endParaRPr lang="en-US" sz="2600" dirty="0"/>
              </a:p>
            </p:txBody>
          </p:sp>
        </mc:Choice>
        <mc:Fallback xmlns="">
          <p:sp>
            <p:nvSpPr>
              <p:cNvPr id="10" name="TextBox 9">
                <a:extLst>
                  <a:ext uri="{FF2B5EF4-FFF2-40B4-BE49-F238E27FC236}">
                    <a16:creationId xmlns:a16="http://schemas.microsoft.com/office/drawing/2014/main" id="{26D16AEF-886F-82A9-CA80-569EBA3255F2}"/>
                  </a:ext>
                </a:extLst>
              </p:cNvPr>
              <p:cNvSpPr txBox="1">
                <a:spLocks noRot="1" noChangeAspect="1" noMove="1" noResize="1" noEditPoints="1" noAdjustHandles="1" noChangeArrowheads="1" noChangeShapeType="1" noTextEdit="1"/>
              </p:cNvSpPr>
              <p:nvPr/>
            </p:nvSpPr>
            <p:spPr>
              <a:xfrm>
                <a:off x="1034730" y="4924684"/>
                <a:ext cx="4721345" cy="799899"/>
              </a:xfrm>
              <a:prstGeom prst="rect">
                <a:avLst/>
              </a:prstGeom>
              <a:blipFill>
                <a:blip r:embed="rId6"/>
                <a:stretch>
                  <a:fillRect b="-763"/>
                </a:stretch>
              </a:blipFill>
            </p:spPr>
            <p:txBody>
              <a:bodyPr/>
              <a:lstStyle/>
              <a:p>
                <a:r>
                  <a:rPr lang="en-US">
                    <a:noFill/>
                  </a:rPr>
                  <a:t> </a:t>
                </a:r>
              </a:p>
            </p:txBody>
          </p:sp>
        </mc:Fallback>
      </mc:AlternateContent>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8457" y="352424"/>
            <a:ext cx="746125" cy="746125"/>
          </a:xfrm>
          <a:prstGeom prst="rect">
            <a:avLst/>
          </a:prstGeom>
        </p:spPr>
      </p:pic>
      <p:pic>
        <p:nvPicPr>
          <p:cNvPr id="7" name="2024-05-21 11-25-13">
            <a:hlinkClick r:id="" action="ppaction://media"/>
            <a:extLst>
              <a:ext uri="{FF2B5EF4-FFF2-40B4-BE49-F238E27FC236}">
                <a16:creationId xmlns:a16="http://schemas.microsoft.com/office/drawing/2014/main" id="{9DABEEEB-E9C1-8D1A-2508-10C3BCC0659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9"/>
          <a:srcRect l="23984" t="30663" r="45668" b="26245"/>
          <a:stretch/>
        </p:blipFill>
        <p:spPr>
          <a:xfrm>
            <a:off x="6129529" y="1596866"/>
            <a:ext cx="5362645" cy="4283228"/>
          </a:xfrm>
          <a:prstGeom prst="roundRect">
            <a:avLst>
              <a:gd name="adj" fmla="val 1050"/>
            </a:avLst>
          </a:prstGeom>
          <a:ln w="31750">
            <a:solidFill>
              <a:schemeClr val="accent3"/>
            </a:solidFill>
          </a:ln>
          <a:effectLst>
            <a:glow rad="63500">
              <a:schemeClr val="accent3">
                <a:satMod val="175000"/>
                <a:alpha val="40000"/>
              </a:schemeClr>
            </a:glow>
          </a:effectLst>
        </p:spPr>
      </p:pic>
      <p:sp>
        <p:nvSpPr>
          <p:cNvPr id="13" name="Rectangle: Rounded Corners 12">
            <a:extLst>
              <a:ext uri="{FF2B5EF4-FFF2-40B4-BE49-F238E27FC236}">
                <a16:creationId xmlns:a16="http://schemas.microsoft.com/office/drawing/2014/main" id="{68640F84-838B-82A6-0BF7-BA272F20393F}"/>
              </a:ext>
            </a:extLst>
          </p:cNvPr>
          <p:cNvSpPr/>
          <p:nvPr/>
        </p:nvSpPr>
        <p:spPr>
          <a:xfrm>
            <a:off x="1212850" y="7018558"/>
            <a:ext cx="10171374" cy="84285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9D1982B2-214E-D5E8-2135-D7B7ABF89EF9}"/>
              </a:ext>
            </a:extLst>
          </p:cNvPr>
          <p:cNvSpPr txBox="1"/>
          <p:nvPr/>
        </p:nvSpPr>
        <p:spPr>
          <a:xfrm>
            <a:off x="1212850" y="7115202"/>
            <a:ext cx="10171374" cy="646331"/>
          </a:xfrm>
          <a:prstGeom prst="rect">
            <a:avLst/>
          </a:prstGeom>
          <a:noFill/>
        </p:spPr>
        <p:txBody>
          <a:bodyPr wrap="none" rtlCol="0">
            <a:spAutoFit/>
          </a:bodyPr>
          <a:lstStyle/>
          <a:p>
            <a:r>
              <a:rPr lang="en-US" b="0" dirty="0">
                <a:solidFill>
                  <a:srgbClr val="8B949E"/>
                </a:solidFill>
                <a:effectLst/>
                <a:latin typeface="Fira Code" panose="020B0809050000020004" pitchFamily="49" charset="0"/>
              </a:rPr>
              <a:t># Import a wave file into </a:t>
            </a:r>
            <a:r>
              <a:rPr lang="en-US" b="0" dirty="0" err="1">
                <a:solidFill>
                  <a:srgbClr val="8B949E"/>
                </a:solidFill>
                <a:effectLst/>
                <a:latin typeface="Fira Code" panose="020B0809050000020004" pitchFamily="49" charset="0"/>
              </a:rPr>
              <a:t>SageMath</a:t>
            </a:r>
            <a:endParaRPr lang="en-US" b="0" dirty="0">
              <a:solidFill>
                <a:srgbClr val="E6EDF3"/>
              </a:solidFill>
              <a:effectLst/>
              <a:latin typeface="Fira Code" panose="020B0809050000020004" pitchFamily="49" charset="0"/>
            </a:endParaRPr>
          </a:p>
          <a:p>
            <a:r>
              <a:rPr lang="en-US" b="0" dirty="0" err="1">
                <a:solidFill>
                  <a:srgbClr val="E6EDF3"/>
                </a:solidFill>
                <a:effectLst/>
                <a:latin typeface="Fira Code" panose="020B0809050000020004" pitchFamily="49" charset="0"/>
              </a:rPr>
              <a:t>sample_rate</a:t>
            </a:r>
            <a:r>
              <a:rPr lang="en-US" b="0" dirty="0">
                <a:solidFill>
                  <a:srgbClr val="E6EDF3"/>
                </a:solidFill>
                <a:effectLst/>
                <a:latin typeface="Fira Code" panose="020B0809050000020004" pitchFamily="49" charset="0"/>
              </a:rPr>
              <a:t>, </a:t>
            </a:r>
            <a:r>
              <a:rPr lang="en-US" b="0" dirty="0" err="1">
                <a:solidFill>
                  <a:srgbClr val="E6EDF3"/>
                </a:solidFill>
                <a:effectLst/>
                <a:latin typeface="Fira Code" panose="020B0809050000020004" pitchFamily="49" charset="0"/>
              </a:rPr>
              <a:t>wav_data</a:t>
            </a:r>
            <a:r>
              <a:rPr lang="en-US" b="0" dirty="0">
                <a:solidFill>
                  <a:srgbClr val="E6EDF3"/>
                </a:solidFill>
                <a:effectLst/>
                <a:latin typeface="Fira Code" panose="020B0809050000020004" pitchFamily="49" charset="0"/>
              </a:rPr>
              <a:t> </a:t>
            </a:r>
            <a:r>
              <a:rPr lang="en-US" b="0" dirty="0">
                <a:solidFill>
                  <a:srgbClr val="FF7B72"/>
                </a:solidFill>
                <a:effectLst/>
                <a:latin typeface="Fira Code" panose="020B0809050000020004" pitchFamily="49" charset="0"/>
              </a:rPr>
              <a:t>=</a:t>
            </a:r>
            <a:r>
              <a:rPr lang="en-US" b="0" dirty="0">
                <a:solidFill>
                  <a:srgbClr val="E6EDF3"/>
                </a:solidFill>
                <a:effectLst/>
                <a:latin typeface="Fira Code" panose="020B0809050000020004" pitchFamily="49" charset="0"/>
              </a:rPr>
              <a:t> </a:t>
            </a:r>
            <a:r>
              <a:rPr lang="en-US" b="0" dirty="0" err="1">
                <a:solidFill>
                  <a:srgbClr val="FFA657"/>
                </a:solidFill>
                <a:effectLst/>
                <a:latin typeface="Fira Code" panose="020B0809050000020004" pitchFamily="49" charset="0"/>
              </a:rPr>
              <a:t>wavfile</a:t>
            </a:r>
            <a:r>
              <a:rPr lang="en-US" b="0" dirty="0" err="1">
                <a:solidFill>
                  <a:srgbClr val="E6EDF3"/>
                </a:solidFill>
                <a:effectLst/>
                <a:latin typeface="Fira Code" panose="020B0809050000020004" pitchFamily="49" charset="0"/>
              </a:rPr>
              <a:t>.</a:t>
            </a:r>
            <a:r>
              <a:rPr lang="en-US" b="0" dirty="0" err="1">
                <a:solidFill>
                  <a:srgbClr val="D2A8FF"/>
                </a:solidFill>
                <a:effectLst/>
                <a:latin typeface="Fira Code" panose="020B0809050000020004" pitchFamily="49" charset="0"/>
              </a:rPr>
              <a:t>read</a:t>
            </a:r>
            <a:r>
              <a:rPr lang="en-US" b="0" dirty="0">
                <a:solidFill>
                  <a:srgbClr val="E6EDF3"/>
                </a:solidFill>
                <a:effectLst/>
                <a:latin typeface="Fira Code" panose="020B0809050000020004" pitchFamily="49" charset="0"/>
              </a:rPr>
              <a:t>(</a:t>
            </a:r>
            <a:r>
              <a:rPr lang="en-US" b="0" dirty="0">
                <a:solidFill>
                  <a:srgbClr val="A5D6FF"/>
                </a:solidFill>
                <a:effectLst/>
                <a:latin typeface="Fira Code" panose="020B0809050000020004" pitchFamily="49" charset="0"/>
              </a:rPr>
              <a:t>"../data/sounds/square_wave.wav"</a:t>
            </a:r>
            <a:r>
              <a:rPr lang="en-US" b="0" dirty="0">
                <a:solidFill>
                  <a:srgbClr val="E6EDF3"/>
                </a:solidFill>
                <a:effectLst/>
                <a:latin typeface="Fira Code" panose="020B0809050000020004" pitchFamily="49" charset="0"/>
              </a:rPr>
              <a:t>)</a:t>
            </a:r>
          </a:p>
        </p:txBody>
      </p:sp>
    </p:spTree>
    <p:extLst>
      <p:ext uri="{BB962C8B-B14F-4D97-AF65-F5344CB8AC3E}">
        <p14:creationId xmlns:p14="http://schemas.microsoft.com/office/powerpoint/2010/main" val="2869931997"/>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9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Fourier analysis in a discrete setting</a:t>
            </a:r>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sp>
        <p:nvSpPr>
          <p:cNvPr id="5" name="Rectangle: Rounded Corners 4">
            <a:extLst>
              <a:ext uri="{FF2B5EF4-FFF2-40B4-BE49-F238E27FC236}">
                <a16:creationId xmlns:a16="http://schemas.microsoft.com/office/drawing/2014/main" id="{601695AD-6047-A37B-CC8B-51AF9B905FB5}"/>
              </a:ext>
            </a:extLst>
          </p:cNvPr>
          <p:cNvSpPr/>
          <p:nvPr/>
        </p:nvSpPr>
        <p:spPr>
          <a:xfrm>
            <a:off x="1975602" y="1299315"/>
            <a:ext cx="8240795" cy="4678152"/>
          </a:xfrm>
          <a:prstGeom prst="roundRect">
            <a:avLst>
              <a:gd name="adj" fmla="val 1507"/>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A92272E-1775-33A3-1D42-C44D10CEC888}"/>
                  </a:ext>
                </a:extLst>
              </p:cNvPr>
              <p:cNvSpPr txBox="1"/>
              <p:nvPr/>
            </p:nvSpPr>
            <p:spPr>
              <a:xfrm>
                <a:off x="2153600" y="2099053"/>
                <a:ext cx="7884801" cy="892552"/>
              </a:xfrm>
              <a:prstGeom prst="rect">
                <a:avLst/>
              </a:prstGeom>
              <a:noFill/>
            </p:spPr>
            <p:txBody>
              <a:bodyPr wrap="square" rtlCol="0">
                <a:spAutoFit/>
              </a:bodyPr>
              <a:lstStyle/>
              <a:p>
                <a:r>
                  <a:rPr lang="en-US" sz="2600" dirty="0"/>
                  <a:t>In the discrete setting, a vector </a:t>
                </a:r>
                <a14:m>
                  <m:oMath xmlns:m="http://schemas.openxmlformats.org/officeDocument/2006/math">
                    <m:r>
                      <a:rPr lang="de-DE" sz="2600" b="0" i="1" smtClean="0">
                        <a:latin typeface="Cambria Math" panose="02040503050406030204" pitchFamily="18" charset="0"/>
                      </a:rPr>
                      <m:t>𝑥</m:t>
                    </m:r>
                  </m:oMath>
                </a14:m>
                <a:r>
                  <a:rPr lang="en-US" sz="2600" dirty="0"/>
                  <a:t> is represented as a linear combination of the </a:t>
                </a:r>
                <a14:m>
                  <m:oMath xmlns:m="http://schemas.openxmlformats.org/officeDocument/2006/math">
                    <m:r>
                      <a:rPr lang="de-DE" sz="2600" b="0" i="1" smtClean="0">
                        <a:latin typeface="Cambria Math" panose="02040503050406030204" pitchFamily="18" charset="0"/>
                      </a:rPr>
                      <m:t>𝑁</m:t>
                    </m:r>
                  </m:oMath>
                </a14:m>
                <a:r>
                  <a:rPr lang="en-US" sz="2600" dirty="0"/>
                  <a:t> vectors:</a:t>
                </a:r>
              </a:p>
            </p:txBody>
          </p:sp>
        </mc:Choice>
        <mc:Fallback xmlns="">
          <p:sp>
            <p:nvSpPr>
              <p:cNvPr id="8" name="TextBox 7">
                <a:extLst>
                  <a:ext uri="{FF2B5EF4-FFF2-40B4-BE49-F238E27FC236}">
                    <a16:creationId xmlns:a16="http://schemas.microsoft.com/office/drawing/2014/main" id="{CA92272E-1775-33A3-1D42-C44D10CEC888}"/>
                  </a:ext>
                </a:extLst>
              </p:cNvPr>
              <p:cNvSpPr txBox="1">
                <a:spLocks noRot="1" noChangeAspect="1" noMove="1" noResize="1" noEditPoints="1" noAdjustHandles="1" noChangeArrowheads="1" noChangeShapeType="1" noTextEdit="1"/>
              </p:cNvSpPr>
              <p:nvPr/>
            </p:nvSpPr>
            <p:spPr>
              <a:xfrm>
                <a:off x="2153600" y="2099053"/>
                <a:ext cx="7884801" cy="892552"/>
              </a:xfrm>
              <a:prstGeom prst="rect">
                <a:avLst/>
              </a:prstGeom>
              <a:blipFill>
                <a:blip r:embed="rId5"/>
                <a:stretch>
                  <a:fillRect l="-1391" t="-5442" b="-1700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D2E10D6-0DAD-B1B0-99BF-B62E05030F60}"/>
              </a:ext>
            </a:extLst>
          </p:cNvPr>
          <p:cNvSpPr txBox="1"/>
          <p:nvPr/>
        </p:nvSpPr>
        <p:spPr>
          <a:xfrm>
            <a:off x="2153599" y="1428760"/>
            <a:ext cx="5568256" cy="523220"/>
          </a:xfrm>
          <a:prstGeom prst="rect">
            <a:avLst/>
          </a:prstGeom>
          <a:noFill/>
        </p:spPr>
        <p:txBody>
          <a:bodyPr wrap="none" rtlCol="0">
            <a:spAutoFit/>
          </a:bodyPr>
          <a:lstStyle/>
          <a:p>
            <a:r>
              <a:rPr lang="en-US" sz="2800" b="1" dirty="0"/>
              <a:t>Definition. Discrete Fourier analysis.</a:t>
            </a:r>
          </a:p>
        </p:txBody>
      </p:sp>
      <p:cxnSp>
        <p:nvCxnSpPr>
          <p:cNvPr id="11" name="Straight Connector 10">
            <a:extLst>
              <a:ext uri="{FF2B5EF4-FFF2-40B4-BE49-F238E27FC236}">
                <a16:creationId xmlns:a16="http://schemas.microsoft.com/office/drawing/2014/main" id="{E9EE0315-2668-0F30-CBAF-5108CD581D50}"/>
              </a:ext>
            </a:extLst>
          </p:cNvPr>
          <p:cNvCxnSpPr>
            <a:cxnSpLocks/>
          </p:cNvCxnSpPr>
          <p:nvPr/>
        </p:nvCxnSpPr>
        <p:spPr>
          <a:xfrm>
            <a:off x="1975602" y="2025650"/>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48DA89-21FA-3727-B356-562A99141448}"/>
                  </a:ext>
                </a:extLst>
              </p:cNvPr>
              <p:cNvSpPr txBox="1"/>
              <p:nvPr/>
            </p:nvSpPr>
            <p:spPr>
              <a:xfrm>
                <a:off x="2153600" y="3052746"/>
                <a:ext cx="7884801" cy="2773773"/>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𝜑</m:t>
                          </m:r>
                        </m:e>
                        <m:sub>
                          <m:r>
                            <a:rPr lang="de-DE" sz="2600" b="0" i="1" smtClean="0">
                              <a:latin typeface="Cambria Math" panose="02040503050406030204" pitchFamily="18" charset="0"/>
                            </a:rPr>
                            <m:t>𝑛</m:t>
                          </m:r>
                        </m:sub>
                      </m:sSub>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1</m:t>
                          </m:r>
                        </m:num>
                        <m:den>
                          <m:rad>
                            <m:radPr>
                              <m:degHide m:val="on"/>
                              <m:ctrlPr>
                                <a:rPr lang="de-DE" sz="2600" b="0" i="1" smtClean="0">
                                  <a:latin typeface="Cambria Math" panose="02040503050406030204" pitchFamily="18" charset="0"/>
                                </a:rPr>
                              </m:ctrlPr>
                            </m:radPr>
                            <m:deg/>
                            <m:e>
                              <m:r>
                                <a:rPr lang="de-DE" sz="2600" b="0" i="1" smtClean="0">
                                  <a:latin typeface="Cambria Math" panose="02040503050406030204" pitchFamily="18" charset="0"/>
                                </a:rPr>
                                <m:t>𝑁</m:t>
                              </m:r>
                            </m:e>
                          </m:rad>
                        </m:den>
                      </m:f>
                      <m:d>
                        <m:dPr>
                          <m:ctrlPr>
                            <a:rPr lang="de-DE" sz="2600" b="0" i="1" smtClean="0">
                              <a:latin typeface="Cambria Math" panose="02040503050406030204" pitchFamily="18" charset="0"/>
                            </a:rPr>
                          </m:ctrlPr>
                        </m:dPr>
                        <m:e>
                          <m:m>
                            <m:mPr>
                              <m:mcs>
                                <m:mc>
                                  <m:mcPr>
                                    <m:count m:val="1"/>
                                    <m:mcJc m:val="center"/>
                                  </m:mcPr>
                                </m:mc>
                              </m:mcs>
                              <m:ctrlPr>
                                <a:rPr lang="de-DE" sz="2600" b="0" i="1" smtClean="0">
                                  <a:latin typeface="Cambria Math" panose="02040503050406030204" pitchFamily="18" charset="0"/>
                                </a:rPr>
                              </m:ctrlPr>
                            </m:mPr>
                            <m:mr>
                              <m:e>
                                <m:r>
                                  <m:rPr>
                                    <m:brk m:alnAt="7"/>
                                  </m:rPr>
                                  <a:rPr lang="de-DE" sz="2600" b="0" i="1" smtClean="0">
                                    <a:latin typeface="Cambria Math" panose="02040503050406030204" pitchFamily="18" charset="0"/>
                                  </a:rPr>
                                  <m:t>1</m:t>
                                </m:r>
                              </m:e>
                            </m:mr>
                            <m:mr>
                              <m:e>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e>
                            </m:mr>
                            <m:mr>
                              <m:e>
                                <m:sSup>
                                  <m:sSupPr>
                                    <m:ctrlPr>
                                      <a:rPr lang="de-DE" sz="2600" i="1">
                                        <a:latin typeface="Cambria Math" panose="02040503050406030204" pitchFamily="18" charset="0"/>
                                      </a:rPr>
                                    </m:ctrlPr>
                                  </m:sSupPr>
                                  <m:e>
                                    <m:r>
                                      <a:rPr lang="de-DE" sz="2600" i="1">
                                        <a:latin typeface="Cambria Math" panose="02040503050406030204" pitchFamily="18" charset="0"/>
                                      </a:rPr>
                                      <m:t>𝑒</m:t>
                                    </m:r>
                                  </m:e>
                                  <m:sup>
                                    <m:r>
                                      <a:rPr lang="de-DE" sz="2600" i="1">
                                        <a:latin typeface="Cambria Math" panose="02040503050406030204" pitchFamily="18" charset="0"/>
                                      </a:rPr>
                                      <m:t>2</m:t>
                                    </m:r>
                                    <m:r>
                                      <a:rPr lang="de-DE" sz="2600" i="1">
                                        <a:latin typeface="Cambria Math" panose="02040503050406030204" pitchFamily="18" charset="0"/>
                                      </a:rPr>
                                      <m:t>𝜋</m:t>
                                    </m:r>
                                    <m:r>
                                      <a:rPr lang="de-DE" sz="2600" i="1">
                                        <a:latin typeface="Cambria Math" panose="02040503050406030204" pitchFamily="18" charset="0"/>
                                      </a:rPr>
                                      <m:t>𝑖</m:t>
                                    </m:r>
                                    <m:r>
                                      <a:rPr lang="de-DE" sz="2600" b="0" i="1" smtClean="0">
                                        <a:latin typeface="Cambria Math" panose="02040503050406030204" pitchFamily="18" charset="0"/>
                                      </a:rPr>
                                      <m:t>2</m:t>
                                    </m:r>
                                    <m:r>
                                      <a:rPr lang="de-DE" sz="2600" i="1">
                                        <a:latin typeface="Cambria Math" panose="02040503050406030204" pitchFamily="18" charset="0"/>
                                      </a:rPr>
                                      <m:t>𝑛</m:t>
                                    </m:r>
                                    <m:r>
                                      <a:rPr lang="de-DE" sz="2600" i="1">
                                        <a:latin typeface="Cambria Math" panose="02040503050406030204" pitchFamily="18" charset="0"/>
                                      </a:rPr>
                                      <m:t>/</m:t>
                                    </m:r>
                                    <m:r>
                                      <a:rPr lang="de-DE" sz="2600" i="1">
                                        <a:latin typeface="Cambria Math" panose="02040503050406030204" pitchFamily="18" charset="0"/>
                                      </a:rPr>
                                      <m:t>𝑁</m:t>
                                    </m:r>
                                  </m:sup>
                                </m:sSup>
                              </m:e>
                            </m:mr>
                            <m:mr>
                              <m:e>
                                <m:r>
                                  <a:rPr lang="de-DE" sz="2600" b="0" i="1" smtClean="0">
                                    <a:latin typeface="Cambria Math" panose="02040503050406030204" pitchFamily="18" charset="0"/>
                                  </a:rPr>
                                  <m:t>⋮</m:t>
                                </m:r>
                              </m:e>
                            </m:mr>
                            <m:mr>
                              <m:e>
                                <m:sSup>
                                  <m:sSupPr>
                                    <m:ctrlPr>
                                      <a:rPr lang="de-DE" sz="2600" i="1">
                                        <a:latin typeface="Cambria Math" panose="02040503050406030204" pitchFamily="18" charset="0"/>
                                      </a:rPr>
                                    </m:ctrlPr>
                                  </m:sSupPr>
                                  <m:e>
                                    <m:r>
                                      <a:rPr lang="de-DE" sz="2600" i="1">
                                        <a:latin typeface="Cambria Math" panose="02040503050406030204" pitchFamily="18" charset="0"/>
                                      </a:rPr>
                                      <m:t>𝑒</m:t>
                                    </m:r>
                                  </m:e>
                                  <m:sup>
                                    <m:r>
                                      <a:rPr lang="de-DE" sz="2600" i="1">
                                        <a:latin typeface="Cambria Math" panose="02040503050406030204" pitchFamily="18" charset="0"/>
                                      </a:rPr>
                                      <m:t>2</m:t>
                                    </m:r>
                                    <m:r>
                                      <a:rPr lang="de-DE" sz="2600" i="1">
                                        <a:latin typeface="Cambria Math" panose="02040503050406030204" pitchFamily="18" charset="0"/>
                                      </a:rPr>
                                      <m:t>𝜋</m:t>
                                    </m:r>
                                    <m:r>
                                      <a:rPr lang="de-DE" sz="2600" i="1">
                                        <a:latin typeface="Cambria Math" panose="02040503050406030204" pitchFamily="18" charset="0"/>
                                      </a:rPr>
                                      <m:t>𝑖𝑘𝑛</m:t>
                                    </m:r>
                                    <m:r>
                                      <a:rPr lang="de-DE" sz="2600" i="1">
                                        <a:latin typeface="Cambria Math" panose="02040503050406030204" pitchFamily="18" charset="0"/>
                                      </a:rPr>
                                      <m:t>/</m:t>
                                    </m:r>
                                    <m:r>
                                      <a:rPr lang="de-DE" sz="2600" i="1">
                                        <a:latin typeface="Cambria Math" panose="02040503050406030204" pitchFamily="18" charset="0"/>
                                      </a:rPr>
                                      <m:t>𝑁</m:t>
                                    </m:r>
                                  </m:sup>
                                </m:sSup>
                              </m:e>
                            </m:mr>
                            <m:mr>
                              <m:e>
                                <m:r>
                                  <a:rPr lang="de-DE" sz="2600" b="0" i="1" smtClean="0">
                                    <a:latin typeface="Cambria Math" panose="02040503050406030204" pitchFamily="18" charset="0"/>
                                  </a:rPr>
                                  <m:t>⋮</m:t>
                                </m:r>
                              </m:e>
                            </m:mr>
                            <m:mr>
                              <m:e>
                                <m:sSup>
                                  <m:sSupPr>
                                    <m:ctrlPr>
                                      <a:rPr lang="de-DE" sz="2600" i="1">
                                        <a:latin typeface="Cambria Math" panose="02040503050406030204" pitchFamily="18" charset="0"/>
                                      </a:rPr>
                                    </m:ctrlPr>
                                  </m:sSupPr>
                                  <m:e>
                                    <m:r>
                                      <a:rPr lang="de-DE" sz="2600" i="1">
                                        <a:latin typeface="Cambria Math" panose="02040503050406030204" pitchFamily="18" charset="0"/>
                                      </a:rPr>
                                      <m:t>𝑒</m:t>
                                    </m:r>
                                  </m:e>
                                  <m:sup>
                                    <m:r>
                                      <a:rPr lang="de-DE" sz="2600" i="1">
                                        <a:latin typeface="Cambria Math" panose="02040503050406030204" pitchFamily="18" charset="0"/>
                                      </a:rPr>
                                      <m:t>2</m:t>
                                    </m:r>
                                    <m:r>
                                      <a:rPr lang="de-DE" sz="2600" i="1">
                                        <a:latin typeface="Cambria Math" panose="02040503050406030204" pitchFamily="18" charset="0"/>
                                      </a:rPr>
                                      <m:t>𝜋</m:t>
                                    </m:r>
                                    <m:r>
                                      <a:rPr lang="de-DE" sz="2600" i="1">
                                        <a:latin typeface="Cambria Math" panose="02040503050406030204" pitchFamily="18" charset="0"/>
                                      </a:rPr>
                                      <m:t>𝑖</m:t>
                                    </m:r>
                                    <m:r>
                                      <a:rPr lang="de-DE" sz="2600" b="0" i="1" smtClean="0">
                                        <a:latin typeface="Cambria Math" panose="02040503050406030204" pitchFamily="18" charset="0"/>
                                      </a:rPr>
                                      <m:t>(</m:t>
                                    </m:r>
                                    <m:r>
                                      <a:rPr lang="de-DE" sz="2600" b="0" i="1" smtClean="0">
                                        <a:latin typeface="Cambria Math" panose="02040503050406030204" pitchFamily="18" charset="0"/>
                                      </a:rPr>
                                      <m:t>𝑁</m:t>
                                    </m:r>
                                    <m:r>
                                      <a:rPr lang="de-DE" sz="2600" b="0" i="1" smtClean="0">
                                        <a:latin typeface="Cambria Math" panose="02040503050406030204" pitchFamily="18" charset="0"/>
                                      </a:rPr>
                                      <m:t>−1)</m:t>
                                    </m:r>
                                    <m:r>
                                      <a:rPr lang="de-DE" sz="2600" i="1">
                                        <a:latin typeface="Cambria Math" panose="02040503050406030204" pitchFamily="18" charset="0"/>
                                      </a:rPr>
                                      <m:t>𝑛</m:t>
                                    </m:r>
                                    <m:r>
                                      <a:rPr lang="de-DE" sz="2600" i="1">
                                        <a:latin typeface="Cambria Math" panose="02040503050406030204" pitchFamily="18" charset="0"/>
                                      </a:rPr>
                                      <m:t>/</m:t>
                                    </m:r>
                                    <m:r>
                                      <a:rPr lang="de-DE" sz="2600" i="1">
                                        <a:latin typeface="Cambria Math" panose="02040503050406030204" pitchFamily="18" charset="0"/>
                                      </a:rPr>
                                      <m:t>𝑁</m:t>
                                    </m:r>
                                  </m:sup>
                                </m:sSup>
                              </m:e>
                            </m:mr>
                          </m:m>
                        </m:e>
                      </m:d>
                      <m:r>
                        <a:rPr lang="de-DE" sz="2600" b="0" i="1" smtClean="0">
                          <a:latin typeface="Cambria Math" panose="02040503050406030204" pitchFamily="18" charset="0"/>
                        </a:rPr>
                        <m:t> </m:t>
                      </m:r>
                    </m:oMath>
                  </m:oMathPara>
                </a14:m>
                <a:endParaRPr lang="en-US" sz="2600" dirty="0"/>
              </a:p>
            </p:txBody>
          </p:sp>
        </mc:Choice>
        <mc:Fallback xmlns="">
          <p:sp>
            <p:nvSpPr>
              <p:cNvPr id="12" name="TextBox 11">
                <a:extLst>
                  <a:ext uri="{FF2B5EF4-FFF2-40B4-BE49-F238E27FC236}">
                    <a16:creationId xmlns:a16="http://schemas.microsoft.com/office/drawing/2014/main" id="{A048DA89-21FA-3727-B356-562A99141448}"/>
                  </a:ext>
                </a:extLst>
              </p:cNvPr>
              <p:cNvSpPr txBox="1">
                <a:spLocks noRot="1" noChangeAspect="1" noMove="1" noResize="1" noEditPoints="1" noAdjustHandles="1" noChangeArrowheads="1" noChangeShapeType="1" noTextEdit="1"/>
              </p:cNvSpPr>
              <p:nvPr/>
            </p:nvSpPr>
            <p:spPr>
              <a:xfrm>
                <a:off x="2153600" y="3052746"/>
                <a:ext cx="7884801" cy="277377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6C71C7A-483A-415F-4FA3-5B082184EBA3}"/>
                  </a:ext>
                </a:extLst>
              </p:cNvPr>
              <p:cNvSpPr txBox="1"/>
              <p:nvPr/>
            </p:nvSpPr>
            <p:spPr>
              <a:xfrm>
                <a:off x="7246373" y="6018877"/>
                <a:ext cx="3726661" cy="769441"/>
              </a:xfrm>
              <a:prstGeom prst="rect">
                <a:avLst/>
              </a:prstGeom>
              <a:noFill/>
            </p:spPr>
            <p:txBody>
              <a:bodyPr wrap="none" rtlCol="0">
                <a:spAutoFit/>
              </a:bodyPr>
              <a:lstStyle/>
              <a:p>
                <a:r>
                  <a:rPr lang="en-US" sz="2200" dirty="0"/>
                  <a:t>that’s just </a:t>
                </a:r>
                <a:r>
                  <a:rPr lang="en-US" sz="2200" b="1" dirty="0"/>
                  <a:t>one</a:t>
                </a:r>
                <a:r>
                  <a:rPr lang="en-US" sz="2200" dirty="0"/>
                  <a:t> of the </a:t>
                </a:r>
                <a14:m>
                  <m:oMath xmlns:m="http://schemas.openxmlformats.org/officeDocument/2006/math">
                    <m:r>
                      <a:rPr lang="de-DE" sz="2200" b="0" i="1" smtClean="0">
                        <a:latin typeface="Cambria Math" panose="02040503050406030204" pitchFamily="18" charset="0"/>
                      </a:rPr>
                      <m:t>𝑁</m:t>
                    </m:r>
                  </m:oMath>
                </a14:m>
                <a:r>
                  <a:rPr lang="en-US" sz="2200" dirty="0"/>
                  <a:t> vectors</a:t>
                </a:r>
              </a:p>
              <a:p>
                <a:r>
                  <a:rPr lang="en-US" sz="2200" dirty="0"/>
                  <a:t>of the </a:t>
                </a:r>
                <a14:m>
                  <m:oMath xmlns:m="http://schemas.openxmlformats.org/officeDocument/2006/math">
                    <m:r>
                      <a:rPr lang="de-DE" sz="2200" b="0" i="1" smtClean="0">
                        <a:latin typeface="Cambria Math" panose="02040503050406030204" pitchFamily="18" charset="0"/>
                      </a:rPr>
                      <m:t>𝑁</m:t>
                    </m:r>
                  </m:oMath>
                </a14:m>
                <a:r>
                  <a:rPr lang="en-US" sz="2200" dirty="0"/>
                  <a:t>-point Fourier basis.</a:t>
                </a:r>
              </a:p>
            </p:txBody>
          </p:sp>
        </mc:Choice>
        <mc:Fallback xmlns="">
          <p:sp>
            <p:nvSpPr>
              <p:cNvPr id="17" name="TextBox 16">
                <a:extLst>
                  <a:ext uri="{FF2B5EF4-FFF2-40B4-BE49-F238E27FC236}">
                    <a16:creationId xmlns:a16="http://schemas.microsoft.com/office/drawing/2014/main" id="{C6C71C7A-483A-415F-4FA3-5B082184EBA3}"/>
                  </a:ext>
                </a:extLst>
              </p:cNvPr>
              <p:cNvSpPr txBox="1">
                <a:spLocks noRot="1" noChangeAspect="1" noMove="1" noResize="1" noEditPoints="1" noAdjustHandles="1" noChangeArrowheads="1" noChangeShapeType="1" noTextEdit="1"/>
              </p:cNvSpPr>
              <p:nvPr/>
            </p:nvSpPr>
            <p:spPr>
              <a:xfrm>
                <a:off x="7246373" y="6018877"/>
                <a:ext cx="3726661" cy="769441"/>
              </a:xfrm>
              <a:prstGeom prst="rect">
                <a:avLst/>
              </a:prstGeom>
              <a:blipFill>
                <a:blip r:embed="rId7"/>
                <a:stretch>
                  <a:fillRect l="-2128" t="-4724" r="-1473" b="-14961"/>
                </a:stretch>
              </a:blipFill>
            </p:spPr>
            <p:txBody>
              <a:bodyPr/>
              <a:lstStyle/>
              <a:p>
                <a:r>
                  <a:rPr lang="en-US">
                    <a:noFill/>
                  </a:rPr>
                  <a:t> </a:t>
                </a:r>
              </a:p>
            </p:txBody>
          </p:sp>
        </mc:Fallback>
      </mc:AlternateContent>
      <p:sp>
        <p:nvSpPr>
          <p:cNvPr id="18" name="Freeform: Shape 17">
            <a:extLst>
              <a:ext uri="{FF2B5EF4-FFF2-40B4-BE49-F238E27FC236}">
                <a16:creationId xmlns:a16="http://schemas.microsoft.com/office/drawing/2014/main" id="{45872DF1-ED95-8E7E-F122-068540205A41}"/>
              </a:ext>
            </a:extLst>
          </p:cNvPr>
          <p:cNvSpPr/>
          <p:nvPr/>
        </p:nvSpPr>
        <p:spPr>
          <a:xfrm>
            <a:off x="5134498" y="5370037"/>
            <a:ext cx="2029226" cy="1063912"/>
          </a:xfrm>
          <a:custGeom>
            <a:avLst/>
            <a:gdLst>
              <a:gd name="connsiteX0" fmla="*/ 1555323 w 1555323"/>
              <a:gd name="connsiteY0" fmla="*/ 1092200 h 1224534"/>
              <a:gd name="connsiteX1" fmla="*/ 327656 w 1555323"/>
              <a:gd name="connsiteY1" fmla="*/ 1168400 h 1224534"/>
              <a:gd name="connsiteX2" fmla="*/ 5923 w 1555323"/>
              <a:gd name="connsiteY2" fmla="*/ 364067 h 1224534"/>
              <a:gd name="connsiteX3" fmla="*/ 149856 w 1555323"/>
              <a:gd name="connsiteY3" fmla="*/ 0 h 1224534"/>
              <a:gd name="connsiteX0" fmla="*/ 1610501 w 1610501"/>
              <a:gd name="connsiteY0" fmla="*/ 1092200 h 1217480"/>
              <a:gd name="connsiteX1" fmla="*/ 382834 w 1610501"/>
              <a:gd name="connsiteY1" fmla="*/ 1168400 h 1217480"/>
              <a:gd name="connsiteX2" fmla="*/ 3951 w 1610501"/>
              <a:gd name="connsiteY2" fmla="*/ 459317 h 1217480"/>
              <a:gd name="connsiteX3" fmla="*/ 205034 w 1610501"/>
              <a:gd name="connsiteY3" fmla="*/ 0 h 1217480"/>
              <a:gd name="connsiteX0" fmla="*/ 1405467 w 1405467"/>
              <a:gd name="connsiteY0" fmla="*/ 1092200 h 1251501"/>
              <a:gd name="connsiteX1" fmla="*/ 177800 w 1405467"/>
              <a:gd name="connsiteY1" fmla="*/ 1168400 h 1251501"/>
              <a:gd name="connsiteX2" fmla="*/ 0 w 1405467"/>
              <a:gd name="connsiteY2" fmla="*/ 0 h 1251501"/>
              <a:gd name="connsiteX0" fmla="*/ 1731455 w 1731455"/>
              <a:gd name="connsiteY0" fmla="*/ 1092200 h 1145541"/>
              <a:gd name="connsiteX1" fmla="*/ 59288 w 1731455"/>
              <a:gd name="connsiteY1" fmla="*/ 971550 h 1145541"/>
              <a:gd name="connsiteX2" fmla="*/ 325988 w 1731455"/>
              <a:gd name="connsiteY2" fmla="*/ 0 h 1145541"/>
              <a:gd name="connsiteX0" fmla="*/ 1766469 w 1766469"/>
              <a:gd name="connsiteY0" fmla="*/ 1092200 h 1163656"/>
              <a:gd name="connsiteX1" fmla="*/ 56202 w 1766469"/>
              <a:gd name="connsiteY1" fmla="*/ 1022350 h 1163656"/>
              <a:gd name="connsiteX2" fmla="*/ 361002 w 1766469"/>
              <a:gd name="connsiteY2" fmla="*/ 0 h 1163656"/>
              <a:gd name="connsiteX0" fmla="*/ 1796544 w 1796544"/>
              <a:gd name="connsiteY0" fmla="*/ 1092200 h 1163656"/>
              <a:gd name="connsiteX1" fmla="*/ 86277 w 1796544"/>
              <a:gd name="connsiteY1" fmla="*/ 1022350 h 1163656"/>
              <a:gd name="connsiteX2" fmla="*/ 391077 w 1796544"/>
              <a:gd name="connsiteY2" fmla="*/ 0 h 1163656"/>
              <a:gd name="connsiteX0" fmla="*/ 1939408 w 1939408"/>
              <a:gd name="connsiteY0" fmla="*/ 1130300 h 1189289"/>
              <a:gd name="connsiteX1" fmla="*/ 95791 w 1939408"/>
              <a:gd name="connsiteY1" fmla="*/ 1022350 h 1189289"/>
              <a:gd name="connsiteX2" fmla="*/ 400591 w 1939408"/>
              <a:gd name="connsiteY2" fmla="*/ 0 h 1189289"/>
              <a:gd name="connsiteX0" fmla="*/ 2021064 w 2021064"/>
              <a:gd name="connsiteY0" fmla="*/ 1047750 h 1137788"/>
              <a:gd name="connsiteX1" fmla="*/ 101247 w 2021064"/>
              <a:gd name="connsiteY1" fmla="*/ 1022350 h 1137788"/>
              <a:gd name="connsiteX2" fmla="*/ 406047 w 2021064"/>
              <a:gd name="connsiteY2" fmla="*/ 0 h 1137788"/>
              <a:gd name="connsiteX0" fmla="*/ 2021064 w 2021064"/>
              <a:gd name="connsiteY0" fmla="*/ 1047750 h 1118827"/>
              <a:gd name="connsiteX1" fmla="*/ 101247 w 2021064"/>
              <a:gd name="connsiteY1" fmla="*/ 1022350 h 1118827"/>
              <a:gd name="connsiteX2" fmla="*/ 406047 w 2021064"/>
              <a:gd name="connsiteY2" fmla="*/ 0 h 1118827"/>
              <a:gd name="connsiteX0" fmla="*/ 2021064 w 2021064"/>
              <a:gd name="connsiteY0" fmla="*/ 1047750 h 1104821"/>
              <a:gd name="connsiteX1" fmla="*/ 101247 w 2021064"/>
              <a:gd name="connsiteY1" fmla="*/ 1022350 h 1104821"/>
              <a:gd name="connsiteX2" fmla="*/ 406047 w 2021064"/>
              <a:gd name="connsiteY2" fmla="*/ 0 h 1104821"/>
              <a:gd name="connsiteX0" fmla="*/ 2029226 w 2029226"/>
              <a:gd name="connsiteY0" fmla="*/ 1035050 h 1091185"/>
              <a:gd name="connsiteX1" fmla="*/ 109409 w 2029226"/>
              <a:gd name="connsiteY1" fmla="*/ 1009650 h 1091185"/>
              <a:gd name="connsiteX2" fmla="*/ 382459 w 2029226"/>
              <a:gd name="connsiteY2" fmla="*/ 0 h 1091185"/>
              <a:gd name="connsiteX0" fmla="*/ 2029226 w 2029226"/>
              <a:gd name="connsiteY0" fmla="*/ 1009650 h 1063912"/>
              <a:gd name="connsiteX1" fmla="*/ 109409 w 2029226"/>
              <a:gd name="connsiteY1" fmla="*/ 984250 h 1063912"/>
              <a:gd name="connsiteX2" fmla="*/ 382459 w 2029226"/>
              <a:gd name="connsiteY2" fmla="*/ 0 h 1063912"/>
            </a:gdLst>
            <a:ahLst/>
            <a:cxnLst>
              <a:cxn ang="0">
                <a:pos x="connsiteX0" y="connsiteY0"/>
              </a:cxn>
              <a:cxn ang="0">
                <a:pos x="connsiteX1" y="connsiteY1"/>
              </a:cxn>
              <a:cxn ang="0">
                <a:pos x="connsiteX2" y="connsiteY2"/>
              </a:cxn>
            </a:cxnLst>
            <a:rect l="l" t="t" r="r" b="b"/>
            <a:pathLst>
              <a:path w="2029226" h="1063912">
                <a:moveTo>
                  <a:pt x="2029226" y="1009650"/>
                </a:moveTo>
                <a:cubicBezTo>
                  <a:pt x="1544509" y="1000477"/>
                  <a:pt x="383870" y="1152525"/>
                  <a:pt x="109409" y="984250"/>
                </a:cubicBezTo>
                <a:cubicBezTo>
                  <a:pt x="-165052" y="815975"/>
                  <a:pt x="133751" y="173567"/>
                  <a:pt x="382459" y="0"/>
                </a:cubicBezTo>
              </a:path>
            </a:pathLst>
          </a:custGeom>
          <a:noFill/>
          <a:ln w="22225" cap="rnd">
            <a:solidFill>
              <a:schemeClr val="tx1"/>
            </a:solidFill>
            <a:prstDash val="sysDash"/>
            <a:round/>
            <a:tailEnd type="triangle" w="lg" len="lg"/>
            <a:extLst>
              <a:ext uri="{C807C97D-BFC1-408E-A445-0C87EB9F89A2}">
                <ask:lineSketchStyleProps xmlns:ask="http://schemas.microsoft.com/office/drawing/2018/sketchyshapes" sd="1219033472">
                  <a:custGeom>
                    <a:avLst/>
                    <a:gdLst>
                      <a:gd name="connsiteX0" fmla="*/ 2029226 w 2029226"/>
                      <a:gd name="connsiteY0" fmla="*/ 1009650 h 1063912"/>
                      <a:gd name="connsiteX1" fmla="*/ 109409 w 2029226"/>
                      <a:gd name="connsiteY1" fmla="*/ 984250 h 1063912"/>
                      <a:gd name="connsiteX2" fmla="*/ 382459 w 2029226"/>
                      <a:gd name="connsiteY2" fmla="*/ 0 h 1063912"/>
                    </a:gdLst>
                    <a:ahLst/>
                    <a:cxnLst>
                      <a:cxn ang="0">
                        <a:pos x="connsiteX0" y="connsiteY0"/>
                      </a:cxn>
                      <a:cxn ang="0">
                        <a:pos x="connsiteX1" y="connsiteY1"/>
                      </a:cxn>
                      <a:cxn ang="0">
                        <a:pos x="connsiteX2" y="connsiteY2"/>
                      </a:cxn>
                    </a:cxnLst>
                    <a:rect l="l" t="t" r="r" b="b"/>
                    <a:pathLst>
                      <a:path w="2029226" h="1063912" extrusionOk="0">
                        <a:moveTo>
                          <a:pt x="2029226" y="1009650"/>
                        </a:moveTo>
                        <a:cubicBezTo>
                          <a:pt x="1530121" y="991602"/>
                          <a:pt x="344270" y="1167388"/>
                          <a:pt x="109409" y="984250"/>
                        </a:cubicBezTo>
                        <a:cubicBezTo>
                          <a:pt x="-127835" y="823810"/>
                          <a:pt x="81351" y="175233"/>
                          <a:pt x="382459" y="0"/>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145329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Two sine waves</a:t>
            </a:r>
          </a:p>
        </p:txBody>
      </p:sp>
      <p:pic>
        <p:nvPicPr>
          <p:cNvPr id="3" name="Graphic 2">
            <a:extLst>
              <a:ext uri="{FF2B5EF4-FFF2-40B4-BE49-F238E27FC236}">
                <a16:creationId xmlns:a16="http://schemas.microsoft.com/office/drawing/2014/main" id="{2C651B1A-144E-3299-7E4B-4F5BA93E65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8300" y="342900"/>
            <a:ext cx="755650" cy="755650"/>
          </a:xfrm>
          <a:prstGeom prst="rect">
            <a:avLst/>
          </a:prstGeom>
        </p:spPr>
      </p:pic>
      <p:pic>
        <p:nvPicPr>
          <p:cNvPr id="2" name="2024-05-18 19-07-52">
            <a:hlinkClick r:id="" action="ppaction://media"/>
            <a:extLst>
              <a:ext uri="{FF2B5EF4-FFF2-40B4-BE49-F238E27FC236}">
                <a16:creationId xmlns:a16="http://schemas.microsoft.com/office/drawing/2014/main" id="{7FEB8DE4-FE69-E4B5-37E8-EA9323C9A5DE}"/>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5233" t="34235" r="31573" b="21074"/>
          <a:stretch/>
        </p:blipFill>
        <p:spPr>
          <a:xfrm>
            <a:off x="2728297" y="1919869"/>
            <a:ext cx="6735406" cy="3919963"/>
          </a:xfrm>
          <a:prstGeom prst="roundRect">
            <a:avLst>
              <a:gd name="adj" fmla="val 1050"/>
            </a:avLst>
          </a:prstGeom>
          <a:ln w="31750">
            <a:solidFill>
              <a:schemeClr val="accent3"/>
            </a:solidFill>
          </a:ln>
          <a:effectLst>
            <a:glow rad="63500">
              <a:schemeClr val="accent3">
                <a:satMod val="175000"/>
                <a:alpha val="40000"/>
              </a:schemeClr>
            </a:glow>
          </a:effectLst>
        </p:spPr>
      </p:pic>
      <p:grpSp>
        <p:nvGrpSpPr>
          <p:cNvPr id="4" name="Group 3">
            <a:extLst>
              <a:ext uri="{FF2B5EF4-FFF2-40B4-BE49-F238E27FC236}">
                <a16:creationId xmlns:a16="http://schemas.microsoft.com/office/drawing/2014/main" id="{11F9AE4C-8266-0CAC-B6AF-89DEFB175D3D}"/>
              </a:ext>
            </a:extLst>
          </p:cNvPr>
          <p:cNvGrpSpPr/>
          <p:nvPr/>
        </p:nvGrpSpPr>
        <p:grpSpPr>
          <a:xfrm>
            <a:off x="12192000" y="2368112"/>
            <a:ext cx="4625017" cy="2353732"/>
            <a:chOff x="3884065" y="2777064"/>
            <a:chExt cx="6355245" cy="3234268"/>
          </a:xfrm>
        </p:grpSpPr>
        <p:pic>
          <p:nvPicPr>
            <p:cNvPr id="6" name="Graphic 5">
              <a:extLst>
                <a:ext uri="{FF2B5EF4-FFF2-40B4-BE49-F238E27FC236}">
                  <a16:creationId xmlns:a16="http://schemas.microsoft.com/office/drawing/2014/main" id="{0B55AFE6-FF4B-9D24-90FB-7FFE71C7822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84065" y="2777064"/>
              <a:ext cx="3234267" cy="3234267"/>
            </a:xfrm>
            <a:prstGeom prst="rect">
              <a:avLst/>
            </a:prstGeom>
          </p:spPr>
        </p:pic>
        <p:pic>
          <p:nvPicPr>
            <p:cNvPr id="18" name="Graphic 17">
              <a:extLst>
                <a:ext uri="{FF2B5EF4-FFF2-40B4-BE49-F238E27FC236}">
                  <a16:creationId xmlns:a16="http://schemas.microsoft.com/office/drawing/2014/main" id="{0C5A5A27-CCD3-A8E4-B926-030CECFFF27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05043" y="2777065"/>
              <a:ext cx="3234267" cy="3234267"/>
            </a:xfrm>
            <a:prstGeom prst="rect">
              <a:avLst/>
            </a:prstGeom>
          </p:spPr>
        </p:pic>
      </p:grpSp>
      <p:grpSp>
        <p:nvGrpSpPr>
          <p:cNvPr id="19" name="Group 18">
            <a:extLst>
              <a:ext uri="{FF2B5EF4-FFF2-40B4-BE49-F238E27FC236}">
                <a16:creationId xmlns:a16="http://schemas.microsoft.com/office/drawing/2014/main" id="{1BD069F7-8C20-891D-EC7A-D1BF9077CEE9}"/>
              </a:ext>
            </a:extLst>
          </p:cNvPr>
          <p:cNvGrpSpPr/>
          <p:nvPr/>
        </p:nvGrpSpPr>
        <p:grpSpPr>
          <a:xfrm>
            <a:off x="-3410266" y="2368112"/>
            <a:ext cx="3410266" cy="2353732"/>
            <a:chOff x="387616" y="2777064"/>
            <a:chExt cx="4686054" cy="3234268"/>
          </a:xfrm>
        </p:grpSpPr>
        <p:pic>
          <p:nvPicPr>
            <p:cNvPr id="20" name="Graphic 19">
              <a:extLst>
                <a:ext uri="{FF2B5EF4-FFF2-40B4-BE49-F238E27FC236}">
                  <a16:creationId xmlns:a16="http://schemas.microsoft.com/office/drawing/2014/main" id="{77821FC8-92D0-9DB2-B50A-D75B1C796E5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7616" y="2777064"/>
              <a:ext cx="3234267" cy="3234267"/>
            </a:xfrm>
            <a:prstGeom prst="rect">
              <a:avLst/>
            </a:prstGeom>
          </p:spPr>
        </p:pic>
        <p:pic>
          <p:nvPicPr>
            <p:cNvPr id="21" name="Graphic 20">
              <a:extLst>
                <a:ext uri="{FF2B5EF4-FFF2-40B4-BE49-F238E27FC236}">
                  <a16:creationId xmlns:a16="http://schemas.microsoft.com/office/drawing/2014/main" id="{CC3C5F97-91D3-A659-A4B6-3BA2BD85C5E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39403" y="2777065"/>
              <a:ext cx="3234267" cy="3234267"/>
            </a:xfrm>
            <a:prstGeom prst="rect">
              <a:avLst/>
            </a:prstGeom>
          </p:spPr>
        </p:pic>
      </p:gr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89419CD-A907-3CC4-5F29-E9B3B2DFA728}"/>
                  </a:ext>
                </a:extLst>
              </p:cNvPr>
              <p:cNvSpPr txBox="1"/>
              <p:nvPr/>
            </p:nvSpPr>
            <p:spPr>
              <a:xfrm>
                <a:off x="3431136" y="-1297801"/>
                <a:ext cx="5257593" cy="9541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800" b="0" i="1" smtClean="0">
                          <a:latin typeface="Cambria Math" panose="02040503050406030204" pitchFamily="18" charset="0"/>
                        </a:rPr>
                        <m:t>𝐴</m:t>
                      </m:r>
                      <m:r>
                        <a:rPr lang="de-DE" sz="2800" b="0" i="1" smtClean="0">
                          <a:latin typeface="Cambria Math" panose="02040503050406030204" pitchFamily="18" charset="0"/>
                        </a:rPr>
                        <m:t>:</m:t>
                      </m:r>
                      <m:r>
                        <a:rPr lang="de-DE" sz="2800" b="0" i="1" smtClean="0">
                          <a:latin typeface="Cambria Math" panose="02040503050406030204" pitchFamily="18" charset="0"/>
                        </a:rPr>
                        <m:t>ℝ</m:t>
                      </m:r>
                      <m:r>
                        <a:rPr lang="de-DE" sz="2800" b="0" i="1" smtClean="0">
                          <a:latin typeface="Cambria Math" panose="02040503050406030204" pitchFamily="18" charset="0"/>
                        </a:rPr>
                        <m:t>→</m:t>
                      </m:r>
                      <m:r>
                        <a:rPr lang="de-DE" sz="2800" b="0" i="1" smtClean="0">
                          <a:latin typeface="Cambria Math" panose="02040503050406030204" pitchFamily="18" charset="0"/>
                        </a:rPr>
                        <m:t>ℝ</m:t>
                      </m:r>
                      <m:r>
                        <a:rPr lang="de-DE" sz="2800" b="0" i="1" smtClean="0">
                          <a:latin typeface="Cambria Math" panose="02040503050406030204" pitchFamily="18" charset="0"/>
                        </a:rPr>
                        <m:t>, </m:t>
                      </m:r>
                    </m:oMath>
                    <m:oMath xmlns:m="http://schemas.openxmlformats.org/officeDocument/2006/math">
                      <m:r>
                        <a:rPr lang="de-DE" sz="2800" b="0" i="1" smtClean="0">
                          <a:latin typeface="Cambria Math" panose="02040503050406030204" pitchFamily="18" charset="0"/>
                        </a:rPr>
                        <m:t>𝑡</m:t>
                      </m:r>
                      <m:r>
                        <a:rPr lang="de-DE" sz="2800" b="0" i="1" smtClean="0">
                          <a:latin typeface="Cambria Math" panose="02040503050406030204" pitchFamily="18" charset="0"/>
                        </a:rPr>
                        <m:t>↦</m:t>
                      </m:r>
                      <m:r>
                        <a:rPr lang="de-DE" sz="2800" b="0" i="1" smtClean="0">
                          <a:latin typeface="Cambria Math" panose="02040503050406030204" pitchFamily="18" charset="0"/>
                        </a:rPr>
                        <m:t>𝐴</m:t>
                      </m:r>
                      <m:d>
                        <m:dPr>
                          <m:ctrlPr>
                            <a:rPr lang="de-DE" sz="2800" b="0" i="1" smtClean="0">
                              <a:latin typeface="Cambria Math" panose="02040503050406030204" pitchFamily="18" charset="0"/>
                            </a:rPr>
                          </m:ctrlPr>
                        </m:dPr>
                        <m:e>
                          <m:r>
                            <a:rPr lang="de-DE" sz="2800" b="0" i="1" smtClean="0">
                              <a:latin typeface="Cambria Math" panose="02040503050406030204" pitchFamily="18" charset="0"/>
                            </a:rPr>
                            <m:t>𝑡</m:t>
                          </m:r>
                        </m:e>
                      </m:d>
                      <m:r>
                        <a:rPr lang="de-DE" sz="2800" b="0" i="1" smtClean="0">
                          <a:latin typeface="Cambria Math" panose="02040503050406030204" pitchFamily="18" charset="0"/>
                        </a:rPr>
                        <m:t>≔</m:t>
                      </m:r>
                      <m:sSub>
                        <m:sSubPr>
                          <m:ctrlPr>
                            <a:rPr lang="de-DE" sz="2800" b="0" i="1" smtClean="0">
                              <a:latin typeface="Cambria Math" panose="02040503050406030204" pitchFamily="18" charset="0"/>
                            </a:rPr>
                          </m:ctrlPr>
                        </m:sSubPr>
                        <m:e>
                          <m:r>
                            <a:rPr lang="de-DE" sz="2800" b="0" i="1" smtClean="0">
                              <a:latin typeface="Cambria Math" panose="02040503050406030204" pitchFamily="18" charset="0"/>
                            </a:rPr>
                            <m:t>𝐴</m:t>
                          </m:r>
                        </m:e>
                        <m:sub>
                          <m:r>
                            <a:rPr lang="de-DE" sz="2800" b="0" i="1" smtClean="0">
                              <a:latin typeface="Cambria Math" panose="02040503050406030204" pitchFamily="18" charset="0"/>
                            </a:rPr>
                            <m:t>0</m:t>
                          </m:r>
                        </m:sub>
                      </m:sSub>
                      <m:r>
                        <a:rPr lang="de-DE" sz="2800" b="0" i="1" smtClean="0">
                          <a:latin typeface="Cambria Math" panose="02040503050406030204" pitchFamily="18" charset="0"/>
                        </a:rPr>
                        <m:t>⋅</m:t>
                      </m:r>
                      <m:func>
                        <m:funcPr>
                          <m:ctrlPr>
                            <a:rPr lang="de-DE" sz="2800" b="0" i="1" smtClean="0">
                              <a:latin typeface="Cambria Math" panose="02040503050406030204" pitchFamily="18" charset="0"/>
                            </a:rPr>
                          </m:ctrlPr>
                        </m:funcPr>
                        <m:fName>
                          <m:r>
                            <m:rPr>
                              <m:sty m:val="p"/>
                            </m:rPr>
                            <a:rPr lang="de-DE" sz="2800" b="0" i="0" smtClean="0">
                              <a:latin typeface="Cambria Math" panose="02040503050406030204" pitchFamily="18" charset="0"/>
                            </a:rPr>
                            <m:t>sin</m:t>
                          </m:r>
                        </m:fName>
                        <m:e>
                          <m:d>
                            <m:dPr>
                              <m:ctrlPr>
                                <a:rPr lang="de-DE" sz="2800" b="0" i="1" smtClean="0">
                                  <a:latin typeface="Cambria Math" panose="02040503050406030204" pitchFamily="18" charset="0"/>
                                </a:rPr>
                              </m:ctrlPr>
                            </m:dPr>
                            <m:e>
                              <m:r>
                                <a:rPr lang="de-DE" sz="2800" b="0" i="1" smtClean="0">
                                  <a:latin typeface="Cambria Math" panose="02040503050406030204" pitchFamily="18" charset="0"/>
                                </a:rPr>
                                <m:t>2</m:t>
                              </m:r>
                              <m:r>
                                <a:rPr lang="de-DE" sz="2800" b="0" i="1" smtClean="0">
                                  <a:latin typeface="Cambria Math" panose="02040503050406030204" pitchFamily="18" charset="0"/>
                                </a:rPr>
                                <m:t>𝜋</m:t>
                              </m:r>
                              <m:r>
                                <a:rPr lang="de-DE" sz="2800" b="0" i="1" smtClean="0">
                                  <a:latin typeface="Cambria Math" panose="02040503050406030204" pitchFamily="18" charset="0"/>
                                </a:rPr>
                                <m:t>𝑓</m:t>
                              </m:r>
                              <m:r>
                                <a:rPr lang="de-DE" sz="2800" b="0" i="1" smtClean="0">
                                  <a:latin typeface="Cambria Math" panose="02040503050406030204" pitchFamily="18" charset="0"/>
                                </a:rPr>
                                <m:t>⋅</m:t>
                              </m:r>
                              <m:r>
                                <a:rPr lang="de-DE" sz="2800" b="0" i="1" smtClean="0">
                                  <a:latin typeface="Cambria Math" panose="02040503050406030204" pitchFamily="18" charset="0"/>
                                </a:rPr>
                                <m:t>𝑡</m:t>
                              </m:r>
                              <m:r>
                                <a:rPr lang="de-DE" sz="2800" b="0" i="1" smtClean="0">
                                  <a:latin typeface="Cambria Math" panose="02040503050406030204" pitchFamily="18" charset="0"/>
                                </a:rPr>
                                <m:t>+</m:t>
                              </m:r>
                              <m:r>
                                <a:rPr lang="de-DE" sz="2800" b="0" i="1" smtClean="0">
                                  <a:latin typeface="Cambria Math" panose="02040503050406030204" pitchFamily="18" charset="0"/>
                                </a:rPr>
                                <m:t>𝜑</m:t>
                              </m:r>
                            </m:e>
                          </m:d>
                        </m:e>
                      </m:func>
                    </m:oMath>
                  </m:oMathPara>
                </a14:m>
                <a:endParaRPr lang="en-US" sz="2800" dirty="0"/>
              </a:p>
            </p:txBody>
          </p:sp>
        </mc:Choice>
        <mc:Fallback xmlns="">
          <p:sp>
            <p:nvSpPr>
              <p:cNvPr id="22" name="TextBox 21">
                <a:extLst>
                  <a:ext uri="{FF2B5EF4-FFF2-40B4-BE49-F238E27FC236}">
                    <a16:creationId xmlns:a16="http://schemas.microsoft.com/office/drawing/2014/main" id="{E89419CD-A907-3CC4-5F29-E9B3B2DFA728}"/>
                  </a:ext>
                </a:extLst>
              </p:cNvPr>
              <p:cNvSpPr txBox="1">
                <a:spLocks noRot="1" noChangeAspect="1" noMove="1" noResize="1" noEditPoints="1" noAdjustHandles="1" noChangeArrowheads="1" noChangeShapeType="1" noTextEdit="1"/>
              </p:cNvSpPr>
              <p:nvPr/>
            </p:nvSpPr>
            <p:spPr>
              <a:xfrm>
                <a:off x="3431136" y="-1297801"/>
                <a:ext cx="5257593" cy="954107"/>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8057831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5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Fourier analysis in a discrete setting</a:t>
            </a:r>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sp>
        <p:nvSpPr>
          <p:cNvPr id="5" name="Rectangle: Rounded Corners 4">
            <a:extLst>
              <a:ext uri="{FF2B5EF4-FFF2-40B4-BE49-F238E27FC236}">
                <a16:creationId xmlns:a16="http://schemas.microsoft.com/office/drawing/2014/main" id="{601695AD-6047-A37B-CC8B-51AF9B905FB5}"/>
              </a:ext>
            </a:extLst>
          </p:cNvPr>
          <p:cNvSpPr/>
          <p:nvPr/>
        </p:nvSpPr>
        <p:spPr>
          <a:xfrm>
            <a:off x="1975603" y="1180579"/>
            <a:ext cx="8240795" cy="3772218"/>
          </a:xfrm>
          <a:prstGeom prst="roundRect">
            <a:avLst>
              <a:gd name="adj" fmla="val 834"/>
            </a:avLst>
          </a:prstGeom>
          <a:solidFill>
            <a:schemeClr val="accent6">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A92272E-1775-33A3-1D42-C44D10CEC888}"/>
                  </a:ext>
                </a:extLst>
              </p:cNvPr>
              <p:cNvSpPr txBox="1"/>
              <p:nvPr/>
            </p:nvSpPr>
            <p:spPr>
              <a:xfrm>
                <a:off x="2153600" y="1980317"/>
                <a:ext cx="7884801" cy="892552"/>
              </a:xfrm>
              <a:prstGeom prst="rect">
                <a:avLst/>
              </a:prstGeom>
              <a:noFill/>
            </p:spPr>
            <p:txBody>
              <a:bodyPr wrap="square" rtlCol="0">
                <a:spAutoFit/>
              </a:bodyPr>
              <a:lstStyle/>
              <a:p>
                <a:r>
                  <a:rPr lang="en-US" sz="2600" dirty="0"/>
                  <a:t>In the discrete setting, a vector </a:t>
                </a:r>
                <a14:m>
                  <m:oMath xmlns:m="http://schemas.openxmlformats.org/officeDocument/2006/math">
                    <m:r>
                      <a:rPr lang="de-DE" sz="2600" b="0" i="1" smtClean="0">
                        <a:latin typeface="Cambria Math" panose="02040503050406030204" pitchFamily="18" charset="0"/>
                      </a:rPr>
                      <m:t>𝑥</m:t>
                    </m:r>
                  </m:oMath>
                </a14:m>
                <a:r>
                  <a:rPr lang="en-US" sz="2600" dirty="0"/>
                  <a:t> is represented as a linear combination of the </a:t>
                </a:r>
                <a14:m>
                  <m:oMath xmlns:m="http://schemas.openxmlformats.org/officeDocument/2006/math">
                    <m:r>
                      <a:rPr lang="de-DE" sz="2600" b="0" i="1" smtClean="0">
                        <a:latin typeface="Cambria Math" panose="02040503050406030204" pitchFamily="18" charset="0"/>
                      </a:rPr>
                      <m:t>𝑁</m:t>
                    </m:r>
                  </m:oMath>
                </a14:m>
                <a:r>
                  <a:rPr lang="en-US" sz="2600" dirty="0"/>
                  <a:t> vectors:</a:t>
                </a:r>
              </a:p>
            </p:txBody>
          </p:sp>
        </mc:Choice>
        <mc:Fallback xmlns="">
          <p:sp>
            <p:nvSpPr>
              <p:cNvPr id="8" name="TextBox 7">
                <a:extLst>
                  <a:ext uri="{FF2B5EF4-FFF2-40B4-BE49-F238E27FC236}">
                    <a16:creationId xmlns:a16="http://schemas.microsoft.com/office/drawing/2014/main" id="{CA92272E-1775-33A3-1D42-C44D10CEC888}"/>
                  </a:ext>
                </a:extLst>
              </p:cNvPr>
              <p:cNvSpPr txBox="1">
                <a:spLocks noRot="1" noChangeAspect="1" noMove="1" noResize="1" noEditPoints="1" noAdjustHandles="1" noChangeArrowheads="1" noChangeShapeType="1" noTextEdit="1"/>
              </p:cNvSpPr>
              <p:nvPr/>
            </p:nvSpPr>
            <p:spPr>
              <a:xfrm>
                <a:off x="2153600" y="1980317"/>
                <a:ext cx="7884801" cy="892552"/>
              </a:xfrm>
              <a:prstGeom prst="rect">
                <a:avLst/>
              </a:prstGeom>
              <a:blipFill>
                <a:blip r:embed="rId5"/>
                <a:stretch>
                  <a:fillRect l="-1391" t="-5479" b="-1712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D2E10D6-0DAD-B1B0-99BF-B62E05030F60}"/>
              </a:ext>
            </a:extLst>
          </p:cNvPr>
          <p:cNvSpPr txBox="1"/>
          <p:nvPr/>
        </p:nvSpPr>
        <p:spPr>
          <a:xfrm>
            <a:off x="2153599" y="1310024"/>
            <a:ext cx="5568256" cy="523220"/>
          </a:xfrm>
          <a:prstGeom prst="rect">
            <a:avLst/>
          </a:prstGeom>
          <a:noFill/>
        </p:spPr>
        <p:txBody>
          <a:bodyPr wrap="none" rtlCol="0">
            <a:spAutoFit/>
          </a:bodyPr>
          <a:lstStyle/>
          <a:p>
            <a:r>
              <a:rPr lang="en-US" sz="2800" b="1" dirty="0"/>
              <a:t>Definition. Discrete Fourier analysis.</a:t>
            </a:r>
          </a:p>
        </p:txBody>
      </p:sp>
      <p:cxnSp>
        <p:nvCxnSpPr>
          <p:cNvPr id="11" name="Straight Connector 10">
            <a:extLst>
              <a:ext uri="{FF2B5EF4-FFF2-40B4-BE49-F238E27FC236}">
                <a16:creationId xmlns:a16="http://schemas.microsoft.com/office/drawing/2014/main" id="{E9EE0315-2668-0F30-CBAF-5108CD581D50}"/>
              </a:ext>
            </a:extLst>
          </p:cNvPr>
          <p:cNvCxnSpPr>
            <a:cxnSpLocks/>
          </p:cNvCxnSpPr>
          <p:nvPr/>
        </p:nvCxnSpPr>
        <p:spPr>
          <a:xfrm>
            <a:off x="1975602" y="1906914"/>
            <a:ext cx="8240795"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048DA89-21FA-3727-B356-562A99141448}"/>
                  </a:ext>
                </a:extLst>
              </p:cNvPr>
              <p:cNvSpPr txBox="1"/>
              <p:nvPr/>
            </p:nvSpPr>
            <p:spPr>
              <a:xfrm>
                <a:off x="2153600" y="2775050"/>
                <a:ext cx="7884801" cy="213949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de-DE" sz="2000" b="0" i="1" smtClean="0">
                              <a:latin typeface="Cambria Math" panose="02040503050406030204" pitchFamily="18" charset="0"/>
                            </a:rPr>
                          </m:ctrlPr>
                        </m:sSubPr>
                        <m:e>
                          <m:r>
                            <a:rPr lang="de-DE" sz="2000" b="0" i="1" smtClean="0">
                              <a:latin typeface="Cambria Math" panose="02040503050406030204" pitchFamily="18" charset="0"/>
                            </a:rPr>
                            <m:t>𝜑</m:t>
                          </m:r>
                        </m:e>
                        <m:sub>
                          <m:r>
                            <a:rPr lang="de-DE" sz="2000" b="0" i="1" smtClean="0">
                              <a:latin typeface="Cambria Math" panose="02040503050406030204" pitchFamily="18" charset="0"/>
                            </a:rPr>
                            <m:t>𝑛</m:t>
                          </m:r>
                        </m:sub>
                      </m:sSub>
                      <m:r>
                        <a:rPr lang="de-DE" sz="2000" b="0" i="1" smtClean="0">
                          <a:latin typeface="Cambria Math" panose="02040503050406030204" pitchFamily="18" charset="0"/>
                        </a:rPr>
                        <m:t>=</m:t>
                      </m:r>
                      <m:f>
                        <m:fPr>
                          <m:ctrlPr>
                            <a:rPr lang="de-DE" sz="2000" b="0" i="1" smtClean="0">
                              <a:latin typeface="Cambria Math" panose="02040503050406030204" pitchFamily="18" charset="0"/>
                            </a:rPr>
                          </m:ctrlPr>
                        </m:fPr>
                        <m:num>
                          <m:r>
                            <a:rPr lang="de-DE" sz="2000" b="0" i="1" smtClean="0">
                              <a:latin typeface="Cambria Math" panose="02040503050406030204" pitchFamily="18" charset="0"/>
                            </a:rPr>
                            <m:t>1</m:t>
                          </m:r>
                        </m:num>
                        <m:den>
                          <m:rad>
                            <m:radPr>
                              <m:degHide m:val="on"/>
                              <m:ctrlPr>
                                <a:rPr lang="de-DE" sz="2000" b="0" i="1" smtClean="0">
                                  <a:latin typeface="Cambria Math" panose="02040503050406030204" pitchFamily="18" charset="0"/>
                                </a:rPr>
                              </m:ctrlPr>
                            </m:radPr>
                            <m:deg/>
                            <m:e>
                              <m:r>
                                <a:rPr lang="de-DE" sz="2000" b="0" i="1" smtClean="0">
                                  <a:latin typeface="Cambria Math" panose="02040503050406030204" pitchFamily="18" charset="0"/>
                                </a:rPr>
                                <m:t>𝑁</m:t>
                              </m:r>
                            </m:e>
                          </m:rad>
                        </m:den>
                      </m:f>
                      <m:d>
                        <m:dPr>
                          <m:ctrlPr>
                            <a:rPr lang="de-DE" sz="2000" b="0" i="1" smtClean="0">
                              <a:latin typeface="Cambria Math" panose="02040503050406030204" pitchFamily="18" charset="0"/>
                            </a:rPr>
                          </m:ctrlPr>
                        </m:dPr>
                        <m:e>
                          <m:m>
                            <m:mPr>
                              <m:mcs>
                                <m:mc>
                                  <m:mcPr>
                                    <m:count m:val="1"/>
                                    <m:mcJc m:val="center"/>
                                  </m:mcPr>
                                </m:mc>
                              </m:mcs>
                              <m:ctrlPr>
                                <a:rPr lang="de-DE" sz="2000" b="0" i="1" smtClean="0">
                                  <a:latin typeface="Cambria Math" panose="02040503050406030204" pitchFamily="18" charset="0"/>
                                </a:rPr>
                              </m:ctrlPr>
                            </m:mPr>
                            <m:mr>
                              <m:e>
                                <m:r>
                                  <m:rPr>
                                    <m:brk m:alnAt="7"/>
                                  </m:rPr>
                                  <a:rPr lang="de-DE" sz="2000" b="0" i="1" smtClean="0">
                                    <a:latin typeface="Cambria Math" panose="02040503050406030204" pitchFamily="18" charset="0"/>
                                  </a:rPr>
                                  <m:t>1</m:t>
                                </m:r>
                              </m:e>
                            </m:mr>
                            <m:mr>
                              <m:e>
                                <m:sSup>
                                  <m:sSupPr>
                                    <m:ctrlPr>
                                      <a:rPr lang="de-DE" sz="2000" b="0" i="1" smtClean="0">
                                        <a:latin typeface="Cambria Math" panose="02040503050406030204" pitchFamily="18" charset="0"/>
                                      </a:rPr>
                                    </m:ctrlPr>
                                  </m:sSupPr>
                                  <m:e>
                                    <m:r>
                                      <a:rPr lang="de-DE" sz="2000" b="0" i="1" smtClean="0">
                                        <a:latin typeface="Cambria Math" panose="02040503050406030204" pitchFamily="18" charset="0"/>
                                      </a:rPr>
                                      <m:t>𝑒</m:t>
                                    </m:r>
                                  </m:e>
                                  <m:sup>
                                    <m:r>
                                      <a:rPr lang="de-DE" sz="2000" b="0" i="1" smtClean="0">
                                        <a:latin typeface="Cambria Math" panose="02040503050406030204" pitchFamily="18" charset="0"/>
                                      </a:rPr>
                                      <m:t>2</m:t>
                                    </m:r>
                                    <m:r>
                                      <a:rPr lang="de-DE" sz="2000" b="0" i="1" smtClean="0">
                                        <a:latin typeface="Cambria Math" panose="02040503050406030204" pitchFamily="18" charset="0"/>
                                      </a:rPr>
                                      <m:t>𝜋</m:t>
                                    </m:r>
                                    <m:r>
                                      <a:rPr lang="de-DE" sz="2000" b="0" i="1" smtClean="0">
                                        <a:latin typeface="Cambria Math" panose="02040503050406030204" pitchFamily="18" charset="0"/>
                                      </a:rPr>
                                      <m:t>𝑖𝑛</m:t>
                                    </m:r>
                                    <m:r>
                                      <a:rPr lang="de-DE" sz="2000" b="0" i="1" smtClean="0">
                                        <a:latin typeface="Cambria Math" panose="02040503050406030204" pitchFamily="18" charset="0"/>
                                      </a:rPr>
                                      <m:t>/</m:t>
                                    </m:r>
                                    <m:r>
                                      <a:rPr lang="de-DE" sz="2000" b="0" i="1" smtClean="0">
                                        <a:latin typeface="Cambria Math" panose="02040503050406030204" pitchFamily="18" charset="0"/>
                                      </a:rPr>
                                      <m:t>𝑁</m:t>
                                    </m:r>
                                  </m:sup>
                                </m:sSup>
                              </m:e>
                            </m:mr>
                            <m:mr>
                              <m:e>
                                <m:sSup>
                                  <m:sSupPr>
                                    <m:ctrlPr>
                                      <a:rPr lang="de-DE" sz="2000" i="1">
                                        <a:latin typeface="Cambria Math" panose="02040503050406030204" pitchFamily="18" charset="0"/>
                                      </a:rPr>
                                    </m:ctrlPr>
                                  </m:sSupPr>
                                  <m:e>
                                    <m:r>
                                      <a:rPr lang="de-DE" sz="2000" i="1">
                                        <a:latin typeface="Cambria Math" panose="02040503050406030204" pitchFamily="18" charset="0"/>
                                      </a:rPr>
                                      <m:t>𝑒</m:t>
                                    </m:r>
                                  </m:e>
                                  <m:sup>
                                    <m:r>
                                      <a:rPr lang="de-DE" sz="2000" i="1">
                                        <a:latin typeface="Cambria Math" panose="02040503050406030204" pitchFamily="18" charset="0"/>
                                      </a:rPr>
                                      <m:t>2</m:t>
                                    </m:r>
                                    <m:r>
                                      <a:rPr lang="de-DE" sz="2000" i="1">
                                        <a:latin typeface="Cambria Math" panose="02040503050406030204" pitchFamily="18" charset="0"/>
                                      </a:rPr>
                                      <m:t>𝜋</m:t>
                                    </m:r>
                                    <m:r>
                                      <a:rPr lang="de-DE" sz="2000" i="1">
                                        <a:latin typeface="Cambria Math" panose="02040503050406030204" pitchFamily="18" charset="0"/>
                                      </a:rPr>
                                      <m:t>𝑖</m:t>
                                    </m:r>
                                    <m:r>
                                      <a:rPr lang="de-DE" sz="2000" b="0" i="1" smtClean="0">
                                        <a:latin typeface="Cambria Math" panose="02040503050406030204" pitchFamily="18" charset="0"/>
                                      </a:rPr>
                                      <m:t>2</m:t>
                                    </m:r>
                                    <m:r>
                                      <a:rPr lang="de-DE" sz="2000" i="1">
                                        <a:latin typeface="Cambria Math" panose="02040503050406030204" pitchFamily="18" charset="0"/>
                                      </a:rPr>
                                      <m:t>𝑛</m:t>
                                    </m:r>
                                    <m:r>
                                      <a:rPr lang="de-DE" sz="2000" i="1">
                                        <a:latin typeface="Cambria Math" panose="02040503050406030204" pitchFamily="18" charset="0"/>
                                      </a:rPr>
                                      <m:t>/</m:t>
                                    </m:r>
                                    <m:r>
                                      <a:rPr lang="de-DE" sz="2000" i="1">
                                        <a:latin typeface="Cambria Math" panose="02040503050406030204" pitchFamily="18" charset="0"/>
                                      </a:rPr>
                                      <m:t>𝑁</m:t>
                                    </m:r>
                                  </m:sup>
                                </m:sSup>
                              </m:e>
                            </m:mr>
                            <m:mr>
                              <m:e>
                                <m:r>
                                  <a:rPr lang="de-DE" sz="2000" b="0" i="1" smtClean="0">
                                    <a:latin typeface="Cambria Math" panose="02040503050406030204" pitchFamily="18" charset="0"/>
                                  </a:rPr>
                                  <m:t>⋮</m:t>
                                </m:r>
                              </m:e>
                            </m:mr>
                            <m:mr>
                              <m:e>
                                <m:sSup>
                                  <m:sSupPr>
                                    <m:ctrlPr>
                                      <a:rPr lang="de-DE" sz="2000" i="1">
                                        <a:latin typeface="Cambria Math" panose="02040503050406030204" pitchFamily="18" charset="0"/>
                                      </a:rPr>
                                    </m:ctrlPr>
                                  </m:sSupPr>
                                  <m:e>
                                    <m:r>
                                      <a:rPr lang="de-DE" sz="2000" i="1">
                                        <a:latin typeface="Cambria Math" panose="02040503050406030204" pitchFamily="18" charset="0"/>
                                      </a:rPr>
                                      <m:t>𝑒</m:t>
                                    </m:r>
                                  </m:e>
                                  <m:sup>
                                    <m:r>
                                      <a:rPr lang="de-DE" sz="2000" i="1">
                                        <a:latin typeface="Cambria Math" panose="02040503050406030204" pitchFamily="18" charset="0"/>
                                      </a:rPr>
                                      <m:t>2</m:t>
                                    </m:r>
                                    <m:r>
                                      <a:rPr lang="de-DE" sz="2000" i="1">
                                        <a:latin typeface="Cambria Math" panose="02040503050406030204" pitchFamily="18" charset="0"/>
                                      </a:rPr>
                                      <m:t>𝜋</m:t>
                                    </m:r>
                                    <m:r>
                                      <a:rPr lang="de-DE" sz="2000" i="1">
                                        <a:latin typeface="Cambria Math" panose="02040503050406030204" pitchFamily="18" charset="0"/>
                                      </a:rPr>
                                      <m:t>𝑖𝑘𝑛</m:t>
                                    </m:r>
                                    <m:r>
                                      <a:rPr lang="de-DE" sz="2000" i="1">
                                        <a:latin typeface="Cambria Math" panose="02040503050406030204" pitchFamily="18" charset="0"/>
                                      </a:rPr>
                                      <m:t>/</m:t>
                                    </m:r>
                                    <m:r>
                                      <a:rPr lang="de-DE" sz="2000" i="1">
                                        <a:latin typeface="Cambria Math" panose="02040503050406030204" pitchFamily="18" charset="0"/>
                                      </a:rPr>
                                      <m:t>𝑁</m:t>
                                    </m:r>
                                  </m:sup>
                                </m:sSup>
                              </m:e>
                            </m:mr>
                            <m:mr>
                              <m:e>
                                <m:r>
                                  <a:rPr lang="de-DE" sz="2000" b="0" i="1" smtClean="0">
                                    <a:latin typeface="Cambria Math" panose="02040503050406030204" pitchFamily="18" charset="0"/>
                                  </a:rPr>
                                  <m:t>⋮</m:t>
                                </m:r>
                              </m:e>
                            </m:mr>
                            <m:mr>
                              <m:e>
                                <m:sSup>
                                  <m:sSupPr>
                                    <m:ctrlPr>
                                      <a:rPr lang="de-DE" sz="2000" i="1">
                                        <a:latin typeface="Cambria Math" panose="02040503050406030204" pitchFamily="18" charset="0"/>
                                      </a:rPr>
                                    </m:ctrlPr>
                                  </m:sSupPr>
                                  <m:e>
                                    <m:r>
                                      <a:rPr lang="de-DE" sz="2000" i="1">
                                        <a:latin typeface="Cambria Math" panose="02040503050406030204" pitchFamily="18" charset="0"/>
                                      </a:rPr>
                                      <m:t>𝑒</m:t>
                                    </m:r>
                                  </m:e>
                                  <m:sup>
                                    <m:r>
                                      <a:rPr lang="de-DE" sz="2000" i="1">
                                        <a:latin typeface="Cambria Math" panose="02040503050406030204" pitchFamily="18" charset="0"/>
                                      </a:rPr>
                                      <m:t>2</m:t>
                                    </m:r>
                                    <m:r>
                                      <a:rPr lang="de-DE" sz="2000" i="1">
                                        <a:latin typeface="Cambria Math" panose="02040503050406030204" pitchFamily="18" charset="0"/>
                                      </a:rPr>
                                      <m:t>𝜋</m:t>
                                    </m:r>
                                    <m:r>
                                      <a:rPr lang="de-DE" sz="2000" i="1">
                                        <a:latin typeface="Cambria Math" panose="02040503050406030204" pitchFamily="18" charset="0"/>
                                      </a:rPr>
                                      <m:t>𝑖</m:t>
                                    </m:r>
                                    <m:r>
                                      <a:rPr lang="de-DE" sz="2000" b="0" i="1" smtClean="0">
                                        <a:latin typeface="Cambria Math" panose="02040503050406030204" pitchFamily="18" charset="0"/>
                                      </a:rPr>
                                      <m:t>(</m:t>
                                    </m:r>
                                    <m:r>
                                      <a:rPr lang="de-DE" sz="2000" b="0" i="1" smtClean="0">
                                        <a:latin typeface="Cambria Math" panose="02040503050406030204" pitchFamily="18" charset="0"/>
                                      </a:rPr>
                                      <m:t>𝑁</m:t>
                                    </m:r>
                                    <m:r>
                                      <a:rPr lang="de-DE" sz="2000" b="0" i="1" smtClean="0">
                                        <a:latin typeface="Cambria Math" panose="02040503050406030204" pitchFamily="18" charset="0"/>
                                      </a:rPr>
                                      <m:t>−1)</m:t>
                                    </m:r>
                                    <m:r>
                                      <a:rPr lang="de-DE" sz="2000" i="1">
                                        <a:latin typeface="Cambria Math" panose="02040503050406030204" pitchFamily="18" charset="0"/>
                                      </a:rPr>
                                      <m:t>𝑛</m:t>
                                    </m:r>
                                    <m:r>
                                      <a:rPr lang="de-DE" sz="2000" i="1">
                                        <a:latin typeface="Cambria Math" panose="02040503050406030204" pitchFamily="18" charset="0"/>
                                      </a:rPr>
                                      <m:t>/</m:t>
                                    </m:r>
                                    <m:r>
                                      <a:rPr lang="de-DE" sz="2000" i="1">
                                        <a:latin typeface="Cambria Math" panose="02040503050406030204" pitchFamily="18" charset="0"/>
                                      </a:rPr>
                                      <m:t>𝑁</m:t>
                                    </m:r>
                                  </m:sup>
                                </m:sSup>
                              </m:e>
                            </m:mr>
                          </m:m>
                        </m:e>
                      </m:d>
                      <m:r>
                        <a:rPr lang="de-DE" sz="2000" b="0" i="1" smtClean="0">
                          <a:latin typeface="Cambria Math" panose="02040503050406030204" pitchFamily="18" charset="0"/>
                        </a:rPr>
                        <m:t> </m:t>
                      </m:r>
                    </m:oMath>
                  </m:oMathPara>
                </a14:m>
                <a:endParaRPr lang="en-US" sz="2000" dirty="0"/>
              </a:p>
            </p:txBody>
          </p:sp>
        </mc:Choice>
        <mc:Fallback xmlns="">
          <p:sp>
            <p:nvSpPr>
              <p:cNvPr id="12" name="TextBox 11">
                <a:extLst>
                  <a:ext uri="{FF2B5EF4-FFF2-40B4-BE49-F238E27FC236}">
                    <a16:creationId xmlns:a16="http://schemas.microsoft.com/office/drawing/2014/main" id="{A048DA89-21FA-3727-B356-562A99141448}"/>
                  </a:ext>
                </a:extLst>
              </p:cNvPr>
              <p:cNvSpPr txBox="1">
                <a:spLocks noRot="1" noChangeAspect="1" noMove="1" noResize="1" noEditPoints="1" noAdjustHandles="1" noChangeArrowheads="1" noChangeShapeType="1" noTextEdit="1"/>
              </p:cNvSpPr>
              <p:nvPr/>
            </p:nvSpPr>
            <p:spPr>
              <a:xfrm>
                <a:off x="2153600" y="2775050"/>
                <a:ext cx="7884801" cy="2139496"/>
              </a:xfrm>
              <a:prstGeom prst="rect">
                <a:avLst/>
              </a:prstGeom>
              <a:blipFill>
                <a:blip r:embed="rId6"/>
                <a:stretch>
                  <a:fillRect/>
                </a:stretch>
              </a:blipFill>
            </p:spPr>
            <p:txBody>
              <a:bodyPr/>
              <a:lstStyle/>
              <a:p>
                <a:r>
                  <a:rPr lang="en-US">
                    <a:noFill/>
                  </a:rPr>
                  <a:t> </a:t>
                </a:r>
              </a:p>
            </p:txBody>
          </p:sp>
        </mc:Fallback>
      </mc:AlternateContent>
      <p:sp>
        <p:nvSpPr>
          <p:cNvPr id="6" name="Rectangle: Rounded Corners 5">
            <a:extLst>
              <a:ext uri="{FF2B5EF4-FFF2-40B4-BE49-F238E27FC236}">
                <a16:creationId xmlns:a16="http://schemas.microsoft.com/office/drawing/2014/main" id="{735BFF99-FA5D-0FD5-9EB2-F70A2BE21127}"/>
              </a:ext>
            </a:extLst>
          </p:cNvPr>
          <p:cNvSpPr/>
          <p:nvPr/>
        </p:nvSpPr>
        <p:spPr>
          <a:xfrm>
            <a:off x="1975601" y="5149975"/>
            <a:ext cx="8240795" cy="1428842"/>
          </a:xfrm>
          <a:prstGeom prst="roundRect">
            <a:avLst>
              <a:gd name="adj" fmla="val 5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71CF886E-9E1C-D11E-B533-7722D5DED257}"/>
                  </a:ext>
                </a:extLst>
              </p:cNvPr>
              <p:cNvSpPr txBox="1"/>
              <p:nvPr/>
            </p:nvSpPr>
            <p:spPr>
              <a:xfrm>
                <a:off x="2114351" y="5964603"/>
                <a:ext cx="7632689" cy="500586"/>
              </a:xfrm>
              <a:prstGeom prst="rect">
                <a:avLst/>
              </a:prstGeom>
              <a:noFill/>
            </p:spPr>
            <p:txBody>
              <a:bodyPr wrap="square" rtlCol="0">
                <a:spAutoFit/>
              </a:bodyPr>
              <a:lstStyle/>
              <a:p>
                <a14:m>
                  <m:oMath xmlns:m="http://schemas.openxmlformats.org/officeDocument/2006/math">
                    <m:sSub>
                      <m:sSubPr>
                        <m:ctrlPr>
                          <a:rPr lang="de-DE" sz="2600" b="0" i="1" smtClean="0">
                            <a:latin typeface="Cambria Math" panose="02040503050406030204" pitchFamily="18" charset="0"/>
                            <a:ea typeface="Cambria Math" panose="02040503050406030204" pitchFamily="18" charset="0"/>
                          </a:rPr>
                        </m:ctrlPr>
                      </m:sSubPr>
                      <m:e>
                        <m:r>
                          <a:rPr lang="de-DE" sz="2600" b="0" i="1" smtClean="0">
                            <a:latin typeface="Cambria Math" panose="02040503050406030204" pitchFamily="18" charset="0"/>
                            <a:ea typeface="Cambria Math" panose="02040503050406030204" pitchFamily="18" charset="0"/>
                          </a:rPr>
                          <m:t>𝔉</m:t>
                        </m:r>
                      </m:e>
                      <m:sub>
                        <m:r>
                          <a:rPr lang="de-DE" sz="2600" b="0" i="1" smtClean="0">
                            <a:latin typeface="Cambria Math" panose="02040503050406030204" pitchFamily="18" charset="0"/>
                            <a:ea typeface="Cambria Math" panose="02040503050406030204" pitchFamily="18" charset="0"/>
                          </a:rPr>
                          <m:t>𝑁</m:t>
                        </m:r>
                      </m:sub>
                    </m:sSub>
                    <m:r>
                      <a:rPr lang="de-DE" sz="2600" b="0" i="1" smtClean="0">
                        <a:latin typeface="Cambria Math" panose="02040503050406030204" pitchFamily="18" charset="0"/>
                        <a:ea typeface="Cambria Math" panose="02040503050406030204" pitchFamily="18" charset="0"/>
                      </a:rPr>
                      <m:t>≔</m:t>
                    </m:r>
                    <m:sSubSup>
                      <m:sSubSupPr>
                        <m:ctrlPr>
                          <a:rPr lang="de-DE" sz="2600" b="0" i="1" smtClean="0">
                            <a:latin typeface="Cambria Math" panose="02040503050406030204" pitchFamily="18" charset="0"/>
                          </a:rPr>
                        </m:ctrlPr>
                      </m:sSubSupPr>
                      <m:e>
                        <m:d>
                          <m:dPr>
                            <m:begChr m:val="{"/>
                            <m:endChr m:val="}"/>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𝜑</m:t>
                                </m:r>
                              </m:e>
                              <m:sub>
                                <m:r>
                                  <a:rPr lang="de-DE" sz="2600" b="0" i="1" smtClean="0">
                                    <a:latin typeface="Cambria Math" panose="02040503050406030204" pitchFamily="18" charset="0"/>
                                  </a:rPr>
                                  <m:t>𝑛</m:t>
                                </m:r>
                              </m:sub>
                            </m:sSub>
                          </m:e>
                        </m:d>
                      </m:e>
                      <m:sub>
                        <m:r>
                          <a:rPr lang="de-DE" sz="2600" b="0" i="1" smtClean="0">
                            <a:latin typeface="Cambria Math" panose="02040503050406030204" pitchFamily="18" charset="0"/>
                          </a:rPr>
                          <m:t>𝑛</m:t>
                        </m:r>
                        <m:r>
                          <a:rPr lang="de-DE" sz="2600" b="0" i="1" smtClean="0">
                            <a:latin typeface="Cambria Math" panose="02040503050406030204" pitchFamily="18" charset="0"/>
                          </a:rPr>
                          <m:t>=0</m:t>
                        </m:r>
                      </m:sub>
                      <m:sup>
                        <m:r>
                          <a:rPr lang="de-DE" sz="2600" b="0" i="1" smtClean="0">
                            <a:latin typeface="Cambria Math" panose="02040503050406030204" pitchFamily="18" charset="0"/>
                          </a:rPr>
                          <m:t>𝑁</m:t>
                        </m:r>
                        <m:r>
                          <a:rPr lang="de-DE" sz="2600" b="0" i="1" smtClean="0">
                            <a:latin typeface="Cambria Math" panose="02040503050406030204" pitchFamily="18" charset="0"/>
                          </a:rPr>
                          <m:t>−1</m:t>
                        </m:r>
                      </m:sup>
                    </m:sSubSup>
                  </m:oMath>
                </a14:m>
                <a:r>
                  <a:rPr lang="en-US" sz="2600" dirty="0"/>
                  <a:t> is an orthonormal basis for </a:t>
                </a:r>
                <a14:m>
                  <m:oMath xmlns:m="http://schemas.openxmlformats.org/officeDocument/2006/math">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𝑁</m:t>
                        </m:r>
                      </m:sup>
                    </m:sSup>
                  </m:oMath>
                </a14:m>
                <a:r>
                  <a:rPr lang="en-US" sz="2600" dirty="0"/>
                  <a:t>.</a:t>
                </a:r>
              </a:p>
            </p:txBody>
          </p:sp>
        </mc:Choice>
        <mc:Fallback xmlns="">
          <p:sp>
            <p:nvSpPr>
              <p:cNvPr id="7" name="TextBox 6">
                <a:extLst>
                  <a:ext uri="{FF2B5EF4-FFF2-40B4-BE49-F238E27FC236}">
                    <a16:creationId xmlns:a16="http://schemas.microsoft.com/office/drawing/2014/main" id="{71CF886E-9E1C-D11E-B533-7722D5DED257}"/>
                  </a:ext>
                </a:extLst>
              </p:cNvPr>
              <p:cNvSpPr txBox="1">
                <a:spLocks noRot="1" noChangeAspect="1" noMove="1" noResize="1" noEditPoints="1" noAdjustHandles="1" noChangeArrowheads="1" noChangeShapeType="1" noTextEdit="1"/>
              </p:cNvSpPr>
              <p:nvPr/>
            </p:nvSpPr>
            <p:spPr>
              <a:xfrm>
                <a:off x="2114351" y="5964603"/>
                <a:ext cx="7632689" cy="500586"/>
              </a:xfrm>
              <a:prstGeom prst="rect">
                <a:avLst/>
              </a:prstGeom>
              <a:blipFill>
                <a:blip r:embed="rId7"/>
                <a:stretch>
                  <a:fillRect t="-8434" b="-3012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2CBB96FF-6C94-F42E-F1CE-7B7A793F6FB1}"/>
              </a:ext>
            </a:extLst>
          </p:cNvPr>
          <p:cNvSpPr txBox="1"/>
          <p:nvPr/>
        </p:nvSpPr>
        <p:spPr>
          <a:xfrm>
            <a:off x="2114352" y="5278718"/>
            <a:ext cx="4576061" cy="523220"/>
          </a:xfrm>
          <a:prstGeom prst="rect">
            <a:avLst/>
          </a:prstGeom>
          <a:noFill/>
        </p:spPr>
        <p:txBody>
          <a:bodyPr wrap="none" rtlCol="0">
            <a:spAutoFit/>
          </a:bodyPr>
          <a:lstStyle/>
          <a:p>
            <a:r>
              <a:rPr lang="en-US" sz="2800" b="1" dirty="0"/>
              <a:t>Theorem. Orthonormal basis.</a:t>
            </a:r>
          </a:p>
        </p:txBody>
      </p:sp>
      <p:cxnSp>
        <p:nvCxnSpPr>
          <p:cNvPr id="13" name="Straight Connector 12">
            <a:extLst>
              <a:ext uri="{FF2B5EF4-FFF2-40B4-BE49-F238E27FC236}">
                <a16:creationId xmlns:a16="http://schemas.microsoft.com/office/drawing/2014/main" id="{B779C67E-D899-66CE-38B6-3060EA725D7E}"/>
              </a:ext>
            </a:extLst>
          </p:cNvPr>
          <p:cNvCxnSpPr>
            <a:cxnSpLocks/>
          </p:cNvCxnSpPr>
          <p:nvPr/>
        </p:nvCxnSpPr>
        <p:spPr>
          <a:xfrm>
            <a:off x="1975602" y="5824700"/>
            <a:ext cx="8240794"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039451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Fourier analysis in a discrete setting</a:t>
            </a:r>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sp>
        <p:nvSpPr>
          <p:cNvPr id="5" name="Rectangle: Rounded Corners 4">
            <a:extLst>
              <a:ext uri="{FF2B5EF4-FFF2-40B4-BE49-F238E27FC236}">
                <a16:creationId xmlns:a16="http://schemas.microsoft.com/office/drawing/2014/main" id="{601695AD-6047-A37B-CC8B-51AF9B905FB5}"/>
              </a:ext>
            </a:extLst>
          </p:cNvPr>
          <p:cNvSpPr/>
          <p:nvPr/>
        </p:nvSpPr>
        <p:spPr>
          <a:xfrm>
            <a:off x="1880255" y="1098550"/>
            <a:ext cx="8342494" cy="5485130"/>
          </a:xfrm>
          <a:prstGeom prst="roundRect">
            <a:avLst>
              <a:gd name="adj" fmla="val 834"/>
            </a:avLst>
          </a:prstGeom>
          <a:solidFill>
            <a:schemeClr val="accent4">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A92272E-1775-33A3-1D42-C44D10CEC888}"/>
                  </a:ext>
                </a:extLst>
              </p:cNvPr>
              <p:cNvSpPr txBox="1"/>
              <p:nvPr/>
            </p:nvSpPr>
            <p:spPr>
              <a:xfrm>
                <a:off x="1969252" y="1868978"/>
                <a:ext cx="8240795" cy="1326902"/>
              </a:xfrm>
              <a:prstGeom prst="rect">
                <a:avLst/>
              </a:prstGeom>
              <a:noFill/>
            </p:spPr>
            <p:txBody>
              <a:bodyPr wrap="square" rtlCol="0">
                <a:spAutoFit/>
              </a:bodyPr>
              <a:lstStyle/>
              <a:p>
                <a:r>
                  <a:rPr lang="en-US" sz="2600" dirty="0"/>
                  <a:t>We denote the change of coordinates matrix from the standard basis of </a:t>
                </a:r>
                <a14:m>
                  <m:oMath xmlns:m="http://schemas.openxmlformats.org/officeDocument/2006/math">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ℝ</m:t>
                        </m:r>
                      </m:e>
                      <m:sup>
                        <m:r>
                          <a:rPr lang="de-DE" sz="2600" b="0" i="1" smtClean="0">
                            <a:latin typeface="Cambria Math" panose="02040503050406030204" pitchFamily="18" charset="0"/>
                          </a:rPr>
                          <m:t>𝑁</m:t>
                        </m:r>
                      </m:sup>
                    </m:sSup>
                  </m:oMath>
                </a14:m>
                <a:r>
                  <a:rPr lang="en-US" sz="2600" dirty="0"/>
                  <a:t> to the Fourier basis</a:t>
                </a:r>
                <a14:m>
                  <m:oMath xmlns:m="http://schemas.openxmlformats.org/officeDocument/2006/math">
                    <m:r>
                      <a:rPr lang="de-DE" sz="2600" b="0" i="0" smtClean="0">
                        <a:latin typeface="Cambria Math" panose="02040503050406030204" pitchFamily="18" charset="0"/>
                        <a:ea typeface="Cambria Math" panose="02040503050406030204" pitchFamily="18" charset="0"/>
                      </a:rPr>
                      <m:t> </m:t>
                    </m:r>
                    <m:sSub>
                      <m:sSubPr>
                        <m:ctrlPr>
                          <a:rPr lang="de-DE" sz="2600" i="1">
                            <a:latin typeface="Cambria Math" panose="02040503050406030204" pitchFamily="18" charset="0"/>
                            <a:ea typeface="Cambria Math" panose="02040503050406030204" pitchFamily="18" charset="0"/>
                          </a:rPr>
                        </m:ctrlPr>
                      </m:sSubPr>
                      <m:e>
                        <m:r>
                          <a:rPr lang="de-DE" sz="2600" i="1">
                            <a:latin typeface="Cambria Math" panose="02040503050406030204" pitchFamily="18" charset="0"/>
                            <a:ea typeface="Cambria Math" panose="02040503050406030204" pitchFamily="18" charset="0"/>
                          </a:rPr>
                          <m:t>𝔉</m:t>
                        </m:r>
                      </m:e>
                      <m:sub>
                        <m:r>
                          <a:rPr lang="de-DE" sz="2600" i="1">
                            <a:latin typeface="Cambria Math" panose="02040503050406030204" pitchFamily="18" charset="0"/>
                            <a:ea typeface="Cambria Math" panose="02040503050406030204" pitchFamily="18" charset="0"/>
                          </a:rPr>
                          <m:t>𝑁</m:t>
                        </m:r>
                      </m:sub>
                    </m:sSub>
                    <m:r>
                      <a:rPr lang="de-DE" sz="2600" b="0" i="1" smtClean="0">
                        <a:latin typeface="Cambria Math" panose="02040503050406030204" pitchFamily="18" charset="0"/>
                        <a:ea typeface="Cambria Math" panose="02040503050406030204" pitchFamily="18" charset="0"/>
                      </a:rPr>
                      <m:t>:=</m:t>
                    </m:r>
                    <m:sSubSup>
                      <m:sSubSupPr>
                        <m:ctrlPr>
                          <a:rPr lang="de-DE" sz="2600" i="1">
                            <a:latin typeface="Cambria Math" panose="02040503050406030204" pitchFamily="18" charset="0"/>
                          </a:rPr>
                        </m:ctrlPr>
                      </m:sSubSupPr>
                      <m:e>
                        <m:d>
                          <m:dPr>
                            <m:begChr m:val="{"/>
                            <m:endChr m:val="}"/>
                            <m:ctrlPr>
                              <a:rPr lang="de-DE" sz="2600" i="1">
                                <a:latin typeface="Cambria Math" panose="02040503050406030204" pitchFamily="18" charset="0"/>
                              </a:rPr>
                            </m:ctrlPr>
                          </m:dPr>
                          <m:e>
                            <m:sSub>
                              <m:sSubPr>
                                <m:ctrlPr>
                                  <a:rPr lang="de-DE" sz="2600" i="1">
                                    <a:latin typeface="Cambria Math" panose="02040503050406030204" pitchFamily="18" charset="0"/>
                                  </a:rPr>
                                </m:ctrlPr>
                              </m:sSubPr>
                              <m:e>
                                <m:r>
                                  <a:rPr lang="de-DE" sz="2600" i="1">
                                    <a:latin typeface="Cambria Math" panose="02040503050406030204" pitchFamily="18" charset="0"/>
                                  </a:rPr>
                                  <m:t>𝜑</m:t>
                                </m:r>
                              </m:e>
                              <m:sub>
                                <m:r>
                                  <a:rPr lang="de-DE" sz="2600" i="1">
                                    <a:latin typeface="Cambria Math" panose="02040503050406030204" pitchFamily="18" charset="0"/>
                                  </a:rPr>
                                  <m:t>𝑛</m:t>
                                </m:r>
                              </m:sub>
                            </m:sSub>
                          </m:e>
                        </m:d>
                      </m:e>
                      <m:sub>
                        <m:r>
                          <a:rPr lang="de-DE" sz="2600" i="1">
                            <a:latin typeface="Cambria Math" panose="02040503050406030204" pitchFamily="18" charset="0"/>
                          </a:rPr>
                          <m:t>𝑛</m:t>
                        </m:r>
                        <m:r>
                          <a:rPr lang="de-DE" sz="2600" i="1">
                            <a:latin typeface="Cambria Math" panose="02040503050406030204" pitchFamily="18" charset="0"/>
                          </a:rPr>
                          <m:t>=0</m:t>
                        </m:r>
                      </m:sub>
                      <m:sup>
                        <m:r>
                          <a:rPr lang="de-DE" sz="2600" i="1">
                            <a:latin typeface="Cambria Math" panose="02040503050406030204" pitchFamily="18" charset="0"/>
                          </a:rPr>
                          <m:t>𝑁</m:t>
                        </m:r>
                        <m:r>
                          <a:rPr lang="de-DE" sz="2600" i="1">
                            <a:latin typeface="Cambria Math" panose="02040503050406030204" pitchFamily="18" charset="0"/>
                          </a:rPr>
                          <m:t>−1</m:t>
                        </m:r>
                      </m:sup>
                    </m:sSubSup>
                  </m:oMath>
                </a14:m>
                <a:r>
                  <a:rPr lang="en-US" sz="2600" dirty="0"/>
                  <a:t> by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oMath>
                </a14:m>
                <a:r>
                  <a:rPr lang="en-US" sz="2600" dirty="0"/>
                  <a:t>. The Fourier matrix </a:t>
                </a:r>
                <a14:m>
                  <m:oMath xmlns:m="http://schemas.openxmlformats.org/officeDocument/2006/math">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oMath>
                </a14:m>
                <a:r>
                  <a:rPr lang="en-US" sz="2600" dirty="0"/>
                  <a:t> is the </a:t>
                </a:r>
                <a14:m>
                  <m:oMath xmlns:m="http://schemas.openxmlformats.org/officeDocument/2006/math">
                    <m:r>
                      <a:rPr lang="de-DE" sz="2600" b="0" i="1" smtClean="0">
                        <a:latin typeface="Cambria Math" panose="02040503050406030204" pitchFamily="18" charset="0"/>
                      </a:rPr>
                      <m:t>𝑁</m:t>
                    </m:r>
                    <m:r>
                      <a:rPr lang="de-DE" sz="2600" b="0" i="1" smtClean="0">
                        <a:latin typeface="Cambria Math" panose="02040503050406030204" pitchFamily="18" charset="0"/>
                      </a:rPr>
                      <m:t>×</m:t>
                    </m:r>
                    <m:r>
                      <a:rPr lang="de-DE" sz="2600" b="0" i="1" smtClean="0">
                        <a:latin typeface="Cambria Math" panose="02040503050406030204" pitchFamily="18" charset="0"/>
                      </a:rPr>
                      <m:t>𝑁</m:t>
                    </m:r>
                  </m:oMath>
                </a14:m>
                <a:r>
                  <a:rPr lang="en-US" sz="2600" dirty="0"/>
                  <a:t> matrix with entries:</a:t>
                </a:r>
              </a:p>
            </p:txBody>
          </p:sp>
        </mc:Choice>
        <mc:Fallback xmlns="">
          <p:sp>
            <p:nvSpPr>
              <p:cNvPr id="8" name="TextBox 7">
                <a:extLst>
                  <a:ext uri="{FF2B5EF4-FFF2-40B4-BE49-F238E27FC236}">
                    <a16:creationId xmlns:a16="http://schemas.microsoft.com/office/drawing/2014/main" id="{CA92272E-1775-33A3-1D42-C44D10CEC888}"/>
                  </a:ext>
                </a:extLst>
              </p:cNvPr>
              <p:cNvSpPr txBox="1">
                <a:spLocks noRot="1" noChangeAspect="1" noMove="1" noResize="1" noEditPoints="1" noAdjustHandles="1" noChangeArrowheads="1" noChangeShapeType="1" noTextEdit="1"/>
              </p:cNvSpPr>
              <p:nvPr/>
            </p:nvSpPr>
            <p:spPr>
              <a:xfrm>
                <a:off x="1969252" y="1868978"/>
                <a:ext cx="8240795" cy="1326902"/>
              </a:xfrm>
              <a:prstGeom prst="rect">
                <a:avLst/>
              </a:prstGeom>
              <a:blipFill>
                <a:blip r:embed="rId5"/>
                <a:stretch>
                  <a:fillRect l="-1331" t="-4147" r="-1257" b="-921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7D2E10D6-0DAD-B1B0-99BF-B62E05030F60}"/>
              </a:ext>
            </a:extLst>
          </p:cNvPr>
          <p:cNvSpPr txBox="1"/>
          <p:nvPr/>
        </p:nvSpPr>
        <p:spPr>
          <a:xfrm>
            <a:off x="1969252" y="1227995"/>
            <a:ext cx="5757282" cy="523220"/>
          </a:xfrm>
          <a:prstGeom prst="rect">
            <a:avLst/>
          </a:prstGeom>
          <a:noFill/>
        </p:spPr>
        <p:txBody>
          <a:bodyPr wrap="none" rtlCol="0">
            <a:spAutoFit/>
          </a:bodyPr>
          <a:lstStyle/>
          <a:p>
            <a:r>
              <a:rPr lang="en-US" sz="2800" b="1" dirty="0"/>
              <a:t>Theorem. Discrete Fourier Transform.</a:t>
            </a:r>
          </a:p>
        </p:txBody>
      </p:sp>
      <p:cxnSp>
        <p:nvCxnSpPr>
          <p:cNvPr id="11" name="Straight Connector 10">
            <a:extLst>
              <a:ext uri="{FF2B5EF4-FFF2-40B4-BE49-F238E27FC236}">
                <a16:creationId xmlns:a16="http://schemas.microsoft.com/office/drawing/2014/main" id="{E9EE0315-2668-0F30-CBAF-5108CD581D50}"/>
              </a:ext>
            </a:extLst>
          </p:cNvPr>
          <p:cNvCxnSpPr>
            <a:cxnSpLocks/>
          </p:cNvCxnSpPr>
          <p:nvPr/>
        </p:nvCxnSpPr>
        <p:spPr>
          <a:xfrm>
            <a:off x="1880255" y="1824885"/>
            <a:ext cx="8342494"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5264D51-D133-3DFD-6050-AAFC31FAF2A3}"/>
                  </a:ext>
                </a:extLst>
              </p:cNvPr>
              <p:cNvSpPr txBox="1"/>
              <p:nvPr/>
            </p:nvSpPr>
            <p:spPr>
              <a:xfrm>
                <a:off x="4279285" y="3107535"/>
                <a:ext cx="3633431" cy="9188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d>
                            <m:dPr>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e>
                          </m:d>
                        </m:e>
                        <m:sub>
                          <m:r>
                            <a:rPr lang="de-DE" sz="2600" b="0" i="1" smtClean="0">
                              <a:latin typeface="Cambria Math" panose="02040503050406030204" pitchFamily="18" charset="0"/>
                            </a:rPr>
                            <m:t>𝑛𝑘</m:t>
                          </m:r>
                        </m:sub>
                      </m:sSub>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1</m:t>
                          </m:r>
                        </m:num>
                        <m:den>
                          <m:rad>
                            <m:radPr>
                              <m:degHide m:val="on"/>
                              <m:ctrlPr>
                                <a:rPr lang="de-DE" sz="2600" b="0" i="1" smtClean="0">
                                  <a:latin typeface="Cambria Math" panose="02040503050406030204" pitchFamily="18" charset="0"/>
                                </a:rPr>
                              </m:ctrlPr>
                            </m:radPr>
                            <m:deg/>
                            <m:e>
                              <m:r>
                                <a:rPr lang="de-DE" sz="2600" b="0" i="1" smtClean="0">
                                  <a:latin typeface="Cambria Math" panose="02040503050406030204" pitchFamily="18" charset="0"/>
                                </a:rPr>
                                <m:t>𝑁</m:t>
                              </m:r>
                            </m:e>
                          </m:rad>
                        </m:den>
                      </m:f>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 </m:t>
                          </m:r>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𝑖𝑛𝑘</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oMath>
                  </m:oMathPara>
                </a14:m>
                <a:endParaRPr lang="en-US" sz="2600" dirty="0"/>
              </a:p>
            </p:txBody>
          </p:sp>
        </mc:Choice>
        <mc:Fallback xmlns="">
          <p:sp>
            <p:nvSpPr>
              <p:cNvPr id="14" name="TextBox 13">
                <a:extLst>
                  <a:ext uri="{FF2B5EF4-FFF2-40B4-BE49-F238E27FC236}">
                    <a16:creationId xmlns:a16="http://schemas.microsoft.com/office/drawing/2014/main" id="{45264D51-D133-3DFD-6050-AAFC31FAF2A3}"/>
                  </a:ext>
                </a:extLst>
              </p:cNvPr>
              <p:cNvSpPr txBox="1">
                <a:spLocks noRot="1" noChangeAspect="1" noMove="1" noResize="1" noEditPoints="1" noAdjustHandles="1" noChangeArrowheads="1" noChangeShapeType="1" noTextEdit="1"/>
              </p:cNvSpPr>
              <p:nvPr/>
            </p:nvSpPr>
            <p:spPr>
              <a:xfrm>
                <a:off x="4279285" y="3107535"/>
                <a:ext cx="3633431" cy="91884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22128D3-FA5A-FB59-B69A-3DA5162D4637}"/>
                  </a:ext>
                </a:extLst>
              </p:cNvPr>
              <p:cNvSpPr txBox="1"/>
              <p:nvPr/>
            </p:nvSpPr>
            <p:spPr>
              <a:xfrm>
                <a:off x="1969252" y="3972271"/>
                <a:ext cx="7582515" cy="892552"/>
              </a:xfrm>
              <a:prstGeom prst="rect">
                <a:avLst/>
              </a:prstGeom>
              <a:noFill/>
            </p:spPr>
            <p:txBody>
              <a:bodyPr wrap="square" rtlCol="0">
                <a:spAutoFit/>
              </a:bodyPr>
              <a:lstStyle/>
              <a:p>
                <a:r>
                  <a:rPr lang="en-US" sz="2600" dirty="0"/>
                  <a:t>for </a:t>
                </a:r>
                <a14:m>
                  <m:oMath xmlns:m="http://schemas.openxmlformats.org/officeDocument/2006/math">
                    <m:r>
                      <a:rPr lang="de-DE" sz="2600" b="0" i="1" smtClean="0">
                        <a:latin typeface="Cambria Math" panose="02040503050406030204" pitchFamily="18" charset="0"/>
                      </a:rPr>
                      <m:t>0≤</m:t>
                    </m:r>
                    <m:r>
                      <a:rPr lang="de-DE" sz="2600" b="0" i="1" smtClean="0">
                        <a:latin typeface="Cambria Math" panose="02040503050406030204" pitchFamily="18" charset="0"/>
                      </a:rPr>
                      <m:t>𝑛</m:t>
                    </m:r>
                    <m:r>
                      <a:rPr lang="de-DE" sz="2600" b="0" i="1" smtClean="0">
                        <a:latin typeface="Cambria Math" panose="02040503050406030204" pitchFamily="18" charset="0"/>
                      </a:rPr>
                      <m:t>, </m:t>
                    </m:r>
                    <m:r>
                      <a:rPr lang="de-DE" sz="2600" b="0" i="1" smtClean="0">
                        <a:latin typeface="Cambria Math" panose="02040503050406030204" pitchFamily="18" charset="0"/>
                      </a:rPr>
                      <m:t>𝑘</m:t>
                    </m:r>
                    <m:r>
                      <a:rPr lang="de-DE" sz="2600" b="0" i="1" smtClean="0">
                        <a:latin typeface="Cambria Math" panose="02040503050406030204" pitchFamily="18" charset="0"/>
                      </a:rPr>
                      <m:t>≤</m:t>
                    </m:r>
                    <m:r>
                      <a:rPr lang="de-DE" sz="2600" b="0" i="1" smtClean="0">
                        <a:latin typeface="Cambria Math" panose="02040503050406030204" pitchFamily="18" charset="0"/>
                      </a:rPr>
                      <m:t>𝑁</m:t>
                    </m:r>
                    <m:r>
                      <a:rPr lang="de-DE" sz="2600" b="0" i="1" smtClean="0">
                        <a:latin typeface="Cambria Math" panose="02040503050406030204" pitchFamily="18" charset="0"/>
                      </a:rPr>
                      <m:t>−1</m:t>
                    </m:r>
                  </m:oMath>
                </a14:m>
                <a:r>
                  <a:rPr lang="en-US" sz="2600" dirty="0"/>
                  <a:t>. This matrix is called the </a:t>
                </a:r>
                <a14:m>
                  <m:oMath xmlns:m="http://schemas.openxmlformats.org/officeDocument/2006/math">
                    <m:r>
                      <a:rPr lang="de-DE" sz="2600" b="0" i="1" smtClean="0">
                        <a:latin typeface="Cambria Math" panose="02040503050406030204" pitchFamily="18" charset="0"/>
                      </a:rPr>
                      <m:t>𝑁</m:t>
                    </m:r>
                  </m:oMath>
                </a14:m>
                <a:r>
                  <a:rPr lang="en-US" sz="2600" dirty="0"/>
                  <a:t>-point </a:t>
                </a:r>
                <a:r>
                  <a:rPr lang="en-US" sz="2600" b="1" dirty="0"/>
                  <a:t>Discrete Fourier Transform </a:t>
                </a:r>
                <a:r>
                  <a:rPr lang="en-US" sz="2600" dirty="0"/>
                  <a:t>(</a:t>
                </a:r>
                <a:r>
                  <a:rPr lang="en-US" sz="2600" b="1" dirty="0"/>
                  <a:t>DFT</a:t>
                </a:r>
                <a:r>
                  <a:rPr lang="en-US" sz="2600" dirty="0"/>
                  <a:t>). It is invertible:</a:t>
                </a:r>
              </a:p>
            </p:txBody>
          </p:sp>
        </mc:Choice>
        <mc:Fallback xmlns="">
          <p:sp>
            <p:nvSpPr>
              <p:cNvPr id="17" name="TextBox 16">
                <a:extLst>
                  <a:ext uri="{FF2B5EF4-FFF2-40B4-BE49-F238E27FC236}">
                    <a16:creationId xmlns:a16="http://schemas.microsoft.com/office/drawing/2014/main" id="{C22128D3-FA5A-FB59-B69A-3DA5162D4637}"/>
                  </a:ext>
                </a:extLst>
              </p:cNvPr>
              <p:cNvSpPr txBox="1">
                <a:spLocks noRot="1" noChangeAspect="1" noMove="1" noResize="1" noEditPoints="1" noAdjustHandles="1" noChangeArrowheads="1" noChangeShapeType="1" noTextEdit="1"/>
              </p:cNvSpPr>
              <p:nvPr/>
            </p:nvSpPr>
            <p:spPr>
              <a:xfrm>
                <a:off x="1969252" y="3972271"/>
                <a:ext cx="7582515" cy="892552"/>
              </a:xfrm>
              <a:prstGeom prst="rect">
                <a:avLst/>
              </a:prstGeom>
              <a:blipFill>
                <a:blip r:embed="rId7"/>
                <a:stretch>
                  <a:fillRect l="-1447" t="-6164" r="-643" b="-1712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982CF4CC-7CF2-BD00-2D08-764868B206FA}"/>
                  </a:ext>
                </a:extLst>
              </p:cNvPr>
              <p:cNvSpPr txBox="1"/>
              <p:nvPr/>
            </p:nvSpPr>
            <p:spPr>
              <a:xfrm>
                <a:off x="4269955" y="4941943"/>
                <a:ext cx="3652090" cy="53745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d>
                            <m:dPr>
                              <m:ctrlPr>
                                <a:rPr lang="de-DE" sz="2600" b="0" i="1" smtClean="0">
                                  <a:latin typeface="Cambria Math" panose="02040503050406030204" pitchFamily="18" charset="0"/>
                                </a:rPr>
                              </m:ctrlPr>
                            </m:dPr>
                            <m:e>
                              <m:sSubSup>
                                <m:sSubSupPr>
                                  <m:ctrlPr>
                                    <a:rPr lang="de-DE" sz="2600" b="0" i="1" smtClean="0">
                                      <a:latin typeface="Cambria Math" panose="02040503050406030204" pitchFamily="18" charset="0"/>
                                    </a:rPr>
                                  </m:ctrlPr>
                                </m:sSubSup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up>
                                  <m:r>
                                    <a:rPr lang="de-DE" sz="2600" b="0" i="1" smtClean="0">
                                      <a:latin typeface="Cambria Math" panose="02040503050406030204" pitchFamily="18" charset="0"/>
                                    </a:rPr>
                                    <m:t>−1</m:t>
                                  </m:r>
                                </m:sup>
                              </m:sSubSup>
                            </m:e>
                          </m:d>
                        </m:e>
                        <m:sub>
                          <m:r>
                            <a:rPr lang="de-DE" sz="2600" b="0" i="1" smtClean="0">
                              <a:latin typeface="Cambria Math" panose="02040503050406030204" pitchFamily="18" charset="0"/>
                            </a:rPr>
                            <m:t>𝑛𝑘</m:t>
                          </m:r>
                        </m:sub>
                      </m:sSub>
                      <m:r>
                        <a:rPr lang="de-DE" sz="2600" b="0" i="1" smtClean="0">
                          <a:latin typeface="Cambria Math" panose="02040503050406030204" pitchFamily="18" charset="0"/>
                        </a:rPr>
                        <m:t>=</m:t>
                      </m:r>
                      <m:rad>
                        <m:radPr>
                          <m:degHide m:val="on"/>
                          <m:ctrlPr>
                            <a:rPr lang="de-DE" sz="2600" b="0" i="1" smtClean="0">
                              <a:latin typeface="Cambria Math" panose="02040503050406030204" pitchFamily="18" charset="0"/>
                            </a:rPr>
                          </m:ctrlPr>
                        </m:radPr>
                        <m:deg/>
                        <m:e>
                          <m:r>
                            <a:rPr lang="de-DE" sz="2600" b="0" i="1" smtClean="0">
                              <a:latin typeface="Cambria Math" panose="02040503050406030204" pitchFamily="18" charset="0"/>
                            </a:rPr>
                            <m:t>𝑁</m:t>
                          </m:r>
                        </m:e>
                      </m:rad>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 </m:t>
                          </m:r>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𝑖𝑛𝑘</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oMath>
                  </m:oMathPara>
                </a14:m>
                <a:endParaRPr lang="en-US" sz="2600" dirty="0"/>
              </a:p>
            </p:txBody>
          </p:sp>
        </mc:Choice>
        <mc:Fallback xmlns="">
          <p:sp>
            <p:nvSpPr>
              <p:cNvPr id="18" name="TextBox 17">
                <a:extLst>
                  <a:ext uri="{FF2B5EF4-FFF2-40B4-BE49-F238E27FC236}">
                    <a16:creationId xmlns:a16="http://schemas.microsoft.com/office/drawing/2014/main" id="{982CF4CC-7CF2-BD00-2D08-764868B206FA}"/>
                  </a:ext>
                </a:extLst>
              </p:cNvPr>
              <p:cNvSpPr txBox="1">
                <a:spLocks noRot="1" noChangeAspect="1" noMove="1" noResize="1" noEditPoints="1" noAdjustHandles="1" noChangeArrowheads="1" noChangeShapeType="1" noTextEdit="1"/>
              </p:cNvSpPr>
              <p:nvPr/>
            </p:nvSpPr>
            <p:spPr>
              <a:xfrm>
                <a:off x="4269955" y="4941943"/>
                <a:ext cx="3652090" cy="537455"/>
              </a:xfrm>
              <a:prstGeom prst="rect">
                <a:avLst/>
              </a:prstGeom>
              <a:blipFill>
                <a:blip r:embed="rId8"/>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BF436A29-6C67-2362-78D5-E656257BD007}"/>
              </a:ext>
            </a:extLst>
          </p:cNvPr>
          <p:cNvSpPr txBox="1"/>
          <p:nvPr/>
        </p:nvSpPr>
        <p:spPr>
          <a:xfrm>
            <a:off x="1969252" y="5614636"/>
            <a:ext cx="8045313" cy="892552"/>
          </a:xfrm>
          <a:prstGeom prst="rect">
            <a:avLst/>
          </a:prstGeom>
          <a:noFill/>
        </p:spPr>
        <p:txBody>
          <a:bodyPr wrap="square" rtlCol="0">
            <a:spAutoFit/>
          </a:bodyPr>
          <a:lstStyle/>
          <a:p>
            <a:r>
              <a:rPr lang="en-US" sz="2600" dirty="0"/>
              <a:t>This matrix/transformation is called the</a:t>
            </a:r>
            <a:br>
              <a:rPr lang="en-US" sz="2600" dirty="0"/>
            </a:br>
            <a:r>
              <a:rPr lang="en-US" sz="2600" b="1" dirty="0"/>
              <a:t>Inverse Discrete Fourier Transform </a:t>
            </a:r>
            <a:r>
              <a:rPr lang="en-US" sz="2600" dirty="0"/>
              <a:t>(</a:t>
            </a:r>
            <a:r>
              <a:rPr lang="en-US" sz="2600" b="1" dirty="0"/>
              <a:t>IDFT</a:t>
            </a:r>
            <a:r>
              <a:rPr lang="en-US" sz="2600" dirty="0"/>
              <a:t>).</a:t>
            </a:r>
          </a:p>
        </p:txBody>
      </p:sp>
      <p:sp>
        <p:nvSpPr>
          <p:cNvPr id="20" name="Rectangle: Rounded Corners 19">
            <a:extLst>
              <a:ext uri="{FF2B5EF4-FFF2-40B4-BE49-F238E27FC236}">
                <a16:creationId xmlns:a16="http://schemas.microsoft.com/office/drawing/2014/main" id="{3CD71C46-1ABF-56B8-67F3-416293218078}"/>
              </a:ext>
            </a:extLst>
          </p:cNvPr>
          <p:cNvSpPr/>
          <p:nvPr/>
        </p:nvSpPr>
        <p:spPr>
          <a:xfrm>
            <a:off x="1981953" y="2275870"/>
            <a:ext cx="7726491" cy="466526"/>
          </a:xfrm>
          <a:prstGeom prst="roundRect">
            <a:avLst>
              <a:gd name="adj" fmla="val 28529"/>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785DAD3C-C79B-65B9-16A2-8E890EF432D5}"/>
              </a:ext>
            </a:extLst>
          </p:cNvPr>
          <p:cNvSpPr/>
          <p:nvPr/>
        </p:nvSpPr>
        <p:spPr>
          <a:xfrm>
            <a:off x="4072467" y="1901038"/>
            <a:ext cx="5297312" cy="374831"/>
          </a:xfrm>
          <a:prstGeom prst="roundRect">
            <a:avLst>
              <a:gd name="adj" fmla="val 30161"/>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A7536BB-BA44-D3DC-6430-76A3BD60D68C}"/>
              </a:ext>
            </a:extLst>
          </p:cNvPr>
          <p:cNvSpPr/>
          <p:nvPr/>
        </p:nvSpPr>
        <p:spPr>
          <a:xfrm>
            <a:off x="4279283" y="3119089"/>
            <a:ext cx="3633431" cy="918841"/>
          </a:xfrm>
          <a:prstGeom prst="roundRect">
            <a:avLst>
              <a:gd name="adj" fmla="val 11252"/>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181201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DFT/IDFT in </a:t>
            </a:r>
            <a:r>
              <a:rPr lang="en-US" dirty="0" err="1"/>
              <a:t>SageMath</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3476EF29-7135-A685-039A-70DA78FE6D86}"/>
                  </a:ext>
                </a:extLst>
              </p:cNvPr>
              <p:cNvSpPr txBox="1"/>
              <p:nvPr/>
            </p:nvSpPr>
            <p:spPr>
              <a:xfrm>
                <a:off x="431185" y="1278735"/>
                <a:ext cx="3633431" cy="91884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d>
                            <m:dPr>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e>
                          </m:d>
                        </m:e>
                        <m:sub>
                          <m:r>
                            <a:rPr lang="de-DE" sz="2600" b="0" i="1" smtClean="0">
                              <a:latin typeface="Cambria Math" panose="02040503050406030204" pitchFamily="18" charset="0"/>
                            </a:rPr>
                            <m:t>𝑛𝑘</m:t>
                          </m:r>
                        </m:sub>
                      </m:sSub>
                      <m:r>
                        <a:rPr lang="de-DE" sz="2600" b="0" i="1" smtClean="0">
                          <a:latin typeface="Cambria Math" panose="02040503050406030204" pitchFamily="18" charset="0"/>
                        </a:rPr>
                        <m:t>=</m:t>
                      </m:r>
                      <m:f>
                        <m:fPr>
                          <m:ctrlPr>
                            <a:rPr lang="de-DE" sz="2600" b="0" i="1" smtClean="0">
                              <a:latin typeface="Cambria Math" panose="02040503050406030204" pitchFamily="18" charset="0"/>
                            </a:rPr>
                          </m:ctrlPr>
                        </m:fPr>
                        <m:num>
                          <m:r>
                            <a:rPr lang="de-DE" sz="2600" b="0" i="1" smtClean="0">
                              <a:latin typeface="Cambria Math" panose="02040503050406030204" pitchFamily="18" charset="0"/>
                            </a:rPr>
                            <m:t>1</m:t>
                          </m:r>
                        </m:num>
                        <m:den>
                          <m:rad>
                            <m:radPr>
                              <m:degHide m:val="on"/>
                              <m:ctrlPr>
                                <a:rPr lang="de-DE" sz="2600" b="0" i="1" smtClean="0">
                                  <a:latin typeface="Cambria Math" panose="02040503050406030204" pitchFamily="18" charset="0"/>
                                </a:rPr>
                              </m:ctrlPr>
                            </m:radPr>
                            <m:deg/>
                            <m:e>
                              <m:r>
                                <a:rPr lang="de-DE" sz="2600" b="0" i="1" smtClean="0">
                                  <a:latin typeface="Cambria Math" panose="02040503050406030204" pitchFamily="18" charset="0"/>
                                </a:rPr>
                                <m:t>𝑁</m:t>
                              </m:r>
                            </m:e>
                          </m:rad>
                        </m:den>
                      </m:f>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 </m:t>
                          </m:r>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𝑖𝑛𝑘</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oMath>
                  </m:oMathPara>
                </a14:m>
                <a:endParaRPr lang="en-US" sz="2600" dirty="0"/>
              </a:p>
            </p:txBody>
          </p:sp>
        </mc:Choice>
        <mc:Fallback xmlns="">
          <p:sp>
            <p:nvSpPr>
              <p:cNvPr id="28" name="TextBox 27">
                <a:extLst>
                  <a:ext uri="{FF2B5EF4-FFF2-40B4-BE49-F238E27FC236}">
                    <a16:creationId xmlns:a16="http://schemas.microsoft.com/office/drawing/2014/main" id="{3476EF29-7135-A685-039A-70DA78FE6D86}"/>
                  </a:ext>
                </a:extLst>
              </p:cNvPr>
              <p:cNvSpPr txBox="1">
                <a:spLocks noRot="1" noChangeAspect="1" noMove="1" noResize="1" noEditPoints="1" noAdjustHandles="1" noChangeArrowheads="1" noChangeShapeType="1" noTextEdit="1"/>
              </p:cNvSpPr>
              <p:nvPr/>
            </p:nvSpPr>
            <p:spPr>
              <a:xfrm>
                <a:off x="431185" y="1278735"/>
                <a:ext cx="3633431" cy="918841"/>
              </a:xfrm>
              <a:prstGeom prst="rect">
                <a:avLst/>
              </a:prstGeom>
              <a:blipFill>
                <a:blip r:embed="rId5"/>
                <a:stretch>
                  <a:fillRect/>
                </a:stretch>
              </a:blipFill>
            </p:spPr>
            <p:txBody>
              <a:bodyPr/>
              <a:lstStyle/>
              <a:p>
                <a:r>
                  <a:rPr lang="en-US">
                    <a:noFill/>
                  </a:rPr>
                  <a:t> </a:t>
                </a:r>
              </a:p>
            </p:txBody>
          </p:sp>
        </mc:Fallback>
      </mc:AlternateContent>
      <p:sp>
        <p:nvSpPr>
          <p:cNvPr id="29" name="Rectangle: Rounded Corners 28">
            <a:extLst>
              <a:ext uri="{FF2B5EF4-FFF2-40B4-BE49-F238E27FC236}">
                <a16:creationId xmlns:a16="http://schemas.microsoft.com/office/drawing/2014/main" id="{BB8A0880-8B6B-D2FB-5236-8C0416ACF2D2}"/>
              </a:ext>
            </a:extLst>
          </p:cNvPr>
          <p:cNvSpPr/>
          <p:nvPr/>
        </p:nvSpPr>
        <p:spPr>
          <a:xfrm>
            <a:off x="431183" y="1290289"/>
            <a:ext cx="3633431" cy="918841"/>
          </a:xfrm>
          <a:prstGeom prst="roundRect">
            <a:avLst>
              <a:gd name="adj" fmla="val 11252"/>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897852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D93FA5D-805E-EBA6-7549-02A67D45D074}"/>
              </a:ext>
            </a:extLst>
          </p:cNvPr>
          <p:cNvSpPr/>
          <p:nvPr/>
        </p:nvSpPr>
        <p:spPr>
          <a:xfrm>
            <a:off x="431183" y="2565886"/>
            <a:ext cx="6198217" cy="330199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DFT/IDFT in </a:t>
            </a:r>
            <a:r>
              <a:rPr lang="en-US" dirty="0" err="1"/>
              <a:t>SageMath</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DDF9364F-6827-2FFF-F7B7-E8401BD78AF5}"/>
                  </a:ext>
                </a:extLst>
              </p:cNvPr>
              <p:cNvSpPr txBox="1"/>
              <p:nvPr/>
            </p:nvSpPr>
            <p:spPr>
              <a:xfrm>
                <a:off x="551835" y="1496017"/>
                <a:ext cx="3001078" cy="5073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d>
                            <m:dPr>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e>
                          </m:d>
                        </m:e>
                        <m:sub>
                          <m:r>
                            <a:rPr lang="de-DE" sz="2600" b="0" i="1" smtClean="0">
                              <a:latin typeface="Cambria Math" panose="02040503050406030204" pitchFamily="18" charset="0"/>
                            </a:rPr>
                            <m:t>𝑛𝑘</m:t>
                          </m:r>
                        </m:sub>
                      </m:sSub>
                      <m:r>
                        <a:rPr lang="de-DE" sz="2600" b="0" i="1" smtClean="0">
                          <a:latin typeface="Cambria Math" panose="02040503050406030204" pitchFamily="18" charset="0"/>
                        </a:rPr>
                        <m:t> ~</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 </m:t>
                          </m:r>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𝑖𝑛𝑘</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oMath>
                  </m:oMathPara>
                </a14:m>
                <a:endParaRPr lang="en-US" sz="2600" dirty="0"/>
              </a:p>
            </p:txBody>
          </p:sp>
        </mc:Choice>
        <mc:Fallback xmlns="">
          <p:sp>
            <p:nvSpPr>
              <p:cNvPr id="2" name="TextBox 1">
                <a:extLst>
                  <a:ext uri="{FF2B5EF4-FFF2-40B4-BE49-F238E27FC236}">
                    <a16:creationId xmlns:a16="http://schemas.microsoft.com/office/drawing/2014/main" id="{DDF9364F-6827-2FFF-F7B7-E8401BD78AF5}"/>
                  </a:ext>
                </a:extLst>
              </p:cNvPr>
              <p:cNvSpPr txBox="1">
                <a:spLocks noRot="1" noChangeAspect="1" noMove="1" noResize="1" noEditPoints="1" noAdjustHandles="1" noChangeArrowheads="1" noChangeShapeType="1" noTextEdit="1"/>
              </p:cNvSpPr>
              <p:nvPr/>
            </p:nvSpPr>
            <p:spPr>
              <a:xfrm>
                <a:off x="551835" y="1496017"/>
                <a:ext cx="3001078" cy="507383"/>
              </a:xfrm>
              <a:prstGeom prst="rect">
                <a:avLst/>
              </a:prstGeom>
              <a:blipFill>
                <a:blip r:embed="rId5"/>
                <a:stretch>
                  <a:fillRect/>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54ABE6B4-5A72-89FF-C16B-95DC11362E7A}"/>
              </a:ext>
            </a:extLst>
          </p:cNvPr>
          <p:cNvSpPr/>
          <p:nvPr/>
        </p:nvSpPr>
        <p:spPr>
          <a:xfrm>
            <a:off x="431184" y="1384300"/>
            <a:ext cx="3213716" cy="746125"/>
          </a:xfrm>
          <a:prstGeom prst="roundRect">
            <a:avLst>
              <a:gd name="adj" fmla="val 11252"/>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59C37BC-05B9-44A5-CE6D-9DB9586F60A3}"/>
              </a:ext>
            </a:extLst>
          </p:cNvPr>
          <p:cNvSpPr txBox="1"/>
          <p:nvPr/>
        </p:nvSpPr>
        <p:spPr>
          <a:xfrm>
            <a:off x="483252" y="2686540"/>
            <a:ext cx="6101698" cy="3046988"/>
          </a:xfrm>
          <a:prstGeom prst="rect">
            <a:avLst/>
          </a:prstGeom>
          <a:noFill/>
        </p:spPr>
        <p:txBody>
          <a:bodyPr wrap="square">
            <a:spAutoFit/>
          </a:bodyPr>
          <a:lstStyle/>
          <a:p>
            <a:r>
              <a:rPr lang="de-DE" sz="2400" b="0" dirty="0" err="1">
                <a:solidFill>
                  <a:srgbClr val="FF7B72"/>
                </a:solidFill>
                <a:effectLst/>
                <a:latin typeface="Fira Code" panose="020B0809050000020004" pitchFamily="49" charset="0"/>
              </a:rPr>
              <a:t>def</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dft</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len</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n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a:t>
            </a:r>
            <a:r>
              <a:rPr lang="de-DE" sz="2400" b="0" dirty="0" err="1">
                <a:solidFill>
                  <a:srgbClr val="D2A8FF"/>
                </a:solidFill>
                <a:effectLst/>
                <a:latin typeface="Fira Code" panose="020B0809050000020004" pitchFamily="49" charset="0"/>
              </a:rPr>
              <a:t>arange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n.</a:t>
            </a:r>
            <a:r>
              <a:rPr lang="de-DE" sz="2400" b="0" dirty="0" err="1">
                <a:solidFill>
                  <a:srgbClr val="D2A8FF"/>
                </a:solidFill>
                <a:effectLst/>
                <a:latin typeface="Fira Code" panose="020B0809050000020004" pitchFamily="49" charset="0"/>
              </a:rPr>
              <a:t>reshape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1</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79C0FF"/>
                </a:solidFill>
                <a:effectLst/>
                <a:latin typeface="Fira Code" panose="020B0809050000020004" pitchFamily="49" charset="0"/>
              </a:rPr>
              <a:t>2</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i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pi</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n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endParaRPr lang="de-DE" sz="2400" b="0" dirty="0">
              <a:solidFill>
                <a:srgbClr val="E6EDF3"/>
              </a:solidFill>
              <a:effectLst/>
              <a:latin typeface="Fira Code" panose="020B0809050000020004" pitchFamily="49" charset="0"/>
            </a:endParaRP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.exp</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a:t>
            </a:r>
          </a:p>
          <a:p>
            <a:br>
              <a:rPr lang="de-DE" sz="2400" b="0" dirty="0">
                <a:solidFill>
                  <a:srgbClr val="E6EDF3"/>
                </a:solidFill>
                <a:effectLst/>
                <a:latin typeface="Fira Code" panose="020B0809050000020004" pitchFamily="49" charset="0"/>
              </a:rPr>
            </a:br>
            <a:r>
              <a:rPr lang="de-DE" sz="2400" b="0" dirty="0">
                <a:solidFill>
                  <a:srgbClr val="E6EDF3"/>
                </a:solidFill>
                <a:effectLst/>
                <a:latin typeface="Fira Code" panose="020B0809050000020004" pitchFamily="49" charset="0"/>
              </a:rPr>
              <a:t>    </a:t>
            </a:r>
            <a:r>
              <a:rPr lang="de-DE" sz="2400" b="0" dirty="0" err="1">
                <a:solidFill>
                  <a:srgbClr val="FF7B72"/>
                </a:solidFill>
                <a:effectLst/>
                <a:latin typeface="Fira Code" panose="020B0809050000020004" pitchFamily="49" charset="0"/>
              </a:rPr>
              <a:t>return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np</a:t>
            </a:r>
            <a:r>
              <a:rPr lang="de-DE" sz="2400" b="0" dirty="0">
                <a:solidFill>
                  <a:srgbClr val="E6EDF3"/>
                </a:solidFill>
                <a:effectLst/>
                <a:latin typeface="Fira Code" panose="020B0809050000020004" pitchFamily="49" charset="0"/>
              </a:rPr>
              <a:t>.</a:t>
            </a:r>
            <a:r>
              <a:rPr lang="de-DE" sz="2400" b="0" dirty="0">
                <a:solidFill>
                  <a:srgbClr val="D2A8FF"/>
                </a:solidFill>
                <a:effectLst/>
                <a:latin typeface="Fira Code" panose="020B0809050000020004" pitchFamily="49" charset="0"/>
              </a:rPr>
              <a:t>dot</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p:txBody>
      </p:sp>
      <p:sp>
        <p:nvSpPr>
          <p:cNvPr id="26" name="Rectangle: Rounded Corners 25">
            <a:extLst>
              <a:ext uri="{FF2B5EF4-FFF2-40B4-BE49-F238E27FC236}">
                <a16:creationId xmlns:a16="http://schemas.microsoft.com/office/drawing/2014/main" id="{13C59330-A532-74BD-EE98-092B04495464}"/>
              </a:ext>
            </a:extLst>
          </p:cNvPr>
          <p:cNvSpPr/>
          <p:nvPr/>
        </p:nvSpPr>
        <p:spPr>
          <a:xfrm>
            <a:off x="447675" y="3440555"/>
            <a:ext cx="6165850" cy="2414146"/>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82EE153B-E915-E866-D3EA-EB1E25E5381A}"/>
              </a:ext>
            </a:extLst>
          </p:cNvPr>
          <p:cNvSpPr/>
          <p:nvPr/>
        </p:nvSpPr>
        <p:spPr>
          <a:xfrm>
            <a:off x="447676" y="2577441"/>
            <a:ext cx="6165850" cy="95915"/>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0351985"/>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4" grpId="0"/>
      <p:bldP spid="26" grpId="0" animBg="1"/>
      <p:bldP spid="2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D93FA5D-805E-EBA6-7549-02A67D45D074}"/>
              </a:ext>
            </a:extLst>
          </p:cNvPr>
          <p:cNvSpPr/>
          <p:nvPr/>
        </p:nvSpPr>
        <p:spPr>
          <a:xfrm>
            <a:off x="431183" y="2565886"/>
            <a:ext cx="6198217" cy="330199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DFT/IDFT in </a:t>
            </a:r>
            <a:r>
              <a:rPr lang="en-US" dirty="0" err="1"/>
              <a:t>SageMath</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sp>
        <p:nvSpPr>
          <p:cNvPr id="24" name="TextBox 23">
            <a:extLst>
              <a:ext uri="{FF2B5EF4-FFF2-40B4-BE49-F238E27FC236}">
                <a16:creationId xmlns:a16="http://schemas.microsoft.com/office/drawing/2014/main" id="{459C37BC-05B9-44A5-CE6D-9DB9586F60A3}"/>
              </a:ext>
            </a:extLst>
          </p:cNvPr>
          <p:cNvSpPr txBox="1"/>
          <p:nvPr/>
        </p:nvSpPr>
        <p:spPr>
          <a:xfrm>
            <a:off x="483252" y="2686540"/>
            <a:ext cx="6101698" cy="3046988"/>
          </a:xfrm>
          <a:prstGeom prst="rect">
            <a:avLst/>
          </a:prstGeom>
          <a:noFill/>
        </p:spPr>
        <p:txBody>
          <a:bodyPr wrap="square">
            <a:spAutoFit/>
          </a:bodyPr>
          <a:lstStyle/>
          <a:p>
            <a:r>
              <a:rPr lang="de-DE" sz="2400" b="0" dirty="0" err="1">
                <a:solidFill>
                  <a:srgbClr val="FF7B72"/>
                </a:solidFill>
                <a:effectLst/>
                <a:latin typeface="Fira Code" panose="020B0809050000020004" pitchFamily="49" charset="0"/>
              </a:rPr>
              <a:t>def</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dft</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len</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n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a:t>
            </a:r>
            <a:r>
              <a:rPr lang="de-DE" sz="2400" b="0" dirty="0" err="1">
                <a:solidFill>
                  <a:srgbClr val="D2A8FF"/>
                </a:solidFill>
                <a:effectLst/>
                <a:latin typeface="Fira Code" panose="020B0809050000020004" pitchFamily="49" charset="0"/>
              </a:rPr>
              <a:t>arange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n.</a:t>
            </a:r>
            <a:r>
              <a:rPr lang="de-DE" sz="2400" b="0" dirty="0" err="1">
                <a:solidFill>
                  <a:srgbClr val="D2A8FF"/>
                </a:solidFill>
                <a:effectLst/>
                <a:latin typeface="Fira Code" panose="020B0809050000020004" pitchFamily="49" charset="0"/>
              </a:rPr>
              <a:t>reshape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1</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79C0FF"/>
                </a:solidFill>
                <a:effectLst/>
                <a:latin typeface="Fira Code" panose="020B0809050000020004" pitchFamily="49" charset="0"/>
              </a:rPr>
              <a:t>2</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i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pi</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n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endParaRPr lang="de-DE" sz="2400" b="0" dirty="0">
              <a:solidFill>
                <a:srgbClr val="E6EDF3"/>
              </a:solidFill>
              <a:effectLst/>
              <a:latin typeface="Fira Code" panose="020B0809050000020004" pitchFamily="49" charset="0"/>
            </a:endParaRP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.exp</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a:t>
            </a:r>
          </a:p>
          <a:p>
            <a:br>
              <a:rPr lang="de-DE" sz="2400" b="0" dirty="0">
                <a:solidFill>
                  <a:srgbClr val="E6EDF3"/>
                </a:solidFill>
                <a:effectLst/>
                <a:latin typeface="Fira Code" panose="020B0809050000020004" pitchFamily="49" charset="0"/>
              </a:rPr>
            </a:br>
            <a:r>
              <a:rPr lang="de-DE" sz="2400" b="0" dirty="0">
                <a:solidFill>
                  <a:srgbClr val="E6EDF3"/>
                </a:solidFill>
                <a:effectLst/>
                <a:latin typeface="Fira Code" panose="020B0809050000020004" pitchFamily="49" charset="0"/>
              </a:rPr>
              <a:t>    </a:t>
            </a:r>
            <a:r>
              <a:rPr lang="de-DE" sz="2400" b="0" dirty="0" err="1">
                <a:solidFill>
                  <a:srgbClr val="FF7B72"/>
                </a:solidFill>
                <a:effectLst/>
                <a:latin typeface="Fira Code" panose="020B0809050000020004" pitchFamily="49" charset="0"/>
              </a:rPr>
              <a:t>return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np</a:t>
            </a:r>
            <a:r>
              <a:rPr lang="de-DE" sz="2400" b="0" dirty="0">
                <a:solidFill>
                  <a:srgbClr val="E6EDF3"/>
                </a:solidFill>
                <a:effectLst/>
                <a:latin typeface="Fira Code" panose="020B0809050000020004" pitchFamily="49" charset="0"/>
              </a:rPr>
              <a:t>.</a:t>
            </a:r>
            <a:r>
              <a:rPr lang="de-DE" sz="2400" b="0" dirty="0">
                <a:solidFill>
                  <a:srgbClr val="D2A8FF"/>
                </a:solidFill>
                <a:effectLst/>
                <a:latin typeface="Fira Code" panose="020B0809050000020004" pitchFamily="49" charset="0"/>
              </a:rPr>
              <a:t>dot</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p:txBody>
      </p:sp>
      <p:sp>
        <p:nvSpPr>
          <p:cNvPr id="26" name="Rectangle: Rounded Corners 25">
            <a:extLst>
              <a:ext uri="{FF2B5EF4-FFF2-40B4-BE49-F238E27FC236}">
                <a16:creationId xmlns:a16="http://schemas.microsoft.com/office/drawing/2014/main" id="{13C59330-A532-74BD-EE98-092B04495464}"/>
              </a:ext>
            </a:extLst>
          </p:cNvPr>
          <p:cNvSpPr/>
          <p:nvPr/>
        </p:nvSpPr>
        <p:spPr>
          <a:xfrm>
            <a:off x="447675" y="3808865"/>
            <a:ext cx="6165850" cy="2045836"/>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82EE153B-E915-E866-D3EA-EB1E25E5381A}"/>
              </a:ext>
            </a:extLst>
          </p:cNvPr>
          <p:cNvSpPr/>
          <p:nvPr/>
        </p:nvSpPr>
        <p:spPr>
          <a:xfrm>
            <a:off x="447676" y="2577441"/>
            <a:ext cx="6165850" cy="863114"/>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8BF0BA-7868-6CC7-0A83-11F8F7ECFB81}"/>
              </a:ext>
            </a:extLst>
          </p:cNvPr>
          <p:cNvSpPr/>
          <p:nvPr/>
        </p:nvSpPr>
        <p:spPr>
          <a:xfrm>
            <a:off x="7249692" y="3334613"/>
            <a:ext cx="2340000" cy="47424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50F86229-3F57-B1D3-C4DB-6331BD49A464}"/>
                  </a:ext>
                </a:extLst>
              </p:cNvPr>
              <p:cNvSpPr txBox="1"/>
              <p:nvPr/>
            </p:nvSpPr>
            <p:spPr>
              <a:xfrm>
                <a:off x="6795606" y="3334613"/>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1</m:t>
                      </m:r>
                    </m:oMath>
                  </m:oMathPara>
                </a14:m>
                <a:endParaRPr lang="en-US" sz="2400" dirty="0"/>
              </a:p>
            </p:txBody>
          </p:sp>
        </mc:Choice>
        <mc:Fallback xmlns="">
          <p:sp>
            <p:nvSpPr>
              <p:cNvPr id="13" name="TextBox 12">
                <a:extLst>
                  <a:ext uri="{FF2B5EF4-FFF2-40B4-BE49-F238E27FC236}">
                    <a16:creationId xmlns:a16="http://schemas.microsoft.com/office/drawing/2014/main" id="{50F86229-3F57-B1D3-C4DB-6331BD49A464}"/>
                  </a:ext>
                </a:extLst>
              </p:cNvPr>
              <p:cNvSpPr txBox="1">
                <a:spLocks noRot="1" noChangeAspect="1" noMove="1" noResize="1" noEditPoints="1" noAdjustHandles="1" noChangeArrowheads="1" noChangeShapeType="1" noTextEdit="1"/>
              </p:cNvSpPr>
              <p:nvPr/>
            </p:nvSpPr>
            <p:spPr>
              <a:xfrm>
                <a:off x="6795606" y="3334613"/>
                <a:ext cx="301686" cy="461665"/>
              </a:xfrm>
              <a:prstGeom prst="rect">
                <a:avLst/>
              </a:prstGeom>
              <a:blipFill>
                <a:blip r:embed="rId5"/>
                <a:stretch>
                  <a:fillRect l="-6122" r="-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F6964F8-442E-D7CC-1731-B685DB0BC2EE}"/>
                  </a:ext>
                </a:extLst>
              </p:cNvPr>
              <p:cNvSpPr txBox="1"/>
              <p:nvPr/>
            </p:nvSpPr>
            <p:spPr>
              <a:xfrm>
                <a:off x="8211902" y="2831917"/>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14" name="TextBox 13">
                <a:extLst>
                  <a:ext uri="{FF2B5EF4-FFF2-40B4-BE49-F238E27FC236}">
                    <a16:creationId xmlns:a16="http://schemas.microsoft.com/office/drawing/2014/main" id="{DF6964F8-442E-D7CC-1731-B685DB0BC2EE}"/>
                  </a:ext>
                </a:extLst>
              </p:cNvPr>
              <p:cNvSpPr txBox="1">
                <a:spLocks noRot="1" noChangeAspect="1" noMove="1" noResize="1" noEditPoints="1" noAdjustHandles="1" noChangeArrowheads="1" noChangeShapeType="1" noTextEdit="1"/>
              </p:cNvSpPr>
              <p:nvPr/>
            </p:nvSpPr>
            <p:spPr>
              <a:xfrm>
                <a:off x="8211902" y="2831917"/>
                <a:ext cx="301686" cy="461665"/>
              </a:xfrm>
              <a:prstGeom prst="rect">
                <a:avLst/>
              </a:prstGeom>
              <a:blipFill>
                <a:blip r:embed="rId6"/>
                <a:stretch>
                  <a:fillRect l="-4000" r="-40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9744AE0E-ED50-9E3A-F932-EAA5E73A183D}"/>
              </a:ext>
            </a:extLst>
          </p:cNvPr>
          <p:cNvSpPr txBox="1"/>
          <p:nvPr/>
        </p:nvSpPr>
        <p:spPr>
          <a:xfrm>
            <a:off x="7596320" y="3347190"/>
            <a:ext cx="1846744" cy="461665"/>
          </a:xfrm>
          <a:prstGeom prst="rect">
            <a:avLst/>
          </a:prstGeom>
          <a:noFill/>
        </p:spPr>
        <p:txBody>
          <a:bodyPr wrap="square" rtlCol="0">
            <a:spAutoFit/>
          </a:bodyPr>
          <a:lstStyle/>
          <a:p>
            <a:r>
              <a:rPr lang="en-US" sz="2400" dirty="0">
                <a:latin typeface="Fira Code" panose="020B0809050000020004" pitchFamily="49" charset="0"/>
                <a:ea typeface="Fira Code" panose="020B0809050000020004" pitchFamily="49" charset="0"/>
              </a:rPr>
              <a:t>vector n</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814B789-CD37-EB21-3164-4F8F52862664}"/>
                  </a:ext>
                </a:extLst>
              </p:cNvPr>
              <p:cNvSpPr txBox="1"/>
              <p:nvPr/>
            </p:nvSpPr>
            <p:spPr>
              <a:xfrm>
                <a:off x="7192542" y="3932436"/>
                <a:ext cx="4035400" cy="400110"/>
              </a:xfrm>
              <a:prstGeom prst="rect">
                <a:avLst/>
              </a:prstGeom>
              <a:noFill/>
            </p:spPr>
            <p:txBody>
              <a:bodyPr wrap="none" rtlCol="0">
                <a:spAutoFit/>
              </a:bodyPr>
              <a:lstStyle/>
              <a:p>
                <a:r>
                  <a:rPr lang="en-US" sz="2000" dirty="0"/>
                  <a:t>filled with integer values </a:t>
                </a:r>
                <a14:m>
                  <m:oMath xmlns:m="http://schemas.openxmlformats.org/officeDocument/2006/math">
                    <m:r>
                      <a:rPr lang="de-DE" sz="2000" b="0" i="1" smtClean="0">
                        <a:latin typeface="Cambria Math" panose="02040503050406030204" pitchFamily="18" charset="0"/>
                      </a:rPr>
                      <m:t>0,⋯,</m:t>
                    </m:r>
                    <m:r>
                      <a:rPr lang="de-DE" sz="2000" b="0" i="1" smtClean="0">
                        <a:latin typeface="Cambria Math" panose="02040503050406030204" pitchFamily="18" charset="0"/>
                      </a:rPr>
                      <m:t>𝑁</m:t>
                    </m:r>
                    <m:r>
                      <a:rPr lang="de-DE" sz="2000" b="0" i="1" smtClean="0">
                        <a:latin typeface="Cambria Math" panose="02040503050406030204" pitchFamily="18" charset="0"/>
                      </a:rPr>
                      <m:t>−1</m:t>
                    </m:r>
                  </m:oMath>
                </a14:m>
                <a:endParaRPr lang="en-US" sz="2000" dirty="0"/>
              </a:p>
            </p:txBody>
          </p:sp>
        </mc:Choice>
        <mc:Fallback xmlns="">
          <p:sp>
            <p:nvSpPr>
              <p:cNvPr id="17" name="TextBox 16">
                <a:extLst>
                  <a:ext uri="{FF2B5EF4-FFF2-40B4-BE49-F238E27FC236}">
                    <a16:creationId xmlns:a16="http://schemas.microsoft.com/office/drawing/2014/main" id="{4814B789-CD37-EB21-3164-4F8F52862664}"/>
                  </a:ext>
                </a:extLst>
              </p:cNvPr>
              <p:cNvSpPr txBox="1">
                <a:spLocks noRot="1" noChangeAspect="1" noMove="1" noResize="1" noEditPoints="1" noAdjustHandles="1" noChangeArrowheads="1" noChangeShapeType="1" noTextEdit="1"/>
              </p:cNvSpPr>
              <p:nvPr/>
            </p:nvSpPr>
            <p:spPr>
              <a:xfrm>
                <a:off x="7192542" y="3932436"/>
                <a:ext cx="4035400" cy="400110"/>
              </a:xfrm>
              <a:prstGeom prst="rect">
                <a:avLst/>
              </a:prstGeom>
              <a:blipFill>
                <a:blip r:embed="rId7"/>
                <a:stretch>
                  <a:fillRect l="-1662"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2CE8B98-0F0C-9E9E-C44F-6D4BCC7133E2}"/>
                  </a:ext>
                </a:extLst>
              </p:cNvPr>
              <p:cNvSpPr txBox="1"/>
              <p:nvPr/>
            </p:nvSpPr>
            <p:spPr>
              <a:xfrm>
                <a:off x="551835" y="1496017"/>
                <a:ext cx="3001078" cy="5073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d>
                            <m:dPr>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e>
                          </m:d>
                        </m:e>
                        <m:sub>
                          <m:r>
                            <a:rPr lang="de-DE" sz="2600" b="0" i="1" smtClean="0">
                              <a:latin typeface="Cambria Math" panose="02040503050406030204" pitchFamily="18" charset="0"/>
                            </a:rPr>
                            <m:t>𝑛𝑘</m:t>
                          </m:r>
                        </m:sub>
                      </m:sSub>
                      <m:r>
                        <a:rPr lang="de-DE" sz="2600" b="0" i="1" smtClean="0">
                          <a:latin typeface="Cambria Math" panose="02040503050406030204" pitchFamily="18" charset="0"/>
                        </a:rPr>
                        <m:t> ~</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 </m:t>
                          </m:r>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𝑖𝑛𝑘</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oMath>
                  </m:oMathPara>
                </a14:m>
                <a:endParaRPr lang="en-US" sz="2600" dirty="0"/>
              </a:p>
            </p:txBody>
          </p:sp>
        </mc:Choice>
        <mc:Fallback xmlns="">
          <p:sp>
            <p:nvSpPr>
              <p:cNvPr id="18" name="TextBox 17">
                <a:extLst>
                  <a:ext uri="{FF2B5EF4-FFF2-40B4-BE49-F238E27FC236}">
                    <a16:creationId xmlns:a16="http://schemas.microsoft.com/office/drawing/2014/main" id="{A2CE8B98-0F0C-9E9E-C44F-6D4BCC7133E2}"/>
                  </a:ext>
                </a:extLst>
              </p:cNvPr>
              <p:cNvSpPr txBox="1">
                <a:spLocks noRot="1" noChangeAspect="1" noMove="1" noResize="1" noEditPoints="1" noAdjustHandles="1" noChangeArrowheads="1" noChangeShapeType="1" noTextEdit="1"/>
              </p:cNvSpPr>
              <p:nvPr/>
            </p:nvSpPr>
            <p:spPr>
              <a:xfrm>
                <a:off x="551835" y="1496017"/>
                <a:ext cx="3001078" cy="507383"/>
              </a:xfrm>
              <a:prstGeom prst="rect">
                <a:avLst/>
              </a:prstGeom>
              <a:blipFill>
                <a:blip r:embed="rId8"/>
                <a:stretch>
                  <a:fillRect/>
                </a:stretch>
              </a:blipFill>
            </p:spPr>
            <p:txBody>
              <a:bodyPr/>
              <a:lstStyle/>
              <a:p>
                <a:r>
                  <a:rPr lang="en-US">
                    <a:noFill/>
                  </a:rPr>
                  <a:t> </a:t>
                </a:r>
              </a:p>
            </p:txBody>
          </p:sp>
        </mc:Fallback>
      </mc:AlternateContent>
      <p:sp>
        <p:nvSpPr>
          <p:cNvPr id="19" name="Rectangle: Rounded Corners 18">
            <a:extLst>
              <a:ext uri="{FF2B5EF4-FFF2-40B4-BE49-F238E27FC236}">
                <a16:creationId xmlns:a16="http://schemas.microsoft.com/office/drawing/2014/main" id="{D3630756-B814-5748-D472-D4408EE26F01}"/>
              </a:ext>
            </a:extLst>
          </p:cNvPr>
          <p:cNvSpPr/>
          <p:nvPr/>
        </p:nvSpPr>
        <p:spPr>
          <a:xfrm>
            <a:off x="431184" y="1384300"/>
            <a:ext cx="3213716" cy="746125"/>
          </a:xfrm>
          <a:prstGeom prst="roundRect">
            <a:avLst>
              <a:gd name="adj" fmla="val 11252"/>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89421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D93FA5D-805E-EBA6-7549-02A67D45D074}"/>
              </a:ext>
            </a:extLst>
          </p:cNvPr>
          <p:cNvSpPr/>
          <p:nvPr/>
        </p:nvSpPr>
        <p:spPr>
          <a:xfrm>
            <a:off x="431183" y="2565886"/>
            <a:ext cx="6198217" cy="330199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DFT/IDFT in </a:t>
            </a:r>
            <a:r>
              <a:rPr lang="en-US" dirty="0" err="1"/>
              <a:t>SageMath</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sp>
        <p:nvSpPr>
          <p:cNvPr id="24" name="TextBox 23">
            <a:extLst>
              <a:ext uri="{FF2B5EF4-FFF2-40B4-BE49-F238E27FC236}">
                <a16:creationId xmlns:a16="http://schemas.microsoft.com/office/drawing/2014/main" id="{459C37BC-05B9-44A5-CE6D-9DB9586F60A3}"/>
              </a:ext>
            </a:extLst>
          </p:cNvPr>
          <p:cNvSpPr txBox="1"/>
          <p:nvPr/>
        </p:nvSpPr>
        <p:spPr>
          <a:xfrm>
            <a:off x="483252" y="2686540"/>
            <a:ext cx="6101698" cy="3046988"/>
          </a:xfrm>
          <a:prstGeom prst="rect">
            <a:avLst/>
          </a:prstGeom>
          <a:noFill/>
        </p:spPr>
        <p:txBody>
          <a:bodyPr wrap="square">
            <a:spAutoFit/>
          </a:bodyPr>
          <a:lstStyle/>
          <a:p>
            <a:r>
              <a:rPr lang="de-DE" sz="2400" b="0" dirty="0" err="1">
                <a:solidFill>
                  <a:srgbClr val="FF7B72"/>
                </a:solidFill>
                <a:effectLst/>
                <a:latin typeface="Fira Code" panose="020B0809050000020004" pitchFamily="49" charset="0"/>
              </a:rPr>
              <a:t>def</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dft</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len</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n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a:t>
            </a:r>
            <a:r>
              <a:rPr lang="de-DE" sz="2400" b="0" dirty="0" err="1">
                <a:solidFill>
                  <a:srgbClr val="D2A8FF"/>
                </a:solidFill>
                <a:effectLst/>
                <a:latin typeface="Fira Code" panose="020B0809050000020004" pitchFamily="49" charset="0"/>
              </a:rPr>
              <a:t>arange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n.</a:t>
            </a:r>
            <a:r>
              <a:rPr lang="de-DE" sz="2400" b="0" dirty="0" err="1">
                <a:solidFill>
                  <a:srgbClr val="D2A8FF"/>
                </a:solidFill>
                <a:effectLst/>
                <a:latin typeface="Fira Code" panose="020B0809050000020004" pitchFamily="49" charset="0"/>
              </a:rPr>
              <a:t>reshape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1</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79C0FF"/>
                </a:solidFill>
                <a:effectLst/>
                <a:latin typeface="Fira Code" panose="020B0809050000020004" pitchFamily="49" charset="0"/>
              </a:rPr>
              <a:t>2</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i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pi</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n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endParaRPr lang="de-DE" sz="2400" b="0" dirty="0">
              <a:solidFill>
                <a:srgbClr val="E6EDF3"/>
              </a:solidFill>
              <a:effectLst/>
              <a:latin typeface="Fira Code" panose="020B0809050000020004" pitchFamily="49" charset="0"/>
            </a:endParaRP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.exp</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a:t>
            </a:r>
          </a:p>
          <a:p>
            <a:br>
              <a:rPr lang="de-DE" sz="2400" b="0" dirty="0">
                <a:solidFill>
                  <a:srgbClr val="E6EDF3"/>
                </a:solidFill>
                <a:effectLst/>
                <a:latin typeface="Fira Code" panose="020B0809050000020004" pitchFamily="49" charset="0"/>
              </a:rPr>
            </a:br>
            <a:r>
              <a:rPr lang="de-DE" sz="2400" b="0" dirty="0">
                <a:solidFill>
                  <a:srgbClr val="E6EDF3"/>
                </a:solidFill>
                <a:effectLst/>
                <a:latin typeface="Fira Code" panose="020B0809050000020004" pitchFamily="49" charset="0"/>
              </a:rPr>
              <a:t>    </a:t>
            </a:r>
            <a:r>
              <a:rPr lang="de-DE" sz="2400" b="0" dirty="0" err="1">
                <a:solidFill>
                  <a:srgbClr val="FF7B72"/>
                </a:solidFill>
                <a:effectLst/>
                <a:latin typeface="Fira Code" panose="020B0809050000020004" pitchFamily="49" charset="0"/>
              </a:rPr>
              <a:t>return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np</a:t>
            </a:r>
            <a:r>
              <a:rPr lang="de-DE" sz="2400" b="0" dirty="0">
                <a:solidFill>
                  <a:srgbClr val="E6EDF3"/>
                </a:solidFill>
                <a:effectLst/>
                <a:latin typeface="Fira Code" panose="020B0809050000020004" pitchFamily="49" charset="0"/>
              </a:rPr>
              <a:t>.</a:t>
            </a:r>
            <a:r>
              <a:rPr lang="de-DE" sz="2400" b="0" dirty="0">
                <a:solidFill>
                  <a:srgbClr val="D2A8FF"/>
                </a:solidFill>
                <a:effectLst/>
                <a:latin typeface="Fira Code" panose="020B0809050000020004" pitchFamily="49" charset="0"/>
              </a:rPr>
              <a:t>dot</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p:txBody>
      </p:sp>
      <p:sp>
        <p:nvSpPr>
          <p:cNvPr id="26" name="Rectangle: Rounded Corners 25">
            <a:extLst>
              <a:ext uri="{FF2B5EF4-FFF2-40B4-BE49-F238E27FC236}">
                <a16:creationId xmlns:a16="http://schemas.microsoft.com/office/drawing/2014/main" id="{13C59330-A532-74BD-EE98-092B04495464}"/>
              </a:ext>
            </a:extLst>
          </p:cNvPr>
          <p:cNvSpPr/>
          <p:nvPr/>
        </p:nvSpPr>
        <p:spPr>
          <a:xfrm>
            <a:off x="447675" y="4210049"/>
            <a:ext cx="6165850" cy="1644651"/>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82EE153B-E915-E866-D3EA-EB1E25E5381A}"/>
              </a:ext>
            </a:extLst>
          </p:cNvPr>
          <p:cNvSpPr/>
          <p:nvPr/>
        </p:nvSpPr>
        <p:spPr>
          <a:xfrm>
            <a:off x="447676" y="2577441"/>
            <a:ext cx="6165850" cy="863114"/>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4D88D75-461A-A0DE-3730-3E988173DE80}"/>
              </a:ext>
            </a:extLst>
          </p:cNvPr>
          <p:cNvSpPr/>
          <p:nvPr/>
        </p:nvSpPr>
        <p:spPr>
          <a:xfrm>
            <a:off x="7249692" y="3334613"/>
            <a:ext cx="2340000" cy="47424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306BC0-F444-6696-BD78-6D01B6321F35}"/>
                  </a:ext>
                </a:extLst>
              </p:cNvPr>
              <p:cNvSpPr txBox="1"/>
              <p:nvPr/>
            </p:nvSpPr>
            <p:spPr>
              <a:xfrm>
                <a:off x="6795606" y="3334613"/>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1</m:t>
                      </m:r>
                    </m:oMath>
                  </m:oMathPara>
                </a14:m>
                <a:endParaRPr lang="en-US" sz="2400" dirty="0"/>
              </a:p>
            </p:txBody>
          </p:sp>
        </mc:Choice>
        <mc:Fallback xmlns="">
          <p:sp>
            <p:nvSpPr>
              <p:cNvPr id="14" name="TextBox 13">
                <a:extLst>
                  <a:ext uri="{FF2B5EF4-FFF2-40B4-BE49-F238E27FC236}">
                    <a16:creationId xmlns:a16="http://schemas.microsoft.com/office/drawing/2014/main" id="{69306BC0-F444-6696-BD78-6D01B6321F35}"/>
                  </a:ext>
                </a:extLst>
              </p:cNvPr>
              <p:cNvSpPr txBox="1">
                <a:spLocks noRot="1" noChangeAspect="1" noMove="1" noResize="1" noEditPoints="1" noAdjustHandles="1" noChangeArrowheads="1" noChangeShapeType="1" noTextEdit="1"/>
              </p:cNvSpPr>
              <p:nvPr/>
            </p:nvSpPr>
            <p:spPr>
              <a:xfrm>
                <a:off x="6795606" y="3334613"/>
                <a:ext cx="301686" cy="461665"/>
              </a:xfrm>
              <a:prstGeom prst="rect">
                <a:avLst/>
              </a:prstGeom>
              <a:blipFill>
                <a:blip r:embed="rId5"/>
                <a:stretch>
                  <a:fillRect l="-6122" r="-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D9CEBD-18D0-DF40-9F5A-67232E245A98}"/>
                  </a:ext>
                </a:extLst>
              </p:cNvPr>
              <p:cNvSpPr txBox="1"/>
              <p:nvPr/>
            </p:nvSpPr>
            <p:spPr>
              <a:xfrm>
                <a:off x="8211902" y="2831917"/>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15" name="TextBox 14">
                <a:extLst>
                  <a:ext uri="{FF2B5EF4-FFF2-40B4-BE49-F238E27FC236}">
                    <a16:creationId xmlns:a16="http://schemas.microsoft.com/office/drawing/2014/main" id="{4AD9CEBD-18D0-DF40-9F5A-67232E245A98}"/>
                  </a:ext>
                </a:extLst>
              </p:cNvPr>
              <p:cNvSpPr txBox="1">
                <a:spLocks noRot="1" noChangeAspect="1" noMove="1" noResize="1" noEditPoints="1" noAdjustHandles="1" noChangeArrowheads="1" noChangeShapeType="1" noTextEdit="1"/>
              </p:cNvSpPr>
              <p:nvPr/>
            </p:nvSpPr>
            <p:spPr>
              <a:xfrm>
                <a:off x="8211902" y="2831917"/>
                <a:ext cx="301686" cy="461665"/>
              </a:xfrm>
              <a:prstGeom prst="rect">
                <a:avLst/>
              </a:prstGeom>
              <a:blipFill>
                <a:blip r:embed="rId6"/>
                <a:stretch>
                  <a:fillRect l="-4000" r="-40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69A13D30-0F00-3D66-29FC-3C7EB0273AB5}"/>
              </a:ext>
            </a:extLst>
          </p:cNvPr>
          <p:cNvSpPr txBox="1"/>
          <p:nvPr/>
        </p:nvSpPr>
        <p:spPr>
          <a:xfrm>
            <a:off x="7596320" y="3347190"/>
            <a:ext cx="1846744" cy="461665"/>
          </a:xfrm>
          <a:prstGeom prst="rect">
            <a:avLst/>
          </a:prstGeom>
          <a:noFill/>
        </p:spPr>
        <p:txBody>
          <a:bodyPr wrap="square" rtlCol="0">
            <a:spAutoFit/>
          </a:bodyPr>
          <a:lstStyle/>
          <a:p>
            <a:r>
              <a:rPr lang="en-US" sz="2400" dirty="0">
                <a:latin typeface="Fira Code" panose="020B0809050000020004" pitchFamily="49" charset="0"/>
                <a:ea typeface="Fira Code" panose="020B0809050000020004" pitchFamily="49" charset="0"/>
              </a:rPr>
              <a:t>vector n</a:t>
            </a:r>
          </a:p>
        </p:txBody>
      </p:sp>
      <p:sp>
        <p:nvSpPr>
          <p:cNvPr id="17" name="Rectangle 16">
            <a:extLst>
              <a:ext uri="{FF2B5EF4-FFF2-40B4-BE49-F238E27FC236}">
                <a16:creationId xmlns:a16="http://schemas.microsoft.com/office/drawing/2014/main" id="{8EB05E2B-7DFB-83EB-C61B-9C269E485D5C}"/>
              </a:ext>
            </a:extLst>
          </p:cNvPr>
          <p:cNvSpPr/>
          <p:nvPr/>
        </p:nvSpPr>
        <p:spPr>
          <a:xfrm rot="16200000">
            <a:off x="9277105" y="3340901"/>
            <a:ext cx="2340000" cy="47424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88990A5-B5E3-A1DB-18E4-AF03D05CFC4A}"/>
                  </a:ext>
                </a:extLst>
              </p:cNvPr>
              <p:cNvSpPr txBox="1"/>
              <p:nvPr/>
            </p:nvSpPr>
            <p:spPr>
              <a:xfrm>
                <a:off x="10296262" y="4779662"/>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1</m:t>
                      </m:r>
                    </m:oMath>
                  </m:oMathPara>
                </a14:m>
                <a:endParaRPr lang="en-US" sz="2400" dirty="0"/>
              </a:p>
            </p:txBody>
          </p:sp>
        </mc:Choice>
        <mc:Fallback xmlns="">
          <p:sp>
            <p:nvSpPr>
              <p:cNvPr id="18" name="TextBox 17">
                <a:extLst>
                  <a:ext uri="{FF2B5EF4-FFF2-40B4-BE49-F238E27FC236}">
                    <a16:creationId xmlns:a16="http://schemas.microsoft.com/office/drawing/2014/main" id="{788990A5-B5E3-A1DB-18E4-AF03D05CFC4A}"/>
                  </a:ext>
                </a:extLst>
              </p:cNvPr>
              <p:cNvSpPr txBox="1">
                <a:spLocks noRot="1" noChangeAspect="1" noMove="1" noResize="1" noEditPoints="1" noAdjustHandles="1" noChangeArrowheads="1" noChangeShapeType="1" noTextEdit="1"/>
              </p:cNvSpPr>
              <p:nvPr/>
            </p:nvSpPr>
            <p:spPr>
              <a:xfrm>
                <a:off x="10296262" y="4779662"/>
                <a:ext cx="301686" cy="461665"/>
              </a:xfrm>
              <a:prstGeom prst="rect">
                <a:avLst/>
              </a:prstGeom>
              <a:blipFill>
                <a:blip r:embed="rId7"/>
                <a:stretch>
                  <a:fillRect l="-4000" r="-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3CD64B3-7905-5BA7-D1DB-00B1140685DF}"/>
                  </a:ext>
                </a:extLst>
              </p:cNvPr>
              <p:cNvSpPr txBox="1"/>
              <p:nvPr/>
            </p:nvSpPr>
            <p:spPr>
              <a:xfrm>
                <a:off x="10734431" y="3299745"/>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19" name="TextBox 18">
                <a:extLst>
                  <a:ext uri="{FF2B5EF4-FFF2-40B4-BE49-F238E27FC236}">
                    <a16:creationId xmlns:a16="http://schemas.microsoft.com/office/drawing/2014/main" id="{F3CD64B3-7905-5BA7-D1DB-00B1140685DF}"/>
                  </a:ext>
                </a:extLst>
              </p:cNvPr>
              <p:cNvSpPr txBox="1">
                <a:spLocks noRot="1" noChangeAspect="1" noMove="1" noResize="1" noEditPoints="1" noAdjustHandles="1" noChangeArrowheads="1" noChangeShapeType="1" noTextEdit="1"/>
              </p:cNvSpPr>
              <p:nvPr/>
            </p:nvSpPr>
            <p:spPr>
              <a:xfrm>
                <a:off x="10734431" y="3299745"/>
                <a:ext cx="301686" cy="461665"/>
              </a:xfrm>
              <a:prstGeom prst="rect">
                <a:avLst/>
              </a:prstGeom>
              <a:blipFill>
                <a:blip r:embed="rId8"/>
                <a:stretch>
                  <a:fillRect l="-6122" r="-40816"/>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12CC2F5E-E237-6CF5-B3A9-B470520802CF}"/>
              </a:ext>
            </a:extLst>
          </p:cNvPr>
          <p:cNvSpPr txBox="1"/>
          <p:nvPr/>
        </p:nvSpPr>
        <p:spPr>
          <a:xfrm>
            <a:off x="10260189" y="3299746"/>
            <a:ext cx="373832" cy="461665"/>
          </a:xfrm>
          <a:prstGeom prst="rect">
            <a:avLst/>
          </a:prstGeom>
          <a:noFill/>
        </p:spPr>
        <p:txBody>
          <a:bodyPr wrap="square" rtlCol="0">
            <a:spAutoFit/>
          </a:bodyPr>
          <a:lstStyle/>
          <a:p>
            <a:r>
              <a:rPr lang="en-US" sz="2400" dirty="0">
                <a:latin typeface="Fira Code" panose="020B0809050000020004" pitchFamily="49" charset="0"/>
                <a:ea typeface="Fira Code" panose="020B0809050000020004" pitchFamily="49" charset="0"/>
              </a:rPr>
              <a:t>k</a:t>
            </a: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F8A5C33D-2AD3-F696-3D17-674EF8DEE1B3}"/>
                  </a:ext>
                </a:extLst>
              </p:cNvPr>
              <p:cNvSpPr txBox="1"/>
              <p:nvPr/>
            </p:nvSpPr>
            <p:spPr>
              <a:xfrm>
                <a:off x="551835" y="1496017"/>
                <a:ext cx="3001078" cy="5073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d>
                            <m:dPr>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e>
                          </m:d>
                        </m:e>
                        <m:sub>
                          <m:r>
                            <a:rPr lang="de-DE" sz="2600" b="0" i="1" smtClean="0">
                              <a:latin typeface="Cambria Math" panose="02040503050406030204" pitchFamily="18" charset="0"/>
                            </a:rPr>
                            <m:t>𝑛𝑘</m:t>
                          </m:r>
                        </m:sub>
                      </m:sSub>
                      <m:r>
                        <a:rPr lang="de-DE" sz="2600" b="0" i="1" smtClean="0">
                          <a:latin typeface="Cambria Math" panose="02040503050406030204" pitchFamily="18" charset="0"/>
                        </a:rPr>
                        <m:t> ~</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 </m:t>
                          </m:r>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𝑖𝑛𝑘</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oMath>
                  </m:oMathPara>
                </a14:m>
                <a:endParaRPr lang="en-US" sz="2600" dirty="0"/>
              </a:p>
            </p:txBody>
          </p:sp>
        </mc:Choice>
        <mc:Fallback xmlns="">
          <p:sp>
            <p:nvSpPr>
              <p:cNvPr id="21" name="TextBox 20">
                <a:extLst>
                  <a:ext uri="{FF2B5EF4-FFF2-40B4-BE49-F238E27FC236}">
                    <a16:creationId xmlns:a16="http://schemas.microsoft.com/office/drawing/2014/main" id="{F8A5C33D-2AD3-F696-3D17-674EF8DEE1B3}"/>
                  </a:ext>
                </a:extLst>
              </p:cNvPr>
              <p:cNvSpPr txBox="1">
                <a:spLocks noRot="1" noChangeAspect="1" noMove="1" noResize="1" noEditPoints="1" noAdjustHandles="1" noChangeArrowheads="1" noChangeShapeType="1" noTextEdit="1"/>
              </p:cNvSpPr>
              <p:nvPr/>
            </p:nvSpPr>
            <p:spPr>
              <a:xfrm>
                <a:off x="551835" y="1496017"/>
                <a:ext cx="3001078" cy="507383"/>
              </a:xfrm>
              <a:prstGeom prst="rect">
                <a:avLst/>
              </a:prstGeom>
              <a:blipFill>
                <a:blip r:embed="rId9"/>
                <a:stretch>
                  <a:fillRect/>
                </a:stretch>
              </a:blipFill>
            </p:spPr>
            <p:txBody>
              <a:bodyPr/>
              <a:lstStyle/>
              <a:p>
                <a:r>
                  <a:rPr lang="en-US">
                    <a:noFill/>
                  </a:rPr>
                  <a:t> </a:t>
                </a:r>
              </a:p>
            </p:txBody>
          </p:sp>
        </mc:Fallback>
      </mc:AlternateContent>
      <p:sp>
        <p:nvSpPr>
          <p:cNvPr id="22" name="Rectangle: Rounded Corners 21">
            <a:extLst>
              <a:ext uri="{FF2B5EF4-FFF2-40B4-BE49-F238E27FC236}">
                <a16:creationId xmlns:a16="http://schemas.microsoft.com/office/drawing/2014/main" id="{218EDA42-50DA-A28D-485D-B2819381B8E7}"/>
              </a:ext>
            </a:extLst>
          </p:cNvPr>
          <p:cNvSpPr/>
          <p:nvPr/>
        </p:nvSpPr>
        <p:spPr>
          <a:xfrm>
            <a:off x="431184" y="1384300"/>
            <a:ext cx="3213716" cy="746125"/>
          </a:xfrm>
          <a:prstGeom prst="roundRect">
            <a:avLst>
              <a:gd name="adj" fmla="val 11252"/>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799096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D93FA5D-805E-EBA6-7549-02A67D45D074}"/>
              </a:ext>
            </a:extLst>
          </p:cNvPr>
          <p:cNvSpPr/>
          <p:nvPr/>
        </p:nvSpPr>
        <p:spPr>
          <a:xfrm>
            <a:off x="431183" y="2565886"/>
            <a:ext cx="6198217" cy="330199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DFT/IDFT in </a:t>
            </a:r>
            <a:r>
              <a:rPr lang="en-US" dirty="0" err="1"/>
              <a:t>SageMath</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sp>
        <p:nvSpPr>
          <p:cNvPr id="24" name="TextBox 23">
            <a:extLst>
              <a:ext uri="{FF2B5EF4-FFF2-40B4-BE49-F238E27FC236}">
                <a16:creationId xmlns:a16="http://schemas.microsoft.com/office/drawing/2014/main" id="{459C37BC-05B9-44A5-CE6D-9DB9586F60A3}"/>
              </a:ext>
            </a:extLst>
          </p:cNvPr>
          <p:cNvSpPr txBox="1"/>
          <p:nvPr/>
        </p:nvSpPr>
        <p:spPr>
          <a:xfrm>
            <a:off x="483252" y="2686540"/>
            <a:ext cx="6101698" cy="3046988"/>
          </a:xfrm>
          <a:prstGeom prst="rect">
            <a:avLst/>
          </a:prstGeom>
          <a:noFill/>
        </p:spPr>
        <p:txBody>
          <a:bodyPr wrap="square">
            <a:spAutoFit/>
          </a:bodyPr>
          <a:lstStyle/>
          <a:p>
            <a:r>
              <a:rPr lang="de-DE" sz="2400" b="0" dirty="0" err="1">
                <a:solidFill>
                  <a:srgbClr val="FF7B72"/>
                </a:solidFill>
                <a:effectLst/>
                <a:latin typeface="Fira Code" panose="020B0809050000020004" pitchFamily="49" charset="0"/>
              </a:rPr>
              <a:t>def</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dft</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len</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n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a:t>
            </a:r>
            <a:r>
              <a:rPr lang="de-DE" sz="2400" b="0" dirty="0" err="1">
                <a:solidFill>
                  <a:srgbClr val="D2A8FF"/>
                </a:solidFill>
                <a:effectLst/>
                <a:latin typeface="Fira Code" panose="020B0809050000020004" pitchFamily="49" charset="0"/>
              </a:rPr>
              <a:t>arange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n.</a:t>
            </a:r>
            <a:r>
              <a:rPr lang="de-DE" sz="2400" b="0" dirty="0" err="1">
                <a:solidFill>
                  <a:srgbClr val="D2A8FF"/>
                </a:solidFill>
                <a:effectLst/>
                <a:latin typeface="Fira Code" panose="020B0809050000020004" pitchFamily="49" charset="0"/>
              </a:rPr>
              <a:t>reshape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1</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79C0FF"/>
                </a:solidFill>
                <a:effectLst/>
                <a:latin typeface="Fira Code" panose="020B0809050000020004" pitchFamily="49" charset="0"/>
              </a:rPr>
              <a:t>2</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i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pi</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n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endParaRPr lang="de-DE" sz="2400" b="0" dirty="0">
              <a:solidFill>
                <a:srgbClr val="E6EDF3"/>
              </a:solidFill>
              <a:effectLst/>
              <a:latin typeface="Fira Code" panose="020B0809050000020004" pitchFamily="49" charset="0"/>
            </a:endParaRP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.exp</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a:t>
            </a:r>
          </a:p>
          <a:p>
            <a:br>
              <a:rPr lang="de-DE" sz="2400" b="0" dirty="0">
                <a:solidFill>
                  <a:srgbClr val="E6EDF3"/>
                </a:solidFill>
                <a:effectLst/>
                <a:latin typeface="Fira Code" panose="020B0809050000020004" pitchFamily="49" charset="0"/>
              </a:rPr>
            </a:br>
            <a:r>
              <a:rPr lang="de-DE" sz="2400" b="0" dirty="0">
                <a:solidFill>
                  <a:srgbClr val="E6EDF3"/>
                </a:solidFill>
                <a:effectLst/>
                <a:latin typeface="Fira Code" panose="020B0809050000020004" pitchFamily="49" charset="0"/>
              </a:rPr>
              <a:t>    </a:t>
            </a:r>
            <a:r>
              <a:rPr lang="de-DE" sz="2400" b="0" dirty="0" err="1">
                <a:solidFill>
                  <a:srgbClr val="FF7B72"/>
                </a:solidFill>
                <a:effectLst/>
                <a:latin typeface="Fira Code" panose="020B0809050000020004" pitchFamily="49" charset="0"/>
              </a:rPr>
              <a:t>return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np</a:t>
            </a:r>
            <a:r>
              <a:rPr lang="de-DE" sz="2400" b="0" dirty="0">
                <a:solidFill>
                  <a:srgbClr val="E6EDF3"/>
                </a:solidFill>
                <a:effectLst/>
                <a:latin typeface="Fira Code" panose="020B0809050000020004" pitchFamily="49" charset="0"/>
              </a:rPr>
              <a:t>.</a:t>
            </a:r>
            <a:r>
              <a:rPr lang="de-DE" sz="2400" b="0" dirty="0">
                <a:solidFill>
                  <a:srgbClr val="D2A8FF"/>
                </a:solidFill>
                <a:effectLst/>
                <a:latin typeface="Fira Code" panose="020B0809050000020004" pitchFamily="49" charset="0"/>
              </a:rPr>
              <a:t>dot</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p:txBody>
      </p:sp>
      <p:sp>
        <p:nvSpPr>
          <p:cNvPr id="26" name="Rectangle: Rounded Corners 25">
            <a:extLst>
              <a:ext uri="{FF2B5EF4-FFF2-40B4-BE49-F238E27FC236}">
                <a16:creationId xmlns:a16="http://schemas.microsoft.com/office/drawing/2014/main" id="{13C59330-A532-74BD-EE98-092B04495464}"/>
              </a:ext>
            </a:extLst>
          </p:cNvPr>
          <p:cNvSpPr/>
          <p:nvPr/>
        </p:nvSpPr>
        <p:spPr>
          <a:xfrm>
            <a:off x="447675" y="4546609"/>
            <a:ext cx="6165850" cy="1308091"/>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82EE153B-E915-E866-D3EA-EB1E25E5381A}"/>
              </a:ext>
            </a:extLst>
          </p:cNvPr>
          <p:cNvSpPr/>
          <p:nvPr/>
        </p:nvSpPr>
        <p:spPr>
          <a:xfrm>
            <a:off x="447676" y="2577440"/>
            <a:ext cx="6165850" cy="1600859"/>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F99DDF-5EC1-733C-4CF8-F1721D2C06D6}"/>
              </a:ext>
            </a:extLst>
          </p:cNvPr>
          <p:cNvSpPr/>
          <p:nvPr/>
        </p:nvSpPr>
        <p:spPr>
          <a:xfrm>
            <a:off x="7249692" y="3334613"/>
            <a:ext cx="2340000" cy="47424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78E1210-3409-0F57-AEE6-409BEBD0F113}"/>
                  </a:ext>
                </a:extLst>
              </p:cNvPr>
              <p:cNvSpPr txBox="1"/>
              <p:nvPr/>
            </p:nvSpPr>
            <p:spPr>
              <a:xfrm>
                <a:off x="6795606" y="3334613"/>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1</m:t>
                      </m:r>
                    </m:oMath>
                  </m:oMathPara>
                </a14:m>
                <a:endParaRPr lang="en-US" sz="2400" dirty="0"/>
              </a:p>
            </p:txBody>
          </p:sp>
        </mc:Choice>
        <mc:Fallback xmlns="">
          <p:sp>
            <p:nvSpPr>
              <p:cNvPr id="6" name="TextBox 5">
                <a:extLst>
                  <a:ext uri="{FF2B5EF4-FFF2-40B4-BE49-F238E27FC236}">
                    <a16:creationId xmlns:a16="http://schemas.microsoft.com/office/drawing/2014/main" id="{B78E1210-3409-0F57-AEE6-409BEBD0F113}"/>
                  </a:ext>
                </a:extLst>
              </p:cNvPr>
              <p:cNvSpPr txBox="1">
                <a:spLocks noRot="1" noChangeAspect="1" noMove="1" noResize="1" noEditPoints="1" noAdjustHandles="1" noChangeArrowheads="1" noChangeShapeType="1" noTextEdit="1"/>
              </p:cNvSpPr>
              <p:nvPr/>
            </p:nvSpPr>
            <p:spPr>
              <a:xfrm>
                <a:off x="6795606" y="3334613"/>
                <a:ext cx="301686" cy="461665"/>
              </a:xfrm>
              <a:prstGeom prst="rect">
                <a:avLst/>
              </a:prstGeom>
              <a:blipFill>
                <a:blip r:embed="rId5"/>
                <a:stretch>
                  <a:fillRect l="-6122" r="-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0B10D3-AA6E-94B3-B2B2-DF796AEEE687}"/>
                  </a:ext>
                </a:extLst>
              </p:cNvPr>
              <p:cNvSpPr txBox="1"/>
              <p:nvPr/>
            </p:nvSpPr>
            <p:spPr>
              <a:xfrm>
                <a:off x="8211902" y="2831917"/>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7" name="TextBox 6">
                <a:extLst>
                  <a:ext uri="{FF2B5EF4-FFF2-40B4-BE49-F238E27FC236}">
                    <a16:creationId xmlns:a16="http://schemas.microsoft.com/office/drawing/2014/main" id="{AB0B10D3-AA6E-94B3-B2B2-DF796AEEE687}"/>
                  </a:ext>
                </a:extLst>
              </p:cNvPr>
              <p:cNvSpPr txBox="1">
                <a:spLocks noRot="1" noChangeAspect="1" noMove="1" noResize="1" noEditPoints="1" noAdjustHandles="1" noChangeArrowheads="1" noChangeShapeType="1" noTextEdit="1"/>
              </p:cNvSpPr>
              <p:nvPr/>
            </p:nvSpPr>
            <p:spPr>
              <a:xfrm>
                <a:off x="8211902" y="2831917"/>
                <a:ext cx="301686" cy="461665"/>
              </a:xfrm>
              <a:prstGeom prst="rect">
                <a:avLst/>
              </a:prstGeom>
              <a:blipFill>
                <a:blip r:embed="rId6"/>
                <a:stretch>
                  <a:fillRect l="-4000" r="-40000"/>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B9E3D982-C99A-A8CD-F8A9-B4742970A30B}"/>
              </a:ext>
            </a:extLst>
          </p:cNvPr>
          <p:cNvSpPr/>
          <p:nvPr/>
        </p:nvSpPr>
        <p:spPr>
          <a:xfrm rot="16200000">
            <a:off x="9277105" y="3340901"/>
            <a:ext cx="2340000" cy="47424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2C6A3DE-1927-CE15-5E21-2E89A722591F}"/>
                  </a:ext>
                </a:extLst>
              </p:cNvPr>
              <p:cNvSpPr txBox="1"/>
              <p:nvPr/>
            </p:nvSpPr>
            <p:spPr>
              <a:xfrm>
                <a:off x="10296262" y="4779662"/>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1</m:t>
                      </m:r>
                    </m:oMath>
                  </m:oMathPara>
                </a14:m>
                <a:endParaRPr lang="en-US" sz="2400" dirty="0"/>
              </a:p>
            </p:txBody>
          </p:sp>
        </mc:Choice>
        <mc:Fallback xmlns="">
          <p:sp>
            <p:nvSpPr>
              <p:cNvPr id="9" name="TextBox 8">
                <a:extLst>
                  <a:ext uri="{FF2B5EF4-FFF2-40B4-BE49-F238E27FC236}">
                    <a16:creationId xmlns:a16="http://schemas.microsoft.com/office/drawing/2014/main" id="{C2C6A3DE-1927-CE15-5E21-2E89A722591F}"/>
                  </a:ext>
                </a:extLst>
              </p:cNvPr>
              <p:cNvSpPr txBox="1">
                <a:spLocks noRot="1" noChangeAspect="1" noMove="1" noResize="1" noEditPoints="1" noAdjustHandles="1" noChangeArrowheads="1" noChangeShapeType="1" noTextEdit="1"/>
              </p:cNvSpPr>
              <p:nvPr/>
            </p:nvSpPr>
            <p:spPr>
              <a:xfrm>
                <a:off x="10296262" y="4779662"/>
                <a:ext cx="301686" cy="461665"/>
              </a:xfrm>
              <a:prstGeom prst="rect">
                <a:avLst/>
              </a:prstGeom>
              <a:blipFill>
                <a:blip r:embed="rId7"/>
                <a:stretch>
                  <a:fillRect l="-4000" r="-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126B22-FC63-ECFB-21AE-B034497EE60E}"/>
                  </a:ext>
                </a:extLst>
              </p:cNvPr>
              <p:cNvSpPr txBox="1"/>
              <p:nvPr/>
            </p:nvSpPr>
            <p:spPr>
              <a:xfrm>
                <a:off x="10734431" y="3299745"/>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10" name="TextBox 9">
                <a:extLst>
                  <a:ext uri="{FF2B5EF4-FFF2-40B4-BE49-F238E27FC236}">
                    <a16:creationId xmlns:a16="http://schemas.microsoft.com/office/drawing/2014/main" id="{7D126B22-FC63-ECFB-21AE-B034497EE60E}"/>
                  </a:ext>
                </a:extLst>
              </p:cNvPr>
              <p:cNvSpPr txBox="1">
                <a:spLocks noRot="1" noChangeAspect="1" noMove="1" noResize="1" noEditPoints="1" noAdjustHandles="1" noChangeArrowheads="1" noChangeShapeType="1" noTextEdit="1"/>
              </p:cNvSpPr>
              <p:nvPr/>
            </p:nvSpPr>
            <p:spPr>
              <a:xfrm>
                <a:off x="10734431" y="3299745"/>
                <a:ext cx="301686" cy="461665"/>
              </a:xfrm>
              <a:prstGeom prst="rect">
                <a:avLst/>
              </a:prstGeom>
              <a:blipFill>
                <a:blip r:embed="rId8"/>
                <a:stretch>
                  <a:fillRect l="-6122" r="-4081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C65D7D2-02AE-03A9-7B13-6A7860131305}"/>
              </a:ext>
            </a:extLst>
          </p:cNvPr>
          <p:cNvSpPr txBox="1"/>
          <p:nvPr/>
        </p:nvSpPr>
        <p:spPr>
          <a:xfrm>
            <a:off x="7596320" y="3347190"/>
            <a:ext cx="1846744" cy="461665"/>
          </a:xfrm>
          <a:prstGeom prst="rect">
            <a:avLst/>
          </a:prstGeom>
          <a:noFill/>
        </p:spPr>
        <p:txBody>
          <a:bodyPr wrap="square" rtlCol="0">
            <a:spAutoFit/>
          </a:bodyPr>
          <a:lstStyle/>
          <a:p>
            <a:r>
              <a:rPr lang="en-US" sz="2400" dirty="0">
                <a:latin typeface="Fira Code" panose="020B0809050000020004" pitchFamily="49" charset="0"/>
                <a:ea typeface="Fira Code" panose="020B0809050000020004" pitchFamily="49" charset="0"/>
              </a:rPr>
              <a:t>vector n</a:t>
            </a:r>
          </a:p>
        </p:txBody>
      </p:sp>
      <p:sp>
        <p:nvSpPr>
          <p:cNvPr id="12" name="TextBox 11">
            <a:extLst>
              <a:ext uri="{FF2B5EF4-FFF2-40B4-BE49-F238E27FC236}">
                <a16:creationId xmlns:a16="http://schemas.microsoft.com/office/drawing/2014/main" id="{C6A4402C-0030-FBA8-5302-A39F21B4F5E5}"/>
              </a:ext>
            </a:extLst>
          </p:cNvPr>
          <p:cNvSpPr txBox="1"/>
          <p:nvPr/>
        </p:nvSpPr>
        <p:spPr>
          <a:xfrm>
            <a:off x="10260189" y="3299746"/>
            <a:ext cx="373832" cy="461665"/>
          </a:xfrm>
          <a:prstGeom prst="rect">
            <a:avLst/>
          </a:prstGeom>
          <a:noFill/>
        </p:spPr>
        <p:txBody>
          <a:bodyPr wrap="square" rtlCol="0">
            <a:spAutoFit/>
          </a:bodyPr>
          <a:lstStyle/>
          <a:p>
            <a:r>
              <a:rPr lang="en-US" sz="2400" dirty="0">
                <a:latin typeface="Fira Code" panose="020B0809050000020004" pitchFamily="49" charset="0"/>
                <a:ea typeface="Fira Code" panose="020B0809050000020004" pitchFamily="49" charset="0"/>
              </a:rPr>
              <a:t>k</a:t>
            </a:r>
          </a:p>
        </p:txBody>
      </p:sp>
      <p:sp>
        <p:nvSpPr>
          <p:cNvPr id="18" name="Rectangle: Rounded Corners 17">
            <a:extLst>
              <a:ext uri="{FF2B5EF4-FFF2-40B4-BE49-F238E27FC236}">
                <a16:creationId xmlns:a16="http://schemas.microsoft.com/office/drawing/2014/main" id="{132A5A71-D6CF-3A26-BBF3-98801B4955AC}"/>
              </a:ext>
            </a:extLst>
          </p:cNvPr>
          <p:cNvSpPr/>
          <p:nvPr/>
        </p:nvSpPr>
        <p:spPr>
          <a:xfrm>
            <a:off x="4648200" y="4164465"/>
            <a:ext cx="1066801" cy="420235"/>
          </a:xfrm>
          <a:prstGeom prst="roundRect">
            <a:avLst>
              <a:gd name="adj" fmla="val 11252"/>
            </a:avLst>
          </a:prstGeom>
          <a:noFill/>
          <a:ln w="19050">
            <a:solidFill>
              <a:schemeClr val="accent5">
                <a:lumMod val="20000"/>
                <a:lumOff val="80000"/>
              </a:schemeClr>
            </a:solidFill>
          </a:ln>
          <a:effectLst>
            <a:glow rad="63500">
              <a:schemeClr val="accent3">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9BED960-EB82-EA8A-E5DE-00FC40F1F50E}"/>
                  </a:ext>
                </a:extLst>
              </p:cNvPr>
              <p:cNvSpPr txBox="1"/>
              <p:nvPr/>
            </p:nvSpPr>
            <p:spPr>
              <a:xfrm>
                <a:off x="551835" y="1496017"/>
                <a:ext cx="3001078" cy="5073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d>
                            <m:dPr>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e>
                          </m:d>
                        </m:e>
                        <m:sub>
                          <m:r>
                            <a:rPr lang="de-DE" sz="2600" b="0" i="1" smtClean="0">
                              <a:latin typeface="Cambria Math" panose="02040503050406030204" pitchFamily="18" charset="0"/>
                            </a:rPr>
                            <m:t>𝑛𝑘</m:t>
                          </m:r>
                        </m:sub>
                      </m:sSub>
                      <m:r>
                        <a:rPr lang="de-DE" sz="2600" b="0" i="1" smtClean="0">
                          <a:latin typeface="Cambria Math" panose="02040503050406030204" pitchFamily="18" charset="0"/>
                        </a:rPr>
                        <m:t> ~</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 </m:t>
                          </m:r>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𝑖𝑛𝑘</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oMath>
                  </m:oMathPara>
                </a14:m>
                <a:endParaRPr lang="en-US" sz="2600" dirty="0"/>
              </a:p>
            </p:txBody>
          </p:sp>
        </mc:Choice>
        <mc:Fallback xmlns="">
          <p:sp>
            <p:nvSpPr>
              <p:cNvPr id="19" name="TextBox 18">
                <a:extLst>
                  <a:ext uri="{FF2B5EF4-FFF2-40B4-BE49-F238E27FC236}">
                    <a16:creationId xmlns:a16="http://schemas.microsoft.com/office/drawing/2014/main" id="{39BED960-EB82-EA8A-E5DE-00FC40F1F50E}"/>
                  </a:ext>
                </a:extLst>
              </p:cNvPr>
              <p:cNvSpPr txBox="1">
                <a:spLocks noRot="1" noChangeAspect="1" noMove="1" noResize="1" noEditPoints="1" noAdjustHandles="1" noChangeArrowheads="1" noChangeShapeType="1" noTextEdit="1"/>
              </p:cNvSpPr>
              <p:nvPr/>
            </p:nvSpPr>
            <p:spPr>
              <a:xfrm>
                <a:off x="551835" y="1496017"/>
                <a:ext cx="3001078" cy="507383"/>
              </a:xfrm>
              <a:prstGeom prst="rect">
                <a:avLst/>
              </a:prstGeom>
              <a:blipFill>
                <a:blip r:embed="rId9"/>
                <a:stretch>
                  <a:fillRect/>
                </a:stretch>
              </a:blipFill>
            </p:spPr>
            <p:txBody>
              <a:bodyPr/>
              <a:lstStyle/>
              <a:p>
                <a:r>
                  <a:rPr lang="en-US">
                    <a:noFill/>
                  </a:rPr>
                  <a:t> </a:t>
                </a:r>
              </a:p>
            </p:txBody>
          </p:sp>
        </mc:Fallback>
      </mc:AlternateContent>
      <p:sp>
        <p:nvSpPr>
          <p:cNvPr id="20" name="Rectangle: Rounded Corners 19">
            <a:extLst>
              <a:ext uri="{FF2B5EF4-FFF2-40B4-BE49-F238E27FC236}">
                <a16:creationId xmlns:a16="http://schemas.microsoft.com/office/drawing/2014/main" id="{4F886317-8900-D25D-34DA-5C88C47076D4}"/>
              </a:ext>
            </a:extLst>
          </p:cNvPr>
          <p:cNvSpPr/>
          <p:nvPr/>
        </p:nvSpPr>
        <p:spPr>
          <a:xfrm>
            <a:off x="431184" y="1384300"/>
            <a:ext cx="3213716" cy="746125"/>
          </a:xfrm>
          <a:prstGeom prst="roundRect">
            <a:avLst>
              <a:gd name="adj" fmla="val 11252"/>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331975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D93FA5D-805E-EBA6-7549-02A67D45D074}"/>
              </a:ext>
            </a:extLst>
          </p:cNvPr>
          <p:cNvSpPr/>
          <p:nvPr/>
        </p:nvSpPr>
        <p:spPr>
          <a:xfrm>
            <a:off x="431183" y="2565886"/>
            <a:ext cx="6198217" cy="330199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DFT/IDFT in </a:t>
            </a:r>
            <a:r>
              <a:rPr lang="en-US" dirty="0" err="1"/>
              <a:t>SageMath</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sp>
        <p:nvSpPr>
          <p:cNvPr id="24" name="TextBox 23">
            <a:extLst>
              <a:ext uri="{FF2B5EF4-FFF2-40B4-BE49-F238E27FC236}">
                <a16:creationId xmlns:a16="http://schemas.microsoft.com/office/drawing/2014/main" id="{459C37BC-05B9-44A5-CE6D-9DB9586F60A3}"/>
              </a:ext>
            </a:extLst>
          </p:cNvPr>
          <p:cNvSpPr txBox="1"/>
          <p:nvPr/>
        </p:nvSpPr>
        <p:spPr>
          <a:xfrm>
            <a:off x="483252" y="2686540"/>
            <a:ext cx="6101698" cy="3046988"/>
          </a:xfrm>
          <a:prstGeom prst="rect">
            <a:avLst/>
          </a:prstGeom>
          <a:noFill/>
        </p:spPr>
        <p:txBody>
          <a:bodyPr wrap="square">
            <a:spAutoFit/>
          </a:bodyPr>
          <a:lstStyle/>
          <a:p>
            <a:r>
              <a:rPr lang="de-DE" sz="2400" b="0" dirty="0" err="1">
                <a:solidFill>
                  <a:srgbClr val="FF7B72"/>
                </a:solidFill>
                <a:effectLst/>
                <a:latin typeface="Fira Code" panose="020B0809050000020004" pitchFamily="49" charset="0"/>
              </a:rPr>
              <a:t>def</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dft</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len</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n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a:t>
            </a:r>
            <a:r>
              <a:rPr lang="de-DE" sz="2400" b="0" dirty="0" err="1">
                <a:solidFill>
                  <a:srgbClr val="D2A8FF"/>
                </a:solidFill>
                <a:effectLst/>
                <a:latin typeface="Fira Code" panose="020B0809050000020004" pitchFamily="49" charset="0"/>
              </a:rPr>
              <a:t>arange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n.</a:t>
            </a:r>
            <a:r>
              <a:rPr lang="de-DE" sz="2400" b="0" dirty="0" err="1">
                <a:solidFill>
                  <a:srgbClr val="D2A8FF"/>
                </a:solidFill>
                <a:effectLst/>
                <a:latin typeface="Fira Code" panose="020B0809050000020004" pitchFamily="49" charset="0"/>
              </a:rPr>
              <a:t>reshape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1</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79C0FF"/>
                </a:solidFill>
                <a:effectLst/>
                <a:latin typeface="Fira Code" panose="020B0809050000020004" pitchFamily="49" charset="0"/>
              </a:rPr>
              <a:t>2</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i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pi</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n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endParaRPr lang="de-DE" sz="2400" b="0" dirty="0">
              <a:solidFill>
                <a:srgbClr val="E6EDF3"/>
              </a:solidFill>
              <a:effectLst/>
              <a:latin typeface="Fira Code" panose="020B0809050000020004" pitchFamily="49" charset="0"/>
            </a:endParaRP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.exp</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a:t>
            </a:r>
          </a:p>
          <a:p>
            <a:br>
              <a:rPr lang="de-DE" sz="2400" b="0" dirty="0">
                <a:solidFill>
                  <a:srgbClr val="E6EDF3"/>
                </a:solidFill>
                <a:effectLst/>
                <a:latin typeface="Fira Code" panose="020B0809050000020004" pitchFamily="49" charset="0"/>
              </a:rPr>
            </a:br>
            <a:r>
              <a:rPr lang="de-DE" sz="2400" b="0" dirty="0">
                <a:solidFill>
                  <a:srgbClr val="E6EDF3"/>
                </a:solidFill>
                <a:effectLst/>
                <a:latin typeface="Fira Code" panose="020B0809050000020004" pitchFamily="49" charset="0"/>
              </a:rPr>
              <a:t>    </a:t>
            </a:r>
            <a:r>
              <a:rPr lang="de-DE" sz="2400" b="0" dirty="0" err="1">
                <a:solidFill>
                  <a:srgbClr val="FF7B72"/>
                </a:solidFill>
                <a:effectLst/>
                <a:latin typeface="Fira Code" panose="020B0809050000020004" pitchFamily="49" charset="0"/>
              </a:rPr>
              <a:t>return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np</a:t>
            </a:r>
            <a:r>
              <a:rPr lang="de-DE" sz="2400" b="0" dirty="0">
                <a:solidFill>
                  <a:srgbClr val="E6EDF3"/>
                </a:solidFill>
                <a:effectLst/>
                <a:latin typeface="Fira Code" panose="020B0809050000020004" pitchFamily="49" charset="0"/>
              </a:rPr>
              <a:t>.</a:t>
            </a:r>
            <a:r>
              <a:rPr lang="de-DE" sz="2400" b="0" dirty="0">
                <a:solidFill>
                  <a:srgbClr val="D2A8FF"/>
                </a:solidFill>
                <a:effectLst/>
                <a:latin typeface="Fira Code" panose="020B0809050000020004" pitchFamily="49" charset="0"/>
              </a:rPr>
              <a:t>dot</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p:txBody>
      </p:sp>
      <p:sp>
        <p:nvSpPr>
          <p:cNvPr id="26" name="Rectangle: Rounded Corners 25">
            <a:extLst>
              <a:ext uri="{FF2B5EF4-FFF2-40B4-BE49-F238E27FC236}">
                <a16:creationId xmlns:a16="http://schemas.microsoft.com/office/drawing/2014/main" id="{13C59330-A532-74BD-EE98-092B04495464}"/>
              </a:ext>
            </a:extLst>
          </p:cNvPr>
          <p:cNvSpPr/>
          <p:nvPr/>
        </p:nvSpPr>
        <p:spPr>
          <a:xfrm>
            <a:off x="447675" y="4546609"/>
            <a:ext cx="6165850" cy="1308091"/>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82EE153B-E915-E866-D3EA-EB1E25E5381A}"/>
              </a:ext>
            </a:extLst>
          </p:cNvPr>
          <p:cNvSpPr/>
          <p:nvPr/>
        </p:nvSpPr>
        <p:spPr>
          <a:xfrm>
            <a:off x="447676" y="2577440"/>
            <a:ext cx="6165850" cy="1600859"/>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6F99DDF-5EC1-733C-4CF8-F1721D2C06D6}"/>
              </a:ext>
            </a:extLst>
          </p:cNvPr>
          <p:cNvSpPr/>
          <p:nvPr/>
        </p:nvSpPr>
        <p:spPr>
          <a:xfrm>
            <a:off x="8255075" y="3040034"/>
            <a:ext cx="2340000" cy="2340000"/>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B0B10D3-AA6E-94B3-B2B2-DF796AEEE687}"/>
                  </a:ext>
                </a:extLst>
              </p:cNvPr>
              <p:cNvSpPr txBox="1"/>
              <p:nvPr/>
            </p:nvSpPr>
            <p:spPr>
              <a:xfrm>
                <a:off x="7787183" y="3986052"/>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7" name="TextBox 6">
                <a:extLst>
                  <a:ext uri="{FF2B5EF4-FFF2-40B4-BE49-F238E27FC236}">
                    <a16:creationId xmlns:a16="http://schemas.microsoft.com/office/drawing/2014/main" id="{AB0B10D3-AA6E-94B3-B2B2-DF796AEEE687}"/>
                  </a:ext>
                </a:extLst>
              </p:cNvPr>
              <p:cNvSpPr txBox="1">
                <a:spLocks noRot="1" noChangeAspect="1" noMove="1" noResize="1" noEditPoints="1" noAdjustHandles="1" noChangeArrowheads="1" noChangeShapeType="1" noTextEdit="1"/>
              </p:cNvSpPr>
              <p:nvPr/>
            </p:nvSpPr>
            <p:spPr>
              <a:xfrm>
                <a:off x="7787183" y="3986052"/>
                <a:ext cx="301686" cy="461665"/>
              </a:xfrm>
              <a:prstGeom prst="rect">
                <a:avLst/>
              </a:prstGeom>
              <a:blipFill>
                <a:blip r:embed="rId5"/>
                <a:stretch>
                  <a:fillRect l="-4000" r="-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D126B22-FC63-ECFB-21AE-B034497EE60E}"/>
                  </a:ext>
                </a:extLst>
              </p:cNvPr>
              <p:cNvSpPr txBox="1"/>
              <p:nvPr/>
            </p:nvSpPr>
            <p:spPr>
              <a:xfrm>
                <a:off x="9207231" y="2578368"/>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10" name="TextBox 9">
                <a:extLst>
                  <a:ext uri="{FF2B5EF4-FFF2-40B4-BE49-F238E27FC236}">
                    <a16:creationId xmlns:a16="http://schemas.microsoft.com/office/drawing/2014/main" id="{7D126B22-FC63-ECFB-21AE-B034497EE60E}"/>
                  </a:ext>
                </a:extLst>
              </p:cNvPr>
              <p:cNvSpPr txBox="1">
                <a:spLocks noRot="1" noChangeAspect="1" noMove="1" noResize="1" noEditPoints="1" noAdjustHandles="1" noChangeArrowheads="1" noChangeShapeType="1" noTextEdit="1"/>
              </p:cNvSpPr>
              <p:nvPr/>
            </p:nvSpPr>
            <p:spPr>
              <a:xfrm>
                <a:off x="9207231" y="2578368"/>
                <a:ext cx="301686" cy="461665"/>
              </a:xfrm>
              <a:prstGeom prst="rect">
                <a:avLst/>
              </a:prstGeom>
              <a:blipFill>
                <a:blip r:embed="rId6"/>
                <a:stretch>
                  <a:fillRect l="-4000" r="-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FDAF340-E659-C232-E9FB-6CDD77784BF5}"/>
                  </a:ext>
                </a:extLst>
              </p:cNvPr>
              <p:cNvSpPr txBox="1"/>
              <p:nvPr/>
            </p:nvSpPr>
            <p:spPr>
              <a:xfrm>
                <a:off x="8721456" y="3805923"/>
                <a:ext cx="1407237" cy="830997"/>
              </a:xfrm>
              <a:prstGeom prst="rect">
                <a:avLst/>
              </a:prstGeom>
              <a:noFill/>
            </p:spPr>
            <p:txBody>
              <a:bodyPr wrap="square" rtlCol="0">
                <a:spAutoFit/>
              </a:bodyPr>
              <a:lstStyle/>
              <a:p>
                <a:pPr algn="ctr"/>
                <a:r>
                  <a:rPr lang="en-US" sz="2400" dirty="0">
                    <a:latin typeface="Fira Code" panose="020B0809050000020004" pitchFamily="49" charset="0"/>
                    <a:ea typeface="Fira Code" panose="020B0809050000020004" pitchFamily="49" charset="0"/>
                  </a:rPr>
                  <a:t>matrix </a:t>
                </a:r>
                <a14:m>
                  <m:oMath xmlns:m="http://schemas.openxmlformats.org/officeDocument/2006/math">
                    <m:sSub>
                      <m:sSubPr>
                        <m:ctrlPr>
                          <a:rPr lang="de-DE" sz="2400" b="0" i="1" smtClean="0">
                            <a:latin typeface="Cambria Math" panose="02040503050406030204" pitchFamily="18" charset="0"/>
                            <a:ea typeface="Fira Code" panose="020B0809050000020004" pitchFamily="49" charset="0"/>
                          </a:rPr>
                        </m:ctrlPr>
                      </m:sSubPr>
                      <m:e>
                        <m:r>
                          <a:rPr lang="de-DE" sz="2400" b="0" i="1" smtClean="0">
                            <a:latin typeface="Cambria Math" panose="02040503050406030204" pitchFamily="18" charset="0"/>
                            <a:ea typeface="Fira Code" panose="020B0809050000020004" pitchFamily="49" charset="0"/>
                          </a:rPr>
                          <m:t>𝐹</m:t>
                        </m:r>
                      </m:e>
                      <m:sub>
                        <m:r>
                          <a:rPr lang="de-DE" sz="2400" b="0" i="1" smtClean="0">
                            <a:latin typeface="Cambria Math" panose="02040503050406030204" pitchFamily="18" charset="0"/>
                            <a:ea typeface="Fira Code" panose="020B0809050000020004" pitchFamily="49" charset="0"/>
                          </a:rPr>
                          <m:t>𝑁</m:t>
                        </m:r>
                      </m:sub>
                    </m:sSub>
                  </m:oMath>
                </a14:m>
                <a:endParaRPr lang="en-US" sz="2400" dirty="0">
                  <a:latin typeface="Fira Code" panose="020B0809050000020004" pitchFamily="49" charset="0"/>
                  <a:ea typeface="Fira Code" panose="020B0809050000020004" pitchFamily="49" charset="0"/>
                </a:endParaRPr>
              </a:p>
            </p:txBody>
          </p:sp>
        </mc:Choice>
        <mc:Fallback xmlns="">
          <p:sp>
            <p:nvSpPr>
              <p:cNvPr id="13" name="TextBox 12">
                <a:extLst>
                  <a:ext uri="{FF2B5EF4-FFF2-40B4-BE49-F238E27FC236}">
                    <a16:creationId xmlns:a16="http://schemas.microsoft.com/office/drawing/2014/main" id="{0FDAF340-E659-C232-E9FB-6CDD77784BF5}"/>
                  </a:ext>
                </a:extLst>
              </p:cNvPr>
              <p:cNvSpPr txBox="1">
                <a:spLocks noRot="1" noChangeAspect="1" noMove="1" noResize="1" noEditPoints="1" noAdjustHandles="1" noChangeArrowheads="1" noChangeShapeType="1" noTextEdit="1"/>
              </p:cNvSpPr>
              <p:nvPr/>
            </p:nvSpPr>
            <p:spPr>
              <a:xfrm>
                <a:off x="8721456" y="3805923"/>
                <a:ext cx="1407237" cy="830997"/>
              </a:xfrm>
              <a:prstGeom prst="rect">
                <a:avLst/>
              </a:prstGeom>
              <a:blipFill>
                <a:blip r:embed="rId7"/>
                <a:stretch>
                  <a:fillRect l="-3463" t="-5839" r="-16017"/>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78CB174B-DD5D-2542-7B91-E4B272C51FC3}"/>
              </a:ext>
            </a:extLst>
          </p:cNvPr>
          <p:cNvSpPr/>
          <p:nvPr/>
        </p:nvSpPr>
        <p:spPr>
          <a:xfrm>
            <a:off x="4648200" y="4164465"/>
            <a:ext cx="1066801" cy="420235"/>
          </a:xfrm>
          <a:prstGeom prst="roundRect">
            <a:avLst>
              <a:gd name="adj" fmla="val 11252"/>
            </a:avLst>
          </a:prstGeom>
          <a:noFill/>
          <a:ln w="19050">
            <a:solidFill>
              <a:schemeClr val="accent5">
                <a:lumMod val="20000"/>
                <a:lumOff val="80000"/>
              </a:schemeClr>
            </a:solidFill>
          </a:ln>
          <a:effectLst>
            <a:glow rad="63500">
              <a:schemeClr val="accent3">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227A100-B244-252D-3270-E48316244F48}"/>
                  </a:ext>
                </a:extLst>
              </p:cNvPr>
              <p:cNvSpPr txBox="1"/>
              <p:nvPr/>
            </p:nvSpPr>
            <p:spPr>
              <a:xfrm>
                <a:off x="551835" y="1496017"/>
                <a:ext cx="3001078" cy="5073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d>
                            <m:dPr>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e>
                          </m:d>
                        </m:e>
                        <m:sub>
                          <m:r>
                            <a:rPr lang="de-DE" sz="2600" b="0" i="1" smtClean="0">
                              <a:latin typeface="Cambria Math" panose="02040503050406030204" pitchFamily="18" charset="0"/>
                            </a:rPr>
                            <m:t>𝑛𝑘</m:t>
                          </m:r>
                        </m:sub>
                      </m:sSub>
                      <m:r>
                        <a:rPr lang="de-DE" sz="2600" b="0" i="1" smtClean="0">
                          <a:latin typeface="Cambria Math" panose="02040503050406030204" pitchFamily="18" charset="0"/>
                        </a:rPr>
                        <m:t> ~</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 </m:t>
                          </m:r>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𝑖𝑛𝑘</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oMath>
                  </m:oMathPara>
                </a14:m>
                <a:endParaRPr lang="en-US" sz="2600" dirty="0"/>
              </a:p>
            </p:txBody>
          </p:sp>
        </mc:Choice>
        <mc:Fallback xmlns="">
          <p:sp>
            <p:nvSpPr>
              <p:cNvPr id="15" name="TextBox 14">
                <a:extLst>
                  <a:ext uri="{FF2B5EF4-FFF2-40B4-BE49-F238E27FC236}">
                    <a16:creationId xmlns:a16="http://schemas.microsoft.com/office/drawing/2014/main" id="{7227A100-B244-252D-3270-E48316244F48}"/>
                  </a:ext>
                </a:extLst>
              </p:cNvPr>
              <p:cNvSpPr txBox="1">
                <a:spLocks noRot="1" noChangeAspect="1" noMove="1" noResize="1" noEditPoints="1" noAdjustHandles="1" noChangeArrowheads="1" noChangeShapeType="1" noTextEdit="1"/>
              </p:cNvSpPr>
              <p:nvPr/>
            </p:nvSpPr>
            <p:spPr>
              <a:xfrm>
                <a:off x="551835" y="1496017"/>
                <a:ext cx="3001078" cy="507383"/>
              </a:xfrm>
              <a:prstGeom prst="rect">
                <a:avLst/>
              </a:prstGeom>
              <a:blipFill>
                <a:blip r:embed="rId8"/>
                <a:stretch>
                  <a:fillRect/>
                </a:stretch>
              </a:blipFill>
            </p:spPr>
            <p:txBody>
              <a:bodyPr/>
              <a:lstStyle/>
              <a:p>
                <a:r>
                  <a:rPr lang="en-US">
                    <a:noFill/>
                  </a:rPr>
                  <a:t> </a:t>
                </a:r>
              </a:p>
            </p:txBody>
          </p:sp>
        </mc:Fallback>
      </mc:AlternateContent>
      <p:sp>
        <p:nvSpPr>
          <p:cNvPr id="16" name="Rectangle: Rounded Corners 15">
            <a:extLst>
              <a:ext uri="{FF2B5EF4-FFF2-40B4-BE49-F238E27FC236}">
                <a16:creationId xmlns:a16="http://schemas.microsoft.com/office/drawing/2014/main" id="{047AFA5E-3EE1-B881-5586-17FE0082BDC5}"/>
              </a:ext>
            </a:extLst>
          </p:cNvPr>
          <p:cNvSpPr/>
          <p:nvPr/>
        </p:nvSpPr>
        <p:spPr>
          <a:xfrm>
            <a:off x="431184" y="1384300"/>
            <a:ext cx="3213716" cy="746125"/>
          </a:xfrm>
          <a:prstGeom prst="roundRect">
            <a:avLst>
              <a:gd name="adj" fmla="val 11252"/>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943620"/>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D93FA5D-805E-EBA6-7549-02A67D45D074}"/>
              </a:ext>
            </a:extLst>
          </p:cNvPr>
          <p:cNvSpPr/>
          <p:nvPr/>
        </p:nvSpPr>
        <p:spPr>
          <a:xfrm>
            <a:off x="431183" y="2565886"/>
            <a:ext cx="6198217" cy="330199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DFT/IDFT in </a:t>
            </a:r>
            <a:r>
              <a:rPr lang="en-US" dirty="0" err="1"/>
              <a:t>SageMath</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sp>
        <p:nvSpPr>
          <p:cNvPr id="24" name="TextBox 23">
            <a:extLst>
              <a:ext uri="{FF2B5EF4-FFF2-40B4-BE49-F238E27FC236}">
                <a16:creationId xmlns:a16="http://schemas.microsoft.com/office/drawing/2014/main" id="{459C37BC-05B9-44A5-CE6D-9DB9586F60A3}"/>
              </a:ext>
            </a:extLst>
          </p:cNvPr>
          <p:cNvSpPr txBox="1"/>
          <p:nvPr/>
        </p:nvSpPr>
        <p:spPr>
          <a:xfrm>
            <a:off x="483252" y="2686540"/>
            <a:ext cx="6101698" cy="3046988"/>
          </a:xfrm>
          <a:prstGeom prst="rect">
            <a:avLst/>
          </a:prstGeom>
          <a:noFill/>
        </p:spPr>
        <p:txBody>
          <a:bodyPr wrap="square">
            <a:spAutoFit/>
          </a:bodyPr>
          <a:lstStyle/>
          <a:p>
            <a:r>
              <a:rPr lang="de-DE" sz="2400" b="0" dirty="0" err="1">
                <a:solidFill>
                  <a:srgbClr val="FF7B72"/>
                </a:solidFill>
                <a:effectLst/>
                <a:latin typeface="Fira Code" panose="020B0809050000020004" pitchFamily="49" charset="0"/>
              </a:rPr>
              <a:t>def</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dft</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len</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n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a:t>
            </a:r>
            <a:r>
              <a:rPr lang="de-DE" sz="2400" b="0" dirty="0" err="1">
                <a:solidFill>
                  <a:srgbClr val="D2A8FF"/>
                </a:solidFill>
                <a:effectLst/>
                <a:latin typeface="Fira Code" panose="020B0809050000020004" pitchFamily="49" charset="0"/>
              </a:rPr>
              <a:t>arange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n.</a:t>
            </a:r>
            <a:r>
              <a:rPr lang="de-DE" sz="2400" b="0" dirty="0" err="1">
                <a:solidFill>
                  <a:srgbClr val="D2A8FF"/>
                </a:solidFill>
                <a:effectLst/>
                <a:latin typeface="Fira Code" panose="020B0809050000020004" pitchFamily="49" charset="0"/>
              </a:rPr>
              <a:t>reshape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1</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79C0FF"/>
                </a:solidFill>
                <a:effectLst/>
                <a:latin typeface="Fira Code" panose="020B0809050000020004" pitchFamily="49" charset="0"/>
              </a:rPr>
              <a:t>2</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i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pi</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n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endParaRPr lang="de-DE" sz="2400" b="0" dirty="0">
              <a:solidFill>
                <a:srgbClr val="E6EDF3"/>
              </a:solidFill>
              <a:effectLst/>
              <a:latin typeface="Fira Code" panose="020B0809050000020004" pitchFamily="49" charset="0"/>
            </a:endParaRP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.exp</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a:t>
            </a:r>
          </a:p>
          <a:p>
            <a:br>
              <a:rPr lang="de-DE" sz="2400" b="0" dirty="0">
                <a:solidFill>
                  <a:srgbClr val="E6EDF3"/>
                </a:solidFill>
                <a:effectLst/>
                <a:latin typeface="Fira Code" panose="020B0809050000020004" pitchFamily="49" charset="0"/>
              </a:rPr>
            </a:br>
            <a:r>
              <a:rPr lang="de-DE" sz="2400" b="0" dirty="0">
                <a:solidFill>
                  <a:srgbClr val="E6EDF3"/>
                </a:solidFill>
                <a:effectLst/>
                <a:latin typeface="Fira Code" panose="020B0809050000020004" pitchFamily="49" charset="0"/>
              </a:rPr>
              <a:t>    </a:t>
            </a:r>
            <a:r>
              <a:rPr lang="de-DE" sz="2400" b="0" dirty="0" err="1">
                <a:solidFill>
                  <a:srgbClr val="FF7B72"/>
                </a:solidFill>
                <a:effectLst/>
                <a:latin typeface="Fira Code" panose="020B0809050000020004" pitchFamily="49" charset="0"/>
              </a:rPr>
              <a:t>return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np</a:t>
            </a:r>
            <a:r>
              <a:rPr lang="de-DE" sz="2400" b="0" dirty="0">
                <a:solidFill>
                  <a:srgbClr val="E6EDF3"/>
                </a:solidFill>
                <a:effectLst/>
                <a:latin typeface="Fira Code" panose="020B0809050000020004" pitchFamily="49" charset="0"/>
              </a:rPr>
              <a:t>.</a:t>
            </a:r>
            <a:r>
              <a:rPr lang="de-DE" sz="2400" b="0" dirty="0">
                <a:solidFill>
                  <a:srgbClr val="D2A8FF"/>
                </a:solidFill>
                <a:effectLst/>
                <a:latin typeface="Fira Code" panose="020B0809050000020004" pitchFamily="49" charset="0"/>
              </a:rPr>
              <a:t>dot</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p:txBody>
      </p:sp>
      <p:sp>
        <p:nvSpPr>
          <p:cNvPr id="26" name="Rectangle: Rounded Corners 25">
            <a:extLst>
              <a:ext uri="{FF2B5EF4-FFF2-40B4-BE49-F238E27FC236}">
                <a16:creationId xmlns:a16="http://schemas.microsoft.com/office/drawing/2014/main" id="{13C59330-A532-74BD-EE98-092B04495464}"/>
              </a:ext>
            </a:extLst>
          </p:cNvPr>
          <p:cNvSpPr/>
          <p:nvPr/>
        </p:nvSpPr>
        <p:spPr>
          <a:xfrm>
            <a:off x="447675" y="4927310"/>
            <a:ext cx="6165850" cy="927390"/>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82EE153B-E915-E866-D3EA-EB1E25E5381A}"/>
              </a:ext>
            </a:extLst>
          </p:cNvPr>
          <p:cNvSpPr/>
          <p:nvPr/>
        </p:nvSpPr>
        <p:spPr>
          <a:xfrm>
            <a:off x="447676" y="2577440"/>
            <a:ext cx="6165850" cy="1981560"/>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34CE81A-6326-3338-442D-2044D03A4C79}"/>
              </a:ext>
            </a:extLst>
          </p:cNvPr>
          <p:cNvSpPr/>
          <p:nvPr/>
        </p:nvSpPr>
        <p:spPr>
          <a:xfrm>
            <a:off x="8255075" y="3040034"/>
            <a:ext cx="2340000" cy="2340000"/>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FC9FA1F-77BF-22F8-F126-8C9C063581FB}"/>
                  </a:ext>
                </a:extLst>
              </p:cNvPr>
              <p:cNvSpPr txBox="1"/>
              <p:nvPr/>
            </p:nvSpPr>
            <p:spPr>
              <a:xfrm>
                <a:off x="7787183" y="3986052"/>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6" name="TextBox 5">
                <a:extLst>
                  <a:ext uri="{FF2B5EF4-FFF2-40B4-BE49-F238E27FC236}">
                    <a16:creationId xmlns:a16="http://schemas.microsoft.com/office/drawing/2014/main" id="{7FC9FA1F-77BF-22F8-F126-8C9C063581FB}"/>
                  </a:ext>
                </a:extLst>
              </p:cNvPr>
              <p:cNvSpPr txBox="1">
                <a:spLocks noRot="1" noChangeAspect="1" noMove="1" noResize="1" noEditPoints="1" noAdjustHandles="1" noChangeArrowheads="1" noChangeShapeType="1" noTextEdit="1"/>
              </p:cNvSpPr>
              <p:nvPr/>
            </p:nvSpPr>
            <p:spPr>
              <a:xfrm>
                <a:off x="7787183" y="3986052"/>
                <a:ext cx="301686" cy="461665"/>
              </a:xfrm>
              <a:prstGeom prst="rect">
                <a:avLst/>
              </a:prstGeom>
              <a:blipFill>
                <a:blip r:embed="rId5"/>
                <a:stretch>
                  <a:fillRect l="-4000" r="-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86A6A5C-4904-562F-950E-B8AAA34AE936}"/>
                  </a:ext>
                </a:extLst>
              </p:cNvPr>
              <p:cNvSpPr txBox="1"/>
              <p:nvPr/>
            </p:nvSpPr>
            <p:spPr>
              <a:xfrm>
                <a:off x="9207231" y="2578368"/>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7" name="TextBox 6">
                <a:extLst>
                  <a:ext uri="{FF2B5EF4-FFF2-40B4-BE49-F238E27FC236}">
                    <a16:creationId xmlns:a16="http://schemas.microsoft.com/office/drawing/2014/main" id="{C86A6A5C-4904-562F-950E-B8AAA34AE936}"/>
                  </a:ext>
                </a:extLst>
              </p:cNvPr>
              <p:cNvSpPr txBox="1">
                <a:spLocks noRot="1" noChangeAspect="1" noMove="1" noResize="1" noEditPoints="1" noAdjustHandles="1" noChangeArrowheads="1" noChangeShapeType="1" noTextEdit="1"/>
              </p:cNvSpPr>
              <p:nvPr/>
            </p:nvSpPr>
            <p:spPr>
              <a:xfrm>
                <a:off x="9207231" y="2578368"/>
                <a:ext cx="301686" cy="461665"/>
              </a:xfrm>
              <a:prstGeom prst="rect">
                <a:avLst/>
              </a:prstGeom>
              <a:blipFill>
                <a:blip r:embed="rId6"/>
                <a:stretch>
                  <a:fillRect l="-4000" r="-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865E87-9DD5-AC64-A253-48260E8951C7}"/>
                  </a:ext>
                </a:extLst>
              </p:cNvPr>
              <p:cNvSpPr txBox="1"/>
              <p:nvPr/>
            </p:nvSpPr>
            <p:spPr>
              <a:xfrm>
                <a:off x="8255075" y="3198167"/>
                <a:ext cx="134342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de-DE" sz="2400" b="0" i="1" smtClean="0">
                              <a:latin typeface="Cambria Math" panose="02040503050406030204" pitchFamily="18" charset="0"/>
                              <a:ea typeface="Fira Code" panose="020B0809050000020004" pitchFamily="49" charset="0"/>
                            </a:rPr>
                          </m:ctrlPr>
                        </m:sSupPr>
                        <m:e>
                          <m:r>
                            <m:rPr>
                              <m:sty m:val="p"/>
                            </m:rPr>
                            <a:rPr lang="de-DE" sz="2400" b="0" i="0" smtClean="0">
                              <a:latin typeface="Cambria Math" panose="02040503050406030204" pitchFamily="18" charset="0"/>
                              <a:ea typeface="Fira Code" panose="020B0809050000020004" pitchFamily="49" charset="0"/>
                            </a:rPr>
                            <m:t>e</m:t>
                          </m:r>
                        </m:e>
                        <m:sup>
                          <m:r>
                            <m:rPr>
                              <m:sty m:val="p"/>
                            </m:rPr>
                            <a:rPr lang="de-DE" sz="2400" b="0" i="0" smtClean="0">
                              <a:latin typeface="Cambria Math" panose="02040503050406030204" pitchFamily="18" charset="0"/>
                              <a:ea typeface="Fira Code" panose="020B0809050000020004" pitchFamily="49" charset="0"/>
                            </a:rPr>
                            <m:t>entry</m:t>
                          </m:r>
                          <m:r>
                            <a:rPr lang="de-DE" sz="2400" b="0" i="0" smtClean="0">
                              <a:latin typeface="Cambria Math" panose="02040503050406030204" pitchFamily="18" charset="0"/>
                              <a:ea typeface="Fira Code" panose="020B0809050000020004" pitchFamily="49" charset="0"/>
                            </a:rPr>
                            <m:t>11</m:t>
                          </m:r>
                        </m:sup>
                      </m:sSup>
                    </m:oMath>
                  </m:oMathPara>
                </a14:m>
                <a:endParaRPr lang="en-US" sz="2400" dirty="0">
                  <a:latin typeface="Fira Code" panose="020B0809050000020004" pitchFamily="49" charset="0"/>
                  <a:ea typeface="Fira Code" panose="020B0809050000020004" pitchFamily="49" charset="0"/>
                </a:endParaRPr>
              </a:p>
            </p:txBody>
          </p:sp>
        </mc:Choice>
        <mc:Fallback xmlns="">
          <p:sp>
            <p:nvSpPr>
              <p:cNvPr id="9" name="TextBox 8">
                <a:extLst>
                  <a:ext uri="{FF2B5EF4-FFF2-40B4-BE49-F238E27FC236}">
                    <a16:creationId xmlns:a16="http://schemas.microsoft.com/office/drawing/2014/main" id="{DF865E87-9DD5-AC64-A253-48260E8951C7}"/>
                  </a:ext>
                </a:extLst>
              </p:cNvPr>
              <p:cNvSpPr txBox="1">
                <a:spLocks noRot="1" noChangeAspect="1" noMove="1" noResize="1" noEditPoints="1" noAdjustHandles="1" noChangeArrowheads="1" noChangeShapeType="1" noTextEdit="1"/>
              </p:cNvSpPr>
              <p:nvPr/>
            </p:nvSpPr>
            <p:spPr>
              <a:xfrm>
                <a:off x="8255075" y="3198167"/>
                <a:ext cx="1343428"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73E0A45-1349-65DA-C565-0A46D2FD013C}"/>
                  </a:ext>
                </a:extLst>
              </p:cNvPr>
              <p:cNvSpPr txBox="1"/>
              <p:nvPr/>
            </p:nvSpPr>
            <p:spPr>
              <a:xfrm>
                <a:off x="9330970" y="3207636"/>
                <a:ext cx="1343428"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p>
                        <m:sSupPr>
                          <m:ctrlPr>
                            <a:rPr lang="de-DE" sz="2400" b="0" i="1" smtClean="0">
                              <a:latin typeface="Cambria Math" panose="02040503050406030204" pitchFamily="18" charset="0"/>
                              <a:ea typeface="Fira Code" panose="020B0809050000020004" pitchFamily="49" charset="0"/>
                            </a:rPr>
                          </m:ctrlPr>
                        </m:sSupPr>
                        <m:e>
                          <m:r>
                            <m:rPr>
                              <m:sty m:val="p"/>
                            </m:rPr>
                            <a:rPr lang="de-DE" sz="2400" b="0" i="0" smtClean="0">
                              <a:latin typeface="Cambria Math" panose="02040503050406030204" pitchFamily="18" charset="0"/>
                              <a:ea typeface="Fira Code" panose="020B0809050000020004" pitchFamily="49" charset="0"/>
                            </a:rPr>
                            <m:t>e</m:t>
                          </m:r>
                        </m:e>
                        <m:sup>
                          <m:r>
                            <m:rPr>
                              <m:sty m:val="p"/>
                            </m:rPr>
                            <a:rPr lang="de-DE" sz="2400" b="0" i="0" smtClean="0">
                              <a:latin typeface="Cambria Math" panose="02040503050406030204" pitchFamily="18" charset="0"/>
                              <a:ea typeface="Fira Code" panose="020B0809050000020004" pitchFamily="49" charset="0"/>
                            </a:rPr>
                            <m:t>entry</m:t>
                          </m:r>
                          <m:r>
                            <a:rPr lang="de-DE" sz="2400" b="0" i="0" smtClean="0">
                              <a:latin typeface="Cambria Math" panose="02040503050406030204" pitchFamily="18" charset="0"/>
                              <a:ea typeface="Fira Code" panose="020B0809050000020004" pitchFamily="49" charset="0"/>
                            </a:rPr>
                            <m:t>12</m:t>
                          </m:r>
                        </m:sup>
                      </m:sSup>
                    </m:oMath>
                  </m:oMathPara>
                </a14:m>
                <a:endParaRPr lang="en-US" sz="2400" dirty="0">
                  <a:latin typeface="Fira Code" panose="020B0809050000020004" pitchFamily="49" charset="0"/>
                  <a:ea typeface="Fira Code" panose="020B0809050000020004" pitchFamily="49" charset="0"/>
                </a:endParaRPr>
              </a:p>
            </p:txBody>
          </p:sp>
        </mc:Choice>
        <mc:Fallback xmlns="">
          <p:sp>
            <p:nvSpPr>
              <p:cNvPr id="10" name="TextBox 9">
                <a:extLst>
                  <a:ext uri="{FF2B5EF4-FFF2-40B4-BE49-F238E27FC236}">
                    <a16:creationId xmlns:a16="http://schemas.microsoft.com/office/drawing/2014/main" id="{873E0A45-1349-65DA-C565-0A46D2FD013C}"/>
                  </a:ext>
                </a:extLst>
              </p:cNvPr>
              <p:cNvSpPr txBox="1">
                <a:spLocks noRot="1" noChangeAspect="1" noMove="1" noResize="1" noEditPoints="1" noAdjustHandles="1" noChangeArrowheads="1" noChangeShapeType="1" noTextEdit="1"/>
              </p:cNvSpPr>
              <p:nvPr/>
            </p:nvSpPr>
            <p:spPr>
              <a:xfrm>
                <a:off x="9330970" y="3207636"/>
                <a:ext cx="1343428" cy="4616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6BC9706-F1EA-E45B-39D8-4DACFC14AFB0}"/>
                  </a:ext>
                </a:extLst>
              </p:cNvPr>
              <p:cNvSpPr txBox="1"/>
              <p:nvPr/>
            </p:nvSpPr>
            <p:spPr>
              <a:xfrm>
                <a:off x="8396952" y="3476332"/>
                <a:ext cx="458624"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ea typeface="Fira Code" panose="020B0809050000020004" pitchFamily="49" charset="0"/>
                        </a:rPr>
                        <m:t>…</m:t>
                      </m:r>
                    </m:oMath>
                  </m:oMathPara>
                </a14:m>
                <a:endParaRPr lang="en-US" sz="2400" dirty="0">
                  <a:latin typeface="Fira Code" panose="020B0809050000020004" pitchFamily="49" charset="0"/>
                  <a:ea typeface="Fira Code" panose="020B0809050000020004" pitchFamily="49" charset="0"/>
                </a:endParaRPr>
              </a:p>
            </p:txBody>
          </p:sp>
        </mc:Choice>
        <mc:Fallback xmlns="">
          <p:sp>
            <p:nvSpPr>
              <p:cNvPr id="11" name="TextBox 10">
                <a:extLst>
                  <a:ext uri="{FF2B5EF4-FFF2-40B4-BE49-F238E27FC236}">
                    <a16:creationId xmlns:a16="http://schemas.microsoft.com/office/drawing/2014/main" id="{76BC9706-F1EA-E45B-39D8-4DACFC14AFB0}"/>
                  </a:ext>
                </a:extLst>
              </p:cNvPr>
              <p:cNvSpPr txBox="1">
                <a:spLocks noRot="1" noChangeAspect="1" noMove="1" noResize="1" noEditPoints="1" noAdjustHandles="1" noChangeArrowheads="1" noChangeShapeType="1" noTextEdit="1"/>
              </p:cNvSpPr>
              <p:nvPr/>
            </p:nvSpPr>
            <p:spPr>
              <a:xfrm>
                <a:off x="8396952" y="3476332"/>
                <a:ext cx="458624"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F40D5E0-5234-4AC4-5107-9AEC2932DF86}"/>
                  </a:ext>
                </a:extLst>
              </p:cNvPr>
              <p:cNvSpPr txBox="1"/>
              <p:nvPr/>
            </p:nvSpPr>
            <p:spPr>
              <a:xfrm>
                <a:off x="8721456" y="3805923"/>
                <a:ext cx="1407237" cy="830997"/>
              </a:xfrm>
              <a:prstGeom prst="rect">
                <a:avLst/>
              </a:prstGeom>
              <a:noFill/>
            </p:spPr>
            <p:txBody>
              <a:bodyPr wrap="square" rtlCol="0">
                <a:spAutoFit/>
              </a:bodyPr>
              <a:lstStyle/>
              <a:p>
                <a:pPr algn="ctr"/>
                <a:r>
                  <a:rPr lang="en-US" sz="2400" dirty="0">
                    <a:latin typeface="Fira Code" panose="020B0809050000020004" pitchFamily="49" charset="0"/>
                    <a:ea typeface="Fira Code" panose="020B0809050000020004" pitchFamily="49" charset="0"/>
                  </a:rPr>
                  <a:t>matrix </a:t>
                </a:r>
                <a14:m>
                  <m:oMath xmlns:m="http://schemas.openxmlformats.org/officeDocument/2006/math">
                    <m:sSub>
                      <m:sSubPr>
                        <m:ctrlPr>
                          <a:rPr lang="de-DE" sz="2400" b="0" i="1" smtClean="0">
                            <a:latin typeface="Cambria Math" panose="02040503050406030204" pitchFamily="18" charset="0"/>
                            <a:ea typeface="Fira Code" panose="020B0809050000020004" pitchFamily="49" charset="0"/>
                          </a:rPr>
                        </m:ctrlPr>
                      </m:sSubPr>
                      <m:e>
                        <m:r>
                          <a:rPr lang="de-DE" sz="2400" b="0" i="1" smtClean="0">
                            <a:latin typeface="Cambria Math" panose="02040503050406030204" pitchFamily="18" charset="0"/>
                            <a:ea typeface="Fira Code" panose="020B0809050000020004" pitchFamily="49" charset="0"/>
                          </a:rPr>
                          <m:t>𝐹</m:t>
                        </m:r>
                      </m:e>
                      <m:sub>
                        <m:r>
                          <a:rPr lang="de-DE" sz="2400" b="0" i="1" smtClean="0">
                            <a:latin typeface="Cambria Math" panose="02040503050406030204" pitchFamily="18" charset="0"/>
                            <a:ea typeface="Fira Code" panose="020B0809050000020004" pitchFamily="49" charset="0"/>
                          </a:rPr>
                          <m:t>𝑁</m:t>
                        </m:r>
                      </m:sub>
                    </m:sSub>
                  </m:oMath>
                </a14:m>
                <a:endParaRPr lang="en-US" sz="2400" dirty="0">
                  <a:latin typeface="Fira Code" panose="020B0809050000020004" pitchFamily="49" charset="0"/>
                  <a:ea typeface="Fira Code" panose="020B0809050000020004" pitchFamily="49" charset="0"/>
                </a:endParaRPr>
              </a:p>
            </p:txBody>
          </p:sp>
        </mc:Choice>
        <mc:Fallback xmlns="">
          <p:sp>
            <p:nvSpPr>
              <p:cNvPr id="12" name="TextBox 11">
                <a:extLst>
                  <a:ext uri="{FF2B5EF4-FFF2-40B4-BE49-F238E27FC236}">
                    <a16:creationId xmlns:a16="http://schemas.microsoft.com/office/drawing/2014/main" id="{8F40D5E0-5234-4AC4-5107-9AEC2932DF86}"/>
                  </a:ext>
                </a:extLst>
              </p:cNvPr>
              <p:cNvSpPr txBox="1">
                <a:spLocks noRot="1" noChangeAspect="1" noMove="1" noResize="1" noEditPoints="1" noAdjustHandles="1" noChangeArrowheads="1" noChangeShapeType="1" noTextEdit="1"/>
              </p:cNvSpPr>
              <p:nvPr/>
            </p:nvSpPr>
            <p:spPr>
              <a:xfrm>
                <a:off x="8721456" y="3805923"/>
                <a:ext cx="1407237" cy="830997"/>
              </a:xfrm>
              <a:prstGeom prst="rect">
                <a:avLst/>
              </a:prstGeom>
              <a:blipFill>
                <a:blip r:embed="rId10"/>
                <a:stretch>
                  <a:fillRect l="-3463" t="-5839" r="-160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948D9E4-7EF8-76A6-51EE-9BD5A5267F47}"/>
                  </a:ext>
                </a:extLst>
              </p:cNvPr>
              <p:cNvSpPr txBox="1"/>
              <p:nvPr/>
            </p:nvSpPr>
            <p:spPr>
              <a:xfrm>
                <a:off x="551835" y="1496017"/>
                <a:ext cx="3001078" cy="5073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d>
                            <m:dPr>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e>
                          </m:d>
                        </m:e>
                        <m:sub>
                          <m:r>
                            <a:rPr lang="de-DE" sz="2600" b="0" i="1" smtClean="0">
                              <a:latin typeface="Cambria Math" panose="02040503050406030204" pitchFamily="18" charset="0"/>
                            </a:rPr>
                            <m:t>𝑛𝑘</m:t>
                          </m:r>
                        </m:sub>
                      </m:sSub>
                      <m:r>
                        <a:rPr lang="de-DE" sz="2600" b="0" i="1" smtClean="0">
                          <a:latin typeface="Cambria Math" panose="02040503050406030204" pitchFamily="18" charset="0"/>
                        </a:rPr>
                        <m:t> ~</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 </m:t>
                          </m:r>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𝑖𝑛𝑘</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oMath>
                  </m:oMathPara>
                </a14:m>
                <a:endParaRPr lang="en-US" sz="2600" dirty="0"/>
              </a:p>
            </p:txBody>
          </p:sp>
        </mc:Choice>
        <mc:Fallback xmlns="">
          <p:sp>
            <p:nvSpPr>
              <p:cNvPr id="13" name="TextBox 12">
                <a:extLst>
                  <a:ext uri="{FF2B5EF4-FFF2-40B4-BE49-F238E27FC236}">
                    <a16:creationId xmlns:a16="http://schemas.microsoft.com/office/drawing/2014/main" id="{7948D9E4-7EF8-76A6-51EE-9BD5A5267F47}"/>
                  </a:ext>
                </a:extLst>
              </p:cNvPr>
              <p:cNvSpPr txBox="1">
                <a:spLocks noRot="1" noChangeAspect="1" noMove="1" noResize="1" noEditPoints="1" noAdjustHandles="1" noChangeArrowheads="1" noChangeShapeType="1" noTextEdit="1"/>
              </p:cNvSpPr>
              <p:nvPr/>
            </p:nvSpPr>
            <p:spPr>
              <a:xfrm>
                <a:off x="551835" y="1496017"/>
                <a:ext cx="3001078" cy="507383"/>
              </a:xfrm>
              <a:prstGeom prst="rect">
                <a:avLst/>
              </a:prstGeom>
              <a:blipFill>
                <a:blip r:embed="rId11"/>
                <a:stretch>
                  <a:fillRect/>
                </a:stretch>
              </a:blipFill>
            </p:spPr>
            <p:txBody>
              <a:bodyPr/>
              <a:lstStyle/>
              <a:p>
                <a:r>
                  <a:rPr lang="en-US">
                    <a:noFill/>
                  </a:rPr>
                  <a:t> </a:t>
                </a:r>
              </a:p>
            </p:txBody>
          </p:sp>
        </mc:Fallback>
      </mc:AlternateContent>
      <p:sp>
        <p:nvSpPr>
          <p:cNvPr id="14" name="Rectangle: Rounded Corners 13">
            <a:extLst>
              <a:ext uri="{FF2B5EF4-FFF2-40B4-BE49-F238E27FC236}">
                <a16:creationId xmlns:a16="http://schemas.microsoft.com/office/drawing/2014/main" id="{5FA8B30C-260E-5232-6ED4-061E8F9EE46A}"/>
              </a:ext>
            </a:extLst>
          </p:cNvPr>
          <p:cNvSpPr/>
          <p:nvPr/>
        </p:nvSpPr>
        <p:spPr>
          <a:xfrm>
            <a:off x="431184" y="1384300"/>
            <a:ext cx="3213716" cy="746125"/>
          </a:xfrm>
          <a:prstGeom prst="roundRect">
            <a:avLst>
              <a:gd name="adj" fmla="val 11252"/>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260911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D93FA5D-805E-EBA6-7549-02A67D45D074}"/>
              </a:ext>
            </a:extLst>
          </p:cNvPr>
          <p:cNvSpPr/>
          <p:nvPr/>
        </p:nvSpPr>
        <p:spPr>
          <a:xfrm>
            <a:off x="431183" y="2565886"/>
            <a:ext cx="6198217" cy="330199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DFT/IDFT in </a:t>
            </a:r>
            <a:r>
              <a:rPr lang="en-US" dirty="0" err="1"/>
              <a:t>SageMath</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sp>
        <p:nvSpPr>
          <p:cNvPr id="24" name="TextBox 23">
            <a:extLst>
              <a:ext uri="{FF2B5EF4-FFF2-40B4-BE49-F238E27FC236}">
                <a16:creationId xmlns:a16="http://schemas.microsoft.com/office/drawing/2014/main" id="{459C37BC-05B9-44A5-CE6D-9DB9586F60A3}"/>
              </a:ext>
            </a:extLst>
          </p:cNvPr>
          <p:cNvSpPr txBox="1"/>
          <p:nvPr/>
        </p:nvSpPr>
        <p:spPr>
          <a:xfrm>
            <a:off x="483252" y="2686540"/>
            <a:ext cx="6101698" cy="3046988"/>
          </a:xfrm>
          <a:prstGeom prst="rect">
            <a:avLst/>
          </a:prstGeom>
          <a:noFill/>
        </p:spPr>
        <p:txBody>
          <a:bodyPr wrap="square">
            <a:spAutoFit/>
          </a:bodyPr>
          <a:lstStyle/>
          <a:p>
            <a:r>
              <a:rPr lang="de-DE" sz="2400" b="0" dirty="0" err="1">
                <a:solidFill>
                  <a:srgbClr val="FF7B72"/>
                </a:solidFill>
                <a:effectLst/>
                <a:latin typeface="Fira Code" panose="020B0809050000020004" pitchFamily="49" charset="0"/>
              </a:rPr>
              <a:t>def</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dft</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len</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n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a:t>
            </a:r>
            <a:r>
              <a:rPr lang="de-DE" sz="2400" b="0" dirty="0" err="1">
                <a:solidFill>
                  <a:srgbClr val="D2A8FF"/>
                </a:solidFill>
                <a:effectLst/>
                <a:latin typeface="Fira Code" panose="020B0809050000020004" pitchFamily="49" charset="0"/>
              </a:rPr>
              <a:t>arange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n.</a:t>
            </a:r>
            <a:r>
              <a:rPr lang="de-DE" sz="2400" b="0" dirty="0" err="1">
                <a:solidFill>
                  <a:srgbClr val="D2A8FF"/>
                </a:solidFill>
                <a:effectLst/>
                <a:latin typeface="Fira Code" panose="020B0809050000020004" pitchFamily="49" charset="0"/>
              </a:rPr>
              <a:t>reshape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1</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79C0FF"/>
                </a:solidFill>
                <a:effectLst/>
                <a:latin typeface="Fira Code" panose="020B0809050000020004" pitchFamily="49" charset="0"/>
              </a:rPr>
              <a:t>2</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i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pi</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n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endParaRPr lang="de-DE" sz="2400" b="0" dirty="0">
              <a:solidFill>
                <a:srgbClr val="E6EDF3"/>
              </a:solidFill>
              <a:effectLst/>
              <a:latin typeface="Fira Code" panose="020B0809050000020004" pitchFamily="49" charset="0"/>
            </a:endParaRP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.exp</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a:t>
            </a:r>
          </a:p>
          <a:p>
            <a:br>
              <a:rPr lang="de-DE" sz="2400" b="0" dirty="0">
                <a:solidFill>
                  <a:srgbClr val="E6EDF3"/>
                </a:solidFill>
                <a:effectLst/>
                <a:latin typeface="Fira Code" panose="020B0809050000020004" pitchFamily="49" charset="0"/>
              </a:rPr>
            </a:br>
            <a:r>
              <a:rPr lang="de-DE" sz="2400" b="0" dirty="0">
                <a:solidFill>
                  <a:srgbClr val="E6EDF3"/>
                </a:solidFill>
                <a:effectLst/>
                <a:latin typeface="Fira Code" panose="020B0809050000020004" pitchFamily="49" charset="0"/>
              </a:rPr>
              <a:t>    </a:t>
            </a:r>
            <a:r>
              <a:rPr lang="de-DE" sz="2400" b="0" dirty="0" err="1">
                <a:solidFill>
                  <a:srgbClr val="FF7B72"/>
                </a:solidFill>
                <a:effectLst/>
                <a:latin typeface="Fira Code" panose="020B0809050000020004" pitchFamily="49" charset="0"/>
              </a:rPr>
              <a:t>return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np</a:t>
            </a:r>
            <a:r>
              <a:rPr lang="de-DE" sz="2400" b="0" dirty="0">
                <a:solidFill>
                  <a:srgbClr val="E6EDF3"/>
                </a:solidFill>
                <a:effectLst/>
                <a:latin typeface="Fira Code" panose="020B0809050000020004" pitchFamily="49" charset="0"/>
              </a:rPr>
              <a:t>.</a:t>
            </a:r>
            <a:r>
              <a:rPr lang="de-DE" sz="2400" b="0" dirty="0">
                <a:solidFill>
                  <a:srgbClr val="D2A8FF"/>
                </a:solidFill>
                <a:effectLst/>
                <a:latin typeface="Fira Code" panose="020B0809050000020004" pitchFamily="49" charset="0"/>
              </a:rPr>
              <a:t>dot</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p:txBody>
      </p:sp>
      <p:sp>
        <p:nvSpPr>
          <p:cNvPr id="26" name="Rectangle: Rounded Corners 25">
            <a:extLst>
              <a:ext uri="{FF2B5EF4-FFF2-40B4-BE49-F238E27FC236}">
                <a16:creationId xmlns:a16="http://schemas.microsoft.com/office/drawing/2014/main" id="{13C59330-A532-74BD-EE98-092B04495464}"/>
              </a:ext>
            </a:extLst>
          </p:cNvPr>
          <p:cNvSpPr/>
          <p:nvPr/>
        </p:nvSpPr>
        <p:spPr>
          <a:xfrm>
            <a:off x="447675" y="5689600"/>
            <a:ext cx="6165850" cy="165100"/>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a16="http://schemas.microsoft.com/office/drawing/2014/main" id="{82EE153B-E915-E866-D3EA-EB1E25E5381A}"/>
              </a:ext>
            </a:extLst>
          </p:cNvPr>
          <p:cNvSpPr/>
          <p:nvPr/>
        </p:nvSpPr>
        <p:spPr>
          <a:xfrm>
            <a:off x="447676" y="2577440"/>
            <a:ext cx="6165850" cy="2667124"/>
          </a:xfrm>
          <a:prstGeom prst="roundRect">
            <a:avLst>
              <a:gd name="adj" fmla="val 804"/>
            </a:avLst>
          </a:prstGeom>
          <a:solidFill>
            <a:srgbClr val="0C3544">
              <a:alpha val="63000"/>
            </a:srgbClr>
          </a:solidFill>
          <a:ln w="28575" cap="rnd">
            <a:noFill/>
            <a:roun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A5A25107-8A8B-22C9-400C-9C34D4E1A93F}"/>
              </a:ext>
            </a:extLst>
          </p:cNvPr>
          <p:cNvSpPr/>
          <p:nvPr/>
        </p:nvSpPr>
        <p:spPr>
          <a:xfrm>
            <a:off x="7320151" y="3198280"/>
            <a:ext cx="2046284" cy="2046284"/>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955A790-A22F-F9F9-730E-C2DF5B42EA5A}"/>
                  </a:ext>
                </a:extLst>
              </p:cNvPr>
              <p:cNvSpPr txBox="1"/>
              <p:nvPr/>
            </p:nvSpPr>
            <p:spPr>
              <a:xfrm>
                <a:off x="6910883" y="3986052"/>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6" name="TextBox 5">
                <a:extLst>
                  <a:ext uri="{FF2B5EF4-FFF2-40B4-BE49-F238E27FC236}">
                    <a16:creationId xmlns:a16="http://schemas.microsoft.com/office/drawing/2014/main" id="{9955A790-A22F-F9F9-730E-C2DF5B42EA5A}"/>
                  </a:ext>
                </a:extLst>
              </p:cNvPr>
              <p:cNvSpPr txBox="1">
                <a:spLocks noRot="1" noChangeAspect="1" noMove="1" noResize="1" noEditPoints="1" noAdjustHandles="1" noChangeArrowheads="1" noChangeShapeType="1" noTextEdit="1"/>
              </p:cNvSpPr>
              <p:nvPr/>
            </p:nvSpPr>
            <p:spPr>
              <a:xfrm>
                <a:off x="6910883" y="3986052"/>
                <a:ext cx="301686" cy="461665"/>
              </a:xfrm>
              <a:prstGeom prst="rect">
                <a:avLst/>
              </a:prstGeom>
              <a:blipFill>
                <a:blip r:embed="rId5"/>
                <a:stretch>
                  <a:fillRect l="-6122" r="-408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D3489B-7EA3-B88F-526F-7A1BC2F8B247}"/>
                  </a:ext>
                </a:extLst>
              </p:cNvPr>
              <p:cNvSpPr txBox="1"/>
              <p:nvPr/>
            </p:nvSpPr>
            <p:spPr>
              <a:xfrm>
                <a:off x="8140431" y="2736615"/>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7" name="TextBox 6">
                <a:extLst>
                  <a:ext uri="{FF2B5EF4-FFF2-40B4-BE49-F238E27FC236}">
                    <a16:creationId xmlns:a16="http://schemas.microsoft.com/office/drawing/2014/main" id="{19D3489B-7EA3-B88F-526F-7A1BC2F8B247}"/>
                  </a:ext>
                </a:extLst>
              </p:cNvPr>
              <p:cNvSpPr txBox="1">
                <a:spLocks noRot="1" noChangeAspect="1" noMove="1" noResize="1" noEditPoints="1" noAdjustHandles="1" noChangeArrowheads="1" noChangeShapeType="1" noTextEdit="1"/>
              </p:cNvSpPr>
              <p:nvPr/>
            </p:nvSpPr>
            <p:spPr>
              <a:xfrm>
                <a:off x="8140431" y="2736615"/>
                <a:ext cx="301686" cy="461665"/>
              </a:xfrm>
              <a:prstGeom prst="rect">
                <a:avLst/>
              </a:prstGeom>
              <a:blipFill>
                <a:blip r:embed="rId6"/>
                <a:stretch>
                  <a:fillRect l="-4000" r="-4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35E87CA-9789-7F3E-6FDB-4DCECC379AF8}"/>
                  </a:ext>
                </a:extLst>
              </p:cNvPr>
              <p:cNvSpPr txBox="1"/>
              <p:nvPr/>
            </p:nvSpPr>
            <p:spPr>
              <a:xfrm>
                <a:off x="7598564" y="3805923"/>
                <a:ext cx="1407237" cy="830997"/>
              </a:xfrm>
              <a:prstGeom prst="rect">
                <a:avLst/>
              </a:prstGeom>
              <a:noFill/>
            </p:spPr>
            <p:txBody>
              <a:bodyPr wrap="square" rtlCol="0">
                <a:spAutoFit/>
              </a:bodyPr>
              <a:lstStyle/>
              <a:p>
                <a:pPr algn="ctr"/>
                <a:r>
                  <a:rPr lang="en-US" sz="2400" dirty="0">
                    <a:latin typeface="Fira Code" panose="020B0809050000020004" pitchFamily="49" charset="0"/>
                    <a:ea typeface="Fira Code" panose="020B0809050000020004" pitchFamily="49" charset="0"/>
                  </a:rPr>
                  <a:t>matrix </a:t>
                </a:r>
                <a14:m>
                  <m:oMath xmlns:m="http://schemas.openxmlformats.org/officeDocument/2006/math">
                    <m:sSub>
                      <m:sSubPr>
                        <m:ctrlPr>
                          <a:rPr lang="de-DE" sz="2400" b="0" i="1" smtClean="0">
                            <a:latin typeface="Cambria Math" panose="02040503050406030204" pitchFamily="18" charset="0"/>
                            <a:ea typeface="Fira Code" panose="020B0809050000020004" pitchFamily="49" charset="0"/>
                          </a:rPr>
                        </m:ctrlPr>
                      </m:sSubPr>
                      <m:e>
                        <m:r>
                          <a:rPr lang="de-DE" sz="2400" b="0" i="1" smtClean="0">
                            <a:latin typeface="Cambria Math" panose="02040503050406030204" pitchFamily="18" charset="0"/>
                            <a:ea typeface="Fira Code" panose="020B0809050000020004" pitchFamily="49" charset="0"/>
                          </a:rPr>
                          <m:t>𝐹</m:t>
                        </m:r>
                      </m:e>
                      <m:sub>
                        <m:r>
                          <a:rPr lang="de-DE" sz="2400" b="0" i="1" smtClean="0">
                            <a:latin typeface="Cambria Math" panose="02040503050406030204" pitchFamily="18" charset="0"/>
                            <a:ea typeface="Fira Code" panose="020B0809050000020004" pitchFamily="49" charset="0"/>
                          </a:rPr>
                          <m:t>𝑁</m:t>
                        </m:r>
                      </m:sub>
                    </m:sSub>
                  </m:oMath>
                </a14:m>
                <a:endParaRPr lang="en-US" sz="2400" dirty="0">
                  <a:latin typeface="Fira Code" panose="020B0809050000020004" pitchFamily="49" charset="0"/>
                  <a:ea typeface="Fira Code" panose="020B0809050000020004" pitchFamily="49" charset="0"/>
                </a:endParaRPr>
              </a:p>
            </p:txBody>
          </p:sp>
        </mc:Choice>
        <mc:Fallback xmlns="">
          <p:sp>
            <p:nvSpPr>
              <p:cNvPr id="8" name="TextBox 7">
                <a:extLst>
                  <a:ext uri="{FF2B5EF4-FFF2-40B4-BE49-F238E27FC236}">
                    <a16:creationId xmlns:a16="http://schemas.microsoft.com/office/drawing/2014/main" id="{A35E87CA-9789-7F3E-6FDB-4DCECC379AF8}"/>
                  </a:ext>
                </a:extLst>
              </p:cNvPr>
              <p:cNvSpPr txBox="1">
                <a:spLocks noRot="1" noChangeAspect="1" noMove="1" noResize="1" noEditPoints="1" noAdjustHandles="1" noChangeArrowheads="1" noChangeShapeType="1" noTextEdit="1"/>
              </p:cNvSpPr>
              <p:nvPr/>
            </p:nvSpPr>
            <p:spPr>
              <a:xfrm>
                <a:off x="7598564" y="3805923"/>
                <a:ext cx="1407237" cy="830997"/>
              </a:xfrm>
              <a:prstGeom prst="rect">
                <a:avLst/>
              </a:prstGeom>
              <a:blipFill>
                <a:blip r:embed="rId7"/>
                <a:stretch>
                  <a:fillRect l="-3030" t="-5839" r="-16450"/>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F6AE4602-E196-046E-AC0B-57286CCEB3B3}"/>
              </a:ext>
            </a:extLst>
          </p:cNvPr>
          <p:cNvSpPr/>
          <p:nvPr/>
        </p:nvSpPr>
        <p:spPr>
          <a:xfrm rot="16200000">
            <a:off x="9265775" y="3984301"/>
            <a:ext cx="2046284" cy="47424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008CA9F-DE6F-4C1E-ABEE-F4B07C417482}"/>
                  </a:ext>
                </a:extLst>
              </p:cNvPr>
              <p:cNvSpPr txBox="1"/>
              <p:nvPr/>
            </p:nvSpPr>
            <p:spPr>
              <a:xfrm>
                <a:off x="10138074" y="5310485"/>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1</m:t>
                      </m:r>
                    </m:oMath>
                  </m:oMathPara>
                </a14:m>
                <a:endParaRPr lang="en-US" sz="2400" dirty="0"/>
              </a:p>
            </p:txBody>
          </p:sp>
        </mc:Choice>
        <mc:Fallback xmlns="">
          <p:sp>
            <p:nvSpPr>
              <p:cNvPr id="13" name="TextBox 12">
                <a:extLst>
                  <a:ext uri="{FF2B5EF4-FFF2-40B4-BE49-F238E27FC236}">
                    <a16:creationId xmlns:a16="http://schemas.microsoft.com/office/drawing/2014/main" id="{F008CA9F-DE6F-4C1E-ABEE-F4B07C417482}"/>
                  </a:ext>
                </a:extLst>
              </p:cNvPr>
              <p:cNvSpPr txBox="1">
                <a:spLocks noRot="1" noChangeAspect="1" noMove="1" noResize="1" noEditPoints="1" noAdjustHandles="1" noChangeArrowheads="1" noChangeShapeType="1" noTextEdit="1"/>
              </p:cNvSpPr>
              <p:nvPr/>
            </p:nvSpPr>
            <p:spPr>
              <a:xfrm>
                <a:off x="10138074" y="5310485"/>
                <a:ext cx="301686" cy="461665"/>
              </a:xfrm>
              <a:prstGeom prst="rect">
                <a:avLst/>
              </a:prstGeom>
              <a:blipFill>
                <a:blip r:embed="rId8"/>
                <a:stretch>
                  <a:fillRect l="-4000" r="-22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45A3F9D-3802-574E-9F83-4821FE3976EA}"/>
                  </a:ext>
                </a:extLst>
              </p:cNvPr>
              <p:cNvSpPr txBox="1"/>
              <p:nvPr/>
            </p:nvSpPr>
            <p:spPr>
              <a:xfrm>
                <a:off x="9700368" y="3931757"/>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14" name="TextBox 13">
                <a:extLst>
                  <a:ext uri="{FF2B5EF4-FFF2-40B4-BE49-F238E27FC236}">
                    <a16:creationId xmlns:a16="http://schemas.microsoft.com/office/drawing/2014/main" id="{345A3F9D-3802-574E-9F83-4821FE3976EA}"/>
                  </a:ext>
                </a:extLst>
              </p:cNvPr>
              <p:cNvSpPr txBox="1">
                <a:spLocks noRot="1" noChangeAspect="1" noMove="1" noResize="1" noEditPoints="1" noAdjustHandles="1" noChangeArrowheads="1" noChangeShapeType="1" noTextEdit="1"/>
              </p:cNvSpPr>
              <p:nvPr/>
            </p:nvSpPr>
            <p:spPr>
              <a:xfrm>
                <a:off x="9700368" y="3931757"/>
                <a:ext cx="301686" cy="461665"/>
              </a:xfrm>
              <a:prstGeom prst="rect">
                <a:avLst/>
              </a:prstGeom>
              <a:blipFill>
                <a:blip r:embed="rId9"/>
                <a:stretch>
                  <a:fillRect l="-4000" r="-40000"/>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DE24EA83-0AD8-3DCC-3ADB-704D0FD163F8}"/>
              </a:ext>
            </a:extLst>
          </p:cNvPr>
          <p:cNvSpPr txBox="1"/>
          <p:nvPr/>
        </p:nvSpPr>
        <p:spPr>
          <a:xfrm>
            <a:off x="10103799" y="3931758"/>
            <a:ext cx="373832" cy="461665"/>
          </a:xfrm>
          <a:prstGeom prst="rect">
            <a:avLst/>
          </a:prstGeom>
          <a:noFill/>
        </p:spPr>
        <p:txBody>
          <a:bodyPr wrap="square" rtlCol="0">
            <a:spAutoFit/>
          </a:bodyPr>
          <a:lstStyle/>
          <a:p>
            <a:r>
              <a:rPr lang="en-US" sz="2400" dirty="0">
                <a:latin typeface="Fira Code" panose="020B0809050000020004" pitchFamily="49" charset="0"/>
                <a:ea typeface="Fira Code" panose="020B0809050000020004" pitchFamily="49" charset="0"/>
              </a:rPr>
              <a:t>x</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124F6DC-C76D-8910-C3C3-919E4BF34ED0}"/>
                  </a:ext>
                </a:extLst>
              </p:cNvPr>
              <p:cNvSpPr txBox="1"/>
              <p:nvPr/>
            </p:nvSpPr>
            <p:spPr>
              <a:xfrm>
                <a:off x="9433434" y="3911002"/>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6124F6DC-C76D-8910-C3C3-919E4BF34ED0}"/>
                  </a:ext>
                </a:extLst>
              </p:cNvPr>
              <p:cNvSpPr txBox="1">
                <a:spLocks noRot="1" noChangeAspect="1" noMove="1" noResize="1" noEditPoints="1" noAdjustHandles="1" noChangeArrowheads="1" noChangeShapeType="1" noTextEdit="1"/>
              </p:cNvSpPr>
              <p:nvPr/>
            </p:nvSpPr>
            <p:spPr>
              <a:xfrm>
                <a:off x="9433434" y="3911002"/>
                <a:ext cx="301686" cy="46166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51E4702-170E-5DFD-3A10-43E65977DADA}"/>
                  </a:ext>
                </a:extLst>
              </p:cNvPr>
              <p:cNvSpPr txBox="1"/>
              <p:nvPr/>
            </p:nvSpPr>
            <p:spPr>
              <a:xfrm>
                <a:off x="10591324" y="3911002"/>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451E4702-170E-5DFD-3A10-43E65977DADA}"/>
                  </a:ext>
                </a:extLst>
              </p:cNvPr>
              <p:cNvSpPr txBox="1">
                <a:spLocks noRot="1" noChangeAspect="1" noMove="1" noResize="1" noEditPoints="1" noAdjustHandles="1" noChangeArrowheads="1" noChangeShapeType="1" noTextEdit="1"/>
              </p:cNvSpPr>
              <p:nvPr/>
            </p:nvSpPr>
            <p:spPr>
              <a:xfrm>
                <a:off x="10591324" y="3911002"/>
                <a:ext cx="301686" cy="461665"/>
              </a:xfrm>
              <a:prstGeom prst="rect">
                <a:avLst/>
              </a:prstGeom>
              <a:blipFill>
                <a:blip r:embed="rId11"/>
                <a:stretch>
                  <a:fillRect r="-26000"/>
                </a:stretch>
              </a:blipFill>
            </p:spPr>
            <p:txBody>
              <a:bodyPr/>
              <a:lstStyle/>
              <a:p>
                <a:r>
                  <a:rPr lang="en-US">
                    <a:noFill/>
                  </a:rPr>
                  <a:t> </a:t>
                </a:r>
              </a:p>
            </p:txBody>
          </p:sp>
        </mc:Fallback>
      </mc:AlternateContent>
      <p:sp>
        <p:nvSpPr>
          <p:cNvPr id="28" name="Rectangle 27">
            <a:extLst>
              <a:ext uri="{FF2B5EF4-FFF2-40B4-BE49-F238E27FC236}">
                <a16:creationId xmlns:a16="http://schemas.microsoft.com/office/drawing/2014/main" id="{51BB50B5-357F-D5EE-9280-AB4AEB4690D4}"/>
              </a:ext>
            </a:extLst>
          </p:cNvPr>
          <p:cNvSpPr/>
          <p:nvPr/>
        </p:nvSpPr>
        <p:spPr>
          <a:xfrm rot="16200000">
            <a:off x="10458417" y="3984301"/>
            <a:ext cx="2046284" cy="474242"/>
          </a:xfrm>
          <a:prstGeom prst="rect">
            <a:avLst/>
          </a:prstGeom>
          <a:no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E0924B1-DF45-6F9A-8430-630C76F338EC}"/>
                  </a:ext>
                </a:extLst>
              </p:cNvPr>
              <p:cNvSpPr txBox="1"/>
              <p:nvPr/>
            </p:nvSpPr>
            <p:spPr>
              <a:xfrm>
                <a:off x="11330716" y="5310485"/>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1</m:t>
                      </m:r>
                    </m:oMath>
                  </m:oMathPara>
                </a14:m>
                <a:endParaRPr lang="en-US" sz="2400" dirty="0"/>
              </a:p>
            </p:txBody>
          </p:sp>
        </mc:Choice>
        <mc:Fallback xmlns="">
          <p:sp>
            <p:nvSpPr>
              <p:cNvPr id="29" name="TextBox 28">
                <a:extLst>
                  <a:ext uri="{FF2B5EF4-FFF2-40B4-BE49-F238E27FC236}">
                    <a16:creationId xmlns:a16="http://schemas.microsoft.com/office/drawing/2014/main" id="{0E0924B1-DF45-6F9A-8430-630C76F338EC}"/>
                  </a:ext>
                </a:extLst>
              </p:cNvPr>
              <p:cNvSpPr txBox="1">
                <a:spLocks noRot="1" noChangeAspect="1" noMove="1" noResize="1" noEditPoints="1" noAdjustHandles="1" noChangeArrowheads="1" noChangeShapeType="1" noTextEdit="1"/>
              </p:cNvSpPr>
              <p:nvPr/>
            </p:nvSpPr>
            <p:spPr>
              <a:xfrm>
                <a:off x="11330716" y="5310485"/>
                <a:ext cx="301686" cy="461665"/>
              </a:xfrm>
              <a:prstGeom prst="rect">
                <a:avLst/>
              </a:prstGeom>
              <a:blipFill>
                <a:blip r:embed="rId12"/>
                <a:stretch>
                  <a:fillRect l="-6122" r="-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D2670981-F61F-9E99-0910-B88E933D0EEC}"/>
                  </a:ext>
                </a:extLst>
              </p:cNvPr>
              <p:cNvSpPr txBox="1"/>
              <p:nvPr/>
            </p:nvSpPr>
            <p:spPr>
              <a:xfrm>
                <a:off x="10893010" y="3931757"/>
                <a:ext cx="30168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𝑁</m:t>
                      </m:r>
                    </m:oMath>
                  </m:oMathPara>
                </a14:m>
                <a:endParaRPr lang="en-US" sz="2400" dirty="0"/>
              </a:p>
            </p:txBody>
          </p:sp>
        </mc:Choice>
        <mc:Fallback xmlns="">
          <p:sp>
            <p:nvSpPr>
              <p:cNvPr id="30" name="TextBox 29">
                <a:extLst>
                  <a:ext uri="{FF2B5EF4-FFF2-40B4-BE49-F238E27FC236}">
                    <a16:creationId xmlns:a16="http://schemas.microsoft.com/office/drawing/2014/main" id="{D2670981-F61F-9E99-0910-B88E933D0EEC}"/>
                  </a:ext>
                </a:extLst>
              </p:cNvPr>
              <p:cNvSpPr txBox="1">
                <a:spLocks noRot="1" noChangeAspect="1" noMove="1" noResize="1" noEditPoints="1" noAdjustHandles="1" noChangeArrowheads="1" noChangeShapeType="1" noTextEdit="1"/>
              </p:cNvSpPr>
              <p:nvPr/>
            </p:nvSpPr>
            <p:spPr>
              <a:xfrm>
                <a:off x="10893010" y="3931757"/>
                <a:ext cx="301686" cy="461665"/>
              </a:xfrm>
              <a:prstGeom prst="rect">
                <a:avLst/>
              </a:prstGeom>
              <a:blipFill>
                <a:blip r:embed="rId13"/>
                <a:stretch>
                  <a:fillRect l="-6122" r="-40816"/>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138FE313-6CEB-63FA-B147-A941B4CFEA71}"/>
              </a:ext>
            </a:extLst>
          </p:cNvPr>
          <p:cNvSpPr txBox="1"/>
          <p:nvPr/>
        </p:nvSpPr>
        <p:spPr>
          <a:xfrm>
            <a:off x="11296441" y="3931758"/>
            <a:ext cx="373832" cy="461665"/>
          </a:xfrm>
          <a:prstGeom prst="rect">
            <a:avLst/>
          </a:prstGeom>
          <a:noFill/>
        </p:spPr>
        <p:txBody>
          <a:bodyPr wrap="square" rtlCol="0">
            <a:spAutoFit/>
          </a:bodyPr>
          <a:lstStyle/>
          <a:p>
            <a:r>
              <a:rPr lang="en-US" sz="2400" dirty="0">
                <a:latin typeface="Fira Code" panose="020B0809050000020004" pitchFamily="49" charset="0"/>
                <a:ea typeface="Fira Code" panose="020B0809050000020004" pitchFamily="49" charset="0"/>
              </a:rPr>
              <a:t>x</a:t>
            </a:r>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EE17DA8-8856-301F-F69D-76875EF38B9A}"/>
                  </a:ext>
                </a:extLst>
              </p:cNvPr>
              <p:cNvSpPr txBox="1"/>
              <p:nvPr/>
            </p:nvSpPr>
            <p:spPr>
              <a:xfrm>
                <a:off x="6955557" y="1455918"/>
                <a:ext cx="3248133" cy="461665"/>
              </a:xfrm>
              <a:prstGeom prst="rect">
                <a:avLst/>
              </a:prstGeom>
              <a:noFill/>
            </p:spPr>
            <p:txBody>
              <a:bodyPr wrap="none" rtlCol="0">
                <a:spAutoFit/>
              </a:bodyPr>
              <a:lstStyle/>
              <a:p>
                <a:r>
                  <a:rPr lang="en-US" sz="2400" dirty="0"/>
                  <a:t>in the standard basis </a:t>
                </a:r>
                <a14:m>
                  <m:oMath xmlns:m="http://schemas.openxmlformats.org/officeDocument/2006/math">
                    <m:sSup>
                      <m:sSupPr>
                        <m:ctrlPr>
                          <a:rPr lang="de-DE" sz="2400" b="0" i="1" smtClean="0">
                            <a:latin typeface="Cambria Math" panose="02040503050406030204" pitchFamily="18" charset="0"/>
                          </a:rPr>
                        </m:ctrlPr>
                      </m:sSupPr>
                      <m:e>
                        <m:r>
                          <a:rPr lang="de-DE" sz="2400" b="0" i="1" smtClean="0">
                            <a:latin typeface="Cambria Math" panose="02040503050406030204" pitchFamily="18" charset="0"/>
                          </a:rPr>
                          <m:t>ℝ</m:t>
                        </m:r>
                      </m:e>
                      <m:sup>
                        <m:r>
                          <a:rPr lang="de-DE" sz="2400" b="0" i="1" smtClean="0">
                            <a:latin typeface="Cambria Math" panose="02040503050406030204" pitchFamily="18" charset="0"/>
                          </a:rPr>
                          <m:t>𝑁</m:t>
                        </m:r>
                      </m:sup>
                    </m:sSup>
                  </m:oMath>
                </a14:m>
                <a:endParaRPr lang="en-US" sz="2400" dirty="0"/>
              </a:p>
            </p:txBody>
          </p:sp>
        </mc:Choice>
        <mc:Fallback xmlns="">
          <p:sp>
            <p:nvSpPr>
              <p:cNvPr id="32" name="TextBox 31">
                <a:extLst>
                  <a:ext uri="{FF2B5EF4-FFF2-40B4-BE49-F238E27FC236}">
                    <a16:creationId xmlns:a16="http://schemas.microsoft.com/office/drawing/2014/main" id="{DEE17DA8-8856-301F-F69D-76875EF38B9A}"/>
                  </a:ext>
                </a:extLst>
              </p:cNvPr>
              <p:cNvSpPr txBox="1">
                <a:spLocks noRot="1" noChangeAspect="1" noMove="1" noResize="1" noEditPoints="1" noAdjustHandles="1" noChangeArrowheads="1" noChangeShapeType="1" noTextEdit="1"/>
              </p:cNvSpPr>
              <p:nvPr/>
            </p:nvSpPr>
            <p:spPr>
              <a:xfrm>
                <a:off x="6955557" y="1455918"/>
                <a:ext cx="3248133" cy="461665"/>
              </a:xfrm>
              <a:prstGeom prst="rect">
                <a:avLst/>
              </a:prstGeom>
              <a:blipFill>
                <a:blip r:embed="rId14"/>
                <a:stretch>
                  <a:fillRect l="-2814"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2D1B55C9-0A4D-BFD9-F12B-9E8FEC6D925B}"/>
                  </a:ext>
                </a:extLst>
              </p:cNvPr>
              <p:cNvSpPr txBox="1"/>
              <p:nvPr/>
            </p:nvSpPr>
            <p:spPr>
              <a:xfrm>
                <a:off x="7947701" y="957810"/>
                <a:ext cx="3101490" cy="461665"/>
              </a:xfrm>
              <a:prstGeom prst="rect">
                <a:avLst/>
              </a:prstGeom>
              <a:noFill/>
            </p:spPr>
            <p:txBody>
              <a:bodyPr wrap="none" rtlCol="0">
                <a:spAutoFit/>
              </a:bodyPr>
              <a:lstStyle/>
              <a:p>
                <a:r>
                  <a:rPr lang="en-US" sz="2400" dirty="0"/>
                  <a:t>in the Fourier basis </a:t>
                </a:r>
                <a14:m>
                  <m:oMath xmlns:m="http://schemas.openxmlformats.org/officeDocument/2006/math">
                    <m:sSub>
                      <m:sSubPr>
                        <m:ctrlPr>
                          <a:rPr lang="de-DE" sz="2400" b="0" i="1" smtClean="0">
                            <a:latin typeface="Cambria Math" panose="02040503050406030204" pitchFamily="18" charset="0"/>
                            <a:ea typeface="Cambria Math" panose="02040503050406030204" pitchFamily="18" charset="0"/>
                          </a:rPr>
                        </m:ctrlPr>
                      </m:sSubPr>
                      <m:e>
                        <m:r>
                          <a:rPr lang="de-DE" sz="2400" b="0" i="1" smtClean="0">
                            <a:latin typeface="Cambria Math" panose="02040503050406030204" pitchFamily="18" charset="0"/>
                            <a:ea typeface="Cambria Math" panose="02040503050406030204" pitchFamily="18" charset="0"/>
                          </a:rPr>
                          <m:t>𝔉</m:t>
                        </m:r>
                      </m:e>
                      <m:sub>
                        <m:r>
                          <a:rPr lang="de-DE" sz="2400" b="0" i="1" smtClean="0">
                            <a:latin typeface="Cambria Math" panose="02040503050406030204" pitchFamily="18" charset="0"/>
                            <a:ea typeface="Cambria Math" panose="02040503050406030204" pitchFamily="18" charset="0"/>
                          </a:rPr>
                          <m:t>𝑁</m:t>
                        </m:r>
                      </m:sub>
                    </m:sSub>
                  </m:oMath>
                </a14:m>
                <a:endParaRPr lang="en-US" sz="2400" dirty="0"/>
              </a:p>
            </p:txBody>
          </p:sp>
        </mc:Choice>
        <mc:Fallback xmlns="">
          <p:sp>
            <p:nvSpPr>
              <p:cNvPr id="34" name="TextBox 33">
                <a:extLst>
                  <a:ext uri="{FF2B5EF4-FFF2-40B4-BE49-F238E27FC236}">
                    <a16:creationId xmlns:a16="http://schemas.microsoft.com/office/drawing/2014/main" id="{2D1B55C9-0A4D-BFD9-F12B-9E8FEC6D925B}"/>
                  </a:ext>
                </a:extLst>
              </p:cNvPr>
              <p:cNvSpPr txBox="1">
                <a:spLocks noRot="1" noChangeAspect="1" noMove="1" noResize="1" noEditPoints="1" noAdjustHandles="1" noChangeArrowheads="1" noChangeShapeType="1" noTextEdit="1"/>
              </p:cNvSpPr>
              <p:nvPr/>
            </p:nvSpPr>
            <p:spPr>
              <a:xfrm>
                <a:off x="7947701" y="957810"/>
                <a:ext cx="3101490" cy="461665"/>
              </a:xfrm>
              <a:prstGeom prst="rect">
                <a:avLst/>
              </a:prstGeom>
              <a:blipFill>
                <a:blip r:embed="rId15"/>
                <a:stretch>
                  <a:fillRect l="-3143" t="-10526" b="-28947"/>
                </a:stretch>
              </a:blipFill>
            </p:spPr>
            <p:txBody>
              <a:bodyPr/>
              <a:lstStyle/>
              <a:p>
                <a:r>
                  <a:rPr lang="en-US">
                    <a:noFill/>
                  </a:rPr>
                  <a:t> </a:t>
                </a:r>
              </a:p>
            </p:txBody>
          </p:sp>
        </mc:Fallback>
      </mc:AlternateContent>
      <p:sp>
        <p:nvSpPr>
          <p:cNvPr id="35" name="Freeform: Shape 34">
            <a:extLst>
              <a:ext uri="{FF2B5EF4-FFF2-40B4-BE49-F238E27FC236}">
                <a16:creationId xmlns:a16="http://schemas.microsoft.com/office/drawing/2014/main" id="{3446B338-78D8-D00B-41DE-6FE0FC6322B6}"/>
              </a:ext>
            </a:extLst>
          </p:cNvPr>
          <p:cNvSpPr/>
          <p:nvPr/>
        </p:nvSpPr>
        <p:spPr>
          <a:xfrm rot="11056457">
            <a:off x="10929931" y="1276065"/>
            <a:ext cx="953805" cy="1786191"/>
          </a:xfrm>
          <a:custGeom>
            <a:avLst/>
            <a:gdLst>
              <a:gd name="connsiteX0" fmla="*/ 1555323 w 1555323"/>
              <a:gd name="connsiteY0" fmla="*/ 1092200 h 1224534"/>
              <a:gd name="connsiteX1" fmla="*/ 327656 w 1555323"/>
              <a:gd name="connsiteY1" fmla="*/ 1168400 h 1224534"/>
              <a:gd name="connsiteX2" fmla="*/ 5923 w 1555323"/>
              <a:gd name="connsiteY2" fmla="*/ 364067 h 1224534"/>
              <a:gd name="connsiteX3" fmla="*/ 149856 w 1555323"/>
              <a:gd name="connsiteY3" fmla="*/ 0 h 1224534"/>
              <a:gd name="connsiteX0" fmla="*/ 1610501 w 1610501"/>
              <a:gd name="connsiteY0" fmla="*/ 1092200 h 1217480"/>
              <a:gd name="connsiteX1" fmla="*/ 382834 w 1610501"/>
              <a:gd name="connsiteY1" fmla="*/ 1168400 h 1217480"/>
              <a:gd name="connsiteX2" fmla="*/ 3951 w 1610501"/>
              <a:gd name="connsiteY2" fmla="*/ 459317 h 1217480"/>
              <a:gd name="connsiteX3" fmla="*/ 205034 w 1610501"/>
              <a:gd name="connsiteY3" fmla="*/ 0 h 1217480"/>
              <a:gd name="connsiteX0" fmla="*/ 1405467 w 1405467"/>
              <a:gd name="connsiteY0" fmla="*/ 1092200 h 1251501"/>
              <a:gd name="connsiteX1" fmla="*/ 177800 w 1405467"/>
              <a:gd name="connsiteY1" fmla="*/ 1168400 h 1251501"/>
              <a:gd name="connsiteX2" fmla="*/ 0 w 1405467"/>
              <a:gd name="connsiteY2" fmla="*/ 0 h 1251501"/>
              <a:gd name="connsiteX0" fmla="*/ 1731455 w 1731455"/>
              <a:gd name="connsiteY0" fmla="*/ 1092200 h 1145541"/>
              <a:gd name="connsiteX1" fmla="*/ 59288 w 1731455"/>
              <a:gd name="connsiteY1" fmla="*/ 971550 h 1145541"/>
              <a:gd name="connsiteX2" fmla="*/ 325988 w 1731455"/>
              <a:gd name="connsiteY2" fmla="*/ 0 h 1145541"/>
              <a:gd name="connsiteX0" fmla="*/ 1766469 w 1766469"/>
              <a:gd name="connsiteY0" fmla="*/ 1092200 h 1163656"/>
              <a:gd name="connsiteX1" fmla="*/ 56202 w 1766469"/>
              <a:gd name="connsiteY1" fmla="*/ 1022350 h 1163656"/>
              <a:gd name="connsiteX2" fmla="*/ 361002 w 1766469"/>
              <a:gd name="connsiteY2" fmla="*/ 0 h 1163656"/>
              <a:gd name="connsiteX0" fmla="*/ 1796544 w 1796544"/>
              <a:gd name="connsiteY0" fmla="*/ 1092200 h 1163656"/>
              <a:gd name="connsiteX1" fmla="*/ 86277 w 1796544"/>
              <a:gd name="connsiteY1" fmla="*/ 1022350 h 1163656"/>
              <a:gd name="connsiteX2" fmla="*/ 391077 w 1796544"/>
              <a:gd name="connsiteY2" fmla="*/ 0 h 1163656"/>
              <a:gd name="connsiteX0" fmla="*/ 1939408 w 1939408"/>
              <a:gd name="connsiteY0" fmla="*/ 1130300 h 1189289"/>
              <a:gd name="connsiteX1" fmla="*/ 95791 w 1939408"/>
              <a:gd name="connsiteY1" fmla="*/ 1022350 h 1189289"/>
              <a:gd name="connsiteX2" fmla="*/ 400591 w 1939408"/>
              <a:gd name="connsiteY2" fmla="*/ 0 h 1189289"/>
              <a:gd name="connsiteX0" fmla="*/ 2021064 w 2021064"/>
              <a:gd name="connsiteY0" fmla="*/ 1047750 h 1137788"/>
              <a:gd name="connsiteX1" fmla="*/ 101247 w 2021064"/>
              <a:gd name="connsiteY1" fmla="*/ 1022350 h 1137788"/>
              <a:gd name="connsiteX2" fmla="*/ 406047 w 2021064"/>
              <a:gd name="connsiteY2" fmla="*/ 0 h 1137788"/>
              <a:gd name="connsiteX0" fmla="*/ 2021064 w 2021064"/>
              <a:gd name="connsiteY0" fmla="*/ 1047750 h 1118827"/>
              <a:gd name="connsiteX1" fmla="*/ 101247 w 2021064"/>
              <a:gd name="connsiteY1" fmla="*/ 1022350 h 1118827"/>
              <a:gd name="connsiteX2" fmla="*/ 406047 w 2021064"/>
              <a:gd name="connsiteY2" fmla="*/ 0 h 1118827"/>
              <a:gd name="connsiteX0" fmla="*/ 2021064 w 2021064"/>
              <a:gd name="connsiteY0" fmla="*/ 1047750 h 1104821"/>
              <a:gd name="connsiteX1" fmla="*/ 101247 w 2021064"/>
              <a:gd name="connsiteY1" fmla="*/ 1022350 h 1104821"/>
              <a:gd name="connsiteX2" fmla="*/ 406047 w 2021064"/>
              <a:gd name="connsiteY2" fmla="*/ 0 h 1104821"/>
              <a:gd name="connsiteX0" fmla="*/ 2029226 w 2029226"/>
              <a:gd name="connsiteY0" fmla="*/ 1035050 h 1091185"/>
              <a:gd name="connsiteX1" fmla="*/ 109409 w 2029226"/>
              <a:gd name="connsiteY1" fmla="*/ 1009650 h 1091185"/>
              <a:gd name="connsiteX2" fmla="*/ 382459 w 2029226"/>
              <a:gd name="connsiteY2" fmla="*/ 0 h 1091185"/>
              <a:gd name="connsiteX0" fmla="*/ 2029226 w 2029226"/>
              <a:gd name="connsiteY0" fmla="*/ 1009650 h 1063912"/>
              <a:gd name="connsiteX1" fmla="*/ 109409 w 2029226"/>
              <a:gd name="connsiteY1" fmla="*/ 984250 h 1063912"/>
              <a:gd name="connsiteX2" fmla="*/ 382459 w 2029226"/>
              <a:gd name="connsiteY2" fmla="*/ 0 h 1063912"/>
              <a:gd name="connsiteX0" fmla="*/ 810975 w 810975"/>
              <a:gd name="connsiteY0" fmla="*/ 1725054 h 1725054"/>
              <a:gd name="connsiteX1" fmla="*/ 28451 w 810975"/>
              <a:gd name="connsiteY1" fmla="*/ 984250 h 1725054"/>
              <a:gd name="connsiteX2" fmla="*/ 301501 w 810975"/>
              <a:gd name="connsiteY2" fmla="*/ 0 h 1725054"/>
              <a:gd name="connsiteX0" fmla="*/ 872259 w 872259"/>
              <a:gd name="connsiteY0" fmla="*/ 1725054 h 1725054"/>
              <a:gd name="connsiteX1" fmla="*/ 21499 w 872259"/>
              <a:gd name="connsiteY1" fmla="*/ 1008453 h 1725054"/>
              <a:gd name="connsiteX2" fmla="*/ 362785 w 872259"/>
              <a:gd name="connsiteY2" fmla="*/ 0 h 1725054"/>
              <a:gd name="connsiteX0" fmla="*/ 874765 w 874765"/>
              <a:gd name="connsiteY0" fmla="*/ 1756716 h 1756716"/>
              <a:gd name="connsiteX1" fmla="*/ 21639 w 874765"/>
              <a:gd name="connsiteY1" fmla="*/ 1008453 h 1756716"/>
              <a:gd name="connsiteX2" fmla="*/ 362925 w 874765"/>
              <a:gd name="connsiteY2" fmla="*/ 0 h 1756716"/>
              <a:gd name="connsiteX0" fmla="*/ 897952 w 897952"/>
              <a:gd name="connsiteY0" fmla="*/ 1786191 h 1786191"/>
              <a:gd name="connsiteX1" fmla="*/ 44826 w 897952"/>
              <a:gd name="connsiteY1" fmla="*/ 1037928 h 1786191"/>
              <a:gd name="connsiteX2" fmla="*/ 269290 w 897952"/>
              <a:gd name="connsiteY2" fmla="*/ 0 h 1786191"/>
              <a:gd name="connsiteX0" fmla="*/ 872431 w 872431"/>
              <a:gd name="connsiteY0" fmla="*/ 1786191 h 1786191"/>
              <a:gd name="connsiteX1" fmla="*/ 19305 w 872431"/>
              <a:gd name="connsiteY1" fmla="*/ 1037928 h 1786191"/>
              <a:gd name="connsiteX2" fmla="*/ 243769 w 872431"/>
              <a:gd name="connsiteY2" fmla="*/ 0 h 1786191"/>
              <a:gd name="connsiteX0" fmla="*/ 953805 w 953805"/>
              <a:gd name="connsiteY0" fmla="*/ 1786191 h 1786191"/>
              <a:gd name="connsiteX1" fmla="*/ 16106 w 953805"/>
              <a:gd name="connsiteY1" fmla="*/ 1184338 h 1786191"/>
              <a:gd name="connsiteX2" fmla="*/ 325143 w 953805"/>
              <a:gd name="connsiteY2" fmla="*/ 0 h 1786191"/>
            </a:gdLst>
            <a:ahLst/>
            <a:cxnLst>
              <a:cxn ang="0">
                <a:pos x="connsiteX0" y="connsiteY0"/>
              </a:cxn>
              <a:cxn ang="0">
                <a:pos x="connsiteX1" y="connsiteY1"/>
              </a:cxn>
              <a:cxn ang="0">
                <a:pos x="connsiteX2" y="connsiteY2"/>
              </a:cxn>
            </a:cxnLst>
            <a:rect l="l" t="t" r="r" b="b"/>
            <a:pathLst>
              <a:path w="953805" h="1786191">
                <a:moveTo>
                  <a:pt x="953805" y="1786191"/>
                </a:moveTo>
                <a:cubicBezTo>
                  <a:pt x="469088" y="1777018"/>
                  <a:pt x="120883" y="1482036"/>
                  <a:pt x="16106" y="1184338"/>
                </a:cubicBezTo>
                <a:cubicBezTo>
                  <a:pt x="-88671" y="886640"/>
                  <a:pt x="353099" y="382127"/>
                  <a:pt x="325143" y="0"/>
                </a:cubicBezTo>
              </a:path>
            </a:pathLst>
          </a:custGeom>
          <a:noFill/>
          <a:ln w="22225" cap="rnd">
            <a:solidFill>
              <a:schemeClr val="tx1"/>
            </a:solidFill>
            <a:prstDash val="sysDash"/>
            <a:round/>
            <a:tailEnd type="triangle" w="lg" len="lg"/>
            <a:extLst>
              <a:ext uri="{C807C97D-BFC1-408E-A445-0C87EB9F89A2}">
                <ask:lineSketchStyleProps xmlns:ask="http://schemas.microsoft.com/office/drawing/2018/sketchyshapes" sd="1219033472">
                  <a:custGeom>
                    <a:avLst/>
                    <a:gdLst>
                      <a:gd name="connsiteX0" fmla="*/ 2029226 w 2029226"/>
                      <a:gd name="connsiteY0" fmla="*/ 1009650 h 1063912"/>
                      <a:gd name="connsiteX1" fmla="*/ 109409 w 2029226"/>
                      <a:gd name="connsiteY1" fmla="*/ 984250 h 1063912"/>
                      <a:gd name="connsiteX2" fmla="*/ 382459 w 2029226"/>
                      <a:gd name="connsiteY2" fmla="*/ 0 h 1063912"/>
                    </a:gdLst>
                    <a:ahLst/>
                    <a:cxnLst>
                      <a:cxn ang="0">
                        <a:pos x="connsiteX0" y="connsiteY0"/>
                      </a:cxn>
                      <a:cxn ang="0">
                        <a:pos x="connsiteX1" y="connsiteY1"/>
                      </a:cxn>
                      <a:cxn ang="0">
                        <a:pos x="connsiteX2" y="connsiteY2"/>
                      </a:cxn>
                    </a:cxnLst>
                    <a:rect l="l" t="t" r="r" b="b"/>
                    <a:pathLst>
                      <a:path w="2029226" h="1063912" extrusionOk="0">
                        <a:moveTo>
                          <a:pt x="2029226" y="1009650"/>
                        </a:moveTo>
                        <a:cubicBezTo>
                          <a:pt x="1530121" y="991602"/>
                          <a:pt x="344270" y="1167388"/>
                          <a:pt x="109409" y="984250"/>
                        </a:cubicBezTo>
                        <a:cubicBezTo>
                          <a:pt x="-127835" y="823810"/>
                          <a:pt x="81351" y="175233"/>
                          <a:pt x="382459" y="0"/>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CA96DFCD-DAD5-36FB-C275-D418A3DBA22E}"/>
              </a:ext>
            </a:extLst>
          </p:cNvPr>
          <p:cNvSpPr/>
          <p:nvPr/>
        </p:nvSpPr>
        <p:spPr>
          <a:xfrm rot="11056457">
            <a:off x="9497608" y="1955378"/>
            <a:ext cx="927381" cy="1133080"/>
          </a:xfrm>
          <a:custGeom>
            <a:avLst/>
            <a:gdLst>
              <a:gd name="connsiteX0" fmla="*/ 1555323 w 1555323"/>
              <a:gd name="connsiteY0" fmla="*/ 1092200 h 1224534"/>
              <a:gd name="connsiteX1" fmla="*/ 327656 w 1555323"/>
              <a:gd name="connsiteY1" fmla="*/ 1168400 h 1224534"/>
              <a:gd name="connsiteX2" fmla="*/ 5923 w 1555323"/>
              <a:gd name="connsiteY2" fmla="*/ 364067 h 1224534"/>
              <a:gd name="connsiteX3" fmla="*/ 149856 w 1555323"/>
              <a:gd name="connsiteY3" fmla="*/ 0 h 1224534"/>
              <a:gd name="connsiteX0" fmla="*/ 1610501 w 1610501"/>
              <a:gd name="connsiteY0" fmla="*/ 1092200 h 1217480"/>
              <a:gd name="connsiteX1" fmla="*/ 382834 w 1610501"/>
              <a:gd name="connsiteY1" fmla="*/ 1168400 h 1217480"/>
              <a:gd name="connsiteX2" fmla="*/ 3951 w 1610501"/>
              <a:gd name="connsiteY2" fmla="*/ 459317 h 1217480"/>
              <a:gd name="connsiteX3" fmla="*/ 205034 w 1610501"/>
              <a:gd name="connsiteY3" fmla="*/ 0 h 1217480"/>
              <a:gd name="connsiteX0" fmla="*/ 1405467 w 1405467"/>
              <a:gd name="connsiteY0" fmla="*/ 1092200 h 1251501"/>
              <a:gd name="connsiteX1" fmla="*/ 177800 w 1405467"/>
              <a:gd name="connsiteY1" fmla="*/ 1168400 h 1251501"/>
              <a:gd name="connsiteX2" fmla="*/ 0 w 1405467"/>
              <a:gd name="connsiteY2" fmla="*/ 0 h 1251501"/>
              <a:gd name="connsiteX0" fmla="*/ 1731455 w 1731455"/>
              <a:gd name="connsiteY0" fmla="*/ 1092200 h 1145541"/>
              <a:gd name="connsiteX1" fmla="*/ 59288 w 1731455"/>
              <a:gd name="connsiteY1" fmla="*/ 971550 h 1145541"/>
              <a:gd name="connsiteX2" fmla="*/ 325988 w 1731455"/>
              <a:gd name="connsiteY2" fmla="*/ 0 h 1145541"/>
              <a:gd name="connsiteX0" fmla="*/ 1766469 w 1766469"/>
              <a:gd name="connsiteY0" fmla="*/ 1092200 h 1163656"/>
              <a:gd name="connsiteX1" fmla="*/ 56202 w 1766469"/>
              <a:gd name="connsiteY1" fmla="*/ 1022350 h 1163656"/>
              <a:gd name="connsiteX2" fmla="*/ 361002 w 1766469"/>
              <a:gd name="connsiteY2" fmla="*/ 0 h 1163656"/>
              <a:gd name="connsiteX0" fmla="*/ 1796544 w 1796544"/>
              <a:gd name="connsiteY0" fmla="*/ 1092200 h 1163656"/>
              <a:gd name="connsiteX1" fmla="*/ 86277 w 1796544"/>
              <a:gd name="connsiteY1" fmla="*/ 1022350 h 1163656"/>
              <a:gd name="connsiteX2" fmla="*/ 391077 w 1796544"/>
              <a:gd name="connsiteY2" fmla="*/ 0 h 1163656"/>
              <a:gd name="connsiteX0" fmla="*/ 1939408 w 1939408"/>
              <a:gd name="connsiteY0" fmla="*/ 1130300 h 1189289"/>
              <a:gd name="connsiteX1" fmla="*/ 95791 w 1939408"/>
              <a:gd name="connsiteY1" fmla="*/ 1022350 h 1189289"/>
              <a:gd name="connsiteX2" fmla="*/ 400591 w 1939408"/>
              <a:gd name="connsiteY2" fmla="*/ 0 h 1189289"/>
              <a:gd name="connsiteX0" fmla="*/ 2021064 w 2021064"/>
              <a:gd name="connsiteY0" fmla="*/ 1047750 h 1137788"/>
              <a:gd name="connsiteX1" fmla="*/ 101247 w 2021064"/>
              <a:gd name="connsiteY1" fmla="*/ 1022350 h 1137788"/>
              <a:gd name="connsiteX2" fmla="*/ 406047 w 2021064"/>
              <a:gd name="connsiteY2" fmla="*/ 0 h 1137788"/>
              <a:gd name="connsiteX0" fmla="*/ 2021064 w 2021064"/>
              <a:gd name="connsiteY0" fmla="*/ 1047750 h 1118827"/>
              <a:gd name="connsiteX1" fmla="*/ 101247 w 2021064"/>
              <a:gd name="connsiteY1" fmla="*/ 1022350 h 1118827"/>
              <a:gd name="connsiteX2" fmla="*/ 406047 w 2021064"/>
              <a:gd name="connsiteY2" fmla="*/ 0 h 1118827"/>
              <a:gd name="connsiteX0" fmla="*/ 2021064 w 2021064"/>
              <a:gd name="connsiteY0" fmla="*/ 1047750 h 1104821"/>
              <a:gd name="connsiteX1" fmla="*/ 101247 w 2021064"/>
              <a:gd name="connsiteY1" fmla="*/ 1022350 h 1104821"/>
              <a:gd name="connsiteX2" fmla="*/ 406047 w 2021064"/>
              <a:gd name="connsiteY2" fmla="*/ 0 h 1104821"/>
              <a:gd name="connsiteX0" fmla="*/ 2029226 w 2029226"/>
              <a:gd name="connsiteY0" fmla="*/ 1035050 h 1091185"/>
              <a:gd name="connsiteX1" fmla="*/ 109409 w 2029226"/>
              <a:gd name="connsiteY1" fmla="*/ 1009650 h 1091185"/>
              <a:gd name="connsiteX2" fmla="*/ 382459 w 2029226"/>
              <a:gd name="connsiteY2" fmla="*/ 0 h 1091185"/>
              <a:gd name="connsiteX0" fmla="*/ 2029226 w 2029226"/>
              <a:gd name="connsiteY0" fmla="*/ 1009650 h 1063912"/>
              <a:gd name="connsiteX1" fmla="*/ 109409 w 2029226"/>
              <a:gd name="connsiteY1" fmla="*/ 984250 h 1063912"/>
              <a:gd name="connsiteX2" fmla="*/ 382459 w 2029226"/>
              <a:gd name="connsiteY2" fmla="*/ 0 h 1063912"/>
              <a:gd name="connsiteX0" fmla="*/ 810975 w 810975"/>
              <a:gd name="connsiteY0" fmla="*/ 1725054 h 1725054"/>
              <a:gd name="connsiteX1" fmla="*/ 28451 w 810975"/>
              <a:gd name="connsiteY1" fmla="*/ 984250 h 1725054"/>
              <a:gd name="connsiteX2" fmla="*/ 301501 w 810975"/>
              <a:gd name="connsiteY2" fmla="*/ 0 h 1725054"/>
              <a:gd name="connsiteX0" fmla="*/ 872259 w 872259"/>
              <a:gd name="connsiteY0" fmla="*/ 1725054 h 1725054"/>
              <a:gd name="connsiteX1" fmla="*/ 21499 w 872259"/>
              <a:gd name="connsiteY1" fmla="*/ 1008453 h 1725054"/>
              <a:gd name="connsiteX2" fmla="*/ 362785 w 872259"/>
              <a:gd name="connsiteY2" fmla="*/ 0 h 1725054"/>
              <a:gd name="connsiteX0" fmla="*/ 874765 w 874765"/>
              <a:gd name="connsiteY0" fmla="*/ 1756716 h 1756716"/>
              <a:gd name="connsiteX1" fmla="*/ 21639 w 874765"/>
              <a:gd name="connsiteY1" fmla="*/ 1008453 h 1756716"/>
              <a:gd name="connsiteX2" fmla="*/ 362925 w 874765"/>
              <a:gd name="connsiteY2" fmla="*/ 0 h 1756716"/>
              <a:gd name="connsiteX0" fmla="*/ 897952 w 897952"/>
              <a:gd name="connsiteY0" fmla="*/ 1786191 h 1786191"/>
              <a:gd name="connsiteX1" fmla="*/ 44826 w 897952"/>
              <a:gd name="connsiteY1" fmla="*/ 1037928 h 1786191"/>
              <a:gd name="connsiteX2" fmla="*/ 269290 w 897952"/>
              <a:gd name="connsiteY2" fmla="*/ 0 h 1786191"/>
              <a:gd name="connsiteX0" fmla="*/ 872431 w 872431"/>
              <a:gd name="connsiteY0" fmla="*/ 1786191 h 1786191"/>
              <a:gd name="connsiteX1" fmla="*/ 19305 w 872431"/>
              <a:gd name="connsiteY1" fmla="*/ 1037928 h 1786191"/>
              <a:gd name="connsiteX2" fmla="*/ 243769 w 872431"/>
              <a:gd name="connsiteY2" fmla="*/ 0 h 1786191"/>
              <a:gd name="connsiteX0" fmla="*/ 953805 w 953805"/>
              <a:gd name="connsiteY0" fmla="*/ 1786191 h 1786191"/>
              <a:gd name="connsiteX1" fmla="*/ 16106 w 953805"/>
              <a:gd name="connsiteY1" fmla="*/ 1184338 h 1786191"/>
              <a:gd name="connsiteX2" fmla="*/ 325143 w 953805"/>
              <a:gd name="connsiteY2" fmla="*/ 0 h 1786191"/>
              <a:gd name="connsiteX0" fmla="*/ 1182473 w 1182473"/>
              <a:gd name="connsiteY0" fmla="*/ 1133080 h 1255224"/>
              <a:gd name="connsiteX1" fmla="*/ 26143 w 1182473"/>
              <a:gd name="connsiteY1" fmla="*/ 1184338 h 1255224"/>
              <a:gd name="connsiteX2" fmla="*/ 335180 w 1182473"/>
              <a:gd name="connsiteY2" fmla="*/ 0 h 1255224"/>
              <a:gd name="connsiteX0" fmla="*/ 1182473 w 1182473"/>
              <a:gd name="connsiteY0" fmla="*/ 1133080 h 1240198"/>
              <a:gd name="connsiteX1" fmla="*/ 26143 w 1182473"/>
              <a:gd name="connsiteY1" fmla="*/ 1184338 h 1240198"/>
              <a:gd name="connsiteX2" fmla="*/ 335180 w 1182473"/>
              <a:gd name="connsiteY2" fmla="*/ 0 h 1240198"/>
              <a:gd name="connsiteX0" fmla="*/ 1063645 w 1063645"/>
              <a:gd name="connsiteY0" fmla="*/ 1133080 h 1133080"/>
              <a:gd name="connsiteX1" fmla="*/ 33554 w 1063645"/>
              <a:gd name="connsiteY1" fmla="*/ 913827 h 1133080"/>
              <a:gd name="connsiteX2" fmla="*/ 216352 w 1063645"/>
              <a:gd name="connsiteY2" fmla="*/ 0 h 1133080"/>
              <a:gd name="connsiteX0" fmla="*/ 927381 w 927381"/>
              <a:gd name="connsiteY0" fmla="*/ 1133080 h 1133080"/>
              <a:gd name="connsiteX1" fmla="*/ 51339 w 927381"/>
              <a:gd name="connsiteY1" fmla="*/ 845004 h 1133080"/>
              <a:gd name="connsiteX2" fmla="*/ 80088 w 927381"/>
              <a:gd name="connsiteY2" fmla="*/ 0 h 1133080"/>
            </a:gdLst>
            <a:ahLst/>
            <a:cxnLst>
              <a:cxn ang="0">
                <a:pos x="connsiteX0" y="connsiteY0"/>
              </a:cxn>
              <a:cxn ang="0">
                <a:pos x="connsiteX1" y="connsiteY1"/>
              </a:cxn>
              <a:cxn ang="0">
                <a:pos x="connsiteX2" y="connsiteY2"/>
              </a:cxn>
            </a:cxnLst>
            <a:rect l="l" t="t" r="r" b="b"/>
            <a:pathLst>
              <a:path w="927381" h="1133080">
                <a:moveTo>
                  <a:pt x="927381" y="1133080"/>
                </a:moveTo>
                <a:cubicBezTo>
                  <a:pt x="568071" y="1012651"/>
                  <a:pt x="192555" y="1033851"/>
                  <a:pt x="51339" y="845004"/>
                </a:cubicBezTo>
                <a:cubicBezTo>
                  <a:pt x="-89877" y="656157"/>
                  <a:pt x="108044" y="382127"/>
                  <a:pt x="80088" y="0"/>
                </a:cubicBezTo>
              </a:path>
            </a:pathLst>
          </a:custGeom>
          <a:noFill/>
          <a:ln w="22225" cap="rnd">
            <a:solidFill>
              <a:schemeClr val="tx1"/>
            </a:solidFill>
            <a:prstDash val="sysDash"/>
            <a:round/>
            <a:tailEnd type="triangle" w="lg" len="lg"/>
            <a:extLst>
              <a:ext uri="{C807C97D-BFC1-408E-A445-0C87EB9F89A2}">
                <ask:lineSketchStyleProps xmlns:ask="http://schemas.microsoft.com/office/drawing/2018/sketchyshapes" sd="1219033472">
                  <a:custGeom>
                    <a:avLst/>
                    <a:gdLst>
                      <a:gd name="connsiteX0" fmla="*/ 2029226 w 2029226"/>
                      <a:gd name="connsiteY0" fmla="*/ 1009650 h 1063912"/>
                      <a:gd name="connsiteX1" fmla="*/ 109409 w 2029226"/>
                      <a:gd name="connsiteY1" fmla="*/ 984250 h 1063912"/>
                      <a:gd name="connsiteX2" fmla="*/ 382459 w 2029226"/>
                      <a:gd name="connsiteY2" fmla="*/ 0 h 1063912"/>
                    </a:gdLst>
                    <a:ahLst/>
                    <a:cxnLst>
                      <a:cxn ang="0">
                        <a:pos x="connsiteX0" y="connsiteY0"/>
                      </a:cxn>
                      <a:cxn ang="0">
                        <a:pos x="connsiteX1" y="connsiteY1"/>
                      </a:cxn>
                      <a:cxn ang="0">
                        <a:pos x="connsiteX2" y="connsiteY2"/>
                      </a:cxn>
                    </a:cxnLst>
                    <a:rect l="l" t="t" r="r" b="b"/>
                    <a:pathLst>
                      <a:path w="2029226" h="1063912" extrusionOk="0">
                        <a:moveTo>
                          <a:pt x="2029226" y="1009650"/>
                        </a:moveTo>
                        <a:cubicBezTo>
                          <a:pt x="1530121" y="991602"/>
                          <a:pt x="344270" y="1167388"/>
                          <a:pt x="109409" y="984250"/>
                        </a:cubicBezTo>
                        <a:cubicBezTo>
                          <a:pt x="-127835" y="823810"/>
                          <a:pt x="81351" y="175233"/>
                          <a:pt x="382459" y="0"/>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497A7029-DFE5-1DB0-8320-FC8AC5337FBE}"/>
              </a:ext>
            </a:extLst>
          </p:cNvPr>
          <p:cNvSpPr txBox="1"/>
          <p:nvPr/>
        </p:nvSpPr>
        <p:spPr>
          <a:xfrm>
            <a:off x="5030918" y="6082088"/>
            <a:ext cx="2968441" cy="461665"/>
          </a:xfrm>
          <a:prstGeom prst="rect">
            <a:avLst/>
          </a:prstGeom>
          <a:noFill/>
        </p:spPr>
        <p:txBody>
          <a:bodyPr wrap="none" rtlCol="0">
            <a:spAutoFit/>
          </a:bodyPr>
          <a:lstStyle/>
          <a:p>
            <a:r>
              <a:rPr lang="en-US" sz="2400" dirty="0"/>
              <a:t>change of basis matrix</a:t>
            </a:r>
          </a:p>
        </p:txBody>
      </p:sp>
      <p:sp>
        <p:nvSpPr>
          <p:cNvPr id="38" name="Freeform: Shape 37">
            <a:extLst>
              <a:ext uri="{FF2B5EF4-FFF2-40B4-BE49-F238E27FC236}">
                <a16:creationId xmlns:a16="http://schemas.microsoft.com/office/drawing/2014/main" id="{37FE2495-970A-08E8-C04B-80CD418FCC5E}"/>
              </a:ext>
            </a:extLst>
          </p:cNvPr>
          <p:cNvSpPr/>
          <p:nvPr/>
        </p:nvSpPr>
        <p:spPr>
          <a:xfrm rot="19518059" flipH="1">
            <a:off x="7855184" y="5671885"/>
            <a:ext cx="1134793" cy="613712"/>
          </a:xfrm>
          <a:custGeom>
            <a:avLst/>
            <a:gdLst>
              <a:gd name="connsiteX0" fmla="*/ 1555323 w 1555323"/>
              <a:gd name="connsiteY0" fmla="*/ 1092200 h 1224534"/>
              <a:gd name="connsiteX1" fmla="*/ 327656 w 1555323"/>
              <a:gd name="connsiteY1" fmla="*/ 1168400 h 1224534"/>
              <a:gd name="connsiteX2" fmla="*/ 5923 w 1555323"/>
              <a:gd name="connsiteY2" fmla="*/ 364067 h 1224534"/>
              <a:gd name="connsiteX3" fmla="*/ 149856 w 1555323"/>
              <a:gd name="connsiteY3" fmla="*/ 0 h 1224534"/>
              <a:gd name="connsiteX0" fmla="*/ 1610501 w 1610501"/>
              <a:gd name="connsiteY0" fmla="*/ 1092200 h 1217480"/>
              <a:gd name="connsiteX1" fmla="*/ 382834 w 1610501"/>
              <a:gd name="connsiteY1" fmla="*/ 1168400 h 1217480"/>
              <a:gd name="connsiteX2" fmla="*/ 3951 w 1610501"/>
              <a:gd name="connsiteY2" fmla="*/ 459317 h 1217480"/>
              <a:gd name="connsiteX3" fmla="*/ 205034 w 1610501"/>
              <a:gd name="connsiteY3" fmla="*/ 0 h 1217480"/>
              <a:gd name="connsiteX0" fmla="*/ 1405467 w 1405467"/>
              <a:gd name="connsiteY0" fmla="*/ 1092200 h 1251501"/>
              <a:gd name="connsiteX1" fmla="*/ 177800 w 1405467"/>
              <a:gd name="connsiteY1" fmla="*/ 1168400 h 1251501"/>
              <a:gd name="connsiteX2" fmla="*/ 0 w 1405467"/>
              <a:gd name="connsiteY2" fmla="*/ 0 h 1251501"/>
              <a:gd name="connsiteX0" fmla="*/ 1731455 w 1731455"/>
              <a:gd name="connsiteY0" fmla="*/ 1092200 h 1145541"/>
              <a:gd name="connsiteX1" fmla="*/ 59288 w 1731455"/>
              <a:gd name="connsiteY1" fmla="*/ 971550 h 1145541"/>
              <a:gd name="connsiteX2" fmla="*/ 325988 w 1731455"/>
              <a:gd name="connsiteY2" fmla="*/ 0 h 1145541"/>
              <a:gd name="connsiteX0" fmla="*/ 1766469 w 1766469"/>
              <a:gd name="connsiteY0" fmla="*/ 1092200 h 1163656"/>
              <a:gd name="connsiteX1" fmla="*/ 56202 w 1766469"/>
              <a:gd name="connsiteY1" fmla="*/ 1022350 h 1163656"/>
              <a:gd name="connsiteX2" fmla="*/ 361002 w 1766469"/>
              <a:gd name="connsiteY2" fmla="*/ 0 h 1163656"/>
              <a:gd name="connsiteX0" fmla="*/ 1796544 w 1796544"/>
              <a:gd name="connsiteY0" fmla="*/ 1092200 h 1163656"/>
              <a:gd name="connsiteX1" fmla="*/ 86277 w 1796544"/>
              <a:gd name="connsiteY1" fmla="*/ 1022350 h 1163656"/>
              <a:gd name="connsiteX2" fmla="*/ 391077 w 1796544"/>
              <a:gd name="connsiteY2" fmla="*/ 0 h 1163656"/>
              <a:gd name="connsiteX0" fmla="*/ 1939408 w 1939408"/>
              <a:gd name="connsiteY0" fmla="*/ 1130300 h 1189289"/>
              <a:gd name="connsiteX1" fmla="*/ 95791 w 1939408"/>
              <a:gd name="connsiteY1" fmla="*/ 1022350 h 1189289"/>
              <a:gd name="connsiteX2" fmla="*/ 400591 w 1939408"/>
              <a:gd name="connsiteY2" fmla="*/ 0 h 1189289"/>
              <a:gd name="connsiteX0" fmla="*/ 2021064 w 2021064"/>
              <a:gd name="connsiteY0" fmla="*/ 1047750 h 1137788"/>
              <a:gd name="connsiteX1" fmla="*/ 101247 w 2021064"/>
              <a:gd name="connsiteY1" fmla="*/ 1022350 h 1137788"/>
              <a:gd name="connsiteX2" fmla="*/ 406047 w 2021064"/>
              <a:gd name="connsiteY2" fmla="*/ 0 h 1137788"/>
              <a:gd name="connsiteX0" fmla="*/ 2021064 w 2021064"/>
              <a:gd name="connsiteY0" fmla="*/ 1047750 h 1118827"/>
              <a:gd name="connsiteX1" fmla="*/ 101247 w 2021064"/>
              <a:gd name="connsiteY1" fmla="*/ 1022350 h 1118827"/>
              <a:gd name="connsiteX2" fmla="*/ 406047 w 2021064"/>
              <a:gd name="connsiteY2" fmla="*/ 0 h 1118827"/>
              <a:gd name="connsiteX0" fmla="*/ 2021064 w 2021064"/>
              <a:gd name="connsiteY0" fmla="*/ 1047750 h 1104821"/>
              <a:gd name="connsiteX1" fmla="*/ 101247 w 2021064"/>
              <a:gd name="connsiteY1" fmla="*/ 1022350 h 1104821"/>
              <a:gd name="connsiteX2" fmla="*/ 406047 w 2021064"/>
              <a:gd name="connsiteY2" fmla="*/ 0 h 1104821"/>
              <a:gd name="connsiteX0" fmla="*/ 2029226 w 2029226"/>
              <a:gd name="connsiteY0" fmla="*/ 1035050 h 1091185"/>
              <a:gd name="connsiteX1" fmla="*/ 109409 w 2029226"/>
              <a:gd name="connsiteY1" fmla="*/ 1009650 h 1091185"/>
              <a:gd name="connsiteX2" fmla="*/ 382459 w 2029226"/>
              <a:gd name="connsiteY2" fmla="*/ 0 h 1091185"/>
              <a:gd name="connsiteX0" fmla="*/ 2029226 w 2029226"/>
              <a:gd name="connsiteY0" fmla="*/ 1009650 h 1063912"/>
              <a:gd name="connsiteX1" fmla="*/ 109409 w 2029226"/>
              <a:gd name="connsiteY1" fmla="*/ 984250 h 1063912"/>
              <a:gd name="connsiteX2" fmla="*/ 382459 w 2029226"/>
              <a:gd name="connsiteY2" fmla="*/ 0 h 1063912"/>
              <a:gd name="connsiteX0" fmla="*/ 810975 w 810975"/>
              <a:gd name="connsiteY0" fmla="*/ 1725054 h 1725054"/>
              <a:gd name="connsiteX1" fmla="*/ 28451 w 810975"/>
              <a:gd name="connsiteY1" fmla="*/ 984250 h 1725054"/>
              <a:gd name="connsiteX2" fmla="*/ 301501 w 810975"/>
              <a:gd name="connsiteY2" fmla="*/ 0 h 1725054"/>
              <a:gd name="connsiteX0" fmla="*/ 872259 w 872259"/>
              <a:gd name="connsiteY0" fmla="*/ 1725054 h 1725054"/>
              <a:gd name="connsiteX1" fmla="*/ 21499 w 872259"/>
              <a:gd name="connsiteY1" fmla="*/ 1008453 h 1725054"/>
              <a:gd name="connsiteX2" fmla="*/ 362785 w 872259"/>
              <a:gd name="connsiteY2" fmla="*/ 0 h 1725054"/>
              <a:gd name="connsiteX0" fmla="*/ 874765 w 874765"/>
              <a:gd name="connsiteY0" fmla="*/ 1756716 h 1756716"/>
              <a:gd name="connsiteX1" fmla="*/ 21639 w 874765"/>
              <a:gd name="connsiteY1" fmla="*/ 1008453 h 1756716"/>
              <a:gd name="connsiteX2" fmla="*/ 362925 w 874765"/>
              <a:gd name="connsiteY2" fmla="*/ 0 h 1756716"/>
              <a:gd name="connsiteX0" fmla="*/ 897952 w 897952"/>
              <a:gd name="connsiteY0" fmla="*/ 1786191 h 1786191"/>
              <a:gd name="connsiteX1" fmla="*/ 44826 w 897952"/>
              <a:gd name="connsiteY1" fmla="*/ 1037928 h 1786191"/>
              <a:gd name="connsiteX2" fmla="*/ 269290 w 897952"/>
              <a:gd name="connsiteY2" fmla="*/ 0 h 1786191"/>
              <a:gd name="connsiteX0" fmla="*/ 872431 w 872431"/>
              <a:gd name="connsiteY0" fmla="*/ 1786191 h 1786191"/>
              <a:gd name="connsiteX1" fmla="*/ 19305 w 872431"/>
              <a:gd name="connsiteY1" fmla="*/ 1037928 h 1786191"/>
              <a:gd name="connsiteX2" fmla="*/ 243769 w 872431"/>
              <a:gd name="connsiteY2" fmla="*/ 0 h 1786191"/>
              <a:gd name="connsiteX0" fmla="*/ 953805 w 953805"/>
              <a:gd name="connsiteY0" fmla="*/ 1786191 h 1786191"/>
              <a:gd name="connsiteX1" fmla="*/ 16106 w 953805"/>
              <a:gd name="connsiteY1" fmla="*/ 1184338 h 1786191"/>
              <a:gd name="connsiteX2" fmla="*/ 325143 w 953805"/>
              <a:gd name="connsiteY2" fmla="*/ 0 h 1786191"/>
              <a:gd name="connsiteX0" fmla="*/ 1182473 w 1182473"/>
              <a:gd name="connsiteY0" fmla="*/ 1133080 h 1255224"/>
              <a:gd name="connsiteX1" fmla="*/ 26143 w 1182473"/>
              <a:gd name="connsiteY1" fmla="*/ 1184338 h 1255224"/>
              <a:gd name="connsiteX2" fmla="*/ 335180 w 1182473"/>
              <a:gd name="connsiteY2" fmla="*/ 0 h 1255224"/>
              <a:gd name="connsiteX0" fmla="*/ 1182473 w 1182473"/>
              <a:gd name="connsiteY0" fmla="*/ 1133080 h 1240198"/>
              <a:gd name="connsiteX1" fmla="*/ 26143 w 1182473"/>
              <a:gd name="connsiteY1" fmla="*/ 1184338 h 1240198"/>
              <a:gd name="connsiteX2" fmla="*/ 335180 w 1182473"/>
              <a:gd name="connsiteY2" fmla="*/ 0 h 1240198"/>
              <a:gd name="connsiteX0" fmla="*/ 1063645 w 1063645"/>
              <a:gd name="connsiteY0" fmla="*/ 1133080 h 1133080"/>
              <a:gd name="connsiteX1" fmla="*/ 33554 w 1063645"/>
              <a:gd name="connsiteY1" fmla="*/ 913827 h 1133080"/>
              <a:gd name="connsiteX2" fmla="*/ 216352 w 1063645"/>
              <a:gd name="connsiteY2" fmla="*/ 0 h 1133080"/>
              <a:gd name="connsiteX0" fmla="*/ 927381 w 927381"/>
              <a:gd name="connsiteY0" fmla="*/ 1133080 h 1133080"/>
              <a:gd name="connsiteX1" fmla="*/ 51339 w 927381"/>
              <a:gd name="connsiteY1" fmla="*/ 845004 h 1133080"/>
              <a:gd name="connsiteX2" fmla="*/ 80088 w 927381"/>
              <a:gd name="connsiteY2" fmla="*/ 0 h 1133080"/>
              <a:gd name="connsiteX0" fmla="*/ 913074 w 913074"/>
              <a:gd name="connsiteY0" fmla="*/ 833082 h 833082"/>
              <a:gd name="connsiteX1" fmla="*/ 37032 w 913074"/>
              <a:gd name="connsiteY1" fmla="*/ 545006 h 833082"/>
              <a:gd name="connsiteX2" fmla="*/ 134477 w 913074"/>
              <a:gd name="connsiteY2" fmla="*/ 0 h 833082"/>
              <a:gd name="connsiteX0" fmla="*/ 794292 w 794292"/>
              <a:gd name="connsiteY0" fmla="*/ 694133 h 694133"/>
              <a:gd name="connsiteX1" fmla="*/ 29906 w 794292"/>
              <a:gd name="connsiteY1" fmla="*/ 545006 h 694133"/>
              <a:gd name="connsiteX2" fmla="*/ 127351 w 794292"/>
              <a:gd name="connsiteY2" fmla="*/ 0 h 694133"/>
              <a:gd name="connsiteX0" fmla="*/ 765115 w 765115"/>
              <a:gd name="connsiteY0" fmla="*/ 694133 h 925955"/>
              <a:gd name="connsiteX1" fmla="*/ 169332 w 765115"/>
              <a:gd name="connsiteY1" fmla="*/ 924379 h 925955"/>
              <a:gd name="connsiteX2" fmla="*/ 729 w 765115"/>
              <a:gd name="connsiteY2" fmla="*/ 545006 h 925955"/>
              <a:gd name="connsiteX3" fmla="*/ 98174 w 765115"/>
              <a:gd name="connsiteY3" fmla="*/ 0 h 925955"/>
              <a:gd name="connsiteX0" fmla="*/ 837796 w 837796"/>
              <a:gd name="connsiteY0" fmla="*/ 694133 h 992344"/>
              <a:gd name="connsiteX1" fmla="*/ 56474 w 837796"/>
              <a:gd name="connsiteY1" fmla="*/ 991059 h 992344"/>
              <a:gd name="connsiteX2" fmla="*/ 73410 w 837796"/>
              <a:gd name="connsiteY2" fmla="*/ 545006 h 992344"/>
              <a:gd name="connsiteX3" fmla="*/ 170855 w 837796"/>
              <a:gd name="connsiteY3" fmla="*/ 0 h 992344"/>
              <a:gd name="connsiteX0" fmla="*/ 837796 w 837796"/>
              <a:gd name="connsiteY0" fmla="*/ 694133 h 994491"/>
              <a:gd name="connsiteX1" fmla="*/ 56474 w 837796"/>
              <a:gd name="connsiteY1" fmla="*/ 991059 h 994491"/>
              <a:gd name="connsiteX2" fmla="*/ 73410 w 837796"/>
              <a:gd name="connsiteY2" fmla="*/ 545006 h 994491"/>
              <a:gd name="connsiteX3" fmla="*/ 170855 w 837796"/>
              <a:gd name="connsiteY3" fmla="*/ 0 h 994491"/>
              <a:gd name="connsiteX0" fmla="*/ 935086 w 935086"/>
              <a:gd name="connsiteY0" fmla="*/ 694133 h 994491"/>
              <a:gd name="connsiteX1" fmla="*/ 153764 w 935086"/>
              <a:gd name="connsiteY1" fmla="*/ 991059 h 994491"/>
              <a:gd name="connsiteX2" fmla="*/ 4438 w 935086"/>
              <a:gd name="connsiteY2" fmla="*/ 606062 h 994491"/>
              <a:gd name="connsiteX3" fmla="*/ 268145 w 935086"/>
              <a:gd name="connsiteY3" fmla="*/ 0 h 994491"/>
              <a:gd name="connsiteX0" fmla="*/ 930688 w 930688"/>
              <a:gd name="connsiteY0" fmla="*/ 594927 h 895285"/>
              <a:gd name="connsiteX1" fmla="*/ 149366 w 930688"/>
              <a:gd name="connsiteY1" fmla="*/ 891853 h 895285"/>
              <a:gd name="connsiteX2" fmla="*/ 40 w 930688"/>
              <a:gd name="connsiteY2" fmla="*/ 506856 h 895285"/>
              <a:gd name="connsiteX3" fmla="*/ 131624 w 930688"/>
              <a:gd name="connsiteY3" fmla="*/ 0 h 895285"/>
              <a:gd name="connsiteX0" fmla="*/ 812960 w 812960"/>
              <a:gd name="connsiteY0" fmla="*/ 594927 h 895285"/>
              <a:gd name="connsiteX1" fmla="*/ 31638 w 812960"/>
              <a:gd name="connsiteY1" fmla="*/ 891853 h 895285"/>
              <a:gd name="connsiteX2" fmla="*/ 199981 w 812960"/>
              <a:gd name="connsiteY2" fmla="*/ 441372 h 895285"/>
              <a:gd name="connsiteX3" fmla="*/ 13896 w 812960"/>
              <a:gd name="connsiteY3" fmla="*/ 0 h 895285"/>
              <a:gd name="connsiteX0" fmla="*/ 844558 w 844558"/>
              <a:gd name="connsiteY0" fmla="*/ 594927 h 919319"/>
              <a:gd name="connsiteX1" fmla="*/ 63236 w 844558"/>
              <a:gd name="connsiteY1" fmla="*/ 891853 h 919319"/>
              <a:gd name="connsiteX2" fmla="*/ 45494 w 844558"/>
              <a:gd name="connsiteY2" fmla="*/ 0 h 919319"/>
              <a:gd name="connsiteX0" fmla="*/ 904156 w 904156"/>
              <a:gd name="connsiteY0" fmla="*/ 594927 h 890600"/>
              <a:gd name="connsiteX1" fmla="*/ 46526 w 904156"/>
              <a:gd name="connsiteY1" fmla="*/ 859729 h 890600"/>
              <a:gd name="connsiteX2" fmla="*/ 105092 w 904156"/>
              <a:gd name="connsiteY2" fmla="*/ 0 h 890600"/>
              <a:gd name="connsiteX0" fmla="*/ 904156 w 904156"/>
              <a:gd name="connsiteY0" fmla="*/ 594927 h 969094"/>
              <a:gd name="connsiteX1" fmla="*/ 46526 w 904156"/>
              <a:gd name="connsiteY1" fmla="*/ 859729 h 969094"/>
              <a:gd name="connsiteX2" fmla="*/ 105092 w 904156"/>
              <a:gd name="connsiteY2" fmla="*/ 0 h 969094"/>
              <a:gd name="connsiteX0" fmla="*/ 954549 w 954549"/>
              <a:gd name="connsiteY0" fmla="*/ 594927 h 969094"/>
              <a:gd name="connsiteX1" fmla="*/ 96919 w 954549"/>
              <a:gd name="connsiteY1" fmla="*/ 859729 h 969094"/>
              <a:gd name="connsiteX2" fmla="*/ 155485 w 954549"/>
              <a:gd name="connsiteY2" fmla="*/ 0 h 969094"/>
              <a:gd name="connsiteX0" fmla="*/ 997027 w 997027"/>
              <a:gd name="connsiteY0" fmla="*/ 594927 h 1018219"/>
              <a:gd name="connsiteX1" fmla="*/ 87593 w 997027"/>
              <a:gd name="connsiteY1" fmla="*/ 918769 h 1018219"/>
              <a:gd name="connsiteX2" fmla="*/ 197963 w 997027"/>
              <a:gd name="connsiteY2" fmla="*/ 0 h 1018219"/>
              <a:gd name="connsiteX0" fmla="*/ 997027 w 997027"/>
              <a:gd name="connsiteY0" fmla="*/ 594927 h 987548"/>
              <a:gd name="connsiteX1" fmla="*/ 87593 w 997027"/>
              <a:gd name="connsiteY1" fmla="*/ 918769 h 987548"/>
              <a:gd name="connsiteX2" fmla="*/ 197963 w 997027"/>
              <a:gd name="connsiteY2" fmla="*/ 0 h 987548"/>
              <a:gd name="connsiteX0" fmla="*/ 799064 w 799064"/>
              <a:gd name="connsiteY0" fmla="*/ 594927 h 714079"/>
              <a:gd name="connsiteX1" fmla="*/ 257477 w 799064"/>
              <a:gd name="connsiteY1" fmla="*/ 501874 h 714079"/>
              <a:gd name="connsiteX2" fmla="*/ 0 w 799064"/>
              <a:gd name="connsiteY2" fmla="*/ 0 h 714079"/>
              <a:gd name="connsiteX0" fmla="*/ 1089010 w 1089010"/>
              <a:gd name="connsiteY0" fmla="*/ 355548 h 537241"/>
              <a:gd name="connsiteX1" fmla="*/ 257477 w 1089010"/>
              <a:gd name="connsiteY1" fmla="*/ 501874 h 537241"/>
              <a:gd name="connsiteX2" fmla="*/ 0 w 1089010"/>
              <a:gd name="connsiteY2" fmla="*/ 0 h 537241"/>
              <a:gd name="connsiteX0" fmla="*/ 1089010 w 1089010"/>
              <a:gd name="connsiteY0" fmla="*/ 355548 h 594757"/>
              <a:gd name="connsiteX1" fmla="*/ 253465 w 1089010"/>
              <a:gd name="connsiteY1" fmla="*/ 574162 h 594757"/>
              <a:gd name="connsiteX2" fmla="*/ 0 w 1089010"/>
              <a:gd name="connsiteY2" fmla="*/ 0 h 594757"/>
              <a:gd name="connsiteX0" fmla="*/ 1104672 w 1104672"/>
              <a:gd name="connsiteY0" fmla="*/ 344704 h 592656"/>
              <a:gd name="connsiteX1" fmla="*/ 253465 w 1104672"/>
              <a:gd name="connsiteY1" fmla="*/ 574162 h 592656"/>
              <a:gd name="connsiteX2" fmla="*/ 0 w 1104672"/>
              <a:gd name="connsiteY2" fmla="*/ 0 h 592656"/>
              <a:gd name="connsiteX0" fmla="*/ 1104672 w 1104672"/>
              <a:gd name="connsiteY0" fmla="*/ 344704 h 594985"/>
              <a:gd name="connsiteX1" fmla="*/ 253465 w 1104672"/>
              <a:gd name="connsiteY1" fmla="*/ 574162 h 594985"/>
              <a:gd name="connsiteX2" fmla="*/ 0 w 1104672"/>
              <a:gd name="connsiteY2" fmla="*/ 0 h 594985"/>
              <a:gd name="connsiteX0" fmla="*/ 1104672 w 1104672"/>
              <a:gd name="connsiteY0" fmla="*/ 344704 h 605897"/>
              <a:gd name="connsiteX1" fmla="*/ 253465 w 1104672"/>
              <a:gd name="connsiteY1" fmla="*/ 574162 h 605897"/>
              <a:gd name="connsiteX2" fmla="*/ 0 w 1104672"/>
              <a:gd name="connsiteY2" fmla="*/ 0 h 605897"/>
              <a:gd name="connsiteX0" fmla="*/ 1134793 w 1134793"/>
              <a:gd name="connsiteY0" fmla="*/ 354743 h 609176"/>
              <a:gd name="connsiteX1" fmla="*/ 253465 w 1134793"/>
              <a:gd name="connsiteY1" fmla="*/ 574162 h 609176"/>
              <a:gd name="connsiteX2" fmla="*/ 0 w 1134793"/>
              <a:gd name="connsiteY2" fmla="*/ 0 h 609176"/>
              <a:gd name="connsiteX0" fmla="*/ 1134793 w 1134793"/>
              <a:gd name="connsiteY0" fmla="*/ 354743 h 618011"/>
              <a:gd name="connsiteX1" fmla="*/ 253465 w 1134793"/>
              <a:gd name="connsiteY1" fmla="*/ 574162 h 618011"/>
              <a:gd name="connsiteX2" fmla="*/ 0 w 1134793"/>
              <a:gd name="connsiteY2" fmla="*/ 0 h 618011"/>
              <a:gd name="connsiteX0" fmla="*/ 1134793 w 1134793"/>
              <a:gd name="connsiteY0" fmla="*/ 354743 h 606299"/>
              <a:gd name="connsiteX1" fmla="*/ 253465 w 1134793"/>
              <a:gd name="connsiteY1" fmla="*/ 574162 h 606299"/>
              <a:gd name="connsiteX2" fmla="*/ 0 w 1134793"/>
              <a:gd name="connsiteY2" fmla="*/ 0 h 606299"/>
              <a:gd name="connsiteX0" fmla="*/ 1134793 w 1134793"/>
              <a:gd name="connsiteY0" fmla="*/ 354743 h 613712"/>
              <a:gd name="connsiteX1" fmla="*/ 206075 w 1134793"/>
              <a:gd name="connsiteY1" fmla="*/ 583804 h 613712"/>
              <a:gd name="connsiteX2" fmla="*/ 0 w 1134793"/>
              <a:gd name="connsiteY2" fmla="*/ 0 h 613712"/>
            </a:gdLst>
            <a:ahLst/>
            <a:cxnLst>
              <a:cxn ang="0">
                <a:pos x="connsiteX0" y="connsiteY0"/>
              </a:cxn>
              <a:cxn ang="0">
                <a:pos x="connsiteX1" y="connsiteY1"/>
              </a:cxn>
              <a:cxn ang="0">
                <a:pos x="connsiteX2" y="connsiteY2"/>
              </a:cxn>
            </a:cxnLst>
            <a:rect l="l" t="t" r="r" b="b"/>
            <a:pathLst>
              <a:path w="1134793" h="613712">
                <a:moveTo>
                  <a:pt x="1134793" y="354743"/>
                </a:moveTo>
                <a:cubicBezTo>
                  <a:pt x="635241" y="636786"/>
                  <a:pt x="395207" y="642928"/>
                  <a:pt x="206075" y="583804"/>
                </a:cubicBezTo>
                <a:cubicBezTo>
                  <a:pt x="16943" y="524680"/>
                  <a:pt x="3696" y="185803"/>
                  <a:pt x="0" y="0"/>
                </a:cubicBezTo>
              </a:path>
            </a:pathLst>
          </a:custGeom>
          <a:noFill/>
          <a:ln w="22225" cap="rnd">
            <a:solidFill>
              <a:schemeClr val="tx1"/>
            </a:solidFill>
            <a:prstDash val="sysDash"/>
            <a:round/>
            <a:tailEnd type="triangle" w="lg" len="lg"/>
            <a:extLst>
              <a:ext uri="{C807C97D-BFC1-408E-A445-0C87EB9F89A2}">
                <ask:lineSketchStyleProps xmlns:ask="http://schemas.microsoft.com/office/drawing/2018/sketchyshapes" sd="1219033472">
                  <a:custGeom>
                    <a:avLst/>
                    <a:gdLst>
                      <a:gd name="connsiteX0" fmla="*/ 2029226 w 2029226"/>
                      <a:gd name="connsiteY0" fmla="*/ 1009650 h 1063912"/>
                      <a:gd name="connsiteX1" fmla="*/ 109409 w 2029226"/>
                      <a:gd name="connsiteY1" fmla="*/ 984250 h 1063912"/>
                      <a:gd name="connsiteX2" fmla="*/ 382459 w 2029226"/>
                      <a:gd name="connsiteY2" fmla="*/ 0 h 1063912"/>
                    </a:gdLst>
                    <a:ahLst/>
                    <a:cxnLst>
                      <a:cxn ang="0">
                        <a:pos x="connsiteX0" y="connsiteY0"/>
                      </a:cxn>
                      <a:cxn ang="0">
                        <a:pos x="connsiteX1" y="connsiteY1"/>
                      </a:cxn>
                      <a:cxn ang="0">
                        <a:pos x="connsiteX2" y="connsiteY2"/>
                      </a:cxn>
                    </a:cxnLst>
                    <a:rect l="l" t="t" r="r" b="b"/>
                    <a:pathLst>
                      <a:path w="2029226" h="1063912" extrusionOk="0">
                        <a:moveTo>
                          <a:pt x="2029226" y="1009650"/>
                        </a:moveTo>
                        <a:cubicBezTo>
                          <a:pt x="1530121" y="991602"/>
                          <a:pt x="344270" y="1167388"/>
                          <a:pt x="109409" y="984250"/>
                        </a:cubicBezTo>
                        <a:cubicBezTo>
                          <a:pt x="-127835" y="823810"/>
                          <a:pt x="81351" y="175233"/>
                          <a:pt x="382459" y="0"/>
                        </a:cubicBezTo>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6F46AAD-90C8-1718-13AB-98944CE0B706}"/>
                  </a:ext>
                </a:extLst>
              </p:cNvPr>
              <p:cNvSpPr txBox="1"/>
              <p:nvPr/>
            </p:nvSpPr>
            <p:spPr>
              <a:xfrm>
                <a:off x="551835" y="1496017"/>
                <a:ext cx="3001078" cy="5073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d>
                            <m:dPr>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e>
                          </m:d>
                        </m:e>
                        <m:sub>
                          <m:r>
                            <a:rPr lang="de-DE" sz="2600" b="0" i="1" smtClean="0">
                              <a:latin typeface="Cambria Math" panose="02040503050406030204" pitchFamily="18" charset="0"/>
                            </a:rPr>
                            <m:t>𝑛𝑘</m:t>
                          </m:r>
                        </m:sub>
                      </m:sSub>
                      <m:r>
                        <a:rPr lang="de-DE" sz="2600" b="0" i="1" smtClean="0">
                          <a:latin typeface="Cambria Math" panose="02040503050406030204" pitchFamily="18" charset="0"/>
                        </a:rPr>
                        <m:t> ~</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 </m:t>
                          </m:r>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𝑖𝑛𝑘</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oMath>
                  </m:oMathPara>
                </a14:m>
                <a:endParaRPr lang="en-US" sz="2600" dirty="0"/>
              </a:p>
            </p:txBody>
          </p:sp>
        </mc:Choice>
        <mc:Fallback xmlns="">
          <p:sp>
            <p:nvSpPr>
              <p:cNvPr id="39" name="TextBox 38">
                <a:extLst>
                  <a:ext uri="{FF2B5EF4-FFF2-40B4-BE49-F238E27FC236}">
                    <a16:creationId xmlns:a16="http://schemas.microsoft.com/office/drawing/2014/main" id="{F6F46AAD-90C8-1718-13AB-98944CE0B706}"/>
                  </a:ext>
                </a:extLst>
              </p:cNvPr>
              <p:cNvSpPr txBox="1">
                <a:spLocks noRot="1" noChangeAspect="1" noMove="1" noResize="1" noEditPoints="1" noAdjustHandles="1" noChangeArrowheads="1" noChangeShapeType="1" noTextEdit="1"/>
              </p:cNvSpPr>
              <p:nvPr/>
            </p:nvSpPr>
            <p:spPr>
              <a:xfrm>
                <a:off x="551835" y="1496017"/>
                <a:ext cx="3001078" cy="507383"/>
              </a:xfrm>
              <a:prstGeom prst="rect">
                <a:avLst/>
              </a:prstGeom>
              <a:blipFill>
                <a:blip r:embed="rId16"/>
                <a:stretch>
                  <a:fillRect/>
                </a:stretch>
              </a:blipFill>
            </p:spPr>
            <p:txBody>
              <a:bodyPr/>
              <a:lstStyle/>
              <a:p>
                <a:r>
                  <a:rPr lang="en-US">
                    <a:noFill/>
                  </a:rPr>
                  <a:t> </a:t>
                </a:r>
              </a:p>
            </p:txBody>
          </p:sp>
        </mc:Fallback>
      </mc:AlternateContent>
      <p:sp>
        <p:nvSpPr>
          <p:cNvPr id="40" name="Rectangle: Rounded Corners 39">
            <a:extLst>
              <a:ext uri="{FF2B5EF4-FFF2-40B4-BE49-F238E27FC236}">
                <a16:creationId xmlns:a16="http://schemas.microsoft.com/office/drawing/2014/main" id="{2A850A4D-C034-91B9-46F0-C615CA146A0F}"/>
              </a:ext>
            </a:extLst>
          </p:cNvPr>
          <p:cNvSpPr/>
          <p:nvPr/>
        </p:nvSpPr>
        <p:spPr>
          <a:xfrm>
            <a:off x="431184" y="1384300"/>
            <a:ext cx="3213716" cy="746125"/>
          </a:xfrm>
          <a:prstGeom prst="roundRect">
            <a:avLst>
              <a:gd name="adj" fmla="val 11252"/>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778342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5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animBg="1"/>
      <p:bldP spid="36" grpId="0" animBg="1"/>
      <p:bldP spid="37" grpId="0"/>
      <p:bldP spid="3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Adding many trigonometric functions</a:t>
            </a:r>
          </a:p>
        </p:txBody>
      </p:sp>
      <p:pic>
        <p:nvPicPr>
          <p:cNvPr id="3" name="Graphic 2">
            <a:extLst>
              <a:ext uri="{FF2B5EF4-FFF2-40B4-BE49-F238E27FC236}">
                <a16:creationId xmlns:a16="http://schemas.microsoft.com/office/drawing/2014/main" id="{2C651B1A-144E-3299-7E4B-4F5BA93E65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8300" y="342900"/>
            <a:ext cx="755650" cy="755650"/>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C1E21DD-A81C-17DC-4EBB-41120E3D4D52}"/>
                  </a:ext>
                </a:extLst>
              </p:cNvPr>
              <p:cNvSpPr txBox="1"/>
              <p:nvPr/>
            </p:nvSpPr>
            <p:spPr>
              <a:xfrm>
                <a:off x="1585383" y="1108075"/>
                <a:ext cx="9021234" cy="11311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𝐴</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=0</m:t>
                          </m:r>
                        </m:sub>
                        <m:sup>
                          <m:r>
                            <a:rPr lang="de-DE" sz="2400" b="0" i="1" smtClean="0">
                              <a:latin typeface="Cambria Math" panose="02040503050406030204" pitchFamily="18" charset="0"/>
                            </a:rPr>
                            <m:t>𝑁</m:t>
                          </m:r>
                        </m:sup>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4</m:t>
                              </m:r>
                            </m:num>
                            <m:den>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𝑛</m:t>
                                  </m:r>
                                  <m:r>
                                    <a:rPr lang="de-DE" sz="2400" b="0" i="1" smtClean="0">
                                      <a:latin typeface="Cambria Math" panose="02040503050406030204" pitchFamily="18" charset="0"/>
                                    </a:rPr>
                                    <m:t>+1</m:t>
                                  </m:r>
                                </m:e>
                              </m:d>
                              <m:r>
                                <a:rPr lang="de-DE" sz="2400" b="0" i="1" smtClean="0">
                                  <a:latin typeface="Cambria Math" panose="02040503050406030204" pitchFamily="18" charset="0"/>
                                </a:rPr>
                                <m:t>𝜋</m:t>
                              </m:r>
                            </m:den>
                          </m:f>
                          <m:func>
                            <m:funcPr>
                              <m:ctrlPr>
                                <a:rPr lang="de-DE" sz="2400" b="0" i="1" smtClean="0">
                                  <a:latin typeface="Cambria Math" panose="02040503050406030204" pitchFamily="18" charset="0"/>
                                </a:rPr>
                              </m:ctrlPr>
                            </m:funcPr>
                            <m:fName>
                              <m:r>
                                <m:rPr>
                                  <m:sty m:val="p"/>
                                </m:rPr>
                                <a:rPr lang="de-DE" sz="2400" b="0" i="0" smtClean="0">
                                  <a:latin typeface="Cambria Math" panose="02040503050406030204" pitchFamily="18" charset="0"/>
                                </a:rPr>
                                <m:t>sin</m:t>
                              </m:r>
                            </m:fName>
                            <m:e>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𝜋</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𝑛</m:t>
                                      </m:r>
                                      <m:r>
                                        <a:rPr lang="de-DE" sz="2400" b="0" i="1" smtClean="0">
                                          <a:latin typeface="Cambria Math" panose="02040503050406030204" pitchFamily="18" charset="0"/>
                                        </a:rPr>
                                        <m:t>+1</m:t>
                                      </m:r>
                                    </m:e>
                                  </m:d>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𝑡</m:t>
                                      </m:r>
                                    </m:num>
                                    <m:den>
                                      <m:r>
                                        <a:rPr lang="de-DE" sz="2400" b="0" i="1" smtClean="0">
                                          <a:latin typeface="Cambria Math" panose="02040503050406030204" pitchFamily="18" charset="0"/>
                                        </a:rPr>
                                        <m:t>𝑇</m:t>
                                      </m:r>
                                    </m:den>
                                  </m:f>
                                </m:e>
                              </m:d>
                            </m:e>
                          </m:func>
                        </m:e>
                      </m:nary>
                    </m:oMath>
                  </m:oMathPara>
                </a14:m>
                <a:endParaRPr lang="de-DE" sz="2400" b="0" dirty="0"/>
              </a:p>
            </p:txBody>
          </p:sp>
        </mc:Choice>
        <mc:Fallback xmlns="">
          <p:sp>
            <p:nvSpPr>
              <p:cNvPr id="11" name="TextBox 10">
                <a:extLst>
                  <a:ext uri="{FF2B5EF4-FFF2-40B4-BE49-F238E27FC236}">
                    <a16:creationId xmlns:a16="http://schemas.microsoft.com/office/drawing/2014/main" id="{5C1E21DD-A81C-17DC-4EBB-41120E3D4D52}"/>
                  </a:ext>
                </a:extLst>
              </p:cNvPr>
              <p:cNvSpPr txBox="1">
                <a:spLocks noRot="1" noChangeAspect="1" noMove="1" noResize="1" noEditPoints="1" noAdjustHandles="1" noChangeArrowheads="1" noChangeShapeType="1" noTextEdit="1"/>
              </p:cNvSpPr>
              <p:nvPr/>
            </p:nvSpPr>
            <p:spPr>
              <a:xfrm>
                <a:off x="1585383" y="1108075"/>
                <a:ext cx="9021234" cy="1131143"/>
              </a:xfrm>
              <a:prstGeom prst="rect">
                <a:avLst/>
              </a:prstGeom>
              <a:blipFill>
                <a:blip r:embed="rId4"/>
                <a:stretch>
                  <a:fillRect/>
                </a:stretch>
              </a:blipFill>
            </p:spPr>
            <p:txBody>
              <a:bodyPr/>
              <a:lstStyle/>
              <a:p>
                <a:r>
                  <a:rPr lang="en-US">
                    <a:noFill/>
                  </a:rPr>
                  <a:t> </a:t>
                </a:r>
              </a:p>
            </p:txBody>
          </p:sp>
        </mc:Fallback>
      </mc:AlternateContent>
      <p:sp>
        <p:nvSpPr>
          <p:cNvPr id="2" name="Rectangle 1">
            <a:extLst>
              <a:ext uri="{FF2B5EF4-FFF2-40B4-BE49-F238E27FC236}">
                <a16:creationId xmlns:a16="http://schemas.microsoft.com/office/drawing/2014/main" id="{8BFEE2EF-1509-F7C1-6FAB-B97C152F34D4}"/>
              </a:ext>
            </a:extLst>
          </p:cNvPr>
          <p:cNvSpPr/>
          <p:nvPr/>
        </p:nvSpPr>
        <p:spPr>
          <a:xfrm>
            <a:off x="996950" y="2197100"/>
            <a:ext cx="10769600" cy="4538132"/>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1388535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8D93FA5D-805E-EBA6-7549-02A67D45D074}"/>
              </a:ext>
            </a:extLst>
          </p:cNvPr>
          <p:cNvSpPr/>
          <p:nvPr/>
        </p:nvSpPr>
        <p:spPr>
          <a:xfrm>
            <a:off x="431183" y="2565886"/>
            <a:ext cx="6198217" cy="3301999"/>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DFT/IDFT in </a:t>
            </a:r>
            <a:r>
              <a:rPr lang="en-US" dirty="0" err="1"/>
              <a:t>SageMath</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sp>
        <p:nvSpPr>
          <p:cNvPr id="24" name="TextBox 23">
            <a:extLst>
              <a:ext uri="{FF2B5EF4-FFF2-40B4-BE49-F238E27FC236}">
                <a16:creationId xmlns:a16="http://schemas.microsoft.com/office/drawing/2014/main" id="{459C37BC-05B9-44A5-CE6D-9DB9586F60A3}"/>
              </a:ext>
            </a:extLst>
          </p:cNvPr>
          <p:cNvSpPr txBox="1"/>
          <p:nvPr/>
        </p:nvSpPr>
        <p:spPr>
          <a:xfrm>
            <a:off x="483252" y="2686540"/>
            <a:ext cx="6101698" cy="3046988"/>
          </a:xfrm>
          <a:prstGeom prst="rect">
            <a:avLst/>
          </a:prstGeom>
          <a:noFill/>
        </p:spPr>
        <p:txBody>
          <a:bodyPr wrap="square">
            <a:spAutoFit/>
          </a:bodyPr>
          <a:lstStyle/>
          <a:p>
            <a:r>
              <a:rPr lang="de-DE" sz="2400" b="0" dirty="0" err="1">
                <a:solidFill>
                  <a:srgbClr val="FF7B72"/>
                </a:solidFill>
                <a:effectLst/>
                <a:latin typeface="Fira Code" panose="020B0809050000020004" pitchFamily="49" charset="0"/>
              </a:rPr>
              <a:t>def</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dft</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D2A8FF"/>
                </a:solidFill>
                <a:effectLst/>
                <a:latin typeface="Fira Code" panose="020B0809050000020004" pitchFamily="49" charset="0"/>
              </a:rPr>
              <a:t>len</a:t>
            </a:r>
            <a:r>
              <a:rPr lang="de-DE" sz="2400" b="0" dirty="0">
                <a:solidFill>
                  <a:srgbClr val="E6EDF3"/>
                </a:solidFill>
                <a:effectLst/>
                <a:latin typeface="Fira Code" panose="020B0809050000020004" pitchFamily="49" charset="0"/>
              </a:rPr>
              <a:t>(</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n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a:t>
            </a:r>
            <a:r>
              <a:rPr lang="de-DE" sz="2400" b="0" dirty="0" err="1">
                <a:solidFill>
                  <a:srgbClr val="D2A8FF"/>
                </a:solidFill>
                <a:effectLst/>
                <a:latin typeface="Fira Code" panose="020B0809050000020004" pitchFamily="49" charset="0"/>
              </a:rPr>
              <a:t>arange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n.</a:t>
            </a:r>
            <a:r>
              <a:rPr lang="de-DE" sz="2400" b="0" dirty="0" err="1">
                <a:solidFill>
                  <a:srgbClr val="D2A8FF"/>
                </a:solidFill>
                <a:effectLst/>
                <a:latin typeface="Fira Code" panose="020B0809050000020004" pitchFamily="49" charset="0"/>
              </a:rPr>
              <a:t>reshape</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N</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1</a:t>
            </a:r>
            <a:r>
              <a:rPr lang="de-DE" sz="2400" b="0" dirty="0">
                <a:solidFill>
                  <a:srgbClr val="E6EDF3"/>
                </a:solidFill>
                <a:effectLst/>
                <a:latin typeface="Fira Code" panose="020B0809050000020004" pitchFamily="49" charset="0"/>
              </a:rPr>
              <a:t>))</a:t>
            </a: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79C0FF"/>
                </a:solidFill>
                <a:effectLst/>
                <a:latin typeface="Fira Code" panose="020B0809050000020004" pitchFamily="49" charset="0"/>
              </a:rPr>
              <a:t>2</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i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E6EDF3"/>
                </a:solidFill>
                <a:effectLst/>
                <a:latin typeface="Fira Code" panose="020B0809050000020004" pitchFamily="49" charset="0"/>
              </a:rPr>
              <a:t>pi</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n </a:t>
            </a:r>
            <a:r>
              <a:rPr lang="de-DE" sz="2400" b="0" dirty="0">
                <a:solidFill>
                  <a:srgbClr val="79C0FF"/>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k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N</a:t>
            </a:r>
            <a:endParaRPr lang="de-DE" sz="2400" b="0" dirty="0">
              <a:solidFill>
                <a:srgbClr val="E6EDF3"/>
              </a:solidFill>
              <a:effectLst/>
              <a:latin typeface="Fira Code" panose="020B0809050000020004" pitchFamily="49" charset="0"/>
            </a:endParaRPr>
          </a:p>
          <a:p>
            <a:r>
              <a:rPr lang="de-DE" sz="2400" b="0" dirty="0">
                <a:solidFill>
                  <a:srgbClr val="E6EDF3"/>
                </a:solidFill>
                <a:effectLst/>
                <a:latin typeface="Fira Code" panose="020B0809050000020004" pitchFamily="49" charset="0"/>
              </a:rPr>
              <a:t>    </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7B72"/>
                </a:solidFill>
                <a:effectLst/>
                <a:latin typeface="Fira Code" panose="020B0809050000020004" pitchFamily="49" charset="0"/>
              </a:rPr>
              <a:t>=</a:t>
            </a:r>
            <a:r>
              <a:rPr lang="de-DE" sz="2400" b="0" dirty="0">
                <a:solidFill>
                  <a:srgbClr val="E6EDF3"/>
                </a:solidFill>
                <a:effectLst/>
                <a:latin typeface="Fira Code" panose="020B0809050000020004" pitchFamily="49" charset="0"/>
              </a:rPr>
              <a:t> </a:t>
            </a:r>
            <a:r>
              <a:rPr lang="de-DE" sz="2400" b="0" dirty="0" err="1">
                <a:solidFill>
                  <a:srgbClr val="FFA657"/>
                </a:solidFill>
                <a:effectLst/>
                <a:latin typeface="Fira Code" panose="020B0809050000020004" pitchFamily="49" charset="0"/>
              </a:rPr>
              <a:t>np</a:t>
            </a:r>
            <a:r>
              <a:rPr lang="de-DE" sz="2400" b="0" dirty="0" err="1">
                <a:solidFill>
                  <a:srgbClr val="E6EDF3"/>
                </a:solidFill>
                <a:effectLst/>
                <a:latin typeface="Fira Code" panose="020B0809050000020004" pitchFamily="49" charset="0"/>
              </a:rPr>
              <a:t>.exp</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M</a:t>
            </a:r>
            <a:r>
              <a:rPr lang="de-DE" sz="2400" b="0" dirty="0">
                <a:solidFill>
                  <a:srgbClr val="E6EDF3"/>
                </a:solidFill>
                <a:effectLst/>
                <a:latin typeface="Fira Code" panose="020B0809050000020004" pitchFamily="49" charset="0"/>
              </a:rPr>
              <a:t>)</a:t>
            </a:r>
          </a:p>
          <a:p>
            <a:br>
              <a:rPr lang="de-DE" sz="2400" b="0" dirty="0">
                <a:solidFill>
                  <a:srgbClr val="E6EDF3"/>
                </a:solidFill>
                <a:effectLst/>
                <a:latin typeface="Fira Code" panose="020B0809050000020004" pitchFamily="49" charset="0"/>
              </a:rPr>
            </a:br>
            <a:r>
              <a:rPr lang="de-DE" sz="2400" b="0" dirty="0">
                <a:solidFill>
                  <a:srgbClr val="E6EDF3"/>
                </a:solidFill>
                <a:effectLst/>
                <a:latin typeface="Fira Code" panose="020B0809050000020004" pitchFamily="49" charset="0"/>
              </a:rPr>
              <a:t>    </a:t>
            </a:r>
            <a:r>
              <a:rPr lang="de-DE" sz="2400" b="0" dirty="0" err="1">
                <a:solidFill>
                  <a:srgbClr val="FF7B72"/>
                </a:solidFill>
                <a:effectLst/>
                <a:latin typeface="Fira Code" panose="020B0809050000020004" pitchFamily="49" charset="0"/>
              </a:rPr>
              <a:t>return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np</a:t>
            </a:r>
            <a:r>
              <a:rPr lang="de-DE" sz="2400" b="0" dirty="0">
                <a:solidFill>
                  <a:srgbClr val="E6EDF3"/>
                </a:solidFill>
                <a:effectLst/>
                <a:latin typeface="Fira Code" panose="020B0809050000020004" pitchFamily="49" charset="0"/>
              </a:rPr>
              <a:t>.</a:t>
            </a:r>
            <a:r>
              <a:rPr lang="de-DE" sz="2400" b="0" dirty="0">
                <a:solidFill>
                  <a:srgbClr val="D2A8FF"/>
                </a:solidFill>
                <a:effectLst/>
                <a:latin typeface="Fira Code" panose="020B0809050000020004" pitchFamily="49" charset="0"/>
              </a:rPr>
              <a:t>dot</a:t>
            </a:r>
            <a:r>
              <a:rPr lang="de-DE" sz="2400" b="0" dirty="0">
                <a:solidFill>
                  <a:srgbClr val="E6EDF3"/>
                </a:solidFill>
                <a:effectLst/>
                <a:latin typeface="Fira Code" panose="020B0809050000020004" pitchFamily="49" charset="0"/>
              </a:rPr>
              <a:t>(</a:t>
            </a:r>
            <a:r>
              <a:rPr lang="de-DE" sz="2400" b="0" dirty="0">
                <a:solidFill>
                  <a:srgbClr val="79C0FF"/>
                </a:solidFill>
                <a:effectLst/>
                <a:latin typeface="Fira Code" panose="020B0809050000020004" pitchFamily="49" charset="0"/>
              </a:rPr>
              <a:t>F_N</a:t>
            </a:r>
            <a:r>
              <a:rPr lang="de-DE" sz="2400" b="0" dirty="0">
                <a:solidFill>
                  <a:srgbClr val="E6EDF3"/>
                </a:solidFill>
                <a:effectLst/>
                <a:latin typeface="Fira Code" panose="020B0809050000020004" pitchFamily="49" charset="0"/>
              </a:rPr>
              <a:t>, </a:t>
            </a:r>
            <a:r>
              <a:rPr lang="de-DE" sz="2400" b="0" dirty="0">
                <a:solidFill>
                  <a:srgbClr val="FFA657"/>
                </a:solidFill>
                <a:effectLst/>
                <a:latin typeface="Fira Code" panose="020B0809050000020004" pitchFamily="49" charset="0"/>
              </a:rPr>
              <a:t>x</a:t>
            </a:r>
            <a:r>
              <a:rPr lang="de-DE" sz="2400" b="0" dirty="0">
                <a:solidFill>
                  <a:srgbClr val="E6EDF3"/>
                </a:solidFill>
                <a:effectLst/>
                <a:latin typeface="Fira Code" panose="020B0809050000020004" pitchFamily="49" charset="0"/>
              </a:rPr>
              <a: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5695549-5A83-8600-1334-4A8110CFD530}"/>
                  </a:ext>
                </a:extLst>
              </p:cNvPr>
              <p:cNvSpPr txBox="1"/>
              <p:nvPr/>
            </p:nvSpPr>
            <p:spPr>
              <a:xfrm>
                <a:off x="551835" y="1496017"/>
                <a:ext cx="3001078" cy="50738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600" b="0" i="1" smtClean="0">
                              <a:latin typeface="Cambria Math" panose="02040503050406030204" pitchFamily="18" charset="0"/>
                            </a:rPr>
                          </m:ctrlPr>
                        </m:sSubPr>
                        <m:e>
                          <m:d>
                            <m:dPr>
                              <m:ctrlPr>
                                <a:rPr lang="de-DE" sz="2600" b="0" i="1" smtClean="0">
                                  <a:latin typeface="Cambria Math" panose="02040503050406030204" pitchFamily="18" charset="0"/>
                                </a:rPr>
                              </m:ctrlPr>
                            </m:dPr>
                            <m:e>
                              <m:sSub>
                                <m:sSubPr>
                                  <m:ctrlPr>
                                    <a:rPr lang="de-DE" sz="2600" b="0" i="1" smtClean="0">
                                      <a:latin typeface="Cambria Math" panose="02040503050406030204" pitchFamily="18" charset="0"/>
                                    </a:rPr>
                                  </m:ctrlPr>
                                </m:sSubPr>
                                <m:e>
                                  <m:r>
                                    <a:rPr lang="de-DE" sz="2600" b="0" i="1" smtClean="0">
                                      <a:latin typeface="Cambria Math" panose="02040503050406030204" pitchFamily="18" charset="0"/>
                                    </a:rPr>
                                    <m:t>𝐹</m:t>
                                  </m:r>
                                </m:e>
                                <m:sub>
                                  <m:r>
                                    <a:rPr lang="de-DE" sz="2600" b="0" i="1" smtClean="0">
                                      <a:latin typeface="Cambria Math" panose="02040503050406030204" pitchFamily="18" charset="0"/>
                                    </a:rPr>
                                    <m:t>𝑁</m:t>
                                  </m:r>
                                </m:sub>
                              </m:sSub>
                            </m:e>
                          </m:d>
                        </m:e>
                        <m:sub>
                          <m:r>
                            <a:rPr lang="de-DE" sz="2600" b="0" i="1" smtClean="0">
                              <a:latin typeface="Cambria Math" panose="02040503050406030204" pitchFamily="18" charset="0"/>
                            </a:rPr>
                            <m:t>𝑛𝑘</m:t>
                          </m:r>
                        </m:sub>
                      </m:sSub>
                      <m:r>
                        <a:rPr lang="de-DE" sz="2600" b="0" i="1" smtClean="0">
                          <a:latin typeface="Cambria Math" panose="02040503050406030204" pitchFamily="18" charset="0"/>
                        </a:rPr>
                        <m:t> ~</m:t>
                      </m:r>
                      <m:sSup>
                        <m:sSupPr>
                          <m:ctrlPr>
                            <a:rPr lang="de-DE" sz="2600" b="0" i="1" smtClean="0">
                              <a:latin typeface="Cambria Math" panose="02040503050406030204" pitchFamily="18" charset="0"/>
                            </a:rPr>
                          </m:ctrlPr>
                        </m:sSupPr>
                        <m:e>
                          <m:r>
                            <a:rPr lang="de-DE" sz="2600" b="0" i="1" smtClean="0">
                              <a:latin typeface="Cambria Math" panose="02040503050406030204" pitchFamily="18" charset="0"/>
                            </a:rPr>
                            <m:t> </m:t>
                          </m:r>
                          <m:r>
                            <a:rPr lang="de-DE" sz="2600" b="0" i="1" smtClean="0">
                              <a:latin typeface="Cambria Math" panose="02040503050406030204" pitchFamily="18" charset="0"/>
                            </a:rPr>
                            <m:t>𝑒</m:t>
                          </m:r>
                        </m:e>
                        <m:sup>
                          <m:r>
                            <a:rPr lang="de-DE" sz="2600" b="0" i="1" smtClean="0">
                              <a:latin typeface="Cambria Math" panose="02040503050406030204" pitchFamily="18" charset="0"/>
                            </a:rPr>
                            <m:t>−2</m:t>
                          </m:r>
                          <m:r>
                            <a:rPr lang="de-DE" sz="2600" b="0" i="1" smtClean="0">
                              <a:latin typeface="Cambria Math" panose="02040503050406030204" pitchFamily="18" charset="0"/>
                            </a:rPr>
                            <m:t>𝜋</m:t>
                          </m:r>
                          <m:r>
                            <a:rPr lang="de-DE" sz="2600" b="0" i="1" smtClean="0">
                              <a:latin typeface="Cambria Math" panose="02040503050406030204" pitchFamily="18" charset="0"/>
                            </a:rPr>
                            <m:t>𝑖𝑛𝑘</m:t>
                          </m:r>
                          <m:r>
                            <a:rPr lang="de-DE" sz="2600" b="0" i="1" smtClean="0">
                              <a:latin typeface="Cambria Math" panose="02040503050406030204" pitchFamily="18" charset="0"/>
                            </a:rPr>
                            <m:t>/</m:t>
                          </m:r>
                          <m:r>
                            <a:rPr lang="de-DE" sz="2600" b="0" i="1" smtClean="0">
                              <a:latin typeface="Cambria Math" panose="02040503050406030204" pitchFamily="18" charset="0"/>
                            </a:rPr>
                            <m:t>𝑁</m:t>
                          </m:r>
                        </m:sup>
                      </m:sSup>
                    </m:oMath>
                  </m:oMathPara>
                </a14:m>
                <a:endParaRPr lang="en-US" sz="2600" dirty="0"/>
              </a:p>
            </p:txBody>
          </p:sp>
        </mc:Choice>
        <mc:Fallback xmlns="">
          <p:sp>
            <p:nvSpPr>
              <p:cNvPr id="9" name="TextBox 8">
                <a:extLst>
                  <a:ext uri="{FF2B5EF4-FFF2-40B4-BE49-F238E27FC236}">
                    <a16:creationId xmlns:a16="http://schemas.microsoft.com/office/drawing/2014/main" id="{B5695549-5A83-8600-1334-4A8110CFD530}"/>
                  </a:ext>
                </a:extLst>
              </p:cNvPr>
              <p:cNvSpPr txBox="1">
                <a:spLocks noRot="1" noChangeAspect="1" noMove="1" noResize="1" noEditPoints="1" noAdjustHandles="1" noChangeArrowheads="1" noChangeShapeType="1" noTextEdit="1"/>
              </p:cNvSpPr>
              <p:nvPr/>
            </p:nvSpPr>
            <p:spPr>
              <a:xfrm>
                <a:off x="551835" y="1496017"/>
                <a:ext cx="3001078" cy="507383"/>
              </a:xfrm>
              <a:prstGeom prst="rect">
                <a:avLst/>
              </a:prstGeom>
              <a:blipFill>
                <a:blip r:embed="rId5"/>
                <a:stretch>
                  <a:fillRect/>
                </a:stretch>
              </a:blipFill>
            </p:spPr>
            <p:txBody>
              <a:bodyPr/>
              <a:lstStyle/>
              <a:p>
                <a:r>
                  <a:rPr lang="en-US">
                    <a:noFill/>
                  </a:rPr>
                  <a:t> </a:t>
                </a:r>
              </a:p>
            </p:txBody>
          </p:sp>
        </mc:Fallback>
      </mc:AlternateContent>
      <p:sp>
        <p:nvSpPr>
          <p:cNvPr id="10" name="Rectangle: Rounded Corners 9">
            <a:extLst>
              <a:ext uri="{FF2B5EF4-FFF2-40B4-BE49-F238E27FC236}">
                <a16:creationId xmlns:a16="http://schemas.microsoft.com/office/drawing/2014/main" id="{22C41C1A-F8F1-FEFA-0818-7F216B7C554D}"/>
              </a:ext>
            </a:extLst>
          </p:cNvPr>
          <p:cNvSpPr/>
          <p:nvPr/>
        </p:nvSpPr>
        <p:spPr>
          <a:xfrm>
            <a:off x="431184" y="1384300"/>
            <a:ext cx="3213716" cy="746125"/>
          </a:xfrm>
          <a:prstGeom prst="roundRect">
            <a:avLst>
              <a:gd name="adj" fmla="val 11252"/>
            </a:avLst>
          </a:prstGeom>
          <a:noFill/>
          <a:ln w="19050">
            <a:solidFill>
              <a:schemeClr val="accent5">
                <a:lumMod val="20000"/>
                <a:lumOff val="80000"/>
              </a:schemeClr>
            </a:solidFill>
          </a:ln>
          <a:effectLst>
            <a:glow rad="63500">
              <a:schemeClr val="accent4">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38332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solidFill>
                  <a:prstClr val="white"/>
                </a:solidFill>
              </a:rPr>
              <a:t>Low-pass filter </a:t>
            </a:r>
            <a:r>
              <a:rPr lang="en-US" sz="2400" dirty="0">
                <a:solidFill>
                  <a:prstClr val="white"/>
                </a:solidFill>
              </a:rPr>
              <a:t>(only let low frequencies pass)</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grpSp>
        <p:nvGrpSpPr>
          <p:cNvPr id="29" name="Group 28">
            <a:extLst>
              <a:ext uri="{FF2B5EF4-FFF2-40B4-BE49-F238E27FC236}">
                <a16:creationId xmlns:a16="http://schemas.microsoft.com/office/drawing/2014/main" id="{75C293A5-F6E0-D8C7-BDD6-88C7CD3CB9B0}"/>
              </a:ext>
            </a:extLst>
          </p:cNvPr>
          <p:cNvGrpSpPr/>
          <p:nvPr/>
        </p:nvGrpSpPr>
        <p:grpSpPr>
          <a:xfrm>
            <a:off x="7700172" y="2770746"/>
            <a:ext cx="2445367" cy="1371605"/>
            <a:chOff x="7607808" y="2770746"/>
            <a:chExt cx="2445367" cy="1371605"/>
          </a:xfrm>
        </p:grpSpPr>
        <p:sp>
          <p:nvSpPr>
            <p:cNvPr id="9" name="Rectangle: Rounded Corners 8">
              <a:extLst>
                <a:ext uri="{FF2B5EF4-FFF2-40B4-BE49-F238E27FC236}">
                  <a16:creationId xmlns:a16="http://schemas.microsoft.com/office/drawing/2014/main" id="{48A5C28F-8845-439C-A1F5-8E3A06F8BB8E}"/>
                </a:ext>
              </a:extLst>
            </p:cNvPr>
            <p:cNvSpPr/>
            <p:nvPr/>
          </p:nvSpPr>
          <p:spPr>
            <a:xfrm>
              <a:off x="7607808" y="2770746"/>
              <a:ext cx="2445367" cy="1371605"/>
            </a:xfrm>
            <a:prstGeom prst="roundRect">
              <a:avLst>
                <a:gd name="adj" fmla="val 5016"/>
              </a:avLst>
            </a:prstGeom>
            <a:solidFill>
              <a:schemeClr val="accent5">
                <a:lumMod val="50000"/>
              </a:schemeClr>
            </a:solidFill>
            <a:ln w="1905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1A306D9-5584-DE20-4998-4BB18CE5C19F}"/>
                </a:ext>
              </a:extLst>
            </p:cNvPr>
            <p:cNvSpPr txBox="1"/>
            <p:nvPr/>
          </p:nvSpPr>
          <p:spPr>
            <a:xfrm>
              <a:off x="7753487" y="2856383"/>
              <a:ext cx="2154007" cy="1200329"/>
            </a:xfrm>
            <a:prstGeom prst="rect">
              <a:avLst/>
            </a:prstGeom>
            <a:noFill/>
          </p:spPr>
          <p:txBody>
            <a:bodyPr wrap="square" rtlCol="0">
              <a:spAutoFit/>
            </a:bodyPr>
            <a:lstStyle/>
            <a:p>
              <a:pPr algn="ctr"/>
              <a:r>
                <a:rPr lang="en-US" sz="3600" b="1" dirty="0"/>
                <a:t>frequency</a:t>
              </a:r>
              <a:br>
                <a:rPr lang="en-US" sz="3600" b="1" dirty="0"/>
              </a:br>
              <a:r>
                <a:rPr lang="en-US" sz="3600" b="1" dirty="0"/>
                <a:t>domain</a:t>
              </a:r>
              <a:endParaRPr lang="en-US" b="1" dirty="0"/>
            </a:p>
          </p:txBody>
        </p:sp>
      </p:grpSp>
      <p:cxnSp>
        <p:nvCxnSpPr>
          <p:cNvPr id="12" name="Straight Arrow Connector 11">
            <a:extLst>
              <a:ext uri="{FF2B5EF4-FFF2-40B4-BE49-F238E27FC236}">
                <a16:creationId xmlns:a16="http://schemas.microsoft.com/office/drawing/2014/main" id="{A735657E-D2A9-CBFF-5E1F-5B92EE2F1D1D}"/>
              </a:ext>
            </a:extLst>
          </p:cNvPr>
          <p:cNvCxnSpPr>
            <a:cxnSpLocks/>
          </p:cNvCxnSpPr>
          <p:nvPr/>
        </p:nvCxnSpPr>
        <p:spPr>
          <a:xfrm>
            <a:off x="5263325" y="3246122"/>
            <a:ext cx="1574510" cy="0"/>
          </a:xfrm>
          <a:prstGeom prst="straightConnector1">
            <a:avLst/>
          </a:prstGeom>
          <a:ln w="31750" cap="rnd">
            <a:round/>
            <a:tailEnd type="triangle" w="lg" len="lg"/>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FDE0901E-C62D-72FC-4F60-6D3423E9524D}"/>
              </a:ext>
            </a:extLst>
          </p:cNvPr>
          <p:cNvCxnSpPr>
            <a:cxnSpLocks/>
          </p:cNvCxnSpPr>
          <p:nvPr/>
        </p:nvCxnSpPr>
        <p:spPr>
          <a:xfrm rot="10800000">
            <a:off x="5263325" y="3554407"/>
            <a:ext cx="1574510" cy="0"/>
          </a:xfrm>
          <a:prstGeom prst="straightConnector1">
            <a:avLst/>
          </a:prstGeom>
          <a:ln w="31750" cap="rnd">
            <a:round/>
            <a:tailEnd type="triangle" w="lg" len="lg"/>
          </a:ln>
        </p:spPr>
        <p:style>
          <a:lnRef idx="1">
            <a:schemeClr val="accent5"/>
          </a:lnRef>
          <a:fillRef idx="0">
            <a:schemeClr val="accent5"/>
          </a:fillRef>
          <a:effectRef idx="0">
            <a:schemeClr val="accent5"/>
          </a:effectRef>
          <a:fontRef idx="minor">
            <a:schemeClr val="tx1"/>
          </a:fontRef>
        </p:style>
      </p:cxnSp>
      <p:sp>
        <p:nvSpPr>
          <p:cNvPr id="15" name="TextBox 14">
            <a:extLst>
              <a:ext uri="{FF2B5EF4-FFF2-40B4-BE49-F238E27FC236}">
                <a16:creationId xmlns:a16="http://schemas.microsoft.com/office/drawing/2014/main" id="{CF98E5B4-1366-183B-B5CF-1DF93537CE2A}"/>
              </a:ext>
            </a:extLst>
          </p:cNvPr>
          <p:cNvSpPr txBox="1"/>
          <p:nvPr/>
        </p:nvSpPr>
        <p:spPr>
          <a:xfrm>
            <a:off x="5780879" y="2707768"/>
            <a:ext cx="665567" cy="461665"/>
          </a:xfrm>
          <a:prstGeom prst="rect">
            <a:avLst/>
          </a:prstGeom>
          <a:noFill/>
        </p:spPr>
        <p:txBody>
          <a:bodyPr wrap="none" rtlCol="0">
            <a:spAutoFit/>
          </a:bodyPr>
          <a:lstStyle/>
          <a:p>
            <a:r>
              <a:rPr lang="en-US" sz="2400" dirty="0">
                <a:solidFill>
                  <a:schemeClr val="accent5"/>
                </a:solidFill>
              </a:rPr>
              <a:t>DFT</a:t>
            </a:r>
          </a:p>
        </p:txBody>
      </p:sp>
      <p:sp>
        <p:nvSpPr>
          <p:cNvPr id="16" name="TextBox 15">
            <a:extLst>
              <a:ext uri="{FF2B5EF4-FFF2-40B4-BE49-F238E27FC236}">
                <a16:creationId xmlns:a16="http://schemas.microsoft.com/office/drawing/2014/main" id="{D494B6D4-6FD4-FD19-3C8B-1F15BA60DBDE}"/>
              </a:ext>
            </a:extLst>
          </p:cNvPr>
          <p:cNvSpPr txBox="1"/>
          <p:nvPr/>
        </p:nvSpPr>
        <p:spPr>
          <a:xfrm>
            <a:off x="5724744" y="3595047"/>
            <a:ext cx="742511" cy="461665"/>
          </a:xfrm>
          <a:prstGeom prst="rect">
            <a:avLst/>
          </a:prstGeom>
          <a:noFill/>
        </p:spPr>
        <p:txBody>
          <a:bodyPr wrap="none" rtlCol="0">
            <a:spAutoFit/>
          </a:bodyPr>
          <a:lstStyle/>
          <a:p>
            <a:r>
              <a:rPr lang="en-US" sz="2400" dirty="0">
                <a:solidFill>
                  <a:schemeClr val="accent5"/>
                </a:solidFill>
              </a:rPr>
              <a:t>IDFT</a:t>
            </a:r>
          </a:p>
        </p:txBody>
      </p:sp>
      <p:sp>
        <p:nvSpPr>
          <p:cNvPr id="17" name="TextBox 16">
            <a:extLst>
              <a:ext uri="{FF2B5EF4-FFF2-40B4-BE49-F238E27FC236}">
                <a16:creationId xmlns:a16="http://schemas.microsoft.com/office/drawing/2014/main" id="{60A7C34D-A010-6A6B-DA54-1CF11D9C3F93}"/>
              </a:ext>
            </a:extLst>
          </p:cNvPr>
          <p:cNvSpPr txBox="1"/>
          <p:nvPr/>
        </p:nvSpPr>
        <p:spPr>
          <a:xfrm>
            <a:off x="7700172" y="4287411"/>
            <a:ext cx="3751652" cy="830997"/>
          </a:xfrm>
          <a:prstGeom prst="rect">
            <a:avLst/>
          </a:prstGeom>
          <a:noFill/>
        </p:spPr>
        <p:txBody>
          <a:bodyPr wrap="square" rtlCol="0">
            <a:spAutoFit/>
          </a:bodyPr>
          <a:lstStyle/>
          <a:p>
            <a:r>
              <a:rPr lang="en-US" sz="2400" dirty="0"/>
              <a:t>Manipulate sounds by changing the frequencies.</a:t>
            </a:r>
          </a:p>
        </p:txBody>
      </p:sp>
      <p:sp>
        <p:nvSpPr>
          <p:cNvPr id="18" name="TextBox 17">
            <a:extLst>
              <a:ext uri="{FF2B5EF4-FFF2-40B4-BE49-F238E27FC236}">
                <a16:creationId xmlns:a16="http://schemas.microsoft.com/office/drawing/2014/main" id="{21FA2674-274E-3155-4B59-C237F5867CFB}"/>
              </a:ext>
            </a:extLst>
          </p:cNvPr>
          <p:cNvSpPr txBox="1"/>
          <p:nvPr/>
        </p:nvSpPr>
        <p:spPr>
          <a:xfrm>
            <a:off x="1958727" y="4292917"/>
            <a:ext cx="2165802" cy="461665"/>
          </a:xfrm>
          <a:prstGeom prst="rect">
            <a:avLst/>
          </a:prstGeom>
          <a:noFill/>
        </p:spPr>
        <p:txBody>
          <a:bodyPr wrap="square" rtlCol="0">
            <a:spAutoFit/>
          </a:bodyPr>
          <a:lstStyle/>
          <a:p>
            <a:r>
              <a:rPr lang="en-US" sz="2400" dirty="0"/>
              <a:t>Play the sound.</a:t>
            </a:r>
          </a:p>
        </p:txBody>
      </p:sp>
      <p:grpSp>
        <p:nvGrpSpPr>
          <p:cNvPr id="30" name="Group 29">
            <a:extLst>
              <a:ext uri="{FF2B5EF4-FFF2-40B4-BE49-F238E27FC236}">
                <a16:creationId xmlns:a16="http://schemas.microsoft.com/office/drawing/2014/main" id="{17B5E429-C29C-B1AD-CCDD-1D8DE6CE4F50}"/>
              </a:ext>
            </a:extLst>
          </p:cNvPr>
          <p:cNvGrpSpPr/>
          <p:nvPr/>
        </p:nvGrpSpPr>
        <p:grpSpPr>
          <a:xfrm>
            <a:off x="2046461" y="2770744"/>
            <a:ext cx="2445367" cy="1371605"/>
            <a:chOff x="7607808" y="2770746"/>
            <a:chExt cx="2445367" cy="1371605"/>
          </a:xfrm>
        </p:grpSpPr>
        <p:sp>
          <p:nvSpPr>
            <p:cNvPr id="31" name="Rectangle: Rounded Corners 30">
              <a:extLst>
                <a:ext uri="{FF2B5EF4-FFF2-40B4-BE49-F238E27FC236}">
                  <a16:creationId xmlns:a16="http://schemas.microsoft.com/office/drawing/2014/main" id="{9EEFCD6A-3800-80A5-BDE4-F56AA82E1FA2}"/>
                </a:ext>
              </a:extLst>
            </p:cNvPr>
            <p:cNvSpPr/>
            <p:nvPr/>
          </p:nvSpPr>
          <p:spPr>
            <a:xfrm>
              <a:off x="7607808" y="2770746"/>
              <a:ext cx="2445367" cy="1371605"/>
            </a:xfrm>
            <a:prstGeom prst="roundRect">
              <a:avLst>
                <a:gd name="adj" fmla="val 5016"/>
              </a:avLst>
            </a:prstGeom>
            <a:solidFill>
              <a:schemeClr val="accent5">
                <a:lumMod val="50000"/>
              </a:schemeClr>
            </a:solidFill>
            <a:ln w="1905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DAB106C5-6AE3-2E83-1D42-628001045C75}"/>
                </a:ext>
              </a:extLst>
            </p:cNvPr>
            <p:cNvSpPr txBox="1"/>
            <p:nvPr/>
          </p:nvSpPr>
          <p:spPr>
            <a:xfrm>
              <a:off x="7753487" y="2856383"/>
              <a:ext cx="2154007" cy="1200329"/>
            </a:xfrm>
            <a:prstGeom prst="rect">
              <a:avLst/>
            </a:prstGeom>
            <a:noFill/>
          </p:spPr>
          <p:txBody>
            <a:bodyPr wrap="square" rtlCol="0">
              <a:spAutoFit/>
            </a:bodyPr>
            <a:lstStyle/>
            <a:p>
              <a:pPr algn="ctr"/>
              <a:r>
                <a:rPr lang="en-US" sz="3600" b="1" dirty="0"/>
                <a:t>time</a:t>
              </a:r>
              <a:br>
                <a:rPr lang="en-US" sz="3600" b="1" dirty="0"/>
              </a:br>
              <a:r>
                <a:rPr lang="en-US" sz="3600" b="1" dirty="0"/>
                <a:t>domain</a:t>
              </a:r>
              <a:endParaRPr lang="en-US" b="1" dirty="0"/>
            </a:p>
          </p:txBody>
        </p:sp>
      </p:grpSp>
    </p:spTree>
    <p:extLst>
      <p:ext uri="{BB962C8B-B14F-4D97-AF65-F5344CB8AC3E}">
        <p14:creationId xmlns:p14="http://schemas.microsoft.com/office/powerpoint/2010/main" val="834025671"/>
      </p:ext>
    </p:extLst>
  </p:cSld>
  <p:clrMapOvr>
    <a:masterClrMapping/>
  </p:clrMapOvr>
  <p:transition spd="med">
    <p:split orient="vert"/>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Low-pass filter </a:t>
            </a:r>
            <a:r>
              <a:rPr lang="en-US" sz="2400" dirty="0"/>
              <a:t>(only let low frequencies pass)</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grpSp>
        <p:nvGrpSpPr>
          <p:cNvPr id="29" name="Group 28">
            <a:extLst>
              <a:ext uri="{FF2B5EF4-FFF2-40B4-BE49-F238E27FC236}">
                <a16:creationId xmlns:a16="http://schemas.microsoft.com/office/drawing/2014/main" id="{75C293A5-F6E0-D8C7-BDD6-88C7CD3CB9B0}"/>
              </a:ext>
            </a:extLst>
          </p:cNvPr>
          <p:cNvGrpSpPr/>
          <p:nvPr/>
        </p:nvGrpSpPr>
        <p:grpSpPr>
          <a:xfrm>
            <a:off x="7700172" y="1354696"/>
            <a:ext cx="2445367" cy="1371605"/>
            <a:chOff x="7607808" y="2770746"/>
            <a:chExt cx="2445367" cy="1371605"/>
          </a:xfrm>
        </p:grpSpPr>
        <p:sp>
          <p:nvSpPr>
            <p:cNvPr id="9" name="Rectangle: Rounded Corners 8">
              <a:extLst>
                <a:ext uri="{FF2B5EF4-FFF2-40B4-BE49-F238E27FC236}">
                  <a16:creationId xmlns:a16="http://schemas.microsoft.com/office/drawing/2014/main" id="{48A5C28F-8845-439C-A1F5-8E3A06F8BB8E}"/>
                </a:ext>
              </a:extLst>
            </p:cNvPr>
            <p:cNvSpPr/>
            <p:nvPr/>
          </p:nvSpPr>
          <p:spPr>
            <a:xfrm>
              <a:off x="7607808" y="2770746"/>
              <a:ext cx="2445367" cy="1371605"/>
            </a:xfrm>
            <a:prstGeom prst="roundRect">
              <a:avLst>
                <a:gd name="adj" fmla="val 5016"/>
              </a:avLst>
            </a:prstGeom>
            <a:solidFill>
              <a:schemeClr val="accent5">
                <a:lumMod val="50000"/>
              </a:schemeClr>
            </a:solidFill>
            <a:ln w="1905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1A306D9-5584-DE20-4998-4BB18CE5C19F}"/>
                </a:ext>
              </a:extLst>
            </p:cNvPr>
            <p:cNvSpPr txBox="1"/>
            <p:nvPr/>
          </p:nvSpPr>
          <p:spPr>
            <a:xfrm>
              <a:off x="7753487" y="2856383"/>
              <a:ext cx="2154007" cy="1200329"/>
            </a:xfrm>
            <a:prstGeom prst="rect">
              <a:avLst/>
            </a:prstGeom>
            <a:noFill/>
          </p:spPr>
          <p:txBody>
            <a:bodyPr wrap="square" rtlCol="0">
              <a:spAutoFit/>
            </a:bodyPr>
            <a:lstStyle/>
            <a:p>
              <a:pPr algn="ctr"/>
              <a:r>
                <a:rPr lang="en-US" sz="3600" b="1" dirty="0"/>
                <a:t>frequency</a:t>
              </a:r>
              <a:br>
                <a:rPr lang="en-US" sz="3600" b="1" dirty="0"/>
              </a:br>
              <a:r>
                <a:rPr lang="en-US" sz="3600" b="1" dirty="0"/>
                <a:t>domain</a:t>
              </a:r>
              <a:endParaRPr lang="en-US" b="1" dirty="0"/>
            </a:p>
          </p:txBody>
        </p:sp>
      </p:grpSp>
      <p:cxnSp>
        <p:nvCxnSpPr>
          <p:cNvPr id="12" name="Straight Arrow Connector 11">
            <a:extLst>
              <a:ext uri="{FF2B5EF4-FFF2-40B4-BE49-F238E27FC236}">
                <a16:creationId xmlns:a16="http://schemas.microsoft.com/office/drawing/2014/main" id="{A735657E-D2A9-CBFF-5E1F-5B92EE2F1D1D}"/>
              </a:ext>
            </a:extLst>
          </p:cNvPr>
          <p:cNvCxnSpPr>
            <a:cxnSpLocks/>
          </p:cNvCxnSpPr>
          <p:nvPr/>
        </p:nvCxnSpPr>
        <p:spPr>
          <a:xfrm>
            <a:off x="5263325" y="1830072"/>
            <a:ext cx="1574510" cy="0"/>
          </a:xfrm>
          <a:prstGeom prst="straightConnector1">
            <a:avLst/>
          </a:prstGeom>
          <a:ln w="31750" cap="rnd">
            <a:round/>
            <a:tailEnd type="triangle" w="lg" len="lg"/>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FDE0901E-C62D-72FC-4F60-6D3423E9524D}"/>
              </a:ext>
            </a:extLst>
          </p:cNvPr>
          <p:cNvCxnSpPr>
            <a:cxnSpLocks/>
          </p:cNvCxnSpPr>
          <p:nvPr/>
        </p:nvCxnSpPr>
        <p:spPr>
          <a:xfrm rot="10800000">
            <a:off x="5263325" y="2138357"/>
            <a:ext cx="1574510" cy="0"/>
          </a:xfrm>
          <a:prstGeom prst="straightConnector1">
            <a:avLst/>
          </a:prstGeom>
          <a:ln w="31750" cap="rnd">
            <a:round/>
            <a:tailEnd type="triangle" w="lg" len="lg"/>
          </a:ln>
        </p:spPr>
        <p:style>
          <a:lnRef idx="1">
            <a:schemeClr val="accent5"/>
          </a:lnRef>
          <a:fillRef idx="0">
            <a:schemeClr val="accent5"/>
          </a:fillRef>
          <a:effectRef idx="0">
            <a:schemeClr val="accent5"/>
          </a:effectRef>
          <a:fontRef idx="minor">
            <a:schemeClr val="tx1"/>
          </a:fontRef>
        </p:style>
      </p:cxnSp>
      <p:sp>
        <p:nvSpPr>
          <p:cNvPr id="15" name="TextBox 14">
            <a:extLst>
              <a:ext uri="{FF2B5EF4-FFF2-40B4-BE49-F238E27FC236}">
                <a16:creationId xmlns:a16="http://schemas.microsoft.com/office/drawing/2014/main" id="{CF98E5B4-1366-183B-B5CF-1DF93537CE2A}"/>
              </a:ext>
            </a:extLst>
          </p:cNvPr>
          <p:cNvSpPr txBox="1"/>
          <p:nvPr/>
        </p:nvSpPr>
        <p:spPr>
          <a:xfrm>
            <a:off x="5780879" y="1291718"/>
            <a:ext cx="665567" cy="461665"/>
          </a:xfrm>
          <a:prstGeom prst="rect">
            <a:avLst/>
          </a:prstGeom>
          <a:noFill/>
        </p:spPr>
        <p:txBody>
          <a:bodyPr wrap="none" rtlCol="0">
            <a:spAutoFit/>
          </a:bodyPr>
          <a:lstStyle/>
          <a:p>
            <a:r>
              <a:rPr lang="en-US" sz="2400" dirty="0">
                <a:solidFill>
                  <a:schemeClr val="accent5"/>
                </a:solidFill>
              </a:rPr>
              <a:t>DFT</a:t>
            </a:r>
          </a:p>
        </p:txBody>
      </p:sp>
      <p:sp>
        <p:nvSpPr>
          <p:cNvPr id="16" name="TextBox 15">
            <a:extLst>
              <a:ext uri="{FF2B5EF4-FFF2-40B4-BE49-F238E27FC236}">
                <a16:creationId xmlns:a16="http://schemas.microsoft.com/office/drawing/2014/main" id="{D494B6D4-6FD4-FD19-3C8B-1F15BA60DBDE}"/>
              </a:ext>
            </a:extLst>
          </p:cNvPr>
          <p:cNvSpPr txBox="1"/>
          <p:nvPr/>
        </p:nvSpPr>
        <p:spPr>
          <a:xfrm>
            <a:off x="5724744" y="2178997"/>
            <a:ext cx="742511" cy="461665"/>
          </a:xfrm>
          <a:prstGeom prst="rect">
            <a:avLst/>
          </a:prstGeom>
          <a:noFill/>
        </p:spPr>
        <p:txBody>
          <a:bodyPr wrap="none" rtlCol="0">
            <a:spAutoFit/>
          </a:bodyPr>
          <a:lstStyle/>
          <a:p>
            <a:r>
              <a:rPr lang="en-US" sz="2400" dirty="0">
                <a:solidFill>
                  <a:schemeClr val="accent5"/>
                </a:solidFill>
              </a:rPr>
              <a:t>IDFT</a:t>
            </a:r>
          </a:p>
        </p:txBody>
      </p:sp>
      <p:grpSp>
        <p:nvGrpSpPr>
          <p:cNvPr id="30" name="Group 29">
            <a:extLst>
              <a:ext uri="{FF2B5EF4-FFF2-40B4-BE49-F238E27FC236}">
                <a16:creationId xmlns:a16="http://schemas.microsoft.com/office/drawing/2014/main" id="{17B5E429-C29C-B1AD-CCDD-1D8DE6CE4F50}"/>
              </a:ext>
            </a:extLst>
          </p:cNvPr>
          <p:cNvGrpSpPr/>
          <p:nvPr/>
        </p:nvGrpSpPr>
        <p:grpSpPr>
          <a:xfrm>
            <a:off x="2046461" y="1354694"/>
            <a:ext cx="2445367" cy="1371605"/>
            <a:chOff x="7607808" y="2770746"/>
            <a:chExt cx="2445367" cy="1371605"/>
          </a:xfrm>
        </p:grpSpPr>
        <p:sp>
          <p:nvSpPr>
            <p:cNvPr id="31" name="Rectangle: Rounded Corners 30">
              <a:extLst>
                <a:ext uri="{FF2B5EF4-FFF2-40B4-BE49-F238E27FC236}">
                  <a16:creationId xmlns:a16="http://schemas.microsoft.com/office/drawing/2014/main" id="{9EEFCD6A-3800-80A5-BDE4-F56AA82E1FA2}"/>
                </a:ext>
              </a:extLst>
            </p:cNvPr>
            <p:cNvSpPr/>
            <p:nvPr/>
          </p:nvSpPr>
          <p:spPr>
            <a:xfrm>
              <a:off x="7607808" y="2770746"/>
              <a:ext cx="2445367" cy="1371605"/>
            </a:xfrm>
            <a:prstGeom prst="roundRect">
              <a:avLst>
                <a:gd name="adj" fmla="val 5016"/>
              </a:avLst>
            </a:prstGeom>
            <a:solidFill>
              <a:schemeClr val="accent5">
                <a:lumMod val="50000"/>
              </a:schemeClr>
            </a:solidFill>
            <a:ln w="1905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DAB106C5-6AE3-2E83-1D42-628001045C75}"/>
                </a:ext>
              </a:extLst>
            </p:cNvPr>
            <p:cNvSpPr txBox="1"/>
            <p:nvPr/>
          </p:nvSpPr>
          <p:spPr>
            <a:xfrm>
              <a:off x="7753487" y="2856383"/>
              <a:ext cx="2154007" cy="1200329"/>
            </a:xfrm>
            <a:prstGeom prst="rect">
              <a:avLst/>
            </a:prstGeom>
            <a:noFill/>
          </p:spPr>
          <p:txBody>
            <a:bodyPr wrap="square" rtlCol="0">
              <a:spAutoFit/>
            </a:bodyPr>
            <a:lstStyle/>
            <a:p>
              <a:pPr algn="ctr"/>
              <a:r>
                <a:rPr lang="en-US" sz="3600" b="1" dirty="0"/>
                <a:t>time</a:t>
              </a:r>
              <a:br>
                <a:rPr lang="en-US" sz="3600" b="1" dirty="0"/>
              </a:br>
              <a:r>
                <a:rPr lang="en-US" sz="3600" b="1" dirty="0"/>
                <a:t>domain</a:t>
              </a:r>
              <a:endParaRPr lang="en-US" b="1" dirty="0"/>
            </a:p>
          </p:txBody>
        </p:sp>
      </p:grpSp>
      <p:cxnSp>
        <p:nvCxnSpPr>
          <p:cNvPr id="2" name="Straight Arrow Connector 1">
            <a:extLst>
              <a:ext uri="{FF2B5EF4-FFF2-40B4-BE49-F238E27FC236}">
                <a16:creationId xmlns:a16="http://schemas.microsoft.com/office/drawing/2014/main" id="{95675114-BA4C-6E90-8580-2A0D2AAD88D9}"/>
              </a:ext>
            </a:extLst>
          </p:cNvPr>
          <p:cNvCxnSpPr>
            <a:cxnSpLocks/>
          </p:cNvCxnSpPr>
          <p:nvPr/>
        </p:nvCxnSpPr>
        <p:spPr>
          <a:xfrm>
            <a:off x="2475560" y="4538896"/>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909CC76-7C98-185B-0D70-62AE7D6DEEAD}"/>
              </a:ext>
            </a:extLst>
          </p:cNvPr>
          <p:cNvCxnSpPr>
            <a:cxnSpLocks/>
          </p:cNvCxnSpPr>
          <p:nvPr/>
        </p:nvCxnSpPr>
        <p:spPr>
          <a:xfrm flipV="1">
            <a:off x="2475560" y="3617149"/>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275FC8B-7204-F29A-1EC6-B9DABACBFBD6}"/>
              </a:ext>
            </a:extLst>
          </p:cNvPr>
          <p:cNvCxnSpPr>
            <a:cxnSpLocks/>
          </p:cNvCxnSpPr>
          <p:nvPr/>
        </p:nvCxnSpPr>
        <p:spPr>
          <a:xfrm flipV="1">
            <a:off x="3303177" y="3877898"/>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0E26030-6783-A28C-D24F-80F7700C599F}"/>
              </a:ext>
            </a:extLst>
          </p:cNvPr>
          <p:cNvCxnSpPr>
            <a:cxnSpLocks/>
          </p:cNvCxnSpPr>
          <p:nvPr/>
        </p:nvCxnSpPr>
        <p:spPr>
          <a:xfrm>
            <a:off x="2475560" y="387789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D9356F-24E9-2791-4475-5C4F574E8C74}"/>
              </a:ext>
            </a:extLst>
          </p:cNvPr>
          <p:cNvCxnSpPr>
            <a:cxnSpLocks/>
          </p:cNvCxnSpPr>
          <p:nvPr/>
        </p:nvCxnSpPr>
        <p:spPr>
          <a:xfrm>
            <a:off x="3303177" y="5199894"/>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E183F14-877B-E746-C79C-72FFB5E46B08}"/>
                  </a:ext>
                </a:extLst>
              </p:cNvPr>
              <p:cNvSpPr txBox="1"/>
              <p:nvPr/>
            </p:nvSpPr>
            <p:spPr>
              <a:xfrm>
                <a:off x="3965658" y="4082923"/>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8" name="TextBox 7">
                <a:extLst>
                  <a:ext uri="{FF2B5EF4-FFF2-40B4-BE49-F238E27FC236}">
                    <a16:creationId xmlns:a16="http://schemas.microsoft.com/office/drawing/2014/main" id="{CE183F14-877B-E746-C79C-72FFB5E46B08}"/>
                  </a:ext>
                </a:extLst>
              </p:cNvPr>
              <p:cNvSpPr txBox="1">
                <a:spLocks noRot="1" noChangeAspect="1" noMove="1" noResize="1" noEditPoints="1" noAdjustHandles="1" noChangeArrowheads="1" noChangeShapeType="1" noTextEdit="1"/>
              </p:cNvSpPr>
              <p:nvPr/>
            </p:nvSpPr>
            <p:spPr>
              <a:xfrm>
                <a:off x="3965658" y="4082923"/>
                <a:ext cx="380489" cy="369332"/>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B4D4ADC-A65A-223B-8856-81FBA9C8044B}"/>
              </a:ext>
            </a:extLst>
          </p:cNvPr>
          <p:cNvCxnSpPr>
            <a:cxnSpLocks/>
          </p:cNvCxnSpPr>
          <p:nvPr/>
        </p:nvCxnSpPr>
        <p:spPr>
          <a:xfrm flipV="1">
            <a:off x="4129735" y="4453171"/>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E57B373-5A6B-7260-42A0-7BEEB146873C}"/>
                  </a:ext>
                </a:extLst>
              </p:cNvPr>
              <p:cNvSpPr txBox="1"/>
              <p:nvPr/>
            </p:nvSpPr>
            <p:spPr>
              <a:xfrm>
                <a:off x="2076246" y="4346883"/>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9E57B373-5A6B-7260-42A0-7BEEB146873C}"/>
                  </a:ext>
                </a:extLst>
              </p:cNvPr>
              <p:cNvSpPr txBox="1">
                <a:spLocks noRot="1" noChangeAspect="1" noMove="1" noResize="1" noEditPoints="1" noAdjustHandles="1" noChangeArrowheads="1" noChangeShapeType="1" noTextEdit="1"/>
              </p:cNvSpPr>
              <p:nvPr/>
            </p:nvSpPr>
            <p:spPr>
              <a:xfrm>
                <a:off x="2076246" y="4346883"/>
                <a:ext cx="36580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F36AE2-5C3B-ADDD-BECB-347C49C03AE4}"/>
                  </a:ext>
                </a:extLst>
              </p:cNvPr>
              <p:cNvSpPr txBox="1"/>
              <p:nvPr/>
            </p:nvSpPr>
            <p:spPr>
              <a:xfrm>
                <a:off x="2076246" y="37023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19" name="TextBox 18">
                <a:extLst>
                  <a:ext uri="{FF2B5EF4-FFF2-40B4-BE49-F238E27FC236}">
                    <a16:creationId xmlns:a16="http://schemas.microsoft.com/office/drawing/2014/main" id="{D7F36AE2-5C3B-ADDD-BECB-347C49C03AE4}"/>
                  </a:ext>
                </a:extLst>
              </p:cNvPr>
              <p:cNvSpPr txBox="1">
                <a:spLocks noRot="1" noChangeAspect="1" noMove="1" noResize="1" noEditPoints="1" noAdjustHandles="1" noChangeArrowheads="1" noChangeShapeType="1" noTextEdit="1"/>
              </p:cNvSpPr>
              <p:nvPr/>
            </p:nvSpPr>
            <p:spPr>
              <a:xfrm>
                <a:off x="2076246" y="3702358"/>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9B78F4-D629-4535-D19A-A84E434894EB}"/>
                  </a:ext>
                </a:extLst>
              </p:cNvPr>
              <p:cNvSpPr txBox="1"/>
              <p:nvPr/>
            </p:nvSpPr>
            <p:spPr>
              <a:xfrm>
                <a:off x="2046481" y="4940608"/>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20" name="TextBox 19">
                <a:extLst>
                  <a:ext uri="{FF2B5EF4-FFF2-40B4-BE49-F238E27FC236}">
                    <a16:creationId xmlns:a16="http://schemas.microsoft.com/office/drawing/2014/main" id="{C09B78F4-D629-4535-D19A-A84E434894EB}"/>
                  </a:ext>
                </a:extLst>
              </p:cNvPr>
              <p:cNvSpPr txBox="1">
                <a:spLocks noRot="1" noChangeAspect="1" noMove="1" noResize="1" noEditPoints="1" noAdjustHandles="1" noChangeArrowheads="1" noChangeShapeType="1" noTextEdit="1"/>
              </p:cNvSpPr>
              <p:nvPr/>
            </p:nvSpPr>
            <p:spPr>
              <a:xfrm>
                <a:off x="2046481" y="4940608"/>
                <a:ext cx="383438" cy="369332"/>
              </a:xfrm>
              <a:prstGeom prst="rect">
                <a:avLst/>
              </a:prstGeom>
              <a:blipFill>
                <a:blip r:embed="rId8"/>
                <a:stretch>
                  <a:fillRect l="-14286" t="-8197" b="-24590"/>
                </a:stretch>
              </a:blipFill>
            </p:spPr>
            <p:txBody>
              <a:bodyPr/>
              <a:lstStyle/>
              <a:p>
                <a:r>
                  <a:rPr lang="en-US">
                    <a:noFill/>
                  </a:rPr>
                  <a:t> </a:t>
                </a:r>
              </a:p>
            </p:txBody>
          </p:sp>
        </mc:Fallback>
      </mc:AlternateContent>
      <p:grpSp>
        <p:nvGrpSpPr>
          <p:cNvPr id="457" name="Graphic 3">
            <a:extLst>
              <a:ext uri="{FF2B5EF4-FFF2-40B4-BE49-F238E27FC236}">
                <a16:creationId xmlns:a16="http://schemas.microsoft.com/office/drawing/2014/main" id="{334F0A07-6DAC-383D-8C95-25E3962BC252}"/>
              </a:ext>
            </a:extLst>
          </p:cNvPr>
          <p:cNvGrpSpPr/>
          <p:nvPr/>
        </p:nvGrpSpPr>
        <p:grpSpPr>
          <a:xfrm>
            <a:off x="6992488" y="5969086"/>
            <a:ext cx="73474" cy="195415"/>
            <a:chOff x="8745543" y="6327087"/>
            <a:chExt cx="73474" cy="195415"/>
          </a:xfrm>
          <a:solidFill>
            <a:schemeClr val="tx1"/>
          </a:solidFill>
        </p:grpSpPr>
        <p:sp>
          <p:nvSpPr>
            <p:cNvPr id="458" name="Freeform: Shape 457">
              <a:extLst>
                <a:ext uri="{FF2B5EF4-FFF2-40B4-BE49-F238E27FC236}">
                  <a16:creationId xmlns:a16="http://schemas.microsoft.com/office/drawing/2014/main" id="{350AD129-DFCD-DF90-1178-F1EF3AB07D0A}"/>
                </a:ext>
              </a:extLst>
            </p:cNvPr>
            <p:cNvSpPr/>
            <p:nvPr/>
          </p:nvSpPr>
          <p:spPr>
            <a:xfrm>
              <a:off x="8777568" y="6327087"/>
              <a:ext cx="12699" cy="44449"/>
            </a:xfrm>
            <a:custGeom>
              <a:avLst/>
              <a:gdLst>
                <a:gd name="connsiteX0" fmla="*/ 369 w 12699"/>
                <a:gd name="connsiteY0" fmla="*/ 256 h 44449"/>
                <a:gd name="connsiteX1" fmla="*/ 369 w 12699"/>
                <a:gd name="connsiteY1" fmla="*/ 44706 h 44449"/>
              </a:gdLst>
              <a:ahLst/>
              <a:cxnLst>
                <a:cxn ang="0">
                  <a:pos x="connsiteX0" y="connsiteY0"/>
                </a:cxn>
                <a:cxn ang="0">
                  <a:pos x="connsiteX1" y="connsiteY1"/>
                </a:cxn>
              </a:cxnLst>
              <a:rect l="l" t="t" r="r" b="b"/>
              <a:pathLst>
                <a:path w="12699" h="44449">
                  <a:moveTo>
                    <a:pt x="369" y="256"/>
                  </a:moveTo>
                  <a:lnTo>
                    <a:pt x="369" y="44706"/>
                  </a:lnTo>
                </a:path>
              </a:pathLst>
            </a:custGeom>
            <a:grpFill/>
            <a:ln w="8848" cap="flat">
              <a:solidFill>
                <a:srgbClr val="000000"/>
              </a:solid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2A9B8FD9-BB6C-5436-FEBD-B65D9CBED7FB}"/>
                </a:ext>
              </a:extLst>
            </p:cNvPr>
            <p:cNvSpPr/>
            <p:nvPr/>
          </p:nvSpPr>
          <p:spPr>
            <a:xfrm flipV="1">
              <a:off x="8745543" y="6418224"/>
              <a:ext cx="63995" cy="96063"/>
            </a:xfrm>
            <a:custGeom>
              <a:avLst/>
              <a:gdLst>
                <a:gd name="connsiteX0" fmla="*/ 30323 w 63995"/>
                <a:gd name="connsiteY0" fmla="*/ 84079 h 96063"/>
                <a:gd name="connsiteX1" fmla="*/ 15777 w 63995"/>
                <a:gd name="connsiteY1" fmla="*/ 74554 h 96063"/>
                <a:gd name="connsiteX2" fmla="*/ 10915 w 63995"/>
                <a:gd name="connsiteY2" fmla="*/ 45940 h 96063"/>
                <a:gd name="connsiteX3" fmla="*/ 15777 w 63995"/>
                <a:gd name="connsiteY3" fmla="*/ 17385 h 96063"/>
                <a:gd name="connsiteX4" fmla="*/ 30323 w 63995"/>
                <a:gd name="connsiteY4" fmla="*/ 7860 h 96063"/>
                <a:gd name="connsiteX5" fmla="*/ 44928 w 63995"/>
                <a:gd name="connsiteY5" fmla="*/ 17385 h 96063"/>
                <a:gd name="connsiteX6" fmla="*/ 49809 w 63995"/>
                <a:gd name="connsiteY6" fmla="*/ 45940 h 96063"/>
                <a:gd name="connsiteX7" fmla="*/ 44928 w 63995"/>
                <a:gd name="connsiteY7" fmla="*/ 74554 h 96063"/>
                <a:gd name="connsiteX8" fmla="*/ 30323 w 63995"/>
                <a:gd name="connsiteY8" fmla="*/ 84079 h 96063"/>
                <a:gd name="connsiteX9" fmla="*/ 30323 w 63995"/>
                <a:gd name="connsiteY9" fmla="*/ 94001 h 96063"/>
                <a:gd name="connsiteX10" fmla="*/ 54115 w 63995"/>
                <a:gd name="connsiteY10" fmla="*/ 81678 h 96063"/>
                <a:gd name="connsiteX11" fmla="*/ 62330 w 63995"/>
                <a:gd name="connsiteY11" fmla="*/ 45940 h 96063"/>
                <a:gd name="connsiteX12" fmla="*/ 54115 w 63995"/>
                <a:gd name="connsiteY12" fmla="*/ 10241 h 96063"/>
                <a:gd name="connsiteX13" fmla="*/ 30323 w 63995"/>
                <a:gd name="connsiteY13" fmla="*/ -2062 h 96063"/>
                <a:gd name="connsiteX14" fmla="*/ 6550 w 63995"/>
                <a:gd name="connsiteY14" fmla="*/ 10241 h 96063"/>
                <a:gd name="connsiteX15" fmla="*/ -1666 w 63995"/>
                <a:gd name="connsiteY15" fmla="*/ 45940 h 96063"/>
                <a:gd name="connsiteX16" fmla="*/ 6550 w 63995"/>
                <a:gd name="connsiteY16" fmla="*/ 81678 h 96063"/>
                <a:gd name="connsiteX17" fmla="*/ 3032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323" y="84079"/>
                  </a:moveTo>
                  <a:cubicBezTo>
                    <a:pt x="23880" y="84079"/>
                    <a:pt x="19031" y="80904"/>
                    <a:pt x="15777" y="74554"/>
                  </a:cubicBezTo>
                  <a:cubicBezTo>
                    <a:pt x="12536" y="68218"/>
                    <a:pt x="10915" y="58679"/>
                    <a:pt x="10915" y="45940"/>
                  </a:cubicBezTo>
                  <a:cubicBezTo>
                    <a:pt x="10915" y="33253"/>
                    <a:pt x="12536" y="23735"/>
                    <a:pt x="15777" y="17385"/>
                  </a:cubicBezTo>
                  <a:cubicBezTo>
                    <a:pt x="19031" y="11035"/>
                    <a:pt x="23880" y="7860"/>
                    <a:pt x="30323" y="7860"/>
                  </a:cubicBezTo>
                  <a:cubicBezTo>
                    <a:pt x="36818" y="7860"/>
                    <a:pt x="41686" y="11035"/>
                    <a:pt x="44928" y="17385"/>
                  </a:cubicBezTo>
                  <a:cubicBezTo>
                    <a:pt x="48182" y="23735"/>
                    <a:pt x="49809" y="33253"/>
                    <a:pt x="49809" y="45940"/>
                  </a:cubicBezTo>
                  <a:cubicBezTo>
                    <a:pt x="49809" y="58679"/>
                    <a:pt x="48182" y="68218"/>
                    <a:pt x="44928" y="74554"/>
                  </a:cubicBezTo>
                  <a:cubicBezTo>
                    <a:pt x="41686" y="80904"/>
                    <a:pt x="36818" y="84079"/>
                    <a:pt x="30323" y="84079"/>
                  </a:cubicBezTo>
                  <a:close/>
                  <a:moveTo>
                    <a:pt x="30323" y="94001"/>
                  </a:moveTo>
                  <a:cubicBezTo>
                    <a:pt x="40707" y="94001"/>
                    <a:pt x="48638" y="89894"/>
                    <a:pt x="54115" y="81678"/>
                  </a:cubicBezTo>
                  <a:cubicBezTo>
                    <a:pt x="59592" y="73476"/>
                    <a:pt x="62330" y="61563"/>
                    <a:pt x="62330" y="45940"/>
                  </a:cubicBezTo>
                  <a:cubicBezTo>
                    <a:pt x="62330" y="30356"/>
                    <a:pt x="59592" y="18456"/>
                    <a:pt x="54115" y="10241"/>
                  </a:cubicBezTo>
                  <a:cubicBezTo>
                    <a:pt x="48638" y="2039"/>
                    <a:pt x="40707" y="-2062"/>
                    <a:pt x="30323" y="-2062"/>
                  </a:cubicBezTo>
                  <a:cubicBezTo>
                    <a:pt x="19951" y="-2062"/>
                    <a:pt x="12027" y="2039"/>
                    <a:pt x="6550" y="10241"/>
                  </a:cubicBezTo>
                  <a:cubicBezTo>
                    <a:pt x="1073" y="18456"/>
                    <a:pt x="-1666" y="30356"/>
                    <a:pt x="-1666" y="45940"/>
                  </a:cubicBezTo>
                  <a:cubicBezTo>
                    <a:pt x="-1666" y="61563"/>
                    <a:pt x="1073" y="73476"/>
                    <a:pt x="6550" y="81678"/>
                  </a:cubicBezTo>
                  <a:cubicBezTo>
                    <a:pt x="12027" y="89894"/>
                    <a:pt x="19951" y="94001"/>
                    <a:pt x="30323" y="94001"/>
                  </a:cubicBezTo>
                  <a:close/>
                </a:path>
              </a:pathLst>
            </a:custGeom>
            <a:grpFill/>
            <a:ln w="17" cap="flat">
              <a:noFill/>
              <a:prstDash val="solid"/>
              <a:round/>
            </a:ln>
          </p:spPr>
          <p:txBody>
            <a:bodyPr rtlCol="0" anchor="ctr"/>
            <a:lstStyle/>
            <a:p>
              <a:endParaRPr lang="en-US"/>
            </a:p>
          </p:txBody>
        </p:sp>
      </p:grpSp>
      <p:grpSp>
        <p:nvGrpSpPr>
          <p:cNvPr id="460" name="Graphic 3">
            <a:extLst>
              <a:ext uri="{FF2B5EF4-FFF2-40B4-BE49-F238E27FC236}">
                <a16:creationId xmlns:a16="http://schemas.microsoft.com/office/drawing/2014/main" id="{61F04B39-1D24-103D-8C05-8BB16F6B05C9}"/>
              </a:ext>
            </a:extLst>
          </p:cNvPr>
          <p:cNvGrpSpPr/>
          <p:nvPr/>
        </p:nvGrpSpPr>
        <p:grpSpPr>
          <a:xfrm>
            <a:off x="7799210" y="5969086"/>
            <a:ext cx="68782" cy="195415"/>
            <a:chOff x="9552265" y="6327087"/>
            <a:chExt cx="68782" cy="195415"/>
          </a:xfrm>
          <a:solidFill>
            <a:schemeClr val="tx1"/>
          </a:solidFill>
        </p:grpSpPr>
        <p:sp>
          <p:nvSpPr>
            <p:cNvPr id="461" name="Freeform: Shape 460">
              <a:extLst>
                <a:ext uri="{FF2B5EF4-FFF2-40B4-BE49-F238E27FC236}">
                  <a16:creationId xmlns:a16="http://schemas.microsoft.com/office/drawing/2014/main" id="{CBE66638-3E5B-29D9-0C82-61FC44D3DE58}"/>
                </a:ext>
              </a:extLst>
            </p:cNvPr>
            <p:cNvSpPr/>
            <p:nvPr/>
          </p:nvSpPr>
          <p:spPr>
            <a:xfrm>
              <a:off x="9582860" y="6327087"/>
              <a:ext cx="12699" cy="44449"/>
            </a:xfrm>
            <a:custGeom>
              <a:avLst/>
              <a:gdLst>
                <a:gd name="connsiteX0" fmla="*/ 432 w 12699"/>
                <a:gd name="connsiteY0" fmla="*/ 256 h 44449"/>
                <a:gd name="connsiteX1" fmla="*/ 432 w 12699"/>
                <a:gd name="connsiteY1" fmla="*/ 44706 h 44449"/>
              </a:gdLst>
              <a:ahLst/>
              <a:cxnLst>
                <a:cxn ang="0">
                  <a:pos x="connsiteX0" y="connsiteY0"/>
                </a:cxn>
                <a:cxn ang="0">
                  <a:pos x="connsiteX1" y="connsiteY1"/>
                </a:cxn>
              </a:cxnLst>
              <a:rect l="l" t="t" r="r" b="b"/>
              <a:pathLst>
                <a:path w="12699" h="44449">
                  <a:moveTo>
                    <a:pt x="432" y="256"/>
                  </a:moveTo>
                  <a:lnTo>
                    <a:pt x="432" y="44706"/>
                  </a:lnTo>
                </a:path>
              </a:pathLst>
            </a:custGeom>
            <a:grpFill/>
            <a:ln w="8848" cap="flat">
              <a:solidFill>
                <a:srgbClr val="000000"/>
              </a:solidFill>
              <a:prstDash val="solid"/>
              <a:round/>
            </a:ln>
          </p:spPr>
          <p:txBody>
            <a:bodyPr rtlCol="0" anchor="ctr"/>
            <a:lstStyle/>
            <a:p>
              <a:endParaRPr lang="en-US"/>
            </a:p>
          </p:txBody>
        </p:sp>
        <p:sp>
          <p:nvSpPr>
            <p:cNvPr id="462" name="Freeform: Shape 461">
              <a:extLst>
                <a:ext uri="{FF2B5EF4-FFF2-40B4-BE49-F238E27FC236}">
                  <a16:creationId xmlns:a16="http://schemas.microsoft.com/office/drawing/2014/main" id="{2F694818-8B21-225E-FC72-7A63DEFA79C2}"/>
                </a:ext>
              </a:extLst>
            </p:cNvPr>
            <p:cNvSpPr/>
            <p:nvPr/>
          </p:nvSpPr>
          <p:spPr>
            <a:xfrm flipV="1">
              <a:off x="9552265" y="6419891"/>
              <a:ext cx="59908" cy="94396"/>
            </a:xfrm>
            <a:custGeom>
              <a:avLst/>
              <a:gdLst>
                <a:gd name="connsiteX0" fmla="*/ 2338 w 59908"/>
                <a:gd name="connsiteY0" fmla="*/ 92377 h 94396"/>
                <a:gd name="connsiteX1" fmla="*/ 51511 w 59908"/>
                <a:gd name="connsiteY1" fmla="*/ 92377 h 94396"/>
                <a:gd name="connsiteX2" fmla="*/ 51511 w 59908"/>
                <a:gd name="connsiteY2" fmla="*/ 81820 h 94396"/>
                <a:gd name="connsiteX3" fmla="*/ 13808 w 59908"/>
                <a:gd name="connsiteY3" fmla="*/ 81820 h 94396"/>
                <a:gd name="connsiteX4" fmla="*/ 13808 w 59908"/>
                <a:gd name="connsiteY4" fmla="*/ 59138 h 94396"/>
                <a:gd name="connsiteX5" fmla="*/ 19245 w 59908"/>
                <a:gd name="connsiteY5" fmla="*/ 60527 h 94396"/>
                <a:gd name="connsiteX6" fmla="*/ 24722 w 59908"/>
                <a:gd name="connsiteY6" fmla="*/ 60984 h 94396"/>
                <a:gd name="connsiteX7" fmla="*/ 49268 w 59908"/>
                <a:gd name="connsiteY7" fmla="*/ 52491 h 94396"/>
                <a:gd name="connsiteX8" fmla="*/ 58337 w 59908"/>
                <a:gd name="connsiteY8" fmla="*/ 29492 h 94396"/>
                <a:gd name="connsiteX9" fmla="*/ 49030 w 59908"/>
                <a:gd name="connsiteY9" fmla="*/ 6255 h 94396"/>
                <a:gd name="connsiteX10" fmla="*/ 22797 w 59908"/>
                <a:gd name="connsiteY10" fmla="*/ -2020 h 94396"/>
                <a:gd name="connsiteX11" fmla="*/ 10911 w 59908"/>
                <a:gd name="connsiteY11" fmla="*/ -1028 h 94396"/>
                <a:gd name="connsiteX12" fmla="*/ -1571 w 59908"/>
                <a:gd name="connsiteY12" fmla="*/ 1949 h 94396"/>
                <a:gd name="connsiteX13" fmla="*/ -1571 w 59908"/>
                <a:gd name="connsiteY13" fmla="*/ 14549 h 94396"/>
                <a:gd name="connsiteX14" fmla="*/ 9958 w 59908"/>
                <a:gd name="connsiteY14" fmla="*/ 10025 h 94396"/>
                <a:gd name="connsiteX15" fmla="*/ 22539 w 59908"/>
                <a:gd name="connsiteY15" fmla="*/ 8537 h 94396"/>
                <a:gd name="connsiteX16" fmla="*/ 39525 w 59908"/>
                <a:gd name="connsiteY16" fmla="*/ 14172 h 94396"/>
                <a:gd name="connsiteX17" fmla="*/ 45796 w 59908"/>
                <a:gd name="connsiteY17" fmla="*/ 29492 h 94396"/>
                <a:gd name="connsiteX18" fmla="*/ 39525 w 59908"/>
                <a:gd name="connsiteY18" fmla="*/ 44791 h 94396"/>
                <a:gd name="connsiteX19" fmla="*/ 22539 w 59908"/>
                <a:gd name="connsiteY19" fmla="*/ 50447 h 94396"/>
                <a:gd name="connsiteX20" fmla="*/ 12518 w 59908"/>
                <a:gd name="connsiteY20" fmla="*/ 49335 h 94396"/>
                <a:gd name="connsiteX21" fmla="*/ 2338 w 59908"/>
                <a:gd name="connsiteY21" fmla="*/ 45863 h 94396"/>
                <a:gd name="connsiteX22" fmla="*/ 233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338" y="92377"/>
                  </a:moveTo>
                  <a:lnTo>
                    <a:pt x="51511" y="92377"/>
                  </a:lnTo>
                  <a:lnTo>
                    <a:pt x="51511" y="81820"/>
                  </a:lnTo>
                  <a:lnTo>
                    <a:pt x="13808" y="81820"/>
                  </a:lnTo>
                  <a:lnTo>
                    <a:pt x="13808" y="59138"/>
                  </a:lnTo>
                  <a:cubicBezTo>
                    <a:pt x="15620" y="59760"/>
                    <a:pt x="17433" y="60223"/>
                    <a:pt x="19245" y="60527"/>
                  </a:cubicBezTo>
                  <a:cubicBezTo>
                    <a:pt x="21071" y="60832"/>
                    <a:pt x="22896" y="60984"/>
                    <a:pt x="24722" y="60984"/>
                  </a:cubicBezTo>
                  <a:cubicBezTo>
                    <a:pt x="35054" y="60984"/>
                    <a:pt x="43236" y="58153"/>
                    <a:pt x="49268" y="52491"/>
                  </a:cubicBezTo>
                  <a:cubicBezTo>
                    <a:pt x="55314" y="46829"/>
                    <a:pt x="58337" y="39162"/>
                    <a:pt x="58337" y="29492"/>
                  </a:cubicBezTo>
                  <a:cubicBezTo>
                    <a:pt x="58337" y="19530"/>
                    <a:pt x="55235" y="11784"/>
                    <a:pt x="49030" y="6255"/>
                  </a:cubicBezTo>
                  <a:cubicBezTo>
                    <a:pt x="42826" y="738"/>
                    <a:pt x="34081" y="-2020"/>
                    <a:pt x="22797" y="-2020"/>
                  </a:cubicBezTo>
                  <a:cubicBezTo>
                    <a:pt x="18908" y="-2020"/>
                    <a:pt x="14945" y="-1689"/>
                    <a:pt x="10911" y="-1028"/>
                  </a:cubicBezTo>
                  <a:cubicBezTo>
                    <a:pt x="6889" y="-367"/>
                    <a:pt x="2728" y="626"/>
                    <a:pt x="-1571" y="1949"/>
                  </a:cubicBezTo>
                  <a:lnTo>
                    <a:pt x="-1571" y="14549"/>
                  </a:lnTo>
                  <a:cubicBezTo>
                    <a:pt x="2146" y="12525"/>
                    <a:pt x="5989" y="11017"/>
                    <a:pt x="9958" y="10025"/>
                  </a:cubicBezTo>
                  <a:cubicBezTo>
                    <a:pt x="13927" y="9033"/>
                    <a:pt x="18120" y="8537"/>
                    <a:pt x="22539" y="8537"/>
                  </a:cubicBezTo>
                  <a:cubicBezTo>
                    <a:pt x="29696" y="8537"/>
                    <a:pt x="35358" y="10415"/>
                    <a:pt x="39525" y="14172"/>
                  </a:cubicBezTo>
                  <a:cubicBezTo>
                    <a:pt x="43706" y="17929"/>
                    <a:pt x="45796" y="23036"/>
                    <a:pt x="45796" y="29492"/>
                  </a:cubicBezTo>
                  <a:cubicBezTo>
                    <a:pt x="45796" y="35934"/>
                    <a:pt x="43706" y="41034"/>
                    <a:pt x="39525" y="44791"/>
                  </a:cubicBezTo>
                  <a:cubicBezTo>
                    <a:pt x="35358" y="48562"/>
                    <a:pt x="29696" y="50447"/>
                    <a:pt x="22539" y="50447"/>
                  </a:cubicBezTo>
                  <a:cubicBezTo>
                    <a:pt x="19192" y="50447"/>
                    <a:pt x="15852" y="50076"/>
                    <a:pt x="12518" y="49335"/>
                  </a:cubicBezTo>
                  <a:cubicBezTo>
                    <a:pt x="9197" y="48595"/>
                    <a:pt x="5804" y="47437"/>
                    <a:pt x="2338" y="45863"/>
                  </a:cubicBezTo>
                  <a:lnTo>
                    <a:pt x="2338" y="92377"/>
                  </a:lnTo>
                  <a:close/>
                </a:path>
              </a:pathLst>
            </a:custGeom>
            <a:grpFill/>
            <a:ln w="17" cap="flat">
              <a:noFill/>
              <a:prstDash val="solid"/>
              <a:round/>
            </a:ln>
          </p:spPr>
          <p:txBody>
            <a:bodyPr rtlCol="0" anchor="ctr"/>
            <a:lstStyle/>
            <a:p>
              <a:endParaRPr lang="en-US"/>
            </a:p>
          </p:txBody>
        </p:sp>
      </p:grpSp>
      <p:grpSp>
        <p:nvGrpSpPr>
          <p:cNvPr id="463" name="Graphic 3">
            <a:extLst>
              <a:ext uri="{FF2B5EF4-FFF2-40B4-BE49-F238E27FC236}">
                <a16:creationId xmlns:a16="http://schemas.microsoft.com/office/drawing/2014/main" id="{839E0B35-4756-3A78-5007-23C32D099395}"/>
              </a:ext>
            </a:extLst>
          </p:cNvPr>
          <p:cNvGrpSpPr/>
          <p:nvPr/>
        </p:nvGrpSpPr>
        <p:grpSpPr>
          <a:xfrm>
            <a:off x="8568251" y="5969086"/>
            <a:ext cx="159842" cy="195415"/>
            <a:chOff x="10321306" y="6327087"/>
            <a:chExt cx="159842" cy="195415"/>
          </a:xfrm>
          <a:solidFill>
            <a:schemeClr val="tx1"/>
          </a:solidFill>
        </p:grpSpPr>
        <p:sp>
          <p:nvSpPr>
            <p:cNvPr id="464" name="Freeform: Shape 463">
              <a:extLst>
                <a:ext uri="{FF2B5EF4-FFF2-40B4-BE49-F238E27FC236}">
                  <a16:creationId xmlns:a16="http://schemas.microsoft.com/office/drawing/2014/main" id="{9BAA3F98-3A3C-BA81-B913-89E32ED7DA66}"/>
                </a:ext>
              </a:extLst>
            </p:cNvPr>
            <p:cNvSpPr/>
            <p:nvPr/>
          </p:nvSpPr>
          <p:spPr>
            <a:xfrm>
              <a:off x="10388153" y="6327087"/>
              <a:ext cx="12699" cy="44449"/>
            </a:xfrm>
            <a:custGeom>
              <a:avLst/>
              <a:gdLst>
                <a:gd name="connsiteX0" fmla="*/ 496 w 12699"/>
                <a:gd name="connsiteY0" fmla="*/ 256 h 44449"/>
                <a:gd name="connsiteX1" fmla="*/ 496 w 12699"/>
                <a:gd name="connsiteY1" fmla="*/ 44706 h 44449"/>
              </a:gdLst>
              <a:ahLst/>
              <a:cxnLst>
                <a:cxn ang="0">
                  <a:pos x="connsiteX0" y="connsiteY0"/>
                </a:cxn>
                <a:cxn ang="0">
                  <a:pos x="connsiteX1" y="connsiteY1"/>
                </a:cxn>
              </a:cxnLst>
              <a:rect l="l" t="t" r="r" b="b"/>
              <a:pathLst>
                <a:path w="12699" h="44449">
                  <a:moveTo>
                    <a:pt x="496" y="256"/>
                  </a:moveTo>
                  <a:lnTo>
                    <a:pt x="496" y="44706"/>
                  </a:lnTo>
                </a:path>
              </a:pathLst>
            </a:custGeom>
            <a:grpFill/>
            <a:ln w="8848" cap="flat">
              <a:solidFill>
                <a:srgbClr val="000000"/>
              </a:solidFill>
              <a:prstDash val="solid"/>
              <a:round/>
            </a:ln>
          </p:spPr>
          <p:txBody>
            <a:bodyPr rtlCol="0" anchor="ctr"/>
            <a:lstStyle/>
            <a:p>
              <a:endParaRPr lang="en-US"/>
            </a:p>
          </p:txBody>
        </p:sp>
        <p:grpSp>
          <p:nvGrpSpPr>
            <p:cNvPr id="465" name="Graphic 3">
              <a:extLst>
                <a:ext uri="{FF2B5EF4-FFF2-40B4-BE49-F238E27FC236}">
                  <a16:creationId xmlns:a16="http://schemas.microsoft.com/office/drawing/2014/main" id="{E3DF3ED1-F113-E214-E235-CF34171CFC50}"/>
                </a:ext>
              </a:extLst>
            </p:cNvPr>
            <p:cNvGrpSpPr/>
            <p:nvPr/>
          </p:nvGrpSpPr>
          <p:grpSpPr>
            <a:xfrm>
              <a:off x="10321306" y="6418224"/>
              <a:ext cx="159842" cy="100278"/>
              <a:chOff x="10321306" y="6418224"/>
              <a:chExt cx="159842" cy="100278"/>
            </a:xfrm>
            <a:grpFill/>
          </p:grpSpPr>
          <p:sp>
            <p:nvSpPr>
              <p:cNvPr id="466" name="Freeform: Shape 465">
                <a:extLst>
                  <a:ext uri="{FF2B5EF4-FFF2-40B4-BE49-F238E27FC236}">
                    <a16:creationId xmlns:a16="http://schemas.microsoft.com/office/drawing/2014/main" id="{6F57C8CD-2865-C090-68E0-F7326B34E293}"/>
                  </a:ext>
                </a:extLst>
              </p:cNvPr>
              <p:cNvSpPr/>
              <p:nvPr/>
            </p:nvSpPr>
            <p:spPr>
              <a:xfrm flipV="1">
                <a:off x="10321306" y="6419891"/>
                <a:ext cx="55125" cy="92590"/>
              </a:xfrm>
              <a:custGeom>
                <a:avLst/>
                <a:gdLst>
                  <a:gd name="connsiteX0" fmla="*/ 207 w 55125"/>
                  <a:gd name="connsiteY0" fmla="*/ 8471 h 92590"/>
                  <a:gd name="connsiteX1" fmla="*/ 20665 w 55125"/>
                  <a:gd name="connsiteY1" fmla="*/ 8471 h 92590"/>
                  <a:gd name="connsiteX2" fmla="*/ 20665 w 55125"/>
                  <a:gd name="connsiteY2" fmla="*/ 79115 h 92590"/>
                  <a:gd name="connsiteX3" fmla="*/ -1599 w 55125"/>
                  <a:gd name="connsiteY3" fmla="*/ 74650 h 92590"/>
                  <a:gd name="connsiteX4" fmla="*/ -1599 w 55125"/>
                  <a:gd name="connsiteY4" fmla="*/ 86060 h 92590"/>
                  <a:gd name="connsiteX5" fmla="*/ 20546 w 55125"/>
                  <a:gd name="connsiteY5" fmla="*/ 90525 h 92590"/>
                  <a:gd name="connsiteX6" fmla="*/ 33068 w 55125"/>
                  <a:gd name="connsiteY6" fmla="*/ 90525 h 92590"/>
                  <a:gd name="connsiteX7" fmla="*/ 33068 w 55125"/>
                  <a:gd name="connsiteY7" fmla="*/ 8471 h 92590"/>
                  <a:gd name="connsiteX8" fmla="*/ 53527 w 55125"/>
                  <a:gd name="connsiteY8" fmla="*/ 8471 h 92590"/>
                  <a:gd name="connsiteX9" fmla="*/ 53527 w 55125"/>
                  <a:gd name="connsiteY9" fmla="*/ -2066 h 92590"/>
                  <a:gd name="connsiteX10" fmla="*/ 207 w 55125"/>
                  <a:gd name="connsiteY10" fmla="*/ -2066 h 92590"/>
                  <a:gd name="connsiteX11" fmla="*/ 207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7" y="8471"/>
                    </a:moveTo>
                    <a:lnTo>
                      <a:pt x="20665" y="8471"/>
                    </a:lnTo>
                    <a:lnTo>
                      <a:pt x="20665" y="79115"/>
                    </a:lnTo>
                    <a:lnTo>
                      <a:pt x="-1599" y="74650"/>
                    </a:lnTo>
                    <a:lnTo>
                      <a:pt x="-1599" y="86060"/>
                    </a:lnTo>
                    <a:lnTo>
                      <a:pt x="20546" y="90525"/>
                    </a:lnTo>
                    <a:lnTo>
                      <a:pt x="33068" y="90525"/>
                    </a:lnTo>
                    <a:lnTo>
                      <a:pt x="33068" y="8471"/>
                    </a:lnTo>
                    <a:lnTo>
                      <a:pt x="53527" y="8471"/>
                    </a:lnTo>
                    <a:lnTo>
                      <a:pt x="53527" y="-2066"/>
                    </a:lnTo>
                    <a:lnTo>
                      <a:pt x="207" y="-2066"/>
                    </a:lnTo>
                    <a:lnTo>
                      <a:pt x="207" y="8471"/>
                    </a:lnTo>
                    <a:close/>
                  </a:path>
                </a:pathLst>
              </a:custGeom>
              <a:grpFill/>
              <a:ln w="17" cap="flat">
                <a:no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C606483D-A09D-1F66-343A-D68949164462}"/>
                  </a:ext>
                </a:extLst>
              </p:cNvPr>
              <p:cNvSpPr/>
              <p:nvPr/>
            </p:nvSpPr>
            <p:spPr>
              <a:xfrm flipV="1">
                <a:off x="10396531" y="6418224"/>
                <a:ext cx="63995" cy="96063"/>
              </a:xfrm>
              <a:custGeom>
                <a:avLst/>
                <a:gdLst>
                  <a:gd name="connsiteX0" fmla="*/ 30453 w 63995"/>
                  <a:gd name="connsiteY0" fmla="*/ 84079 h 96063"/>
                  <a:gd name="connsiteX1" fmla="*/ 15907 w 63995"/>
                  <a:gd name="connsiteY1" fmla="*/ 74554 h 96063"/>
                  <a:gd name="connsiteX2" fmla="*/ 11045 w 63995"/>
                  <a:gd name="connsiteY2" fmla="*/ 45940 h 96063"/>
                  <a:gd name="connsiteX3" fmla="*/ 15907 w 63995"/>
                  <a:gd name="connsiteY3" fmla="*/ 17385 h 96063"/>
                  <a:gd name="connsiteX4" fmla="*/ 30453 w 63995"/>
                  <a:gd name="connsiteY4" fmla="*/ 7860 h 96063"/>
                  <a:gd name="connsiteX5" fmla="*/ 45058 w 63995"/>
                  <a:gd name="connsiteY5" fmla="*/ 17385 h 96063"/>
                  <a:gd name="connsiteX6" fmla="*/ 49939 w 63995"/>
                  <a:gd name="connsiteY6" fmla="*/ 45940 h 96063"/>
                  <a:gd name="connsiteX7" fmla="*/ 45058 w 63995"/>
                  <a:gd name="connsiteY7" fmla="*/ 74554 h 96063"/>
                  <a:gd name="connsiteX8" fmla="*/ 30453 w 63995"/>
                  <a:gd name="connsiteY8" fmla="*/ 84079 h 96063"/>
                  <a:gd name="connsiteX9" fmla="*/ 30453 w 63995"/>
                  <a:gd name="connsiteY9" fmla="*/ 94001 h 96063"/>
                  <a:gd name="connsiteX10" fmla="*/ 54245 w 63995"/>
                  <a:gd name="connsiteY10" fmla="*/ 81678 h 96063"/>
                  <a:gd name="connsiteX11" fmla="*/ 62460 w 63995"/>
                  <a:gd name="connsiteY11" fmla="*/ 45940 h 96063"/>
                  <a:gd name="connsiteX12" fmla="*/ 54245 w 63995"/>
                  <a:gd name="connsiteY12" fmla="*/ 10241 h 96063"/>
                  <a:gd name="connsiteX13" fmla="*/ 30453 w 63995"/>
                  <a:gd name="connsiteY13" fmla="*/ -2062 h 96063"/>
                  <a:gd name="connsiteX14" fmla="*/ 6680 w 63995"/>
                  <a:gd name="connsiteY14" fmla="*/ 10241 h 96063"/>
                  <a:gd name="connsiteX15" fmla="*/ -1536 w 63995"/>
                  <a:gd name="connsiteY15" fmla="*/ 45940 h 96063"/>
                  <a:gd name="connsiteX16" fmla="*/ 6680 w 63995"/>
                  <a:gd name="connsiteY16" fmla="*/ 81678 h 96063"/>
                  <a:gd name="connsiteX17" fmla="*/ 3045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453" y="84079"/>
                    </a:moveTo>
                    <a:cubicBezTo>
                      <a:pt x="24010" y="84079"/>
                      <a:pt x="19161" y="80904"/>
                      <a:pt x="15907" y="74554"/>
                    </a:cubicBezTo>
                    <a:cubicBezTo>
                      <a:pt x="12666" y="68218"/>
                      <a:pt x="11045" y="58679"/>
                      <a:pt x="11045" y="45940"/>
                    </a:cubicBezTo>
                    <a:cubicBezTo>
                      <a:pt x="11045" y="33253"/>
                      <a:pt x="12666" y="23735"/>
                      <a:pt x="15907" y="17385"/>
                    </a:cubicBezTo>
                    <a:cubicBezTo>
                      <a:pt x="19161" y="11035"/>
                      <a:pt x="24010" y="7860"/>
                      <a:pt x="30453" y="7860"/>
                    </a:cubicBezTo>
                    <a:cubicBezTo>
                      <a:pt x="36948" y="7860"/>
                      <a:pt x="41816" y="11035"/>
                      <a:pt x="45058" y="17385"/>
                    </a:cubicBezTo>
                    <a:cubicBezTo>
                      <a:pt x="48312" y="23735"/>
                      <a:pt x="49939" y="33253"/>
                      <a:pt x="49939" y="45940"/>
                    </a:cubicBezTo>
                    <a:cubicBezTo>
                      <a:pt x="49939" y="58679"/>
                      <a:pt x="48312" y="68218"/>
                      <a:pt x="45058" y="74554"/>
                    </a:cubicBezTo>
                    <a:cubicBezTo>
                      <a:pt x="41816" y="80904"/>
                      <a:pt x="36948" y="84079"/>
                      <a:pt x="30453" y="84079"/>
                    </a:cubicBezTo>
                    <a:close/>
                    <a:moveTo>
                      <a:pt x="30453" y="94001"/>
                    </a:moveTo>
                    <a:cubicBezTo>
                      <a:pt x="40837" y="94001"/>
                      <a:pt x="48768" y="89894"/>
                      <a:pt x="54245" y="81678"/>
                    </a:cubicBezTo>
                    <a:cubicBezTo>
                      <a:pt x="59722" y="73476"/>
                      <a:pt x="62460" y="61563"/>
                      <a:pt x="62460" y="45940"/>
                    </a:cubicBezTo>
                    <a:cubicBezTo>
                      <a:pt x="62460" y="30356"/>
                      <a:pt x="59722" y="18456"/>
                      <a:pt x="54245" y="10241"/>
                    </a:cubicBezTo>
                    <a:cubicBezTo>
                      <a:pt x="48768" y="2039"/>
                      <a:pt x="40837" y="-2062"/>
                      <a:pt x="30453" y="-2062"/>
                    </a:cubicBezTo>
                    <a:cubicBezTo>
                      <a:pt x="20081" y="-2062"/>
                      <a:pt x="12157" y="2039"/>
                      <a:pt x="6680" y="10241"/>
                    </a:cubicBezTo>
                    <a:cubicBezTo>
                      <a:pt x="1203" y="18456"/>
                      <a:pt x="-1536" y="30356"/>
                      <a:pt x="-1536" y="45940"/>
                    </a:cubicBezTo>
                    <a:cubicBezTo>
                      <a:pt x="-1536" y="61563"/>
                      <a:pt x="1203" y="73476"/>
                      <a:pt x="6680" y="81678"/>
                    </a:cubicBezTo>
                    <a:cubicBezTo>
                      <a:pt x="12157" y="89894"/>
                      <a:pt x="20081" y="94001"/>
                      <a:pt x="30453" y="94001"/>
                    </a:cubicBezTo>
                    <a:close/>
                  </a:path>
                </a:pathLst>
              </a:custGeom>
              <a:grpFill/>
              <a:ln w="17" cap="flat">
                <a:noFill/>
                <a:prstDash val="solid"/>
                <a:round/>
              </a:ln>
            </p:spPr>
            <p:txBody>
              <a:bodyPr rtlCol="0" anchor="ctr"/>
              <a:lstStyle/>
              <a:p>
                <a:endParaRPr lang="en-US"/>
              </a:p>
            </p:txBody>
          </p:sp>
        </p:grpSp>
      </p:grpSp>
      <p:grpSp>
        <p:nvGrpSpPr>
          <p:cNvPr id="468" name="Graphic 3">
            <a:extLst>
              <a:ext uri="{FF2B5EF4-FFF2-40B4-BE49-F238E27FC236}">
                <a16:creationId xmlns:a16="http://schemas.microsoft.com/office/drawing/2014/main" id="{82226DD0-2BB6-0E6E-4608-1BD2ACDB7BC9}"/>
              </a:ext>
            </a:extLst>
          </p:cNvPr>
          <p:cNvGrpSpPr/>
          <p:nvPr/>
        </p:nvGrpSpPr>
        <p:grpSpPr>
          <a:xfrm>
            <a:off x="9373544" y="5969086"/>
            <a:ext cx="156790" cy="195415"/>
            <a:chOff x="11126599" y="6327087"/>
            <a:chExt cx="156790" cy="195415"/>
          </a:xfrm>
          <a:solidFill>
            <a:schemeClr val="tx1"/>
          </a:solidFill>
        </p:grpSpPr>
        <p:sp>
          <p:nvSpPr>
            <p:cNvPr id="469" name="Freeform: Shape 468">
              <a:extLst>
                <a:ext uri="{FF2B5EF4-FFF2-40B4-BE49-F238E27FC236}">
                  <a16:creationId xmlns:a16="http://schemas.microsoft.com/office/drawing/2014/main" id="{80F8A456-D0EA-7117-6540-33FA4B0C78CE}"/>
                </a:ext>
              </a:extLst>
            </p:cNvPr>
            <p:cNvSpPr/>
            <p:nvPr/>
          </p:nvSpPr>
          <p:spPr>
            <a:xfrm>
              <a:off x="11193446" y="6327087"/>
              <a:ext cx="12699" cy="44449"/>
            </a:xfrm>
            <a:custGeom>
              <a:avLst/>
              <a:gdLst>
                <a:gd name="connsiteX0" fmla="*/ 559 w 12699"/>
                <a:gd name="connsiteY0" fmla="*/ 256 h 44449"/>
                <a:gd name="connsiteX1" fmla="*/ 559 w 12699"/>
                <a:gd name="connsiteY1" fmla="*/ 44706 h 44449"/>
              </a:gdLst>
              <a:ahLst/>
              <a:cxnLst>
                <a:cxn ang="0">
                  <a:pos x="connsiteX0" y="connsiteY0"/>
                </a:cxn>
                <a:cxn ang="0">
                  <a:pos x="connsiteX1" y="connsiteY1"/>
                </a:cxn>
              </a:cxnLst>
              <a:rect l="l" t="t" r="r" b="b"/>
              <a:pathLst>
                <a:path w="12699" h="44449">
                  <a:moveTo>
                    <a:pt x="559" y="256"/>
                  </a:moveTo>
                  <a:lnTo>
                    <a:pt x="559" y="44706"/>
                  </a:lnTo>
                </a:path>
              </a:pathLst>
            </a:custGeom>
            <a:grpFill/>
            <a:ln w="8848" cap="flat">
              <a:solidFill>
                <a:srgbClr val="000000"/>
              </a:solidFill>
              <a:prstDash val="solid"/>
              <a:round/>
            </a:ln>
          </p:spPr>
          <p:txBody>
            <a:bodyPr rtlCol="0" anchor="ctr"/>
            <a:lstStyle/>
            <a:p>
              <a:endParaRPr lang="en-US"/>
            </a:p>
          </p:txBody>
        </p:sp>
        <p:grpSp>
          <p:nvGrpSpPr>
            <p:cNvPr id="470" name="Graphic 3">
              <a:extLst>
                <a:ext uri="{FF2B5EF4-FFF2-40B4-BE49-F238E27FC236}">
                  <a16:creationId xmlns:a16="http://schemas.microsoft.com/office/drawing/2014/main" id="{CEA68682-0CD7-DB87-A5C8-11BC17DEF63A}"/>
                </a:ext>
              </a:extLst>
            </p:cNvPr>
            <p:cNvGrpSpPr/>
            <p:nvPr/>
          </p:nvGrpSpPr>
          <p:grpSpPr>
            <a:xfrm>
              <a:off x="11126599" y="6419891"/>
              <a:ext cx="156790" cy="98538"/>
              <a:chOff x="11126599" y="6419891"/>
              <a:chExt cx="156790" cy="98538"/>
            </a:xfrm>
            <a:grpFill/>
          </p:grpSpPr>
          <p:sp>
            <p:nvSpPr>
              <p:cNvPr id="471" name="Freeform: Shape 470">
                <a:extLst>
                  <a:ext uri="{FF2B5EF4-FFF2-40B4-BE49-F238E27FC236}">
                    <a16:creationId xmlns:a16="http://schemas.microsoft.com/office/drawing/2014/main" id="{E70A2DE6-AC56-C274-237F-4BF689827812}"/>
                  </a:ext>
                </a:extLst>
              </p:cNvPr>
              <p:cNvSpPr/>
              <p:nvPr/>
            </p:nvSpPr>
            <p:spPr>
              <a:xfrm flipV="1">
                <a:off x="11126599" y="6419891"/>
                <a:ext cx="55125" cy="92590"/>
              </a:xfrm>
              <a:custGeom>
                <a:avLst/>
                <a:gdLst>
                  <a:gd name="connsiteX0" fmla="*/ 270 w 55125"/>
                  <a:gd name="connsiteY0" fmla="*/ 8471 h 92590"/>
                  <a:gd name="connsiteX1" fmla="*/ 20729 w 55125"/>
                  <a:gd name="connsiteY1" fmla="*/ 8471 h 92590"/>
                  <a:gd name="connsiteX2" fmla="*/ 20729 w 55125"/>
                  <a:gd name="connsiteY2" fmla="*/ 79115 h 92590"/>
                  <a:gd name="connsiteX3" fmla="*/ -1536 w 55125"/>
                  <a:gd name="connsiteY3" fmla="*/ 74650 h 92590"/>
                  <a:gd name="connsiteX4" fmla="*/ -1536 w 55125"/>
                  <a:gd name="connsiteY4" fmla="*/ 86060 h 92590"/>
                  <a:gd name="connsiteX5" fmla="*/ 20610 w 55125"/>
                  <a:gd name="connsiteY5" fmla="*/ 90525 h 92590"/>
                  <a:gd name="connsiteX6" fmla="*/ 33131 w 55125"/>
                  <a:gd name="connsiteY6" fmla="*/ 90525 h 92590"/>
                  <a:gd name="connsiteX7" fmla="*/ 33131 w 55125"/>
                  <a:gd name="connsiteY7" fmla="*/ 8471 h 92590"/>
                  <a:gd name="connsiteX8" fmla="*/ 53590 w 55125"/>
                  <a:gd name="connsiteY8" fmla="*/ 8471 h 92590"/>
                  <a:gd name="connsiteX9" fmla="*/ 53590 w 55125"/>
                  <a:gd name="connsiteY9" fmla="*/ -2066 h 92590"/>
                  <a:gd name="connsiteX10" fmla="*/ 270 w 55125"/>
                  <a:gd name="connsiteY10" fmla="*/ -2066 h 92590"/>
                  <a:gd name="connsiteX11" fmla="*/ 270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70" y="8471"/>
                    </a:moveTo>
                    <a:lnTo>
                      <a:pt x="20729" y="8471"/>
                    </a:lnTo>
                    <a:lnTo>
                      <a:pt x="20729" y="79115"/>
                    </a:lnTo>
                    <a:lnTo>
                      <a:pt x="-1536" y="74650"/>
                    </a:lnTo>
                    <a:lnTo>
                      <a:pt x="-1536" y="86060"/>
                    </a:lnTo>
                    <a:lnTo>
                      <a:pt x="20610" y="90525"/>
                    </a:lnTo>
                    <a:lnTo>
                      <a:pt x="33131" y="90525"/>
                    </a:lnTo>
                    <a:lnTo>
                      <a:pt x="33131" y="8471"/>
                    </a:lnTo>
                    <a:lnTo>
                      <a:pt x="53590" y="8471"/>
                    </a:lnTo>
                    <a:lnTo>
                      <a:pt x="53590" y="-2066"/>
                    </a:lnTo>
                    <a:lnTo>
                      <a:pt x="270" y="-2066"/>
                    </a:lnTo>
                    <a:lnTo>
                      <a:pt x="270" y="8471"/>
                    </a:lnTo>
                    <a:close/>
                  </a:path>
                </a:pathLst>
              </a:custGeom>
              <a:grpFill/>
              <a:ln w="17" cap="flat">
                <a:noFill/>
                <a:prstDash val="solid"/>
                <a:round/>
              </a:ln>
            </p:spPr>
            <p:txBody>
              <a:bodyPr rtlCol="0" anchor="ctr"/>
              <a:lstStyle/>
              <a:p>
                <a:endParaRPr lang="en-US"/>
              </a:p>
            </p:txBody>
          </p:sp>
          <p:sp>
            <p:nvSpPr>
              <p:cNvPr id="472" name="Freeform: Shape 471">
                <a:extLst>
                  <a:ext uri="{FF2B5EF4-FFF2-40B4-BE49-F238E27FC236}">
                    <a16:creationId xmlns:a16="http://schemas.microsoft.com/office/drawing/2014/main" id="{7845AFE8-214A-52E8-5895-3C70817A36A9}"/>
                  </a:ext>
                </a:extLst>
              </p:cNvPr>
              <p:cNvSpPr/>
              <p:nvPr/>
            </p:nvSpPr>
            <p:spPr>
              <a:xfrm flipV="1">
                <a:off x="11203253" y="6419891"/>
                <a:ext cx="59908" cy="94396"/>
              </a:xfrm>
              <a:custGeom>
                <a:avLst/>
                <a:gdLst>
                  <a:gd name="connsiteX0" fmla="*/ 2468 w 59908"/>
                  <a:gd name="connsiteY0" fmla="*/ 92377 h 94396"/>
                  <a:gd name="connsiteX1" fmla="*/ 51641 w 59908"/>
                  <a:gd name="connsiteY1" fmla="*/ 92377 h 94396"/>
                  <a:gd name="connsiteX2" fmla="*/ 51641 w 59908"/>
                  <a:gd name="connsiteY2" fmla="*/ 81820 h 94396"/>
                  <a:gd name="connsiteX3" fmla="*/ 13938 w 59908"/>
                  <a:gd name="connsiteY3" fmla="*/ 81820 h 94396"/>
                  <a:gd name="connsiteX4" fmla="*/ 13938 w 59908"/>
                  <a:gd name="connsiteY4" fmla="*/ 59138 h 94396"/>
                  <a:gd name="connsiteX5" fmla="*/ 19375 w 59908"/>
                  <a:gd name="connsiteY5" fmla="*/ 60527 h 94396"/>
                  <a:gd name="connsiteX6" fmla="*/ 24852 w 59908"/>
                  <a:gd name="connsiteY6" fmla="*/ 60984 h 94396"/>
                  <a:gd name="connsiteX7" fmla="*/ 49398 w 59908"/>
                  <a:gd name="connsiteY7" fmla="*/ 52491 h 94396"/>
                  <a:gd name="connsiteX8" fmla="*/ 58467 w 59908"/>
                  <a:gd name="connsiteY8" fmla="*/ 29492 h 94396"/>
                  <a:gd name="connsiteX9" fmla="*/ 49160 w 59908"/>
                  <a:gd name="connsiteY9" fmla="*/ 6255 h 94396"/>
                  <a:gd name="connsiteX10" fmla="*/ 22927 w 59908"/>
                  <a:gd name="connsiteY10" fmla="*/ -2020 h 94396"/>
                  <a:gd name="connsiteX11" fmla="*/ 11041 w 59908"/>
                  <a:gd name="connsiteY11" fmla="*/ -1028 h 94396"/>
                  <a:gd name="connsiteX12" fmla="*/ -1441 w 59908"/>
                  <a:gd name="connsiteY12" fmla="*/ 1949 h 94396"/>
                  <a:gd name="connsiteX13" fmla="*/ -1441 w 59908"/>
                  <a:gd name="connsiteY13" fmla="*/ 14549 h 94396"/>
                  <a:gd name="connsiteX14" fmla="*/ 10088 w 59908"/>
                  <a:gd name="connsiteY14" fmla="*/ 10025 h 94396"/>
                  <a:gd name="connsiteX15" fmla="*/ 22669 w 59908"/>
                  <a:gd name="connsiteY15" fmla="*/ 8537 h 94396"/>
                  <a:gd name="connsiteX16" fmla="*/ 39655 w 59908"/>
                  <a:gd name="connsiteY16" fmla="*/ 14172 h 94396"/>
                  <a:gd name="connsiteX17" fmla="*/ 45926 w 59908"/>
                  <a:gd name="connsiteY17" fmla="*/ 29492 h 94396"/>
                  <a:gd name="connsiteX18" fmla="*/ 39655 w 59908"/>
                  <a:gd name="connsiteY18" fmla="*/ 44791 h 94396"/>
                  <a:gd name="connsiteX19" fmla="*/ 22669 w 59908"/>
                  <a:gd name="connsiteY19" fmla="*/ 50447 h 94396"/>
                  <a:gd name="connsiteX20" fmla="*/ 12648 w 59908"/>
                  <a:gd name="connsiteY20" fmla="*/ 49335 h 94396"/>
                  <a:gd name="connsiteX21" fmla="*/ 2468 w 59908"/>
                  <a:gd name="connsiteY21" fmla="*/ 45863 h 94396"/>
                  <a:gd name="connsiteX22" fmla="*/ 246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468" y="92377"/>
                    </a:moveTo>
                    <a:lnTo>
                      <a:pt x="51641" y="92377"/>
                    </a:lnTo>
                    <a:lnTo>
                      <a:pt x="51641" y="81820"/>
                    </a:lnTo>
                    <a:lnTo>
                      <a:pt x="13938" y="81820"/>
                    </a:lnTo>
                    <a:lnTo>
                      <a:pt x="13938" y="59138"/>
                    </a:lnTo>
                    <a:cubicBezTo>
                      <a:pt x="15750" y="59760"/>
                      <a:pt x="17563" y="60223"/>
                      <a:pt x="19375" y="60527"/>
                    </a:cubicBezTo>
                    <a:cubicBezTo>
                      <a:pt x="21201" y="60832"/>
                      <a:pt x="23026" y="60984"/>
                      <a:pt x="24852" y="60984"/>
                    </a:cubicBezTo>
                    <a:cubicBezTo>
                      <a:pt x="35184" y="60984"/>
                      <a:pt x="43366" y="58153"/>
                      <a:pt x="49398" y="52491"/>
                    </a:cubicBezTo>
                    <a:cubicBezTo>
                      <a:pt x="55444" y="46829"/>
                      <a:pt x="58467" y="39162"/>
                      <a:pt x="58467" y="29492"/>
                    </a:cubicBezTo>
                    <a:cubicBezTo>
                      <a:pt x="58467" y="19530"/>
                      <a:pt x="55365" y="11784"/>
                      <a:pt x="49160" y="6255"/>
                    </a:cubicBezTo>
                    <a:cubicBezTo>
                      <a:pt x="42956" y="738"/>
                      <a:pt x="34211" y="-2020"/>
                      <a:pt x="22927" y="-2020"/>
                    </a:cubicBezTo>
                    <a:cubicBezTo>
                      <a:pt x="19038" y="-2020"/>
                      <a:pt x="15075" y="-1689"/>
                      <a:pt x="11041" y="-1028"/>
                    </a:cubicBezTo>
                    <a:cubicBezTo>
                      <a:pt x="7019" y="-367"/>
                      <a:pt x="2858" y="626"/>
                      <a:pt x="-1441" y="1949"/>
                    </a:cubicBezTo>
                    <a:lnTo>
                      <a:pt x="-1441" y="14549"/>
                    </a:lnTo>
                    <a:cubicBezTo>
                      <a:pt x="2276" y="12525"/>
                      <a:pt x="6119" y="11017"/>
                      <a:pt x="10088" y="10025"/>
                    </a:cubicBezTo>
                    <a:cubicBezTo>
                      <a:pt x="14057" y="9033"/>
                      <a:pt x="18250" y="8537"/>
                      <a:pt x="22669" y="8537"/>
                    </a:cubicBezTo>
                    <a:cubicBezTo>
                      <a:pt x="29826" y="8537"/>
                      <a:pt x="35488" y="10415"/>
                      <a:pt x="39655" y="14172"/>
                    </a:cubicBezTo>
                    <a:cubicBezTo>
                      <a:pt x="43836" y="17929"/>
                      <a:pt x="45926" y="23036"/>
                      <a:pt x="45926" y="29492"/>
                    </a:cubicBezTo>
                    <a:cubicBezTo>
                      <a:pt x="45926" y="35934"/>
                      <a:pt x="43836" y="41034"/>
                      <a:pt x="39655" y="44791"/>
                    </a:cubicBezTo>
                    <a:cubicBezTo>
                      <a:pt x="35488" y="48562"/>
                      <a:pt x="29826" y="50447"/>
                      <a:pt x="22669" y="50447"/>
                    </a:cubicBezTo>
                    <a:cubicBezTo>
                      <a:pt x="19322" y="50447"/>
                      <a:pt x="15982" y="50076"/>
                      <a:pt x="12648" y="49335"/>
                    </a:cubicBezTo>
                    <a:cubicBezTo>
                      <a:pt x="9327" y="48595"/>
                      <a:pt x="5934" y="47437"/>
                      <a:pt x="2468" y="45863"/>
                    </a:cubicBezTo>
                    <a:lnTo>
                      <a:pt x="2468" y="92377"/>
                    </a:lnTo>
                    <a:close/>
                  </a:path>
                </a:pathLst>
              </a:custGeom>
              <a:grpFill/>
              <a:ln w="17" cap="flat">
                <a:noFill/>
                <a:prstDash val="solid"/>
                <a:round/>
              </a:ln>
            </p:spPr>
            <p:txBody>
              <a:bodyPr rtlCol="0" anchor="ctr"/>
              <a:lstStyle/>
              <a:p>
                <a:endParaRPr lang="en-US"/>
              </a:p>
            </p:txBody>
          </p:sp>
        </p:grpSp>
      </p:grpSp>
      <p:grpSp>
        <p:nvGrpSpPr>
          <p:cNvPr id="473" name="Graphic 3">
            <a:extLst>
              <a:ext uri="{FF2B5EF4-FFF2-40B4-BE49-F238E27FC236}">
                <a16:creationId xmlns:a16="http://schemas.microsoft.com/office/drawing/2014/main" id="{8614DE84-7582-9B5B-541F-633B1B16B085}"/>
              </a:ext>
            </a:extLst>
          </p:cNvPr>
          <p:cNvGrpSpPr/>
          <p:nvPr/>
        </p:nvGrpSpPr>
        <p:grpSpPr>
          <a:xfrm>
            <a:off x="10174193" y="5969086"/>
            <a:ext cx="165174" cy="195415"/>
            <a:chOff x="11927248" y="6327087"/>
            <a:chExt cx="165174" cy="195415"/>
          </a:xfrm>
          <a:solidFill>
            <a:schemeClr val="tx1"/>
          </a:solidFill>
        </p:grpSpPr>
        <p:sp>
          <p:nvSpPr>
            <p:cNvPr id="474" name="Freeform: Shape 473">
              <a:extLst>
                <a:ext uri="{FF2B5EF4-FFF2-40B4-BE49-F238E27FC236}">
                  <a16:creationId xmlns:a16="http://schemas.microsoft.com/office/drawing/2014/main" id="{20A039DF-1CA2-DB0B-C13A-3573D4674D3C}"/>
                </a:ext>
              </a:extLst>
            </p:cNvPr>
            <p:cNvSpPr/>
            <p:nvPr/>
          </p:nvSpPr>
          <p:spPr>
            <a:xfrm>
              <a:off x="11998739" y="6327087"/>
              <a:ext cx="12699" cy="44449"/>
            </a:xfrm>
            <a:custGeom>
              <a:avLst/>
              <a:gdLst>
                <a:gd name="connsiteX0" fmla="*/ 623 w 12699"/>
                <a:gd name="connsiteY0" fmla="*/ 256 h 44449"/>
                <a:gd name="connsiteX1" fmla="*/ 623 w 12699"/>
                <a:gd name="connsiteY1" fmla="*/ 44706 h 44449"/>
              </a:gdLst>
              <a:ahLst/>
              <a:cxnLst>
                <a:cxn ang="0">
                  <a:pos x="connsiteX0" y="connsiteY0"/>
                </a:cxn>
                <a:cxn ang="0">
                  <a:pos x="connsiteX1" y="connsiteY1"/>
                </a:cxn>
              </a:cxnLst>
              <a:rect l="l" t="t" r="r" b="b"/>
              <a:pathLst>
                <a:path w="12699" h="44449">
                  <a:moveTo>
                    <a:pt x="623" y="256"/>
                  </a:moveTo>
                  <a:lnTo>
                    <a:pt x="623" y="44706"/>
                  </a:lnTo>
                </a:path>
              </a:pathLst>
            </a:custGeom>
            <a:grpFill/>
            <a:ln w="8848" cap="flat">
              <a:solidFill>
                <a:srgbClr val="000000"/>
              </a:solidFill>
              <a:prstDash val="solid"/>
              <a:round/>
            </a:ln>
          </p:spPr>
          <p:txBody>
            <a:bodyPr rtlCol="0" anchor="ctr"/>
            <a:lstStyle/>
            <a:p>
              <a:endParaRPr lang="en-US"/>
            </a:p>
          </p:txBody>
        </p:sp>
        <p:grpSp>
          <p:nvGrpSpPr>
            <p:cNvPr id="475" name="Graphic 3">
              <a:extLst>
                <a:ext uri="{FF2B5EF4-FFF2-40B4-BE49-F238E27FC236}">
                  <a16:creationId xmlns:a16="http://schemas.microsoft.com/office/drawing/2014/main" id="{8F91972F-0E09-9DAC-0464-7B7C8E09C994}"/>
                </a:ext>
              </a:extLst>
            </p:cNvPr>
            <p:cNvGrpSpPr/>
            <p:nvPr/>
          </p:nvGrpSpPr>
          <p:grpSpPr>
            <a:xfrm>
              <a:off x="11927248" y="6418224"/>
              <a:ext cx="165174" cy="100278"/>
              <a:chOff x="11927248" y="6418224"/>
              <a:chExt cx="165174" cy="100278"/>
            </a:xfrm>
            <a:grpFill/>
          </p:grpSpPr>
          <p:sp>
            <p:nvSpPr>
              <p:cNvPr id="476" name="Freeform: Shape 475">
                <a:extLst>
                  <a:ext uri="{FF2B5EF4-FFF2-40B4-BE49-F238E27FC236}">
                    <a16:creationId xmlns:a16="http://schemas.microsoft.com/office/drawing/2014/main" id="{31215145-E988-1EA1-896F-33926EA862D6}"/>
                  </a:ext>
                </a:extLst>
              </p:cNvPr>
              <p:cNvSpPr/>
              <p:nvPr/>
            </p:nvSpPr>
            <p:spPr>
              <a:xfrm flipV="1">
                <a:off x="11927248" y="6418224"/>
                <a:ext cx="58777" cy="94257"/>
              </a:xfrm>
              <a:custGeom>
                <a:avLst/>
                <a:gdLst>
                  <a:gd name="connsiteX0" fmla="*/ 13731 w 58777"/>
                  <a:gd name="connsiteY0" fmla="*/ 8429 h 94257"/>
                  <a:gd name="connsiteX1" fmla="*/ 57446 w 58777"/>
                  <a:gd name="connsiteY1" fmla="*/ 8429 h 94257"/>
                  <a:gd name="connsiteX2" fmla="*/ 57446 w 58777"/>
                  <a:gd name="connsiteY2" fmla="*/ -2108 h 94257"/>
                  <a:gd name="connsiteX3" fmla="*/ -1331 w 58777"/>
                  <a:gd name="connsiteY3" fmla="*/ -2108 h 94257"/>
                  <a:gd name="connsiteX4" fmla="*/ -1331 w 58777"/>
                  <a:gd name="connsiteY4" fmla="*/ 8429 h 94257"/>
                  <a:gd name="connsiteX5" fmla="*/ 18096 w 58777"/>
                  <a:gd name="connsiteY5" fmla="*/ 28233 h 94257"/>
                  <a:gd name="connsiteX6" fmla="*/ 33574 w 58777"/>
                  <a:gd name="connsiteY6" fmla="*/ 44287 h 94257"/>
                  <a:gd name="connsiteX7" fmla="*/ 41968 w 58777"/>
                  <a:gd name="connsiteY7" fmla="*/ 55717 h 94257"/>
                  <a:gd name="connsiteX8" fmla="*/ 44369 w 58777"/>
                  <a:gd name="connsiteY8" fmla="*/ 64924 h 94257"/>
                  <a:gd name="connsiteX9" fmla="*/ 39190 w 58777"/>
                  <a:gd name="connsiteY9" fmla="*/ 76950 h 94257"/>
                  <a:gd name="connsiteX10" fmla="*/ 25696 w 58777"/>
                  <a:gd name="connsiteY10" fmla="*/ 81613 h 94257"/>
                  <a:gd name="connsiteX11" fmla="*/ 13254 w 58777"/>
                  <a:gd name="connsiteY11" fmla="*/ 79569 h 94257"/>
                  <a:gd name="connsiteX12" fmla="*/ -716 w 58777"/>
                  <a:gd name="connsiteY12" fmla="*/ 73358 h 94257"/>
                  <a:gd name="connsiteX13" fmla="*/ -716 w 58777"/>
                  <a:gd name="connsiteY13" fmla="*/ 86018 h 94257"/>
                  <a:gd name="connsiteX14" fmla="*/ 13413 w 58777"/>
                  <a:gd name="connsiteY14" fmla="*/ 90602 h 94257"/>
                  <a:gd name="connsiteX15" fmla="*/ 25458 w 58777"/>
                  <a:gd name="connsiteY15" fmla="*/ 92150 h 94257"/>
                  <a:gd name="connsiteX16" fmla="*/ 48398 w 58777"/>
                  <a:gd name="connsiteY16" fmla="*/ 84947 h 94257"/>
                  <a:gd name="connsiteX17" fmla="*/ 56950 w 58777"/>
                  <a:gd name="connsiteY17" fmla="*/ 65738 h 94257"/>
                  <a:gd name="connsiteX18" fmla="*/ 54807 w 58777"/>
                  <a:gd name="connsiteY18" fmla="*/ 54903 h 94257"/>
                  <a:gd name="connsiteX19" fmla="*/ 47028 w 58777"/>
                  <a:gd name="connsiteY19" fmla="*/ 42858 h 94257"/>
                  <a:gd name="connsiteX20" fmla="*/ 37166 w 58777"/>
                  <a:gd name="connsiteY20" fmla="*/ 32460 h 94257"/>
                  <a:gd name="connsiteX21" fmla="*/ 13731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731" y="8429"/>
                    </a:moveTo>
                    <a:lnTo>
                      <a:pt x="57446" y="8429"/>
                    </a:lnTo>
                    <a:lnTo>
                      <a:pt x="57446" y="-2108"/>
                    </a:lnTo>
                    <a:lnTo>
                      <a:pt x="-1331" y="-2108"/>
                    </a:lnTo>
                    <a:lnTo>
                      <a:pt x="-1331" y="8429"/>
                    </a:lnTo>
                    <a:cubicBezTo>
                      <a:pt x="3419" y="13350"/>
                      <a:pt x="9894" y="19952"/>
                      <a:pt x="18096" y="28233"/>
                    </a:cubicBezTo>
                    <a:cubicBezTo>
                      <a:pt x="26312" y="36528"/>
                      <a:pt x="31471" y="41879"/>
                      <a:pt x="33574" y="44287"/>
                    </a:cubicBezTo>
                    <a:cubicBezTo>
                      <a:pt x="37583" y="48785"/>
                      <a:pt x="40381" y="52595"/>
                      <a:pt x="41968" y="55717"/>
                    </a:cubicBezTo>
                    <a:cubicBezTo>
                      <a:pt x="43569" y="58839"/>
                      <a:pt x="44369" y="61908"/>
                      <a:pt x="44369" y="64924"/>
                    </a:cubicBezTo>
                    <a:cubicBezTo>
                      <a:pt x="44369" y="69846"/>
                      <a:pt x="42643" y="73854"/>
                      <a:pt x="39190" y="76950"/>
                    </a:cubicBezTo>
                    <a:cubicBezTo>
                      <a:pt x="35737" y="80059"/>
                      <a:pt x="31239" y="81613"/>
                      <a:pt x="25696" y="81613"/>
                    </a:cubicBezTo>
                    <a:cubicBezTo>
                      <a:pt x="21767" y="81613"/>
                      <a:pt x="17620" y="80932"/>
                      <a:pt x="13254" y="79569"/>
                    </a:cubicBezTo>
                    <a:cubicBezTo>
                      <a:pt x="8902" y="78206"/>
                      <a:pt x="4245" y="76136"/>
                      <a:pt x="-716" y="73358"/>
                    </a:cubicBezTo>
                    <a:lnTo>
                      <a:pt x="-716" y="86018"/>
                    </a:lnTo>
                    <a:cubicBezTo>
                      <a:pt x="4325" y="88042"/>
                      <a:pt x="9034" y="89570"/>
                      <a:pt x="13413" y="90602"/>
                    </a:cubicBezTo>
                    <a:cubicBezTo>
                      <a:pt x="17805" y="91634"/>
                      <a:pt x="21820" y="92150"/>
                      <a:pt x="25458" y="92150"/>
                    </a:cubicBezTo>
                    <a:cubicBezTo>
                      <a:pt x="35049" y="92150"/>
                      <a:pt x="42696" y="89749"/>
                      <a:pt x="48398" y="84947"/>
                    </a:cubicBezTo>
                    <a:cubicBezTo>
                      <a:pt x="54099" y="80158"/>
                      <a:pt x="56950" y="73755"/>
                      <a:pt x="56950" y="65738"/>
                    </a:cubicBezTo>
                    <a:cubicBezTo>
                      <a:pt x="56950" y="61928"/>
                      <a:pt x="56236" y="58316"/>
                      <a:pt x="54807" y="54903"/>
                    </a:cubicBezTo>
                    <a:cubicBezTo>
                      <a:pt x="53392" y="51503"/>
                      <a:pt x="50799" y="47488"/>
                      <a:pt x="47028" y="42858"/>
                    </a:cubicBezTo>
                    <a:cubicBezTo>
                      <a:pt x="45997" y="41654"/>
                      <a:pt x="42709" y="38188"/>
                      <a:pt x="37166" y="32460"/>
                    </a:cubicBezTo>
                    <a:cubicBezTo>
                      <a:pt x="31636" y="26732"/>
                      <a:pt x="23825" y="18722"/>
                      <a:pt x="13731" y="8429"/>
                    </a:cubicBezTo>
                    <a:close/>
                  </a:path>
                </a:pathLst>
              </a:custGeom>
              <a:grpFill/>
              <a:ln w="17" cap="flat">
                <a:noFill/>
                <a:prstDash val="solid"/>
                <a:round/>
              </a:ln>
            </p:spPr>
            <p:txBody>
              <a:bodyPr rtlCol="0" anchor="ctr"/>
              <a:lstStyle/>
              <a:p>
                <a:endParaRPr lang="en-US"/>
              </a:p>
            </p:txBody>
          </p:sp>
          <p:sp>
            <p:nvSpPr>
              <p:cNvPr id="477" name="Freeform: Shape 476">
                <a:extLst>
                  <a:ext uri="{FF2B5EF4-FFF2-40B4-BE49-F238E27FC236}">
                    <a16:creationId xmlns:a16="http://schemas.microsoft.com/office/drawing/2014/main" id="{F4E9860E-09EC-E8CD-6AC2-679F8BC6BF2D}"/>
                  </a:ext>
                </a:extLst>
              </p:cNvPr>
              <p:cNvSpPr/>
              <p:nvPr/>
            </p:nvSpPr>
            <p:spPr>
              <a:xfrm flipV="1">
                <a:off x="12007117" y="6418224"/>
                <a:ext cx="63995" cy="96063"/>
              </a:xfrm>
              <a:custGeom>
                <a:avLst/>
                <a:gdLst>
                  <a:gd name="connsiteX0" fmla="*/ 30579 w 63995"/>
                  <a:gd name="connsiteY0" fmla="*/ 84079 h 96063"/>
                  <a:gd name="connsiteX1" fmla="*/ 16034 w 63995"/>
                  <a:gd name="connsiteY1" fmla="*/ 74554 h 96063"/>
                  <a:gd name="connsiteX2" fmla="*/ 11172 w 63995"/>
                  <a:gd name="connsiteY2" fmla="*/ 45940 h 96063"/>
                  <a:gd name="connsiteX3" fmla="*/ 16034 w 63995"/>
                  <a:gd name="connsiteY3" fmla="*/ 17385 h 96063"/>
                  <a:gd name="connsiteX4" fmla="*/ 30579 w 63995"/>
                  <a:gd name="connsiteY4" fmla="*/ 7860 h 96063"/>
                  <a:gd name="connsiteX5" fmla="*/ 45184 w 63995"/>
                  <a:gd name="connsiteY5" fmla="*/ 17385 h 96063"/>
                  <a:gd name="connsiteX6" fmla="*/ 50066 w 63995"/>
                  <a:gd name="connsiteY6" fmla="*/ 45940 h 96063"/>
                  <a:gd name="connsiteX7" fmla="*/ 45184 w 63995"/>
                  <a:gd name="connsiteY7" fmla="*/ 74554 h 96063"/>
                  <a:gd name="connsiteX8" fmla="*/ 30579 w 63995"/>
                  <a:gd name="connsiteY8" fmla="*/ 84079 h 96063"/>
                  <a:gd name="connsiteX9" fmla="*/ 30579 w 63995"/>
                  <a:gd name="connsiteY9" fmla="*/ 94001 h 96063"/>
                  <a:gd name="connsiteX10" fmla="*/ 54372 w 63995"/>
                  <a:gd name="connsiteY10" fmla="*/ 81678 h 96063"/>
                  <a:gd name="connsiteX11" fmla="*/ 62587 w 63995"/>
                  <a:gd name="connsiteY11" fmla="*/ 45940 h 96063"/>
                  <a:gd name="connsiteX12" fmla="*/ 54372 w 63995"/>
                  <a:gd name="connsiteY12" fmla="*/ 10241 h 96063"/>
                  <a:gd name="connsiteX13" fmla="*/ 30579 w 63995"/>
                  <a:gd name="connsiteY13" fmla="*/ -2062 h 96063"/>
                  <a:gd name="connsiteX14" fmla="*/ 6807 w 63995"/>
                  <a:gd name="connsiteY14" fmla="*/ 10241 h 96063"/>
                  <a:gd name="connsiteX15" fmla="*/ -1409 w 63995"/>
                  <a:gd name="connsiteY15" fmla="*/ 45940 h 96063"/>
                  <a:gd name="connsiteX16" fmla="*/ 6807 w 63995"/>
                  <a:gd name="connsiteY16" fmla="*/ 81678 h 96063"/>
                  <a:gd name="connsiteX17" fmla="*/ 30579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579" y="84079"/>
                    </a:moveTo>
                    <a:cubicBezTo>
                      <a:pt x="24137" y="84079"/>
                      <a:pt x="19288" y="80904"/>
                      <a:pt x="16034" y="74554"/>
                    </a:cubicBezTo>
                    <a:cubicBezTo>
                      <a:pt x="12793" y="68218"/>
                      <a:pt x="11172" y="58679"/>
                      <a:pt x="11172" y="45940"/>
                    </a:cubicBezTo>
                    <a:cubicBezTo>
                      <a:pt x="11172" y="33253"/>
                      <a:pt x="12793" y="23735"/>
                      <a:pt x="16034" y="17385"/>
                    </a:cubicBezTo>
                    <a:cubicBezTo>
                      <a:pt x="19288" y="11035"/>
                      <a:pt x="24137" y="7860"/>
                      <a:pt x="30579" y="7860"/>
                    </a:cubicBezTo>
                    <a:cubicBezTo>
                      <a:pt x="37075" y="7860"/>
                      <a:pt x="41943" y="11035"/>
                      <a:pt x="45184" y="17385"/>
                    </a:cubicBezTo>
                    <a:cubicBezTo>
                      <a:pt x="48439" y="23735"/>
                      <a:pt x="50066" y="33253"/>
                      <a:pt x="50066" y="45940"/>
                    </a:cubicBezTo>
                    <a:cubicBezTo>
                      <a:pt x="50066" y="58679"/>
                      <a:pt x="48439" y="68218"/>
                      <a:pt x="45184" y="74554"/>
                    </a:cubicBezTo>
                    <a:cubicBezTo>
                      <a:pt x="41943" y="80904"/>
                      <a:pt x="37075" y="84079"/>
                      <a:pt x="30579" y="84079"/>
                    </a:cubicBezTo>
                    <a:close/>
                    <a:moveTo>
                      <a:pt x="30579" y="94001"/>
                    </a:moveTo>
                    <a:cubicBezTo>
                      <a:pt x="40964" y="94001"/>
                      <a:pt x="48895" y="89894"/>
                      <a:pt x="54372" y="81678"/>
                    </a:cubicBezTo>
                    <a:cubicBezTo>
                      <a:pt x="59849" y="73476"/>
                      <a:pt x="62587" y="61563"/>
                      <a:pt x="62587" y="45940"/>
                    </a:cubicBezTo>
                    <a:cubicBezTo>
                      <a:pt x="62587" y="30356"/>
                      <a:pt x="59849" y="18456"/>
                      <a:pt x="54372" y="10241"/>
                    </a:cubicBezTo>
                    <a:cubicBezTo>
                      <a:pt x="48895" y="2039"/>
                      <a:pt x="40964" y="-2062"/>
                      <a:pt x="30579" y="-2062"/>
                    </a:cubicBezTo>
                    <a:cubicBezTo>
                      <a:pt x="20208" y="-2062"/>
                      <a:pt x="12283" y="2039"/>
                      <a:pt x="6807" y="10241"/>
                    </a:cubicBezTo>
                    <a:cubicBezTo>
                      <a:pt x="1330" y="18456"/>
                      <a:pt x="-1409" y="30356"/>
                      <a:pt x="-1409" y="45940"/>
                    </a:cubicBezTo>
                    <a:cubicBezTo>
                      <a:pt x="-1409" y="61563"/>
                      <a:pt x="1330" y="73476"/>
                      <a:pt x="6807" y="81678"/>
                    </a:cubicBezTo>
                    <a:cubicBezTo>
                      <a:pt x="12283" y="89894"/>
                      <a:pt x="20208" y="94001"/>
                      <a:pt x="30579" y="94001"/>
                    </a:cubicBezTo>
                    <a:close/>
                  </a:path>
                </a:pathLst>
              </a:custGeom>
              <a:grpFill/>
              <a:ln w="17" cap="flat">
                <a:noFill/>
                <a:prstDash val="solid"/>
                <a:round/>
              </a:ln>
            </p:spPr>
            <p:txBody>
              <a:bodyPr rtlCol="0" anchor="ctr"/>
              <a:lstStyle/>
              <a:p>
                <a:endParaRPr lang="en-US"/>
              </a:p>
            </p:txBody>
          </p:sp>
        </p:grpSp>
      </p:grpSp>
      <p:grpSp>
        <p:nvGrpSpPr>
          <p:cNvPr id="478" name="Graphic 3">
            <a:extLst>
              <a:ext uri="{FF2B5EF4-FFF2-40B4-BE49-F238E27FC236}">
                <a16:creationId xmlns:a16="http://schemas.microsoft.com/office/drawing/2014/main" id="{BE50AF0E-3B5F-FB11-03E0-616CE10E565F}"/>
              </a:ext>
            </a:extLst>
          </p:cNvPr>
          <p:cNvGrpSpPr/>
          <p:nvPr/>
        </p:nvGrpSpPr>
        <p:grpSpPr>
          <a:xfrm>
            <a:off x="6674750" y="5795060"/>
            <a:ext cx="324340" cy="100278"/>
            <a:chOff x="4951780" y="6153061"/>
            <a:chExt cx="324340" cy="100278"/>
          </a:xfrm>
          <a:solidFill>
            <a:schemeClr val="tx1"/>
          </a:solidFill>
        </p:grpSpPr>
        <p:sp>
          <p:nvSpPr>
            <p:cNvPr id="479" name="Freeform: Shape 478">
              <a:extLst>
                <a:ext uri="{FF2B5EF4-FFF2-40B4-BE49-F238E27FC236}">
                  <a16:creationId xmlns:a16="http://schemas.microsoft.com/office/drawing/2014/main" id="{93E8428F-3A18-7CEB-8E9C-D53F2BE26D79}"/>
                </a:ext>
              </a:extLst>
            </p:cNvPr>
            <p:cNvSpPr/>
            <p:nvPr/>
          </p:nvSpPr>
          <p:spPr>
            <a:xfrm>
              <a:off x="5189824" y="6199071"/>
              <a:ext cx="44449" cy="12699"/>
            </a:xfrm>
            <a:custGeom>
              <a:avLst/>
              <a:gdLst>
                <a:gd name="connsiteX0" fmla="*/ 44540 w 44449"/>
                <a:gd name="connsiteY0" fmla="*/ 246 h 12699"/>
                <a:gd name="connsiteX1" fmla="*/ 90 w 44449"/>
                <a:gd name="connsiteY1" fmla="*/ 246 h 12699"/>
              </a:gdLst>
              <a:ahLst/>
              <a:cxnLst>
                <a:cxn ang="0">
                  <a:pos x="connsiteX0" y="connsiteY0"/>
                </a:cxn>
                <a:cxn ang="0">
                  <a:pos x="connsiteX1" y="connsiteY1"/>
                </a:cxn>
              </a:cxnLst>
              <a:rect l="l" t="t" r="r" b="b"/>
              <a:pathLst>
                <a:path w="44449" h="12699">
                  <a:moveTo>
                    <a:pt x="44540" y="246"/>
                  </a:moveTo>
                  <a:lnTo>
                    <a:pt x="90" y="246"/>
                  </a:lnTo>
                </a:path>
              </a:pathLst>
            </a:custGeom>
            <a:grpFill/>
            <a:ln w="8848" cap="flat">
              <a:solidFill>
                <a:srgbClr val="000000"/>
              </a:solidFill>
              <a:prstDash val="solid"/>
              <a:round/>
            </a:ln>
          </p:spPr>
          <p:txBody>
            <a:bodyPr rtlCol="0" anchor="ctr"/>
            <a:lstStyle/>
            <a:p>
              <a:endParaRPr lang="en-US"/>
            </a:p>
          </p:txBody>
        </p:sp>
        <p:grpSp>
          <p:nvGrpSpPr>
            <p:cNvPr id="480" name="Graphic 3">
              <a:extLst>
                <a:ext uri="{FF2B5EF4-FFF2-40B4-BE49-F238E27FC236}">
                  <a16:creationId xmlns:a16="http://schemas.microsoft.com/office/drawing/2014/main" id="{B976CD29-53FB-A77B-CE0C-041B943C0B55}"/>
                </a:ext>
              </a:extLst>
            </p:cNvPr>
            <p:cNvGrpSpPr/>
            <p:nvPr/>
          </p:nvGrpSpPr>
          <p:grpSpPr>
            <a:xfrm>
              <a:off x="4951780" y="6153061"/>
              <a:ext cx="212595" cy="100278"/>
              <a:chOff x="4951780" y="6153061"/>
              <a:chExt cx="212595" cy="100278"/>
            </a:xfrm>
            <a:grpFill/>
          </p:grpSpPr>
          <p:sp>
            <p:nvSpPr>
              <p:cNvPr id="481" name="Freeform: Shape 480">
                <a:extLst>
                  <a:ext uri="{FF2B5EF4-FFF2-40B4-BE49-F238E27FC236}">
                    <a16:creationId xmlns:a16="http://schemas.microsoft.com/office/drawing/2014/main" id="{EAFFE49F-38E5-9BAC-7099-9BE72B16B2BD}"/>
                  </a:ext>
                </a:extLst>
              </p:cNvPr>
              <p:cNvSpPr/>
              <p:nvPr/>
            </p:nvSpPr>
            <p:spPr>
              <a:xfrm flipV="1">
                <a:off x="4951780" y="6153061"/>
                <a:ext cx="63995" cy="96063"/>
              </a:xfrm>
              <a:custGeom>
                <a:avLst/>
                <a:gdLst>
                  <a:gd name="connsiteX0" fmla="*/ 30024 w 63995"/>
                  <a:gd name="connsiteY0" fmla="*/ 84059 h 96063"/>
                  <a:gd name="connsiteX1" fmla="*/ 15478 w 63995"/>
                  <a:gd name="connsiteY1" fmla="*/ 74534 h 96063"/>
                  <a:gd name="connsiteX2" fmla="*/ 10617 w 63995"/>
                  <a:gd name="connsiteY2" fmla="*/ 45919 h 96063"/>
                  <a:gd name="connsiteX3" fmla="*/ 15478 w 63995"/>
                  <a:gd name="connsiteY3" fmla="*/ 17364 h 96063"/>
                  <a:gd name="connsiteX4" fmla="*/ 30024 w 63995"/>
                  <a:gd name="connsiteY4" fmla="*/ 7839 h 96063"/>
                  <a:gd name="connsiteX5" fmla="*/ 44629 w 63995"/>
                  <a:gd name="connsiteY5" fmla="*/ 17364 h 96063"/>
                  <a:gd name="connsiteX6" fmla="*/ 49510 w 63995"/>
                  <a:gd name="connsiteY6" fmla="*/ 45919 h 96063"/>
                  <a:gd name="connsiteX7" fmla="*/ 44629 w 63995"/>
                  <a:gd name="connsiteY7" fmla="*/ 74534 h 96063"/>
                  <a:gd name="connsiteX8" fmla="*/ 30024 w 63995"/>
                  <a:gd name="connsiteY8" fmla="*/ 84059 h 96063"/>
                  <a:gd name="connsiteX9" fmla="*/ 30024 w 63995"/>
                  <a:gd name="connsiteY9" fmla="*/ 93980 h 96063"/>
                  <a:gd name="connsiteX10" fmla="*/ 53816 w 63995"/>
                  <a:gd name="connsiteY10" fmla="*/ 81658 h 96063"/>
                  <a:gd name="connsiteX11" fmla="*/ 62032 w 63995"/>
                  <a:gd name="connsiteY11" fmla="*/ 45919 h 96063"/>
                  <a:gd name="connsiteX12" fmla="*/ 53816 w 63995"/>
                  <a:gd name="connsiteY12" fmla="*/ 10220 h 96063"/>
                  <a:gd name="connsiteX13" fmla="*/ 30024 w 63995"/>
                  <a:gd name="connsiteY13" fmla="*/ -2083 h 96063"/>
                  <a:gd name="connsiteX14" fmla="*/ 6251 w 63995"/>
                  <a:gd name="connsiteY14" fmla="*/ 10220 h 96063"/>
                  <a:gd name="connsiteX15" fmla="*/ -1964 w 63995"/>
                  <a:gd name="connsiteY15" fmla="*/ 45919 h 96063"/>
                  <a:gd name="connsiteX16" fmla="*/ 6251 w 63995"/>
                  <a:gd name="connsiteY16" fmla="*/ 81658 h 96063"/>
                  <a:gd name="connsiteX17" fmla="*/ 30024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59"/>
                    </a:moveTo>
                    <a:cubicBezTo>
                      <a:pt x="23581" y="84059"/>
                      <a:pt x="18733" y="80884"/>
                      <a:pt x="15478" y="74534"/>
                    </a:cubicBezTo>
                    <a:cubicBezTo>
                      <a:pt x="12237" y="68197"/>
                      <a:pt x="10617" y="58659"/>
                      <a:pt x="10617" y="45919"/>
                    </a:cubicBezTo>
                    <a:cubicBezTo>
                      <a:pt x="10617" y="33232"/>
                      <a:pt x="12237" y="23714"/>
                      <a:pt x="15478" y="17364"/>
                    </a:cubicBezTo>
                    <a:cubicBezTo>
                      <a:pt x="18733" y="11014"/>
                      <a:pt x="23581" y="7839"/>
                      <a:pt x="30024" y="7839"/>
                    </a:cubicBezTo>
                    <a:cubicBezTo>
                      <a:pt x="36519" y="7839"/>
                      <a:pt x="41388" y="11014"/>
                      <a:pt x="44629" y="17364"/>
                    </a:cubicBezTo>
                    <a:cubicBezTo>
                      <a:pt x="47883" y="23714"/>
                      <a:pt x="49510" y="33232"/>
                      <a:pt x="49510" y="45919"/>
                    </a:cubicBezTo>
                    <a:cubicBezTo>
                      <a:pt x="49510" y="58659"/>
                      <a:pt x="47883" y="68197"/>
                      <a:pt x="44629" y="74534"/>
                    </a:cubicBezTo>
                    <a:cubicBezTo>
                      <a:pt x="41388" y="80884"/>
                      <a:pt x="36519" y="84059"/>
                      <a:pt x="30024" y="84059"/>
                    </a:cubicBezTo>
                    <a:close/>
                    <a:moveTo>
                      <a:pt x="30024" y="93980"/>
                    </a:moveTo>
                    <a:cubicBezTo>
                      <a:pt x="40409" y="93980"/>
                      <a:pt x="48340" y="89873"/>
                      <a:pt x="53816" y="81658"/>
                    </a:cubicBezTo>
                    <a:cubicBezTo>
                      <a:pt x="59293" y="73455"/>
                      <a:pt x="62032" y="61543"/>
                      <a:pt x="62032" y="45919"/>
                    </a:cubicBezTo>
                    <a:cubicBezTo>
                      <a:pt x="62032" y="30335"/>
                      <a:pt x="59293" y="18435"/>
                      <a:pt x="53816" y="10220"/>
                    </a:cubicBezTo>
                    <a:cubicBezTo>
                      <a:pt x="48340" y="2018"/>
                      <a:pt x="40409" y="-2083"/>
                      <a:pt x="30024" y="-2083"/>
                    </a:cubicBezTo>
                    <a:cubicBezTo>
                      <a:pt x="19652" y="-2083"/>
                      <a:pt x="11728" y="2018"/>
                      <a:pt x="6251" y="10220"/>
                    </a:cubicBezTo>
                    <a:cubicBezTo>
                      <a:pt x="774" y="18435"/>
                      <a:pt x="-1964" y="30335"/>
                      <a:pt x="-1964" y="45919"/>
                    </a:cubicBezTo>
                    <a:cubicBezTo>
                      <a:pt x="-1964" y="61543"/>
                      <a:pt x="774" y="73455"/>
                      <a:pt x="6251" y="81658"/>
                    </a:cubicBezTo>
                    <a:cubicBezTo>
                      <a:pt x="11728" y="89873"/>
                      <a:pt x="19652" y="93980"/>
                      <a:pt x="30024" y="93980"/>
                    </a:cubicBezTo>
                    <a:close/>
                  </a:path>
                </a:pathLst>
              </a:custGeom>
              <a:grpFill/>
              <a:ln w="17" cap="flat">
                <a:no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37C76F60-FF2A-CAF8-2C7E-A00060E93061}"/>
                  </a:ext>
                </a:extLst>
              </p:cNvPr>
              <p:cNvSpPr/>
              <p:nvPr/>
            </p:nvSpPr>
            <p:spPr>
              <a:xfrm flipV="1">
                <a:off x="5037780" y="6231562"/>
                <a:ext cx="13096" cy="15755"/>
              </a:xfrm>
              <a:custGeom>
                <a:avLst/>
                <a:gdLst>
                  <a:gd name="connsiteX0" fmla="*/ -939 w 13096"/>
                  <a:gd name="connsiteY0" fmla="*/ 15608 h 15755"/>
                  <a:gd name="connsiteX1" fmla="*/ 12158 w 13096"/>
                  <a:gd name="connsiteY1" fmla="*/ 15608 h 15755"/>
                  <a:gd name="connsiteX2" fmla="*/ 12158 w 13096"/>
                  <a:gd name="connsiteY2" fmla="*/ -148 h 15755"/>
                  <a:gd name="connsiteX3" fmla="*/ -939 w 13096"/>
                  <a:gd name="connsiteY3" fmla="*/ -148 h 15755"/>
                  <a:gd name="connsiteX4" fmla="*/ -939 w 13096"/>
                  <a:gd name="connsiteY4" fmla="*/ 1560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608"/>
                    </a:moveTo>
                    <a:lnTo>
                      <a:pt x="12158" y="15608"/>
                    </a:lnTo>
                    <a:lnTo>
                      <a:pt x="12158" y="-148"/>
                    </a:lnTo>
                    <a:lnTo>
                      <a:pt x="-939" y="-148"/>
                    </a:lnTo>
                    <a:lnTo>
                      <a:pt x="-939" y="15608"/>
                    </a:lnTo>
                    <a:close/>
                  </a:path>
                </a:pathLst>
              </a:custGeom>
              <a:grpFill/>
              <a:ln w="17" cap="flat">
                <a:no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15BE09CB-BA5D-DDD2-8B32-ADE8E5166341}"/>
                  </a:ext>
                </a:extLst>
              </p:cNvPr>
              <p:cNvSpPr/>
              <p:nvPr/>
            </p:nvSpPr>
            <p:spPr>
              <a:xfrm flipV="1">
                <a:off x="5072950" y="6153061"/>
                <a:ext cx="63995" cy="96063"/>
              </a:xfrm>
              <a:custGeom>
                <a:avLst/>
                <a:gdLst>
                  <a:gd name="connsiteX0" fmla="*/ 30033 w 63995"/>
                  <a:gd name="connsiteY0" fmla="*/ 84059 h 96063"/>
                  <a:gd name="connsiteX1" fmla="*/ 15488 w 63995"/>
                  <a:gd name="connsiteY1" fmla="*/ 74534 h 96063"/>
                  <a:gd name="connsiteX2" fmla="*/ 10626 w 63995"/>
                  <a:gd name="connsiteY2" fmla="*/ 45919 h 96063"/>
                  <a:gd name="connsiteX3" fmla="*/ 15488 w 63995"/>
                  <a:gd name="connsiteY3" fmla="*/ 17364 h 96063"/>
                  <a:gd name="connsiteX4" fmla="*/ 30033 w 63995"/>
                  <a:gd name="connsiteY4" fmla="*/ 7839 h 96063"/>
                  <a:gd name="connsiteX5" fmla="*/ 44638 w 63995"/>
                  <a:gd name="connsiteY5" fmla="*/ 17364 h 96063"/>
                  <a:gd name="connsiteX6" fmla="*/ 49520 w 63995"/>
                  <a:gd name="connsiteY6" fmla="*/ 45919 h 96063"/>
                  <a:gd name="connsiteX7" fmla="*/ 44638 w 63995"/>
                  <a:gd name="connsiteY7" fmla="*/ 74534 h 96063"/>
                  <a:gd name="connsiteX8" fmla="*/ 30033 w 63995"/>
                  <a:gd name="connsiteY8" fmla="*/ 84059 h 96063"/>
                  <a:gd name="connsiteX9" fmla="*/ 30033 w 63995"/>
                  <a:gd name="connsiteY9" fmla="*/ 93980 h 96063"/>
                  <a:gd name="connsiteX10" fmla="*/ 53826 w 63995"/>
                  <a:gd name="connsiteY10" fmla="*/ 81658 h 96063"/>
                  <a:gd name="connsiteX11" fmla="*/ 62041 w 63995"/>
                  <a:gd name="connsiteY11" fmla="*/ 45919 h 96063"/>
                  <a:gd name="connsiteX12" fmla="*/ 53826 w 63995"/>
                  <a:gd name="connsiteY12" fmla="*/ 10220 h 96063"/>
                  <a:gd name="connsiteX13" fmla="*/ 30033 w 63995"/>
                  <a:gd name="connsiteY13" fmla="*/ -2083 h 96063"/>
                  <a:gd name="connsiteX14" fmla="*/ 6261 w 63995"/>
                  <a:gd name="connsiteY14" fmla="*/ 10220 h 96063"/>
                  <a:gd name="connsiteX15" fmla="*/ -1955 w 63995"/>
                  <a:gd name="connsiteY15" fmla="*/ 45919 h 96063"/>
                  <a:gd name="connsiteX16" fmla="*/ 6261 w 63995"/>
                  <a:gd name="connsiteY16" fmla="*/ 81658 h 96063"/>
                  <a:gd name="connsiteX17" fmla="*/ 30033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33" y="84059"/>
                    </a:moveTo>
                    <a:cubicBezTo>
                      <a:pt x="23591" y="84059"/>
                      <a:pt x="18742" y="80884"/>
                      <a:pt x="15488" y="74534"/>
                    </a:cubicBezTo>
                    <a:cubicBezTo>
                      <a:pt x="12247" y="68197"/>
                      <a:pt x="10626" y="58659"/>
                      <a:pt x="10626" y="45919"/>
                    </a:cubicBezTo>
                    <a:cubicBezTo>
                      <a:pt x="10626" y="33232"/>
                      <a:pt x="12247" y="23714"/>
                      <a:pt x="15488" y="17364"/>
                    </a:cubicBezTo>
                    <a:cubicBezTo>
                      <a:pt x="18742" y="11014"/>
                      <a:pt x="23591" y="7839"/>
                      <a:pt x="30033" y="7839"/>
                    </a:cubicBezTo>
                    <a:cubicBezTo>
                      <a:pt x="36529" y="7839"/>
                      <a:pt x="41397" y="11014"/>
                      <a:pt x="44638" y="17364"/>
                    </a:cubicBezTo>
                    <a:cubicBezTo>
                      <a:pt x="47893" y="23714"/>
                      <a:pt x="49520" y="33232"/>
                      <a:pt x="49520" y="45919"/>
                    </a:cubicBezTo>
                    <a:cubicBezTo>
                      <a:pt x="49520" y="58659"/>
                      <a:pt x="47893" y="68197"/>
                      <a:pt x="44638" y="74534"/>
                    </a:cubicBezTo>
                    <a:cubicBezTo>
                      <a:pt x="41397" y="80884"/>
                      <a:pt x="36529" y="84059"/>
                      <a:pt x="30033" y="84059"/>
                    </a:cubicBezTo>
                    <a:close/>
                    <a:moveTo>
                      <a:pt x="30033" y="93980"/>
                    </a:moveTo>
                    <a:cubicBezTo>
                      <a:pt x="40418" y="93980"/>
                      <a:pt x="48349" y="89873"/>
                      <a:pt x="53826" y="81658"/>
                    </a:cubicBezTo>
                    <a:cubicBezTo>
                      <a:pt x="59303" y="73455"/>
                      <a:pt x="62041" y="61543"/>
                      <a:pt x="62041" y="45919"/>
                    </a:cubicBezTo>
                    <a:cubicBezTo>
                      <a:pt x="62041" y="30335"/>
                      <a:pt x="59303" y="18435"/>
                      <a:pt x="53826" y="10220"/>
                    </a:cubicBezTo>
                    <a:cubicBezTo>
                      <a:pt x="48349" y="2018"/>
                      <a:pt x="40418" y="-2083"/>
                      <a:pt x="30033" y="-2083"/>
                    </a:cubicBezTo>
                    <a:cubicBezTo>
                      <a:pt x="19662" y="-2083"/>
                      <a:pt x="11737" y="2018"/>
                      <a:pt x="6261" y="10220"/>
                    </a:cubicBezTo>
                    <a:cubicBezTo>
                      <a:pt x="784" y="18435"/>
                      <a:pt x="-1955" y="30335"/>
                      <a:pt x="-1955" y="45919"/>
                    </a:cubicBezTo>
                    <a:cubicBezTo>
                      <a:pt x="-1955" y="61543"/>
                      <a:pt x="784" y="73455"/>
                      <a:pt x="6261" y="81658"/>
                    </a:cubicBezTo>
                    <a:cubicBezTo>
                      <a:pt x="11737" y="89873"/>
                      <a:pt x="19662" y="93980"/>
                      <a:pt x="30033" y="93980"/>
                    </a:cubicBezTo>
                    <a:close/>
                  </a:path>
                </a:pathLst>
              </a:custGeom>
              <a:grpFill/>
              <a:ln w="17" cap="flat">
                <a:noFill/>
                <a:prstDash val="solid"/>
                <a:round/>
              </a:ln>
            </p:spPr>
            <p:txBody>
              <a:bodyPr rtlCol="0" anchor="ctr"/>
              <a:lstStyle/>
              <a:p>
                <a:endParaRPr lang="en-US"/>
              </a:p>
            </p:txBody>
          </p:sp>
        </p:grpSp>
      </p:grpSp>
      <p:grpSp>
        <p:nvGrpSpPr>
          <p:cNvPr id="484" name="Graphic 3">
            <a:extLst>
              <a:ext uri="{FF2B5EF4-FFF2-40B4-BE49-F238E27FC236}">
                <a16:creationId xmlns:a16="http://schemas.microsoft.com/office/drawing/2014/main" id="{0AF5A8AF-0FBA-EA36-C104-72ED710618DB}"/>
              </a:ext>
            </a:extLst>
          </p:cNvPr>
          <p:cNvGrpSpPr/>
          <p:nvPr/>
        </p:nvGrpSpPr>
        <p:grpSpPr>
          <a:xfrm>
            <a:off x="6674750" y="5392889"/>
            <a:ext cx="324340" cy="100278"/>
            <a:chOff x="4951780" y="5750890"/>
            <a:chExt cx="324340" cy="100278"/>
          </a:xfrm>
          <a:solidFill>
            <a:schemeClr val="tx1"/>
          </a:solidFill>
        </p:grpSpPr>
        <p:sp>
          <p:nvSpPr>
            <p:cNvPr id="485" name="Freeform: Shape 484">
              <a:extLst>
                <a:ext uri="{FF2B5EF4-FFF2-40B4-BE49-F238E27FC236}">
                  <a16:creationId xmlns:a16="http://schemas.microsoft.com/office/drawing/2014/main" id="{E3E76203-B4FF-E40B-8702-2350CCADABCF}"/>
                </a:ext>
              </a:extLst>
            </p:cNvPr>
            <p:cNvSpPr/>
            <p:nvPr/>
          </p:nvSpPr>
          <p:spPr>
            <a:xfrm>
              <a:off x="5189824" y="5796900"/>
              <a:ext cx="44449" cy="12699"/>
            </a:xfrm>
            <a:custGeom>
              <a:avLst/>
              <a:gdLst>
                <a:gd name="connsiteX0" fmla="*/ 44540 w 44449"/>
                <a:gd name="connsiteY0" fmla="*/ 215 h 12699"/>
                <a:gd name="connsiteX1" fmla="*/ 90 w 44449"/>
                <a:gd name="connsiteY1" fmla="*/ 215 h 12699"/>
              </a:gdLst>
              <a:ahLst/>
              <a:cxnLst>
                <a:cxn ang="0">
                  <a:pos x="connsiteX0" y="connsiteY0"/>
                </a:cxn>
                <a:cxn ang="0">
                  <a:pos x="connsiteX1" y="connsiteY1"/>
                </a:cxn>
              </a:cxnLst>
              <a:rect l="l" t="t" r="r" b="b"/>
              <a:pathLst>
                <a:path w="44449" h="12699">
                  <a:moveTo>
                    <a:pt x="44540" y="215"/>
                  </a:moveTo>
                  <a:lnTo>
                    <a:pt x="90" y="215"/>
                  </a:lnTo>
                </a:path>
              </a:pathLst>
            </a:custGeom>
            <a:grpFill/>
            <a:ln w="8848" cap="flat">
              <a:solidFill>
                <a:srgbClr val="000000"/>
              </a:solidFill>
              <a:prstDash val="solid"/>
              <a:round/>
            </a:ln>
          </p:spPr>
          <p:txBody>
            <a:bodyPr rtlCol="0" anchor="ctr"/>
            <a:lstStyle/>
            <a:p>
              <a:endParaRPr lang="en-US"/>
            </a:p>
          </p:txBody>
        </p:sp>
        <p:grpSp>
          <p:nvGrpSpPr>
            <p:cNvPr id="486" name="Graphic 3">
              <a:extLst>
                <a:ext uri="{FF2B5EF4-FFF2-40B4-BE49-F238E27FC236}">
                  <a16:creationId xmlns:a16="http://schemas.microsoft.com/office/drawing/2014/main" id="{A2C3BC68-6D9E-44E8-0CBD-8B87B170930D}"/>
                </a:ext>
              </a:extLst>
            </p:cNvPr>
            <p:cNvGrpSpPr/>
            <p:nvPr/>
          </p:nvGrpSpPr>
          <p:grpSpPr>
            <a:xfrm>
              <a:off x="4951780" y="5750890"/>
              <a:ext cx="208813" cy="100278"/>
              <a:chOff x="4951780" y="5750890"/>
              <a:chExt cx="208813" cy="100278"/>
            </a:xfrm>
            <a:grpFill/>
          </p:grpSpPr>
          <p:sp>
            <p:nvSpPr>
              <p:cNvPr id="487" name="Freeform: Shape 486">
                <a:extLst>
                  <a:ext uri="{FF2B5EF4-FFF2-40B4-BE49-F238E27FC236}">
                    <a16:creationId xmlns:a16="http://schemas.microsoft.com/office/drawing/2014/main" id="{133FA14E-3A60-7ED2-64A3-983C2015E137}"/>
                  </a:ext>
                </a:extLst>
              </p:cNvPr>
              <p:cNvSpPr/>
              <p:nvPr/>
            </p:nvSpPr>
            <p:spPr>
              <a:xfrm flipV="1">
                <a:off x="4951780" y="5750890"/>
                <a:ext cx="63995" cy="96063"/>
              </a:xfrm>
              <a:custGeom>
                <a:avLst/>
                <a:gdLst>
                  <a:gd name="connsiteX0" fmla="*/ 30024 w 63995"/>
                  <a:gd name="connsiteY0" fmla="*/ 84027 h 96063"/>
                  <a:gd name="connsiteX1" fmla="*/ 15478 w 63995"/>
                  <a:gd name="connsiteY1" fmla="*/ 74502 h 96063"/>
                  <a:gd name="connsiteX2" fmla="*/ 10617 w 63995"/>
                  <a:gd name="connsiteY2" fmla="*/ 45887 h 96063"/>
                  <a:gd name="connsiteX3" fmla="*/ 15478 w 63995"/>
                  <a:gd name="connsiteY3" fmla="*/ 17332 h 96063"/>
                  <a:gd name="connsiteX4" fmla="*/ 30024 w 63995"/>
                  <a:gd name="connsiteY4" fmla="*/ 7807 h 96063"/>
                  <a:gd name="connsiteX5" fmla="*/ 44629 w 63995"/>
                  <a:gd name="connsiteY5" fmla="*/ 17332 h 96063"/>
                  <a:gd name="connsiteX6" fmla="*/ 49510 w 63995"/>
                  <a:gd name="connsiteY6" fmla="*/ 45887 h 96063"/>
                  <a:gd name="connsiteX7" fmla="*/ 44629 w 63995"/>
                  <a:gd name="connsiteY7" fmla="*/ 74502 h 96063"/>
                  <a:gd name="connsiteX8" fmla="*/ 30024 w 63995"/>
                  <a:gd name="connsiteY8" fmla="*/ 84027 h 96063"/>
                  <a:gd name="connsiteX9" fmla="*/ 30024 w 63995"/>
                  <a:gd name="connsiteY9" fmla="*/ 93949 h 96063"/>
                  <a:gd name="connsiteX10" fmla="*/ 53816 w 63995"/>
                  <a:gd name="connsiteY10" fmla="*/ 81626 h 96063"/>
                  <a:gd name="connsiteX11" fmla="*/ 62032 w 63995"/>
                  <a:gd name="connsiteY11" fmla="*/ 45887 h 96063"/>
                  <a:gd name="connsiteX12" fmla="*/ 53816 w 63995"/>
                  <a:gd name="connsiteY12" fmla="*/ 10188 h 96063"/>
                  <a:gd name="connsiteX13" fmla="*/ 30024 w 63995"/>
                  <a:gd name="connsiteY13" fmla="*/ -2115 h 96063"/>
                  <a:gd name="connsiteX14" fmla="*/ 6251 w 63995"/>
                  <a:gd name="connsiteY14" fmla="*/ 10188 h 96063"/>
                  <a:gd name="connsiteX15" fmla="*/ -1964 w 63995"/>
                  <a:gd name="connsiteY15" fmla="*/ 45887 h 96063"/>
                  <a:gd name="connsiteX16" fmla="*/ 6251 w 63995"/>
                  <a:gd name="connsiteY16" fmla="*/ 81626 h 96063"/>
                  <a:gd name="connsiteX17" fmla="*/ 30024 w 63995"/>
                  <a:gd name="connsiteY17" fmla="*/ 93949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27"/>
                    </a:moveTo>
                    <a:cubicBezTo>
                      <a:pt x="23581" y="84027"/>
                      <a:pt x="18733" y="80852"/>
                      <a:pt x="15478" y="74502"/>
                    </a:cubicBezTo>
                    <a:cubicBezTo>
                      <a:pt x="12237" y="68165"/>
                      <a:pt x="10617" y="58627"/>
                      <a:pt x="10617" y="45887"/>
                    </a:cubicBezTo>
                    <a:cubicBezTo>
                      <a:pt x="10617" y="33201"/>
                      <a:pt x="12237" y="23682"/>
                      <a:pt x="15478" y="17332"/>
                    </a:cubicBezTo>
                    <a:cubicBezTo>
                      <a:pt x="18733" y="10982"/>
                      <a:pt x="23581" y="7807"/>
                      <a:pt x="30024" y="7807"/>
                    </a:cubicBezTo>
                    <a:cubicBezTo>
                      <a:pt x="36519" y="7807"/>
                      <a:pt x="41388" y="10982"/>
                      <a:pt x="44629" y="17332"/>
                    </a:cubicBezTo>
                    <a:cubicBezTo>
                      <a:pt x="47883" y="23682"/>
                      <a:pt x="49510" y="33201"/>
                      <a:pt x="49510" y="45887"/>
                    </a:cubicBezTo>
                    <a:cubicBezTo>
                      <a:pt x="49510" y="58627"/>
                      <a:pt x="47883" y="68165"/>
                      <a:pt x="44629" y="74502"/>
                    </a:cubicBezTo>
                    <a:cubicBezTo>
                      <a:pt x="41388" y="80852"/>
                      <a:pt x="36519" y="84027"/>
                      <a:pt x="30024" y="84027"/>
                    </a:cubicBezTo>
                    <a:close/>
                    <a:moveTo>
                      <a:pt x="30024" y="93949"/>
                    </a:moveTo>
                    <a:cubicBezTo>
                      <a:pt x="40409" y="93949"/>
                      <a:pt x="48340" y="89841"/>
                      <a:pt x="53816" y="81626"/>
                    </a:cubicBezTo>
                    <a:cubicBezTo>
                      <a:pt x="59293" y="73424"/>
                      <a:pt x="62032" y="61511"/>
                      <a:pt x="62032" y="45887"/>
                    </a:cubicBezTo>
                    <a:cubicBezTo>
                      <a:pt x="62032" y="30303"/>
                      <a:pt x="59293" y="18404"/>
                      <a:pt x="53816" y="10188"/>
                    </a:cubicBezTo>
                    <a:cubicBezTo>
                      <a:pt x="48340" y="1986"/>
                      <a:pt x="40409" y="-2115"/>
                      <a:pt x="30024" y="-2115"/>
                    </a:cubicBezTo>
                    <a:cubicBezTo>
                      <a:pt x="19652" y="-2115"/>
                      <a:pt x="11728" y="1986"/>
                      <a:pt x="6251" y="10188"/>
                    </a:cubicBezTo>
                    <a:cubicBezTo>
                      <a:pt x="774" y="18404"/>
                      <a:pt x="-1964" y="30303"/>
                      <a:pt x="-1964" y="45887"/>
                    </a:cubicBezTo>
                    <a:cubicBezTo>
                      <a:pt x="-1964" y="61511"/>
                      <a:pt x="774" y="73424"/>
                      <a:pt x="6251" y="81626"/>
                    </a:cubicBezTo>
                    <a:cubicBezTo>
                      <a:pt x="11728" y="89841"/>
                      <a:pt x="19652" y="93949"/>
                      <a:pt x="30024" y="93949"/>
                    </a:cubicBezTo>
                    <a:close/>
                  </a:path>
                </a:pathLst>
              </a:custGeom>
              <a:grpFill/>
              <a:ln w="17" cap="flat">
                <a:no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9ACA2D6E-DFD3-E716-15C4-FFED8CD826F3}"/>
                  </a:ext>
                </a:extLst>
              </p:cNvPr>
              <p:cNvSpPr/>
              <p:nvPr/>
            </p:nvSpPr>
            <p:spPr>
              <a:xfrm flipV="1">
                <a:off x="5037780" y="5829392"/>
                <a:ext cx="13096" cy="15755"/>
              </a:xfrm>
              <a:custGeom>
                <a:avLst/>
                <a:gdLst>
                  <a:gd name="connsiteX0" fmla="*/ -939 w 13096"/>
                  <a:gd name="connsiteY0" fmla="*/ 15577 h 15755"/>
                  <a:gd name="connsiteX1" fmla="*/ 12158 w 13096"/>
                  <a:gd name="connsiteY1" fmla="*/ 15577 h 15755"/>
                  <a:gd name="connsiteX2" fmla="*/ 12158 w 13096"/>
                  <a:gd name="connsiteY2" fmla="*/ -179 h 15755"/>
                  <a:gd name="connsiteX3" fmla="*/ -939 w 13096"/>
                  <a:gd name="connsiteY3" fmla="*/ -179 h 15755"/>
                  <a:gd name="connsiteX4" fmla="*/ -939 w 13096"/>
                  <a:gd name="connsiteY4" fmla="*/ 15577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77"/>
                    </a:moveTo>
                    <a:lnTo>
                      <a:pt x="12158" y="15577"/>
                    </a:lnTo>
                    <a:lnTo>
                      <a:pt x="12158" y="-179"/>
                    </a:lnTo>
                    <a:lnTo>
                      <a:pt x="-939" y="-179"/>
                    </a:lnTo>
                    <a:lnTo>
                      <a:pt x="-939" y="15577"/>
                    </a:lnTo>
                    <a:close/>
                  </a:path>
                </a:pathLst>
              </a:custGeom>
              <a:grpFill/>
              <a:ln w="17" cap="flat">
                <a:no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9DF9A0C4-BF99-B36B-F1E0-D1CDBE7FA50F}"/>
                  </a:ext>
                </a:extLst>
              </p:cNvPr>
              <p:cNvSpPr/>
              <p:nvPr/>
            </p:nvSpPr>
            <p:spPr>
              <a:xfrm flipV="1">
                <a:off x="5078526" y="5752557"/>
                <a:ext cx="55125" cy="92590"/>
              </a:xfrm>
              <a:custGeom>
                <a:avLst/>
                <a:gdLst>
                  <a:gd name="connsiteX0" fmla="*/ -206 w 55125"/>
                  <a:gd name="connsiteY0" fmla="*/ 8419 h 92590"/>
                  <a:gd name="connsiteX1" fmla="*/ 20253 w 55125"/>
                  <a:gd name="connsiteY1" fmla="*/ 8419 h 92590"/>
                  <a:gd name="connsiteX2" fmla="*/ 20253 w 55125"/>
                  <a:gd name="connsiteY2" fmla="*/ 79063 h 92590"/>
                  <a:gd name="connsiteX3" fmla="*/ -2012 w 55125"/>
                  <a:gd name="connsiteY3" fmla="*/ 74598 h 92590"/>
                  <a:gd name="connsiteX4" fmla="*/ -2012 w 55125"/>
                  <a:gd name="connsiteY4" fmla="*/ 86008 h 92590"/>
                  <a:gd name="connsiteX5" fmla="*/ 20133 w 55125"/>
                  <a:gd name="connsiteY5" fmla="*/ 90473 h 92590"/>
                  <a:gd name="connsiteX6" fmla="*/ 32655 w 55125"/>
                  <a:gd name="connsiteY6" fmla="*/ 90473 h 92590"/>
                  <a:gd name="connsiteX7" fmla="*/ 32655 w 55125"/>
                  <a:gd name="connsiteY7" fmla="*/ 8419 h 92590"/>
                  <a:gd name="connsiteX8" fmla="*/ 53114 w 55125"/>
                  <a:gd name="connsiteY8" fmla="*/ 8419 h 92590"/>
                  <a:gd name="connsiteX9" fmla="*/ 53114 w 55125"/>
                  <a:gd name="connsiteY9" fmla="*/ -2118 h 92590"/>
                  <a:gd name="connsiteX10" fmla="*/ -206 w 55125"/>
                  <a:gd name="connsiteY10" fmla="*/ -2118 h 92590"/>
                  <a:gd name="connsiteX11" fmla="*/ -206 w 55125"/>
                  <a:gd name="connsiteY11" fmla="*/ 8419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6" y="8419"/>
                    </a:moveTo>
                    <a:lnTo>
                      <a:pt x="20253" y="8419"/>
                    </a:lnTo>
                    <a:lnTo>
                      <a:pt x="20253" y="79063"/>
                    </a:lnTo>
                    <a:lnTo>
                      <a:pt x="-2012" y="74598"/>
                    </a:lnTo>
                    <a:lnTo>
                      <a:pt x="-2012" y="86008"/>
                    </a:lnTo>
                    <a:lnTo>
                      <a:pt x="20133" y="90473"/>
                    </a:lnTo>
                    <a:lnTo>
                      <a:pt x="32655" y="90473"/>
                    </a:lnTo>
                    <a:lnTo>
                      <a:pt x="32655" y="8419"/>
                    </a:lnTo>
                    <a:lnTo>
                      <a:pt x="53114" y="8419"/>
                    </a:lnTo>
                    <a:lnTo>
                      <a:pt x="53114" y="-2118"/>
                    </a:lnTo>
                    <a:lnTo>
                      <a:pt x="-206" y="-2118"/>
                    </a:lnTo>
                    <a:lnTo>
                      <a:pt x="-206" y="8419"/>
                    </a:lnTo>
                    <a:close/>
                  </a:path>
                </a:pathLst>
              </a:custGeom>
              <a:grpFill/>
              <a:ln w="17" cap="flat">
                <a:noFill/>
                <a:prstDash val="solid"/>
                <a:round/>
              </a:ln>
            </p:spPr>
            <p:txBody>
              <a:bodyPr rtlCol="0" anchor="ctr"/>
              <a:lstStyle/>
              <a:p>
                <a:endParaRPr lang="en-US"/>
              </a:p>
            </p:txBody>
          </p:sp>
        </p:grpSp>
      </p:grpSp>
      <p:grpSp>
        <p:nvGrpSpPr>
          <p:cNvPr id="490" name="Graphic 3">
            <a:extLst>
              <a:ext uri="{FF2B5EF4-FFF2-40B4-BE49-F238E27FC236}">
                <a16:creationId xmlns:a16="http://schemas.microsoft.com/office/drawing/2014/main" id="{30230A02-4793-AE2C-7090-B6BA8E180BB5}"/>
              </a:ext>
            </a:extLst>
          </p:cNvPr>
          <p:cNvGrpSpPr/>
          <p:nvPr/>
        </p:nvGrpSpPr>
        <p:grpSpPr>
          <a:xfrm>
            <a:off x="6674750" y="4990718"/>
            <a:ext cx="324340" cy="100278"/>
            <a:chOff x="4951780" y="5348719"/>
            <a:chExt cx="324340" cy="100278"/>
          </a:xfrm>
          <a:solidFill>
            <a:schemeClr val="tx1"/>
          </a:solidFill>
        </p:grpSpPr>
        <p:sp>
          <p:nvSpPr>
            <p:cNvPr id="491" name="Freeform: Shape 490">
              <a:extLst>
                <a:ext uri="{FF2B5EF4-FFF2-40B4-BE49-F238E27FC236}">
                  <a16:creationId xmlns:a16="http://schemas.microsoft.com/office/drawing/2014/main" id="{D3D548BE-04A3-C3AE-4D28-11CA572751E1}"/>
                </a:ext>
              </a:extLst>
            </p:cNvPr>
            <p:cNvSpPr/>
            <p:nvPr/>
          </p:nvSpPr>
          <p:spPr>
            <a:xfrm>
              <a:off x="5189824" y="5394717"/>
              <a:ext cx="44449" cy="12699"/>
            </a:xfrm>
            <a:custGeom>
              <a:avLst/>
              <a:gdLst>
                <a:gd name="connsiteX0" fmla="*/ 44540 w 44449"/>
                <a:gd name="connsiteY0" fmla="*/ 183 h 12699"/>
                <a:gd name="connsiteX1" fmla="*/ 90 w 44449"/>
                <a:gd name="connsiteY1" fmla="*/ 183 h 12699"/>
              </a:gdLst>
              <a:ahLst/>
              <a:cxnLst>
                <a:cxn ang="0">
                  <a:pos x="connsiteX0" y="connsiteY0"/>
                </a:cxn>
                <a:cxn ang="0">
                  <a:pos x="connsiteX1" y="connsiteY1"/>
                </a:cxn>
              </a:cxnLst>
              <a:rect l="l" t="t" r="r" b="b"/>
              <a:pathLst>
                <a:path w="44449" h="12699">
                  <a:moveTo>
                    <a:pt x="44540" y="183"/>
                  </a:moveTo>
                  <a:lnTo>
                    <a:pt x="90" y="183"/>
                  </a:lnTo>
                </a:path>
              </a:pathLst>
            </a:custGeom>
            <a:grpFill/>
            <a:ln w="8848" cap="flat">
              <a:solidFill>
                <a:srgbClr val="000000"/>
              </a:solidFill>
              <a:prstDash val="solid"/>
              <a:round/>
            </a:ln>
          </p:spPr>
          <p:txBody>
            <a:bodyPr rtlCol="0" anchor="ctr"/>
            <a:lstStyle/>
            <a:p>
              <a:endParaRPr lang="en-US"/>
            </a:p>
          </p:txBody>
        </p:sp>
        <p:grpSp>
          <p:nvGrpSpPr>
            <p:cNvPr id="492" name="Graphic 3">
              <a:extLst>
                <a:ext uri="{FF2B5EF4-FFF2-40B4-BE49-F238E27FC236}">
                  <a16:creationId xmlns:a16="http://schemas.microsoft.com/office/drawing/2014/main" id="{048EF698-FDA1-7FE0-5101-C466CDAA89F7}"/>
                </a:ext>
              </a:extLst>
            </p:cNvPr>
            <p:cNvGrpSpPr/>
            <p:nvPr/>
          </p:nvGrpSpPr>
          <p:grpSpPr>
            <a:xfrm>
              <a:off x="4951780" y="5348719"/>
              <a:ext cx="207674" cy="100278"/>
              <a:chOff x="4951780" y="5348719"/>
              <a:chExt cx="207674" cy="100278"/>
            </a:xfrm>
            <a:grpFill/>
          </p:grpSpPr>
          <p:sp>
            <p:nvSpPr>
              <p:cNvPr id="493" name="Freeform: Shape 492">
                <a:extLst>
                  <a:ext uri="{FF2B5EF4-FFF2-40B4-BE49-F238E27FC236}">
                    <a16:creationId xmlns:a16="http://schemas.microsoft.com/office/drawing/2014/main" id="{543CD9A7-F96B-FB54-F819-DB9CCF5E1FCD}"/>
                  </a:ext>
                </a:extLst>
              </p:cNvPr>
              <p:cNvSpPr/>
              <p:nvPr/>
            </p:nvSpPr>
            <p:spPr>
              <a:xfrm flipV="1">
                <a:off x="4951780" y="5348719"/>
                <a:ext cx="63995" cy="96063"/>
              </a:xfrm>
              <a:custGeom>
                <a:avLst/>
                <a:gdLst>
                  <a:gd name="connsiteX0" fmla="*/ 30024 w 63995"/>
                  <a:gd name="connsiteY0" fmla="*/ 83995 h 96063"/>
                  <a:gd name="connsiteX1" fmla="*/ 15478 w 63995"/>
                  <a:gd name="connsiteY1" fmla="*/ 74470 h 96063"/>
                  <a:gd name="connsiteX2" fmla="*/ 10617 w 63995"/>
                  <a:gd name="connsiteY2" fmla="*/ 45856 h 96063"/>
                  <a:gd name="connsiteX3" fmla="*/ 15478 w 63995"/>
                  <a:gd name="connsiteY3" fmla="*/ 17300 h 96063"/>
                  <a:gd name="connsiteX4" fmla="*/ 30024 w 63995"/>
                  <a:gd name="connsiteY4" fmla="*/ 7775 h 96063"/>
                  <a:gd name="connsiteX5" fmla="*/ 44629 w 63995"/>
                  <a:gd name="connsiteY5" fmla="*/ 17300 h 96063"/>
                  <a:gd name="connsiteX6" fmla="*/ 49510 w 63995"/>
                  <a:gd name="connsiteY6" fmla="*/ 45856 h 96063"/>
                  <a:gd name="connsiteX7" fmla="*/ 44629 w 63995"/>
                  <a:gd name="connsiteY7" fmla="*/ 74470 h 96063"/>
                  <a:gd name="connsiteX8" fmla="*/ 30024 w 63995"/>
                  <a:gd name="connsiteY8" fmla="*/ 83995 h 96063"/>
                  <a:gd name="connsiteX9" fmla="*/ 30024 w 63995"/>
                  <a:gd name="connsiteY9" fmla="*/ 93917 h 96063"/>
                  <a:gd name="connsiteX10" fmla="*/ 53816 w 63995"/>
                  <a:gd name="connsiteY10" fmla="*/ 81594 h 96063"/>
                  <a:gd name="connsiteX11" fmla="*/ 62032 w 63995"/>
                  <a:gd name="connsiteY11" fmla="*/ 45856 h 96063"/>
                  <a:gd name="connsiteX12" fmla="*/ 53816 w 63995"/>
                  <a:gd name="connsiteY12" fmla="*/ 10157 h 96063"/>
                  <a:gd name="connsiteX13" fmla="*/ 30024 w 63995"/>
                  <a:gd name="connsiteY13" fmla="*/ -2146 h 96063"/>
                  <a:gd name="connsiteX14" fmla="*/ 6251 w 63995"/>
                  <a:gd name="connsiteY14" fmla="*/ 10157 h 96063"/>
                  <a:gd name="connsiteX15" fmla="*/ -1964 w 63995"/>
                  <a:gd name="connsiteY15" fmla="*/ 45856 h 96063"/>
                  <a:gd name="connsiteX16" fmla="*/ 6251 w 63995"/>
                  <a:gd name="connsiteY16" fmla="*/ 81594 h 96063"/>
                  <a:gd name="connsiteX17" fmla="*/ 30024 w 63995"/>
                  <a:gd name="connsiteY17" fmla="*/ 93917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95"/>
                    </a:moveTo>
                    <a:cubicBezTo>
                      <a:pt x="23581" y="83995"/>
                      <a:pt x="18733" y="80820"/>
                      <a:pt x="15478" y="74470"/>
                    </a:cubicBezTo>
                    <a:cubicBezTo>
                      <a:pt x="12237" y="68134"/>
                      <a:pt x="10617" y="58595"/>
                      <a:pt x="10617" y="45856"/>
                    </a:cubicBezTo>
                    <a:cubicBezTo>
                      <a:pt x="10617" y="33169"/>
                      <a:pt x="12237" y="23650"/>
                      <a:pt x="15478" y="17300"/>
                    </a:cubicBezTo>
                    <a:cubicBezTo>
                      <a:pt x="18733" y="10950"/>
                      <a:pt x="23581" y="7775"/>
                      <a:pt x="30024" y="7775"/>
                    </a:cubicBezTo>
                    <a:cubicBezTo>
                      <a:pt x="36519" y="7775"/>
                      <a:pt x="41388" y="10950"/>
                      <a:pt x="44629" y="17300"/>
                    </a:cubicBezTo>
                    <a:cubicBezTo>
                      <a:pt x="47883" y="23650"/>
                      <a:pt x="49510" y="33169"/>
                      <a:pt x="49510" y="45856"/>
                    </a:cubicBezTo>
                    <a:cubicBezTo>
                      <a:pt x="49510" y="58595"/>
                      <a:pt x="47883" y="68134"/>
                      <a:pt x="44629" y="74470"/>
                    </a:cubicBezTo>
                    <a:cubicBezTo>
                      <a:pt x="41388" y="80820"/>
                      <a:pt x="36519" y="83995"/>
                      <a:pt x="30024" y="83995"/>
                    </a:cubicBezTo>
                    <a:close/>
                    <a:moveTo>
                      <a:pt x="30024" y="93917"/>
                    </a:moveTo>
                    <a:cubicBezTo>
                      <a:pt x="40409" y="93917"/>
                      <a:pt x="48340" y="89809"/>
                      <a:pt x="53816" y="81594"/>
                    </a:cubicBezTo>
                    <a:cubicBezTo>
                      <a:pt x="59293" y="73392"/>
                      <a:pt x="62032" y="61479"/>
                      <a:pt x="62032" y="45856"/>
                    </a:cubicBezTo>
                    <a:cubicBezTo>
                      <a:pt x="62032" y="30272"/>
                      <a:pt x="59293" y="18372"/>
                      <a:pt x="53816" y="10157"/>
                    </a:cubicBezTo>
                    <a:cubicBezTo>
                      <a:pt x="48340" y="1955"/>
                      <a:pt x="40409" y="-2146"/>
                      <a:pt x="30024" y="-2146"/>
                    </a:cubicBezTo>
                    <a:cubicBezTo>
                      <a:pt x="19652" y="-2146"/>
                      <a:pt x="11728" y="1955"/>
                      <a:pt x="6251" y="10157"/>
                    </a:cubicBezTo>
                    <a:cubicBezTo>
                      <a:pt x="774" y="18372"/>
                      <a:pt x="-1964" y="30272"/>
                      <a:pt x="-1964" y="45856"/>
                    </a:cubicBezTo>
                    <a:cubicBezTo>
                      <a:pt x="-1964" y="61479"/>
                      <a:pt x="774" y="73392"/>
                      <a:pt x="6251" y="81594"/>
                    </a:cubicBezTo>
                    <a:cubicBezTo>
                      <a:pt x="11728" y="89809"/>
                      <a:pt x="19652" y="93917"/>
                      <a:pt x="30024" y="93917"/>
                    </a:cubicBezTo>
                    <a:close/>
                  </a:path>
                </a:pathLst>
              </a:custGeom>
              <a:grpFill/>
              <a:ln w="17" cap="flat">
                <a:noFill/>
                <a:prstDash val="solid"/>
                <a:round/>
              </a:ln>
            </p:spPr>
            <p:txBody>
              <a:bodyPr rtlCol="0" anchor="ctr"/>
              <a:lstStyle/>
              <a:p>
                <a:endParaRPr lang="en-US"/>
              </a:p>
            </p:txBody>
          </p:sp>
          <p:sp>
            <p:nvSpPr>
              <p:cNvPr id="494" name="Freeform: Shape 493">
                <a:extLst>
                  <a:ext uri="{FF2B5EF4-FFF2-40B4-BE49-F238E27FC236}">
                    <a16:creationId xmlns:a16="http://schemas.microsoft.com/office/drawing/2014/main" id="{C84779B5-1745-DF96-4E55-1A5C18CF96D2}"/>
                  </a:ext>
                </a:extLst>
              </p:cNvPr>
              <p:cNvSpPr/>
              <p:nvPr/>
            </p:nvSpPr>
            <p:spPr>
              <a:xfrm flipV="1">
                <a:off x="5037780" y="5427221"/>
                <a:ext cx="13096" cy="15755"/>
              </a:xfrm>
              <a:custGeom>
                <a:avLst/>
                <a:gdLst>
                  <a:gd name="connsiteX0" fmla="*/ -939 w 13096"/>
                  <a:gd name="connsiteY0" fmla="*/ 15545 h 15755"/>
                  <a:gd name="connsiteX1" fmla="*/ 12158 w 13096"/>
                  <a:gd name="connsiteY1" fmla="*/ 15545 h 15755"/>
                  <a:gd name="connsiteX2" fmla="*/ 12158 w 13096"/>
                  <a:gd name="connsiteY2" fmla="*/ -211 h 15755"/>
                  <a:gd name="connsiteX3" fmla="*/ -939 w 13096"/>
                  <a:gd name="connsiteY3" fmla="*/ -211 h 15755"/>
                  <a:gd name="connsiteX4" fmla="*/ -939 w 13096"/>
                  <a:gd name="connsiteY4" fmla="*/ 15545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45"/>
                    </a:moveTo>
                    <a:lnTo>
                      <a:pt x="12158" y="15545"/>
                    </a:lnTo>
                    <a:lnTo>
                      <a:pt x="12158" y="-211"/>
                    </a:lnTo>
                    <a:lnTo>
                      <a:pt x="-939" y="-211"/>
                    </a:lnTo>
                    <a:lnTo>
                      <a:pt x="-939" y="15545"/>
                    </a:lnTo>
                    <a:close/>
                  </a:path>
                </a:pathLst>
              </a:custGeom>
              <a:grpFill/>
              <a:ln w="17" cap="flat">
                <a:no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346EA85E-1A5B-CD3A-2AAA-330BB433729C}"/>
                  </a:ext>
                </a:extLst>
              </p:cNvPr>
              <p:cNvSpPr/>
              <p:nvPr/>
            </p:nvSpPr>
            <p:spPr>
              <a:xfrm flipV="1">
                <a:off x="5073883" y="5348719"/>
                <a:ext cx="58777" cy="94257"/>
              </a:xfrm>
              <a:custGeom>
                <a:avLst/>
                <a:gdLst>
                  <a:gd name="connsiteX0" fmla="*/ 13191 w 58777"/>
                  <a:gd name="connsiteY0" fmla="*/ 8345 h 94257"/>
                  <a:gd name="connsiteX1" fmla="*/ 56907 w 58777"/>
                  <a:gd name="connsiteY1" fmla="*/ 8345 h 94257"/>
                  <a:gd name="connsiteX2" fmla="*/ 56907 w 58777"/>
                  <a:gd name="connsiteY2" fmla="*/ -2192 h 94257"/>
                  <a:gd name="connsiteX3" fmla="*/ -1870 w 58777"/>
                  <a:gd name="connsiteY3" fmla="*/ -2192 h 94257"/>
                  <a:gd name="connsiteX4" fmla="*/ -1870 w 58777"/>
                  <a:gd name="connsiteY4" fmla="*/ 8345 h 94257"/>
                  <a:gd name="connsiteX5" fmla="*/ 17557 w 58777"/>
                  <a:gd name="connsiteY5" fmla="*/ 28149 h 94257"/>
                  <a:gd name="connsiteX6" fmla="*/ 33035 w 58777"/>
                  <a:gd name="connsiteY6" fmla="*/ 44203 h 94257"/>
                  <a:gd name="connsiteX7" fmla="*/ 41429 w 58777"/>
                  <a:gd name="connsiteY7" fmla="*/ 55633 h 94257"/>
                  <a:gd name="connsiteX8" fmla="*/ 43830 w 58777"/>
                  <a:gd name="connsiteY8" fmla="*/ 64840 h 94257"/>
                  <a:gd name="connsiteX9" fmla="*/ 38651 w 58777"/>
                  <a:gd name="connsiteY9" fmla="*/ 76865 h 94257"/>
                  <a:gd name="connsiteX10" fmla="*/ 25157 w 58777"/>
                  <a:gd name="connsiteY10" fmla="*/ 81529 h 94257"/>
                  <a:gd name="connsiteX11" fmla="*/ 12715 w 58777"/>
                  <a:gd name="connsiteY11" fmla="*/ 79485 h 94257"/>
                  <a:gd name="connsiteX12" fmla="*/ -1255 w 58777"/>
                  <a:gd name="connsiteY12" fmla="*/ 73274 h 94257"/>
                  <a:gd name="connsiteX13" fmla="*/ -1255 w 58777"/>
                  <a:gd name="connsiteY13" fmla="*/ 85934 h 94257"/>
                  <a:gd name="connsiteX14" fmla="*/ 12874 w 58777"/>
                  <a:gd name="connsiteY14" fmla="*/ 90518 h 94257"/>
                  <a:gd name="connsiteX15" fmla="*/ 24919 w 58777"/>
                  <a:gd name="connsiteY15" fmla="*/ 92066 h 94257"/>
                  <a:gd name="connsiteX16" fmla="*/ 47858 w 58777"/>
                  <a:gd name="connsiteY16" fmla="*/ 84863 h 94257"/>
                  <a:gd name="connsiteX17" fmla="*/ 56411 w 58777"/>
                  <a:gd name="connsiteY17" fmla="*/ 65654 h 94257"/>
                  <a:gd name="connsiteX18" fmla="*/ 54268 w 58777"/>
                  <a:gd name="connsiteY18" fmla="*/ 54819 h 94257"/>
                  <a:gd name="connsiteX19" fmla="*/ 46489 w 58777"/>
                  <a:gd name="connsiteY19" fmla="*/ 42774 h 94257"/>
                  <a:gd name="connsiteX20" fmla="*/ 36626 w 58777"/>
                  <a:gd name="connsiteY20" fmla="*/ 32376 h 94257"/>
                  <a:gd name="connsiteX21" fmla="*/ 13191 w 58777"/>
                  <a:gd name="connsiteY21" fmla="*/ 8345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191" y="8345"/>
                    </a:moveTo>
                    <a:lnTo>
                      <a:pt x="56907" y="8345"/>
                    </a:lnTo>
                    <a:lnTo>
                      <a:pt x="56907" y="-2192"/>
                    </a:lnTo>
                    <a:lnTo>
                      <a:pt x="-1870" y="-2192"/>
                    </a:lnTo>
                    <a:lnTo>
                      <a:pt x="-1870" y="8345"/>
                    </a:lnTo>
                    <a:cubicBezTo>
                      <a:pt x="2879" y="13266"/>
                      <a:pt x="9355" y="19868"/>
                      <a:pt x="17557" y="28149"/>
                    </a:cubicBezTo>
                    <a:cubicBezTo>
                      <a:pt x="25772" y="36444"/>
                      <a:pt x="30931" y="41795"/>
                      <a:pt x="33035" y="44203"/>
                    </a:cubicBezTo>
                    <a:cubicBezTo>
                      <a:pt x="37043" y="48701"/>
                      <a:pt x="39841" y="52511"/>
                      <a:pt x="41429" y="55633"/>
                    </a:cubicBezTo>
                    <a:cubicBezTo>
                      <a:pt x="43029" y="58755"/>
                      <a:pt x="43830" y="61824"/>
                      <a:pt x="43830" y="64840"/>
                    </a:cubicBezTo>
                    <a:cubicBezTo>
                      <a:pt x="43830" y="69761"/>
                      <a:pt x="42103" y="73770"/>
                      <a:pt x="38651" y="76865"/>
                    </a:cubicBezTo>
                    <a:cubicBezTo>
                      <a:pt x="35198" y="79974"/>
                      <a:pt x="30700" y="81529"/>
                      <a:pt x="25157" y="81529"/>
                    </a:cubicBezTo>
                    <a:cubicBezTo>
                      <a:pt x="21228" y="81529"/>
                      <a:pt x="17080" y="80848"/>
                      <a:pt x="12715" y="79485"/>
                    </a:cubicBezTo>
                    <a:cubicBezTo>
                      <a:pt x="8362" y="78122"/>
                      <a:pt x="3706" y="76052"/>
                      <a:pt x="-1255" y="73274"/>
                    </a:cubicBezTo>
                    <a:lnTo>
                      <a:pt x="-1255" y="85934"/>
                    </a:lnTo>
                    <a:cubicBezTo>
                      <a:pt x="3785" y="87958"/>
                      <a:pt x="8495" y="89486"/>
                      <a:pt x="12874" y="90518"/>
                    </a:cubicBezTo>
                    <a:cubicBezTo>
                      <a:pt x="17266" y="91550"/>
                      <a:pt x="21281" y="92066"/>
                      <a:pt x="24919" y="92066"/>
                    </a:cubicBezTo>
                    <a:cubicBezTo>
                      <a:pt x="34510" y="92066"/>
                      <a:pt x="42156" y="89665"/>
                      <a:pt x="47858" y="84863"/>
                    </a:cubicBezTo>
                    <a:cubicBezTo>
                      <a:pt x="53560" y="80074"/>
                      <a:pt x="56411" y="73671"/>
                      <a:pt x="56411" y="65654"/>
                    </a:cubicBezTo>
                    <a:cubicBezTo>
                      <a:pt x="56411" y="61844"/>
                      <a:pt x="55696" y="58232"/>
                      <a:pt x="54268" y="54819"/>
                    </a:cubicBezTo>
                    <a:cubicBezTo>
                      <a:pt x="52852" y="51419"/>
                      <a:pt x="50259" y="47404"/>
                      <a:pt x="46489" y="42774"/>
                    </a:cubicBezTo>
                    <a:cubicBezTo>
                      <a:pt x="45457" y="41570"/>
                      <a:pt x="42169" y="38104"/>
                      <a:pt x="36626" y="32376"/>
                    </a:cubicBezTo>
                    <a:cubicBezTo>
                      <a:pt x="31097" y="26648"/>
                      <a:pt x="23285" y="18637"/>
                      <a:pt x="13191" y="8345"/>
                    </a:cubicBezTo>
                    <a:close/>
                  </a:path>
                </a:pathLst>
              </a:custGeom>
              <a:grpFill/>
              <a:ln w="17" cap="flat">
                <a:noFill/>
                <a:prstDash val="solid"/>
                <a:round/>
              </a:ln>
            </p:spPr>
            <p:txBody>
              <a:bodyPr rtlCol="0" anchor="ctr"/>
              <a:lstStyle/>
              <a:p>
                <a:endParaRPr lang="en-US"/>
              </a:p>
            </p:txBody>
          </p:sp>
        </p:grpSp>
      </p:grpSp>
      <p:grpSp>
        <p:nvGrpSpPr>
          <p:cNvPr id="496" name="Graphic 3">
            <a:extLst>
              <a:ext uri="{FF2B5EF4-FFF2-40B4-BE49-F238E27FC236}">
                <a16:creationId xmlns:a16="http://schemas.microsoft.com/office/drawing/2014/main" id="{156F69E7-07FC-621A-3182-C3C7E71892F6}"/>
              </a:ext>
            </a:extLst>
          </p:cNvPr>
          <p:cNvGrpSpPr/>
          <p:nvPr/>
        </p:nvGrpSpPr>
        <p:grpSpPr>
          <a:xfrm>
            <a:off x="6674750" y="4588534"/>
            <a:ext cx="324340" cy="100278"/>
            <a:chOff x="4951780" y="4946535"/>
            <a:chExt cx="324340" cy="100278"/>
          </a:xfrm>
          <a:solidFill>
            <a:schemeClr val="tx1"/>
          </a:solidFill>
        </p:grpSpPr>
        <p:sp>
          <p:nvSpPr>
            <p:cNvPr id="497" name="Freeform: Shape 496">
              <a:extLst>
                <a:ext uri="{FF2B5EF4-FFF2-40B4-BE49-F238E27FC236}">
                  <a16:creationId xmlns:a16="http://schemas.microsoft.com/office/drawing/2014/main" id="{C1E978D5-D3DF-10CD-0E8C-A3B78100E6BF}"/>
                </a:ext>
              </a:extLst>
            </p:cNvPr>
            <p:cNvSpPr/>
            <p:nvPr/>
          </p:nvSpPr>
          <p:spPr>
            <a:xfrm>
              <a:off x="5189824" y="4992546"/>
              <a:ext cx="44449" cy="12699"/>
            </a:xfrm>
            <a:custGeom>
              <a:avLst/>
              <a:gdLst>
                <a:gd name="connsiteX0" fmla="*/ 44540 w 44449"/>
                <a:gd name="connsiteY0" fmla="*/ 151 h 12699"/>
                <a:gd name="connsiteX1" fmla="*/ 90 w 44449"/>
                <a:gd name="connsiteY1" fmla="*/ 151 h 12699"/>
              </a:gdLst>
              <a:ahLst/>
              <a:cxnLst>
                <a:cxn ang="0">
                  <a:pos x="connsiteX0" y="connsiteY0"/>
                </a:cxn>
                <a:cxn ang="0">
                  <a:pos x="connsiteX1" y="connsiteY1"/>
                </a:cxn>
              </a:cxnLst>
              <a:rect l="l" t="t" r="r" b="b"/>
              <a:pathLst>
                <a:path w="44449" h="12699">
                  <a:moveTo>
                    <a:pt x="44540" y="151"/>
                  </a:moveTo>
                  <a:lnTo>
                    <a:pt x="90" y="151"/>
                  </a:lnTo>
                </a:path>
              </a:pathLst>
            </a:custGeom>
            <a:grpFill/>
            <a:ln w="8848" cap="flat">
              <a:solidFill>
                <a:srgbClr val="000000"/>
              </a:solidFill>
              <a:prstDash val="solid"/>
              <a:round/>
            </a:ln>
          </p:spPr>
          <p:txBody>
            <a:bodyPr rtlCol="0" anchor="ctr"/>
            <a:lstStyle/>
            <a:p>
              <a:endParaRPr lang="en-US"/>
            </a:p>
          </p:txBody>
        </p:sp>
        <p:grpSp>
          <p:nvGrpSpPr>
            <p:cNvPr id="498" name="Graphic 3">
              <a:extLst>
                <a:ext uri="{FF2B5EF4-FFF2-40B4-BE49-F238E27FC236}">
                  <a16:creationId xmlns:a16="http://schemas.microsoft.com/office/drawing/2014/main" id="{BA394BB3-8CDC-BE57-CF1D-8AB007D0B15A}"/>
                </a:ext>
              </a:extLst>
            </p:cNvPr>
            <p:cNvGrpSpPr/>
            <p:nvPr/>
          </p:nvGrpSpPr>
          <p:grpSpPr>
            <a:xfrm>
              <a:off x="4951780" y="4946535"/>
              <a:ext cx="210590" cy="100278"/>
              <a:chOff x="4951780" y="4946535"/>
              <a:chExt cx="210590" cy="100278"/>
            </a:xfrm>
            <a:grpFill/>
          </p:grpSpPr>
          <p:sp>
            <p:nvSpPr>
              <p:cNvPr id="499" name="Freeform: Shape 498">
                <a:extLst>
                  <a:ext uri="{FF2B5EF4-FFF2-40B4-BE49-F238E27FC236}">
                    <a16:creationId xmlns:a16="http://schemas.microsoft.com/office/drawing/2014/main" id="{86133E47-711C-B894-3A93-2C5AB0724AD0}"/>
                  </a:ext>
                </a:extLst>
              </p:cNvPr>
              <p:cNvSpPr/>
              <p:nvPr/>
            </p:nvSpPr>
            <p:spPr>
              <a:xfrm flipV="1">
                <a:off x="4951780" y="4946535"/>
                <a:ext cx="63995" cy="96063"/>
              </a:xfrm>
              <a:custGeom>
                <a:avLst/>
                <a:gdLst>
                  <a:gd name="connsiteX0" fmla="*/ 30024 w 63995"/>
                  <a:gd name="connsiteY0" fmla="*/ 83964 h 96063"/>
                  <a:gd name="connsiteX1" fmla="*/ 15478 w 63995"/>
                  <a:gd name="connsiteY1" fmla="*/ 74439 h 96063"/>
                  <a:gd name="connsiteX2" fmla="*/ 10617 w 63995"/>
                  <a:gd name="connsiteY2" fmla="*/ 45824 h 96063"/>
                  <a:gd name="connsiteX3" fmla="*/ 15478 w 63995"/>
                  <a:gd name="connsiteY3" fmla="*/ 17269 h 96063"/>
                  <a:gd name="connsiteX4" fmla="*/ 30024 w 63995"/>
                  <a:gd name="connsiteY4" fmla="*/ 7744 h 96063"/>
                  <a:gd name="connsiteX5" fmla="*/ 44629 w 63995"/>
                  <a:gd name="connsiteY5" fmla="*/ 17269 h 96063"/>
                  <a:gd name="connsiteX6" fmla="*/ 49510 w 63995"/>
                  <a:gd name="connsiteY6" fmla="*/ 45824 h 96063"/>
                  <a:gd name="connsiteX7" fmla="*/ 44629 w 63995"/>
                  <a:gd name="connsiteY7" fmla="*/ 74439 h 96063"/>
                  <a:gd name="connsiteX8" fmla="*/ 30024 w 63995"/>
                  <a:gd name="connsiteY8" fmla="*/ 83964 h 96063"/>
                  <a:gd name="connsiteX9" fmla="*/ 30024 w 63995"/>
                  <a:gd name="connsiteY9" fmla="*/ 93885 h 96063"/>
                  <a:gd name="connsiteX10" fmla="*/ 53816 w 63995"/>
                  <a:gd name="connsiteY10" fmla="*/ 81563 h 96063"/>
                  <a:gd name="connsiteX11" fmla="*/ 62032 w 63995"/>
                  <a:gd name="connsiteY11" fmla="*/ 45824 h 96063"/>
                  <a:gd name="connsiteX12" fmla="*/ 53816 w 63995"/>
                  <a:gd name="connsiteY12" fmla="*/ 10125 h 96063"/>
                  <a:gd name="connsiteX13" fmla="*/ 30024 w 63995"/>
                  <a:gd name="connsiteY13" fmla="*/ -2178 h 96063"/>
                  <a:gd name="connsiteX14" fmla="*/ 6251 w 63995"/>
                  <a:gd name="connsiteY14" fmla="*/ 10125 h 96063"/>
                  <a:gd name="connsiteX15" fmla="*/ -1964 w 63995"/>
                  <a:gd name="connsiteY15" fmla="*/ 45824 h 96063"/>
                  <a:gd name="connsiteX16" fmla="*/ 6251 w 63995"/>
                  <a:gd name="connsiteY16" fmla="*/ 81563 h 96063"/>
                  <a:gd name="connsiteX17" fmla="*/ 30024 w 63995"/>
                  <a:gd name="connsiteY17" fmla="*/ 9388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64"/>
                    </a:moveTo>
                    <a:cubicBezTo>
                      <a:pt x="23581" y="83964"/>
                      <a:pt x="18733" y="80789"/>
                      <a:pt x="15478" y="74439"/>
                    </a:cubicBezTo>
                    <a:cubicBezTo>
                      <a:pt x="12237" y="68102"/>
                      <a:pt x="10617" y="58564"/>
                      <a:pt x="10617" y="45824"/>
                    </a:cubicBezTo>
                    <a:cubicBezTo>
                      <a:pt x="10617" y="33137"/>
                      <a:pt x="12237" y="23619"/>
                      <a:pt x="15478" y="17269"/>
                    </a:cubicBezTo>
                    <a:cubicBezTo>
                      <a:pt x="18733" y="10919"/>
                      <a:pt x="23581" y="7744"/>
                      <a:pt x="30024" y="7744"/>
                    </a:cubicBezTo>
                    <a:cubicBezTo>
                      <a:pt x="36519" y="7744"/>
                      <a:pt x="41388" y="10919"/>
                      <a:pt x="44629" y="17269"/>
                    </a:cubicBezTo>
                    <a:cubicBezTo>
                      <a:pt x="47883" y="23619"/>
                      <a:pt x="49510" y="33137"/>
                      <a:pt x="49510" y="45824"/>
                    </a:cubicBezTo>
                    <a:cubicBezTo>
                      <a:pt x="49510" y="58564"/>
                      <a:pt x="47883" y="68102"/>
                      <a:pt x="44629" y="74439"/>
                    </a:cubicBezTo>
                    <a:cubicBezTo>
                      <a:pt x="41388" y="80789"/>
                      <a:pt x="36519" y="83964"/>
                      <a:pt x="30024" y="83964"/>
                    </a:cubicBezTo>
                    <a:close/>
                    <a:moveTo>
                      <a:pt x="30024" y="93885"/>
                    </a:moveTo>
                    <a:cubicBezTo>
                      <a:pt x="40409" y="93885"/>
                      <a:pt x="48340" y="89778"/>
                      <a:pt x="53816" y="81563"/>
                    </a:cubicBezTo>
                    <a:cubicBezTo>
                      <a:pt x="59293" y="73360"/>
                      <a:pt x="62032" y="61448"/>
                      <a:pt x="62032" y="45824"/>
                    </a:cubicBezTo>
                    <a:cubicBezTo>
                      <a:pt x="62032" y="30240"/>
                      <a:pt x="59293" y="18340"/>
                      <a:pt x="53816" y="10125"/>
                    </a:cubicBezTo>
                    <a:cubicBezTo>
                      <a:pt x="48340" y="1923"/>
                      <a:pt x="40409" y="-2178"/>
                      <a:pt x="30024" y="-2178"/>
                    </a:cubicBezTo>
                    <a:cubicBezTo>
                      <a:pt x="19652" y="-2178"/>
                      <a:pt x="11728" y="1923"/>
                      <a:pt x="6251" y="10125"/>
                    </a:cubicBezTo>
                    <a:cubicBezTo>
                      <a:pt x="774" y="18340"/>
                      <a:pt x="-1964" y="30240"/>
                      <a:pt x="-1964" y="45824"/>
                    </a:cubicBezTo>
                    <a:cubicBezTo>
                      <a:pt x="-1964" y="61448"/>
                      <a:pt x="774" y="73360"/>
                      <a:pt x="6251" y="81563"/>
                    </a:cubicBezTo>
                    <a:cubicBezTo>
                      <a:pt x="11728" y="89778"/>
                      <a:pt x="19652" y="93885"/>
                      <a:pt x="30024" y="93885"/>
                    </a:cubicBezTo>
                    <a:close/>
                  </a:path>
                </a:pathLst>
              </a:custGeom>
              <a:grpFill/>
              <a:ln w="17" cap="flat">
                <a:noFill/>
                <a:prstDash val="solid"/>
                <a:round/>
              </a:ln>
            </p:spPr>
            <p:txBody>
              <a:bodyPr rtlCol="0" anchor="ctr"/>
              <a:lstStyle/>
              <a:p>
                <a:endParaRPr lang="en-US"/>
              </a:p>
            </p:txBody>
          </p:sp>
          <p:sp>
            <p:nvSpPr>
              <p:cNvPr id="500" name="Freeform: Shape 499">
                <a:extLst>
                  <a:ext uri="{FF2B5EF4-FFF2-40B4-BE49-F238E27FC236}">
                    <a16:creationId xmlns:a16="http://schemas.microsoft.com/office/drawing/2014/main" id="{ECAEFC9C-EE91-A6FE-07BD-3B63442B6795}"/>
                  </a:ext>
                </a:extLst>
              </p:cNvPr>
              <p:cNvSpPr/>
              <p:nvPr/>
            </p:nvSpPr>
            <p:spPr>
              <a:xfrm flipV="1">
                <a:off x="5037780" y="5025037"/>
                <a:ext cx="13096" cy="15755"/>
              </a:xfrm>
              <a:custGeom>
                <a:avLst/>
                <a:gdLst>
                  <a:gd name="connsiteX0" fmla="*/ -939 w 13096"/>
                  <a:gd name="connsiteY0" fmla="*/ 15513 h 15755"/>
                  <a:gd name="connsiteX1" fmla="*/ 12158 w 13096"/>
                  <a:gd name="connsiteY1" fmla="*/ 15513 h 15755"/>
                  <a:gd name="connsiteX2" fmla="*/ 12158 w 13096"/>
                  <a:gd name="connsiteY2" fmla="*/ -243 h 15755"/>
                  <a:gd name="connsiteX3" fmla="*/ -939 w 13096"/>
                  <a:gd name="connsiteY3" fmla="*/ -243 h 15755"/>
                  <a:gd name="connsiteX4" fmla="*/ -939 w 13096"/>
                  <a:gd name="connsiteY4" fmla="*/ 15513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13"/>
                    </a:moveTo>
                    <a:lnTo>
                      <a:pt x="12158" y="15513"/>
                    </a:lnTo>
                    <a:lnTo>
                      <a:pt x="12158" y="-243"/>
                    </a:lnTo>
                    <a:lnTo>
                      <a:pt x="-939" y="-243"/>
                    </a:lnTo>
                    <a:lnTo>
                      <a:pt x="-939" y="15513"/>
                    </a:lnTo>
                    <a:close/>
                  </a:path>
                </a:pathLst>
              </a:custGeom>
              <a:grpFill/>
              <a:ln w="17" cap="flat">
                <a:noFill/>
                <a:prstDash val="solid"/>
                <a:round/>
              </a:ln>
            </p:spPr>
            <p:txBody>
              <a:bodyPr rtlCol="0" anchor="ctr"/>
              <a:lstStyle/>
              <a:p>
                <a:endParaRPr lang="en-US"/>
              </a:p>
            </p:txBody>
          </p:sp>
          <p:sp>
            <p:nvSpPr>
              <p:cNvPr id="501" name="Freeform: Shape 500">
                <a:extLst>
                  <a:ext uri="{FF2B5EF4-FFF2-40B4-BE49-F238E27FC236}">
                    <a16:creationId xmlns:a16="http://schemas.microsoft.com/office/drawing/2014/main" id="{368F18EA-EDF0-9682-5F92-ED0351D3DDC4}"/>
                  </a:ext>
                </a:extLst>
              </p:cNvPr>
              <p:cNvSpPr/>
              <p:nvPr/>
            </p:nvSpPr>
            <p:spPr>
              <a:xfrm flipV="1">
                <a:off x="5074260" y="4946535"/>
                <a:ext cx="60940" cy="96063"/>
              </a:xfrm>
              <a:custGeom>
                <a:avLst/>
                <a:gdLst>
                  <a:gd name="connsiteX0" fmla="*/ 39907 w 60940"/>
                  <a:gd name="connsiteY0" fmla="*/ 49555 h 96063"/>
                  <a:gd name="connsiteX1" fmla="*/ 53936 w 60940"/>
                  <a:gd name="connsiteY1" fmla="*/ 41538 h 96063"/>
                  <a:gd name="connsiteX2" fmla="*/ 58996 w 60940"/>
                  <a:gd name="connsiteY2" fmla="*/ 26536 h 96063"/>
                  <a:gd name="connsiteX3" fmla="*/ 49571 w 60940"/>
                  <a:gd name="connsiteY3" fmla="*/ 5323 h 96063"/>
                  <a:gd name="connsiteX4" fmla="*/ 22782 w 60940"/>
                  <a:gd name="connsiteY4" fmla="*/ -2178 h 96063"/>
                  <a:gd name="connsiteX5" fmla="*/ 10796 w 60940"/>
                  <a:gd name="connsiteY5" fmla="*/ -1027 h 96063"/>
                  <a:gd name="connsiteX6" fmla="*/ -1944 w 60940"/>
                  <a:gd name="connsiteY6" fmla="*/ 2426 h 96063"/>
                  <a:gd name="connsiteX7" fmla="*/ -1944 w 60940"/>
                  <a:gd name="connsiteY7" fmla="*/ 14510 h 96063"/>
                  <a:gd name="connsiteX8" fmla="*/ 9447 w 60940"/>
                  <a:gd name="connsiteY8" fmla="*/ 9927 h 96063"/>
                  <a:gd name="connsiteX9" fmla="*/ 22424 w 60940"/>
                  <a:gd name="connsiteY9" fmla="*/ 8379 h 96063"/>
                  <a:gd name="connsiteX10" fmla="*/ 40363 w 60940"/>
                  <a:gd name="connsiteY10" fmla="*/ 13022 h 96063"/>
                  <a:gd name="connsiteX11" fmla="*/ 46534 w 60940"/>
                  <a:gd name="connsiteY11" fmla="*/ 26536 h 96063"/>
                  <a:gd name="connsiteX12" fmla="*/ 40800 w 60940"/>
                  <a:gd name="connsiteY12" fmla="*/ 39335 h 96063"/>
                  <a:gd name="connsiteX13" fmla="*/ 24845 w 60940"/>
                  <a:gd name="connsiteY13" fmla="*/ 43959 h 96063"/>
                  <a:gd name="connsiteX14" fmla="*/ 14050 w 60940"/>
                  <a:gd name="connsiteY14" fmla="*/ 43959 h 96063"/>
                  <a:gd name="connsiteX15" fmla="*/ 14050 w 60940"/>
                  <a:gd name="connsiteY15" fmla="*/ 54258 h 96063"/>
                  <a:gd name="connsiteX16" fmla="*/ 25341 w 60940"/>
                  <a:gd name="connsiteY16" fmla="*/ 54258 h 96063"/>
                  <a:gd name="connsiteX17" fmla="*/ 39470 w 60940"/>
                  <a:gd name="connsiteY17" fmla="*/ 57948 h 96063"/>
                  <a:gd name="connsiteX18" fmla="*/ 44372 w 60940"/>
                  <a:gd name="connsiteY18" fmla="*/ 68585 h 96063"/>
                  <a:gd name="connsiteX19" fmla="*/ 39311 w 60940"/>
                  <a:gd name="connsiteY19" fmla="*/ 79519 h 96063"/>
                  <a:gd name="connsiteX20" fmla="*/ 24845 w 60940"/>
                  <a:gd name="connsiteY20" fmla="*/ 83348 h 96063"/>
                  <a:gd name="connsiteX21" fmla="*/ 13792 w 60940"/>
                  <a:gd name="connsiteY21" fmla="*/ 82217 h 96063"/>
                  <a:gd name="connsiteX22" fmla="*/ 834 w 60940"/>
                  <a:gd name="connsiteY22" fmla="*/ 78765 h 96063"/>
                  <a:gd name="connsiteX23" fmla="*/ 834 w 60940"/>
                  <a:gd name="connsiteY23" fmla="*/ 89917 h 96063"/>
                  <a:gd name="connsiteX24" fmla="*/ 14209 w 60940"/>
                  <a:gd name="connsiteY24" fmla="*/ 92893 h 96063"/>
                  <a:gd name="connsiteX25" fmla="*/ 25957 w 60940"/>
                  <a:gd name="connsiteY25" fmla="*/ 93885 h 96063"/>
                  <a:gd name="connsiteX26" fmla="*/ 48519 w 60940"/>
                  <a:gd name="connsiteY26" fmla="*/ 87397 h 96063"/>
                  <a:gd name="connsiteX27" fmla="*/ 56833 w 60940"/>
                  <a:gd name="connsiteY27" fmla="*/ 69894 h 96063"/>
                  <a:gd name="connsiteX28" fmla="*/ 52428 w 60940"/>
                  <a:gd name="connsiteY28" fmla="*/ 56897 h 96063"/>
                  <a:gd name="connsiteX29" fmla="*/ 39907 w 60940"/>
                  <a:gd name="connsiteY29" fmla="*/ 4955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40" h="96063">
                    <a:moveTo>
                      <a:pt x="39907" y="49555"/>
                    </a:moveTo>
                    <a:cubicBezTo>
                      <a:pt x="45899" y="48271"/>
                      <a:pt x="50576" y="45599"/>
                      <a:pt x="53936" y="41538"/>
                    </a:cubicBezTo>
                    <a:cubicBezTo>
                      <a:pt x="57310" y="37490"/>
                      <a:pt x="58996" y="32489"/>
                      <a:pt x="58996" y="26536"/>
                    </a:cubicBezTo>
                    <a:cubicBezTo>
                      <a:pt x="58996" y="17408"/>
                      <a:pt x="55854" y="10337"/>
                      <a:pt x="49571" y="5323"/>
                    </a:cubicBezTo>
                    <a:cubicBezTo>
                      <a:pt x="43287" y="322"/>
                      <a:pt x="34357" y="-2178"/>
                      <a:pt x="22782" y="-2178"/>
                    </a:cubicBezTo>
                    <a:cubicBezTo>
                      <a:pt x="18905" y="-2178"/>
                      <a:pt x="14910" y="-1794"/>
                      <a:pt x="10796" y="-1027"/>
                    </a:cubicBezTo>
                    <a:cubicBezTo>
                      <a:pt x="6682" y="-260"/>
                      <a:pt x="2435" y="891"/>
                      <a:pt x="-1944" y="2426"/>
                    </a:cubicBezTo>
                    <a:lnTo>
                      <a:pt x="-1944" y="14510"/>
                    </a:lnTo>
                    <a:cubicBezTo>
                      <a:pt x="1522" y="12486"/>
                      <a:pt x="5319" y="10958"/>
                      <a:pt x="9447" y="9927"/>
                    </a:cubicBezTo>
                    <a:cubicBezTo>
                      <a:pt x="13587" y="8895"/>
                      <a:pt x="17913" y="8379"/>
                      <a:pt x="22424" y="8379"/>
                    </a:cubicBezTo>
                    <a:cubicBezTo>
                      <a:pt x="30269" y="8379"/>
                      <a:pt x="36249" y="9927"/>
                      <a:pt x="40363" y="13022"/>
                    </a:cubicBezTo>
                    <a:cubicBezTo>
                      <a:pt x="44477" y="16118"/>
                      <a:pt x="46534" y="20622"/>
                      <a:pt x="46534" y="26536"/>
                    </a:cubicBezTo>
                    <a:cubicBezTo>
                      <a:pt x="46534" y="31999"/>
                      <a:pt x="44623" y="36266"/>
                      <a:pt x="40800" y="39335"/>
                    </a:cubicBezTo>
                    <a:cubicBezTo>
                      <a:pt x="36976" y="42417"/>
                      <a:pt x="31658" y="43959"/>
                      <a:pt x="24845" y="43959"/>
                    </a:cubicBezTo>
                    <a:lnTo>
                      <a:pt x="14050" y="43959"/>
                    </a:lnTo>
                    <a:lnTo>
                      <a:pt x="14050" y="54258"/>
                    </a:lnTo>
                    <a:lnTo>
                      <a:pt x="25341" y="54258"/>
                    </a:lnTo>
                    <a:cubicBezTo>
                      <a:pt x="31493" y="54258"/>
                      <a:pt x="36202" y="55488"/>
                      <a:pt x="39470" y="57948"/>
                    </a:cubicBezTo>
                    <a:cubicBezTo>
                      <a:pt x="42738" y="60409"/>
                      <a:pt x="44372" y="63955"/>
                      <a:pt x="44372" y="68585"/>
                    </a:cubicBezTo>
                    <a:cubicBezTo>
                      <a:pt x="44372" y="73334"/>
                      <a:pt x="42685" y="76979"/>
                      <a:pt x="39311" y="79519"/>
                    </a:cubicBezTo>
                    <a:cubicBezTo>
                      <a:pt x="35951" y="82072"/>
                      <a:pt x="31129" y="83348"/>
                      <a:pt x="24845" y="83348"/>
                    </a:cubicBezTo>
                    <a:cubicBezTo>
                      <a:pt x="21406" y="83348"/>
                      <a:pt x="17721" y="82971"/>
                      <a:pt x="13792" y="82217"/>
                    </a:cubicBezTo>
                    <a:cubicBezTo>
                      <a:pt x="9863" y="81477"/>
                      <a:pt x="5544" y="80326"/>
                      <a:pt x="834" y="78765"/>
                    </a:cubicBezTo>
                    <a:lnTo>
                      <a:pt x="834" y="89917"/>
                    </a:lnTo>
                    <a:cubicBezTo>
                      <a:pt x="5597" y="91240"/>
                      <a:pt x="10055" y="92232"/>
                      <a:pt x="14209" y="92893"/>
                    </a:cubicBezTo>
                    <a:cubicBezTo>
                      <a:pt x="18363" y="93555"/>
                      <a:pt x="22279" y="93885"/>
                      <a:pt x="25957" y="93885"/>
                    </a:cubicBezTo>
                    <a:cubicBezTo>
                      <a:pt x="35468" y="93885"/>
                      <a:pt x="42989" y="91723"/>
                      <a:pt x="48519" y="87397"/>
                    </a:cubicBezTo>
                    <a:cubicBezTo>
                      <a:pt x="54062" y="83084"/>
                      <a:pt x="56833" y="77250"/>
                      <a:pt x="56833" y="69894"/>
                    </a:cubicBezTo>
                    <a:cubicBezTo>
                      <a:pt x="56833" y="64761"/>
                      <a:pt x="55365" y="60429"/>
                      <a:pt x="52428" y="56897"/>
                    </a:cubicBezTo>
                    <a:cubicBezTo>
                      <a:pt x="49491" y="53365"/>
                      <a:pt x="45317" y="50917"/>
                      <a:pt x="39907" y="49555"/>
                    </a:cubicBezTo>
                    <a:close/>
                  </a:path>
                </a:pathLst>
              </a:custGeom>
              <a:grpFill/>
              <a:ln w="17" cap="flat">
                <a:noFill/>
                <a:prstDash val="solid"/>
                <a:round/>
              </a:ln>
            </p:spPr>
            <p:txBody>
              <a:bodyPr rtlCol="0" anchor="ctr"/>
              <a:lstStyle/>
              <a:p>
                <a:endParaRPr lang="en-US"/>
              </a:p>
            </p:txBody>
          </p:sp>
        </p:grpSp>
      </p:grpSp>
      <p:grpSp>
        <p:nvGrpSpPr>
          <p:cNvPr id="502" name="Graphic 3">
            <a:extLst>
              <a:ext uri="{FF2B5EF4-FFF2-40B4-BE49-F238E27FC236}">
                <a16:creationId xmlns:a16="http://schemas.microsoft.com/office/drawing/2014/main" id="{DFF501C2-AF84-A167-0C85-B4153F8449EF}"/>
              </a:ext>
            </a:extLst>
          </p:cNvPr>
          <p:cNvGrpSpPr/>
          <p:nvPr/>
        </p:nvGrpSpPr>
        <p:grpSpPr>
          <a:xfrm>
            <a:off x="6674750" y="4186363"/>
            <a:ext cx="324340" cy="100278"/>
            <a:chOff x="4951780" y="4544364"/>
            <a:chExt cx="324340" cy="100278"/>
          </a:xfrm>
          <a:solidFill>
            <a:schemeClr val="tx1"/>
          </a:solidFill>
        </p:grpSpPr>
        <p:sp>
          <p:nvSpPr>
            <p:cNvPr id="503" name="Freeform: Shape 502">
              <a:extLst>
                <a:ext uri="{FF2B5EF4-FFF2-40B4-BE49-F238E27FC236}">
                  <a16:creationId xmlns:a16="http://schemas.microsoft.com/office/drawing/2014/main" id="{F5B8C599-B4FF-979D-2F0B-531104A01776}"/>
                </a:ext>
              </a:extLst>
            </p:cNvPr>
            <p:cNvSpPr/>
            <p:nvPr/>
          </p:nvSpPr>
          <p:spPr>
            <a:xfrm>
              <a:off x="5189824" y="4590375"/>
              <a:ext cx="44449" cy="12699"/>
            </a:xfrm>
            <a:custGeom>
              <a:avLst/>
              <a:gdLst>
                <a:gd name="connsiteX0" fmla="*/ 44540 w 44449"/>
                <a:gd name="connsiteY0" fmla="*/ 120 h 12699"/>
                <a:gd name="connsiteX1" fmla="*/ 90 w 44449"/>
                <a:gd name="connsiteY1" fmla="*/ 120 h 12699"/>
              </a:gdLst>
              <a:ahLst/>
              <a:cxnLst>
                <a:cxn ang="0">
                  <a:pos x="connsiteX0" y="connsiteY0"/>
                </a:cxn>
                <a:cxn ang="0">
                  <a:pos x="connsiteX1" y="connsiteY1"/>
                </a:cxn>
              </a:cxnLst>
              <a:rect l="l" t="t" r="r" b="b"/>
              <a:pathLst>
                <a:path w="44449" h="12699">
                  <a:moveTo>
                    <a:pt x="44540" y="120"/>
                  </a:moveTo>
                  <a:lnTo>
                    <a:pt x="90" y="120"/>
                  </a:lnTo>
                </a:path>
              </a:pathLst>
            </a:custGeom>
            <a:grpFill/>
            <a:ln w="8848" cap="flat">
              <a:solidFill>
                <a:srgbClr val="000000"/>
              </a:solidFill>
              <a:prstDash val="solid"/>
              <a:round/>
            </a:ln>
          </p:spPr>
          <p:txBody>
            <a:bodyPr rtlCol="0" anchor="ctr"/>
            <a:lstStyle/>
            <a:p>
              <a:endParaRPr lang="en-US"/>
            </a:p>
          </p:txBody>
        </p:sp>
        <p:grpSp>
          <p:nvGrpSpPr>
            <p:cNvPr id="504" name="Graphic 3">
              <a:extLst>
                <a:ext uri="{FF2B5EF4-FFF2-40B4-BE49-F238E27FC236}">
                  <a16:creationId xmlns:a16="http://schemas.microsoft.com/office/drawing/2014/main" id="{BE88B129-6DAC-5821-F7A0-FBC064A099E1}"/>
                </a:ext>
              </a:extLst>
            </p:cNvPr>
            <p:cNvGrpSpPr/>
            <p:nvPr/>
          </p:nvGrpSpPr>
          <p:grpSpPr>
            <a:xfrm>
              <a:off x="4951780" y="4544364"/>
              <a:ext cx="214099" cy="100278"/>
              <a:chOff x="4951780" y="4544364"/>
              <a:chExt cx="214099" cy="100278"/>
            </a:xfrm>
            <a:grpFill/>
          </p:grpSpPr>
          <p:sp>
            <p:nvSpPr>
              <p:cNvPr id="505" name="Freeform: Shape 504">
                <a:extLst>
                  <a:ext uri="{FF2B5EF4-FFF2-40B4-BE49-F238E27FC236}">
                    <a16:creationId xmlns:a16="http://schemas.microsoft.com/office/drawing/2014/main" id="{28CC1AE7-586D-1220-8F47-5FD46F8C8666}"/>
                  </a:ext>
                </a:extLst>
              </p:cNvPr>
              <p:cNvSpPr/>
              <p:nvPr/>
            </p:nvSpPr>
            <p:spPr>
              <a:xfrm flipV="1">
                <a:off x="4951780" y="4544364"/>
                <a:ext cx="63995" cy="96063"/>
              </a:xfrm>
              <a:custGeom>
                <a:avLst/>
                <a:gdLst>
                  <a:gd name="connsiteX0" fmla="*/ 30024 w 63995"/>
                  <a:gd name="connsiteY0" fmla="*/ 83932 h 96063"/>
                  <a:gd name="connsiteX1" fmla="*/ 15478 w 63995"/>
                  <a:gd name="connsiteY1" fmla="*/ 74407 h 96063"/>
                  <a:gd name="connsiteX2" fmla="*/ 10617 w 63995"/>
                  <a:gd name="connsiteY2" fmla="*/ 45792 h 96063"/>
                  <a:gd name="connsiteX3" fmla="*/ 15478 w 63995"/>
                  <a:gd name="connsiteY3" fmla="*/ 17237 h 96063"/>
                  <a:gd name="connsiteX4" fmla="*/ 30024 w 63995"/>
                  <a:gd name="connsiteY4" fmla="*/ 7712 h 96063"/>
                  <a:gd name="connsiteX5" fmla="*/ 44629 w 63995"/>
                  <a:gd name="connsiteY5" fmla="*/ 17237 h 96063"/>
                  <a:gd name="connsiteX6" fmla="*/ 49510 w 63995"/>
                  <a:gd name="connsiteY6" fmla="*/ 45792 h 96063"/>
                  <a:gd name="connsiteX7" fmla="*/ 44629 w 63995"/>
                  <a:gd name="connsiteY7" fmla="*/ 74407 h 96063"/>
                  <a:gd name="connsiteX8" fmla="*/ 30024 w 63995"/>
                  <a:gd name="connsiteY8" fmla="*/ 83932 h 96063"/>
                  <a:gd name="connsiteX9" fmla="*/ 30024 w 63995"/>
                  <a:gd name="connsiteY9" fmla="*/ 93854 h 96063"/>
                  <a:gd name="connsiteX10" fmla="*/ 53816 w 63995"/>
                  <a:gd name="connsiteY10" fmla="*/ 81531 h 96063"/>
                  <a:gd name="connsiteX11" fmla="*/ 62032 w 63995"/>
                  <a:gd name="connsiteY11" fmla="*/ 45792 h 96063"/>
                  <a:gd name="connsiteX12" fmla="*/ 53816 w 63995"/>
                  <a:gd name="connsiteY12" fmla="*/ 10093 h 96063"/>
                  <a:gd name="connsiteX13" fmla="*/ 30024 w 63995"/>
                  <a:gd name="connsiteY13" fmla="*/ -2210 h 96063"/>
                  <a:gd name="connsiteX14" fmla="*/ 6251 w 63995"/>
                  <a:gd name="connsiteY14" fmla="*/ 10093 h 96063"/>
                  <a:gd name="connsiteX15" fmla="*/ -1964 w 63995"/>
                  <a:gd name="connsiteY15" fmla="*/ 45792 h 96063"/>
                  <a:gd name="connsiteX16" fmla="*/ 6251 w 63995"/>
                  <a:gd name="connsiteY16" fmla="*/ 81531 h 96063"/>
                  <a:gd name="connsiteX17" fmla="*/ 30024 w 63995"/>
                  <a:gd name="connsiteY17" fmla="*/ 93854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32"/>
                    </a:moveTo>
                    <a:cubicBezTo>
                      <a:pt x="23581" y="83932"/>
                      <a:pt x="18733" y="80757"/>
                      <a:pt x="15478" y="74407"/>
                    </a:cubicBezTo>
                    <a:cubicBezTo>
                      <a:pt x="12237" y="68070"/>
                      <a:pt x="10617" y="58532"/>
                      <a:pt x="10617" y="45792"/>
                    </a:cubicBezTo>
                    <a:cubicBezTo>
                      <a:pt x="10617" y="33106"/>
                      <a:pt x="12237" y="23587"/>
                      <a:pt x="15478" y="17237"/>
                    </a:cubicBezTo>
                    <a:cubicBezTo>
                      <a:pt x="18733" y="10887"/>
                      <a:pt x="23581" y="7712"/>
                      <a:pt x="30024" y="7712"/>
                    </a:cubicBezTo>
                    <a:cubicBezTo>
                      <a:pt x="36519" y="7712"/>
                      <a:pt x="41388" y="10887"/>
                      <a:pt x="44629" y="17237"/>
                    </a:cubicBezTo>
                    <a:cubicBezTo>
                      <a:pt x="47883" y="23587"/>
                      <a:pt x="49510" y="33106"/>
                      <a:pt x="49510" y="45792"/>
                    </a:cubicBezTo>
                    <a:cubicBezTo>
                      <a:pt x="49510" y="58532"/>
                      <a:pt x="47883" y="68070"/>
                      <a:pt x="44629" y="74407"/>
                    </a:cubicBezTo>
                    <a:cubicBezTo>
                      <a:pt x="41388" y="80757"/>
                      <a:pt x="36519" y="83932"/>
                      <a:pt x="30024" y="83932"/>
                    </a:cubicBezTo>
                    <a:close/>
                    <a:moveTo>
                      <a:pt x="30024" y="93854"/>
                    </a:moveTo>
                    <a:cubicBezTo>
                      <a:pt x="40409" y="93854"/>
                      <a:pt x="48340" y="89746"/>
                      <a:pt x="53816" y="81531"/>
                    </a:cubicBezTo>
                    <a:cubicBezTo>
                      <a:pt x="59293" y="73329"/>
                      <a:pt x="62032" y="61416"/>
                      <a:pt x="62032" y="45792"/>
                    </a:cubicBezTo>
                    <a:cubicBezTo>
                      <a:pt x="62032" y="30208"/>
                      <a:pt x="59293" y="18309"/>
                      <a:pt x="53816" y="10093"/>
                    </a:cubicBezTo>
                    <a:cubicBezTo>
                      <a:pt x="48340" y="1891"/>
                      <a:pt x="40409" y="-2210"/>
                      <a:pt x="30024" y="-2210"/>
                    </a:cubicBezTo>
                    <a:cubicBezTo>
                      <a:pt x="19652" y="-2210"/>
                      <a:pt x="11728" y="1891"/>
                      <a:pt x="6251" y="10093"/>
                    </a:cubicBezTo>
                    <a:cubicBezTo>
                      <a:pt x="774" y="18309"/>
                      <a:pt x="-1964" y="30208"/>
                      <a:pt x="-1964" y="45792"/>
                    </a:cubicBezTo>
                    <a:cubicBezTo>
                      <a:pt x="-1964" y="61416"/>
                      <a:pt x="774" y="73329"/>
                      <a:pt x="6251" y="81531"/>
                    </a:cubicBezTo>
                    <a:cubicBezTo>
                      <a:pt x="11728" y="89746"/>
                      <a:pt x="19652" y="93854"/>
                      <a:pt x="30024" y="93854"/>
                    </a:cubicBezTo>
                    <a:close/>
                  </a:path>
                </a:pathLst>
              </a:custGeom>
              <a:grpFill/>
              <a:ln w="17" cap="flat">
                <a:noFill/>
                <a:prstDash val="solid"/>
                <a:round/>
              </a:ln>
            </p:spPr>
            <p:txBody>
              <a:bodyPr rtlCol="0" anchor="ctr"/>
              <a:lstStyle/>
              <a:p>
                <a:endParaRPr lang="en-US"/>
              </a:p>
            </p:txBody>
          </p:sp>
          <p:sp>
            <p:nvSpPr>
              <p:cNvPr id="506" name="Freeform: Shape 505">
                <a:extLst>
                  <a:ext uri="{FF2B5EF4-FFF2-40B4-BE49-F238E27FC236}">
                    <a16:creationId xmlns:a16="http://schemas.microsoft.com/office/drawing/2014/main" id="{9943F73D-3114-9818-5C35-111E91FB5CB5}"/>
                  </a:ext>
                </a:extLst>
              </p:cNvPr>
              <p:cNvSpPr/>
              <p:nvPr/>
            </p:nvSpPr>
            <p:spPr>
              <a:xfrm flipV="1">
                <a:off x="5037780" y="4622866"/>
                <a:ext cx="13096" cy="15755"/>
              </a:xfrm>
              <a:custGeom>
                <a:avLst/>
                <a:gdLst>
                  <a:gd name="connsiteX0" fmla="*/ -939 w 13096"/>
                  <a:gd name="connsiteY0" fmla="*/ 15482 h 15755"/>
                  <a:gd name="connsiteX1" fmla="*/ 12158 w 13096"/>
                  <a:gd name="connsiteY1" fmla="*/ 15482 h 15755"/>
                  <a:gd name="connsiteX2" fmla="*/ 12158 w 13096"/>
                  <a:gd name="connsiteY2" fmla="*/ -274 h 15755"/>
                  <a:gd name="connsiteX3" fmla="*/ -939 w 13096"/>
                  <a:gd name="connsiteY3" fmla="*/ -274 h 15755"/>
                  <a:gd name="connsiteX4" fmla="*/ -939 w 13096"/>
                  <a:gd name="connsiteY4" fmla="*/ 15482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82"/>
                    </a:moveTo>
                    <a:lnTo>
                      <a:pt x="12158" y="15482"/>
                    </a:lnTo>
                    <a:lnTo>
                      <a:pt x="12158" y="-274"/>
                    </a:lnTo>
                    <a:lnTo>
                      <a:pt x="-939" y="-274"/>
                    </a:lnTo>
                    <a:lnTo>
                      <a:pt x="-939" y="15482"/>
                    </a:lnTo>
                    <a:close/>
                  </a:path>
                </a:pathLst>
              </a:custGeom>
              <a:grpFill/>
              <a:ln w="17" cap="flat">
                <a:noFill/>
                <a:prstDash val="solid"/>
                <a:round/>
              </a:ln>
            </p:spPr>
            <p:txBody>
              <a:bodyPr rtlCol="0" anchor="ctr"/>
              <a:lstStyle/>
              <a:p>
                <a:endParaRPr lang="en-US"/>
              </a:p>
            </p:txBody>
          </p:sp>
          <p:sp>
            <p:nvSpPr>
              <p:cNvPr id="507" name="Freeform: Shape 506">
                <a:extLst>
                  <a:ext uri="{FF2B5EF4-FFF2-40B4-BE49-F238E27FC236}">
                    <a16:creationId xmlns:a16="http://schemas.microsoft.com/office/drawing/2014/main" id="{3B138FF5-7A23-C28C-0DD3-C2F5448A5310}"/>
                  </a:ext>
                </a:extLst>
              </p:cNvPr>
              <p:cNvSpPr/>
              <p:nvPr/>
            </p:nvSpPr>
            <p:spPr>
              <a:xfrm flipV="1">
                <a:off x="5070787" y="4546031"/>
                <a:ext cx="67468" cy="92590"/>
              </a:xfrm>
              <a:custGeom>
                <a:avLst/>
                <a:gdLst>
                  <a:gd name="connsiteX0" fmla="*/ 39858 w 67468"/>
                  <a:gd name="connsiteY0" fmla="*/ 79464 h 92590"/>
                  <a:gd name="connsiteX1" fmla="*/ 8227 w 67468"/>
                  <a:gd name="connsiteY1" fmla="*/ 30033 h 92590"/>
                  <a:gd name="connsiteX2" fmla="*/ 39858 w 67468"/>
                  <a:gd name="connsiteY2" fmla="*/ 30033 h 92590"/>
                  <a:gd name="connsiteX3" fmla="*/ 39858 w 67468"/>
                  <a:gd name="connsiteY3" fmla="*/ 79464 h 92590"/>
                  <a:gd name="connsiteX4" fmla="*/ 36564 w 67468"/>
                  <a:gd name="connsiteY4" fmla="*/ 90378 h 92590"/>
                  <a:gd name="connsiteX5" fmla="*/ 52319 w 67468"/>
                  <a:gd name="connsiteY5" fmla="*/ 90378 h 92590"/>
                  <a:gd name="connsiteX6" fmla="*/ 52319 w 67468"/>
                  <a:gd name="connsiteY6" fmla="*/ 30033 h 92590"/>
                  <a:gd name="connsiteX7" fmla="*/ 65535 w 67468"/>
                  <a:gd name="connsiteY7" fmla="*/ 30033 h 92590"/>
                  <a:gd name="connsiteX8" fmla="*/ 65535 w 67468"/>
                  <a:gd name="connsiteY8" fmla="*/ 19615 h 92590"/>
                  <a:gd name="connsiteX9" fmla="*/ 52319 w 67468"/>
                  <a:gd name="connsiteY9" fmla="*/ 19615 h 92590"/>
                  <a:gd name="connsiteX10" fmla="*/ 52319 w 67468"/>
                  <a:gd name="connsiteY10" fmla="*/ -2213 h 92590"/>
                  <a:gd name="connsiteX11" fmla="*/ 39858 w 67468"/>
                  <a:gd name="connsiteY11" fmla="*/ -2213 h 92590"/>
                  <a:gd name="connsiteX12" fmla="*/ 39858 w 67468"/>
                  <a:gd name="connsiteY12" fmla="*/ 19615 h 92590"/>
                  <a:gd name="connsiteX13" fmla="*/ -1933 w 67468"/>
                  <a:gd name="connsiteY13" fmla="*/ 19615 h 92590"/>
                  <a:gd name="connsiteX14" fmla="*/ -1933 w 67468"/>
                  <a:gd name="connsiteY14" fmla="*/ 31700 h 92590"/>
                  <a:gd name="connsiteX15" fmla="*/ 36564 w 67468"/>
                  <a:gd name="connsiteY15" fmla="*/ 90378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68" h="92590">
                    <a:moveTo>
                      <a:pt x="39858" y="79464"/>
                    </a:moveTo>
                    <a:lnTo>
                      <a:pt x="8227" y="30033"/>
                    </a:lnTo>
                    <a:lnTo>
                      <a:pt x="39858" y="30033"/>
                    </a:lnTo>
                    <a:lnTo>
                      <a:pt x="39858" y="79464"/>
                    </a:lnTo>
                    <a:close/>
                    <a:moveTo>
                      <a:pt x="36564" y="90378"/>
                    </a:moveTo>
                    <a:lnTo>
                      <a:pt x="52319" y="90378"/>
                    </a:lnTo>
                    <a:lnTo>
                      <a:pt x="52319" y="30033"/>
                    </a:lnTo>
                    <a:lnTo>
                      <a:pt x="65535" y="30033"/>
                    </a:lnTo>
                    <a:lnTo>
                      <a:pt x="65535" y="19615"/>
                    </a:lnTo>
                    <a:lnTo>
                      <a:pt x="52319" y="19615"/>
                    </a:lnTo>
                    <a:lnTo>
                      <a:pt x="52319" y="-2213"/>
                    </a:lnTo>
                    <a:lnTo>
                      <a:pt x="39858" y="-2213"/>
                    </a:lnTo>
                    <a:lnTo>
                      <a:pt x="39858" y="19615"/>
                    </a:lnTo>
                    <a:lnTo>
                      <a:pt x="-1933" y="19615"/>
                    </a:lnTo>
                    <a:lnTo>
                      <a:pt x="-1933" y="31700"/>
                    </a:lnTo>
                    <a:lnTo>
                      <a:pt x="36564" y="90378"/>
                    </a:lnTo>
                    <a:close/>
                  </a:path>
                </a:pathLst>
              </a:custGeom>
              <a:grpFill/>
              <a:ln w="17" cap="flat">
                <a:noFill/>
                <a:prstDash val="solid"/>
                <a:round/>
              </a:ln>
            </p:spPr>
            <p:txBody>
              <a:bodyPr rtlCol="0" anchor="ctr"/>
              <a:lstStyle/>
              <a:p>
                <a:endParaRPr lang="en-US"/>
              </a:p>
            </p:txBody>
          </p:sp>
        </p:grpSp>
      </p:grpSp>
      <p:grpSp>
        <p:nvGrpSpPr>
          <p:cNvPr id="508" name="Graphic 3">
            <a:extLst>
              <a:ext uri="{FF2B5EF4-FFF2-40B4-BE49-F238E27FC236}">
                <a16:creationId xmlns:a16="http://schemas.microsoft.com/office/drawing/2014/main" id="{B4E70E1F-F4CA-2C19-04A7-45F644FD86BD}"/>
              </a:ext>
            </a:extLst>
          </p:cNvPr>
          <p:cNvGrpSpPr/>
          <p:nvPr/>
        </p:nvGrpSpPr>
        <p:grpSpPr>
          <a:xfrm>
            <a:off x="6674750" y="3784191"/>
            <a:ext cx="324340" cy="100278"/>
            <a:chOff x="4951780" y="4142192"/>
            <a:chExt cx="324340" cy="100278"/>
          </a:xfrm>
          <a:solidFill>
            <a:schemeClr val="tx1"/>
          </a:solidFill>
        </p:grpSpPr>
        <p:sp>
          <p:nvSpPr>
            <p:cNvPr id="509" name="Freeform: Shape 508">
              <a:extLst>
                <a:ext uri="{FF2B5EF4-FFF2-40B4-BE49-F238E27FC236}">
                  <a16:creationId xmlns:a16="http://schemas.microsoft.com/office/drawing/2014/main" id="{07939863-C315-6C01-5BE7-F2875E32E6A6}"/>
                </a:ext>
              </a:extLst>
            </p:cNvPr>
            <p:cNvSpPr/>
            <p:nvPr/>
          </p:nvSpPr>
          <p:spPr>
            <a:xfrm>
              <a:off x="5189824" y="4188200"/>
              <a:ext cx="44449" cy="12699"/>
            </a:xfrm>
            <a:custGeom>
              <a:avLst/>
              <a:gdLst>
                <a:gd name="connsiteX0" fmla="*/ 44540 w 44449"/>
                <a:gd name="connsiteY0" fmla="*/ 88 h 12699"/>
                <a:gd name="connsiteX1" fmla="*/ 90 w 44449"/>
                <a:gd name="connsiteY1" fmla="*/ 88 h 12699"/>
              </a:gdLst>
              <a:ahLst/>
              <a:cxnLst>
                <a:cxn ang="0">
                  <a:pos x="connsiteX0" y="connsiteY0"/>
                </a:cxn>
                <a:cxn ang="0">
                  <a:pos x="connsiteX1" y="connsiteY1"/>
                </a:cxn>
              </a:cxnLst>
              <a:rect l="l" t="t" r="r" b="b"/>
              <a:pathLst>
                <a:path w="44449" h="12699">
                  <a:moveTo>
                    <a:pt x="44540" y="88"/>
                  </a:moveTo>
                  <a:lnTo>
                    <a:pt x="90" y="88"/>
                  </a:lnTo>
                </a:path>
              </a:pathLst>
            </a:custGeom>
            <a:grpFill/>
            <a:ln w="8848" cap="flat">
              <a:solidFill>
                <a:srgbClr val="000000"/>
              </a:solidFill>
              <a:prstDash val="solid"/>
              <a:round/>
            </a:ln>
          </p:spPr>
          <p:txBody>
            <a:bodyPr rtlCol="0" anchor="ctr"/>
            <a:lstStyle/>
            <a:p>
              <a:endParaRPr lang="en-US"/>
            </a:p>
          </p:txBody>
        </p:sp>
        <p:grpSp>
          <p:nvGrpSpPr>
            <p:cNvPr id="510" name="Graphic 3">
              <a:extLst>
                <a:ext uri="{FF2B5EF4-FFF2-40B4-BE49-F238E27FC236}">
                  <a16:creationId xmlns:a16="http://schemas.microsoft.com/office/drawing/2014/main" id="{A0E15EB9-73A8-3091-1F9C-3CFB81B69EEF}"/>
                </a:ext>
              </a:extLst>
            </p:cNvPr>
            <p:cNvGrpSpPr/>
            <p:nvPr/>
          </p:nvGrpSpPr>
          <p:grpSpPr>
            <a:xfrm>
              <a:off x="4951780" y="4142192"/>
              <a:ext cx="209542" cy="100278"/>
              <a:chOff x="4951780" y="4142192"/>
              <a:chExt cx="209542" cy="100278"/>
            </a:xfrm>
            <a:grpFill/>
          </p:grpSpPr>
          <p:sp>
            <p:nvSpPr>
              <p:cNvPr id="511" name="Freeform: Shape 510">
                <a:extLst>
                  <a:ext uri="{FF2B5EF4-FFF2-40B4-BE49-F238E27FC236}">
                    <a16:creationId xmlns:a16="http://schemas.microsoft.com/office/drawing/2014/main" id="{836CCA35-CD88-CF79-F552-3BD9EDFD8F96}"/>
                  </a:ext>
                </a:extLst>
              </p:cNvPr>
              <p:cNvSpPr/>
              <p:nvPr/>
            </p:nvSpPr>
            <p:spPr>
              <a:xfrm flipV="1">
                <a:off x="4951780" y="4142192"/>
                <a:ext cx="63995" cy="96063"/>
              </a:xfrm>
              <a:custGeom>
                <a:avLst/>
                <a:gdLst>
                  <a:gd name="connsiteX0" fmla="*/ 30024 w 63995"/>
                  <a:gd name="connsiteY0" fmla="*/ 83900 h 96063"/>
                  <a:gd name="connsiteX1" fmla="*/ 15478 w 63995"/>
                  <a:gd name="connsiteY1" fmla="*/ 74375 h 96063"/>
                  <a:gd name="connsiteX2" fmla="*/ 10617 w 63995"/>
                  <a:gd name="connsiteY2" fmla="*/ 45761 h 96063"/>
                  <a:gd name="connsiteX3" fmla="*/ 15478 w 63995"/>
                  <a:gd name="connsiteY3" fmla="*/ 17205 h 96063"/>
                  <a:gd name="connsiteX4" fmla="*/ 30024 w 63995"/>
                  <a:gd name="connsiteY4" fmla="*/ 7680 h 96063"/>
                  <a:gd name="connsiteX5" fmla="*/ 44629 w 63995"/>
                  <a:gd name="connsiteY5" fmla="*/ 17205 h 96063"/>
                  <a:gd name="connsiteX6" fmla="*/ 49510 w 63995"/>
                  <a:gd name="connsiteY6" fmla="*/ 45761 h 96063"/>
                  <a:gd name="connsiteX7" fmla="*/ 44629 w 63995"/>
                  <a:gd name="connsiteY7" fmla="*/ 74375 h 96063"/>
                  <a:gd name="connsiteX8" fmla="*/ 30024 w 63995"/>
                  <a:gd name="connsiteY8" fmla="*/ 83900 h 96063"/>
                  <a:gd name="connsiteX9" fmla="*/ 30024 w 63995"/>
                  <a:gd name="connsiteY9" fmla="*/ 93822 h 96063"/>
                  <a:gd name="connsiteX10" fmla="*/ 53816 w 63995"/>
                  <a:gd name="connsiteY10" fmla="*/ 81499 h 96063"/>
                  <a:gd name="connsiteX11" fmla="*/ 62032 w 63995"/>
                  <a:gd name="connsiteY11" fmla="*/ 45761 h 96063"/>
                  <a:gd name="connsiteX12" fmla="*/ 53816 w 63995"/>
                  <a:gd name="connsiteY12" fmla="*/ 10062 h 96063"/>
                  <a:gd name="connsiteX13" fmla="*/ 30024 w 63995"/>
                  <a:gd name="connsiteY13" fmla="*/ -2241 h 96063"/>
                  <a:gd name="connsiteX14" fmla="*/ 6251 w 63995"/>
                  <a:gd name="connsiteY14" fmla="*/ 10062 h 96063"/>
                  <a:gd name="connsiteX15" fmla="*/ -1964 w 63995"/>
                  <a:gd name="connsiteY15" fmla="*/ 45761 h 96063"/>
                  <a:gd name="connsiteX16" fmla="*/ 6251 w 63995"/>
                  <a:gd name="connsiteY16" fmla="*/ 81499 h 96063"/>
                  <a:gd name="connsiteX17" fmla="*/ 30024 w 63995"/>
                  <a:gd name="connsiteY17" fmla="*/ 93822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00"/>
                    </a:moveTo>
                    <a:cubicBezTo>
                      <a:pt x="23581" y="83900"/>
                      <a:pt x="18733" y="80725"/>
                      <a:pt x="15478" y="74375"/>
                    </a:cubicBezTo>
                    <a:cubicBezTo>
                      <a:pt x="12237" y="68039"/>
                      <a:pt x="10617" y="58500"/>
                      <a:pt x="10617" y="45761"/>
                    </a:cubicBezTo>
                    <a:cubicBezTo>
                      <a:pt x="10617" y="33074"/>
                      <a:pt x="12237" y="23555"/>
                      <a:pt x="15478" y="17205"/>
                    </a:cubicBezTo>
                    <a:cubicBezTo>
                      <a:pt x="18733" y="10855"/>
                      <a:pt x="23581" y="7680"/>
                      <a:pt x="30024" y="7680"/>
                    </a:cubicBezTo>
                    <a:cubicBezTo>
                      <a:pt x="36519" y="7680"/>
                      <a:pt x="41388" y="10855"/>
                      <a:pt x="44629" y="17205"/>
                    </a:cubicBezTo>
                    <a:cubicBezTo>
                      <a:pt x="47883" y="23555"/>
                      <a:pt x="49510" y="33074"/>
                      <a:pt x="49510" y="45761"/>
                    </a:cubicBezTo>
                    <a:cubicBezTo>
                      <a:pt x="49510" y="58500"/>
                      <a:pt x="47883" y="68039"/>
                      <a:pt x="44629" y="74375"/>
                    </a:cubicBezTo>
                    <a:cubicBezTo>
                      <a:pt x="41388" y="80725"/>
                      <a:pt x="36519" y="83900"/>
                      <a:pt x="30024" y="83900"/>
                    </a:cubicBezTo>
                    <a:close/>
                    <a:moveTo>
                      <a:pt x="30024" y="93822"/>
                    </a:moveTo>
                    <a:cubicBezTo>
                      <a:pt x="40409" y="93822"/>
                      <a:pt x="48340" y="89714"/>
                      <a:pt x="53816" y="81499"/>
                    </a:cubicBezTo>
                    <a:cubicBezTo>
                      <a:pt x="59293" y="73297"/>
                      <a:pt x="62032" y="61384"/>
                      <a:pt x="62032" y="45761"/>
                    </a:cubicBezTo>
                    <a:cubicBezTo>
                      <a:pt x="62032" y="30177"/>
                      <a:pt x="59293" y="18277"/>
                      <a:pt x="53816" y="10062"/>
                    </a:cubicBezTo>
                    <a:cubicBezTo>
                      <a:pt x="48340" y="1860"/>
                      <a:pt x="40409" y="-2241"/>
                      <a:pt x="30024" y="-2241"/>
                    </a:cubicBezTo>
                    <a:cubicBezTo>
                      <a:pt x="19652" y="-2241"/>
                      <a:pt x="11728" y="1860"/>
                      <a:pt x="6251" y="10062"/>
                    </a:cubicBezTo>
                    <a:cubicBezTo>
                      <a:pt x="774" y="18277"/>
                      <a:pt x="-1964" y="30177"/>
                      <a:pt x="-1964" y="45761"/>
                    </a:cubicBezTo>
                    <a:cubicBezTo>
                      <a:pt x="-1964" y="61384"/>
                      <a:pt x="774" y="73297"/>
                      <a:pt x="6251" y="81499"/>
                    </a:cubicBezTo>
                    <a:cubicBezTo>
                      <a:pt x="11728" y="89714"/>
                      <a:pt x="19652" y="93822"/>
                      <a:pt x="30024" y="93822"/>
                    </a:cubicBezTo>
                    <a:close/>
                  </a:path>
                </a:pathLst>
              </a:custGeom>
              <a:grpFill/>
              <a:ln w="17" cap="flat">
                <a:no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555359DD-5336-4EBF-8689-D1C22643AC51}"/>
                  </a:ext>
                </a:extLst>
              </p:cNvPr>
              <p:cNvSpPr/>
              <p:nvPr/>
            </p:nvSpPr>
            <p:spPr>
              <a:xfrm flipV="1">
                <a:off x="5037780" y="4220694"/>
                <a:ext cx="13096" cy="15755"/>
              </a:xfrm>
              <a:custGeom>
                <a:avLst/>
                <a:gdLst>
                  <a:gd name="connsiteX0" fmla="*/ -939 w 13096"/>
                  <a:gd name="connsiteY0" fmla="*/ 15450 h 15755"/>
                  <a:gd name="connsiteX1" fmla="*/ 12158 w 13096"/>
                  <a:gd name="connsiteY1" fmla="*/ 15450 h 15755"/>
                  <a:gd name="connsiteX2" fmla="*/ 12158 w 13096"/>
                  <a:gd name="connsiteY2" fmla="*/ -306 h 15755"/>
                  <a:gd name="connsiteX3" fmla="*/ -939 w 13096"/>
                  <a:gd name="connsiteY3" fmla="*/ -306 h 15755"/>
                  <a:gd name="connsiteX4" fmla="*/ -939 w 13096"/>
                  <a:gd name="connsiteY4" fmla="*/ 15450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50"/>
                    </a:moveTo>
                    <a:lnTo>
                      <a:pt x="12158" y="15450"/>
                    </a:lnTo>
                    <a:lnTo>
                      <a:pt x="12158" y="-306"/>
                    </a:lnTo>
                    <a:lnTo>
                      <a:pt x="-939" y="-306"/>
                    </a:lnTo>
                    <a:lnTo>
                      <a:pt x="-939" y="15450"/>
                    </a:lnTo>
                    <a:close/>
                  </a:path>
                </a:pathLst>
              </a:custGeom>
              <a:grpFill/>
              <a:ln w="17" cap="flat">
                <a:no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A1FE6255-2014-8BB4-B53A-5E9F4E82BD29}"/>
                  </a:ext>
                </a:extLst>
              </p:cNvPr>
              <p:cNvSpPr/>
              <p:nvPr/>
            </p:nvSpPr>
            <p:spPr>
              <a:xfrm flipV="1">
                <a:off x="5074379" y="4143859"/>
                <a:ext cx="59908" cy="94396"/>
              </a:xfrm>
              <a:custGeom>
                <a:avLst/>
                <a:gdLst>
                  <a:gd name="connsiteX0" fmla="*/ 1985 w 59908"/>
                  <a:gd name="connsiteY0" fmla="*/ 92197 h 94396"/>
                  <a:gd name="connsiteX1" fmla="*/ 51158 w 59908"/>
                  <a:gd name="connsiteY1" fmla="*/ 92197 h 94396"/>
                  <a:gd name="connsiteX2" fmla="*/ 51158 w 59908"/>
                  <a:gd name="connsiteY2" fmla="*/ 81640 h 94396"/>
                  <a:gd name="connsiteX3" fmla="*/ 13455 w 59908"/>
                  <a:gd name="connsiteY3" fmla="*/ 81640 h 94396"/>
                  <a:gd name="connsiteX4" fmla="*/ 13455 w 59908"/>
                  <a:gd name="connsiteY4" fmla="*/ 58959 h 94396"/>
                  <a:gd name="connsiteX5" fmla="*/ 18892 w 59908"/>
                  <a:gd name="connsiteY5" fmla="*/ 60348 h 94396"/>
                  <a:gd name="connsiteX6" fmla="*/ 24369 w 59908"/>
                  <a:gd name="connsiteY6" fmla="*/ 60805 h 94396"/>
                  <a:gd name="connsiteX7" fmla="*/ 48916 w 59908"/>
                  <a:gd name="connsiteY7" fmla="*/ 52311 h 94396"/>
                  <a:gd name="connsiteX8" fmla="*/ 57984 w 59908"/>
                  <a:gd name="connsiteY8" fmla="*/ 29313 h 94396"/>
                  <a:gd name="connsiteX9" fmla="*/ 48678 w 59908"/>
                  <a:gd name="connsiteY9" fmla="*/ 6075 h 94396"/>
                  <a:gd name="connsiteX10" fmla="*/ 22444 w 59908"/>
                  <a:gd name="connsiteY10" fmla="*/ -2199 h 94396"/>
                  <a:gd name="connsiteX11" fmla="*/ 10558 w 59908"/>
                  <a:gd name="connsiteY11" fmla="*/ -1207 h 94396"/>
                  <a:gd name="connsiteX12" fmla="*/ -1924 w 59908"/>
                  <a:gd name="connsiteY12" fmla="*/ 1769 h 94396"/>
                  <a:gd name="connsiteX13" fmla="*/ -1924 w 59908"/>
                  <a:gd name="connsiteY13" fmla="*/ 14370 h 94396"/>
                  <a:gd name="connsiteX14" fmla="*/ 9605 w 59908"/>
                  <a:gd name="connsiteY14" fmla="*/ 9846 h 94396"/>
                  <a:gd name="connsiteX15" fmla="*/ 22186 w 59908"/>
                  <a:gd name="connsiteY15" fmla="*/ 8358 h 94396"/>
                  <a:gd name="connsiteX16" fmla="*/ 39173 w 59908"/>
                  <a:gd name="connsiteY16" fmla="*/ 13993 h 94396"/>
                  <a:gd name="connsiteX17" fmla="*/ 45443 w 59908"/>
                  <a:gd name="connsiteY17" fmla="*/ 29313 h 94396"/>
                  <a:gd name="connsiteX18" fmla="*/ 39173 w 59908"/>
                  <a:gd name="connsiteY18" fmla="*/ 44612 h 94396"/>
                  <a:gd name="connsiteX19" fmla="*/ 22186 w 59908"/>
                  <a:gd name="connsiteY19" fmla="*/ 50267 h 94396"/>
                  <a:gd name="connsiteX20" fmla="*/ 12165 w 59908"/>
                  <a:gd name="connsiteY20" fmla="*/ 49156 h 94396"/>
                  <a:gd name="connsiteX21" fmla="*/ 1985 w 59908"/>
                  <a:gd name="connsiteY21" fmla="*/ 45684 h 94396"/>
                  <a:gd name="connsiteX22" fmla="*/ 1985 w 59908"/>
                  <a:gd name="connsiteY22" fmla="*/ 9219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1985" y="92197"/>
                    </a:moveTo>
                    <a:lnTo>
                      <a:pt x="51158" y="92197"/>
                    </a:lnTo>
                    <a:lnTo>
                      <a:pt x="51158" y="81640"/>
                    </a:lnTo>
                    <a:lnTo>
                      <a:pt x="13455" y="81640"/>
                    </a:lnTo>
                    <a:lnTo>
                      <a:pt x="13455" y="58959"/>
                    </a:lnTo>
                    <a:cubicBezTo>
                      <a:pt x="15267" y="59581"/>
                      <a:pt x="17080" y="60044"/>
                      <a:pt x="18892" y="60348"/>
                    </a:cubicBezTo>
                    <a:cubicBezTo>
                      <a:pt x="20718" y="60652"/>
                      <a:pt x="22544" y="60805"/>
                      <a:pt x="24369" y="60805"/>
                    </a:cubicBezTo>
                    <a:cubicBezTo>
                      <a:pt x="34701" y="60805"/>
                      <a:pt x="42883" y="57973"/>
                      <a:pt x="48916" y="52311"/>
                    </a:cubicBezTo>
                    <a:cubicBezTo>
                      <a:pt x="54962" y="46649"/>
                      <a:pt x="57984" y="38983"/>
                      <a:pt x="57984" y="29313"/>
                    </a:cubicBezTo>
                    <a:cubicBezTo>
                      <a:pt x="57984" y="19351"/>
                      <a:pt x="54882" y="11605"/>
                      <a:pt x="48678" y="6075"/>
                    </a:cubicBezTo>
                    <a:cubicBezTo>
                      <a:pt x="42473" y="559"/>
                      <a:pt x="33729" y="-2199"/>
                      <a:pt x="22444" y="-2199"/>
                    </a:cubicBezTo>
                    <a:cubicBezTo>
                      <a:pt x="18555" y="-2199"/>
                      <a:pt x="14593" y="-1869"/>
                      <a:pt x="10558" y="-1207"/>
                    </a:cubicBezTo>
                    <a:cubicBezTo>
                      <a:pt x="6536" y="-546"/>
                      <a:pt x="2376" y="446"/>
                      <a:pt x="-1924" y="1769"/>
                    </a:cubicBezTo>
                    <a:lnTo>
                      <a:pt x="-1924" y="14370"/>
                    </a:lnTo>
                    <a:cubicBezTo>
                      <a:pt x="1794" y="12346"/>
                      <a:pt x="5637" y="10838"/>
                      <a:pt x="9605" y="9846"/>
                    </a:cubicBezTo>
                    <a:cubicBezTo>
                      <a:pt x="13574" y="8854"/>
                      <a:pt x="17768" y="8358"/>
                      <a:pt x="22186" y="8358"/>
                    </a:cubicBezTo>
                    <a:cubicBezTo>
                      <a:pt x="29343" y="8358"/>
                      <a:pt x="35005" y="10236"/>
                      <a:pt x="39173" y="13993"/>
                    </a:cubicBezTo>
                    <a:cubicBezTo>
                      <a:pt x="43353" y="17750"/>
                      <a:pt x="45443" y="22857"/>
                      <a:pt x="45443" y="29313"/>
                    </a:cubicBezTo>
                    <a:cubicBezTo>
                      <a:pt x="45443" y="35755"/>
                      <a:pt x="43353" y="40855"/>
                      <a:pt x="39173" y="44612"/>
                    </a:cubicBezTo>
                    <a:cubicBezTo>
                      <a:pt x="35005" y="48382"/>
                      <a:pt x="29343" y="50267"/>
                      <a:pt x="22186" y="50267"/>
                    </a:cubicBezTo>
                    <a:cubicBezTo>
                      <a:pt x="18839" y="50267"/>
                      <a:pt x="15499" y="49897"/>
                      <a:pt x="12165" y="49156"/>
                    </a:cubicBezTo>
                    <a:cubicBezTo>
                      <a:pt x="8845" y="48415"/>
                      <a:pt x="5452" y="47258"/>
                      <a:pt x="1985" y="45684"/>
                    </a:cubicBezTo>
                    <a:lnTo>
                      <a:pt x="1985" y="92197"/>
                    </a:lnTo>
                    <a:close/>
                  </a:path>
                </a:pathLst>
              </a:custGeom>
              <a:grpFill/>
              <a:ln w="17" cap="flat">
                <a:noFill/>
                <a:prstDash val="solid"/>
                <a:round/>
              </a:ln>
            </p:spPr>
            <p:txBody>
              <a:bodyPr rtlCol="0" anchor="ctr"/>
              <a:lstStyle/>
              <a:p>
                <a:endParaRPr lang="en-US"/>
              </a:p>
            </p:txBody>
          </p:sp>
        </p:grpSp>
      </p:grpSp>
      <p:grpSp>
        <p:nvGrpSpPr>
          <p:cNvPr id="514" name="Graphic 3">
            <a:extLst>
              <a:ext uri="{FF2B5EF4-FFF2-40B4-BE49-F238E27FC236}">
                <a16:creationId xmlns:a16="http://schemas.microsoft.com/office/drawing/2014/main" id="{C94EB191-24EE-E59C-E9E8-FF8B85D63A55}"/>
              </a:ext>
            </a:extLst>
          </p:cNvPr>
          <p:cNvGrpSpPr/>
          <p:nvPr/>
        </p:nvGrpSpPr>
        <p:grpSpPr>
          <a:xfrm>
            <a:off x="6674750" y="3382018"/>
            <a:ext cx="324340" cy="100278"/>
            <a:chOff x="4951780" y="3740019"/>
            <a:chExt cx="324340" cy="100278"/>
          </a:xfrm>
          <a:solidFill>
            <a:schemeClr val="tx1"/>
          </a:solidFill>
        </p:grpSpPr>
        <p:sp>
          <p:nvSpPr>
            <p:cNvPr id="515" name="Freeform: Shape 514">
              <a:extLst>
                <a:ext uri="{FF2B5EF4-FFF2-40B4-BE49-F238E27FC236}">
                  <a16:creationId xmlns:a16="http://schemas.microsoft.com/office/drawing/2014/main" id="{3C0E9ECE-0CF7-FB93-6896-E43D779360A0}"/>
                </a:ext>
              </a:extLst>
            </p:cNvPr>
            <p:cNvSpPr/>
            <p:nvPr/>
          </p:nvSpPr>
          <p:spPr>
            <a:xfrm>
              <a:off x="5189824" y="3786027"/>
              <a:ext cx="44449" cy="12699"/>
            </a:xfrm>
            <a:custGeom>
              <a:avLst/>
              <a:gdLst>
                <a:gd name="connsiteX0" fmla="*/ 44540 w 44449"/>
                <a:gd name="connsiteY0" fmla="*/ 56 h 12699"/>
                <a:gd name="connsiteX1" fmla="*/ 90 w 44449"/>
                <a:gd name="connsiteY1" fmla="*/ 56 h 12699"/>
              </a:gdLst>
              <a:ahLst/>
              <a:cxnLst>
                <a:cxn ang="0">
                  <a:pos x="connsiteX0" y="connsiteY0"/>
                </a:cxn>
                <a:cxn ang="0">
                  <a:pos x="connsiteX1" y="connsiteY1"/>
                </a:cxn>
              </a:cxnLst>
              <a:rect l="l" t="t" r="r" b="b"/>
              <a:pathLst>
                <a:path w="44449" h="12699">
                  <a:moveTo>
                    <a:pt x="44540" y="56"/>
                  </a:moveTo>
                  <a:lnTo>
                    <a:pt x="90" y="56"/>
                  </a:lnTo>
                </a:path>
              </a:pathLst>
            </a:custGeom>
            <a:grpFill/>
            <a:ln w="8848" cap="flat">
              <a:solidFill>
                <a:srgbClr val="000000"/>
              </a:solidFill>
              <a:prstDash val="solid"/>
              <a:round/>
            </a:ln>
          </p:spPr>
          <p:txBody>
            <a:bodyPr rtlCol="0" anchor="ctr"/>
            <a:lstStyle/>
            <a:p>
              <a:endParaRPr lang="en-US"/>
            </a:p>
          </p:txBody>
        </p:sp>
        <p:grpSp>
          <p:nvGrpSpPr>
            <p:cNvPr id="516" name="Graphic 3">
              <a:extLst>
                <a:ext uri="{FF2B5EF4-FFF2-40B4-BE49-F238E27FC236}">
                  <a16:creationId xmlns:a16="http://schemas.microsoft.com/office/drawing/2014/main" id="{8A17B276-92A0-163A-0231-A24D4C4DBDF0}"/>
                </a:ext>
              </a:extLst>
            </p:cNvPr>
            <p:cNvGrpSpPr/>
            <p:nvPr/>
          </p:nvGrpSpPr>
          <p:grpSpPr>
            <a:xfrm>
              <a:off x="4951780" y="3740019"/>
              <a:ext cx="213096" cy="100278"/>
              <a:chOff x="4951780" y="3740019"/>
              <a:chExt cx="213096" cy="100278"/>
            </a:xfrm>
            <a:grpFill/>
          </p:grpSpPr>
          <p:sp>
            <p:nvSpPr>
              <p:cNvPr id="517" name="Freeform: Shape 516">
                <a:extLst>
                  <a:ext uri="{FF2B5EF4-FFF2-40B4-BE49-F238E27FC236}">
                    <a16:creationId xmlns:a16="http://schemas.microsoft.com/office/drawing/2014/main" id="{ECC38573-190C-84E3-DBCB-BF0F237F0BA7}"/>
                  </a:ext>
                </a:extLst>
              </p:cNvPr>
              <p:cNvSpPr/>
              <p:nvPr/>
            </p:nvSpPr>
            <p:spPr>
              <a:xfrm flipV="1">
                <a:off x="4951780" y="3740019"/>
                <a:ext cx="63995" cy="96063"/>
              </a:xfrm>
              <a:custGeom>
                <a:avLst/>
                <a:gdLst>
                  <a:gd name="connsiteX0" fmla="*/ 30024 w 63995"/>
                  <a:gd name="connsiteY0" fmla="*/ 83869 h 96063"/>
                  <a:gd name="connsiteX1" fmla="*/ 15478 w 63995"/>
                  <a:gd name="connsiteY1" fmla="*/ 74344 h 96063"/>
                  <a:gd name="connsiteX2" fmla="*/ 10617 w 63995"/>
                  <a:gd name="connsiteY2" fmla="*/ 45729 h 96063"/>
                  <a:gd name="connsiteX3" fmla="*/ 15478 w 63995"/>
                  <a:gd name="connsiteY3" fmla="*/ 17174 h 96063"/>
                  <a:gd name="connsiteX4" fmla="*/ 30024 w 63995"/>
                  <a:gd name="connsiteY4" fmla="*/ 7649 h 96063"/>
                  <a:gd name="connsiteX5" fmla="*/ 44629 w 63995"/>
                  <a:gd name="connsiteY5" fmla="*/ 17174 h 96063"/>
                  <a:gd name="connsiteX6" fmla="*/ 49510 w 63995"/>
                  <a:gd name="connsiteY6" fmla="*/ 45729 h 96063"/>
                  <a:gd name="connsiteX7" fmla="*/ 44629 w 63995"/>
                  <a:gd name="connsiteY7" fmla="*/ 74344 h 96063"/>
                  <a:gd name="connsiteX8" fmla="*/ 30024 w 63995"/>
                  <a:gd name="connsiteY8" fmla="*/ 83869 h 96063"/>
                  <a:gd name="connsiteX9" fmla="*/ 30024 w 63995"/>
                  <a:gd name="connsiteY9" fmla="*/ 93790 h 96063"/>
                  <a:gd name="connsiteX10" fmla="*/ 53816 w 63995"/>
                  <a:gd name="connsiteY10" fmla="*/ 81468 h 96063"/>
                  <a:gd name="connsiteX11" fmla="*/ 62032 w 63995"/>
                  <a:gd name="connsiteY11" fmla="*/ 45729 h 96063"/>
                  <a:gd name="connsiteX12" fmla="*/ 53816 w 63995"/>
                  <a:gd name="connsiteY12" fmla="*/ 10030 h 96063"/>
                  <a:gd name="connsiteX13" fmla="*/ 30024 w 63995"/>
                  <a:gd name="connsiteY13" fmla="*/ -2273 h 96063"/>
                  <a:gd name="connsiteX14" fmla="*/ 6251 w 63995"/>
                  <a:gd name="connsiteY14" fmla="*/ 10030 h 96063"/>
                  <a:gd name="connsiteX15" fmla="*/ -1964 w 63995"/>
                  <a:gd name="connsiteY15" fmla="*/ 45729 h 96063"/>
                  <a:gd name="connsiteX16" fmla="*/ 6251 w 63995"/>
                  <a:gd name="connsiteY16" fmla="*/ 81468 h 96063"/>
                  <a:gd name="connsiteX17" fmla="*/ 30024 w 63995"/>
                  <a:gd name="connsiteY17" fmla="*/ 9379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869"/>
                    </a:moveTo>
                    <a:cubicBezTo>
                      <a:pt x="23581" y="83869"/>
                      <a:pt x="18733" y="80694"/>
                      <a:pt x="15478" y="74344"/>
                    </a:cubicBezTo>
                    <a:cubicBezTo>
                      <a:pt x="12237" y="68007"/>
                      <a:pt x="10617" y="58469"/>
                      <a:pt x="10617" y="45729"/>
                    </a:cubicBezTo>
                    <a:cubicBezTo>
                      <a:pt x="10617" y="33042"/>
                      <a:pt x="12237" y="23524"/>
                      <a:pt x="15478" y="17174"/>
                    </a:cubicBezTo>
                    <a:cubicBezTo>
                      <a:pt x="18733" y="10824"/>
                      <a:pt x="23581" y="7649"/>
                      <a:pt x="30024" y="7649"/>
                    </a:cubicBezTo>
                    <a:cubicBezTo>
                      <a:pt x="36519" y="7649"/>
                      <a:pt x="41388" y="10824"/>
                      <a:pt x="44629" y="17174"/>
                    </a:cubicBezTo>
                    <a:cubicBezTo>
                      <a:pt x="47883" y="23524"/>
                      <a:pt x="49510" y="33042"/>
                      <a:pt x="49510" y="45729"/>
                    </a:cubicBezTo>
                    <a:cubicBezTo>
                      <a:pt x="49510" y="58469"/>
                      <a:pt x="47883" y="68007"/>
                      <a:pt x="44629" y="74344"/>
                    </a:cubicBezTo>
                    <a:cubicBezTo>
                      <a:pt x="41388" y="80694"/>
                      <a:pt x="36519" y="83869"/>
                      <a:pt x="30024" y="83869"/>
                    </a:cubicBezTo>
                    <a:close/>
                    <a:moveTo>
                      <a:pt x="30024" y="93790"/>
                    </a:moveTo>
                    <a:cubicBezTo>
                      <a:pt x="40409" y="93790"/>
                      <a:pt x="48340" y="89683"/>
                      <a:pt x="53816" y="81468"/>
                    </a:cubicBezTo>
                    <a:cubicBezTo>
                      <a:pt x="59293" y="73265"/>
                      <a:pt x="62032" y="61353"/>
                      <a:pt x="62032" y="45729"/>
                    </a:cubicBezTo>
                    <a:cubicBezTo>
                      <a:pt x="62032" y="30145"/>
                      <a:pt x="59293" y="18245"/>
                      <a:pt x="53816" y="10030"/>
                    </a:cubicBezTo>
                    <a:cubicBezTo>
                      <a:pt x="48340" y="1828"/>
                      <a:pt x="40409" y="-2273"/>
                      <a:pt x="30024" y="-2273"/>
                    </a:cubicBezTo>
                    <a:cubicBezTo>
                      <a:pt x="19652" y="-2273"/>
                      <a:pt x="11728" y="1828"/>
                      <a:pt x="6251" y="10030"/>
                    </a:cubicBezTo>
                    <a:cubicBezTo>
                      <a:pt x="774" y="18245"/>
                      <a:pt x="-1964" y="30145"/>
                      <a:pt x="-1964" y="45729"/>
                    </a:cubicBezTo>
                    <a:cubicBezTo>
                      <a:pt x="-1964" y="61353"/>
                      <a:pt x="774" y="73265"/>
                      <a:pt x="6251" y="81468"/>
                    </a:cubicBezTo>
                    <a:cubicBezTo>
                      <a:pt x="11728" y="89683"/>
                      <a:pt x="19652" y="93790"/>
                      <a:pt x="30024" y="93790"/>
                    </a:cubicBezTo>
                    <a:close/>
                  </a:path>
                </a:pathLst>
              </a:custGeom>
              <a:grpFill/>
              <a:ln w="17" cap="flat">
                <a:noFill/>
                <a:prstDash val="solid"/>
                <a:round/>
              </a:ln>
            </p:spPr>
            <p:txBody>
              <a:bodyPr rtlCol="0" anchor="ctr"/>
              <a:lstStyle/>
              <a:p>
                <a:endParaRPr lang="en-US"/>
              </a:p>
            </p:txBody>
          </p:sp>
          <p:sp>
            <p:nvSpPr>
              <p:cNvPr id="518" name="Freeform: Shape 517">
                <a:extLst>
                  <a:ext uri="{FF2B5EF4-FFF2-40B4-BE49-F238E27FC236}">
                    <a16:creationId xmlns:a16="http://schemas.microsoft.com/office/drawing/2014/main" id="{082BB55F-CA29-8D16-560D-0995F639F0C6}"/>
                  </a:ext>
                </a:extLst>
              </p:cNvPr>
              <p:cNvSpPr/>
              <p:nvPr/>
            </p:nvSpPr>
            <p:spPr>
              <a:xfrm flipV="1">
                <a:off x="5037780" y="3818521"/>
                <a:ext cx="13096" cy="15755"/>
              </a:xfrm>
              <a:custGeom>
                <a:avLst/>
                <a:gdLst>
                  <a:gd name="connsiteX0" fmla="*/ -939 w 13096"/>
                  <a:gd name="connsiteY0" fmla="*/ 15418 h 15755"/>
                  <a:gd name="connsiteX1" fmla="*/ 12158 w 13096"/>
                  <a:gd name="connsiteY1" fmla="*/ 15418 h 15755"/>
                  <a:gd name="connsiteX2" fmla="*/ 12158 w 13096"/>
                  <a:gd name="connsiteY2" fmla="*/ -338 h 15755"/>
                  <a:gd name="connsiteX3" fmla="*/ -939 w 13096"/>
                  <a:gd name="connsiteY3" fmla="*/ -338 h 15755"/>
                  <a:gd name="connsiteX4" fmla="*/ -939 w 13096"/>
                  <a:gd name="connsiteY4" fmla="*/ 1541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18"/>
                    </a:moveTo>
                    <a:lnTo>
                      <a:pt x="12158" y="15418"/>
                    </a:lnTo>
                    <a:lnTo>
                      <a:pt x="12158" y="-338"/>
                    </a:lnTo>
                    <a:lnTo>
                      <a:pt x="-939" y="-338"/>
                    </a:lnTo>
                    <a:lnTo>
                      <a:pt x="-939" y="15418"/>
                    </a:lnTo>
                    <a:close/>
                  </a:path>
                </a:pathLst>
              </a:custGeom>
              <a:grpFill/>
              <a:ln w="17" cap="flat">
                <a:noFill/>
                <a:prstDash val="solid"/>
                <a:round/>
              </a:ln>
            </p:spPr>
            <p:txBody>
              <a:bodyPr rtlCol="0" anchor="ctr"/>
              <a:lstStyle/>
              <a:p>
                <a:endParaRPr lang="en-US"/>
              </a:p>
            </p:txBody>
          </p:sp>
          <p:sp>
            <p:nvSpPr>
              <p:cNvPr id="519" name="Freeform: Shape 518">
                <a:extLst>
                  <a:ext uri="{FF2B5EF4-FFF2-40B4-BE49-F238E27FC236}">
                    <a16:creationId xmlns:a16="http://schemas.microsoft.com/office/drawing/2014/main" id="{33B8DDFB-DC6B-0BA6-7363-D741150FE27B}"/>
                  </a:ext>
                </a:extLst>
              </p:cNvPr>
              <p:cNvSpPr/>
              <p:nvPr/>
            </p:nvSpPr>
            <p:spPr>
              <a:xfrm flipV="1">
                <a:off x="5073446" y="3740019"/>
                <a:ext cx="63936" cy="96063"/>
              </a:xfrm>
              <a:custGeom>
                <a:avLst/>
                <a:gdLst>
                  <a:gd name="connsiteX0" fmla="*/ 31081 w 63936"/>
                  <a:gd name="connsiteY0" fmla="*/ 50809 h 96063"/>
                  <a:gd name="connsiteX1" fmla="*/ 17707 w 63936"/>
                  <a:gd name="connsiteY1" fmla="*/ 45034 h 96063"/>
                  <a:gd name="connsiteX2" fmla="*/ 12786 w 63936"/>
                  <a:gd name="connsiteY2" fmla="*/ 29239 h 96063"/>
                  <a:gd name="connsiteX3" fmla="*/ 17707 w 63936"/>
                  <a:gd name="connsiteY3" fmla="*/ 13443 h 96063"/>
                  <a:gd name="connsiteX4" fmla="*/ 31081 w 63936"/>
                  <a:gd name="connsiteY4" fmla="*/ 7649 h 96063"/>
                  <a:gd name="connsiteX5" fmla="*/ 44436 w 63936"/>
                  <a:gd name="connsiteY5" fmla="*/ 13443 h 96063"/>
                  <a:gd name="connsiteX6" fmla="*/ 49358 w 63936"/>
                  <a:gd name="connsiteY6" fmla="*/ 29239 h 96063"/>
                  <a:gd name="connsiteX7" fmla="*/ 44436 w 63936"/>
                  <a:gd name="connsiteY7" fmla="*/ 45034 h 96063"/>
                  <a:gd name="connsiteX8" fmla="*/ 31081 w 63936"/>
                  <a:gd name="connsiteY8" fmla="*/ 50809 h 96063"/>
                  <a:gd name="connsiteX9" fmla="*/ 55946 w 63936"/>
                  <a:gd name="connsiteY9" fmla="*/ 90080 h 96063"/>
                  <a:gd name="connsiteX10" fmla="*/ 55946 w 63936"/>
                  <a:gd name="connsiteY10" fmla="*/ 78670 h 96063"/>
                  <a:gd name="connsiteX11" fmla="*/ 46421 w 63936"/>
                  <a:gd name="connsiteY11" fmla="*/ 82063 h 96063"/>
                  <a:gd name="connsiteX12" fmla="*/ 36896 w 63936"/>
                  <a:gd name="connsiteY12" fmla="*/ 83253 h 96063"/>
                  <a:gd name="connsiteX13" fmla="*/ 17945 w 63936"/>
                  <a:gd name="connsiteY13" fmla="*/ 74879 h 96063"/>
                  <a:gd name="connsiteX14" fmla="*/ 10484 w 63936"/>
                  <a:gd name="connsiteY14" fmla="*/ 49579 h 96063"/>
                  <a:gd name="connsiteX15" fmla="*/ 19652 w 63936"/>
                  <a:gd name="connsiteY15" fmla="*/ 57853 h 96063"/>
                  <a:gd name="connsiteX16" fmla="*/ 31816 w 63936"/>
                  <a:gd name="connsiteY16" fmla="*/ 60731 h 96063"/>
                  <a:gd name="connsiteX17" fmla="*/ 53862 w 63936"/>
                  <a:gd name="connsiteY17" fmla="*/ 52258 h 96063"/>
                  <a:gd name="connsiteX18" fmla="*/ 61958 w 63936"/>
                  <a:gd name="connsiteY18" fmla="*/ 29239 h 96063"/>
                  <a:gd name="connsiteX19" fmla="*/ 53525 w 63936"/>
                  <a:gd name="connsiteY19" fmla="*/ 6339 h 96063"/>
                  <a:gd name="connsiteX20" fmla="*/ 31081 w 63936"/>
                  <a:gd name="connsiteY20" fmla="*/ -2273 h 96063"/>
                  <a:gd name="connsiteX21" fmla="*/ 6515 w 63936"/>
                  <a:gd name="connsiteY21" fmla="*/ 10030 h 96063"/>
                  <a:gd name="connsiteX22" fmla="*/ -1978 w 63936"/>
                  <a:gd name="connsiteY22" fmla="*/ 45729 h 96063"/>
                  <a:gd name="connsiteX23" fmla="*/ 8440 w 63936"/>
                  <a:gd name="connsiteY23" fmla="*/ 80733 h 96063"/>
                  <a:gd name="connsiteX24" fmla="*/ 36400 w 63936"/>
                  <a:gd name="connsiteY24" fmla="*/ 93790 h 96063"/>
                  <a:gd name="connsiteX25" fmla="*/ 45925 w 63936"/>
                  <a:gd name="connsiteY25" fmla="*/ 92858 h 96063"/>
                  <a:gd name="connsiteX26" fmla="*/ 55946 w 63936"/>
                  <a:gd name="connsiteY26" fmla="*/ 900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36" h="96063">
                    <a:moveTo>
                      <a:pt x="31081" y="50809"/>
                    </a:moveTo>
                    <a:cubicBezTo>
                      <a:pt x="25459" y="50809"/>
                      <a:pt x="21001" y="48884"/>
                      <a:pt x="17707" y="45034"/>
                    </a:cubicBezTo>
                    <a:cubicBezTo>
                      <a:pt x="14426" y="41198"/>
                      <a:pt x="12786" y="35933"/>
                      <a:pt x="12786" y="29239"/>
                    </a:cubicBezTo>
                    <a:cubicBezTo>
                      <a:pt x="12786" y="22585"/>
                      <a:pt x="14426" y="17319"/>
                      <a:pt x="17707" y="13443"/>
                    </a:cubicBezTo>
                    <a:cubicBezTo>
                      <a:pt x="21001" y="9580"/>
                      <a:pt x="25459" y="7649"/>
                      <a:pt x="31081" y="7649"/>
                    </a:cubicBezTo>
                    <a:cubicBezTo>
                      <a:pt x="36704" y="7649"/>
                      <a:pt x="41156" y="9580"/>
                      <a:pt x="44436" y="13443"/>
                    </a:cubicBezTo>
                    <a:cubicBezTo>
                      <a:pt x="47717" y="17319"/>
                      <a:pt x="49358" y="22585"/>
                      <a:pt x="49358" y="29239"/>
                    </a:cubicBezTo>
                    <a:cubicBezTo>
                      <a:pt x="49358" y="35933"/>
                      <a:pt x="47717" y="41198"/>
                      <a:pt x="44436" y="45034"/>
                    </a:cubicBezTo>
                    <a:cubicBezTo>
                      <a:pt x="41156" y="48884"/>
                      <a:pt x="36704" y="50809"/>
                      <a:pt x="31081" y="50809"/>
                    </a:cubicBezTo>
                    <a:close/>
                    <a:moveTo>
                      <a:pt x="55946" y="90080"/>
                    </a:moveTo>
                    <a:lnTo>
                      <a:pt x="55946" y="78670"/>
                    </a:lnTo>
                    <a:cubicBezTo>
                      <a:pt x="52797" y="80151"/>
                      <a:pt x="49622" y="81282"/>
                      <a:pt x="46421" y="82063"/>
                    </a:cubicBezTo>
                    <a:cubicBezTo>
                      <a:pt x="43219" y="82857"/>
                      <a:pt x="40044" y="83253"/>
                      <a:pt x="36896" y="83253"/>
                    </a:cubicBezTo>
                    <a:cubicBezTo>
                      <a:pt x="28627" y="83253"/>
                      <a:pt x="22311" y="80462"/>
                      <a:pt x="17945" y="74879"/>
                    </a:cubicBezTo>
                    <a:cubicBezTo>
                      <a:pt x="13593" y="69297"/>
                      <a:pt x="11105" y="60863"/>
                      <a:pt x="10484" y="49579"/>
                    </a:cubicBezTo>
                    <a:cubicBezTo>
                      <a:pt x="12918" y="53177"/>
                      <a:pt x="15974" y="55935"/>
                      <a:pt x="19652" y="57853"/>
                    </a:cubicBezTo>
                    <a:cubicBezTo>
                      <a:pt x="23342" y="59772"/>
                      <a:pt x="27397" y="60731"/>
                      <a:pt x="31816" y="60731"/>
                    </a:cubicBezTo>
                    <a:cubicBezTo>
                      <a:pt x="41116" y="60731"/>
                      <a:pt x="48465" y="57906"/>
                      <a:pt x="53862" y="52258"/>
                    </a:cubicBezTo>
                    <a:cubicBezTo>
                      <a:pt x="59260" y="46622"/>
                      <a:pt x="61958" y="38949"/>
                      <a:pt x="61958" y="29239"/>
                    </a:cubicBezTo>
                    <a:cubicBezTo>
                      <a:pt x="61958" y="19727"/>
                      <a:pt x="59147" y="12094"/>
                      <a:pt x="53525" y="6339"/>
                    </a:cubicBezTo>
                    <a:cubicBezTo>
                      <a:pt x="47902" y="598"/>
                      <a:pt x="40421" y="-2273"/>
                      <a:pt x="31081" y="-2273"/>
                    </a:cubicBezTo>
                    <a:cubicBezTo>
                      <a:pt x="20366" y="-2273"/>
                      <a:pt x="12177" y="1828"/>
                      <a:pt x="6515" y="10030"/>
                    </a:cubicBezTo>
                    <a:cubicBezTo>
                      <a:pt x="853" y="18245"/>
                      <a:pt x="-1978" y="30145"/>
                      <a:pt x="-1978" y="45729"/>
                    </a:cubicBezTo>
                    <a:cubicBezTo>
                      <a:pt x="-1978" y="60360"/>
                      <a:pt x="1495" y="72028"/>
                      <a:pt x="8440" y="80733"/>
                    </a:cubicBezTo>
                    <a:cubicBezTo>
                      <a:pt x="15385" y="89438"/>
                      <a:pt x="24705" y="93790"/>
                      <a:pt x="36400" y="93790"/>
                    </a:cubicBezTo>
                    <a:cubicBezTo>
                      <a:pt x="39548" y="93790"/>
                      <a:pt x="42723" y="93480"/>
                      <a:pt x="45925" y="92858"/>
                    </a:cubicBezTo>
                    <a:cubicBezTo>
                      <a:pt x="49126" y="92236"/>
                      <a:pt x="52466" y="91310"/>
                      <a:pt x="55946" y="90080"/>
                    </a:cubicBezTo>
                    <a:close/>
                  </a:path>
                </a:pathLst>
              </a:custGeom>
              <a:grpFill/>
              <a:ln w="17" cap="flat">
                <a:noFill/>
                <a:prstDash val="solid"/>
                <a:round/>
              </a:ln>
            </p:spPr>
            <p:txBody>
              <a:bodyPr rtlCol="0" anchor="ctr"/>
              <a:lstStyle/>
              <a:p>
                <a:endParaRPr lang="en-US"/>
              </a:p>
            </p:txBody>
          </p:sp>
        </p:grpSp>
      </p:grpSp>
      <p:sp>
        <p:nvSpPr>
          <p:cNvPr id="539" name="Freeform: Shape 538">
            <a:extLst>
              <a:ext uri="{FF2B5EF4-FFF2-40B4-BE49-F238E27FC236}">
                <a16:creationId xmlns:a16="http://schemas.microsoft.com/office/drawing/2014/main" id="{D5AD8036-8948-E927-1A6E-82385E212348}"/>
              </a:ext>
            </a:extLst>
          </p:cNvPr>
          <p:cNvSpPr/>
          <p:nvPr/>
        </p:nvSpPr>
        <p:spPr>
          <a:xfrm>
            <a:off x="702878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0" name="Freeform: Shape 539">
            <a:extLst>
              <a:ext uri="{FF2B5EF4-FFF2-40B4-BE49-F238E27FC236}">
                <a16:creationId xmlns:a16="http://schemas.microsoft.com/office/drawing/2014/main" id="{0728D25B-7535-90F5-05D8-BF32B3083873}"/>
              </a:ext>
            </a:extLst>
          </p:cNvPr>
          <p:cNvSpPr/>
          <p:nvPr/>
        </p:nvSpPr>
        <p:spPr>
          <a:xfrm>
            <a:off x="7189844" y="3280750"/>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1" name="Freeform: Shape 540">
            <a:extLst>
              <a:ext uri="{FF2B5EF4-FFF2-40B4-BE49-F238E27FC236}">
                <a16:creationId xmlns:a16="http://schemas.microsoft.com/office/drawing/2014/main" id="{333D6F24-C681-5298-837D-7D245B60B314}"/>
              </a:ext>
            </a:extLst>
          </p:cNvPr>
          <p:cNvSpPr/>
          <p:nvPr/>
        </p:nvSpPr>
        <p:spPr>
          <a:xfrm>
            <a:off x="7350906"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2" name="Freeform: Shape 541">
            <a:extLst>
              <a:ext uri="{FF2B5EF4-FFF2-40B4-BE49-F238E27FC236}">
                <a16:creationId xmlns:a16="http://schemas.microsoft.com/office/drawing/2014/main" id="{141941D6-DF22-8F90-DD75-0F7A14E37A4D}"/>
              </a:ext>
            </a:extLst>
          </p:cNvPr>
          <p:cNvSpPr/>
          <p:nvPr/>
        </p:nvSpPr>
        <p:spPr>
          <a:xfrm>
            <a:off x="7511967" y="3280750"/>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3" name="Freeform: Shape 542">
            <a:extLst>
              <a:ext uri="{FF2B5EF4-FFF2-40B4-BE49-F238E27FC236}">
                <a16:creationId xmlns:a16="http://schemas.microsoft.com/office/drawing/2014/main" id="{4427F23B-B9F9-BB13-A3C2-1AFC847AC8D8}"/>
              </a:ext>
            </a:extLst>
          </p:cNvPr>
          <p:cNvSpPr/>
          <p:nvPr/>
        </p:nvSpPr>
        <p:spPr>
          <a:xfrm>
            <a:off x="7673028"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4" name="Freeform: Shape 543">
            <a:extLst>
              <a:ext uri="{FF2B5EF4-FFF2-40B4-BE49-F238E27FC236}">
                <a16:creationId xmlns:a16="http://schemas.microsoft.com/office/drawing/2014/main" id="{CB0921F2-1FFC-BFBA-0B87-67799CE314E2}"/>
              </a:ext>
            </a:extLst>
          </p:cNvPr>
          <p:cNvSpPr/>
          <p:nvPr/>
        </p:nvSpPr>
        <p:spPr>
          <a:xfrm>
            <a:off x="7834076" y="4987630"/>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5" name="Freeform: Shape 544">
            <a:extLst>
              <a:ext uri="{FF2B5EF4-FFF2-40B4-BE49-F238E27FC236}">
                <a16:creationId xmlns:a16="http://schemas.microsoft.com/office/drawing/2014/main" id="{60C4E1F6-08B5-75BB-2948-0C75AD1322C3}"/>
              </a:ext>
            </a:extLst>
          </p:cNvPr>
          <p:cNvSpPr/>
          <p:nvPr/>
        </p:nvSpPr>
        <p:spPr>
          <a:xfrm>
            <a:off x="799513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6" name="Freeform: Shape 545">
            <a:extLst>
              <a:ext uri="{FF2B5EF4-FFF2-40B4-BE49-F238E27FC236}">
                <a16:creationId xmlns:a16="http://schemas.microsoft.com/office/drawing/2014/main" id="{04284601-7BFA-A245-FD61-958E4796AE9F}"/>
              </a:ext>
            </a:extLst>
          </p:cNvPr>
          <p:cNvSpPr/>
          <p:nvPr/>
        </p:nvSpPr>
        <p:spPr>
          <a:xfrm>
            <a:off x="8156198" y="5329006"/>
            <a:ext cx="12699" cy="512064"/>
          </a:xfrm>
          <a:custGeom>
            <a:avLst/>
            <a:gdLst>
              <a:gd name="connsiteX0" fmla="*/ 0 w 12699"/>
              <a:gd name="connsiteY0" fmla="*/ 512064 h 512064"/>
              <a:gd name="connsiteX1" fmla="*/ 0 w 12699"/>
              <a:gd name="connsiteY1" fmla="*/ 0 h 512064"/>
            </a:gdLst>
            <a:ahLst/>
            <a:cxnLst>
              <a:cxn ang="0">
                <a:pos x="connsiteX0" y="connsiteY0"/>
              </a:cxn>
              <a:cxn ang="0">
                <a:pos x="connsiteX1" y="connsiteY1"/>
              </a:cxn>
            </a:cxnLst>
            <a:rect l="l" t="t" r="r" b="b"/>
            <a:pathLst>
              <a:path w="12699" h="512064">
                <a:moveTo>
                  <a:pt x="0" y="512064"/>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0E5E4CE7-8530-C9B1-D46F-9A2807BFB482}"/>
              </a:ext>
            </a:extLst>
          </p:cNvPr>
          <p:cNvSpPr/>
          <p:nvPr/>
        </p:nvSpPr>
        <p:spPr>
          <a:xfrm>
            <a:off x="8317260"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8" name="Freeform: Shape 547">
            <a:extLst>
              <a:ext uri="{FF2B5EF4-FFF2-40B4-BE49-F238E27FC236}">
                <a16:creationId xmlns:a16="http://schemas.microsoft.com/office/drawing/2014/main" id="{B3A9128E-CAA0-A959-252D-D57F47459887}"/>
              </a:ext>
            </a:extLst>
          </p:cNvPr>
          <p:cNvSpPr/>
          <p:nvPr/>
        </p:nvSpPr>
        <p:spPr>
          <a:xfrm>
            <a:off x="8478321" y="5475310"/>
            <a:ext cx="12699" cy="365759"/>
          </a:xfrm>
          <a:custGeom>
            <a:avLst/>
            <a:gdLst>
              <a:gd name="connsiteX0" fmla="*/ 0 w 12699"/>
              <a:gd name="connsiteY0" fmla="*/ 365760 h 365759"/>
              <a:gd name="connsiteX1" fmla="*/ 0 w 12699"/>
              <a:gd name="connsiteY1" fmla="*/ 0 h 365759"/>
            </a:gdLst>
            <a:ahLst/>
            <a:cxnLst>
              <a:cxn ang="0">
                <a:pos x="connsiteX0" y="connsiteY0"/>
              </a:cxn>
              <a:cxn ang="0">
                <a:pos x="connsiteX1" y="connsiteY1"/>
              </a:cxn>
            </a:cxnLst>
            <a:rect l="l" t="t" r="r" b="b"/>
            <a:pathLst>
              <a:path w="12699" h="365759">
                <a:moveTo>
                  <a:pt x="0" y="36576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69BF7714-C1AA-95F9-C9AC-F2BF0C0C1185}"/>
              </a:ext>
            </a:extLst>
          </p:cNvPr>
          <p:cNvSpPr/>
          <p:nvPr/>
        </p:nvSpPr>
        <p:spPr>
          <a:xfrm>
            <a:off x="8639381"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0" name="Freeform: Shape 549">
            <a:extLst>
              <a:ext uri="{FF2B5EF4-FFF2-40B4-BE49-F238E27FC236}">
                <a16:creationId xmlns:a16="http://schemas.microsoft.com/office/drawing/2014/main" id="{23388FE7-F21F-FAE0-E864-238C72492031}"/>
              </a:ext>
            </a:extLst>
          </p:cNvPr>
          <p:cNvSpPr/>
          <p:nvPr/>
        </p:nvSpPr>
        <p:spPr>
          <a:xfrm>
            <a:off x="8800430" y="5556590"/>
            <a:ext cx="12699" cy="284480"/>
          </a:xfrm>
          <a:custGeom>
            <a:avLst/>
            <a:gdLst>
              <a:gd name="connsiteX0" fmla="*/ 0 w 12699"/>
              <a:gd name="connsiteY0" fmla="*/ 284480 h 284480"/>
              <a:gd name="connsiteX1" fmla="*/ 0 w 12699"/>
              <a:gd name="connsiteY1" fmla="*/ 0 h 284480"/>
            </a:gdLst>
            <a:ahLst/>
            <a:cxnLst>
              <a:cxn ang="0">
                <a:pos x="connsiteX0" y="connsiteY0"/>
              </a:cxn>
              <a:cxn ang="0">
                <a:pos x="connsiteX1" y="connsiteY1"/>
              </a:cxn>
            </a:cxnLst>
            <a:rect l="l" t="t" r="r" b="b"/>
            <a:pathLst>
              <a:path w="12699" h="284480">
                <a:moveTo>
                  <a:pt x="0" y="28448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05B3CA5F-F431-D27A-1194-BE624CA319E1}"/>
              </a:ext>
            </a:extLst>
          </p:cNvPr>
          <p:cNvSpPr/>
          <p:nvPr/>
        </p:nvSpPr>
        <p:spPr>
          <a:xfrm>
            <a:off x="8961491"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2" name="Freeform: Shape 551">
            <a:extLst>
              <a:ext uri="{FF2B5EF4-FFF2-40B4-BE49-F238E27FC236}">
                <a16:creationId xmlns:a16="http://schemas.microsoft.com/office/drawing/2014/main" id="{A71D55EF-9DE3-60B6-CC53-D774B5329390}"/>
              </a:ext>
            </a:extLst>
          </p:cNvPr>
          <p:cNvSpPr/>
          <p:nvPr/>
        </p:nvSpPr>
        <p:spPr>
          <a:xfrm>
            <a:off x="9122552" y="5608317"/>
            <a:ext cx="12699" cy="232753"/>
          </a:xfrm>
          <a:custGeom>
            <a:avLst/>
            <a:gdLst>
              <a:gd name="connsiteX0" fmla="*/ 0 w 12699"/>
              <a:gd name="connsiteY0" fmla="*/ 232753 h 232753"/>
              <a:gd name="connsiteX1" fmla="*/ 0 w 12699"/>
              <a:gd name="connsiteY1" fmla="*/ 0 h 232753"/>
            </a:gdLst>
            <a:ahLst/>
            <a:cxnLst>
              <a:cxn ang="0">
                <a:pos x="connsiteX0" y="connsiteY0"/>
              </a:cxn>
              <a:cxn ang="0">
                <a:pos x="connsiteX1" y="connsiteY1"/>
              </a:cxn>
            </a:cxnLst>
            <a:rect l="l" t="t" r="r" b="b"/>
            <a:pathLst>
              <a:path w="12699" h="232753">
                <a:moveTo>
                  <a:pt x="0" y="232753"/>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3" name="Freeform: Shape 552">
            <a:extLst>
              <a:ext uri="{FF2B5EF4-FFF2-40B4-BE49-F238E27FC236}">
                <a16:creationId xmlns:a16="http://schemas.microsoft.com/office/drawing/2014/main" id="{CBDC92D4-0678-A5E3-8B58-1B772AC3B4A7}"/>
              </a:ext>
            </a:extLst>
          </p:cNvPr>
          <p:cNvSpPr/>
          <p:nvPr/>
        </p:nvSpPr>
        <p:spPr>
          <a:xfrm>
            <a:off x="928361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4" name="Freeform: Shape 553">
            <a:extLst>
              <a:ext uri="{FF2B5EF4-FFF2-40B4-BE49-F238E27FC236}">
                <a16:creationId xmlns:a16="http://schemas.microsoft.com/office/drawing/2014/main" id="{807032FE-B820-B638-85E8-859DCCF6982F}"/>
              </a:ext>
            </a:extLst>
          </p:cNvPr>
          <p:cNvSpPr/>
          <p:nvPr/>
        </p:nvSpPr>
        <p:spPr>
          <a:xfrm>
            <a:off x="9444675" y="5644118"/>
            <a:ext cx="12699" cy="196951"/>
          </a:xfrm>
          <a:custGeom>
            <a:avLst/>
            <a:gdLst>
              <a:gd name="connsiteX0" fmla="*/ 0 w 12699"/>
              <a:gd name="connsiteY0" fmla="*/ 196952 h 196951"/>
              <a:gd name="connsiteX1" fmla="*/ 0 w 12699"/>
              <a:gd name="connsiteY1" fmla="*/ 0 h 196951"/>
            </a:gdLst>
            <a:ahLst/>
            <a:cxnLst>
              <a:cxn ang="0">
                <a:pos x="connsiteX0" y="connsiteY0"/>
              </a:cxn>
              <a:cxn ang="0">
                <a:pos x="connsiteX1" y="connsiteY1"/>
              </a:cxn>
            </a:cxnLst>
            <a:rect l="l" t="t" r="r" b="b"/>
            <a:pathLst>
              <a:path w="12699" h="196951">
                <a:moveTo>
                  <a:pt x="0" y="196952"/>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5" name="Freeform: Shape 554">
            <a:extLst>
              <a:ext uri="{FF2B5EF4-FFF2-40B4-BE49-F238E27FC236}">
                <a16:creationId xmlns:a16="http://schemas.microsoft.com/office/drawing/2014/main" id="{A1C8E710-448A-9100-E1E3-C57B28862B1C}"/>
              </a:ext>
            </a:extLst>
          </p:cNvPr>
          <p:cNvSpPr/>
          <p:nvPr/>
        </p:nvSpPr>
        <p:spPr>
          <a:xfrm>
            <a:off x="960572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6" name="Freeform: Shape 555">
            <a:extLst>
              <a:ext uri="{FF2B5EF4-FFF2-40B4-BE49-F238E27FC236}">
                <a16:creationId xmlns:a16="http://schemas.microsoft.com/office/drawing/2014/main" id="{106C0015-89B1-43DF-44E8-FEF9502737B8}"/>
              </a:ext>
            </a:extLst>
          </p:cNvPr>
          <p:cNvSpPr/>
          <p:nvPr/>
        </p:nvSpPr>
        <p:spPr>
          <a:xfrm>
            <a:off x="9766784" y="5670382"/>
            <a:ext cx="12699" cy="170688"/>
          </a:xfrm>
          <a:custGeom>
            <a:avLst/>
            <a:gdLst>
              <a:gd name="connsiteX0" fmla="*/ 0 w 12699"/>
              <a:gd name="connsiteY0" fmla="*/ 170688 h 170688"/>
              <a:gd name="connsiteX1" fmla="*/ 0 w 12699"/>
              <a:gd name="connsiteY1" fmla="*/ 0 h 170688"/>
            </a:gdLst>
            <a:ahLst/>
            <a:cxnLst>
              <a:cxn ang="0">
                <a:pos x="connsiteX0" y="connsiteY0"/>
              </a:cxn>
              <a:cxn ang="0">
                <a:pos x="connsiteX1" y="connsiteY1"/>
              </a:cxn>
            </a:cxnLst>
            <a:rect l="l" t="t" r="r" b="b"/>
            <a:pathLst>
              <a:path w="12699" h="170688">
                <a:moveTo>
                  <a:pt x="0" y="170688"/>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6E54FDB8-3FB6-6702-61BD-848CE5283A01}"/>
              </a:ext>
            </a:extLst>
          </p:cNvPr>
          <p:cNvSpPr/>
          <p:nvPr/>
        </p:nvSpPr>
        <p:spPr>
          <a:xfrm>
            <a:off x="9927845"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8" name="Freeform: Shape 557">
            <a:extLst>
              <a:ext uri="{FF2B5EF4-FFF2-40B4-BE49-F238E27FC236}">
                <a16:creationId xmlns:a16="http://schemas.microsoft.com/office/drawing/2014/main" id="{33468D72-0963-092D-BF34-3AFAB2FE5D96}"/>
              </a:ext>
            </a:extLst>
          </p:cNvPr>
          <p:cNvSpPr/>
          <p:nvPr/>
        </p:nvSpPr>
        <p:spPr>
          <a:xfrm>
            <a:off x="10088906" y="5690461"/>
            <a:ext cx="12699" cy="150609"/>
          </a:xfrm>
          <a:custGeom>
            <a:avLst/>
            <a:gdLst>
              <a:gd name="connsiteX0" fmla="*/ 0 w 12699"/>
              <a:gd name="connsiteY0" fmla="*/ 150609 h 150609"/>
              <a:gd name="connsiteX1" fmla="*/ 0 w 12699"/>
              <a:gd name="connsiteY1" fmla="*/ 0 h 150609"/>
            </a:gdLst>
            <a:ahLst/>
            <a:cxnLst>
              <a:cxn ang="0">
                <a:pos x="connsiteX0" y="connsiteY0"/>
              </a:cxn>
              <a:cxn ang="0">
                <a:pos x="connsiteX1" y="connsiteY1"/>
              </a:cxn>
            </a:cxnLst>
            <a:rect l="l" t="t" r="r" b="b"/>
            <a:pathLst>
              <a:path w="12699" h="150609">
                <a:moveTo>
                  <a:pt x="0" y="150609"/>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19893B22-49F8-78B4-7FFB-BE476BBE6847}"/>
              </a:ext>
            </a:extLst>
          </p:cNvPr>
          <p:cNvSpPr/>
          <p:nvPr/>
        </p:nvSpPr>
        <p:spPr>
          <a:xfrm>
            <a:off x="1024996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60" name="Freeform: Shape 559">
            <a:extLst>
              <a:ext uri="{FF2B5EF4-FFF2-40B4-BE49-F238E27FC236}">
                <a16:creationId xmlns:a16="http://schemas.microsoft.com/office/drawing/2014/main" id="{5F85A35F-7BF8-3383-DDAB-0615FDABF8C3}"/>
              </a:ext>
            </a:extLst>
          </p:cNvPr>
          <p:cNvSpPr/>
          <p:nvPr/>
        </p:nvSpPr>
        <p:spPr>
          <a:xfrm>
            <a:off x="10411029" y="5706310"/>
            <a:ext cx="12699" cy="134759"/>
          </a:xfrm>
          <a:custGeom>
            <a:avLst/>
            <a:gdLst>
              <a:gd name="connsiteX0" fmla="*/ 0 w 12699"/>
              <a:gd name="connsiteY0" fmla="*/ 134760 h 134759"/>
              <a:gd name="connsiteX1" fmla="*/ 0 w 12699"/>
              <a:gd name="connsiteY1" fmla="*/ 0 h 134759"/>
            </a:gdLst>
            <a:ahLst/>
            <a:cxnLst>
              <a:cxn ang="0">
                <a:pos x="connsiteX0" y="connsiteY0"/>
              </a:cxn>
              <a:cxn ang="0">
                <a:pos x="connsiteX1" y="connsiteY1"/>
              </a:cxn>
            </a:cxnLst>
            <a:rect l="l" t="t" r="r" b="b"/>
            <a:pathLst>
              <a:path w="12699" h="134759">
                <a:moveTo>
                  <a:pt x="0" y="13476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6F3396F3-DEDB-5B84-FD34-6EBB36AECCB9}"/>
              </a:ext>
            </a:extLst>
          </p:cNvPr>
          <p:cNvSpPr/>
          <p:nvPr/>
        </p:nvSpPr>
        <p:spPr>
          <a:xfrm>
            <a:off x="1057207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CADA9445-33E5-F2A7-E700-4A6252FC5124}"/>
              </a:ext>
            </a:extLst>
          </p:cNvPr>
          <p:cNvSpPr/>
          <p:nvPr/>
        </p:nvSpPr>
        <p:spPr>
          <a:xfrm>
            <a:off x="7151745" y="3242650"/>
            <a:ext cx="76199" cy="76199"/>
          </a:xfrm>
          <a:custGeom>
            <a:avLst/>
            <a:gdLst>
              <a:gd name="connsiteX0" fmla="*/ 38456 w 76199"/>
              <a:gd name="connsiteY0" fmla="*/ 76245 h 76199"/>
              <a:gd name="connsiteX1" fmla="*/ 65397 w 76199"/>
              <a:gd name="connsiteY1" fmla="*/ 65085 h 76199"/>
              <a:gd name="connsiteX2" fmla="*/ 76556 w 76199"/>
              <a:gd name="connsiteY2" fmla="*/ 38145 h 76199"/>
              <a:gd name="connsiteX3" fmla="*/ 65397 w 76199"/>
              <a:gd name="connsiteY3" fmla="*/ 11204 h 76199"/>
              <a:gd name="connsiteX4" fmla="*/ 38456 w 76199"/>
              <a:gd name="connsiteY4" fmla="*/ 45 h 76199"/>
              <a:gd name="connsiteX5" fmla="*/ 11516 w 76199"/>
              <a:gd name="connsiteY5" fmla="*/ 11204 h 76199"/>
              <a:gd name="connsiteX6" fmla="*/ 356 w 76199"/>
              <a:gd name="connsiteY6" fmla="*/ 38145 h 76199"/>
              <a:gd name="connsiteX7" fmla="*/ 11516 w 76199"/>
              <a:gd name="connsiteY7" fmla="*/ 65085 h 76199"/>
              <a:gd name="connsiteX8" fmla="*/ 38456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56" y="76245"/>
                </a:moveTo>
                <a:cubicBezTo>
                  <a:pt x="48560" y="76245"/>
                  <a:pt x="58252" y="72230"/>
                  <a:pt x="65397" y="65085"/>
                </a:cubicBezTo>
                <a:cubicBezTo>
                  <a:pt x="72542" y="57941"/>
                  <a:pt x="76556" y="48249"/>
                  <a:pt x="76556" y="38145"/>
                </a:cubicBezTo>
                <a:cubicBezTo>
                  <a:pt x="76556" y="28040"/>
                  <a:pt x="72542" y="18349"/>
                  <a:pt x="65397" y="11204"/>
                </a:cubicBezTo>
                <a:cubicBezTo>
                  <a:pt x="58252" y="4059"/>
                  <a:pt x="48560" y="45"/>
                  <a:pt x="38456" y="45"/>
                </a:cubicBezTo>
                <a:cubicBezTo>
                  <a:pt x="28352" y="45"/>
                  <a:pt x="18660" y="4059"/>
                  <a:pt x="11516" y="11204"/>
                </a:cubicBezTo>
                <a:cubicBezTo>
                  <a:pt x="4371" y="18349"/>
                  <a:pt x="356" y="28040"/>
                  <a:pt x="356" y="38145"/>
                </a:cubicBezTo>
                <a:cubicBezTo>
                  <a:pt x="356" y="48249"/>
                  <a:pt x="4371" y="57941"/>
                  <a:pt x="11516" y="65085"/>
                </a:cubicBezTo>
                <a:cubicBezTo>
                  <a:pt x="18660" y="72230"/>
                  <a:pt x="28352" y="76245"/>
                  <a:pt x="38456" y="76245"/>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222E5D24-F3D5-BDAD-6EF4-E47DDF6A2108}"/>
              </a:ext>
            </a:extLst>
          </p:cNvPr>
          <p:cNvSpPr/>
          <p:nvPr/>
        </p:nvSpPr>
        <p:spPr>
          <a:xfrm>
            <a:off x="7312806" y="5802970"/>
            <a:ext cx="76199" cy="76199"/>
          </a:xfrm>
          <a:custGeom>
            <a:avLst/>
            <a:gdLst>
              <a:gd name="connsiteX0" fmla="*/ 38469 w 76199"/>
              <a:gd name="connsiteY0" fmla="*/ 76446 h 76199"/>
              <a:gd name="connsiteX1" fmla="*/ 65410 w 76199"/>
              <a:gd name="connsiteY1" fmla="*/ 65287 h 76199"/>
              <a:gd name="connsiteX2" fmla="*/ 76569 w 76199"/>
              <a:gd name="connsiteY2" fmla="*/ 38346 h 76199"/>
              <a:gd name="connsiteX3" fmla="*/ 65410 w 76199"/>
              <a:gd name="connsiteY3" fmla="*/ 11405 h 76199"/>
              <a:gd name="connsiteX4" fmla="*/ 38469 w 76199"/>
              <a:gd name="connsiteY4" fmla="*/ 246 h 76199"/>
              <a:gd name="connsiteX5" fmla="*/ 11528 w 76199"/>
              <a:gd name="connsiteY5" fmla="*/ 11405 h 76199"/>
              <a:gd name="connsiteX6" fmla="*/ 369 w 76199"/>
              <a:gd name="connsiteY6" fmla="*/ 38346 h 76199"/>
              <a:gd name="connsiteX7" fmla="*/ 11528 w 76199"/>
              <a:gd name="connsiteY7" fmla="*/ 65287 h 76199"/>
              <a:gd name="connsiteX8" fmla="*/ 38469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69" y="76446"/>
                </a:moveTo>
                <a:cubicBezTo>
                  <a:pt x="48573" y="76446"/>
                  <a:pt x="58265" y="72432"/>
                  <a:pt x="65410" y="65287"/>
                </a:cubicBezTo>
                <a:cubicBezTo>
                  <a:pt x="72554" y="58142"/>
                  <a:pt x="76569" y="48450"/>
                  <a:pt x="76569" y="38346"/>
                </a:cubicBezTo>
                <a:cubicBezTo>
                  <a:pt x="76569" y="28242"/>
                  <a:pt x="72554" y="18550"/>
                  <a:pt x="65410" y="11405"/>
                </a:cubicBezTo>
                <a:cubicBezTo>
                  <a:pt x="58265" y="4261"/>
                  <a:pt x="48573" y="246"/>
                  <a:pt x="38469" y="246"/>
                </a:cubicBezTo>
                <a:cubicBezTo>
                  <a:pt x="28365" y="246"/>
                  <a:pt x="18673" y="4261"/>
                  <a:pt x="11528" y="11405"/>
                </a:cubicBezTo>
                <a:cubicBezTo>
                  <a:pt x="4383" y="18550"/>
                  <a:pt x="369" y="28242"/>
                  <a:pt x="369" y="38346"/>
                </a:cubicBezTo>
                <a:cubicBezTo>
                  <a:pt x="369" y="48450"/>
                  <a:pt x="4383" y="58142"/>
                  <a:pt x="11528" y="65287"/>
                </a:cubicBezTo>
                <a:cubicBezTo>
                  <a:pt x="18673" y="72432"/>
                  <a:pt x="28365" y="76446"/>
                  <a:pt x="38469"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E3623902-29C9-70AD-3CBF-7E530D2A7995}"/>
              </a:ext>
            </a:extLst>
          </p:cNvPr>
          <p:cNvSpPr/>
          <p:nvPr/>
        </p:nvSpPr>
        <p:spPr>
          <a:xfrm>
            <a:off x="7473867" y="3242650"/>
            <a:ext cx="76199" cy="76199"/>
          </a:xfrm>
          <a:custGeom>
            <a:avLst/>
            <a:gdLst>
              <a:gd name="connsiteX0" fmla="*/ 38482 w 76199"/>
              <a:gd name="connsiteY0" fmla="*/ 76245 h 76199"/>
              <a:gd name="connsiteX1" fmla="*/ 65422 w 76199"/>
              <a:gd name="connsiteY1" fmla="*/ 65085 h 76199"/>
              <a:gd name="connsiteX2" fmla="*/ 76582 w 76199"/>
              <a:gd name="connsiteY2" fmla="*/ 38145 h 76199"/>
              <a:gd name="connsiteX3" fmla="*/ 65422 w 76199"/>
              <a:gd name="connsiteY3" fmla="*/ 11204 h 76199"/>
              <a:gd name="connsiteX4" fmla="*/ 38482 w 76199"/>
              <a:gd name="connsiteY4" fmla="*/ 45 h 76199"/>
              <a:gd name="connsiteX5" fmla="*/ 11541 w 76199"/>
              <a:gd name="connsiteY5" fmla="*/ 11204 h 76199"/>
              <a:gd name="connsiteX6" fmla="*/ 382 w 76199"/>
              <a:gd name="connsiteY6" fmla="*/ 38145 h 76199"/>
              <a:gd name="connsiteX7" fmla="*/ 11541 w 76199"/>
              <a:gd name="connsiteY7" fmla="*/ 65085 h 76199"/>
              <a:gd name="connsiteX8" fmla="*/ 38482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82" y="76245"/>
                </a:moveTo>
                <a:cubicBezTo>
                  <a:pt x="48586" y="76245"/>
                  <a:pt x="58278" y="72230"/>
                  <a:pt x="65422" y="65085"/>
                </a:cubicBezTo>
                <a:cubicBezTo>
                  <a:pt x="72567" y="57941"/>
                  <a:pt x="76582" y="48249"/>
                  <a:pt x="76582" y="38145"/>
                </a:cubicBezTo>
                <a:cubicBezTo>
                  <a:pt x="76582" y="28040"/>
                  <a:pt x="72567" y="18349"/>
                  <a:pt x="65422" y="11204"/>
                </a:cubicBezTo>
                <a:cubicBezTo>
                  <a:pt x="58278" y="4059"/>
                  <a:pt x="48586" y="45"/>
                  <a:pt x="38482" y="45"/>
                </a:cubicBezTo>
                <a:cubicBezTo>
                  <a:pt x="28377" y="45"/>
                  <a:pt x="18686" y="4059"/>
                  <a:pt x="11541" y="11204"/>
                </a:cubicBezTo>
                <a:cubicBezTo>
                  <a:pt x="4396" y="18349"/>
                  <a:pt x="382" y="28040"/>
                  <a:pt x="382" y="38145"/>
                </a:cubicBezTo>
                <a:cubicBezTo>
                  <a:pt x="382" y="48249"/>
                  <a:pt x="4396" y="57941"/>
                  <a:pt x="11541" y="65085"/>
                </a:cubicBezTo>
                <a:cubicBezTo>
                  <a:pt x="18686" y="72230"/>
                  <a:pt x="28377" y="76245"/>
                  <a:pt x="38482" y="76245"/>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0C41F07C-22DF-A6CF-F452-EFC0E2552EA8}"/>
              </a:ext>
            </a:extLst>
          </p:cNvPr>
          <p:cNvSpPr/>
          <p:nvPr/>
        </p:nvSpPr>
        <p:spPr>
          <a:xfrm>
            <a:off x="7634928" y="5802970"/>
            <a:ext cx="76199" cy="76199"/>
          </a:xfrm>
          <a:custGeom>
            <a:avLst/>
            <a:gdLst>
              <a:gd name="connsiteX0" fmla="*/ 38494 w 76199"/>
              <a:gd name="connsiteY0" fmla="*/ 76446 h 76199"/>
              <a:gd name="connsiteX1" fmla="*/ 65435 w 76199"/>
              <a:gd name="connsiteY1" fmla="*/ 65287 h 76199"/>
              <a:gd name="connsiteX2" fmla="*/ 76594 w 76199"/>
              <a:gd name="connsiteY2" fmla="*/ 38346 h 76199"/>
              <a:gd name="connsiteX3" fmla="*/ 65435 w 76199"/>
              <a:gd name="connsiteY3" fmla="*/ 11405 h 76199"/>
              <a:gd name="connsiteX4" fmla="*/ 38494 w 76199"/>
              <a:gd name="connsiteY4" fmla="*/ 246 h 76199"/>
              <a:gd name="connsiteX5" fmla="*/ 11554 w 76199"/>
              <a:gd name="connsiteY5" fmla="*/ 11405 h 76199"/>
              <a:gd name="connsiteX6" fmla="*/ 394 w 76199"/>
              <a:gd name="connsiteY6" fmla="*/ 38346 h 76199"/>
              <a:gd name="connsiteX7" fmla="*/ 11554 w 76199"/>
              <a:gd name="connsiteY7" fmla="*/ 65287 h 76199"/>
              <a:gd name="connsiteX8" fmla="*/ 3849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94" y="76446"/>
                </a:moveTo>
                <a:cubicBezTo>
                  <a:pt x="48599" y="76446"/>
                  <a:pt x="58290" y="72432"/>
                  <a:pt x="65435" y="65287"/>
                </a:cubicBezTo>
                <a:cubicBezTo>
                  <a:pt x="72580" y="58142"/>
                  <a:pt x="76594" y="48450"/>
                  <a:pt x="76594" y="38346"/>
                </a:cubicBezTo>
                <a:cubicBezTo>
                  <a:pt x="76594" y="28242"/>
                  <a:pt x="72580" y="18550"/>
                  <a:pt x="65435" y="11405"/>
                </a:cubicBezTo>
                <a:cubicBezTo>
                  <a:pt x="58290" y="4261"/>
                  <a:pt x="48599" y="246"/>
                  <a:pt x="38494" y="246"/>
                </a:cubicBezTo>
                <a:cubicBezTo>
                  <a:pt x="28390" y="246"/>
                  <a:pt x="18698" y="4261"/>
                  <a:pt x="11554" y="11405"/>
                </a:cubicBezTo>
                <a:cubicBezTo>
                  <a:pt x="4409" y="18550"/>
                  <a:pt x="394" y="28242"/>
                  <a:pt x="394" y="38346"/>
                </a:cubicBezTo>
                <a:cubicBezTo>
                  <a:pt x="394" y="48450"/>
                  <a:pt x="4409" y="58142"/>
                  <a:pt x="11554" y="65287"/>
                </a:cubicBezTo>
                <a:cubicBezTo>
                  <a:pt x="18698" y="72432"/>
                  <a:pt x="28390" y="76446"/>
                  <a:pt x="38494"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5C2BD85F-FC86-8EEB-81F9-61F34DBC16AD}"/>
              </a:ext>
            </a:extLst>
          </p:cNvPr>
          <p:cNvSpPr/>
          <p:nvPr/>
        </p:nvSpPr>
        <p:spPr>
          <a:xfrm>
            <a:off x="7795976" y="4949530"/>
            <a:ext cx="76199" cy="76199"/>
          </a:xfrm>
          <a:custGeom>
            <a:avLst/>
            <a:gdLst>
              <a:gd name="connsiteX0" fmla="*/ 38507 w 76199"/>
              <a:gd name="connsiteY0" fmla="*/ 76379 h 76199"/>
              <a:gd name="connsiteX1" fmla="*/ 65448 w 76199"/>
              <a:gd name="connsiteY1" fmla="*/ 65220 h 76199"/>
              <a:gd name="connsiteX2" fmla="*/ 76607 w 76199"/>
              <a:gd name="connsiteY2" fmla="*/ 38279 h 76199"/>
              <a:gd name="connsiteX3" fmla="*/ 65448 w 76199"/>
              <a:gd name="connsiteY3" fmla="*/ 11338 h 76199"/>
              <a:gd name="connsiteX4" fmla="*/ 38507 w 76199"/>
              <a:gd name="connsiteY4" fmla="*/ 179 h 76199"/>
              <a:gd name="connsiteX5" fmla="*/ 11566 w 76199"/>
              <a:gd name="connsiteY5" fmla="*/ 11338 h 76199"/>
              <a:gd name="connsiteX6" fmla="*/ 407 w 76199"/>
              <a:gd name="connsiteY6" fmla="*/ 38279 h 76199"/>
              <a:gd name="connsiteX7" fmla="*/ 11566 w 76199"/>
              <a:gd name="connsiteY7" fmla="*/ 65220 h 76199"/>
              <a:gd name="connsiteX8" fmla="*/ 38507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07" y="76379"/>
                </a:moveTo>
                <a:cubicBezTo>
                  <a:pt x="48611" y="76379"/>
                  <a:pt x="58303" y="72365"/>
                  <a:pt x="65448" y="65220"/>
                </a:cubicBezTo>
                <a:cubicBezTo>
                  <a:pt x="72592" y="58075"/>
                  <a:pt x="76607" y="48383"/>
                  <a:pt x="76607" y="38279"/>
                </a:cubicBezTo>
                <a:cubicBezTo>
                  <a:pt x="76607" y="28175"/>
                  <a:pt x="72592" y="18483"/>
                  <a:pt x="65448" y="11338"/>
                </a:cubicBezTo>
                <a:cubicBezTo>
                  <a:pt x="58303" y="4194"/>
                  <a:pt x="48611" y="179"/>
                  <a:pt x="38507" y="179"/>
                </a:cubicBezTo>
                <a:cubicBezTo>
                  <a:pt x="28403" y="179"/>
                  <a:pt x="18711" y="4194"/>
                  <a:pt x="11566" y="11338"/>
                </a:cubicBezTo>
                <a:cubicBezTo>
                  <a:pt x="4422" y="18483"/>
                  <a:pt x="407" y="28175"/>
                  <a:pt x="407" y="38279"/>
                </a:cubicBezTo>
                <a:cubicBezTo>
                  <a:pt x="407" y="48383"/>
                  <a:pt x="4422" y="58075"/>
                  <a:pt x="11566" y="65220"/>
                </a:cubicBezTo>
                <a:cubicBezTo>
                  <a:pt x="18711" y="72365"/>
                  <a:pt x="28403" y="76379"/>
                  <a:pt x="38507" y="76379"/>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61303418-9633-A861-86D8-52E0C6B140D3}"/>
              </a:ext>
            </a:extLst>
          </p:cNvPr>
          <p:cNvSpPr/>
          <p:nvPr/>
        </p:nvSpPr>
        <p:spPr>
          <a:xfrm>
            <a:off x="7957037" y="5802970"/>
            <a:ext cx="76199" cy="76199"/>
          </a:xfrm>
          <a:custGeom>
            <a:avLst/>
            <a:gdLst>
              <a:gd name="connsiteX0" fmla="*/ 38520 w 76199"/>
              <a:gd name="connsiteY0" fmla="*/ 76446 h 76199"/>
              <a:gd name="connsiteX1" fmla="*/ 65460 w 76199"/>
              <a:gd name="connsiteY1" fmla="*/ 65287 h 76199"/>
              <a:gd name="connsiteX2" fmla="*/ 76620 w 76199"/>
              <a:gd name="connsiteY2" fmla="*/ 38346 h 76199"/>
              <a:gd name="connsiteX3" fmla="*/ 65460 w 76199"/>
              <a:gd name="connsiteY3" fmla="*/ 11405 h 76199"/>
              <a:gd name="connsiteX4" fmla="*/ 38520 w 76199"/>
              <a:gd name="connsiteY4" fmla="*/ 246 h 76199"/>
              <a:gd name="connsiteX5" fmla="*/ 11579 w 76199"/>
              <a:gd name="connsiteY5" fmla="*/ 11405 h 76199"/>
              <a:gd name="connsiteX6" fmla="*/ 420 w 76199"/>
              <a:gd name="connsiteY6" fmla="*/ 38346 h 76199"/>
              <a:gd name="connsiteX7" fmla="*/ 11579 w 76199"/>
              <a:gd name="connsiteY7" fmla="*/ 65287 h 76199"/>
              <a:gd name="connsiteX8" fmla="*/ 3852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20" y="76446"/>
                </a:moveTo>
                <a:cubicBezTo>
                  <a:pt x="48624" y="76446"/>
                  <a:pt x="58316" y="72432"/>
                  <a:pt x="65460" y="65287"/>
                </a:cubicBezTo>
                <a:cubicBezTo>
                  <a:pt x="72605" y="58142"/>
                  <a:pt x="76620" y="48450"/>
                  <a:pt x="76620" y="38346"/>
                </a:cubicBezTo>
                <a:cubicBezTo>
                  <a:pt x="76620" y="28242"/>
                  <a:pt x="72605" y="18550"/>
                  <a:pt x="65460" y="11405"/>
                </a:cubicBezTo>
                <a:cubicBezTo>
                  <a:pt x="58316" y="4261"/>
                  <a:pt x="48624" y="246"/>
                  <a:pt x="38520" y="246"/>
                </a:cubicBezTo>
                <a:cubicBezTo>
                  <a:pt x="28415" y="246"/>
                  <a:pt x="18724" y="4261"/>
                  <a:pt x="11579" y="11405"/>
                </a:cubicBezTo>
                <a:cubicBezTo>
                  <a:pt x="4434" y="18550"/>
                  <a:pt x="420" y="28242"/>
                  <a:pt x="420" y="38346"/>
                </a:cubicBezTo>
                <a:cubicBezTo>
                  <a:pt x="420" y="48450"/>
                  <a:pt x="4434" y="58142"/>
                  <a:pt x="11579" y="65287"/>
                </a:cubicBezTo>
                <a:cubicBezTo>
                  <a:pt x="18724" y="72432"/>
                  <a:pt x="28415" y="76446"/>
                  <a:pt x="38520"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4840CFCD-DBC2-DDBB-A5CC-C9B28015F7B7}"/>
              </a:ext>
            </a:extLst>
          </p:cNvPr>
          <p:cNvSpPr/>
          <p:nvPr/>
        </p:nvSpPr>
        <p:spPr>
          <a:xfrm>
            <a:off x="8118098" y="5290906"/>
            <a:ext cx="76199" cy="76199"/>
          </a:xfrm>
          <a:custGeom>
            <a:avLst/>
            <a:gdLst>
              <a:gd name="connsiteX0" fmla="*/ 38532 w 76199"/>
              <a:gd name="connsiteY0" fmla="*/ 76406 h 76199"/>
              <a:gd name="connsiteX1" fmla="*/ 65473 w 76199"/>
              <a:gd name="connsiteY1" fmla="*/ 65247 h 76199"/>
              <a:gd name="connsiteX2" fmla="*/ 76632 w 76199"/>
              <a:gd name="connsiteY2" fmla="*/ 38306 h 76199"/>
              <a:gd name="connsiteX3" fmla="*/ 65473 w 76199"/>
              <a:gd name="connsiteY3" fmla="*/ 11365 h 76199"/>
              <a:gd name="connsiteX4" fmla="*/ 38532 w 76199"/>
              <a:gd name="connsiteY4" fmla="*/ 206 h 76199"/>
              <a:gd name="connsiteX5" fmla="*/ 11592 w 76199"/>
              <a:gd name="connsiteY5" fmla="*/ 11365 h 76199"/>
              <a:gd name="connsiteX6" fmla="*/ 432 w 76199"/>
              <a:gd name="connsiteY6" fmla="*/ 38306 h 76199"/>
              <a:gd name="connsiteX7" fmla="*/ 11592 w 76199"/>
              <a:gd name="connsiteY7" fmla="*/ 65247 h 76199"/>
              <a:gd name="connsiteX8" fmla="*/ 38532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32" y="76406"/>
                </a:moveTo>
                <a:cubicBezTo>
                  <a:pt x="48637" y="76406"/>
                  <a:pt x="58328" y="72391"/>
                  <a:pt x="65473" y="65247"/>
                </a:cubicBezTo>
                <a:cubicBezTo>
                  <a:pt x="72618" y="58102"/>
                  <a:pt x="76632" y="48410"/>
                  <a:pt x="76632" y="38306"/>
                </a:cubicBezTo>
                <a:cubicBezTo>
                  <a:pt x="76632" y="28202"/>
                  <a:pt x="72618" y="18510"/>
                  <a:pt x="65473" y="11365"/>
                </a:cubicBezTo>
                <a:cubicBezTo>
                  <a:pt x="58328" y="4220"/>
                  <a:pt x="48637" y="206"/>
                  <a:pt x="38532" y="206"/>
                </a:cubicBezTo>
                <a:cubicBezTo>
                  <a:pt x="28428" y="206"/>
                  <a:pt x="18736" y="4220"/>
                  <a:pt x="11592" y="11365"/>
                </a:cubicBezTo>
                <a:cubicBezTo>
                  <a:pt x="4447" y="18510"/>
                  <a:pt x="432" y="28202"/>
                  <a:pt x="432" y="38306"/>
                </a:cubicBezTo>
                <a:cubicBezTo>
                  <a:pt x="432" y="48410"/>
                  <a:pt x="4447" y="58102"/>
                  <a:pt x="11592" y="65247"/>
                </a:cubicBezTo>
                <a:cubicBezTo>
                  <a:pt x="18736" y="72391"/>
                  <a:pt x="28428" y="76406"/>
                  <a:pt x="38532" y="7640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57D995E5-B99D-78C3-9FD9-557C02D24E7C}"/>
              </a:ext>
            </a:extLst>
          </p:cNvPr>
          <p:cNvSpPr/>
          <p:nvPr/>
        </p:nvSpPr>
        <p:spPr>
          <a:xfrm>
            <a:off x="8279160" y="5802970"/>
            <a:ext cx="76199" cy="76199"/>
          </a:xfrm>
          <a:custGeom>
            <a:avLst/>
            <a:gdLst>
              <a:gd name="connsiteX0" fmla="*/ 38545 w 76199"/>
              <a:gd name="connsiteY0" fmla="*/ 76446 h 76199"/>
              <a:gd name="connsiteX1" fmla="*/ 65486 w 76199"/>
              <a:gd name="connsiteY1" fmla="*/ 65287 h 76199"/>
              <a:gd name="connsiteX2" fmla="*/ 76645 w 76199"/>
              <a:gd name="connsiteY2" fmla="*/ 38346 h 76199"/>
              <a:gd name="connsiteX3" fmla="*/ 65486 w 76199"/>
              <a:gd name="connsiteY3" fmla="*/ 11405 h 76199"/>
              <a:gd name="connsiteX4" fmla="*/ 38545 w 76199"/>
              <a:gd name="connsiteY4" fmla="*/ 246 h 76199"/>
              <a:gd name="connsiteX5" fmla="*/ 11604 w 76199"/>
              <a:gd name="connsiteY5" fmla="*/ 11405 h 76199"/>
              <a:gd name="connsiteX6" fmla="*/ 445 w 76199"/>
              <a:gd name="connsiteY6" fmla="*/ 38346 h 76199"/>
              <a:gd name="connsiteX7" fmla="*/ 11604 w 76199"/>
              <a:gd name="connsiteY7" fmla="*/ 65287 h 76199"/>
              <a:gd name="connsiteX8" fmla="*/ 3854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45" y="76446"/>
                </a:moveTo>
                <a:cubicBezTo>
                  <a:pt x="48649" y="76446"/>
                  <a:pt x="58341" y="72432"/>
                  <a:pt x="65486" y="65287"/>
                </a:cubicBezTo>
                <a:cubicBezTo>
                  <a:pt x="72630" y="58142"/>
                  <a:pt x="76645" y="48450"/>
                  <a:pt x="76645" y="38346"/>
                </a:cubicBezTo>
                <a:cubicBezTo>
                  <a:pt x="76645" y="28242"/>
                  <a:pt x="72630" y="18550"/>
                  <a:pt x="65486" y="11405"/>
                </a:cubicBezTo>
                <a:cubicBezTo>
                  <a:pt x="58341" y="4261"/>
                  <a:pt x="48649" y="246"/>
                  <a:pt x="38545" y="246"/>
                </a:cubicBezTo>
                <a:cubicBezTo>
                  <a:pt x="28441" y="246"/>
                  <a:pt x="18749" y="4261"/>
                  <a:pt x="11604" y="11405"/>
                </a:cubicBezTo>
                <a:cubicBezTo>
                  <a:pt x="4460" y="18550"/>
                  <a:pt x="445" y="28242"/>
                  <a:pt x="445" y="38346"/>
                </a:cubicBezTo>
                <a:cubicBezTo>
                  <a:pt x="445" y="48450"/>
                  <a:pt x="4460" y="58142"/>
                  <a:pt x="11604" y="65287"/>
                </a:cubicBezTo>
                <a:cubicBezTo>
                  <a:pt x="18749" y="72432"/>
                  <a:pt x="28441" y="76446"/>
                  <a:pt x="38545"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B6EA9DFD-A6AE-AC40-946B-88044FA00A5F}"/>
              </a:ext>
            </a:extLst>
          </p:cNvPr>
          <p:cNvSpPr/>
          <p:nvPr/>
        </p:nvSpPr>
        <p:spPr>
          <a:xfrm>
            <a:off x="8440221" y="5437210"/>
            <a:ext cx="76199" cy="76199"/>
          </a:xfrm>
          <a:custGeom>
            <a:avLst/>
            <a:gdLst>
              <a:gd name="connsiteX0" fmla="*/ 38558 w 76199"/>
              <a:gd name="connsiteY0" fmla="*/ 76417 h 76199"/>
              <a:gd name="connsiteX1" fmla="*/ 65498 w 76199"/>
              <a:gd name="connsiteY1" fmla="*/ 65258 h 76199"/>
              <a:gd name="connsiteX2" fmla="*/ 76658 w 76199"/>
              <a:gd name="connsiteY2" fmla="*/ 38317 h 76199"/>
              <a:gd name="connsiteX3" fmla="*/ 65498 w 76199"/>
              <a:gd name="connsiteY3" fmla="*/ 11377 h 76199"/>
              <a:gd name="connsiteX4" fmla="*/ 38558 w 76199"/>
              <a:gd name="connsiteY4" fmla="*/ 217 h 76199"/>
              <a:gd name="connsiteX5" fmla="*/ 11617 w 76199"/>
              <a:gd name="connsiteY5" fmla="*/ 11377 h 76199"/>
              <a:gd name="connsiteX6" fmla="*/ 458 w 76199"/>
              <a:gd name="connsiteY6" fmla="*/ 38317 h 76199"/>
              <a:gd name="connsiteX7" fmla="*/ 11617 w 76199"/>
              <a:gd name="connsiteY7" fmla="*/ 65258 h 76199"/>
              <a:gd name="connsiteX8" fmla="*/ 38558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58" y="76417"/>
                </a:moveTo>
                <a:cubicBezTo>
                  <a:pt x="48662" y="76417"/>
                  <a:pt x="58354" y="72403"/>
                  <a:pt x="65498" y="65258"/>
                </a:cubicBezTo>
                <a:cubicBezTo>
                  <a:pt x="72643" y="58113"/>
                  <a:pt x="76658" y="48422"/>
                  <a:pt x="76658" y="38317"/>
                </a:cubicBezTo>
                <a:cubicBezTo>
                  <a:pt x="76658" y="28213"/>
                  <a:pt x="72643" y="18521"/>
                  <a:pt x="65498" y="11377"/>
                </a:cubicBezTo>
                <a:cubicBezTo>
                  <a:pt x="58354" y="4232"/>
                  <a:pt x="48662" y="217"/>
                  <a:pt x="38558" y="217"/>
                </a:cubicBezTo>
                <a:cubicBezTo>
                  <a:pt x="28453" y="217"/>
                  <a:pt x="18762" y="4232"/>
                  <a:pt x="11617" y="11377"/>
                </a:cubicBezTo>
                <a:cubicBezTo>
                  <a:pt x="4472" y="18521"/>
                  <a:pt x="458" y="28213"/>
                  <a:pt x="458" y="38317"/>
                </a:cubicBezTo>
                <a:cubicBezTo>
                  <a:pt x="458" y="48422"/>
                  <a:pt x="4472" y="58113"/>
                  <a:pt x="11617" y="65258"/>
                </a:cubicBezTo>
                <a:cubicBezTo>
                  <a:pt x="18762" y="72403"/>
                  <a:pt x="28453" y="76417"/>
                  <a:pt x="38558" y="76417"/>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52333435-8505-BDD0-A64B-3802026CFF01}"/>
              </a:ext>
            </a:extLst>
          </p:cNvPr>
          <p:cNvSpPr/>
          <p:nvPr/>
        </p:nvSpPr>
        <p:spPr>
          <a:xfrm>
            <a:off x="8601282" y="5802970"/>
            <a:ext cx="76199" cy="76199"/>
          </a:xfrm>
          <a:custGeom>
            <a:avLst/>
            <a:gdLst>
              <a:gd name="connsiteX0" fmla="*/ 38570 w 76199"/>
              <a:gd name="connsiteY0" fmla="*/ 76446 h 76199"/>
              <a:gd name="connsiteX1" fmla="*/ 65511 w 76199"/>
              <a:gd name="connsiteY1" fmla="*/ 65287 h 76199"/>
              <a:gd name="connsiteX2" fmla="*/ 76670 w 76199"/>
              <a:gd name="connsiteY2" fmla="*/ 38346 h 76199"/>
              <a:gd name="connsiteX3" fmla="*/ 65511 w 76199"/>
              <a:gd name="connsiteY3" fmla="*/ 11405 h 76199"/>
              <a:gd name="connsiteX4" fmla="*/ 38570 w 76199"/>
              <a:gd name="connsiteY4" fmla="*/ 246 h 76199"/>
              <a:gd name="connsiteX5" fmla="*/ 11630 w 76199"/>
              <a:gd name="connsiteY5" fmla="*/ 11405 h 76199"/>
              <a:gd name="connsiteX6" fmla="*/ 470 w 76199"/>
              <a:gd name="connsiteY6" fmla="*/ 38346 h 76199"/>
              <a:gd name="connsiteX7" fmla="*/ 11630 w 76199"/>
              <a:gd name="connsiteY7" fmla="*/ 65287 h 76199"/>
              <a:gd name="connsiteX8" fmla="*/ 3857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70" y="76446"/>
                </a:moveTo>
                <a:cubicBezTo>
                  <a:pt x="48675" y="76446"/>
                  <a:pt x="58366" y="72432"/>
                  <a:pt x="65511" y="65287"/>
                </a:cubicBezTo>
                <a:cubicBezTo>
                  <a:pt x="72656" y="58142"/>
                  <a:pt x="76670" y="48450"/>
                  <a:pt x="76670" y="38346"/>
                </a:cubicBezTo>
                <a:cubicBezTo>
                  <a:pt x="76670" y="28242"/>
                  <a:pt x="72656" y="18550"/>
                  <a:pt x="65511" y="11405"/>
                </a:cubicBezTo>
                <a:cubicBezTo>
                  <a:pt x="58366" y="4261"/>
                  <a:pt x="48675" y="246"/>
                  <a:pt x="38570" y="246"/>
                </a:cubicBezTo>
                <a:cubicBezTo>
                  <a:pt x="28466" y="246"/>
                  <a:pt x="18774" y="4261"/>
                  <a:pt x="11630" y="11405"/>
                </a:cubicBezTo>
                <a:cubicBezTo>
                  <a:pt x="4485" y="18550"/>
                  <a:pt x="470" y="28242"/>
                  <a:pt x="470" y="38346"/>
                </a:cubicBezTo>
                <a:cubicBezTo>
                  <a:pt x="470" y="48450"/>
                  <a:pt x="4485" y="58142"/>
                  <a:pt x="11630" y="65287"/>
                </a:cubicBezTo>
                <a:cubicBezTo>
                  <a:pt x="18774" y="72432"/>
                  <a:pt x="28466" y="76446"/>
                  <a:pt x="38570"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74367617-495B-48EA-B769-EA25742E32AB}"/>
              </a:ext>
            </a:extLst>
          </p:cNvPr>
          <p:cNvSpPr/>
          <p:nvPr/>
        </p:nvSpPr>
        <p:spPr>
          <a:xfrm>
            <a:off x="8762330" y="5518490"/>
            <a:ext cx="76199" cy="76199"/>
          </a:xfrm>
          <a:custGeom>
            <a:avLst/>
            <a:gdLst>
              <a:gd name="connsiteX0" fmla="*/ 38583 w 76199"/>
              <a:gd name="connsiteY0" fmla="*/ 76424 h 76199"/>
              <a:gd name="connsiteX1" fmla="*/ 65524 w 76199"/>
              <a:gd name="connsiteY1" fmla="*/ 65265 h 76199"/>
              <a:gd name="connsiteX2" fmla="*/ 76683 w 76199"/>
              <a:gd name="connsiteY2" fmla="*/ 38324 h 76199"/>
              <a:gd name="connsiteX3" fmla="*/ 65524 w 76199"/>
              <a:gd name="connsiteY3" fmla="*/ 11383 h 76199"/>
              <a:gd name="connsiteX4" fmla="*/ 38583 w 76199"/>
              <a:gd name="connsiteY4" fmla="*/ 224 h 76199"/>
              <a:gd name="connsiteX5" fmla="*/ 11642 w 76199"/>
              <a:gd name="connsiteY5" fmla="*/ 11383 h 76199"/>
              <a:gd name="connsiteX6" fmla="*/ 483 w 76199"/>
              <a:gd name="connsiteY6" fmla="*/ 38324 h 76199"/>
              <a:gd name="connsiteX7" fmla="*/ 11642 w 76199"/>
              <a:gd name="connsiteY7" fmla="*/ 65265 h 76199"/>
              <a:gd name="connsiteX8" fmla="*/ 38583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83" y="76424"/>
                </a:moveTo>
                <a:cubicBezTo>
                  <a:pt x="48687" y="76424"/>
                  <a:pt x="58379" y="72409"/>
                  <a:pt x="65524" y="65265"/>
                </a:cubicBezTo>
                <a:cubicBezTo>
                  <a:pt x="72669" y="58120"/>
                  <a:pt x="76683" y="48428"/>
                  <a:pt x="76683" y="38324"/>
                </a:cubicBezTo>
                <a:cubicBezTo>
                  <a:pt x="76683" y="28220"/>
                  <a:pt x="72669" y="18528"/>
                  <a:pt x="65524" y="11383"/>
                </a:cubicBezTo>
                <a:cubicBezTo>
                  <a:pt x="58379" y="4238"/>
                  <a:pt x="48687" y="224"/>
                  <a:pt x="38583" y="224"/>
                </a:cubicBezTo>
                <a:cubicBezTo>
                  <a:pt x="28479" y="224"/>
                  <a:pt x="18787" y="4238"/>
                  <a:pt x="11642" y="11383"/>
                </a:cubicBezTo>
                <a:cubicBezTo>
                  <a:pt x="4498" y="18528"/>
                  <a:pt x="483" y="28220"/>
                  <a:pt x="483" y="38324"/>
                </a:cubicBezTo>
                <a:cubicBezTo>
                  <a:pt x="483" y="48428"/>
                  <a:pt x="4498" y="58120"/>
                  <a:pt x="11642" y="65265"/>
                </a:cubicBezTo>
                <a:cubicBezTo>
                  <a:pt x="18787" y="72409"/>
                  <a:pt x="28479" y="76424"/>
                  <a:pt x="38583" y="76424"/>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A286D5F5-DE92-C9BD-3085-0D03465D9297}"/>
              </a:ext>
            </a:extLst>
          </p:cNvPr>
          <p:cNvSpPr/>
          <p:nvPr/>
        </p:nvSpPr>
        <p:spPr>
          <a:xfrm>
            <a:off x="8923391" y="5802970"/>
            <a:ext cx="76199" cy="76199"/>
          </a:xfrm>
          <a:custGeom>
            <a:avLst/>
            <a:gdLst>
              <a:gd name="connsiteX0" fmla="*/ 38596 w 76199"/>
              <a:gd name="connsiteY0" fmla="*/ 76446 h 76199"/>
              <a:gd name="connsiteX1" fmla="*/ 65536 w 76199"/>
              <a:gd name="connsiteY1" fmla="*/ 65287 h 76199"/>
              <a:gd name="connsiteX2" fmla="*/ 76696 w 76199"/>
              <a:gd name="connsiteY2" fmla="*/ 38346 h 76199"/>
              <a:gd name="connsiteX3" fmla="*/ 65536 w 76199"/>
              <a:gd name="connsiteY3" fmla="*/ 11405 h 76199"/>
              <a:gd name="connsiteX4" fmla="*/ 38596 w 76199"/>
              <a:gd name="connsiteY4" fmla="*/ 246 h 76199"/>
              <a:gd name="connsiteX5" fmla="*/ 11655 w 76199"/>
              <a:gd name="connsiteY5" fmla="*/ 11405 h 76199"/>
              <a:gd name="connsiteX6" fmla="*/ 496 w 76199"/>
              <a:gd name="connsiteY6" fmla="*/ 38346 h 76199"/>
              <a:gd name="connsiteX7" fmla="*/ 11655 w 76199"/>
              <a:gd name="connsiteY7" fmla="*/ 65287 h 76199"/>
              <a:gd name="connsiteX8" fmla="*/ 3859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96" y="76446"/>
                </a:moveTo>
                <a:cubicBezTo>
                  <a:pt x="48700" y="76446"/>
                  <a:pt x="58392" y="72432"/>
                  <a:pt x="65536" y="65287"/>
                </a:cubicBezTo>
                <a:cubicBezTo>
                  <a:pt x="72681" y="58142"/>
                  <a:pt x="76696" y="48450"/>
                  <a:pt x="76696" y="38346"/>
                </a:cubicBezTo>
                <a:cubicBezTo>
                  <a:pt x="76696" y="28242"/>
                  <a:pt x="72681" y="18550"/>
                  <a:pt x="65536" y="11405"/>
                </a:cubicBezTo>
                <a:cubicBezTo>
                  <a:pt x="58392" y="4261"/>
                  <a:pt x="48700" y="246"/>
                  <a:pt x="38596" y="246"/>
                </a:cubicBezTo>
                <a:cubicBezTo>
                  <a:pt x="28492" y="246"/>
                  <a:pt x="18800" y="4261"/>
                  <a:pt x="11655" y="11405"/>
                </a:cubicBezTo>
                <a:cubicBezTo>
                  <a:pt x="4510" y="18550"/>
                  <a:pt x="496" y="28242"/>
                  <a:pt x="496" y="38346"/>
                </a:cubicBezTo>
                <a:cubicBezTo>
                  <a:pt x="496" y="48450"/>
                  <a:pt x="4510" y="58142"/>
                  <a:pt x="11655" y="65287"/>
                </a:cubicBezTo>
                <a:cubicBezTo>
                  <a:pt x="18800" y="72432"/>
                  <a:pt x="28492" y="76446"/>
                  <a:pt x="38596"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4" name="Freeform: Shape 593">
            <a:extLst>
              <a:ext uri="{FF2B5EF4-FFF2-40B4-BE49-F238E27FC236}">
                <a16:creationId xmlns:a16="http://schemas.microsoft.com/office/drawing/2014/main" id="{8E6294B1-DB1E-8FA0-A27E-E2D44AEBA37C}"/>
              </a:ext>
            </a:extLst>
          </p:cNvPr>
          <p:cNvSpPr/>
          <p:nvPr/>
        </p:nvSpPr>
        <p:spPr>
          <a:xfrm>
            <a:off x="9084452" y="5570217"/>
            <a:ext cx="76199" cy="76199"/>
          </a:xfrm>
          <a:custGeom>
            <a:avLst/>
            <a:gdLst>
              <a:gd name="connsiteX0" fmla="*/ 38608 w 76199"/>
              <a:gd name="connsiteY0" fmla="*/ 76428 h 76199"/>
              <a:gd name="connsiteX1" fmla="*/ 65549 w 76199"/>
              <a:gd name="connsiteY1" fmla="*/ 65269 h 76199"/>
              <a:gd name="connsiteX2" fmla="*/ 76708 w 76199"/>
              <a:gd name="connsiteY2" fmla="*/ 38328 h 76199"/>
              <a:gd name="connsiteX3" fmla="*/ 65549 w 76199"/>
              <a:gd name="connsiteY3" fmla="*/ 11387 h 76199"/>
              <a:gd name="connsiteX4" fmla="*/ 38608 w 76199"/>
              <a:gd name="connsiteY4" fmla="*/ 228 h 76199"/>
              <a:gd name="connsiteX5" fmla="*/ 11668 w 76199"/>
              <a:gd name="connsiteY5" fmla="*/ 11387 h 76199"/>
              <a:gd name="connsiteX6" fmla="*/ 509 w 76199"/>
              <a:gd name="connsiteY6" fmla="*/ 38328 h 76199"/>
              <a:gd name="connsiteX7" fmla="*/ 11668 w 76199"/>
              <a:gd name="connsiteY7" fmla="*/ 65269 h 76199"/>
              <a:gd name="connsiteX8" fmla="*/ 38608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08" y="76428"/>
                </a:moveTo>
                <a:cubicBezTo>
                  <a:pt x="48713" y="76428"/>
                  <a:pt x="58404" y="72413"/>
                  <a:pt x="65549" y="65269"/>
                </a:cubicBezTo>
                <a:cubicBezTo>
                  <a:pt x="72694" y="58124"/>
                  <a:pt x="76708" y="48432"/>
                  <a:pt x="76708" y="38328"/>
                </a:cubicBezTo>
                <a:cubicBezTo>
                  <a:pt x="76708" y="28224"/>
                  <a:pt x="72694" y="18532"/>
                  <a:pt x="65549" y="11387"/>
                </a:cubicBezTo>
                <a:cubicBezTo>
                  <a:pt x="58404" y="4242"/>
                  <a:pt x="48713" y="228"/>
                  <a:pt x="38608" y="228"/>
                </a:cubicBezTo>
                <a:cubicBezTo>
                  <a:pt x="28504" y="228"/>
                  <a:pt x="18812" y="4242"/>
                  <a:pt x="11668" y="11387"/>
                </a:cubicBezTo>
                <a:cubicBezTo>
                  <a:pt x="4523" y="18532"/>
                  <a:pt x="509" y="28224"/>
                  <a:pt x="509" y="38328"/>
                </a:cubicBezTo>
                <a:cubicBezTo>
                  <a:pt x="509" y="48432"/>
                  <a:pt x="4523" y="58124"/>
                  <a:pt x="11668" y="65269"/>
                </a:cubicBezTo>
                <a:cubicBezTo>
                  <a:pt x="18812" y="72413"/>
                  <a:pt x="28504" y="76428"/>
                  <a:pt x="38608" y="76428"/>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5" name="Freeform: Shape 594">
            <a:extLst>
              <a:ext uri="{FF2B5EF4-FFF2-40B4-BE49-F238E27FC236}">
                <a16:creationId xmlns:a16="http://schemas.microsoft.com/office/drawing/2014/main" id="{DB11AA6E-B3BD-7933-CD75-8E2B94FFC1E4}"/>
              </a:ext>
            </a:extLst>
          </p:cNvPr>
          <p:cNvSpPr/>
          <p:nvPr/>
        </p:nvSpPr>
        <p:spPr>
          <a:xfrm>
            <a:off x="9245513" y="5802970"/>
            <a:ext cx="76199" cy="76199"/>
          </a:xfrm>
          <a:custGeom>
            <a:avLst/>
            <a:gdLst>
              <a:gd name="connsiteX0" fmla="*/ 38621 w 76199"/>
              <a:gd name="connsiteY0" fmla="*/ 76446 h 76199"/>
              <a:gd name="connsiteX1" fmla="*/ 65562 w 76199"/>
              <a:gd name="connsiteY1" fmla="*/ 65287 h 76199"/>
              <a:gd name="connsiteX2" fmla="*/ 76721 w 76199"/>
              <a:gd name="connsiteY2" fmla="*/ 38346 h 76199"/>
              <a:gd name="connsiteX3" fmla="*/ 65562 w 76199"/>
              <a:gd name="connsiteY3" fmla="*/ 11405 h 76199"/>
              <a:gd name="connsiteX4" fmla="*/ 38621 w 76199"/>
              <a:gd name="connsiteY4" fmla="*/ 246 h 76199"/>
              <a:gd name="connsiteX5" fmla="*/ 11680 w 76199"/>
              <a:gd name="connsiteY5" fmla="*/ 11405 h 76199"/>
              <a:gd name="connsiteX6" fmla="*/ 521 w 76199"/>
              <a:gd name="connsiteY6" fmla="*/ 38346 h 76199"/>
              <a:gd name="connsiteX7" fmla="*/ 11680 w 76199"/>
              <a:gd name="connsiteY7" fmla="*/ 65287 h 76199"/>
              <a:gd name="connsiteX8" fmla="*/ 3862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21" y="76446"/>
                </a:moveTo>
                <a:cubicBezTo>
                  <a:pt x="48725" y="76446"/>
                  <a:pt x="58417" y="72432"/>
                  <a:pt x="65562" y="65287"/>
                </a:cubicBezTo>
                <a:cubicBezTo>
                  <a:pt x="72707" y="58142"/>
                  <a:pt x="76721" y="48450"/>
                  <a:pt x="76721" y="38346"/>
                </a:cubicBezTo>
                <a:cubicBezTo>
                  <a:pt x="76721" y="28242"/>
                  <a:pt x="72707" y="18550"/>
                  <a:pt x="65562" y="11405"/>
                </a:cubicBezTo>
                <a:cubicBezTo>
                  <a:pt x="58417" y="4261"/>
                  <a:pt x="48725" y="246"/>
                  <a:pt x="38621" y="246"/>
                </a:cubicBezTo>
                <a:cubicBezTo>
                  <a:pt x="28517" y="246"/>
                  <a:pt x="18825" y="4261"/>
                  <a:pt x="11680" y="11405"/>
                </a:cubicBezTo>
                <a:cubicBezTo>
                  <a:pt x="4536" y="18550"/>
                  <a:pt x="521" y="28242"/>
                  <a:pt x="521" y="38346"/>
                </a:cubicBezTo>
                <a:cubicBezTo>
                  <a:pt x="521" y="48450"/>
                  <a:pt x="4536" y="58142"/>
                  <a:pt x="11680" y="65287"/>
                </a:cubicBezTo>
                <a:cubicBezTo>
                  <a:pt x="18825" y="72432"/>
                  <a:pt x="28517" y="76446"/>
                  <a:pt x="38621"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6" name="Freeform: Shape 595">
            <a:extLst>
              <a:ext uri="{FF2B5EF4-FFF2-40B4-BE49-F238E27FC236}">
                <a16:creationId xmlns:a16="http://schemas.microsoft.com/office/drawing/2014/main" id="{C2EFBB89-44B1-C4F1-D07C-8D5845F08ABC}"/>
              </a:ext>
            </a:extLst>
          </p:cNvPr>
          <p:cNvSpPr/>
          <p:nvPr/>
        </p:nvSpPr>
        <p:spPr>
          <a:xfrm>
            <a:off x="9406575" y="5606018"/>
            <a:ext cx="76199" cy="76199"/>
          </a:xfrm>
          <a:custGeom>
            <a:avLst/>
            <a:gdLst>
              <a:gd name="connsiteX0" fmla="*/ 38634 w 76199"/>
              <a:gd name="connsiteY0" fmla="*/ 76431 h 76199"/>
              <a:gd name="connsiteX1" fmla="*/ 65575 w 76199"/>
              <a:gd name="connsiteY1" fmla="*/ 65271 h 76199"/>
              <a:gd name="connsiteX2" fmla="*/ 76734 w 76199"/>
              <a:gd name="connsiteY2" fmla="*/ 38331 h 76199"/>
              <a:gd name="connsiteX3" fmla="*/ 65575 w 76199"/>
              <a:gd name="connsiteY3" fmla="*/ 11390 h 76199"/>
              <a:gd name="connsiteX4" fmla="*/ 38634 w 76199"/>
              <a:gd name="connsiteY4" fmla="*/ 231 h 76199"/>
              <a:gd name="connsiteX5" fmla="*/ 11693 w 76199"/>
              <a:gd name="connsiteY5" fmla="*/ 11390 h 76199"/>
              <a:gd name="connsiteX6" fmla="*/ 534 w 76199"/>
              <a:gd name="connsiteY6" fmla="*/ 38331 h 76199"/>
              <a:gd name="connsiteX7" fmla="*/ 11693 w 76199"/>
              <a:gd name="connsiteY7" fmla="*/ 65271 h 76199"/>
              <a:gd name="connsiteX8" fmla="*/ 3863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34" y="76431"/>
                </a:moveTo>
                <a:cubicBezTo>
                  <a:pt x="48738" y="76431"/>
                  <a:pt x="58430" y="72416"/>
                  <a:pt x="65575" y="65271"/>
                </a:cubicBezTo>
                <a:cubicBezTo>
                  <a:pt x="72719" y="58127"/>
                  <a:pt x="76734" y="48435"/>
                  <a:pt x="76734" y="38331"/>
                </a:cubicBezTo>
                <a:cubicBezTo>
                  <a:pt x="76734" y="28226"/>
                  <a:pt x="72719" y="18535"/>
                  <a:pt x="65575" y="11390"/>
                </a:cubicBezTo>
                <a:cubicBezTo>
                  <a:pt x="58430" y="4245"/>
                  <a:pt x="48738" y="231"/>
                  <a:pt x="38634" y="231"/>
                </a:cubicBezTo>
                <a:cubicBezTo>
                  <a:pt x="28530" y="231"/>
                  <a:pt x="18838" y="4245"/>
                  <a:pt x="11693" y="11390"/>
                </a:cubicBezTo>
                <a:cubicBezTo>
                  <a:pt x="4548" y="18535"/>
                  <a:pt x="534" y="28226"/>
                  <a:pt x="534" y="38331"/>
                </a:cubicBezTo>
                <a:cubicBezTo>
                  <a:pt x="534" y="48435"/>
                  <a:pt x="4548" y="58127"/>
                  <a:pt x="11693" y="65271"/>
                </a:cubicBezTo>
                <a:cubicBezTo>
                  <a:pt x="18838" y="72416"/>
                  <a:pt x="28530" y="76431"/>
                  <a:pt x="38634" y="76431"/>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7" name="Freeform: Shape 596">
            <a:extLst>
              <a:ext uri="{FF2B5EF4-FFF2-40B4-BE49-F238E27FC236}">
                <a16:creationId xmlns:a16="http://schemas.microsoft.com/office/drawing/2014/main" id="{84CC9AB7-AF79-2357-9DDC-5D889C87BFD6}"/>
              </a:ext>
            </a:extLst>
          </p:cNvPr>
          <p:cNvSpPr/>
          <p:nvPr/>
        </p:nvSpPr>
        <p:spPr>
          <a:xfrm>
            <a:off x="9567623" y="5802970"/>
            <a:ext cx="76199" cy="76199"/>
          </a:xfrm>
          <a:custGeom>
            <a:avLst/>
            <a:gdLst>
              <a:gd name="connsiteX0" fmla="*/ 38646 w 76199"/>
              <a:gd name="connsiteY0" fmla="*/ 76446 h 76199"/>
              <a:gd name="connsiteX1" fmla="*/ 65587 w 76199"/>
              <a:gd name="connsiteY1" fmla="*/ 65287 h 76199"/>
              <a:gd name="connsiteX2" fmla="*/ 76746 w 76199"/>
              <a:gd name="connsiteY2" fmla="*/ 38346 h 76199"/>
              <a:gd name="connsiteX3" fmla="*/ 65587 w 76199"/>
              <a:gd name="connsiteY3" fmla="*/ 11405 h 76199"/>
              <a:gd name="connsiteX4" fmla="*/ 38646 w 76199"/>
              <a:gd name="connsiteY4" fmla="*/ 246 h 76199"/>
              <a:gd name="connsiteX5" fmla="*/ 11706 w 76199"/>
              <a:gd name="connsiteY5" fmla="*/ 11405 h 76199"/>
              <a:gd name="connsiteX6" fmla="*/ 547 w 76199"/>
              <a:gd name="connsiteY6" fmla="*/ 38346 h 76199"/>
              <a:gd name="connsiteX7" fmla="*/ 11706 w 76199"/>
              <a:gd name="connsiteY7" fmla="*/ 65287 h 76199"/>
              <a:gd name="connsiteX8" fmla="*/ 3864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46" y="76446"/>
                </a:moveTo>
                <a:cubicBezTo>
                  <a:pt x="48751" y="76446"/>
                  <a:pt x="58442" y="72432"/>
                  <a:pt x="65587" y="65287"/>
                </a:cubicBezTo>
                <a:cubicBezTo>
                  <a:pt x="72732" y="58142"/>
                  <a:pt x="76746" y="48450"/>
                  <a:pt x="76746" y="38346"/>
                </a:cubicBezTo>
                <a:cubicBezTo>
                  <a:pt x="76746" y="28242"/>
                  <a:pt x="72732" y="18550"/>
                  <a:pt x="65587" y="11405"/>
                </a:cubicBezTo>
                <a:cubicBezTo>
                  <a:pt x="58442" y="4261"/>
                  <a:pt x="48751" y="246"/>
                  <a:pt x="38646" y="246"/>
                </a:cubicBezTo>
                <a:cubicBezTo>
                  <a:pt x="28542" y="246"/>
                  <a:pt x="18851" y="4261"/>
                  <a:pt x="11706" y="11405"/>
                </a:cubicBezTo>
                <a:cubicBezTo>
                  <a:pt x="4561" y="18550"/>
                  <a:pt x="547" y="28242"/>
                  <a:pt x="547" y="38346"/>
                </a:cubicBezTo>
                <a:cubicBezTo>
                  <a:pt x="547" y="48450"/>
                  <a:pt x="4561" y="58142"/>
                  <a:pt x="11706" y="65287"/>
                </a:cubicBezTo>
                <a:cubicBezTo>
                  <a:pt x="18851" y="72432"/>
                  <a:pt x="28542" y="76446"/>
                  <a:pt x="38646"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EC8D82AF-6F3C-9D22-1291-C72E532D9150}"/>
              </a:ext>
            </a:extLst>
          </p:cNvPr>
          <p:cNvSpPr/>
          <p:nvPr/>
        </p:nvSpPr>
        <p:spPr>
          <a:xfrm>
            <a:off x="9728684" y="5632282"/>
            <a:ext cx="76199" cy="76199"/>
          </a:xfrm>
          <a:custGeom>
            <a:avLst/>
            <a:gdLst>
              <a:gd name="connsiteX0" fmla="*/ 38659 w 76199"/>
              <a:gd name="connsiteY0" fmla="*/ 76433 h 76199"/>
              <a:gd name="connsiteX1" fmla="*/ 65600 w 76199"/>
              <a:gd name="connsiteY1" fmla="*/ 65274 h 76199"/>
              <a:gd name="connsiteX2" fmla="*/ 76759 w 76199"/>
              <a:gd name="connsiteY2" fmla="*/ 38333 h 76199"/>
              <a:gd name="connsiteX3" fmla="*/ 65600 w 76199"/>
              <a:gd name="connsiteY3" fmla="*/ 11392 h 76199"/>
              <a:gd name="connsiteX4" fmla="*/ 38659 w 76199"/>
              <a:gd name="connsiteY4" fmla="*/ 233 h 76199"/>
              <a:gd name="connsiteX5" fmla="*/ 11718 w 76199"/>
              <a:gd name="connsiteY5" fmla="*/ 11392 h 76199"/>
              <a:gd name="connsiteX6" fmla="*/ 559 w 76199"/>
              <a:gd name="connsiteY6" fmla="*/ 38333 h 76199"/>
              <a:gd name="connsiteX7" fmla="*/ 11718 w 76199"/>
              <a:gd name="connsiteY7" fmla="*/ 65274 h 76199"/>
              <a:gd name="connsiteX8" fmla="*/ 3865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59" y="76433"/>
                </a:moveTo>
                <a:cubicBezTo>
                  <a:pt x="48763" y="76433"/>
                  <a:pt x="58455" y="72418"/>
                  <a:pt x="65600" y="65274"/>
                </a:cubicBezTo>
                <a:cubicBezTo>
                  <a:pt x="72745" y="58129"/>
                  <a:pt x="76759" y="48437"/>
                  <a:pt x="76759" y="38333"/>
                </a:cubicBezTo>
                <a:cubicBezTo>
                  <a:pt x="76759" y="28229"/>
                  <a:pt x="72745" y="18537"/>
                  <a:pt x="65600" y="11392"/>
                </a:cubicBezTo>
                <a:cubicBezTo>
                  <a:pt x="58455" y="4247"/>
                  <a:pt x="48763" y="233"/>
                  <a:pt x="38659" y="233"/>
                </a:cubicBezTo>
                <a:cubicBezTo>
                  <a:pt x="28555" y="233"/>
                  <a:pt x="18863" y="4247"/>
                  <a:pt x="11718" y="11392"/>
                </a:cubicBezTo>
                <a:cubicBezTo>
                  <a:pt x="4574" y="18537"/>
                  <a:pt x="559" y="28229"/>
                  <a:pt x="559" y="38333"/>
                </a:cubicBezTo>
                <a:cubicBezTo>
                  <a:pt x="559" y="48437"/>
                  <a:pt x="4574" y="58129"/>
                  <a:pt x="11718" y="65274"/>
                </a:cubicBezTo>
                <a:cubicBezTo>
                  <a:pt x="18863" y="72418"/>
                  <a:pt x="28555" y="76433"/>
                  <a:pt x="38659" y="76433"/>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00D4C4F6-F8DC-17F2-7913-AA61AB989C48}"/>
              </a:ext>
            </a:extLst>
          </p:cNvPr>
          <p:cNvSpPr/>
          <p:nvPr/>
        </p:nvSpPr>
        <p:spPr>
          <a:xfrm>
            <a:off x="9889745" y="5802970"/>
            <a:ext cx="76199" cy="76199"/>
          </a:xfrm>
          <a:custGeom>
            <a:avLst/>
            <a:gdLst>
              <a:gd name="connsiteX0" fmla="*/ 38672 w 76199"/>
              <a:gd name="connsiteY0" fmla="*/ 76446 h 76199"/>
              <a:gd name="connsiteX1" fmla="*/ 65613 w 76199"/>
              <a:gd name="connsiteY1" fmla="*/ 65287 h 76199"/>
              <a:gd name="connsiteX2" fmla="*/ 76772 w 76199"/>
              <a:gd name="connsiteY2" fmla="*/ 38346 h 76199"/>
              <a:gd name="connsiteX3" fmla="*/ 65613 w 76199"/>
              <a:gd name="connsiteY3" fmla="*/ 11405 h 76199"/>
              <a:gd name="connsiteX4" fmla="*/ 38672 w 76199"/>
              <a:gd name="connsiteY4" fmla="*/ 246 h 76199"/>
              <a:gd name="connsiteX5" fmla="*/ 11731 w 76199"/>
              <a:gd name="connsiteY5" fmla="*/ 11405 h 76199"/>
              <a:gd name="connsiteX6" fmla="*/ 572 w 76199"/>
              <a:gd name="connsiteY6" fmla="*/ 38346 h 76199"/>
              <a:gd name="connsiteX7" fmla="*/ 11731 w 76199"/>
              <a:gd name="connsiteY7" fmla="*/ 65287 h 76199"/>
              <a:gd name="connsiteX8" fmla="*/ 3867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72" y="76446"/>
                </a:moveTo>
                <a:cubicBezTo>
                  <a:pt x="48776" y="76446"/>
                  <a:pt x="58468" y="72432"/>
                  <a:pt x="65613" y="65287"/>
                </a:cubicBezTo>
                <a:cubicBezTo>
                  <a:pt x="72757" y="58142"/>
                  <a:pt x="76772" y="48450"/>
                  <a:pt x="76772" y="38346"/>
                </a:cubicBezTo>
                <a:cubicBezTo>
                  <a:pt x="76772" y="28242"/>
                  <a:pt x="72757" y="18550"/>
                  <a:pt x="65613" y="11405"/>
                </a:cubicBezTo>
                <a:cubicBezTo>
                  <a:pt x="58468" y="4261"/>
                  <a:pt x="48776" y="246"/>
                  <a:pt x="38672" y="246"/>
                </a:cubicBezTo>
                <a:cubicBezTo>
                  <a:pt x="28568" y="246"/>
                  <a:pt x="18876" y="4261"/>
                  <a:pt x="11731" y="11405"/>
                </a:cubicBezTo>
                <a:cubicBezTo>
                  <a:pt x="4586" y="18550"/>
                  <a:pt x="572" y="28242"/>
                  <a:pt x="572" y="38346"/>
                </a:cubicBezTo>
                <a:cubicBezTo>
                  <a:pt x="572" y="48450"/>
                  <a:pt x="4586" y="58142"/>
                  <a:pt x="11731" y="65287"/>
                </a:cubicBezTo>
                <a:cubicBezTo>
                  <a:pt x="18876" y="72432"/>
                  <a:pt x="28568" y="76446"/>
                  <a:pt x="38672"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3C7E69A1-0041-05F4-A301-ACE6748AA17B}"/>
              </a:ext>
            </a:extLst>
          </p:cNvPr>
          <p:cNvSpPr/>
          <p:nvPr/>
        </p:nvSpPr>
        <p:spPr>
          <a:xfrm>
            <a:off x="10050806" y="5652361"/>
            <a:ext cx="76199" cy="76199"/>
          </a:xfrm>
          <a:custGeom>
            <a:avLst/>
            <a:gdLst>
              <a:gd name="connsiteX0" fmla="*/ 38685 w 76199"/>
              <a:gd name="connsiteY0" fmla="*/ 76434 h 76199"/>
              <a:gd name="connsiteX1" fmla="*/ 65625 w 76199"/>
              <a:gd name="connsiteY1" fmla="*/ 65275 h 76199"/>
              <a:gd name="connsiteX2" fmla="*/ 76784 w 76199"/>
              <a:gd name="connsiteY2" fmla="*/ 38334 h 76199"/>
              <a:gd name="connsiteX3" fmla="*/ 65625 w 76199"/>
              <a:gd name="connsiteY3" fmla="*/ 11394 h 76199"/>
              <a:gd name="connsiteX4" fmla="*/ 38685 w 76199"/>
              <a:gd name="connsiteY4" fmla="*/ 234 h 76199"/>
              <a:gd name="connsiteX5" fmla="*/ 11744 w 76199"/>
              <a:gd name="connsiteY5" fmla="*/ 11394 h 76199"/>
              <a:gd name="connsiteX6" fmla="*/ 585 w 76199"/>
              <a:gd name="connsiteY6" fmla="*/ 38334 h 76199"/>
              <a:gd name="connsiteX7" fmla="*/ 11744 w 76199"/>
              <a:gd name="connsiteY7" fmla="*/ 65275 h 76199"/>
              <a:gd name="connsiteX8" fmla="*/ 38685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85" y="76434"/>
                </a:moveTo>
                <a:cubicBezTo>
                  <a:pt x="48789" y="76434"/>
                  <a:pt x="58480" y="72420"/>
                  <a:pt x="65625" y="65275"/>
                </a:cubicBezTo>
                <a:cubicBezTo>
                  <a:pt x="72770" y="58130"/>
                  <a:pt x="76784" y="48439"/>
                  <a:pt x="76784" y="38334"/>
                </a:cubicBezTo>
                <a:cubicBezTo>
                  <a:pt x="76784" y="28230"/>
                  <a:pt x="72770" y="18538"/>
                  <a:pt x="65625" y="11394"/>
                </a:cubicBezTo>
                <a:cubicBezTo>
                  <a:pt x="58480" y="4249"/>
                  <a:pt x="48789" y="234"/>
                  <a:pt x="38685" y="234"/>
                </a:cubicBezTo>
                <a:cubicBezTo>
                  <a:pt x="28580" y="234"/>
                  <a:pt x="18889" y="4249"/>
                  <a:pt x="11744" y="11394"/>
                </a:cubicBezTo>
                <a:cubicBezTo>
                  <a:pt x="4599" y="18538"/>
                  <a:pt x="585" y="28230"/>
                  <a:pt x="585" y="38334"/>
                </a:cubicBezTo>
                <a:cubicBezTo>
                  <a:pt x="585" y="48439"/>
                  <a:pt x="4599" y="58130"/>
                  <a:pt x="11744" y="65275"/>
                </a:cubicBezTo>
                <a:cubicBezTo>
                  <a:pt x="18889" y="72420"/>
                  <a:pt x="28580" y="76434"/>
                  <a:pt x="38685" y="76434"/>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FA31A63B-DF3F-92A9-9B31-9FD2D2F50417}"/>
              </a:ext>
            </a:extLst>
          </p:cNvPr>
          <p:cNvSpPr/>
          <p:nvPr/>
        </p:nvSpPr>
        <p:spPr>
          <a:xfrm>
            <a:off x="10211867" y="5802970"/>
            <a:ext cx="76199" cy="76199"/>
          </a:xfrm>
          <a:custGeom>
            <a:avLst/>
            <a:gdLst>
              <a:gd name="connsiteX0" fmla="*/ 38697 w 76199"/>
              <a:gd name="connsiteY0" fmla="*/ 76446 h 76199"/>
              <a:gd name="connsiteX1" fmla="*/ 65638 w 76199"/>
              <a:gd name="connsiteY1" fmla="*/ 65287 h 76199"/>
              <a:gd name="connsiteX2" fmla="*/ 76797 w 76199"/>
              <a:gd name="connsiteY2" fmla="*/ 38346 h 76199"/>
              <a:gd name="connsiteX3" fmla="*/ 65638 w 76199"/>
              <a:gd name="connsiteY3" fmla="*/ 11405 h 76199"/>
              <a:gd name="connsiteX4" fmla="*/ 38697 w 76199"/>
              <a:gd name="connsiteY4" fmla="*/ 246 h 76199"/>
              <a:gd name="connsiteX5" fmla="*/ 11756 w 76199"/>
              <a:gd name="connsiteY5" fmla="*/ 11405 h 76199"/>
              <a:gd name="connsiteX6" fmla="*/ 597 w 76199"/>
              <a:gd name="connsiteY6" fmla="*/ 38346 h 76199"/>
              <a:gd name="connsiteX7" fmla="*/ 11756 w 76199"/>
              <a:gd name="connsiteY7" fmla="*/ 65287 h 76199"/>
              <a:gd name="connsiteX8" fmla="*/ 3869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97" y="76446"/>
                </a:moveTo>
                <a:cubicBezTo>
                  <a:pt x="48801" y="76446"/>
                  <a:pt x="58493" y="72432"/>
                  <a:pt x="65638" y="65287"/>
                </a:cubicBezTo>
                <a:cubicBezTo>
                  <a:pt x="72783" y="58142"/>
                  <a:pt x="76797" y="48450"/>
                  <a:pt x="76797" y="38346"/>
                </a:cubicBezTo>
                <a:cubicBezTo>
                  <a:pt x="76797" y="28242"/>
                  <a:pt x="72783" y="18550"/>
                  <a:pt x="65638" y="11405"/>
                </a:cubicBezTo>
                <a:cubicBezTo>
                  <a:pt x="58493" y="4261"/>
                  <a:pt x="48801" y="246"/>
                  <a:pt x="38697" y="246"/>
                </a:cubicBezTo>
                <a:cubicBezTo>
                  <a:pt x="28593" y="246"/>
                  <a:pt x="18901" y="4261"/>
                  <a:pt x="11756" y="11405"/>
                </a:cubicBezTo>
                <a:cubicBezTo>
                  <a:pt x="4612" y="18550"/>
                  <a:pt x="597" y="28242"/>
                  <a:pt x="597" y="38346"/>
                </a:cubicBezTo>
                <a:cubicBezTo>
                  <a:pt x="597" y="48450"/>
                  <a:pt x="4612" y="58142"/>
                  <a:pt x="11756" y="65287"/>
                </a:cubicBezTo>
                <a:cubicBezTo>
                  <a:pt x="18901" y="72432"/>
                  <a:pt x="28593" y="76446"/>
                  <a:pt x="38697"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593A4A58-2B17-3D02-8526-114901342719}"/>
              </a:ext>
            </a:extLst>
          </p:cNvPr>
          <p:cNvSpPr/>
          <p:nvPr/>
        </p:nvSpPr>
        <p:spPr>
          <a:xfrm>
            <a:off x="10372928" y="5668210"/>
            <a:ext cx="76199" cy="76199"/>
          </a:xfrm>
          <a:custGeom>
            <a:avLst/>
            <a:gdLst>
              <a:gd name="connsiteX0" fmla="*/ 38710 w 76199"/>
              <a:gd name="connsiteY0" fmla="*/ 76436 h 76199"/>
              <a:gd name="connsiteX1" fmla="*/ 65651 w 76199"/>
              <a:gd name="connsiteY1" fmla="*/ 65276 h 76199"/>
              <a:gd name="connsiteX2" fmla="*/ 76810 w 76199"/>
              <a:gd name="connsiteY2" fmla="*/ 38336 h 76199"/>
              <a:gd name="connsiteX3" fmla="*/ 65651 w 76199"/>
              <a:gd name="connsiteY3" fmla="*/ 11395 h 76199"/>
              <a:gd name="connsiteX4" fmla="*/ 38710 w 76199"/>
              <a:gd name="connsiteY4" fmla="*/ 236 h 76199"/>
              <a:gd name="connsiteX5" fmla="*/ 11769 w 76199"/>
              <a:gd name="connsiteY5" fmla="*/ 11395 h 76199"/>
              <a:gd name="connsiteX6" fmla="*/ 610 w 76199"/>
              <a:gd name="connsiteY6" fmla="*/ 38336 h 76199"/>
              <a:gd name="connsiteX7" fmla="*/ 11769 w 76199"/>
              <a:gd name="connsiteY7" fmla="*/ 65276 h 76199"/>
              <a:gd name="connsiteX8" fmla="*/ 38710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10" y="76436"/>
                </a:moveTo>
                <a:cubicBezTo>
                  <a:pt x="48814" y="76436"/>
                  <a:pt x="58506" y="72421"/>
                  <a:pt x="65651" y="65276"/>
                </a:cubicBezTo>
                <a:cubicBezTo>
                  <a:pt x="72795" y="58132"/>
                  <a:pt x="76810" y="48440"/>
                  <a:pt x="76810" y="38336"/>
                </a:cubicBezTo>
                <a:cubicBezTo>
                  <a:pt x="76810" y="28231"/>
                  <a:pt x="72795" y="18540"/>
                  <a:pt x="65651" y="11395"/>
                </a:cubicBezTo>
                <a:cubicBezTo>
                  <a:pt x="58506" y="4250"/>
                  <a:pt x="48814" y="236"/>
                  <a:pt x="38710" y="236"/>
                </a:cubicBezTo>
                <a:cubicBezTo>
                  <a:pt x="28606" y="236"/>
                  <a:pt x="18914" y="4250"/>
                  <a:pt x="11769" y="11395"/>
                </a:cubicBezTo>
                <a:cubicBezTo>
                  <a:pt x="4624" y="18540"/>
                  <a:pt x="610" y="28231"/>
                  <a:pt x="610" y="38336"/>
                </a:cubicBezTo>
                <a:cubicBezTo>
                  <a:pt x="610" y="48440"/>
                  <a:pt x="4624" y="58132"/>
                  <a:pt x="11769" y="65276"/>
                </a:cubicBezTo>
                <a:cubicBezTo>
                  <a:pt x="18914" y="72421"/>
                  <a:pt x="28606" y="76436"/>
                  <a:pt x="38710" y="7643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F0844172-4B68-BC41-DC3E-187C86E159CF}"/>
              </a:ext>
            </a:extLst>
          </p:cNvPr>
          <p:cNvSpPr/>
          <p:nvPr/>
        </p:nvSpPr>
        <p:spPr>
          <a:xfrm>
            <a:off x="10533977" y="5802970"/>
            <a:ext cx="76199" cy="76199"/>
          </a:xfrm>
          <a:custGeom>
            <a:avLst/>
            <a:gdLst>
              <a:gd name="connsiteX0" fmla="*/ 38723 w 76199"/>
              <a:gd name="connsiteY0" fmla="*/ 76446 h 76199"/>
              <a:gd name="connsiteX1" fmla="*/ 65663 w 76199"/>
              <a:gd name="connsiteY1" fmla="*/ 65287 h 76199"/>
              <a:gd name="connsiteX2" fmla="*/ 76822 w 76199"/>
              <a:gd name="connsiteY2" fmla="*/ 38346 h 76199"/>
              <a:gd name="connsiteX3" fmla="*/ 65663 w 76199"/>
              <a:gd name="connsiteY3" fmla="*/ 11405 h 76199"/>
              <a:gd name="connsiteX4" fmla="*/ 38723 w 76199"/>
              <a:gd name="connsiteY4" fmla="*/ 246 h 76199"/>
              <a:gd name="connsiteX5" fmla="*/ 11782 w 76199"/>
              <a:gd name="connsiteY5" fmla="*/ 11405 h 76199"/>
              <a:gd name="connsiteX6" fmla="*/ 623 w 76199"/>
              <a:gd name="connsiteY6" fmla="*/ 38346 h 76199"/>
              <a:gd name="connsiteX7" fmla="*/ 11782 w 76199"/>
              <a:gd name="connsiteY7" fmla="*/ 65287 h 76199"/>
              <a:gd name="connsiteX8" fmla="*/ 3872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23" y="76446"/>
                </a:moveTo>
                <a:cubicBezTo>
                  <a:pt x="48827" y="76446"/>
                  <a:pt x="58519" y="72432"/>
                  <a:pt x="65663" y="65287"/>
                </a:cubicBezTo>
                <a:cubicBezTo>
                  <a:pt x="72808" y="58142"/>
                  <a:pt x="76822" y="48450"/>
                  <a:pt x="76822" y="38346"/>
                </a:cubicBezTo>
                <a:cubicBezTo>
                  <a:pt x="76822" y="28242"/>
                  <a:pt x="72808" y="18550"/>
                  <a:pt x="65663" y="11405"/>
                </a:cubicBezTo>
                <a:cubicBezTo>
                  <a:pt x="58519" y="4261"/>
                  <a:pt x="48827" y="246"/>
                  <a:pt x="38723" y="246"/>
                </a:cubicBezTo>
                <a:cubicBezTo>
                  <a:pt x="28618" y="246"/>
                  <a:pt x="18927" y="4261"/>
                  <a:pt x="11782" y="11405"/>
                </a:cubicBezTo>
                <a:cubicBezTo>
                  <a:pt x="4637" y="18550"/>
                  <a:pt x="623" y="28242"/>
                  <a:pt x="623" y="38346"/>
                </a:cubicBezTo>
                <a:cubicBezTo>
                  <a:pt x="623" y="48450"/>
                  <a:pt x="4637" y="58142"/>
                  <a:pt x="11782" y="65287"/>
                </a:cubicBezTo>
                <a:cubicBezTo>
                  <a:pt x="18927" y="72432"/>
                  <a:pt x="28618" y="76446"/>
                  <a:pt x="38723"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0B13343F-A73F-3013-D81D-8BB617D2D806}"/>
              </a:ext>
            </a:extLst>
          </p:cNvPr>
          <p:cNvSpPr/>
          <p:nvPr/>
        </p:nvSpPr>
        <p:spPr>
          <a:xfrm>
            <a:off x="6957244" y="315273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608" name="TextBox 607">
                <a:extLst>
                  <a:ext uri="{FF2B5EF4-FFF2-40B4-BE49-F238E27FC236}">
                    <a16:creationId xmlns:a16="http://schemas.microsoft.com/office/drawing/2014/main" id="{056AEB14-FACE-CAAC-2952-57696981C478}"/>
                  </a:ext>
                </a:extLst>
              </p:cNvPr>
              <p:cNvSpPr txBox="1"/>
              <p:nvPr/>
            </p:nvSpPr>
            <p:spPr>
              <a:xfrm>
                <a:off x="7651468" y="6176793"/>
                <a:ext cx="2920608" cy="400110"/>
              </a:xfrm>
              <a:prstGeom prst="rect">
                <a:avLst/>
              </a:prstGeom>
              <a:noFill/>
            </p:spPr>
            <p:txBody>
              <a:bodyPr wrap="none" rtlCol="0">
                <a:spAutoFit/>
              </a:bodyPr>
              <a:lstStyle/>
              <a:p>
                <a:r>
                  <a:rPr lang="en-US" sz="2000" dirty="0"/>
                  <a:t>Frequency </a:t>
                </a:r>
                <a14:m>
                  <m:oMath xmlns:m="http://schemas.openxmlformats.org/officeDocument/2006/math">
                    <m:r>
                      <a:rPr lang="de-DE" sz="2000" b="0" i="1" smtClean="0">
                        <a:latin typeface="Cambria Math" panose="02040503050406030204" pitchFamily="18" charset="0"/>
                      </a:rPr>
                      <m:t>𝑓</m:t>
                    </m:r>
                  </m:oMath>
                </a14:m>
                <a:r>
                  <a:rPr lang="en-US" sz="2000" dirty="0"/>
                  <a:t> in terms of </a:t>
                </a:r>
                <a14:m>
                  <m:oMath xmlns:m="http://schemas.openxmlformats.org/officeDocument/2006/math">
                    <m:r>
                      <a:rPr lang="de-DE" sz="2000" b="0" i="1" smtClean="0">
                        <a:latin typeface="Cambria Math" panose="02040503050406030204" pitchFamily="18" charset="0"/>
                      </a:rPr>
                      <m:t>𝑛</m:t>
                    </m:r>
                  </m:oMath>
                </a14:m>
                <a:endParaRPr lang="en-US" sz="2000" dirty="0"/>
              </a:p>
            </p:txBody>
          </p:sp>
        </mc:Choice>
        <mc:Fallback xmlns="">
          <p:sp>
            <p:nvSpPr>
              <p:cNvPr id="608" name="TextBox 607">
                <a:extLst>
                  <a:ext uri="{FF2B5EF4-FFF2-40B4-BE49-F238E27FC236}">
                    <a16:creationId xmlns:a16="http://schemas.microsoft.com/office/drawing/2014/main" id="{056AEB14-FACE-CAAC-2952-57696981C478}"/>
                  </a:ext>
                </a:extLst>
              </p:cNvPr>
              <p:cNvSpPr txBox="1">
                <a:spLocks noRot="1" noChangeAspect="1" noMove="1" noResize="1" noEditPoints="1" noAdjustHandles="1" noChangeArrowheads="1" noChangeShapeType="1" noTextEdit="1"/>
              </p:cNvSpPr>
              <p:nvPr/>
            </p:nvSpPr>
            <p:spPr>
              <a:xfrm>
                <a:off x="7651468" y="6176793"/>
                <a:ext cx="2920608" cy="400110"/>
              </a:xfrm>
              <a:prstGeom prst="rect">
                <a:avLst/>
              </a:prstGeom>
              <a:blipFill>
                <a:blip r:embed="rId9"/>
                <a:stretch>
                  <a:fillRect l="-2088"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9" name="TextBox 608">
                <a:extLst>
                  <a:ext uri="{FF2B5EF4-FFF2-40B4-BE49-F238E27FC236}">
                    <a16:creationId xmlns:a16="http://schemas.microsoft.com/office/drawing/2014/main" id="{027074F0-69D3-CFC8-D56E-7606DFEAAECF}"/>
                  </a:ext>
                </a:extLst>
              </p:cNvPr>
              <p:cNvSpPr txBox="1"/>
              <p:nvPr/>
            </p:nvSpPr>
            <p:spPr>
              <a:xfrm rot="16200000">
                <a:off x="5576932" y="4373198"/>
                <a:ext cx="1511504" cy="400110"/>
              </a:xfrm>
              <a:prstGeom prst="rect">
                <a:avLst/>
              </a:prstGeom>
              <a:noFill/>
            </p:spPr>
            <p:txBody>
              <a:bodyPr wrap="none" rtlCol="0">
                <a:spAutoFit/>
              </a:bodyPr>
              <a:lstStyle/>
              <a:p>
                <a:r>
                  <a:rPr lang="en-US" sz="2000" dirty="0"/>
                  <a:t>Magnitude </a:t>
                </a:r>
                <a14:m>
                  <m:oMath xmlns:m="http://schemas.openxmlformats.org/officeDocument/2006/math">
                    <m:r>
                      <a:rPr lang="de-DE" sz="2000" b="0" i="1" smtClean="0">
                        <a:latin typeface="Cambria Math" panose="02040503050406030204" pitchFamily="18" charset="0"/>
                      </a:rPr>
                      <m:t>𝑧</m:t>
                    </m:r>
                  </m:oMath>
                </a14:m>
                <a:endParaRPr lang="en-US" sz="2000" dirty="0"/>
              </a:p>
            </p:txBody>
          </p:sp>
        </mc:Choice>
        <mc:Fallback xmlns="">
          <p:sp>
            <p:nvSpPr>
              <p:cNvPr id="609" name="TextBox 608">
                <a:extLst>
                  <a:ext uri="{FF2B5EF4-FFF2-40B4-BE49-F238E27FC236}">
                    <a16:creationId xmlns:a16="http://schemas.microsoft.com/office/drawing/2014/main" id="{027074F0-69D3-CFC8-D56E-7606DFEAAECF}"/>
                  </a:ext>
                </a:extLst>
              </p:cNvPr>
              <p:cNvSpPr txBox="1">
                <a:spLocks noRot="1" noChangeAspect="1" noMove="1" noResize="1" noEditPoints="1" noAdjustHandles="1" noChangeArrowheads="1" noChangeShapeType="1" noTextEdit="1"/>
              </p:cNvSpPr>
              <p:nvPr/>
            </p:nvSpPr>
            <p:spPr>
              <a:xfrm rot="16200000">
                <a:off x="5576932" y="4373198"/>
                <a:ext cx="1511504" cy="400110"/>
              </a:xfrm>
              <a:prstGeom prst="rect">
                <a:avLst/>
              </a:prstGeom>
              <a:blipFill>
                <a:blip r:embed="rId10"/>
                <a:stretch>
                  <a:fillRect l="-7576" r="-25758" b="-4435"/>
                </a:stretch>
              </a:blipFill>
            </p:spPr>
            <p:txBody>
              <a:bodyPr/>
              <a:lstStyle/>
              <a:p>
                <a:r>
                  <a:rPr lang="en-US">
                    <a:noFill/>
                  </a:rPr>
                  <a:t> </a:t>
                </a:r>
              </a:p>
            </p:txBody>
          </p:sp>
        </mc:Fallback>
      </mc:AlternateContent>
      <p:sp>
        <p:nvSpPr>
          <p:cNvPr id="2818" name="Freeform: Shape 2817">
            <a:extLst>
              <a:ext uri="{FF2B5EF4-FFF2-40B4-BE49-F238E27FC236}">
                <a16:creationId xmlns:a16="http://schemas.microsoft.com/office/drawing/2014/main" id="{0C926478-69DE-64E3-A0E5-040F2707079C}"/>
              </a:ext>
            </a:extLst>
          </p:cNvPr>
          <p:cNvSpPr/>
          <p:nvPr/>
        </p:nvSpPr>
        <p:spPr>
          <a:xfrm rot="5400000">
            <a:off x="8921184" y="4009732"/>
            <a:ext cx="45719" cy="3965135"/>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p:sp>
        <p:nvSpPr>
          <p:cNvPr id="610" name="TextBox 609">
            <a:extLst>
              <a:ext uri="{FF2B5EF4-FFF2-40B4-BE49-F238E27FC236}">
                <a16:creationId xmlns:a16="http://schemas.microsoft.com/office/drawing/2014/main" id="{C3EB9F2A-38E2-2705-A59A-1EADC0B72707}"/>
              </a:ext>
            </a:extLst>
          </p:cNvPr>
          <p:cNvSpPr txBox="1"/>
          <p:nvPr/>
        </p:nvSpPr>
        <p:spPr>
          <a:xfrm>
            <a:off x="7082661" y="2822536"/>
            <a:ext cx="4427302" cy="400110"/>
          </a:xfrm>
          <a:prstGeom prst="rect">
            <a:avLst/>
          </a:prstGeom>
          <a:noFill/>
        </p:spPr>
        <p:txBody>
          <a:bodyPr wrap="none" rtlCol="0">
            <a:spAutoFit/>
          </a:bodyPr>
          <a:lstStyle/>
          <a:p>
            <a:r>
              <a:rPr lang="en-US" sz="2000" dirty="0"/>
              <a:t>How much are frequencies represented?</a:t>
            </a:r>
          </a:p>
        </p:txBody>
      </p:sp>
      <p:sp>
        <p:nvSpPr>
          <p:cNvPr id="2819" name="Rectangle: Rounded Corners 2818">
            <a:extLst>
              <a:ext uri="{FF2B5EF4-FFF2-40B4-BE49-F238E27FC236}">
                <a16:creationId xmlns:a16="http://schemas.microsoft.com/office/drawing/2014/main" id="{65867BF3-1E76-C3EF-357D-681666AF5783}"/>
              </a:ext>
            </a:extLst>
          </p:cNvPr>
          <p:cNvSpPr/>
          <p:nvPr/>
        </p:nvSpPr>
        <p:spPr>
          <a:xfrm>
            <a:off x="8118097" y="5130800"/>
            <a:ext cx="2612247" cy="791555"/>
          </a:xfrm>
          <a:prstGeom prst="roundRect">
            <a:avLst>
              <a:gd name="adj" fmla="val 4109"/>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28E815-751F-8023-2CF4-5C68FF10CFB4}"/>
              </a:ext>
            </a:extLst>
          </p:cNvPr>
          <p:cNvSpPr txBox="1"/>
          <p:nvPr/>
        </p:nvSpPr>
        <p:spPr>
          <a:xfrm>
            <a:off x="7765853" y="4179484"/>
            <a:ext cx="1738489" cy="369332"/>
          </a:xfrm>
          <a:prstGeom prst="rect">
            <a:avLst/>
          </a:prstGeom>
          <a:noFill/>
        </p:spPr>
        <p:txBody>
          <a:bodyPr wrap="none" rtlCol="0">
            <a:spAutoFit/>
          </a:bodyPr>
          <a:lstStyle/>
          <a:p>
            <a:r>
              <a:rPr lang="en-US" dirty="0"/>
              <a:t>cutoff frequency</a:t>
            </a:r>
          </a:p>
        </p:txBody>
      </p:sp>
      <p:cxnSp>
        <p:nvCxnSpPr>
          <p:cNvPr id="21" name="Straight Arrow Connector 20">
            <a:extLst>
              <a:ext uri="{FF2B5EF4-FFF2-40B4-BE49-F238E27FC236}">
                <a16:creationId xmlns:a16="http://schemas.microsoft.com/office/drawing/2014/main" id="{68DDEA53-38F5-B047-22C0-6F8C4AC39C2C}"/>
              </a:ext>
            </a:extLst>
          </p:cNvPr>
          <p:cNvCxnSpPr>
            <a:cxnSpLocks/>
          </p:cNvCxnSpPr>
          <p:nvPr/>
        </p:nvCxnSpPr>
        <p:spPr>
          <a:xfrm>
            <a:off x="8069707" y="4531549"/>
            <a:ext cx="0" cy="1640027"/>
          </a:xfrm>
          <a:prstGeom prst="straightConnector1">
            <a:avLst/>
          </a:prstGeom>
          <a:ln w="1587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3015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19"/>
                                        </p:tgtEl>
                                        <p:attrNameLst>
                                          <p:attrName>style.visibility</p:attrName>
                                        </p:attrNameLst>
                                      </p:cBhvr>
                                      <p:to>
                                        <p:strVal val="visible"/>
                                      </p:to>
                                    </p:set>
                                    <p:animEffect transition="in" filter="fade">
                                      <p:cBhvr>
                                        <p:cTn id="13" dur="500"/>
                                        <p:tgtEl>
                                          <p:spTgt spid="2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9" grpId="0" animBg="1"/>
      <p:bldP spid="1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Low-pass filter </a:t>
            </a:r>
            <a:r>
              <a:rPr lang="en-US" sz="2400" dirty="0"/>
              <a:t>(only let low frequencies pass)</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grpSp>
        <p:nvGrpSpPr>
          <p:cNvPr id="29" name="Group 28">
            <a:extLst>
              <a:ext uri="{FF2B5EF4-FFF2-40B4-BE49-F238E27FC236}">
                <a16:creationId xmlns:a16="http://schemas.microsoft.com/office/drawing/2014/main" id="{75C293A5-F6E0-D8C7-BDD6-88C7CD3CB9B0}"/>
              </a:ext>
            </a:extLst>
          </p:cNvPr>
          <p:cNvGrpSpPr/>
          <p:nvPr/>
        </p:nvGrpSpPr>
        <p:grpSpPr>
          <a:xfrm>
            <a:off x="7700172" y="1354696"/>
            <a:ext cx="2445367" cy="1371605"/>
            <a:chOff x="7607808" y="2770746"/>
            <a:chExt cx="2445367" cy="1371605"/>
          </a:xfrm>
        </p:grpSpPr>
        <p:sp>
          <p:nvSpPr>
            <p:cNvPr id="9" name="Rectangle: Rounded Corners 8">
              <a:extLst>
                <a:ext uri="{FF2B5EF4-FFF2-40B4-BE49-F238E27FC236}">
                  <a16:creationId xmlns:a16="http://schemas.microsoft.com/office/drawing/2014/main" id="{48A5C28F-8845-439C-A1F5-8E3A06F8BB8E}"/>
                </a:ext>
              </a:extLst>
            </p:cNvPr>
            <p:cNvSpPr/>
            <p:nvPr/>
          </p:nvSpPr>
          <p:spPr>
            <a:xfrm>
              <a:off x="7607808" y="2770746"/>
              <a:ext cx="2445367" cy="1371605"/>
            </a:xfrm>
            <a:prstGeom prst="roundRect">
              <a:avLst>
                <a:gd name="adj" fmla="val 5016"/>
              </a:avLst>
            </a:prstGeom>
            <a:solidFill>
              <a:schemeClr val="accent5">
                <a:lumMod val="50000"/>
              </a:schemeClr>
            </a:solidFill>
            <a:ln w="1905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1A306D9-5584-DE20-4998-4BB18CE5C19F}"/>
                </a:ext>
              </a:extLst>
            </p:cNvPr>
            <p:cNvSpPr txBox="1"/>
            <p:nvPr/>
          </p:nvSpPr>
          <p:spPr>
            <a:xfrm>
              <a:off x="7753487" y="2856383"/>
              <a:ext cx="2154007" cy="1200329"/>
            </a:xfrm>
            <a:prstGeom prst="rect">
              <a:avLst/>
            </a:prstGeom>
            <a:noFill/>
          </p:spPr>
          <p:txBody>
            <a:bodyPr wrap="square" rtlCol="0">
              <a:spAutoFit/>
            </a:bodyPr>
            <a:lstStyle/>
            <a:p>
              <a:pPr algn="ctr"/>
              <a:r>
                <a:rPr lang="en-US" sz="3600" b="1" dirty="0"/>
                <a:t>frequency</a:t>
              </a:r>
              <a:br>
                <a:rPr lang="en-US" sz="3600" b="1" dirty="0"/>
              </a:br>
              <a:r>
                <a:rPr lang="en-US" sz="3600" b="1" dirty="0"/>
                <a:t>domain</a:t>
              </a:r>
              <a:endParaRPr lang="en-US" b="1" dirty="0"/>
            </a:p>
          </p:txBody>
        </p:sp>
      </p:grpSp>
      <p:cxnSp>
        <p:nvCxnSpPr>
          <p:cNvPr id="12" name="Straight Arrow Connector 11">
            <a:extLst>
              <a:ext uri="{FF2B5EF4-FFF2-40B4-BE49-F238E27FC236}">
                <a16:creationId xmlns:a16="http://schemas.microsoft.com/office/drawing/2014/main" id="{A735657E-D2A9-CBFF-5E1F-5B92EE2F1D1D}"/>
              </a:ext>
            </a:extLst>
          </p:cNvPr>
          <p:cNvCxnSpPr>
            <a:cxnSpLocks/>
          </p:cNvCxnSpPr>
          <p:nvPr/>
        </p:nvCxnSpPr>
        <p:spPr>
          <a:xfrm>
            <a:off x="5263325" y="1830072"/>
            <a:ext cx="1574510" cy="0"/>
          </a:xfrm>
          <a:prstGeom prst="straightConnector1">
            <a:avLst/>
          </a:prstGeom>
          <a:ln w="31750" cap="rnd">
            <a:round/>
            <a:tailEnd type="triangle" w="lg" len="lg"/>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FDE0901E-C62D-72FC-4F60-6D3423E9524D}"/>
              </a:ext>
            </a:extLst>
          </p:cNvPr>
          <p:cNvCxnSpPr>
            <a:cxnSpLocks/>
          </p:cNvCxnSpPr>
          <p:nvPr/>
        </p:nvCxnSpPr>
        <p:spPr>
          <a:xfrm rot="10800000">
            <a:off x="5263325" y="2138357"/>
            <a:ext cx="1574510" cy="0"/>
          </a:xfrm>
          <a:prstGeom prst="straightConnector1">
            <a:avLst/>
          </a:prstGeom>
          <a:ln w="31750" cap="rnd">
            <a:round/>
            <a:tailEnd type="triangle" w="lg" len="lg"/>
          </a:ln>
        </p:spPr>
        <p:style>
          <a:lnRef idx="1">
            <a:schemeClr val="accent5"/>
          </a:lnRef>
          <a:fillRef idx="0">
            <a:schemeClr val="accent5"/>
          </a:fillRef>
          <a:effectRef idx="0">
            <a:schemeClr val="accent5"/>
          </a:effectRef>
          <a:fontRef idx="minor">
            <a:schemeClr val="tx1"/>
          </a:fontRef>
        </p:style>
      </p:cxnSp>
      <p:sp>
        <p:nvSpPr>
          <p:cNvPr id="15" name="TextBox 14">
            <a:extLst>
              <a:ext uri="{FF2B5EF4-FFF2-40B4-BE49-F238E27FC236}">
                <a16:creationId xmlns:a16="http://schemas.microsoft.com/office/drawing/2014/main" id="{CF98E5B4-1366-183B-B5CF-1DF93537CE2A}"/>
              </a:ext>
            </a:extLst>
          </p:cNvPr>
          <p:cNvSpPr txBox="1"/>
          <p:nvPr/>
        </p:nvSpPr>
        <p:spPr>
          <a:xfrm>
            <a:off x="5780879" y="1291718"/>
            <a:ext cx="665567" cy="461665"/>
          </a:xfrm>
          <a:prstGeom prst="rect">
            <a:avLst/>
          </a:prstGeom>
          <a:noFill/>
        </p:spPr>
        <p:txBody>
          <a:bodyPr wrap="none" rtlCol="0">
            <a:spAutoFit/>
          </a:bodyPr>
          <a:lstStyle/>
          <a:p>
            <a:r>
              <a:rPr lang="en-US" sz="2400" dirty="0">
                <a:solidFill>
                  <a:schemeClr val="accent5"/>
                </a:solidFill>
              </a:rPr>
              <a:t>DFT</a:t>
            </a:r>
          </a:p>
        </p:txBody>
      </p:sp>
      <p:sp>
        <p:nvSpPr>
          <p:cNvPr id="16" name="TextBox 15">
            <a:extLst>
              <a:ext uri="{FF2B5EF4-FFF2-40B4-BE49-F238E27FC236}">
                <a16:creationId xmlns:a16="http://schemas.microsoft.com/office/drawing/2014/main" id="{D494B6D4-6FD4-FD19-3C8B-1F15BA60DBDE}"/>
              </a:ext>
            </a:extLst>
          </p:cNvPr>
          <p:cNvSpPr txBox="1"/>
          <p:nvPr/>
        </p:nvSpPr>
        <p:spPr>
          <a:xfrm>
            <a:off x="5724744" y="2178997"/>
            <a:ext cx="742511" cy="461665"/>
          </a:xfrm>
          <a:prstGeom prst="rect">
            <a:avLst/>
          </a:prstGeom>
          <a:noFill/>
        </p:spPr>
        <p:txBody>
          <a:bodyPr wrap="none" rtlCol="0">
            <a:spAutoFit/>
          </a:bodyPr>
          <a:lstStyle/>
          <a:p>
            <a:r>
              <a:rPr lang="en-US" sz="2400" dirty="0">
                <a:solidFill>
                  <a:schemeClr val="accent5"/>
                </a:solidFill>
              </a:rPr>
              <a:t>IDFT</a:t>
            </a:r>
          </a:p>
        </p:txBody>
      </p:sp>
      <p:grpSp>
        <p:nvGrpSpPr>
          <p:cNvPr id="30" name="Group 29">
            <a:extLst>
              <a:ext uri="{FF2B5EF4-FFF2-40B4-BE49-F238E27FC236}">
                <a16:creationId xmlns:a16="http://schemas.microsoft.com/office/drawing/2014/main" id="{17B5E429-C29C-B1AD-CCDD-1D8DE6CE4F50}"/>
              </a:ext>
            </a:extLst>
          </p:cNvPr>
          <p:cNvGrpSpPr/>
          <p:nvPr/>
        </p:nvGrpSpPr>
        <p:grpSpPr>
          <a:xfrm>
            <a:off x="2046461" y="1354694"/>
            <a:ext cx="2445367" cy="1371605"/>
            <a:chOff x="7607808" y="2770746"/>
            <a:chExt cx="2445367" cy="1371605"/>
          </a:xfrm>
        </p:grpSpPr>
        <p:sp>
          <p:nvSpPr>
            <p:cNvPr id="31" name="Rectangle: Rounded Corners 30">
              <a:extLst>
                <a:ext uri="{FF2B5EF4-FFF2-40B4-BE49-F238E27FC236}">
                  <a16:creationId xmlns:a16="http://schemas.microsoft.com/office/drawing/2014/main" id="{9EEFCD6A-3800-80A5-BDE4-F56AA82E1FA2}"/>
                </a:ext>
              </a:extLst>
            </p:cNvPr>
            <p:cNvSpPr/>
            <p:nvPr/>
          </p:nvSpPr>
          <p:spPr>
            <a:xfrm>
              <a:off x="7607808" y="2770746"/>
              <a:ext cx="2445367" cy="1371605"/>
            </a:xfrm>
            <a:prstGeom prst="roundRect">
              <a:avLst>
                <a:gd name="adj" fmla="val 5016"/>
              </a:avLst>
            </a:prstGeom>
            <a:solidFill>
              <a:schemeClr val="accent5">
                <a:lumMod val="50000"/>
              </a:schemeClr>
            </a:solidFill>
            <a:ln w="1905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DAB106C5-6AE3-2E83-1D42-628001045C75}"/>
                </a:ext>
              </a:extLst>
            </p:cNvPr>
            <p:cNvSpPr txBox="1"/>
            <p:nvPr/>
          </p:nvSpPr>
          <p:spPr>
            <a:xfrm>
              <a:off x="7753487" y="2856383"/>
              <a:ext cx="2154007" cy="1200329"/>
            </a:xfrm>
            <a:prstGeom prst="rect">
              <a:avLst/>
            </a:prstGeom>
            <a:noFill/>
          </p:spPr>
          <p:txBody>
            <a:bodyPr wrap="square" rtlCol="0">
              <a:spAutoFit/>
            </a:bodyPr>
            <a:lstStyle/>
            <a:p>
              <a:pPr algn="ctr"/>
              <a:r>
                <a:rPr lang="en-US" sz="3600" b="1" dirty="0"/>
                <a:t>time</a:t>
              </a:r>
              <a:br>
                <a:rPr lang="en-US" sz="3600" b="1" dirty="0"/>
              </a:br>
              <a:r>
                <a:rPr lang="en-US" sz="3600" b="1" dirty="0"/>
                <a:t>domain</a:t>
              </a:r>
              <a:endParaRPr lang="en-US" b="1" dirty="0"/>
            </a:p>
          </p:txBody>
        </p:sp>
      </p:grpSp>
      <p:cxnSp>
        <p:nvCxnSpPr>
          <p:cNvPr id="2" name="Straight Arrow Connector 1">
            <a:extLst>
              <a:ext uri="{FF2B5EF4-FFF2-40B4-BE49-F238E27FC236}">
                <a16:creationId xmlns:a16="http://schemas.microsoft.com/office/drawing/2014/main" id="{95675114-BA4C-6E90-8580-2A0D2AAD88D9}"/>
              </a:ext>
            </a:extLst>
          </p:cNvPr>
          <p:cNvCxnSpPr>
            <a:cxnSpLocks/>
          </p:cNvCxnSpPr>
          <p:nvPr/>
        </p:nvCxnSpPr>
        <p:spPr>
          <a:xfrm>
            <a:off x="2475560" y="4538896"/>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909CC76-7C98-185B-0D70-62AE7D6DEEAD}"/>
              </a:ext>
            </a:extLst>
          </p:cNvPr>
          <p:cNvCxnSpPr>
            <a:cxnSpLocks/>
          </p:cNvCxnSpPr>
          <p:nvPr/>
        </p:nvCxnSpPr>
        <p:spPr>
          <a:xfrm flipV="1">
            <a:off x="2475560" y="3617149"/>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275FC8B-7204-F29A-1EC6-B9DABACBFBD6}"/>
              </a:ext>
            </a:extLst>
          </p:cNvPr>
          <p:cNvCxnSpPr>
            <a:cxnSpLocks/>
          </p:cNvCxnSpPr>
          <p:nvPr/>
        </p:nvCxnSpPr>
        <p:spPr>
          <a:xfrm flipV="1">
            <a:off x="3303177" y="3877898"/>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0E26030-6783-A28C-D24F-80F7700C599F}"/>
              </a:ext>
            </a:extLst>
          </p:cNvPr>
          <p:cNvCxnSpPr>
            <a:cxnSpLocks/>
          </p:cNvCxnSpPr>
          <p:nvPr/>
        </p:nvCxnSpPr>
        <p:spPr>
          <a:xfrm>
            <a:off x="2475560" y="387789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D9356F-24E9-2791-4475-5C4F574E8C74}"/>
              </a:ext>
            </a:extLst>
          </p:cNvPr>
          <p:cNvCxnSpPr>
            <a:cxnSpLocks/>
          </p:cNvCxnSpPr>
          <p:nvPr/>
        </p:nvCxnSpPr>
        <p:spPr>
          <a:xfrm>
            <a:off x="3303177" y="5199894"/>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E183F14-877B-E746-C79C-72FFB5E46B08}"/>
                  </a:ext>
                </a:extLst>
              </p:cNvPr>
              <p:cNvSpPr txBox="1"/>
              <p:nvPr/>
            </p:nvSpPr>
            <p:spPr>
              <a:xfrm>
                <a:off x="3965658" y="4082923"/>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8" name="TextBox 7">
                <a:extLst>
                  <a:ext uri="{FF2B5EF4-FFF2-40B4-BE49-F238E27FC236}">
                    <a16:creationId xmlns:a16="http://schemas.microsoft.com/office/drawing/2014/main" id="{CE183F14-877B-E746-C79C-72FFB5E46B08}"/>
                  </a:ext>
                </a:extLst>
              </p:cNvPr>
              <p:cNvSpPr txBox="1">
                <a:spLocks noRot="1" noChangeAspect="1" noMove="1" noResize="1" noEditPoints="1" noAdjustHandles="1" noChangeArrowheads="1" noChangeShapeType="1" noTextEdit="1"/>
              </p:cNvSpPr>
              <p:nvPr/>
            </p:nvSpPr>
            <p:spPr>
              <a:xfrm>
                <a:off x="3965658" y="4082923"/>
                <a:ext cx="380489" cy="369332"/>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B4D4ADC-A65A-223B-8856-81FBA9C8044B}"/>
              </a:ext>
            </a:extLst>
          </p:cNvPr>
          <p:cNvCxnSpPr>
            <a:cxnSpLocks/>
          </p:cNvCxnSpPr>
          <p:nvPr/>
        </p:nvCxnSpPr>
        <p:spPr>
          <a:xfrm flipV="1">
            <a:off x="4129735" y="4453171"/>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E57B373-5A6B-7260-42A0-7BEEB146873C}"/>
                  </a:ext>
                </a:extLst>
              </p:cNvPr>
              <p:cNvSpPr txBox="1"/>
              <p:nvPr/>
            </p:nvSpPr>
            <p:spPr>
              <a:xfrm>
                <a:off x="2076246" y="4346883"/>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9E57B373-5A6B-7260-42A0-7BEEB146873C}"/>
                  </a:ext>
                </a:extLst>
              </p:cNvPr>
              <p:cNvSpPr txBox="1">
                <a:spLocks noRot="1" noChangeAspect="1" noMove="1" noResize="1" noEditPoints="1" noAdjustHandles="1" noChangeArrowheads="1" noChangeShapeType="1" noTextEdit="1"/>
              </p:cNvSpPr>
              <p:nvPr/>
            </p:nvSpPr>
            <p:spPr>
              <a:xfrm>
                <a:off x="2076246" y="4346883"/>
                <a:ext cx="36580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F36AE2-5C3B-ADDD-BECB-347C49C03AE4}"/>
                  </a:ext>
                </a:extLst>
              </p:cNvPr>
              <p:cNvSpPr txBox="1"/>
              <p:nvPr/>
            </p:nvSpPr>
            <p:spPr>
              <a:xfrm>
                <a:off x="2076246" y="37023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19" name="TextBox 18">
                <a:extLst>
                  <a:ext uri="{FF2B5EF4-FFF2-40B4-BE49-F238E27FC236}">
                    <a16:creationId xmlns:a16="http://schemas.microsoft.com/office/drawing/2014/main" id="{D7F36AE2-5C3B-ADDD-BECB-347C49C03AE4}"/>
                  </a:ext>
                </a:extLst>
              </p:cNvPr>
              <p:cNvSpPr txBox="1">
                <a:spLocks noRot="1" noChangeAspect="1" noMove="1" noResize="1" noEditPoints="1" noAdjustHandles="1" noChangeArrowheads="1" noChangeShapeType="1" noTextEdit="1"/>
              </p:cNvSpPr>
              <p:nvPr/>
            </p:nvSpPr>
            <p:spPr>
              <a:xfrm>
                <a:off x="2076246" y="3702358"/>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9B78F4-D629-4535-D19A-A84E434894EB}"/>
                  </a:ext>
                </a:extLst>
              </p:cNvPr>
              <p:cNvSpPr txBox="1"/>
              <p:nvPr/>
            </p:nvSpPr>
            <p:spPr>
              <a:xfrm>
                <a:off x="2046481" y="4940608"/>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20" name="TextBox 19">
                <a:extLst>
                  <a:ext uri="{FF2B5EF4-FFF2-40B4-BE49-F238E27FC236}">
                    <a16:creationId xmlns:a16="http://schemas.microsoft.com/office/drawing/2014/main" id="{C09B78F4-D629-4535-D19A-A84E434894EB}"/>
                  </a:ext>
                </a:extLst>
              </p:cNvPr>
              <p:cNvSpPr txBox="1">
                <a:spLocks noRot="1" noChangeAspect="1" noMove="1" noResize="1" noEditPoints="1" noAdjustHandles="1" noChangeArrowheads="1" noChangeShapeType="1" noTextEdit="1"/>
              </p:cNvSpPr>
              <p:nvPr/>
            </p:nvSpPr>
            <p:spPr>
              <a:xfrm>
                <a:off x="2046481" y="4940608"/>
                <a:ext cx="383438" cy="369332"/>
              </a:xfrm>
              <a:prstGeom prst="rect">
                <a:avLst/>
              </a:prstGeom>
              <a:blipFill>
                <a:blip r:embed="rId8"/>
                <a:stretch>
                  <a:fillRect l="-14286" t="-8197" b="-24590"/>
                </a:stretch>
              </a:blipFill>
            </p:spPr>
            <p:txBody>
              <a:bodyPr/>
              <a:lstStyle/>
              <a:p>
                <a:r>
                  <a:rPr lang="en-US">
                    <a:noFill/>
                  </a:rPr>
                  <a:t> </a:t>
                </a:r>
              </a:p>
            </p:txBody>
          </p:sp>
        </mc:Fallback>
      </mc:AlternateContent>
      <p:grpSp>
        <p:nvGrpSpPr>
          <p:cNvPr id="457" name="Graphic 3">
            <a:extLst>
              <a:ext uri="{FF2B5EF4-FFF2-40B4-BE49-F238E27FC236}">
                <a16:creationId xmlns:a16="http://schemas.microsoft.com/office/drawing/2014/main" id="{334F0A07-6DAC-383D-8C95-25E3962BC252}"/>
              </a:ext>
            </a:extLst>
          </p:cNvPr>
          <p:cNvGrpSpPr/>
          <p:nvPr/>
        </p:nvGrpSpPr>
        <p:grpSpPr>
          <a:xfrm>
            <a:off x="6992488" y="5969086"/>
            <a:ext cx="73474" cy="195415"/>
            <a:chOff x="8745543" y="6327087"/>
            <a:chExt cx="73474" cy="195415"/>
          </a:xfrm>
          <a:solidFill>
            <a:schemeClr val="tx1"/>
          </a:solidFill>
        </p:grpSpPr>
        <p:sp>
          <p:nvSpPr>
            <p:cNvPr id="458" name="Freeform: Shape 457">
              <a:extLst>
                <a:ext uri="{FF2B5EF4-FFF2-40B4-BE49-F238E27FC236}">
                  <a16:creationId xmlns:a16="http://schemas.microsoft.com/office/drawing/2014/main" id="{350AD129-DFCD-DF90-1178-F1EF3AB07D0A}"/>
                </a:ext>
              </a:extLst>
            </p:cNvPr>
            <p:cNvSpPr/>
            <p:nvPr/>
          </p:nvSpPr>
          <p:spPr>
            <a:xfrm>
              <a:off x="8777568" y="6327087"/>
              <a:ext cx="12699" cy="44449"/>
            </a:xfrm>
            <a:custGeom>
              <a:avLst/>
              <a:gdLst>
                <a:gd name="connsiteX0" fmla="*/ 369 w 12699"/>
                <a:gd name="connsiteY0" fmla="*/ 256 h 44449"/>
                <a:gd name="connsiteX1" fmla="*/ 369 w 12699"/>
                <a:gd name="connsiteY1" fmla="*/ 44706 h 44449"/>
              </a:gdLst>
              <a:ahLst/>
              <a:cxnLst>
                <a:cxn ang="0">
                  <a:pos x="connsiteX0" y="connsiteY0"/>
                </a:cxn>
                <a:cxn ang="0">
                  <a:pos x="connsiteX1" y="connsiteY1"/>
                </a:cxn>
              </a:cxnLst>
              <a:rect l="l" t="t" r="r" b="b"/>
              <a:pathLst>
                <a:path w="12699" h="44449">
                  <a:moveTo>
                    <a:pt x="369" y="256"/>
                  </a:moveTo>
                  <a:lnTo>
                    <a:pt x="369" y="44706"/>
                  </a:lnTo>
                </a:path>
              </a:pathLst>
            </a:custGeom>
            <a:grpFill/>
            <a:ln w="8848" cap="flat">
              <a:solidFill>
                <a:srgbClr val="000000"/>
              </a:solid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2A9B8FD9-BB6C-5436-FEBD-B65D9CBED7FB}"/>
                </a:ext>
              </a:extLst>
            </p:cNvPr>
            <p:cNvSpPr/>
            <p:nvPr/>
          </p:nvSpPr>
          <p:spPr>
            <a:xfrm flipV="1">
              <a:off x="8745543" y="6418224"/>
              <a:ext cx="63995" cy="96063"/>
            </a:xfrm>
            <a:custGeom>
              <a:avLst/>
              <a:gdLst>
                <a:gd name="connsiteX0" fmla="*/ 30323 w 63995"/>
                <a:gd name="connsiteY0" fmla="*/ 84079 h 96063"/>
                <a:gd name="connsiteX1" fmla="*/ 15777 w 63995"/>
                <a:gd name="connsiteY1" fmla="*/ 74554 h 96063"/>
                <a:gd name="connsiteX2" fmla="*/ 10915 w 63995"/>
                <a:gd name="connsiteY2" fmla="*/ 45940 h 96063"/>
                <a:gd name="connsiteX3" fmla="*/ 15777 w 63995"/>
                <a:gd name="connsiteY3" fmla="*/ 17385 h 96063"/>
                <a:gd name="connsiteX4" fmla="*/ 30323 w 63995"/>
                <a:gd name="connsiteY4" fmla="*/ 7860 h 96063"/>
                <a:gd name="connsiteX5" fmla="*/ 44928 w 63995"/>
                <a:gd name="connsiteY5" fmla="*/ 17385 h 96063"/>
                <a:gd name="connsiteX6" fmla="*/ 49809 w 63995"/>
                <a:gd name="connsiteY6" fmla="*/ 45940 h 96063"/>
                <a:gd name="connsiteX7" fmla="*/ 44928 w 63995"/>
                <a:gd name="connsiteY7" fmla="*/ 74554 h 96063"/>
                <a:gd name="connsiteX8" fmla="*/ 30323 w 63995"/>
                <a:gd name="connsiteY8" fmla="*/ 84079 h 96063"/>
                <a:gd name="connsiteX9" fmla="*/ 30323 w 63995"/>
                <a:gd name="connsiteY9" fmla="*/ 94001 h 96063"/>
                <a:gd name="connsiteX10" fmla="*/ 54115 w 63995"/>
                <a:gd name="connsiteY10" fmla="*/ 81678 h 96063"/>
                <a:gd name="connsiteX11" fmla="*/ 62330 w 63995"/>
                <a:gd name="connsiteY11" fmla="*/ 45940 h 96063"/>
                <a:gd name="connsiteX12" fmla="*/ 54115 w 63995"/>
                <a:gd name="connsiteY12" fmla="*/ 10241 h 96063"/>
                <a:gd name="connsiteX13" fmla="*/ 30323 w 63995"/>
                <a:gd name="connsiteY13" fmla="*/ -2062 h 96063"/>
                <a:gd name="connsiteX14" fmla="*/ 6550 w 63995"/>
                <a:gd name="connsiteY14" fmla="*/ 10241 h 96063"/>
                <a:gd name="connsiteX15" fmla="*/ -1666 w 63995"/>
                <a:gd name="connsiteY15" fmla="*/ 45940 h 96063"/>
                <a:gd name="connsiteX16" fmla="*/ 6550 w 63995"/>
                <a:gd name="connsiteY16" fmla="*/ 81678 h 96063"/>
                <a:gd name="connsiteX17" fmla="*/ 3032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323" y="84079"/>
                  </a:moveTo>
                  <a:cubicBezTo>
                    <a:pt x="23880" y="84079"/>
                    <a:pt x="19031" y="80904"/>
                    <a:pt x="15777" y="74554"/>
                  </a:cubicBezTo>
                  <a:cubicBezTo>
                    <a:pt x="12536" y="68218"/>
                    <a:pt x="10915" y="58679"/>
                    <a:pt x="10915" y="45940"/>
                  </a:cubicBezTo>
                  <a:cubicBezTo>
                    <a:pt x="10915" y="33253"/>
                    <a:pt x="12536" y="23735"/>
                    <a:pt x="15777" y="17385"/>
                  </a:cubicBezTo>
                  <a:cubicBezTo>
                    <a:pt x="19031" y="11035"/>
                    <a:pt x="23880" y="7860"/>
                    <a:pt x="30323" y="7860"/>
                  </a:cubicBezTo>
                  <a:cubicBezTo>
                    <a:pt x="36818" y="7860"/>
                    <a:pt x="41686" y="11035"/>
                    <a:pt x="44928" y="17385"/>
                  </a:cubicBezTo>
                  <a:cubicBezTo>
                    <a:pt x="48182" y="23735"/>
                    <a:pt x="49809" y="33253"/>
                    <a:pt x="49809" y="45940"/>
                  </a:cubicBezTo>
                  <a:cubicBezTo>
                    <a:pt x="49809" y="58679"/>
                    <a:pt x="48182" y="68218"/>
                    <a:pt x="44928" y="74554"/>
                  </a:cubicBezTo>
                  <a:cubicBezTo>
                    <a:pt x="41686" y="80904"/>
                    <a:pt x="36818" y="84079"/>
                    <a:pt x="30323" y="84079"/>
                  </a:cubicBezTo>
                  <a:close/>
                  <a:moveTo>
                    <a:pt x="30323" y="94001"/>
                  </a:moveTo>
                  <a:cubicBezTo>
                    <a:pt x="40707" y="94001"/>
                    <a:pt x="48638" y="89894"/>
                    <a:pt x="54115" y="81678"/>
                  </a:cubicBezTo>
                  <a:cubicBezTo>
                    <a:pt x="59592" y="73476"/>
                    <a:pt x="62330" y="61563"/>
                    <a:pt x="62330" y="45940"/>
                  </a:cubicBezTo>
                  <a:cubicBezTo>
                    <a:pt x="62330" y="30356"/>
                    <a:pt x="59592" y="18456"/>
                    <a:pt x="54115" y="10241"/>
                  </a:cubicBezTo>
                  <a:cubicBezTo>
                    <a:pt x="48638" y="2039"/>
                    <a:pt x="40707" y="-2062"/>
                    <a:pt x="30323" y="-2062"/>
                  </a:cubicBezTo>
                  <a:cubicBezTo>
                    <a:pt x="19951" y="-2062"/>
                    <a:pt x="12027" y="2039"/>
                    <a:pt x="6550" y="10241"/>
                  </a:cubicBezTo>
                  <a:cubicBezTo>
                    <a:pt x="1073" y="18456"/>
                    <a:pt x="-1666" y="30356"/>
                    <a:pt x="-1666" y="45940"/>
                  </a:cubicBezTo>
                  <a:cubicBezTo>
                    <a:pt x="-1666" y="61563"/>
                    <a:pt x="1073" y="73476"/>
                    <a:pt x="6550" y="81678"/>
                  </a:cubicBezTo>
                  <a:cubicBezTo>
                    <a:pt x="12027" y="89894"/>
                    <a:pt x="19951" y="94001"/>
                    <a:pt x="30323" y="94001"/>
                  </a:cubicBezTo>
                  <a:close/>
                </a:path>
              </a:pathLst>
            </a:custGeom>
            <a:grpFill/>
            <a:ln w="17" cap="flat">
              <a:noFill/>
              <a:prstDash val="solid"/>
              <a:round/>
            </a:ln>
          </p:spPr>
          <p:txBody>
            <a:bodyPr rtlCol="0" anchor="ctr"/>
            <a:lstStyle/>
            <a:p>
              <a:endParaRPr lang="en-US"/>
            </a:p>
          </p:txBody>
        </p:sp>
      </p:grpSp>
      <p:grpSp>
        <p:nvGrpSpPr>
          <p:cNvPr id="460" name="Graphic 3">
            <a:extLst>
              <a:ext uri="{FF2B5EF4-FFF2-40B4-BE49-F238E27FC236}">
                <a16:creationId xmlns:a16="http://schemas.microsoft.com/office/drawing/2014/main" id="{61F04B39-1D24-103D-8C05-8BB16F6B05C9}"/>
              </a:ext>
            </a:extLst>
          </p:cNvPr>
          <p:cNvGrpSpPr/>
          <p:nvPr/>
        </p:nvGrpSpPr>
        <p:grpSpPr>
          <a:xfrm>
            <a:off x="7799210" y="5969086"/>
            <a:ext cx="68782" cy="195415"/>
            <a:chOff x="9552265" y="6327087"/>
            <a:chExt cx="68782" cy="195415"/>
          </a:xfrm>
          <a:solidFill>
            <a:schemeClr val="tx1"/>
          </a:solidFill>
        </p:grpSpPr>
        <p:sp>
          <p:nvSpPr>
            <p:cNvPr id="461" name="Freeform: Shape 460">
              <a:extLst>
                <a:ext uri="{FF2B5EF4-FFF2-40B4-BE49-F238E27FC236}">
                  <a16:creationId xmlns:a16="http://schemas.microsoft.com/office/drawing/2014/main" id="{CBE66638-3E5B-29D9-0C82-61FC44D3DE58}"/>
                </a:ext>
              </a:extLst>
            </p:cNvPr>
            <p:cNvSpPr/>
            <p:nvPr/>
          </p:nvSpPr>
          <p:spPr>
            <a:xfrm>
              <a:off x="9582860" y="6327087"/>
              <a:ext cx="12699" cy="44449"/>
            </a:xfrm>
            <a:custGeom>
              <a:avLst/>
              <a:gdLst>
                <a:gd name="connsiteX0" fmla="*/ 432 w 12699"/>
                <a:gd name="connsiteY0" fmla="*/ 256 h 44449"/>
                <a:gd name="connsiteX1" fmla="*/ 432 w 12699"/>
                <a:gd name="connsiteY1" fmla="*/ 44706 h 44449"/>
              </a:gdLst>
              <a:ahLst/>
              <a:cxnLst>
                <a:cxn ang="0">
                  <a:pos x="connsiteX0" y="connsiteY0"/>
                </a:cxn>
                <a:cxn ang="0">
                  <a:pos x="connsiteX1" y="connsiteY1"/>
                </a:cxn>
              </a:cxnLst>
              <a:rect l="l" t="t" r="r" b="b"/>
              <a:pathLst>
                <a:path w="12699" h="44449">
                  <a:moveTo>
                    <a:pt x="432" y="256"/>
                  </a:moveTo>
                  <a:lnTo>
                    <a:pt x="432" y="44706"/>
                  </a:lnTo>
                </a:path>
              </a:pathLst>
            </a:custGeom>
            <a:grpFill/>
            <a:ln w="8848" cap="flat">
              <a:solidFill>
                <a:srgbClr val="000000"/>
              </a:solidFill>
              <a:prstDash val="solid"/>
              <a:round/>
            </a:ln>
          </p:spPr>
          <p:txBody>
            <a:bodyPr rtlCol="0" anchor="ctr"/>
            <a:lstStyle/>
            <a:p>
              <a:endParaRPr lang="en-US"/>
            </a:p>
          </p:txBody>
        </p:sp>
        <p:sp>
          <p:nvSpPr>
            <p:cNvPr id="462" name="Freeform: Shape 461">
              <a:extLst>
                <a:ext uri="{FF2B5EF4-FFF2-40B4-BE49-F238E27FC236}">
                  <a16:creationId xmlns:a16="http://schemas.microsoft.com/office/drawing/2014/main" id="{2F694818-8B21-225E-FC72-7A63DEFA79C2}"/>
                </a:ext>
              </a:extLst>
            </p:cNvPr>
            <p:cNvSpPr/>
            <p:nvPr/>
          </p:nvSpPr>
          <p:spPr>
            <a:xfrm flipV="1">
              <a:off x="9552265" y="6419891"/>
              <a:ext cx="59908" cy="94396"/>
            </a:xfrm>
            <a:custGeom>
              <a:avLst/>
              <a:gdLst>
                <a:gd name="connsiteX0" fmla="*/ 2338 w 59908"/>
                <a:gd name="connsiteY0" fmla="*/ 92377 h 94396"/>
                <a:gd name="connsiteX1" fmla="*/ 51511 w 59908"/>
                <a:gd name="connsiteY1" fmla="*/ 92377 h 94396"/>
                <a:gd name="connsiteX2" fmla="*/ 51511 w 59908"/>
                <a:gd name="connsiteY2" fmla="*/ 81820 h 94396"/>
                <a:gd name="connsiteX3" fmla="*/ 13808 w 59908"/>
                <a:gd name="connsiteY3" fmla="*/ 81820 h 94396"/>
                <a:gd name="connsiteX4" fmla="*/ 13808 w 59908"/>
                <a:gd name="connsiteY4" fmla="*/ 59138 h 94396"/>
                <a:gd name="connsiteX5" fmla="*/ 19245 w 59908"/>
                <a:gd name="connsiteY5" fmla="*/ 60527 h 94396"/>
                <a:gd name="connsiteX6" fmla="*/ 24722 w 59908"/>
                <a:gd name="connsiteY6" fmla="*/ 60984 h 94396"/>
                <a:gd name="connsiteX7" fmla="*/ 49268 w 59908"/>
                <a:gd name="connsiteY7" fmla="*/ 52491 h 94396"/>
                <a:gd name="connsiteX8" fmla="*/ 58337 w 59908"/>
                <a:gd name="connsiteY8" fmla="*/ 29492 h 94396"/>
                <a:gd name="connsiteX9" fmla="*/ 49030 w 59908"/>
                <a:gd name="connsiteY9" fmla="*/ 6255 h 94396"/>
                <a:gd name="connsiteX10" fmla="*/ 22797 w 59908"/>
                <a:gd name="connsiteY10" fmla="*/ -2020 h 94396"/>
                <a:gd name="connsiteX11" fmla="*/ 10911 w 59908"/>
                <a:gd name="connsiteY11" fmla="*/ -1028 h 94396"/>
                <a:gd name="connsiteX12" fmla="*/ -1571 w 59908"/>
                <a:gd name="connsiteY12" fmla="*/ 1949 h 94396"/>
                <a:gd name="connsiteX13" fmla="*/ -1571 w 59908"/>
                <a:gd name="connsiteY13" fmla="*/ 14549 h 94396"/>
                <a:gd name="connsiteX14" fmla="*/ 9958 w 59908"/>
                <a:gd name="connsiteY14" fmla="*/ 10025 h 94396"/>
                <a:gd name="connsiteX15" fmla="*/ 22539 w 59908"/>
                <a:gd name="connsiteY15" fmla="*/ 8537 h 94396"/>
                <a:gd name="connsiteX16" fmla="*/ 39525 w 59908"/>
                <a:gd name="connsiteY16" fmla="*/ 14172 h 94396"/>
                <a:gd name="connsiteX17" fmla="*/ 45796 w 59908"/>
                <a:gd name="connsiteY17" fmla="*/ 29492 h 94396"/>
                <a:gd name="connsiteX18" fmla="*/ 39525 w 59908"/>
                <a:gd name="connsiteY18" fmla="*/ 44791 h 94396"/>
                <a:gd name="connsiteX19" fmla="*/ 22539 w 59908"/>
                <a:gd name="connsiteY19" fmla="*/ 50447 h 94396"/>
                <a:gd name="connsiteX20" fmla="*/ 12518 w 59908"/>
                <a:gd name="connsiteY20" fmla="*/ 49335 h 94396"/>
                <a:gd name="connsiteX21" fmla="*/ 2338 w 59908"/>
                <a:gd name="connsiteY21" fmla="*/ 45863 h 94396"/>
                <a:gd name="connsiteX22" fmla="*/ 233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338" y="92377"/>
                  </a:moveTo>
                  <a:lnTo>
                    <a:pt x="51511" y="92377"/>
                  </a:lnTo>
                  <a:lnTo>
                    <a:pt x="51511" y="81820"/>
                  </a:lnTo>
                  <a:lnTo>
                    <a:pt x="13808" y="81820"/>
                  </a:lnTo>
                  <a:lnTo>
                    <a:pt x="13808" y="59138"/>
                  </a:lnTo>
                  <a:cubicBezTo>
                    <a:pt x="15620" y="59760"/>
                    <a:pt x="17433" y="60223"/>
                    <a:pt x="19245" y="60527"/>
                  </a:cubicBezTo>
                  <a:cubicBezTo>
                    <a:pt x="21071" y="60832"/>
                    <a:pt x="22896" y="60984"/>
                    <a:pt x="24722" y="60984"/>
                  </a:cubicBezTo>
                  <a:cubicBezTo>
                    <a:pt x="35054" y="60984"/>
                    <a:pt x="43236" y="58153"/>
                    <a:pt x="49268" y="52491"/>
                  </a:cubicBezTo>
                  <a:cubicBezTo>
                    <a:pt x="55314" y="46829"/>
                    <a:pt x="58337" y="39162"/>
                    <a:pt x="58337" y="29492"/>
                  </a:cubicBezTo>
                  <a:cubicBezTo>
                    <a:pt x="58337" y="19530"/>
                    <a:pt x="55235" y="11784"/>
                    <a:pt x="49030" y="6255"/>
                  </a:cubicBezTo>
                  <a:cubicBezTo>
                    <a:pt x="42826" y="738"/>
                    <a:pt x="34081" y="-2020"/>
                    <a:pt x="22797" y="-2020"/>
                  </a:cubicBezTo>
                  <a:cubicBezTo>
                    <a:pt x="18908" y="-2020"/>
                    <a:pt x="14945" y="-1689"/>
                    <a:pt x="10911" y="-1028"/>
                  </a:cubicBezTo>
                  <a:cubicBezTo>
                    <a:pt x="6889" y="-367"/>
                    <a:pt x="2728" y="626"/>
                    <a:pt x="-1571" y="1949"/>
                  </a:cubicBezTo>
                  <a:lnTo>
                    <a:pt x="-1571" y="14549"/>
                  </a:lnTo>
                  <a:cubicBezTo>
                    <a:pt x="2146" y="12525"/>
                    <a:pt x="5989" y="11017"/>
                    <a:pt x="9958" y="10025"/>
                  </a:cubicBezTo>
                  <a:cubicBezTo>
                    <a:pt x="13927" y="9033"/>
                    <a:pt x="18120" y="8537"/>
                    <a:pt x="22539" y="8537"/>
                  </a:cubicBezTo>
                  <a:cubicBezTo>
                    <a:pt x="29696" y="8537"/>
                    <a:pt x="35358" y="10415"/>
                    <a:pt x="39525" y="14172"/>
                  </a:cubicBezTo>
                  <a:cubicBezTo>
                    <a:pt x="43706" y="17929"/>
                    <a:pt x="45796" y="23036"/>
                    <a:pt x="45796" y="29492"/>
                  </a:cubicBezTo>
                  <a:cubicBezTo>
                    <a:pt x="45796" y="35934"/>
                    <a:pt x="43706" y="41034"/>
                    <a:pt x="39525" y="44791"/>
                  </a:cubicBezTo>
                  <a:cubicBezTo>
                    <a:pt x="35358" y="48562"/>
                    <a:pt x="29696" y="50447"/>
                    <a:pt x="22539" y="50447"/>
                  </a:cubicBezTo>
                  <a:cubicBezTo>
                    <a:pt x="19192" y="50447"/>
                    <a:pt x="15852" y="50076"/>
                    <a:pt x="12518" y="49335"/>
                  </a:cubicBezTo>
                  <a:cubicBezTo>
                    <a:pt x="9197" y="48595"/>
                    <a:pt x="5804" y="47437"/>
                    <a:pt x="2338" y="45863"/>
                  </a:cubicBezTo>
                  <a:lnTo>
                    <a:pt x="2338" y="92377"/>
                  </a:lnTo>
                  <a:close/>
                </a:path>
              </a:pathLst>
            </a:custGeom>
            <a:grpFill/>
            <a:ln w="17" cap="flat">
              <a:noFill/>
              <a:prstDash val="solid"/>
              <a:round/>
            </a:ln>
          </p:spPr>
          <p:txBody>
            <a:bodyPr rtlCol="0" anchor="ctr"/>
            <a:lstStyle/>
            <a:p>
              <a:endParaRPr lang="en-US"/>
            </a:p>
          </p:txBody>
        </p:sp>
      </p:grpSp>
      <p:grpSp>
        <p:nvGrpSpPr>
          <p:cNvPr id="463" name="Graphic 3">
            <a:extLst>
              <a:ext uri="{FF2B5EF4-FFF2-40B4-BE49-F238E27FC236}">
                <a16:creationId xmlns:a16="http://schemas.microsoft.com/office/drawing/2014/main" id="{839E0B35-4756-3A78-5007-23C32D099395}"/>
              </a:ext>
            </a:extLst>
          </p:cNvPr>
          <p:cNvGrpSpPr/>
          <p:nvPr/>
        </p:nvGrpSpPr>
        <p:grpSpPr>
          <a:xfrm>
            <a:off x="8568251" y="5969086"/>
            <a:ext cx="159842" cy="195415"/>
            <a:chOff x="10321306" y="6327087"/>
            <a:chExt cx="159842" cy="195415"/>
          </a:xfrm>
          <a:solidFill>
            <a:schemeClr val="tx1"/>
          </a:solidFill>
        </p:grpSpPr>
        <p:sp>
          <p:nvSpPr>
            <p:cNvPr id="464" name="Freeform: Shape 463">
              <a:extLst>
                <a:ext uri="{FF2B5EF4-FFF2-40B4-BE49-F238E27FC236}">
                  <a16:creationId xmlns:a16="http://schemas.microsoft.com/office/drawing/2014/main" id="{9BAA3F98-3A3C-BA81-B913-89E32ED7DA66}"/>
                </a:ext>
              </a:extLst>
            </p:cNvPr>
            <p:cNvSpPr/>
            <p:nvPr/>
          </p:nvSpPr>
          <p:spPr>
            <a:xfrm>
              <a:off x="10388153" y="6327087"/>
              <a:ext cx="12699" cy="44449"/>
            </a:xfrm>
            <a:custGeom>
              <a:avLst/>
              <a:gdLst>
                <a:gd name="connsiteX0" fmla="*/ 496 w 12699"/>
                <a:gd name="connsiteY0" fmla="*/ 256 h 44449"/>
                <a:gd name="connsiteX1" fmla="*/ 496 w 12699"/>
                <a:gd name="connsiteY1" fmla="*/ 44706 h 44449"/>
              </a:gdLst>
              <a:ahLst/>
              <a:cxnLst>
                <a:cxn ang="0">
                  <a:pos x="connsiteX0" y="connsiteY0"/>
                </a:cxn>
                <a:cxn ang="0">
                  <a:pos x="connsiteX1" y="connsiteY1"/>
                </a:cxn>
              </a:cxnLst>
              <a:rect l="l" t="t" r="r" b="b"/>
              <a:pathLst>
                <a:path w="12699" h="44449">
                  <a:moveTo>
                    <a:pt x="496" y="256"/>
                  </a:moveTo>
                  <a:lnTo>
                    <a:pt x="496" y="44706"/>
                  </a:lnTo>
                </a:path>
              </a:pathLst>
            </a:custGeom>
            <a:grpFill/>
            <a:ln w="8848" cap="flat">
              <a:solidFill>
                <a:srgbClr val="000000"/>
              </a:solidFill>
              <a:prstDash val="solid"/>
              <a:round/>
            </a:ln>
          </p:spPr>
          <p:txBody>
            <a:bodyPr rtlCol="0" anchor="ctr"/>
            <a:lstStyle/>
            <a:p>
              <a:endParaRPr lang="en-US"/>
            </a:p>
          </p:txBody>
        </p:sp>
        <p:grpSp>
          <p:nvGrpSpPr>
            <p:cNvPr id="465" name="Graphic 3">
              <a:extLst>
                <a:ext uri="{FF2B5EF4-FFF2-40B4-BE49-F238E27FC236}">
                  <a16:creationId xmlns:a16="http://schemas.microsoft.com/office/drawing/2014/main" id="{E3DF3ED1-F113-E214-E235-CF34171CFC50}"/>
                </a:ext>
              </a:extLst>
            </p:cNvPr>
            <p:cNvGrpSpPr/>
            <p:nvPr/>
          </p:nvGrpSpPr>
          <p:grpSpPr>
            <a:xfrm>
              <a:off x="10321306" y="6418224"/>
              <a:ext cx="159842" cy="100278"/>
              <a:chOff x="10321306" y="6418224"/>
              <a:chExt cx="159842" cy="100278"/>
            </a:xfrm>
            <a:grpFill/>
          </p:grpSpPr>
          <p:sp>
            <p:nvSpPr>
              <p:cNvPr id="466" name="Freeform: Shape 465">
                <a:extLst>
                  <a:ext uri="{FF2B5EF4-FFF2-40B4-BE49-F238E27FC236}">
                    <a16:creationId xmlns:a16="http://schemas.microsoft.com/office/drawing/2014/main" id="{6F57C8CD-2865-C090-68E0-F7326B34E293}"/>
                  </a:ext>
                </a:extLst>
              </p:cNvPr>
              <p:cNvSpPr/>
              <p:nvPr/>
            </p:nvSpPr>
            <p:spPr>
              <a:xfrm flipV="1">
                <a:off x="10321306" y="6419891"/>
                <a:ext cx="55125" cy="92590"/>
              </a:xfrm>
              <a:custGeom>
                <a:avLst/>
                <a:gdLst>
                  <a:gd name="connsiteX0" fmla="*/ 207 w 55125"/>
                  <a:gd name="connsiteY0" fmla="*/ 8471 h 92590"/>
                  <a:gd name="connsiteX1" fmla="*/ 20665 w 55125"/>
                  <a:gd name="connsiteY1" fmla="*/ 8471 h 92590"/>
                  <a:gd name="connsiteX2" fmla="*/ 20665 w 55125"/>
                  <a:gd name="connsiteY2" fmla="*/ 79115 h 92590"/>
                  <a:gd name="connsiteX3" fmla="*/ -1599 w 55125"/>
                  <a:gd name="connsiteY3" fmla="*/ 74650 h 92590"/>
                  <a:gd name="connsiteX4" fmla="*/ -1599 w 55125"/>
                  <a:gd name="connsiteY4" fmla="*/ 86060 h 92590"/>
                  <a:gd name="connsiteX5" fmla="*/ 20546 w 55125"/>
                  <a:gd name="connsiteY5" fmla="*/ 90525 h 92590"/>
                  <a:gd name="connsiteX6" fmla="*/ 33068 w 55125"/>
                  <a:gd name="connsiteY6" fmla="*/ 90525 h 92590"/>
                  <a:gd name="connsiteX7" fmla="*/ 33068 w 55125"/>
                  <a:gd name="connsiteY7" fmla="*/ 8471 h 92590"/>
                  <a:gd name="connsiteX8" fmla="*/ 53527 w 55125"/>
                  <a:gd name="connsiteY8" fmla="*/ 8471 h 92590"/>
                  <a:gd name="connsiteX9" fmla="*/ 53527 w 55125"/>
                  <a:gd name="connsiteY9" fmla="*/ -2066 h 92590"/>
                  <a:gd name="connsiteX10" fmla="*/ 207 w 55125"/>
                  <a:gd name="connsiteY10" fmla="*/ -2066 h 92590"/>
                  <a:gd name="connsiteX11" fmla="*/ 207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7" y="8471"/>
                    </a:moveTo>
                    <a:lnTo>
                      <a:pt x="20665" y="8471"/>
                    </a:lnTo>
                    <a:lnTo>
                      <a:pt x="20665" y="79115"/>
                    </a:lnTo>
                    <a:lnTo>
                      <a:pt x="-1599" y="74650"/>
                    </a:lnTo>
                    <a:lnTo>
                      <a:pt x="-1599" y="86060"/>
                    </a:lnTo>
                    <a:lnTo>
                      <a:pt x="20546" y="90525"/>
                    </a:lnTo>
                    <a:lnTo>
                      <a:pt x="33068" y="90525"/>
                    </a:lnTo>
                    <a:lnTo>
                      <a:pt x="33068" y="8471"/>
                    </a:lnTo>
                    <a:lnTo>
                      <a:pt x="53527" y="8471"/>
                    </a:lnTo>
                    <a:lnTo>
                      <a:pt x="53527" y="-2066"/>
                    </a:lnTo>
                    <a:lnTo>
                      <a:pt x="207" y="-2066"/>
                    </a:lnTo>
                    <a:lnTo>
                      <a:pt x="207" y="8471"/>
                    </a:lnTo>
                    <a:close/>
                  </a:path>
                </a:pathLst>
              </a:custGeom>
              <a:grpFill/>
              <a:ln w="17" cap="flat">
                <a:no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C606483D-A09D-1F66-343A-D68949164462}"/>
                  </a:ext>
                </a:extLst>
              </p:cNvPr>
              <p:cNvSpPr/>
              <p:nvPr/>
            </p:nvSpPr>
            <p:spPr>
              <a:xfrm flipV="1">
                <a:off x="10396531" y="6418224"/>
                <a:ext cx="63995" cy="96063"/>
              </a:xfrm>
              <a:custGeom>
                <a:avLst/>
                <a:gdLst>
                  <a:gd name="connsiteX0" fmla="*/ 30453 w 63995"/>
                  <a:gd name="connsiteY0" fmla="*/ 84079 h 96063"/>
                  <a:gd name="connsiteX1" fmla="*/ 15907 w 63995"/>
                  <a:gd name="connsiteY1" fmla="*/ 74554 h 96063"/>
                  <a:gd name="connsiteX2" fmla="*/ 11045 w 63995"/>
                  <a:gd name="connsiteY2" fmla="*/ 45940 h 96063"/>
                  <a:gd name="connsiteX3" fmla="*/ 15907 w 63995"/>
                  <a:gd name="connsiteY3" fmla="*/ 17385 h 96063"/>
                  <a:gd name="connsiteX4" fmla="*/ 30453 w 63995"/>
                  <a:gd name="connsiteY4" fmla="*/ 7860 h 96063"/>
                  <a:gd name="connsiteX5" fmla="*/ 45058 w 63995"/>
                  <a:gd name="connsiteY5" fmla="*/ 17385 h 96063"/>
                  <a:gd name="connsiteX6" fmla="*/ 49939 w 63995"/>
                  <a:gd name="connsiteY6" fmla="*/ 45940 h 96063"/>
                  <a:gd name="connsiteX7" fmla="*/ 45058 w 63995"/>
                  <a:gd name="connsiteY7" fmla="*/ 74554 h 96063"/>
                  <a:gd name="connsiteX8" fmla="*/ 30453 w 63995"/>
                  <a:gd name="connsiteY8" fmla="*/ 84079 h 96063"/>
                  <a:gd name="connsiteX9" fmla="*/ 30453 w 63995"/>
                  <a:gd name="connsiteY9" fmla="*/ 94001 h 96063"/>
                  <a:gd name="connsiteX10" fmla="*/ 54245 w 63995"/>
                  <a:gd name="connsiteY10" fmla="*/ 81678 h 96063"/>
                  <a:gd name="connsiteX11" fmla="*/ 62460 w 63995"/>
                  <a:gd name="connsiteY11" fmla="*/ 45940 h 96063"/>
                  <a:gd name="connsiteX12" fmla="*/ 54245 w 63995"/>
                  <a:gd name="connsiteY12" fmla="*/ 10241 h 96063"/>
                  <a:gd name="connsiteX13" fmla="*/ 30453 w 63995"/>
                  <a:gd name="connsiteY13" fmla="*/ -2062 h 96063"/>
                  <a:gd name="connsiteX14" fmla="*/ 6680 w 63995"/>
                  <a:gd name="connsiteY14" fmla="*/ 10241 h 96063"/>
                  <a:gd name="connsiteX15" fmla="*/ -1536 w 63995"/>
                  <a:gd name="connsiteY15" fmla="*/ 45940 h 96063"/>
                  <a:gd name="connsiteX16" fmla="*/ 6680 w 63995"/>
                  <a:gd name="connsiteY16" fmla="*/ 81678 h 96063"/>
                  <a:gd name="connsiteX17" fmla="*/ 3045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453" y="84079"/>
                    </a:moveTo>
                    <a:cubicBezTo>
                      <a:pt x="24010" y="84079"/>
                      <a:pt x="19161" y="80904"/>
                      <a:pt x="15907" y="74554"/>
                    </a:cubicBezTo>
                    <a:cubicBezTo>
                      <a:pt x="12666" y="68218"/>
                      <a:pt x="11045" y="58679"/>
                      <a:pt x="11045" y="45940"/>
                    </a:cubicBezTo>
                    <a:cubicBezTo>
                      <a:pt x="11045" y="33253"/>
                      <a:pt x="12666" y="23735"/>
                      <a:pt x="15907" y="17385"/>
                    </a:cubicBezTo>
                    <a:cubicBezTo>
                      <a:pt x="19161" y="11035"/>
                      <a:pt x="24010" y="7860"/>
                      <a:pt x="30453" y="7860"/>
                    </a:cubicBezTo>
                    <a:cubicBezTo>
                      <a:pt x="36948" y="7860"/>
                      <a:pt x="41816" y="11035"/>
                      <a:pt x="45058" y="17385"/>
                    </a:cubicBezTo>
                    <a:cubicBezTo>
                      <a:pt x="48312" y="23735"/>
                      <a:pt x="49939" y="33253"/>
                      <a:pt x="49939" y="45940"/>
                    </a:cubicBezTo>
                    <a:cubicBezTo>
                      <a:pt x="49939" y="58679"/>
                      <a:pt x="48312" y="68218"/>
                      <a:pt x="45058" y="74554"/>
                    </a:cubicBezTo>
                    <a:cubicBezTo>
                      <a:pt x="41816" y="80904"/>
                      <a:pt x="36948" y="84079"/>
                      <a:pt x="30453" y="84079"/>
                    </a:cubicBezTo>
                    <a:close/>
                    <a:moveTo>
                      <a:pt x="30453" y="94001"/>
                    </a:moveTo>
                    <a:cubicBezTo>
                      <a:pt x="40837" y="94001"/>
                      <a:pt x="48768" y="89894"/>
                      <a:pt x="54245" y="81678"/>
                    </a:cubicBezTo>
                    <a:cubicBezTo>
                      <a:pt x="59722" y="73476"/>
                      <a:pt x="62460" y="61563"/>
                      <a:pt x="62460" y="45940"/>
                    </a:cubicBezTo>
                    <a:cubicBezTo>
                      <a:pt x="62460" y="30356"/>
                      <a:pt x="59722" y="18456"/>
                      <a:pt x="54245" y="10241"/>
                    </a:cubicBezTo>
                    <a:cubicBezTo>
                      <a:pt x="48768" y="2039"/>
                      <a:pt x="40837" y="-2062"/>
                      <a:pt x="30453" y="-2062"/>
                    </a:cubicBezTo>
                    <a:cubicBezTo>
                      <a:pt x="20081" y="-2062"/>
                      <a:pt x="12157" y="2039"/>
                      <a:pt x="6680" y="10241"/>
                    </a:cubicBezTo>
                    <a:cubicBezTo>
                      <a:pt x="1203" y="18456"/>
                      <a:pt x="-1536" y="30356"/>
                      <a:pt x="-1536" y="45940"/>
                    </a:cubicBezTo>
                    <a:cubicBezTo>
                      <a:pt x="-1536" y="61563"/>
                      <a:pt x="1203" y="73476"/>
                      <a:pt x="6680" y="81678"/>
                    </a:cubicBezTo>
                    <a:cubicBezTo>
                      <a:pt x="12157" y="89894"/>
                      <a:pt x="20081" y="94001"/>
                      <a:pt x="30453" y="94001"/>
                    </a:cubicBezTo>
                    <a:close/>
                  </a:path>
                </a:pathLst>
              </a:custGeom>
              <a:grpFill/>
              <a:ln w="17" cap="flat">
                <a:noFill/>
                <a:prstDash val="solid"/>
                <a:round/>
              </a:ln>
            </p:spPr>
            <p:txBody>
              <a:bodyPr rtlCol="0" anchor="ctr"/>
              <a:lstStyle/>
              <a:p>
                <a:endParaRPr lang="en-US"/>
              </a:p>
            </p:txBody>
          </p:sp>
        </p:grpSp>
      </p:grpSp>
      <p:grpSp>
        <p:nvGrpSpPr>
          <p:cNvPr id="468" name="Graphic 3">
            <a:extLst>
              <a:ext uri="{FF2B5EF4-FFF2-40B4-BE49-F238E27FC236}">
                <a16:creationId xmlns:a16="http://schemas.microsoft.com/office/drawing/2014/main" id="{82226DD0-2BB6-0E6E-4608-1BD2ACDB7BC9}"/>
              </a:ext>
            </a:extLst>
          </p:cNvPr>
          <p:cNvGrpSpPr/>
          <p:nvPr/>
        </p:nvGrpSpPr>
        <p:grpSpPr>
          <a:xfrm>
            <a:off x="9373544" y="5969086"/>
            <a:ext cx="156790" cy="195415"/>
            <a:chOff x="11126599" y="6327087"/>
            <a:chExt cx="156790" cy="195415"/>
          </a:xfrm>
          <a:solidFill>
            <a:schemeClr val="tx1"/>
          </a:solidFill>
        </p:grpSpPr>
        <p:sp>
          <p:nvSpPr>
            <p:cNvPr id="469" name="Freeform: Shape 468">
              <a:extLst>
                <a:ext uri="{FF2B5EF4-FFF2-40B4-BE49-F238E27FC236}">
                  <a16:creationId xmlns:a16="http://schemas.microsoft.com/office/drawing/2014/main" id="{80F8A456-D0EA-7117-6540-33FA4B0C78CE}"/>
                </a:ext>
              </a:extLst>
            </p:cNvPr>
            <p:cNvSpPr/>
            <p:nvPr/>
          </p:nvSpPr>
          <p:spPr>
            <a:xfrm>
              <a:off x="11193446" y="6327087"/>
              <a:ext cx="12699" cy="44449"/>
            </a:xfrm>
            <a:custGeom>
              <a:avLst/>
              <a:gdLst>
                <a:gd name="connsiteX0" fmla="*/ 559 w 12699"/>
                <a:gd name="connsiteY0" fmla="*/ 256 h 44449"/>
                <a:gd name="connsiteX1" fmla="*/ 559 w 12699"/>
                <a:gd name="connsiteY1" fmla="*/ 44706 h 44449"/>
              </a:gdLst>
              <a:ahLst/>
              <a:cxnLst>
                <a:cxn ang="0">
                  <a:pos x="connsiteX0" y="connsiteY0"/>
                </a:cxn>
                <a:cxn ang="0">
                  <a:pos x="connsiteX1" y="connsiteY1"/>
                </a:cxn>
              </a:cxnLst>
              <a:rect l="l" t="t" r="r" b="b"/>
              <a:pathLst>
                <a:path w="12699" h="44449">
                  <a:moveTo>
                    <a:pt x="559" y="256"/>
                  </a:moveTo>
                  <a:lnTo>
                    <a:pt x="559" y="44706"/>
                  </a:lnTo>
                </a:path>
              </a:pathLst>
            </a:custGeom>
            <a:grpFill/>
            <a:ln w="8848" cap="flat">
              <a:solidFill>
                <a:srgbClr val="000000"/>
              </a:solidFill>
              <a:prstDash val="solid"/>
              <a:round/>
            </a:ln>
          </p:spPr>
          <p:txBody>
            <a:bodyPr rtlCol="0" anchor="ctr"/>
            <a:lstStyle/>
            <a:p>
              <a:endParaRPr lang="en-US"/>
            </a:p>
          </p:txBody>
        </p:sp>
        <p:grpSp>
          <p:nvGrpSpPr>
            <p:cNvPr id="470" name="Graphic 3">
              <a:extLst>
                <a:ext uri="{FF2B5EF4-FFF2-40B4-BE49-F238E27FC236}">
                  <a16:creationId xmlns:a16="http://schemas.microsoft.com/office/drawing/2014/main" id="{CEA68682-0CD7-DB87-A5C8-11BC17DEF63A}"/>
                </a:ext>
              </a:extLst>
            </p:cNvPr>
            <p:cNvGrpSpPr/>
            <p:nvPr/>
          </p:nvGrpSpPr>
          <p:grpSpPr>
            <a:xfrm>
              <a:off x="11126599" y="6419891"/>
              <a:ext cx="156790" cy="98538"/>
              <a:chOff x="11126599" y="6419891"/>
              <a:chExt cx="156790" cy="98538"/>
            </a:xfrm>
            <a:grpFill/>
          </p:grpSpPr>
          <p:sp>
            <p:nvSpPr>
              <p:cNvPr id="471" name="Freeform: Shape 470">
                <a:extLst>
                  <a:ext uri="{FF2B5EF4-FFF2-40B4-BE49-F238E27FC236}">
                    <a16:creationId xmlns:a16="http://schemas.microsoft.com/office/drawing/2014/main" id="{E70A2DE6-AC56-C274-237F-4BF689827812}"/>
                  </a:ext>
                </a:extLst>
              </p:cNvPr>
              <p:cNvSpPr/>
              <p:nvPr/>
            </p:nvSpPr>
            <p:spPr>
              <a:xfrm flipV="1">
                <a:off x="11126599" y="6419891"/>
                <a:ext cx="55125" cy="92590"/>
              </a:xfrm>
              <a:custGeom>
                <a:avLst/>
                <a:gdLst>
                  <a:gd name="connsiteX0" fmla="*/ 270 w 55125"/>
                  <a:gd name="connsiteY0" fmla="*/ 8471 h 92590"/>
                  <a:gd name="connsiteX1" fmla="*/ 20729 w 55125"/>
                  <a:gd name="connsiteY1" fmla="*/ 8471 h 92590"/>
                  <a:gd name="connsiteX2" fmla="*/ 20729 w 55125"/>
                  <a:gd name="connsiteY2" fmla="*/ 79115 h 92590"/>
                  <a:gd name="connsiteX3" fmla="*/ -1536 w 55125"/>
                  <a:gd name="connsiteY3" fmla="*/ 74650 h 92590"/>
                  <a:gd name="connsiteX4" fmla="*/ -1536 w 55125"/>
                  <a:gd name="connsiteY4" fmla="*/ 86060 h 92590"/>
                  <a:gd name="connsiteX5" fmla="*/ 20610 w 55125"/>
                  <a:gd name="connsiteY5" fmla="*/ 90525 h 92590"/>
                  <a:gd name="connsiteX6" fmla="*/ 33131 w 55125"/>
                  <a:gd name="connsiteY6" fmla="*/ 90525 h 92590"/>
                  <a:gd name="connsiteX7" fmla="*/ 33131 w 55125"/>
                  <a:gd name="connsiteY7" fmla="*/ 8471 h 92590"/>
                  <a:gd name="connsiteX8" fmla="*/ 53590 w 55125"/>
                  <a:gd name="connsiteY8" fmla="*/ 8471 h 92590"/>
                  <a:gd name="connsiteX9" fmla="*/ 53590 w 55125"/>
                  <a:gd name="connsiteY9" fmla="*/ -2066 h 92590"/>
                  <a:gd name="connsiteX10" fmla="*/ 270 w 55125"/>
                  <a:gd name="connsiteY10" fmla="*/ -2066 h 92590"/>
                  <a:gd name="connsiteX11" fmla="*/ 270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70" y="8471"/>
                    </a:moveTo>
                    <a:lnTo>
                      <a:pt x="20729" y="8471"/>
                    </a:lnTo>
                    <a:lnTo>
                      <a:pt x="20729" y="79115"/>
                    </a:lnTo>
                    <a:lnTo>
                      <a:pt x="-1536" y="74650"/>
                    </a:lnTo>
                    <a:lnTo>
                      <a:pt x="-1536" y="86060"/>
                    </a:lnTo>
                    <a:lnTo>
                      <a:pt x="20610" y="90525"/>
                    </a:lnTo>
                    <a:lnTo>
                      <a:pt x="33131" y="90525"/>
                    </a:lnTo>
                    <a:lnTo>
                      <a:pt x="33131" y="8471"/>
                    </a:lnTo>
                    <a:lnTo>
                      <a:pt x="53590" y="8471"/>
                    </a:lnTo>
                    <a:lnTo>
                      <a:pt x="53590" y="-2066"/>
                    </a:lnTo>
                    <a:lnTo>
                      <a:pt x="270" y="-2066"/>
                    </a:lnTo>
                    <a:lnTo>
                      <a:pt x="270" y="8471"/>
                    </a:lnTo>
                    <a:close/>
                  </a:path>
                </a:pathLst>
              </a:custGeom>
              <a:grpFill/>
              <a:ln w="17" cap="flat">
                <a:noFill/>
                <a:prstDash val="solid"/>
                <a:round/>
              </a:ln>
            </p:spPr>
            <p:txBody>
              <a:bodyPr rtlCol="0" anchor="ctr"/>
              <a:lstStyle/>
              <a:p>
                <a:endParaRPr lang="en-US"/>
              </a:p>
            </p:txBody>
          </p:sp>
          <p:sp>
            <p:nvSpPr>
              <p:cNvPr id="472" name="Freeform: Shape 471">
                <a:extLst>
                  <a:ext uri="{FF2B5EF4-FFF2-40B4-BE49-F238E27FC236}">
                    <a16:creationId xmlns:a16="http://schemas.microsoft.com/office/drawing/2014/main" id="{7845AFE8-214A-52E8-5895-3C70817A36A9}"/>
                  </a:ext>
                </a:extLst>
              </p:cNvPr>
              <p:cNvSpPr/>
              <p:nvPr/>
            </p:nvSpPr>
            <p:spPr>
              <a:xfrm flipV="1">
                <a:off x="11203253" y="6419891"/>
                <a:ext cx="59908" cy="94396"/>
              </a:xfrm>
              <a:custGeom>
                <a:avLst/>
                <a:gdLst>
                  <a:gd name="connsiteX0" fmla="*/ 2468 w 59908"/>
                  <a:gd name="connsiteY0" fmla="*/ 92377 h 94396"/>
                  <a:gd name="connsiteX1" fmla="*/ 51641 w 59908"/>
                  <a:gd name="connsiteY1" fmla="*/ 92377 h 94396"/>
                  <a:gd name="connsiteX2" fmla="*/ 51641 w 59908"/>
                  <a:gd name="connsiteY2" fmla="*/ 81820 h 94396"/>
                  <a:gd name="connsiteX3" fmla="*/ 13938 w 59908"/>
                  <a:gd name="connsiteY3" fmla="*/ 81820 h 94396"/>
                  <a:gd name="connsiteX4" fmla="*/ 13938 w 59908"/>
                  <a:gd name="connsiteY4" fmla="*/ 59138 h 94396"/>
                  <a:gd name="connsiteX5" fmla="*/ 19375 w 59908"/>
                  <a:gd name="connsiteY5" fmla="*/ 60527 h 94396"/>
                  <a:gd name="connsiteX6" fmla="*/ 24852 w 59908"/>
                  <a:gd name="connsiteY6" fmla="*/ 60984 h 94396"/>
                  <a:gd name="connsiteX7" fmla="*/ 49398 w 59908"/>
                  <a:gd name="connsiteY7" fmla="*/ 52491 h 94396"/>
                  <a:gd name="connsiteX8" fmla="*/ 58467 w 59908"/>
                  <a:gd name="connsiteY8" fmla="*/ 29492 h 94396"/>
                  <a:gd name="connsiteX9" fmla="*/ 49160 w 59908"/>
                  <a:gd name="connsiteY9" fmla="*/ 6255 h 94396"/>
                  <a:gd name="connsiteX10" fmla="*/ 22927 w 59908"/>
                  <a:gd name="connsiteY10" fmla="*/ -2020 h 94396"/>
                  <a:gd name="connsiteX11" fmla="*/ 11041 w 59908"/>
                  <a:gd name="connsiteY11" fmla="*/ -1028 h 94396"/>
                  <a:gd name="connsiteX12" fmla="*/ -1441 w 59908"/>
                  <a:gd name="connsiteY12" fmla="*/ 1949 h 94396"/>
                  <a:gd name="connsiteX13" fmla="*/ -1441 w 59908"/>
                  <a:gd name="connsiteY13" fmla="*/ 14549 h 94396"/>
                  <a:gd name="connsiteX14" fmla="*/ 10088 w 59908"/>
                  <a:gd name="connsiteY14" fmla="*/ 10025 h 94396"/>
                  <a:gd name="connsiteX15" fmla="*/ 22669 w 59908"/>
                  <a:gd name="connsiteY15" fmla="*/ 8537 h 94396"/>
                  <a:gd name="connsiteX16" fmla="*/ 39655 w 59908"/>
                  <a:gd name="connsiteY16" fmla="*/ 14172 h 94396"/>
                  <a:gd name="connsiteX17" fmla="*/ 45926 w 59908"/>
                  <a:gd name="connsiteY17" fmla="*/ 29492 h 94396"/>
                  <a:gd name="connsiteX18" fmla="*/ 39655 w 59908"/>
                  <a:gd name="connsiteY18" fmla="*/ 44791 h 94396"/>
                  <a:gd name="connsiteX19" fmla="*/ 22669 w 59908"/>
                  <a:gd name="connsiteY19" fmla="*/ 50447 h 94396"/>
                  <a:gd name="connsiteX20" fmla="*/ 12648 w 59908"/>
                  <a:gd name="connsiteY20" fmla="*/ 49335 h 94396"/>
                  <a:gd name="connsiteX21" fmla="*/ 2468 w 59908"/>
                  <a:gd name="connsiteY21" fmla="*/ 45863 h 94396"/>
                  <a:gd name="connsiteX22" fmla="*/ 246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468" y="92377"/>
                    </a:moveTo>
                    <a:lnTo>
                      <a:pt x="51641" y="92377"/>
                    </a:lnTo>
                    <a:lnTo>
                      <a:pt x="51641" y="81820"/>
                    </a:lnTo>
                    <a:lnTo>
                      <a:pt x="13938" y="81820"/>
                    </a:lnTo>
                    <a:lnTo>
                      <a:pt x="13938" y="59138"/>
                    </a:lnTo>
                    <a:cubicBezTo>
                      <a:pt x="15750" y="59760"/>
                      <a:pt x="17563" y="60223"/>
                      <a:pt x="19375" y="60527"/>
                    </a:cubicBezTo>
                    <a:cubicBezTo>
                      <a:pt x="21201" y="60832"/>
                      <a:pt x="23026" y="60984"/>
                      <a:pt x="24852" y="60984"/>
                    </a:cubicBezTo>
                    <a:cubicBezTo>
                      <a:pt x="35184" y="60984"/>
                      <a:pt x="43366" y="58153"/>
                      <a:pt x="49398" y="52491"/>
                    </a:cubicBezTo>
                    <a:cubicBezTo>
                      <a:pt x="55444" y="46829"/>
                      <a:pt x="58467" y="39162"/>
                      <a:pt x="58467" y="29492"/>
                    </a:cubicBezTo>
                    <a:cubicBezTo>
                      <a:pt x="58467" y="19530"/>
                      <a:pt x="55365" y="11784"/>
                      <a:pt x="49160" y="6255"/>
                    </a:cubicBezTo>
                    <a:cubicBezTo>
                      <a:pt x="42956" y="738"/>
                      <a:pt x="34211" y="-2020"/>
                      <a:pt x="22927" y="-2020"/>
                    </a:cubicBezTo>
                    <a:cubicBezTo>
                      <a:pt x="19038" y="-2020"/>
                      <a:pt x="15075" y="-1689"/>
                      <a:pt x="11041" y="-1028"/>
                    </a:cubicBezTo>
                    <a:cubicBezTo>
                      <a:pt x="7019" y="-367"/>
                      <a:pt x="2858" y="626"/>
                      <a:pt x="-1441" y="1949"/>
                    </a:cubicBezTo>
                    <a:lnTo>
                      <a:pt x="-1441" y="14549"/>
                    </a:lnTo>
                    <a:cubicBezTo>
                      <a:pt x="2276" y="12525"/>
                      <a:pt x="6119" y="11017"/>
                      <a:pt x="10088" y="10025"/>
                    </a:cubicBezTo>
                    <a:cubicBezTo>
                      <a:pt x="14057" y="9033"/>
                      <a:pt x="18250" y="8537"/>
                      <a:pt x="22669" y="8537"/>
                    </a:cubicBezTo>
                    <a:cubicBezTo>
                      <a:pt x="29826" y="8537"/>
                      <a:pt x="35488" y="10415"/>
                      <a:pt x="39655" y="14172"/>
                    </a:cubicBezTo>
                    <a:cubicBezTo>
                      <a:pt x="43836" y="17929"/>
                      <a:pt x="45926" y="23036"/>
                      <a:pt x="45926" y="29492"/>
                    </a:cubicBezTo>
                    <a:cubicBezTo>
                      <a:pt x="45926" y="35934"/>
                      <a:pt x="43836" y="41034"/>
                      <a:pt x="39655" y="44791"/>
                    </a:cubicBezTo>
                    <a:cubicBezTo>
                      <a:pt x="35488" y="48562"/>
                      <a:pt x="29826" y="50447"/>
                      <a:pt x="22669" y="50447"/>
                    </a:cubicBezTo>
                    <a:cubicBezTo>
                      <a:pt x="19322" y="50447"/>
                      <a:pt x="15982" y="50076"/>
                      <a:pt x="12648" y="49335"/>
                    </a:cubicBezTo>
                    <a:cubicBezTo>
                      <a:pt x="9327" y="48595"/>
                      <a:pt x="5934" y="47437"/>
                      <a:pt x="2468" y="45863"/>
                    </a:cubicBezTo>
                    <a:lnTo>
                      <a:pt x="2468" y="92377"/>
                    </a:lnTo>
                    <a:close/>
                  </a:path>
                </a:pathLst>
              </a:custGeom>
              <a:grpFill/>
              <a:ln w="17" cap="flat">
                <a:noFill/>
                <a:prstDash val="solid"/>
                <a:round/>
              </a:ln>
            </p:spPr>
            <p:txBody>
              <a:bodyPr rtlCol="0" anchor="ctr"/>
              <a:lstStyle/>
              <a:p>
                <a:endParaRPr lang="en-US"/>
              </a:p>
            </p:txBody>
          </p:sp>
        </p:grpSp>
      </p:grpSp>
      <p:grpSp>
        <p:nvGrpSpPr>
          <p:cNvPr id="473" name="Graphic 3">
            <a:extLst>
              <a:ext uri="{FF2B5EF4-FFF2-40B4-BE49-F238E27FC236}">
                <a16:creationId xmlns:a16="http://schemas.microsoft.com/office/drawing/2014/main" id="{8614DE84-7582-9B5B-541F-633B1B16B085}"/>
              </a:ext>
            </a:extLst>
          </p:cNvPr>
          <p:cNvGrpSpPr/>
          <p:nvPr/>
        </p:nvGrpSpPr>
        <p:grpSpPr>
          <a:xfrm>
            <a:off x="10174193" y="5969086"/>
            <a:ext cx="165174" cy="195415"/>
            <a:chOff x="11927248" y="6327087"/>
            <a:chExt cx="165174" cy="195415"/>
          </a:xfrm>
          <a:solidFill>
            <a:schemeClr val="tx1"/>
          </a:solidFill>
        </p:grpSpPr>
        <p:sp>
          <p:nvSpPr>
            <p:cNvPr id="474" name="Freeform: Shape 473">
              <a:extLst>
                <a:ext uri="{FF2B5EF4-FFF2-40B4-BE49-F238E27FC236}">
                  <a16:creationId xmlns:a16="http://schemas.microsoft.com/office/drawing/2014/main" id="{20A039DF-1CA2-DB0B-C13A-3573D4674D3C}"/>
                </a:ext>
              </a:extLst>
            </p:cNvPr>
            <p:cNvSpPr/>
            <p:nvPr/>
          </p:nvSpPr>
          <p:spPr>
            <a:xfrm>
              <a:off x="11998739" y="6327087"/>
              <a:ext cx="12699" cy="44449"/>
            </a:xfrm>
            <a:custGeom>
              <a:avLst/>
              <a:gdLst>
                <a:gd name="connsiteX0" fmla="*/ 623 w 12699"/>
                <a:gd name="connsiteY0" fmla="*/ 256 h 44449"/>
                <a:gd name="connsiteX1" fmla="*/ 623 w 12699"/>
                <a:gd name="connsiteY1" fmla="*/ 44706 h 44449"/>
              </a:gdLst>
              <a:ahLst/>
              <a:cxnLst>
                <a:cxn ang="0">
                  <a:pos x="connsiteX0" y="connsiteY0"/>
                </a:cxn>
                <a:cxn ang="0">
                  <a:pos x="connsiteX1" y="connsiteY1"/>
                </a:cxn>
              </a:cxnLst>
              <a:rect l="l" t="t" r="r" b="b"/>
              <a:pathLst>
                <a:path w="12699" h="44449">
                  <a:moveTo>
                    <a:pt x="623" y="256"/>
                  </a:moveTo>
                  <a:lnTo>
                    <a:pt x="623" y="44706"/>
                  </a:lnTo>
                </a:path>
              </a:pathLst>
            </a:custGeom>
            <a:grpFill/>
            <a:ln w="8848" cap="flat">
              <a:solidFill>
                <a:srgbClr val="000000"/>
              </a:solidFill>
              <a:prstDash val="solid"/>
              <a:round/>
            </a:ln>
          </p:spPr>
          <p:txBody>
            <a:bodyPr rtlCol="0" anchor="ctr"/>
            <a:lstStyle/>
            <a:p>
              <a:endParaRPr lang="en-US"/>
            </a:p>
          </p:txBody>
        </p:sp>
        <p:grpSp>
          <p:nvGrpSpPr>
            <p:cNvPr id="475" name="Graphic 3">
              <a:extLst>
                <a:ext uri="{FF2B5EF4-FFF2-40B4-BE49-F238E27FC236}">
                  <a16:creationId xmlns:a16="http://schemas.microsoft.com/office/drawing/2014/main" id="{8F91972F-0E09-9DAC-0464-7B7C8E09C994}"/>
                </a:ext>
              </a:extLst>
            </p:cNvPr>
            <p:cNvGrpSpPr/>
            <p:nvPr/>
          </p:nvGrpSpPr>
          <p:grpSpPr>
            <a:xfrm>
              <a:off x="11927248" y="6418224"/>
              <a:ext cx="165174" cy="100278"/>
              <a:chOff x="11927248" y="6418224"/>
              <a:chExt cx="165174" cy="100278"/>
            </a:xfrm>
            <a:grpFill/>
          </p:grpSpPr>
          <p:sp>
            <p:nvSpPr>
              <p:cNvPr id="476" name="Freeform: Shape 475">
                <a:extLst>
                  <a:ext uri="{FF2B5EF4-FFF2-40B4-BE49-F238E27FC236}">
                    <a16:creationId xmlns:a16="http://schemas.microsoft.com/office/drawing/2014/main" id="{31215145-E988-1EA1-896F-33926EA862D6}"/>
                  </a:ext>
                </a:extLst>
              </p:cNvPr>
              <p:cNvSpPr/>
              <p:nvPr/>
            </p:nvSpPr>
            <p:spPr>
              <a:xfrm flipV="1">
                <a:off x="11927248" y="6418224"/>
                <a:ext cx="58777" cy="94257"/>
              </a:xfrm>
              <a:custGeom>
                <a:avLst/>
                <a:gdLst>
                  <a:gd name="connsiteX0" fmla="*/ 13731 w 58777"/>
                  <a:gd name="connsiteY0" fmla="*/ 8429 h 94257"/>
                  <a:gd name="connsiteX1" fmla="*/ 57446 w 58777"/>
                  <a:gd name="connsiteY1" fmla="*/ 8429 h 94257"/>
                  <a:gd name="connsiteX2" fmla="*/ 57446 w 58777"/>
                  <a:gd name="connsiteY2" fmla="*/ -2108 h 94257"/>
                  <a:gd name="connsiteX3" fmla="*/ -1331 w 58777"/>
                  <a:gd name="connsiteY3" fmla="*/ -2108 h 94257"/>
                  <a:gd name="connsiteX4" fmla="*/ -1331 w 58777"/>
                  <a:gd name="connsiteY4" fmla="*/ 8429 h 94257"/>
                  <a:gd name="connsiteX5" fmla="*/ 18096 w 58777"/>
                  <a:gd name="connsiteY5" fmla="*/ 28233 h 94257"/>
                  <a:gd name="connsiteX6" fmla="*/ 33574 w 58777"/>
                  <a:gd name="connsiteY6" fmla="*/ 44287 h 94257"/>
                  <a:gd name="connsiteX7" fmla="*/ 41968 w 58777"/>
                  <a:gd name="connsiteY7" fmla="*/ 55717 h 94257"/>
                  <a:gd name="connsiteX8" fmla="*/ 44369 w 58777"/>
                  <a:gd name="connsiteY8" fmla="*/ 64924 h 94257"/>
                  <a:gd name="connsiteX9" fmla="*/ 39190 w 58777"/>
                  <a:gd name="connsiteY9" fmla="*/ 76950 h 94257"/>
                  <a:gd name="connsiteX10" fmla="*/ 25696 w 58777"/>
                  <a:gd name="connsiteY10" fmla="*/ 81613 h 94257"/>
                  <a:gd name="connsiteX11" fmla="*/ 13254 w 58777"/>
                  <a:gd name="connsiteY11" fmla="*/ 79569 h 94257"/>
                  <a:gd name="connsiteX12" fmla="*/ -716 w 58777"/>
                  <a:gd name="connsiteY12" fmla="*/ 73358 h 94257"/>
                  <a:gd name="connsiteX13" fmla="*/ -716 w 58777"/>
                  <a:gd name="connsiteY13" fmla="*/ 86018 h 94257"/>
                  <a:gd name="connsiteX14" fmla="*/ 13413 w 58777"/>
                  <a:gd name="connsiteY14" fmla="*/ 90602 h 94257"/>
                  <a:gd name="connsiteX15" fmla="*/ 25458 w 58777"/>
                  <a:gd name="connsiteY15" fmla="*/ 92150 h 94257"/>
                  <a:gd name="connsiteX16" fmla="*/ 48398 w 58777"/>
                  <a:gd name="connsiteY16" fmla="*/ 84947 h 94257"/>
                  <a:gd name="connsiteX17" fmla="*/ 56950 w 58777"/>
                  <a:gd name="connsiteY17" fmla="*/ 65738 h 94257"/>
                  <a:gd name="connsiteX18" fmla="*/ 54807 w 58777"/>
                  <a:gd name="connsiteY18" fmla="*/ 54903 h 94257"/>
                  <a:gd name="connsiteX19" fmla="*/ 47028 w 58777"/>
                  <a:gd name="connsiteY19" fmla="*/ 42858 h 94257"/>
                  <a:gd name="connsiteX20" fmla="*/ 37166 w 58777"/>
                  <a:gd name="connsiteY20" fmla="*/ 32460 h 94257"/>
                  <a:gd name="connsiteX21" fmla="*/ 13731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731" y="8429"/>
                    </a:moveTo>
                    <a:lnTo>
                      <a:pt x="57446" y="8429"/>
                    </a:lnTo>
                    <a:lnTo>
                      <a:pt x="57446" y="-2108"/>
                    </a:lnTo>
                    <a:lnTo>
                      <a:pt x="-1331" y="-2108"/>
                    </a:lnTo>
                    <a:lnTo>
                      <a:pt x="-1331" y="8429"/>
                    </a:lnTo>
                    <a:cubicBezTo>
                      <a:pt x="3419" y="13350"/>
                      <a:pt x="9894" y="19952"/>
                      <a:pt x="18096" y="28233"/>
                    </a:cubicBezTo>
                    <a:cubicBezTo>
                      <a:pt x="26312" y="36528"/>
                      <a:pt x="31471" y="41879"/>
                      <a:pt x="33574" y="44287"/>
                    </a:cubicBezTo>
                    <a:cubicBezTo>
                      <a:pt x="37583" y="48785"/>
                      <a:pt x="40381" y="52595"/>
                      <a:pt x="41968" y="55717"/>
                    </a:cubicBezTo>
                    <a:cubicBezTo>
                      <a:pt x="43569" y="58839"/>
                      <a:pt x="44369" y="61908"/>
                      <a:pt x="44369" y="64924"/>
                    </a:cubicBezTo>
                    <a:cubicBezTo>
                      <a:pt x="44369" y="69846"/>
                      <a:pt x="42643" y="73854"/>
                      <a:pt x="39190" y="76950"/>
                    </a:cubicBezTo>
                    <a:cubicBezTo>
                      <a:pt x="35737" y="80059"/>
                      <a:pt x="31239" y="81613"/>
                      <a:pt x="25696" y="81613"/>
                    </a:cubicBezTo>
                    <a:cubicBezTo>
                      <a:pt x="21767" y="81613"/>
                      <a:pt x="17620" y="80932"/>
                      <a:pt x="13254" y="79569"/>
                    </a:cubicBezTo>
                    <a:cubicBezTo>
                      <a:pt x="8902" y="78206"/>
                      <a:pt x="4245" y="76136"/>
                      <a:pt x="-716" y="73358"/>
                    </a:cubicBezTo>
                    <a:lnTo>
                      <a:pt x="-716" y="86018"/>
                    </a:lnTo>
                    <a:cubicBezTo>
                      <a:pt x="4325" y="88042"/>
                      <a:pt x="9034" y="89570"/>
                      <a:pt x="13413" y="90602"/>
                    </a:cubicBezTo>
                    <a:cubicBezTo>
                      <a:pt x="17805" y="91634"/>
                      <a:pt x="21820" y="92150"/>
                      <a:pt x="25458" y="92150"/>
                    </a:cubicBezTo>
                    <a:cubicBezTo>
                      <a:pt x="35049" y="92150"/>
                      <a:pt x="42696" y="89749"/>
                      <a:pt x="48398" y="84947"/>
                    </a:cubicBezTo>
                    <a:cubicBezTo>
                      <a:pt x="54099" y="80158"/>
                      <a:pt x="56950" y="73755"/>
                      <a:pt x="56950" y="65738"/>
                    </a:cubicBezTo>
                    <a:cubicBezTo>
                      <a:pt x="56950" y="61928"/>
                      <a:pt x="56236" y="58316"/>
                      <a:pt x="54807" y="54903"/>
                    </a:cubicBezTo>
                    <a:cubicBezTo>
                      <a:pt x="53392" y="51503"/>
                      <a:pt x="50799" y="47488"/>
                      <a:pt x="47028" y="42858"/>
                    </a:cubicBezTo>
                    <a:cubicBezTo>
                      <a:pt x="45997" y="41654"/>
                      <a:pt x="42709" y="38188"/>
                      <a:pt x="37166" y="32460"/>
                    </a:cubicBezTo>
                    <a:cubicBezTo>
                      <a:pt x="31636" y="26732"/>
                      <a:pt x="23825" y="18722"/>
                      <a:pt x="13731" y="8429"/>
                    </a:cubicBezTo>
                    <a:close/>
                  </a:path>
                </a:pathLst>
              </a:custGeom>
              <a:grpFill/>
              <a:ln w="17" cap="flat">
                <a:noFill/>
                <a:prstDash val="solid"/>
                <a:round/>
              </a:ln>
            </p:spPr>
            <p:txBody>
              <a:bodyPr rtlCol="0" anchor="ctr"/>
              <a:lstStyle/>
              <a:p>
                <a:endParaRPr lang="en-US"/>
              </a:p>
            </p:txBody>
          </p:sp>
          <p:sp>
            <p:nvSpPr>
              <p:cNvPr id="477" name="Freeform: Shape 476">
                <a:extLst>
                  <a:ext uri="{FF2B5EF4-FFF2-40B4-BE49-F238E27FC236}">
                    <a16:creationId xmlns:a16="http://schemas.microsoft.com/office/drawing/2014/main" id="{F4E9860E-09EC-E8CD-6AC2-679F8BC6BF2D}"/>
                  </a:ext>
                </a:extLst>
              </p:cNvPr>
              <p:cNvSpPr/>
              <p:nvPr/>
            </p:nvSpPr>
            <p:spPr>
              <a:xfrm flipV="1">
                <a:off x="12007117" y="6418224"/>
                <a:ext cx="63995" cy="96063"/>
              </a:xfrm>
              <a:custGeom>
                <a:avLst/>
                <a:gdLst>
                  <a:gd name="connsiteX0" fmla="*/ 30579 w 63995"/>
                  <a:gd name="connsiteY0" fmla="*/ 84079 h 96063"/>
                  <a:gd name="connsiteX1" fmla="*/ 16034 w 63995"/>
                  <a:gd name="connsiteY1" fmla="*/ 74554 h 96063"/>
                  <a:gd name="connsiteX2" fmla="*/ 11172 w 63995"/>
                  <a:gd name="connsiteY2" fmla="*/ 45940 h 96063"/>
                  <a:gd name="connsiteX3" fmla="*/ 16034 w 63995"/>
                  <a:gd name="connsiteY3" fmla="*/ 17385 h 96063"/>
                  <a:gd name="connsiteX4" fmla="*/ 30579 w 63995"/>
                  <a:gd name="connsiteY4" fmla="*/ 7860 h 96063"/>
                  <a:gd name="connsiteX5" fmla="*/ 45184 w 63995"/>
                  <a:gd name="connsiteY5" fmla="*/ 17385 h 96063"/>
                  <a:gd name="connsiteX6" fmla="*/ 50066 w 63995"/>
                  <a:gd name="connsiteY6" fmla="*/ 45940 h 96063"/>
                  <a:gd name="connsiteX7" fmla="*/ 45184 w 63995"/>
                  <a:gd name="connsiteY7" fmla="*/ 74554 h 96063"/>
                  <a:gd name="connsiteX8" fmla="*/ 30579 w 63995"/>
                  <a:gd name="connsiteY8" fmla="*/ 84079 h 96063"/>
                  <a:gd name="connsiteX9" fmla="*/ 30579 w 63995"/>
                  <a:gd name="connsiteY9" fmla="*/ 94001 h 96063"/>
                  <a:gd name="connsiteX10" fmla="*/ 54372 w 63995"/>
                  <a:gd name="connsiteY10" fmla="*/ 81678 h 96063"/>
                  <a:gd name="connsiteX11" fmla="*/ 62587 w 63995"/>
                  <a:gd name="connsiteY11" fmla="*/ 45940 h 96063"/>
                  <a:gd name="connsiteX12" fmla="*/ 54372 w 63995"/>
                  <a:gd name="connsiteY12" fmla="*/ 10241 h 96063"/>
                  <a:gd name="connsiteX13" fmla="*/ 30579 w 63995"/>
                  <a:gd name="connsiteY13" fmla="*/ -2062 h 96063"/>
                  <a:gd name="connsiteX14" fmla="*/ 6807 w 63995"/>
                  <a:gd name="connsiteY14" fmla="*/ 10241 h 96063"/>
                  <a:gd name="connsiteX15" fmla="*/ -1409 w 63995"/>
                  <a:gd name="connsiteY15" fmla="*/ 45940 h 96063"/>
                  <a:gd name="connsiteX16" fmla="*/ 6807 w 63995"/>
                  <a:gd name="connsiteY16" fmla="*/ 81678 h 96063"/>
                  <a:gd name="connsiteX17" fmla="*/ 30579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579" y="84079"/>
                    </a:moveTo>
                    <a:cubicBezTo>
                      <a:pt x="24137" y="84079"/>
                      <a:pt x="19288" y="80904"/>
                      <a:pt x="16034" y="74554"/>
                    </a:cubicBezTo>
                    <a:cubicBezTo>
                      <a:pt x="12793" y="68218"/>
                      <a:pt x="11172" y="58679"/>
                      <a:pt x="11172" y="45940"/>
                    </a:cubicBezTo>
                    <a:cubicBezTo>
                      <a:pt x="11172" y="33253"/>
                      <a:pt x="12793" y="23735"/>
                      <a:pt x="16034" y="17385"/>
                    </a:cubicBezTo>
                    <a:cubicBezTo>
                      <a:pt x="19288" y="11035"/>
                      <a:pt x="24137" y="7860"/>
                      <a:pt x="30579" y="7860"/>
                    </a:cubicBezTo>
                    <a:cubicBezTo>
                      <a:pt x="37075" y="7860"/>
                      <a:pt x="41943" y="11035"/>
                      <a:pt x="45184" y="17385"/>
                    </a:cubicBezTo>
                    <a:cubicBezTo>
                      <a:pt x="48439" y="23735"/>
                      <a:pt x="50066" y="33253"/>
                      <a:pt x="50066" y="45940"/>
                    </a:cubicBezTo>
                    <a:cubicBezTo>
                      <a:pt x="50066" y="58679"/>
                      <a:pt x="48439" y="68218"/>
                      <a:pt x="45184" y="74554"/>
                    </a:cubicBezTo>
                    <a:cubicBezTo>
                      <a:pt x="41943" y="80904"/>
                      <a:pt x="37075" y="84079"/>
                      <a:pt x="30579" y="84079"/>
                    </a:cubicBezTo>
                    <a:close/>
                    <a:moveTo>
                      <a:pt x="30579" y="94001"/>
                    </a:moveTo>
                    <a:cubicBezTo>
                      <a:pt x="40964" y="94001"/>
                      <a:pt x="48895" y="89894"/>
                      <a:pt x="54372" y="81678"/>
                    </a:cubicBezTo>
                    <a:cubicBezTo>
                      <a:pt x="59849" y="73476"/>
                      <a:pt x="62587" y="61563"/>
                      <a:pt x="62587" y="45940"/>
                    </a:cubicBezTo>
                    <a:cubicBezTo>
                      <a:pt x="62587" y="30356"/>
                      <a:pt x="59849" y="18456"/>
                      <a:pt x="54372" y="10241"/>
                    </a:cubicBezTo>
                    <a:cubicBezTo>
                      <a:pt x="48895" y="2039"/>
                      <a:pt x="40964" y="-2062"/>
                      <a:pt x="30579" y="-2062"/>
                    </a:cubicBezTo>
                    <a:cubicBezTo>
                      <a:pt x="20208" y="-2062"/>
                      <a:pt x="12283" y="2039"/>
                      <a:pt x="6807" y="10241"/>
                    </a:cubicBezTo>
                    <a:cubicBezTo>
                      <a:pt x="1330" y="18456"/>
                      <a:pt x="-1409" y="30356"/>
                      <a:pt x="-1409" y="45940"/>
                    </a:cubicBezTo>
                    <a:cubicBezTo>
                      <a:pt x="-1409" y="61563"/>
                      <a:pt x="1330" y="73476"/>
                      <a:pt x="6807" y="81678"/>
                    </a:cubicBezTo>
                    <a:cubicBezTo>
                      <a:pt x="12283" y="89894"/>
                      <a:pt x="20208" y="94001"/>
                      <a:pt x="30579" y="94001"/>
                    </a:cubicBezTo>
                    <a:close/>
                  </a:path>
                </a:pathLst>
              </a:custGeom>
              <a:grpFill/>
              <a:ln w="17" cap="flat">
                <a:noFill/>
                <a:prstDash val="solid"/>
                <a:round/>
              </a:ln>
            </p:spPr>
            <p:txBody>
              <a:bodyPr rtlCol="0" anchor="ctr"/>
              <a:lstStyle/>
              <a:p>
                <a:endParaRPr lang="en-US"/>
              </a:p>
            </p:txBody>
          </p:sp>
        </p:grpSp>
      </p:grpSp>
      <p:grpSp>
        <p:nvGrpSpPr>
          <p:cNvPr id="478" name="Graphic 3">
            <a:extLst>
              <a:ext uri="{FF2B5EF4-FFF2-40B4-BE49-F238E27FC236}">
                <a16:creationId xmlns:a16="http://schemas.microsoft.com/office/drawing/2014/main" id="{BE50AF0E-3B5F-FB11-03E0-616CE10E565F}"/>
              </a:ext>
            </a:extLst>
          </p:cNvPr>
          <p:cNvGrpSpPr/>
          <p:nvPr/>
        </p:nvGrpSpPr>
        <p:grpSpPr>
          <a:xfrm>
            <a:off x="6674750" y="5795060"/>
            <a:ext cx="324340" cy="100278"/>
            <a:chOff x="4951780" y="6153061"/>
            <a:chExt cx="324340" cy="100278"/>
          </a:xfrm>
          <a:solidFill>
            <a:schemeClr val="tx1"/>
          </a:solidFill>
        </p:grpSpPr>
        <p:sp>
          <p:nvSpPr>
            <p:cNvPr id="479" name="Freeform: Shape 478">
              <a:extLst>
                <a:ext uri="{FF2B5EF4-FFF2-40B4-BE49-F238E27FC236}">
                  <a16:creationId xmlns:a16="http://schemas.microsoft.com/office/drawing/2014/main" id="{93E8428F-3A18-7CEB-8E9C-D53F2BE26D79}"/>
                </a:ext>
              </a:extLst>
            </p:cNvPr>
            <p:cNvSpPr/>
            <p:nvPr/>
          </p:nvSpPr>
          <p:spPr>
            <a:xfrm>
              <a:off x="5189824" y="6199071"/>
              <a:ext cx="44449" cy="12699"/>
            </a:xfrm>
            <a:custGeom>
              <a:avLst/>
              <a:gdLst>
                <a:gd name="connsiteX0" fmla="*/ 44540 w 44449"/>
                <a:gd name="connsiteY0" fmla="*/ 246 h 12699"/>
                <a:gd name="connsiteX1" fmla="*/ 90 w 44449"/>
                <a:gd name="connsiteY1" fmla="*/ 246 h 12699"/>
              </a:gdLst>
              <a:ahLst/>
              <a:cxnLst>
                <a:cxn ang="0">
                  <a:pos x="connsiteX0" y="connsiteY0"/>
                </a:cxn>
                <a:cxn ang="0">
                  <a:pos x="connsiteX1" y="connsiteY1"/>
                </a:cxn>
              </a:cxnLst>
              <a:rect l="l" t="t" r="r" b="b"/>
              <a:pathLst>
                <a:path w="44449" h="12699">
                  <a:moveTo>
                    <a:pt x="44540" y="246"/>
                  </a:moveTo>
                  <a:lnTo>
                    <a:pt x="90" y="246"/>
                  </a:lnTo>
                </a:path>
              </a:pathLst>
            </a:custGeom>
            <a:grpFill/>
            <a:ln w="8848" cap="flat">
              <a:solidFill>
                <a:srgbClr val="000000"/>
              </a:solidFill>
              <a:prstDash val="solid"/>
              <a:round/>
            </a:ln>
          </p:spPr>
          <p:txBody>
            <a:bodyPr rtlCol="0" anchor="ctr"/>
            <a:lstStyle/>
            <a:p>
              <a:endParaRPr lang="en-US"/>
            </a:p>
          </p:txBody>
        </p:sp>
        <p:grpSp>
          <p:nvGrpSpPr>
            <p:cNvPr id="480" name="Graphic 3">
              <a:extLst>
                <a:ext uri="{FF2B5EF4-FFF2-40B4-BE49-F238E27FC236}">
                  <a16:creationId xmlns:a16="http://schemas.microsoft.com/office/drawing/2014/main" id="{B976CD29-53FB-A77B-CE0C-041B943C0B55}"/>
                </a:ext>
              </a:extLst>
            </p:cNvPr>
            <p:cNvGrpSpPr/>
            <p:nvPr/>
          </p:nvGrpSpPr>
          <p:grpSpPr>
            <a:xfrm>
              <a:off x="4951780" y="6153061"/>
              <a:ext cx="212595" cy="100278"/>
              <a:chOff x="4951780" y="6153061"/>
              <a:chExt cx="212595" cy="100278"/>
            </a:xfrm>
            <a:grpFill/>
          </p:grpSpPr>
          <p:sp>
            <p:nvSpPr>
              <p:cNvPr id="481" name="Freeform: Shape 480">
                <a:extLst>
                  <a:ext uri="{FF2B5EF4-FFF2-40B4-BE49-F238E27FC236}">
                    <a16:creationId xmlns:a16="http://schemas.microsoft.com/office/drawing/2014/main" id="{EAFFE49F-38E5-9BAC-7099-9BE72B16B2BD}"/>
                  </a:ext>
                </a:extLst>
              </p:cNvPr>
              <p:cNvSpPr/>
              <p:nvPr/>
            </p:nvSpPr>
            <p:spPr>
              <a:xfrm flipV="1">
                <a:off x="4951780" y="6153061"/>
                <a:ext cx="63995" cy="96063"/>
              </a:xfrm>
              <a:custGeom>
                <a:avLst/>
                <a:gdLst>
                  <a:gd name="connsiteX0" fmla="*/ 30024 w 63995"/>
                  <a:gd name="connsiteY0" fmla="*/ 84059 h 96063"/>
                  <a:gd name="connsiteX1" fmla="*/ 15478 w 63995"/>
                  <a:gd name="connsiteY1" fmla="*/ 74534 h 96063"/>
                  <a:gd name="connsiteX2" fmla="*/ 10617 w 63995"/>
                  <a:gd name="connsiteY2" fmla="*/ 45919 h 96063"/>
                  <a:gd name="connsiteX3" fmla="*/ 15478 w 63995"/>
                  <a:gd name="connsiteY3" fmla="*/ 17364 h 96063"/>
                  <a:gd name="connsiteX4" fmla="*/ 30024 w 63995"/>
                  <a:gd name="connsiteY4" fmla="*/ 7839 h 96063"/>
                  <a:gd name="connsiteX5" fmla="*/ 44629 w 63995"/>
                  <a:gd name="connsiteY5" fmla="*/ 17364 h 96063"/>
                  <a:gd name="connsiteX6" fmla="*/ 49510 w 63995"/>
                  <a:gd name="connsiteY6" fmla="*/ 45919 h 96063"/>
                  <a:gd name="connsiteX7" fmla="*/ 44629 w 63995"/>
                  <a:gd name="connsiteY7" fmla="*/ 74534 h 96063"/>
                  <a:gd name="connsiteX8" fmla="*/ 30024 w 63995"/>
                  <a:gd name="connsiteY8" fmla="*/ 84059 h 96063"/>
                  <a:gd name="connsiteX9" fmla="*/ 30024 w 63995"/>
                  <a:gd name="connsiteY9" fmla="*/ 93980 h 96063"/>
                  <a:gd name="connsiteX10" fmla="*/ 53816 w 63995"/>
                  <a:gd name="connsiteY10" fmla="*/ 81658 h 96063"/>
                  <a:gd name="connsiteX11" fmla="*/ 62032 w 63995"/>
                  <a:gd name="connsiteY11" fmla="*/ 45919 h 96063"/>
                  <a:gd name="connsiteX12" fmla="*/ 53816 w 63995"/>
                  <a:gd name="connsiteY12" fmla="*/ 10220 h 96063"/>
                  <a:gd name="connsiteX13" fmla="*/ 30024 w 63995"/>
                  <a:gd name="connsiteY13" fmla="*/ -2083 h 96063"/>
                  <a:gd name="connsiteX14" fmla="*/ 6251 w 63995"/>
                  <a:gd name="connsiteY14" fmla="*/ 10220 h 96063"/>
                  <a:gd name="connsiteX15" fmla="*/ -1964 w 63995"/>
                  <a:gd name="connsiteY15" fmla="*/ 45919 h 96063"/>
                  <a:gd name="connsiteX16" fmla="*/ 6251 w 63995"/>
                  <a:gd name="connsiteY16" fmla="*/ 81658 h 96063"/>
                  <a:gd name="connsiteX17" fmla="*/ 30024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59"/>
                    </a:moveTo>
                    <a:cubicBezTo>
                      <a:pt x="23581" y="84059"/>
                      <a:pt x="18733" y="80884"/>
                      <a:pt x="15478" y="74534"/>
                    </a:cubicBezTo>
                    <a:cubicBezTo>
                      <a:pt x="12237" y="68197"/>
                      <a:pt x="10617" y="58659"/>
                      <a:pt x="10617" y="45919"/>
                    </a:cubicBezTo>
                    <a:cubicBezTo>
                      <a:pt x="10617" y="33232"/>
                      <a:pt x="12237" y="23714"/>
                      <a:pt x="15478" y="17364"/>
                    </a:cubicBezTo>
                    <a:cubicBezTo>
                      <a:pt x="18733" y="11014"/>
                      <a:pt x="23581" y="7839"/>
                      <a:pt x="30024" y="7839"/>
                    </a:cubicBezTo>
                    <a:cubicBezTo>
                      <a:pt x="36519" y="7839"/>
                      <a:pt x="41388" y="11014"/>
                      <a:pt x="44629" y="17364"/>
                    </a:cubicBezTo>
                    <a:cubicBezTo>
                      <a:pt x="47883" y="23714"/>
                      <a:pt x="49510" y="33232"/>
                      <a:pt x="49510" y="45919"/>
                    </a:cubicBezTo>
                    <a:cubicBezTo>
                      <a:pt x="49510" y="58659"/>
                      <a:pt x="47883" y="68197"/>
                      <a:pt x="44629" y="74534"/>
                    </a:cubicBezTo>
                    <a:cubicBezTo>
                      <a:pt x="41388" y="80884"/>
                      <a:pt x="36519" y="84059"/>
                      <a:pt x="30024" y="84059"/>
                    </a:cubicBezTo>
                    <a:close/>
                    <a:moveTo>
                      <a:pt x="30024" y="93980"/>
                    </a:moveTo>
                    <a:cubicBezTo>
                      <a:pt x="40409" y="93980"/>
                      <a:pt x="48340" y="89873"/>
                      <a:pt x="53816" y="81658"/>
                    </a:cubicBezTo>
                    <a:cubicBezTo>
                      <a:pt x="59293" y="73455"/>
                      <a:pt x="62032" y="61543"/>
                      <a:pt x="62032" y="45919"/>
                    </a:cubicBezTo>
                    <a:cubicBezTo>
                      <a:pt x="62032" y="30335"/>
                      <a:pt x="59293" y="18435"/>
                      <a:pt x="53816" y="10220"/>
                    </a:cubicBezTo>
                    <a:cubicBezTo>
                      <a:pt x="48340" y="2018"/>
                      <a:pt x="40409" y="-2083"/>
                      <a:pt x="30024" y="-2083"/>
                    </a:cubicBezTo>
                    <a:cubicBezTo>
                      <a:pt x="19652" y="-2083"/>
                      <a:pt x="11728" y="2018"/>
                      <a:pt x="6251" y="10220"/>
                    </a:cubicBezTo>
                    <a:cubicBezTo>
                      <a:pt x="774" y="18435"/>
                      <a:pt x="-1964" y="30335"/>
                      <a:pt x="-1964" y="45919"/>
                    </a:cubicBezTo>
                    <a:cubicBezTo>
                      <a:pt x="-1964" y="61543"/>
                      <a:pt x="774" y="73455"/>
                      <a:pt x="6251" y="81658"/>
                    </a:cubicBezTo>
                    <a:cubicBezTo>
                      <a:pt x="11728" y="89873"/>
                      <a:pt x="19652" y="93980"/>
                      <a:pt x="30024" y="93980"/>
                    </a:cubicBezTo>
                    <a:close/>
                  </a:path>
                </a:pathLst>
              </a:custGeom>
              <a:grpFill/>
              <a:ln w="17" cap="flat">
                <a:no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37C76F60-FF2A-CAF8-2C7E-A00060E93061}"/>
                  </a:ext>
                </a:extLst>
              </p:cNvPr>
              <p:cNvSpPr/>
              <p:nvPr/>
            </p:nvSpPr>
            <p:spPr>
              <a:xfrm flipV="1">
                <a:off x="5037780" y="6231562"/>
                <a:ext cx="13096" cy="15755"/>
              </a:xfrm>
              <a:custGeom>
                <a:avLst/>
                <a:gdLst>
                  <a:gd name="connsiteX0" fmla="*/ -939 w 13096"/>
                  <a:gd name="connsiteY0" fmla="*/ 15608 h 15755"/>
                  <a:gd name="connsiteX1" fmla="*/ 12158 w 13096"/>
                  <a:gd name="connsiteY1" fmla="*/ 15608 h 15755"/>
                  <a:gd name="connsiteX2" fmla="*/ 12158 w 13096"/>
                  <a:gd name="connsiteY2" fmla="*/ -148 h 15755"/>
                  <a:gd name="connsiteX3" fmla="*/ -939 w 13096"/>
                  <a:gd name="connsiteY3" fmla="*/ -148 h 15755"/>
                  <a:gd name="connsiteX4" fmla="*/ -939 w 13096"/>
                  <a:gd name="connsiteY4" fmla="*/ 1560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608"/>
                    </a:moveTo>
                    <a:lnTo>
                      <a:pt x="12158" y="15608"/>
                    </a:lnTo>
                    <a:lnTo>
                      <a:pt x="12158" y="-148"/>
                    </a:lnTo>
                    <a:lnTo>
                      <a:pt x="-939" y="-148"/>
                    </a:lnTo>
                    <a:lnTo>
                      <a:pt x="-939" y="15608"/>
                    </a:lnTo>
                    <a:close/>
                  </a:path>
                </a:pathLst>
              </a:custGeom>
              <a:grpFill/>
              <a:ln w="17" cap="flat">
                <a:no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15BE09CB-BA5D-DDD2-8B32-ADE8E5166341}"/>
                  </a:ext>
                </a:extLst>
              </p:cNvPr>
              <p:cNvSpPr/>
              <p:nvPr/>
            </p:nvSpPr>
            <p:spPr>
              <a:xfrm flipV="1">
                <a:off x="5072950" y="6153061"/>
                <a:ext cx="63995" cy="96063"/>
              </a:xfrm>
              <a:custGeom>
                <a:avLst/>
                <a:gdLst>
                  <a:gd name="connsiteX0" fmla="*/ 30033 w 63995"/>
                  <a:gd name="connsiteY0" fmla="*/ 84059 h 96063"/>
                  <a:gd name="connsiteX1" fmla="*/ 15488 w 63995"/>
                  <a:gd name="connsiteY1" fmla="*/ 74534 h 96063"/>
                  <a:gd name="connsiteX2" fmla="*/ 10626 w 63995"/>
                  <a:gd name="connsiteY2" fmla="*/ 45919 h 96063"/>
                  <a:gd name="connsiteX3" fmla="*/ 15488 w 63995"/>
                  <a:gd name="connsiteY3" fmla="*/ 17364 h 96063"/>
                  <a:gd name="connsiteX4" fmla="*/ 30033 w 63995"/>
                  <a:gd name="connsiteY4" fmla="*/ 7839 h 96063"/>
                  <a:gd name="connsiteX5" fmla="*/ 44638 w 63995"/>
                  <a:gd name="connsiteY5" fmla="*/ 17364 h 96063"/>
                  <a:gd name="connsiteX6" fmla="*/ 49520 w 63995"/>
                  <a:gd name="connsiteY6" fmla="*/ 45919 h 96063"/>
                  <a:gd name="connsiteX7" fmla="*/ 44638 w 63995"/>
                  <a:gd name="connsiteY7" fmla="*/ 74534 h 96063"/>
                  <a:gd name="connsiteX8" fmla="*/ 30033 w 63995"/>
                  <a:gd name="connsiteY8" fmla="*/ 84059 h 96063"/>
                  <a:gd name="connsiteX9" fmla="*/ 30033 w 63995"/>
                  <a:gd name="connsiteY9" fmla="*/ 93980 h 96063"/>
                  <a:gd name="connsiteX10" fmla="*/ 53826 w 63995"/>
                  <a:gd name="connsiteY10" fmla="*/ 81658 h 96063"/>
                  <a:gd name="connsiteX11" fmla="*/ 62041 w 63995"/>
                  <a:gd name="connsiteY11" fmla="*/ 45919 h 96063"/>
                  <a:gd name="connsiteX12" fmla="*/ 53826 w 63995"/>
                  <a:gd name="connsiteY12" fmla="*/ 10220 h 96063"/>
                  <a:gd name="connsiteX13" fmla="*/ 30033 w 63995"/>
                  <a:gd name="connsiteY13" fmla="*/ -2083 h 96063"/>
                  <a:gd name="connsiteX14" fmla="*/ 6261 w 63995"/>
                  <a:gd name="connsiteY14" fmla="*/ 10220 h 96063"/>
                  <a:gd name="connsiteX15" fmla="*/ -1955 w 63995"/>
                  <a:gd name="connsiteY15" fmla="*/ 45919 h 96063"/>
                  <a:gd name="connsiteX16" fmla="*/ 6261 w 63995"/>
                  <a:gd name="connsiteY16" fmla="*/ 81658 h 96063"/>
                  <a:gd name="connsiteX17" fmla="*/ 30033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33" y="84059"/>
                    </a:moveTo>
                    <a:cubicBezTo>
                      <a:pt x="23591" y="84059"/>
                      <a:pt x="18742" y="80884"/>
                      <a:pt x="15488" y="74534"/>
                    </a:cubicBezTo>
                    <a:cubicBezTo>
                      <a:pt x="12247" y="68197"/>
                      <a:pt x="10626" y="58659"/>
                      <a:pt x="10626" y="45919"/>
                    </a:cubicBezTo>
                    <a:cubicBezTo>
                      <a:pt x="10626" y="33232"/>
                      <a:pt x="12247" y="23714"/>
                      <a:pt x="15488" y="17364"/>
                    </a:cubicBezTo>
                    <a:cubicBezTo>
                      <a:pt x="18742" y="11014"/>
                      <a:pt x="23591" y="7839"/>
                      <a:pt x="30033" y="7839"/>
                    </a:cubicBezTo>
                    <a:cubicBezTo>
                      <a:pt x="36529" y="7839"/>
                      <a:pt x="41397" y="11014"/>
                      <a:pt x="44638" y="17364"/>
                    </a:cubicBezTo>
                    <a:cubicBezTo>
                      <a:pt x="47893" y="23714"/>
                      <a:pt x="49520" y="33232"/>
                      <a:pt x="49520" y="45919"/>
                    </a:cubicBezTo>
                    <a:cubicBezTo>
                      <a:pt x="49520" y="58659"/>
                      <a:pt x="47893" y="68197"/>
                      <a:pt x="44638" y="74534"/>
                    </a:cubicBezTo>
                    <a:cubicBezTo>
                      <a:pt x="41397" y="80884"/>
                      <a:pt x="36529" y="84059"/>
                      <a:pt x="30033" y="84059"/>
                    </a:cubicBezTo>
                    <a:close/>
                    <a:moveTo>
                      <a:pt x="30033" y="93980"/>
                    </a:moveTo>
                    <a:cubicBezTo>
                      <a:pt x="40418" y="93980"/>
                      <a:pt x="48349" y="89873"/>
                      <a:pt x="53826" y="81658"/>
                    </a:cubicBezTo>
                    <a:cubicBezTo>
                      <a:pt x="59303" y="73455"/>
                      <a:pt x="62041" y="61543"/>
                      <a:pt x="62041" y="45919"/>
                    </a:cubicBezTo>
                    <a:cubicBezTo>
                      <a:pt x="62041" y="30335"/>
                      <a:pt x="59303" y="18435"/>
                      <a:pt x="53826" y="10220"/>
                    </a:cubicBezTo>
                    <a:cubicBezTo>
                      <a:pt x="48349" y="2018"/>
                      <a:pt x="40418" y="-2083"/>
                      <a:pt x="30033" y="-2083"/>
                    </a:cubicBezTo>
                    <a:cubicBezTo>
                      <a:pt x="19662" y="-2083"/>
                      <a:pt x="11737" y="2018"/>
                      <a:pt x="6261" y="10220"/>
                    </a:cubicBezTo>
                    <a:cubicBezTo>
                      <a:pt x="784" y="18435"/>
                      <a:pt x="-1955" y="30335"/>
                      <a:pt x="-1955" y="45919"/>
                    </a:cubicBezTo>
                    <a:cubicBezTo>
                      <a:pt x="-1955" y="61543"/>
                      <a:pt x="784" y="73455"/>
                      <a:pt x="6261" y="81658"/>
                    </a:cubicBezTo>
                    <a:cubicBezTo>
                      <a:pt x="11737" y="89873"/>
                      <a:pt x="19662" y="93980"/>
                      <a:pt x="30033" y="93980"/>
                    </a:cubicBezTo>
                    <a:close/>
                  </a:path>
                </a:pathLst>
              </a:custGeom>
              <a:grpFill/>
              <a:ln w="17" cap="flat">
                <a:noFill/>
                <a:prstDash val="solid"/>
                <a:round/>
              </a:ln>
            </p:spPr>
            <p:txBody>
              <a:bodyPr rtlCol="0" anchor="ctr"/>
              <a:lstStyle/>
              <a:p>
                <a:endParaRPr lang="en-US"/>
              </a:p>
            </p:txBody>
          </p:sp>
        </p:grpSp>
      </p:grpSp>
      <p:grpSp>
        <p:nvGrpSpPr>
          <p:cNvPr id="484" name="Graphic 3">
            <a:extLst>
              <a:ext uri="{FF2B5EF4-FFF2-40B4-BE49-F238E27FC236}">
                <a16:creationId xmlns:a16="http://schemas.microsoft.com/office/drawing/2014/main" id="{0AF5A8AF-0FBA-EA36-C104-72ED710618DB}"/>
              </a:ext>
            </a:extLst>
          </p:cNvPr>
          <p:cNvGrpSpPr/>
          <p:nvPr/>
        </p:nvGrpSpPr>
        <p:grpSpPr>
          <a:xfrm>
            <a:off x="6674750" y="5392889"/>
            <a:ext cx="324340" cy="100278"/>
            <a:chOff x="4951780" y="5750890"/>
            <a:chExt cx="324340" cy="100278"/>
          </a:xfrm>
          <a:solidFill>
            <a:schemeClr val="tx1"/>
          </a:solidFill>
        </p:grpSpPr>
        <p:sp>
          <p:nvSpPr>
            <p:cNvPr id="485" name="Freeform: Shape 484">
              <a:extLst>
                <a:ext uri="{FF2B5EF4-FFF2-40B4-BE49-F238E27FC236}">
                  <a16:creationId xmlns:a16="http://schemas.microsoft.com/office/drawing/2014/main" id="{E3E76203-B4FF-E40B-8702-2350CCADABCF}"/>
                </a:ext>
              </a:extLst>
            </p:cNvPr>
            <p:cNvSpPr/>
            <p:nvPr/>
          </p:nvSpPr>
          <p:spPr>
            <a:xfrm>
              <a:off x="5189824" y="5796900"/>
              <a:ext cx="44449" cy="12699"/>
            </a:xfrm>
            <a:custGeom>
              <a:avLst/>
              <a:gdLst>
                <a:gd name="connsiteX0" fmla="*/ 44540 w 44449"/>
                <a:gd name="connsiteY0" fmla="*/ 215 h 12699"/>
                <a:gd name="connsiteX1" fmla="*/ 90 w 44449"/>
                <a:gd name="connsiteY1" fmla="*/ 215 h 12699"/>
              </a:gdLst>
              <a:ahLst/>
              <a:cxnLst>
                <a:cxn ang="0">
                  <a:pos x="connsiteX0" y="connsiteY0"/>
                </a:cxn>
                <a:cxn ang="0">
                  <a:pos x="connsiteX1" y="connsiteY1"/>
                </a:cxn>
              </a:cxnLst>
              <a:rect l="l" t="t" r="r" b="b"/>
              <a:pathLst>
                <a:path w="44449" h="12699">
                  <a:moveTo>
                    <a:pt x="44540" y="215"/>
                  </a:moveTo>
                  <a:lnTo>
                    <a:pt x="90" y="215"/>
                  </a:lnTo>
                </a:path>
              </a:pathLst>
            </a:custGeom>
            <a:grpFill/>
            <a:ln w="8848" cap="flat">
              <a:solidFill>
                <a:srgbClr val="000000"/>
              </a:solidFill>
              <a:prstDash val="solid"/>
              <a:round/>
            </a:ln>
          </p:spPr>
          <p:txBody>
            <a:bodyPr rtlCol="0" anchor="ctr"/>
            <a:lstStyle/>
            <a:p>
              <a:endParaRPr lang="en-US"/>
            </a:p>
          </p:txBody>
        </p:sp>
        <p:grpSp>
          <p:nvGrpSpPr>
            <p:cNvPr id="486" name="Graphic 3">
              <a:extLst>
                <a:ext uri="{FF2B5EF4-FFF2-40B4-BE49-F238E27FC236}">
                  <a16:creationId xmlns:a16="http://schemas.microsoft.com/office/drawing/2014/main" id="{A2C3BC68-6D9E-44E8-0CBD-8B87B170930D}"/>
                </a:ext>
              </a:extLst>
            </p:cNvPr>
            <p:cNvGrpSpPr/>
            <p:nvPr/>
          </p:nvGrpSpPr>
          <p:grpSpPr>
            <a:xfrm>
              <a:off x="4951780" y="5750890"/>
              <a:ext cx="208813" cy="100278"/>
              <a:chOff x="4951780" y="5750890"/>
              <a:chExt cx="208813" cy="100278"/>
            </a:xfrm>
            <a:grpFill/>
          </p:grpSpPr>
          <p:sp>
            <p:nvSpPr>
              <p:cNvPr id="487" name="Freeform: Shape 486">
                <a:extLst>
                  <a:ext uri="{FF2B5EF4-FFF2-40B4-BE49-F238E27FC236}">
                    <a16:creationId xmlns:a16="http://schemas.microsoft.com/office/drawing/2014/main" id="{133FA14E-3A60-7ED2-64A3-983C2015E137}"/>
                  </a:ext>
                </a:extLst>
              </p:cNvPr>
              <p:cNvSpPr/>
              <p:nvPr/>
            </p:nvSpPr>
            <p:spPr>
              <a:xfrm flipV="1">
                <a:off x="4951780" y="5750890"/>
                <a:ext cx="63995" cy="96063"/>
              </a:xfrm>
              <a:custGeom>
                <a:avLst/>
                <a:gdLst>
                  <a:gd name="connsiteX0" fmla="*/ 30024 w 63995"/>
                  <a:gd name="connsiteY0" fmla="*/ 84027 h 96063"/>
                  <a:gd name="connsiteX1" fmla="*/ 15478 w 63995"/>
                  <a:gd name="connsiteY1" fmla="*/ 74502 h 96063"/>
                  <a:gd name="connsiteX2" fmla="*/ 10617 w 63995"/>
                  <a:gd name="connsiteY2" fmla="*/ 45887 h 96063"/>
                  <a:gd name="connsiteX3" fmla="*/ 15478 w 63995"/>
                  <a:gd name="connsiteY3" fmla="*/ 17332 h 96063"/>
                  <a:gd name="connsiteX4" fmla="*/ 30024 w 63995"/>
                  <a:gd name="connsiteY4" fmla="*/ 7807 h 96063"/>
                  <a:gd name="connsiteX5" fmla="*/ 44629 w 63995"/>
                  <a:gd name="connsiteY5" fmla="*/ 17332 h 96063"/>
                  <a:gd name="connsiteX6" fmla="*/ 49510 w 63995"/>
                  <a:gd name="connsiteY6" fmla="*/ 45887 h 96063"/>
                  <a:gd name="connsiteX7" fmla="*/ 44629 w 63995"/>
                  <a:gd name="connsiteY7" fmla="*/ 74502 h 96063"/>
                  <a:gd name="connsiteX8" fmla="*/ 30024 w 63995"/>
                  <a:gd name="connsiteY8" fmla="*/ 84027 h 96063"/>
                  <a:gd name="connsiteX9" fmla="*/ 30024 w 63995"/>
                  <a:gd name="connsiteY9" fmla="*/ 93949 h 96063"/>
                  <a:gd name="connsiteX10" fmla="*/ 53816 w 63995"/>
                  <a:gd name="connsiteY10" fmla="*/ 81626 h 96063"/>
                  <a:gd name="connsiteX11" fmla="*/ 62032 w 63995"/>
                  <a:gd name="connsiteY11" fmla="*/ 45887 h 96063"/>
                  <a:gd name="connsiteX12" fmla="*/ 53816 w 63995"/>
                  <a:gd name="connsiteY12" fmla="*/ 10188 h 96063"/>
                  <a:gd name="connsiteX13" fmla="*/ 30024 w 63995"/>
                  <a:gd name="connsiteY13" fmla="*/ -2115 h 96063"/>
                  <a:gd name="connsiteX14" fmla="*/ 6251 w 63995"/>
                  <a:gd name="connsiteY14" fmla="*/ 10188 h 96063"/>
                  <a:gd name="connsiteX15" fmla="*/ -1964 w 63995"/>
                  <a:gd name="connsiteY15" fmla="*/ 45887 h 96063"/>
                  <a:gd name="connsiteX16" fmla="*/ 6251 w 63995"/>
                  <a:gd name="connsiteY16" fmla="*/ 81626 h 96063"/>
                  <a:gd name="connsiteX17" fmla="*/ 30024 w 63995"/>
                  <a:gd name="connsiteY17" fmla="*/ 93949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27"/>
                    </a:moveTo>
                    <a:cubicBezTo>
                      <a:pt x="23581" y="84027"/>
                      <a:pt x="18733" y="80852"/>
                      <a:pt x="15478" y="74502"/>
                    </a:cubicBezTo>
                    <a:cubicBezTo>
                      <a:pt x="12237" y="68165"/>
                      <a:pt x="10617" y="58627"/>
                      <a:pt x="10617" y="45887"/>
                    </a:cubicBezTo>
                    <a:cubicBezTo>
                      <a:pt x="10617" y="33201"/>
                      <a:pt x="12237" y="23682"/>
                      <a:pt x="15478" y="17332"/>
                    </a:cubicBezTo>
                    <a:cubicBezTo>
                      <a:pt x="18733" y="10982"/>
                      <a:pt x="23581" y="7807"/>
                      <a:pt x="30024" y="7807"/>
                    </a:cubicBezTo>
                    <a:cubicBezTo>
                      <a:pt x="36519" y="7807"/>
                      <a:pt x="41388" y="10982"/>
                      <a:pt x="44629" y="17332"/>
                    </a:cubicBezTo>
                    <a:cubicBezTo>
                      <a:pt x="47883" y="23682"/>
                      <a:pt x="49510" y="33201"/>
                      <a:pt x="49510" y="45887"/>
                    </a:cubicBezTo>
                    <a:cubicBezTo>
                      <a:pt x="49510" y="58627"/>
                      <a:pt x="47883" y="68165"/>
                      <a:pt x="44629" y="74502"/>
                    </a:cubicBezTo>
                    <a:cubicBezTo>
                      <a:pt x="41388" y="80852"/>
                      <a:pt x="36519" y="84027"/>
                      <a:pt x="30024" y="84027"/>
                    </a:cubicBezTo>
                    <a:close/>
                    <a:moveTo>
                      <a:pt x="30024" y="93949"/>
                    </a:moveTo>
                    <a:cubicBezTo>
                      <a:pt x="40409" y="93949"/>
                      <a:pt x="48340" y="89841"/>
                      <a:pt x="53816" y="81626"/>
                    </a:cubicBezTo>
                    <a:cubicBezTo>
                      <a:pt x="59293" y="73424"/>
                      <a:pt x="62032" y="61511"/>
                      <a:pt x="62032" y="45887"/>
                    </a:cubicBezTo>
                    <a:cubicBezTo>
                      <a:pt x="62032" y="30303"/>
                      <a:pt x="59293" y="18404"/>
                      <a:pt x="53816" y="10188"/>
                    </a:cubicBezTo>
                    <a:cubicBezTo>
                      <a:pt x="48340" y="1986"/>
                      <a:pt x="40409" y="-2115"/>
                      <a:pt x="30024" y="-2115"/>
                    </a:cubicBezTo>
                    <a:cubicBezTo>
                      <a:pt x="19652" y="-2115"/>
                      <a:pt x="11728" y="1986"/>
                      <a:pt x="6251" y="10188"/>
                    </a:cubicBezTo>
                    <a:cubicBezTo>
                      <a:pt x="774" y="18404"/>
                      <a:pt x="-1964" y="30303"/>
                      <a:pt x="-1964" y="45887"/>
                    </a:cubicBezTo>
                    <a:cubicBezTo>
                      <a:pt x="-1964" y="61511"/>
                      <a:pt x="774" y="73424"/>
                      <a:pt x="6251" y="81626"/>
                    </a:cubicBezTo>
                    <a:cubicBezTo>
                      <a:pt x="11728" y="89841"/>
                      <a:pt x="19652" y="93949"/>
                      <a:pt x="30024" y="93949"/>
                    </a:cubicBezTo>
                    <a:close/>
                  </a:path>
                </a:pathLst>
              </a:custGeom>
              <a:grpFill/>
              <a:ln w="17" cap="flat">
                <a:no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9ACA2D6E-DFD3-E716-15C4-FFED8CD826F3}"/>
                  </a:ext>
                </a:extLst>
              </p:cNvPr>
              <p:cNvSpPr/>
              <p:nvPr/>
            </p:nvSpPr>
            <p:spPr>
              <a:xfrm flipV="1">
                <a:off x="5037780" y="5829392"/>
                <a:ext cx="13096" cy="15755"/>
              </a:xfrm>
              <a:custGeom>
                <a:avLst/>
                <a:gdLst>
                  <a:gd name="connsiteX0" fmla="*/ -939 w 13096"/>
                  <a:gd name="connsiteY0" fmla="*/ 15577 h 15755"/>
                  <a:gd name="connsiteX1" fmla="*/ 12158 w 13096"/>
                  <a:gd name="connsiteY1" fmla="*/ 15577 h 15755"/>
                  <a:gd name="connsiteX2" fmla="*/ 12158 w 13096"/>
                  <a:gd name="connsiteY2" fmla="*/ -179 h 15755"/>
                  <a:gd name="connsiteX3" fmla="*/ -939 w 13096"/>
                  <a:gd name="connsiteY3" fmla="*/ -179 h 15755"/>
                  <a:gd name="connsiteX4" fmla="*/ -939 w 13096"/>
                  <a:gd name="connsiteY4" fmla="*/ 15577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77"/>
                    </a:moveTo>
                    <a:lnTo>
                      <a:pt x="12158" y="15577"/>
                    </a:lnTo>
                    <a:lnTo>
                      <a:pt x="12158" y="-179"/>
                    </a:lnTo>
                    <a:lnTo>
                      <a:pt x="-939" y="-179"/>
                    </a:lnTo>
                    <a:lnTo>
                      <a:pt x="-939" y="15577"/>
                    </a:lnTo>
                    <a:close/>
                  </a:path>
                </a:pathLst>
              </a:custGeom>
              <a:grpFill/>
              <a:ln w="17" cap="flat">
                <a:no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9DF9A0C4-BF99-B36B-F1E0-D1CDBE7FA50F}"/>
                  </a:ext>
                </a:extLst>
              </p:cNvPr>
              <p:cNvSpPr/>
              <p:nvPr/>
            </p:nvSpPr>
            <p:spPr>
              <a:xfrm flipV="1">
                <a:off x="5078526" y="5752557"/>
                <a:ext cx="55125" cy="92590"/>
              </a:xfrm>
              <a:custGeom>
                <a:avLst/>
                <a:gdLst>
                  <a:gd name="connsiteX0" fmla="*/ -206 w 55125"/>
                  <a:gd name="connsiteY0" fmla="*/ 8419 h 92590"/>
                  <a:gd name="connsiteX1" fmla="*/ 20253 w 55125"/>
                  <a:gd name="connsiteY1" fmla="*/ 8419 h 92590"/>
                  <a:gd name="connsiteX2" fmla="*/ 20253 w 55125"/>
                  <a:gd name="connsiteY2" fmla="*/ 79063 h 92590"/>
                  <a:gd name="connsiteX3" fmla="*/ -2012 w 55125"/>
                  <a:gd name="connsiteY3" fmla="*/ 74598 h 92590"/>
                  <a:gd name="connsiteX4" fmla="*/ -2012 w 55125"/>
                  <a:gd name="connsiteY4" fmla="*/ 86008 h 92590"/>
                  <a:gd name="connsiteX5" fmla="*/ 20133 w 55125"/>
                  <a:gd name="connsiteY5" fmla="*/ 90473 h 92590"/>
                  <a:gd name="connsiteX6" fmla="*/ 32655 w 55125"/>
                  <a:gd name="connsiteY6" fmla="*/ 90473 h 92590"/>
                  <a:gd name="connsiteX7" fmla="*/ 32655 w 55125"/>
                  <a:gd name="connsiteY7" fmla="*/ 8419 h 92590"/>
                  <a:gd name="connsiteX8" fmla="*/ 53114 w 55125"/>
                  <a:gd name="connsiteY8" fmla="*/ 8419 h 92590"/>
                  <a:gd name="connsiteX9" fmla="*/ 53114 w 55125"/>
                  <a:gd name="connsiteY9" fmla="*/ -2118 h 92590"/>
                  <a:gd name="connsiteX10" fmla="*/ -206 w 55125"/>
                  <a:gd name="connsiteY10" fmla="*/ -2118 h 92590"/>
                  <a:gd name="connsiteX11" fmla="*/ -206 w 55125"/>
                  <a:gd name="connsiteY11" fmla="*/ 8419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6" y="8419"/>
                    </a:moveTo>
                    <a:lnTo>
                      <a:pt x="20253" y="8419"/>
                    </a:lnTo>
                    <a:lnTo>
                      <a:pt x="20253" y="79063"/>
                    </a:lnTo>
                    <a:lnTo>
                      <a:pt x="-2012" y="74598"/>
                    </a:lnTo>
                    <a:lnTo>
                      <a:pt x="-2012" y="86008"/>
                    </a:lnTo>
                    <a:lnTo>
                      <a:pt x="20133" y="90473"/>
                    </a:lnTo>
                    <a:lnTo>
                      <a:pt x="32655" y="90473"/>
                    </a:lnTo>
                    <a:lnTo>
                      <a:pt x="32655" y="8419"/>
                    </a:lnTo>
                    <a:lnTo>
                      <a:pt x="53114" y="8419"/>
                    </a:lnTo>
                    <a:lnTo>
                      <a:pt x="53114" y="-2118"/>
                    </a:lnTo>
                    <a:lnTo>
                      <a:pt x="-206" y="-2118"/>
                    </a:lnTo>
                    <a:lnTo>
                      <a:pt x="-206" y="8419"/>
                    </a:lnTo>
                    <a:close/>
                  </a:path>
                </a:pathLst>
              </a:custGeom>
              <a:grpFill/>
              <a:ln w="17" cap="flat">
                <a:noFill/>
                <a:prstDash val="solid"/>
                <a:round/>
              </a:ln>
            </p:spPr>
            <p:txBody>
              <a:bodyPr rtlCol="0" anchor="ctr"/>
              <a:lstStyle/>
              <a:p>
                <a:endParaRPr lang="en-US"/>
              </a:p>
            </p:txBody>
          </p:sp>
        </p:grpSp>
      </p:grpSp>
      <p:grpSp>
        <p:nvGrpSpPr>
          <p:cNvPr id="490" name="Graphic 3">
            <a:extLst>
              <a:ext uri="{FF2B5EF4-FFF2-40B4-BE49-F238E27FC236}">
                <a16:creationId xmlns:a16="http://schemas.microsoft.com/office/drawing/2014/main" id="{30230A02-4793-AE2C-7090-B6BA8E180BB5}"/>
              </a:ext>
            </a:extLst>
          </p:cNvPr>
          <p:cNvGrpSpPr/>
          <p:nvPr/>
        </p:nvGrpSpPr>
        <p:grpSpPr>
          <a:xfrm>
            <a:off x="6674750" y="4990718"/>
            <a:ext cx="324340" cy="100278"/>
            <a:chOff x="4951780" y="5348719"/>
            <a:chExt cx="324340" cy="100278"/>
          </a:xfrm>
          <a:solidFill>
            <a:schemeClr val="tx1"/>
          </a:solidFill>
        </p:grpSpPr>
        <p:sp>
          <p:nvSpPr>
            <p:cNvPr id="491" name="Freeform: Shape 490">
              <a:extLst>
                <a:ext uri="{FF2B5EF4-FFF2-40B4-BE49-F238E27FC236}">
                  <a16:creationId xmlns:a16="http://schemas.microsoft.com/office/drawing/2014/main" id="{D3D548BE-04A3-C3AE-4D28-11CA572751E1}"/>
                </a:ext>
              </a:extLst>
            </p:cNvPr>
            <p:cNvSpPr/>
            <p:nvPr/>
          </p:nvSpPr>
          <p:spPr>
            <a:xfrm>
              <a:off x="5189824" y="5394717"/>
              <a:ext cx="44449" cy="12699"/>
            </a:xfrm>
            <a:custGeom>
              <a:avLst/>
              <a:gdLst>
                <a:gd name="connsiteX0" fmla="*/ 44540 w 44449"/>
                <a:gd name="connsiteY0" fmla="*/ 183 h 12699"/>
                <a:gd name="connsiteX1" fmla="*/ 90 w 44449"/>
                <a:gd name="connsiteY1" fmla="*/ 183 h 12699"/>
              </a:gdLst>
              <a:ahLst/>
              <a:cxnLst>
                <a:cxn ang="0">
                  <a:pos x="connsiteX0" y="connsiteY0"/>
                </a:cxn>
                <a:cxn ang="0">
                  <a:pos x="connsiteX1" y="connsiteY1"/>
                </a:cxn>
              </a:cxnLst>
              <a:rect l="l" t="t" r="r" b="b"/>
              <a:pathLst>
                <a:path w="44449" h="12699">
                  <a:moveTo>
                    <a:pt x="44540" y="183"/>
                  </a:moveTo>
                  <a:lnTo>
                    <a:pt x="90" y="183"/>
                  </a:lnTo>
                </a:path>
              </a:pathLst>
            </a:custGeom>
            <a:grpFill/>
            <a:ln w="8848" cap="flat">
              <a:solidFill>
                <a:srgbClr val="000000"/>
              </a:solidFill>
              <a:prstDash val="solid"/>
              <a:round/>
            </a:ln>
          </p:spPr>
          <p:txBody>
            <a:bodyPr rtlCol="0" anchor="ctr"/>
            <a:lstStyle/>
            <a:p>
              <a:endParaRPr lang="en-US"/>
            </a:p>
          </p:txBody>
        </p:sp>
        <p:grpSp>
          <p:nvGrpSpPr>
            <p:cNvPr id="492" name="Graphic 3">
              <a:extLst>
                <a:ext uri="{FF2B5EF4-FFF2-40B4-BE49-F238E27FC236}">
                  <a16:creationId xmlns:a16="http://schemas.microsoft.com/office/drawing/2014/main" id="{048EF698-FDA1-7FE0-5101-C466CDAA89F7}"/>
                </a:ext>
              </a:extLst>
            </p:cNvPr>
            <p:cNvGrpSpPr/>
            <p:nvPr/>
          </p:nvGrpSpPr>
          <p:grpSpPr>
            <a:xfrm>
              <a:off x="4951780" y="5348719"/>
              <a:ext cx="207674" cy="100278"/>
              <a:chOff x="4951780" y="5348719"/>
              <a:chExt cx="207674" cy="100278"/>
            </a:xfrm>
            <a:grpFill/>
          </p:grpSpPr>
          <p:sp>
            <p:nvSpPr>
              <p:cNvPr id="493" name="Freeform: Shape 492">
                <a:extLst>
                  <a:ext uri="{FF2B5EF4-FFF2-40B4-BE49-F238E27FC236}">
                    <a16:creationId xmlns:a16="http://schemas.microsoft.com/office/drawing/2014/main" id="{543CD9A7-F96B-FB54-F819-DB9CCF5E1FCD}"/>
                  </a:ext>
                </a:extLst>
              </p:cNvPr>
              <p:cNvSpPr/>
              <p:nvPr/>
            </p:nvSpPr>
            <p:spPr>
              <a:xfrm flipV="1">
                <a:off x="4951780" y="5348719"/>
                <a:ext cx="63995" cy="96063"/>
              </a:xfrm>
              <a:custGeom>
                <a:avLst/>
                <a:gdLst>
                  <a:gd name="connsiteX0" fmla="*/ 30024 w 63995"/>
                  <a:gd name="connsiteY0" fmla="*/ 83995 h 96063"/>
                  <a:gd name="connsiteX1" fmla="*/ 15478 w 63995"/>
                  <a:gd name="connsiteY1" fmla="*/ 74470 h 96063"/>
                  <a:gd name="connsiteX2" fmla="*/ 10617 w 63995"/>
                  <a:gd name="connsiteY2" fmla="*/ 45856 h 96063"/>
                  <a:gd name="connsiteX3" fmla="*/ 15478 w 63995"/>
                  <a:gd name="connsiteY3" fmla="*/ 17300 h 96063"/>
                  <a:gd name="connsiteX4" fmla="*/ 30024 w 63995"/>
                  <a:gd name="connsiteY4" fmla="*/ 7775 h 96063"/>
                  <a:gd name="connsiteX5" fmla="*/ 44629 w 63995"/>
                  <a:gd name="connsiteY5" fmla="*/ 17300 h 96063"/>
                  <a:gd name="connsiteX6" fmla="*/ 49510 w 63995"/>
                  <a:gd name="connsiteY6" fmla="*/ 45856 h 96063"/>
                  <a:gd name="connsiteX7" fmla="*/ 44629 w 63995"/>
                  <a:gd name="connsiteY7" fmla="*/ 74470 h 96063"/>
                  <a:gd name="connsiteX8" fmla="*/ 30024 w 63995"/>
                  <a:gd name="connsiteY8" fmla="*/ 83995 h 96063"/>
                  <a:gd name="connsiteX9" fmla="*/ 30024 w 63995"/>
                  <a:gd name="connsiteY9" fmla="*/ 93917 h 96063"/>
                  <a:gd name="connsiteX10" fmla="*/ 53816 w 63995"/>
                  <a:gd name="connsiteY10" fmla="*/ 81594 h 96063"/>
                  <a:gd name="connsiteX11" fmla="*/ 62032 w 63995"/>
                  <a:gd name="connsiteY11" fmla="*/ 45856 h 96063"/>
                  <a:gd name="connsiteX12" fmla="*/ 53816 w 63995"/>
                  <a:gd name="connsiteY12" fmla="*/ 10157 h 96063"/>
                  <a:gd name="connsiteX13" fmla="*/ 30024 w 63995"/>
                  <a:gd name="connsiteY13" fmla="*/ -2146 h 96063"/>
                  <a:gd name="connsiteX14" fmla="*/ 6251 w 63995"/>
                  <a:gd name="connsiteY14" fmla="*/ 10157 h 96063"/>
                  <a:gd name="connsiteX15" fmla="*/ -1964 w 63995"/>
                  <a:gd name="connsiteY15" fmla="*/ 45856 h 96063"/>
                  <a:gd name="connsiteX16" fmla="*/ 6251 w 63995"/>
                  <a:gd name="connsiteY16" fmla="*/ 81594 h 96063"/>
                  <a:gd name="connsiteX17" fmla="*/ 30024 w 63995"/>
                  <a:gd name="connsiteY17" fmla="*/ 93917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95"/>
                    </a:moveTo>
                    <a:cubicBezTo>
                      <a:pt x="23581" y="83995"/>
                      <a:pt x="18733" y="80820"/>
                      <a:pt x="15478" y="74470"/>
                    </a:cubicBezTo>
                    <a:cubicBezTo>
                      <a:pt x="12237" y="68134"/>
                      <a:pt x="10617" y="58595"/>
                      <a:pt x="10617" y="45856"/>
                    </a:cubicBezTo>
                    <a:cubicBezTo>
                      <a:pt x="10617" y="33169"/>
                      <a:pt x="12237" y="23650"/>
                      <a:pt x="15478" y="17300"/>
                    </a:cubicBezTo>
                    <a:cubicBezTo>
                      <a:pt x="18733" y="10950"/>
                      <a:pt x="23581" y="7775"/>
                      <a:pt x="30024" y="7775"/>
                    </a:cubicBezTo>
                    <a:cubicBezTo>
                      <a:pt x="36519" y="7775"/>
                      <a:pt x="41388" y="10950"/>
                      <a:pt x="44629" y="17300"/>
                    </a:cubicBezTo>
                    <a:cubicBezTo>
                      <a:pt x="47883" y="23650"/>
                      <a:pt x="49510" y="33169"/>
                      <a:pt x="49510" y="45856"/>
                    </a:cubicBezTo>
                    <a:cubicBezTo>
                      <a:pt x="49510" y="58595"/>
                      <a:pt x="47883" y="68134"/>
                      <a:pt x="44629" y="74470"/>
                    </a:cubicBezTo>
                    <a:cubicBezTo>
                      <a:pt x="41388" y="80820"/>
                      <a:pt x="36519" y="83995"/>
                      <a:pt x="30024" y="83995"/>
                    </a:cubicBezTo>
                    <a:close/>
                    <a:moveTo>
                      <a:pt x="30024" y="93917"/>
                    </a:moveTo>
                    <a:cubicBezTo>
                      <a:pt x="40409" y="93917"/>
                      <a:pt x="48340" y="89809"/>
                      <a:pt x="53816" y="81594"/>
                    </a:cubicBezTo>
                    <a:cubicBezTo>
                      <a:pt x="59293" y="73392"/>
                      <a:pt x="62032" y="61479"/>
                      <a:pt x="62032" y="45856"/>
                    </a:cubicBezTo>
                    <a:cubicBezTo>
                      <a:pt x="62032" y="30272"/>
                      <a:pt x="59293" y="18372"/>
                      <a:pt x="53816" y="10157"/>
                    </a:cubicBezTo>
                    <a:cubicBezTo>
                      <a:pt x="48340" y="1955"/>
                      <a:pt x="40409" y="-2146"/>
                      <a:pt x="30024" y="-2146"/>
                    </a:cubicBezTo>
                    <a:cubicBezTo>
                      <a:pt x="19652" y="-2146"/>
                      <a:pt x="11728" y="1955"/>
                      <a:pt x="6251" y="10157"/>
                    </a:cubicBezTo>
                    <a:cubicBezTo>
                      <a:pt x="774" y="18372"/>
                      <a:pt x="-1964" y="30272"/>
                      <a:pt x="-1964" y="45856"/>
                    </a:cubicBezTo>
                    <a:cubicBezTo>
                      <a:pt x="-1964" y="61479"/>
                      <a:pt x="774" y="73392"/>
                      <a:pt x="6251" y="81594"/>
                    </a:cubicBezTo>
                    <a:cubicBezTo>
                      <a:pt x="11728" y="89809"/>
                      <a:pt x="19652" y="93917"/>
                      <a:pt x="30024" y="93917"/>
                    </a:cubicBezTo>
                    <a:close/>
                  </a:path>
                </a:pathLst>
              </a:custGeom>
              <a:grpFill/>
              <a:ln w="17" cap="flat">
                <a:noFill/>
                <a:prstDash val="solid"/>
                <a:round/>
              </a:ln>
            </p:spPr>
            <p:txBody>
              <a:bodyPr rtlCol="0" anchor="ctr"/>
              <a:lstStyle/>
              <a:p>
                <a:endParaRPr lang="en-US"/>
              </a:p>
            </p:txBody>
          </p:sp>
          <p:sp>
            <p:nvSpPr>
              <p:cNvPr id="494" name="Freeform: Shape 493">
                <a:extLst>
                  <a:ext uri="{FF2B5EF4-FFF2-40B4-BE49-F238E27FC236}">
                    <a16:creationId xmlns:a16="http://schemas.microsoft.com/office/drawing/2014/main" id="{C84779B5-1745-DF96-4E55-1A5C18CF96D2}"/>
                  </a:ext>
                </a:extLst>
              </p:cNvPr>
              <p:cNvSpPr/>
              <p:nvPr/>
            </p:nvSpPr>
            <p:spPr>
              <a:xfrm flipV="1">
                <a:off x="5037780" y="5427221"/>
                <a:ext cx="13096" cy="15755"/>
              </a:xfrm>
              <a:custGeom>
                <a:avLst/>
                <a:gdLst>
                  <a:gd name="connsiteX0" fmla="*/ -939 w 13096"/>
                  <a:gd name="connsiteY0" fmla="*/ 15545 h 15755"/>
                  <a:gd name="connsiteX1" fmla="*/ 12158 w 13096"/>
                  <a:gd name="connsiteY1" fmla="*/ 15545 h 15755"/>
                  <a:gd name="connsiteX2" fmla="*/ 12158 w 13096"/>
                  <a:gd name="connsiteY2" fmla="*/ -211 h 15755"/>
                  <a:gd name="connsiteX3" fmla="*/ -939 w 13096"/>
                  <a:gd name="connsiteY3" fmla="*/ -211 h 15755"/>
                  <a:gd name="connsiteX4" fmla="*/ -939 w 13096"/>
                  <a:gd name="connsiteY4" fmla="*/ 15545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45"/>
                    </a:moveTo>
                    <a:lnTo>
                      <a:pt x="12158" y="15545"/>
                    </a:lnTo>
                    <a:lnTo>
                      <a:pt x="12158" y="-211"/>
                    </a:lnTo>
                    <a:lnTo>
                      <a:pt x="-939" y="-211"/>
                    </a:lnTo>
                    <a:lnTo>
                      <a:pt x="-939" y="15545"/>
                    </a:lnTo>
                    <a:close/>
                  </a:path>
                </a:pathLst>
              </a:custGeom>
              <a:grpFill/>
              <a:ln w="17" cap="flat">
                <a:no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346EA85E-1A5B-CD3A-2AAA-330BB433729C}"/>
                  </a:ext>
                </a:extLst>
              </p:cNvPr>
              <p:cNvSpPr/>
              <p:nvPr/>
            </p:nvSpPr>
            <p:spPr>
              <a:xfrm flipV="1">
                <a:off x="5073883" y="5348719"/>
                <a:ext cx="58777" cy="94257"/>
              </a:xfrm>
              <a:custGeom>
                <a:avLst/>
                <a:gdLst>
                  <a:gd name="connsiteX0" fmla="*/ 13191 w 58777"/>
                  <a:gd name="connsiteY0" fmla="*/ 8345 h 94257"/>
                  <a:gd name="connsiteX1" fmla="*/ 56907 w 58777"/>
                  <a:gd name="connsiteY1" fmla="*/ 8345 h 94257"/>
                  <a:gd name="connsiteX2" fmla="*/ 56907 w 58777"/>
                  <a:gd name="connsiteY2" fmla="*/ -2192 h 94257"/>
                  <a:gd name="connsiteX3" fmla="*/ -1870 w 58777"/>
                  <a:gd name="connsiteY3" fmla="*/ -2192 h 94257"/>
                  <a:gd name="connsiteX4" fmla="*/ -1870 w 58777"/>
                  <a:gd name="connsiteY4" fmla="*/ 8345 h 94257"/>
                  <a:gd name="connsiteX5" fmla="*/ 17557 w 58777"/>
                  <a:gd name="connsiteY5" fmla="*/ 28149 h 94257"/>
                  <a:gd name="connsiteX6" fmla="*/ 33035 w 58777"/>
                  <a:gd name="connsiteY6" fmla="*/ 44203 h 94257"/>
                  <a:gd name="connsiteX7" fmla="*/ 41429 w 58777"/>
                  <a:gd name="connsiteY7" fmla="*/ 55633 h 94257"/>
                  <a:gd name="connsiteX8" fmla="*/ 43830 w 58777"/>
                  <a:gd name="connsiteY8" fmla="*/ 64840 h 94257"/>
                  <a:gd name="connsiteX9" fmla="*/ 38651 w 58777"/>
                  <a:gd name="connsiteY9" fmla="*/ 76865 h 94257"/>
                  <a:gd name="connsiteX10" fmla="*/ 25157 w 58777"/>
                  <a:gd name="connsiteY10" fmla="*/ 81529 h 94257"/>
                  <a:gd name="connsiteX11" fmla="*/ 12715 w 58777"/>
                  <a:gd name="connsiteY11" fmla="*/ 79485 h 94257"/>
                  <a:gd name="connsiteX12" fmla="*/ -1255 w 58777"/>
                  <a:gd name="connsiteY12" fmla="*/ 73274 h 94257"/>
                  <a:gd name="connsiteX13" fmla="*/ -1255 w 58777"/>
                  <a:gd name="connsiteY13" fmla="*/ 85934 h 94257"/>
                  <a:gd name="connsiteX14" fmla="*/ 12874 w 58777"/>
                  <a:gd name="connsiteY14" fmla="*/ 90518 h 94257"/>
                  <a:gd name="connsiteX15" fmla="*/ 24919 w 58777"/>
                  <a:gd name="connsiteY15" fmla="*/ 92066 h 94257"/>
                  <a:gd name="connsiteX16" fmla="*/ 47858 w 58777"/>
                  <a:gd name="connsiteY16" fmla="*/ 84863 h 94257"/>
                  <a:gd name="connsiteX17" fmla="*/ 56411 w 58777"/>
                  <a:gd name="connsiteY17" fmla="*/ 65654 h 94257"/>
                  <a:gd name="connsiteX18" fmla="*/ 54268 w 58777"/>
                  <a:gd name="connsiteY18" fmla="*/ 54819 h 94257"/>
                  <a:gd name="connsiteX19" fmla="*/ 46489 w 58777"/>
                  <a:gd name="connsiteY19" fmla="*/ 42774 h 94257"/>
                  <a:gd name="connsiteX20" fmla="*/ 36626 w 58777"/>
                  <a:gd name="connsiteY20" fmla="*/ 32376 h 94257"/>
                  <a:gd name="connsiteX21" fmla="*/ 13191 w 58777"/>
                  <a:gd name="connsiteY21" fmla="*/ 8345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191" y="8345"/>
                    </a:moveTo>
                    <a:lnTo>
                      <a:pt x="56907" y="8345"/>
                    </a:lnTo>
                    <a:lnTo>
                      <a:pt x="56907" y="-2192"/>
                    </a:lnTo>
                    <a:lnTo>
                      <a:pt x="-1870" y="-2192"/>
                    </a:lnTo>
                    <a:lnTo>
                      <a:pt x="-1870" y="8345"/>
                    </a:lnTo>
                    <a:cubicBezTo>
                      <a:pt x="2879" y="13266"/>
                      <a:pt x="9355" y="19868"/>
                      <a:pt x="17557" y="28149"/>
                    </a:cubicBezTo>
                    <a:cubicBezTo>
                      <a:pt x="25772" y="36444"/>
                      <a:pt x="30931" y="41795"/>
                      <a:pt x="33035" y="44203"/>
                    </a:cubicBezTo>
                    <a:cubicBezTo>
                      <a:pt x="37043" y="48701"/>
                      <a:pt x="39841" y="52511"/>
                      <a:pt x="41429" y="55633"/>
                    </a:cubicBezTo>
                    <a:cubicBezTo>
                      <a:pt x="43029" y="58755"/>
                      <a:pt x="43830" y="61824"/>
                      <a:pt x="43830" y="64840"/>
                    </a:cubicBezTo>
                    <a:cubicBezTo>
                      <a:pt x="43830" y="69761"/>
                      <a:pt x="42103" y="73770"/>
                      <a:pt x="38651" y="76865"/>
                    </a:cubicBezTo>
                    <a:cubicBezTo>
                      <a:pt x="35198" y="79974"/>
                      <a:pt x="30700" y="81529"/>
                      <a:pt x="25157" y="81529"/>
                    </a:cubicBezTo>
                    <a:cubicBezTo>
                      <a:pt x="21228" y="81529"/>
                      <a:pt x="17080" y="80848"/>
                      <a:pt x="12715" y="79485"/>
                    </a:cubicBezTo>
                    <a:cubicBezTo>
                      <a:pt x="8362" y="78122"/>
                      <a:pt x="3706" y="76052"/>
                      <a:pt x="-1255" y="73274"/>
                    </a:cubicBezTo>
                    <a:lnTo>
                      <a:pt x="-1255" y="85934"/>
                    </a:lnTo>
                    <a:cubicBezTo>
                      <a:pt x="3785" y="87958"/>
                      <a:pt x="8495" y="89486"/>
                      <a:pt x="12874" y="90518"/>
                    </a:cubicBezTo>
                    <a:cubicBezTo>
                      <a:pt x="17266" y="91550"/>
                      <a:pt x="21281" y="92066"/>
                      <a:pt x="24919" y="92066"/>
                    </a:cubicBezTo>
                    <a:cubicBezTo>
                      <a:pt x="34510" y="92066"/>
                      <a:pt x="42156" y="89665"/>
                      <a:pt x="47858" y="84863"/>
                    </a:cubicBezTo>
                    <a:cubicBezTo>
                      <a:pt x="53560" y="80074"/>
                      <a:pt x="56411" y="73671"/>
                      <a:pt x="56411" y="65654"/>
                    </a:cubicBezTo>
                    <a:cubicBezTo>
                      <a:pt x="56411" y="61844"/>
                      <a:pt x="55696" y="58232"/>
                      <a:pt x="54268" y="54819"/>
                    </a:cubicBezTo>
                    <a:cubicBezTo>
                      <a:pt x="52852" y="51419"/>
                      <a:pt x="50259" y="47404"/>
                      <a:pt x="46489" y="42774"/>
                    </a:cubicBezTo>
                    <a:cubicBezTo>
                      <a:pt x="45457" y="41570"/>
                      <a:pt x="42169" y="38104"/>
                      <a:pt x="36626" y="32376"/>
                    </a:cubicBezTo>
                    <a:cubicBezTo>
                      <a:pt x="31097" y="26648"/>
                      <a:pt x="23285" y="18637"/>
                      <a:pt x="13191" y="8345"/>
                    </a:cubicBezTo>
                    <a:close/>
                  </a:path>
                </a:pathLst>
              </a:custGeom>
              <a:grpFill/>
              <a:ln w="17" cap="flat">
                <a:noFill/>
                <a:prstDash val="solid"/>
                <a:round/>
              </a:ln>
            </p:spPr>
            <p:txBody>
              <a:bodyPr rtlCol="0" anchor="ctr"/>
              <a:lstStyle/>
              <a:p>
                <a:endParaRPr lang="en-US"/>
              </a:p>
            </p:txBody>
          </p:sp>
        </p:grpSp>
      </p:grpSp>
      <p:grpSp>
        <p:nvGrpSpPr>
          <p:cNvPr id="496" name="Graphic 3">
            <a:extLst>
              <a:ext uri="{FF2B5EF4-FFF2-40B4-BE49-F238E27FC236}">
                <a16:creationId xmlns:a16="http://schemas.microsoft.com/office/drawing/2014/main" id="{156F69E7-07FC-621A-3182-C3C7E71892F6}"/>
              </a:ext>
            </a:extLst>
          </p:cNvPr>
          <p:cNvGrpSpPr/>
          <p:nvPr/>
        </p:nvGrpSpPr>
        <p:grpSpPr>
          <a:xfrm>
            <a:off x="6674750" y="4588534"/>
            <a:ext cx="324340" cy="100278"/>
            <a:chOff x="4951780" y="4946535"/>
            <a:chExt cx="324340" cy="100278"/>
          </a:xfrm>
          <a:solidFill>
            <a:schemeClr val="tx1"/>
          </a:solidFill>
        </p:grpSpPr>
        <p:sp>
          <p:nvSpPr>
            <p:cNvPr id="497" name="Freeform: Shape 496">
              <a:extLst>
                <a:ext uri="{FF2B5EF4-FFF2-40B4-BE49-F238E27FC236}">
                  <a16:creationId xmlns:a16="http://schemas.microsoft.com/office/drawing/2014/main" id="{C1E978D5-D3DF-10CD-0E8C-A3B78100E6BF}"/>
                </a:ext>
              </a:extLst>
            </p:cNvPr>
            <p:cNvSpPr/>
            <p:nvPr/>
          </p:nvSpPr>
          <p:spPr>
            <a:xfrm>
              <a:off x="5189824" y="4992546"/>
              <a:ext cx="44449" cy="12699"/>
            </a:xfrm>
            <a:custGeom>
              <a:avLst/>
              <a:gdLst>
                <a:gd name="connsiteX0" fmla="*/ 44540 w 44449"/>
                <a:gd name="connsiteY0" fmla="*/ 151 h 12699"/>
                <a:gd name="connsiteX1" fmla="*/ 90 w 44449"/>
                <a:gd name="connsiteY1" fmla="*/ 151 h 12699"/>
              </a:gdLst>
              <a:ahLst/>
              <a:cxnLst>
                <a:cxn ang="0">
                  <a:pos x="connsiteX0" y="connsiteY0"/>
                </a:cxn>
                <a:cxn ang="0">
                  <a:pos x="connsiteX1" y="connsiteY1"/>
                </a:cxn>
              </a:cxnLst>
              <a:rect l="l" t="t" r="r" b="b"/>
              <a:pathLst>
                <a:path w="44449" h="12699">
                  <a:moveTo>
                    <a:pt x="44540" y="151"/>
                  </a:moveTo>
                  <a:lnTo>
                    <a:pt x="90" y="151"/>
                  </a:lnTo>
                </a:path>
              </a:pathLst>
            </a:custGeom>
            <a:grpFill/>
            <a:ln w="8848" cap="flat">
              <a:solidFill>
                <a:srgbClr val="000000"/>
              </a:solidFill>
              <a:prstDash val="solid"/>
              <a:round/>
            </a:ln>
          </p:spPr>
          <p:txBody>
            <a:bodyPr rtlCol="0" anchor="ctr"/>
            <a:lstStyle/>
            <a:p>
              <a:endParaRPr lang="en-US"/>
            </a:p>
          </p:txBody>
        </p:sp>
        <p:grpSp>
          <p:nvGrpSpPr>
            <p:cNvPr id="498" name="Graphic 3">
              <a:extLst>
                <a:ext uri="{FF2B5EF4-FFF2-40B4-BE49-F238E27FC236}">
                  <a16:creationId xmlns:a16="http://schemas.microsoft.com/office/drawing/2014/main" id="{BA394BB3-8CDC-BE57-CF1D-8AB007D0B15A}"/>
                </a:ext>
              </a:extLst>
            </p:cNvPr>
            <p:cNvGrpSpPr/>
            <p:nvPr/>
          </p:nvGrpSpPr>
          <p:grpSpPr>
            <a:xfrm>
              <a:off x="4951780" y="4946535"/>
              <a:ext cx="210590" cy="100278"/>
              <a:chOff x="4951780" y="4946535"/>
              <a:chExt cx="210590" cy="100278"/>
            </a:xfrm>
            <a:grpFill/>
          </p:grpSpPr>
          <p:sp>
            <p:nvSpPr>
              <p:cNvPr id="499" name="Freeform: Shape 498">
                <a:extLst>
                  <a:ext uri="{FF2B5EF4-FFF2-40B4-BE49-F238E27FC236}">
                    <a16:creationId xmlns:a16="http://schemas.microsoft.com/office/drawing/2014/main" id="{86133E47-711C-B894-3A93-2C5AB0724AD0}"/>
                  </a:ext>
                </a:extLst>
              </p:cNvPr>
              <p:cNvSpPr/>
              <p:nvPr/>
            </p:nvSpPr>
            <p:spPr>
              <a:xfrm flipV="1">
                <a:off x="4951780" y="4946535"/>
                <a:ext cx="63995" cy="96063"/>
              </a:xfrm>
              <a:custGeom>
                <a:avLst/>
                <a:gdLst>
                  <a:gd name="connsiteX0" fmla="*/ 30024 w 63995"/>
                  <a:gd name="connsiteY0" fmla="*/ 83964 h 96063"/>
                  <a:gd name="connsiteX1" fmla="*/ 15478 w 63995"/>
                  <a:gd name="connsiteY1" fmla="*/ 74439 h 96063"/>
                  <a:gd name="connsiteX2" fmla="*/ 10617 w 63995"/>
                  <a:gd name="connsiteY2" fmla="*/ 45824 h 96063"/>
                  <a:gd name="connsiteX3" fmla="*/ 15478 w 63995"/>
                  <a:gd name="connsiteY3" fmla="*/ 17269 h 96063"/>
                  <a:gd name="connsiteX4" fmla="*/ 30024 w 63995"/>
                  <a:gd name="connsiteY4" fmla="*/ 7744 h 96063"/>
                  <a:gd name="connsiteX5" fmla="*/ 44629 w 63995"/>
                  <a:gd name="connsiteY5" fmla="*/ 17269 h 96063"/>
                  <a:gd name="connsiteX6" fmla="*/ 49510 w 63995"/>
                  <a:gd name="connsiteY6" fmla="*/ 45824 h 96063"/>
                  <a:gd name="connsiteX7" fmla="*/ 44629 w 63995"/>
                  <a:gd name="connsiteY7" fmla="*/ 74439 h 96063"/>
                  <a:gd name="connsiteX8" fmla="*/ 30024 w 63995"/>
                  <a:gd name="connsiteY8" fmla="*/ 83964 h 96063"/>
                  <a:gd name="connsiteX9" fmla="*/ 30024 w 63995"/>
                  <a:gd name="connsiteY9" fmla="*/ 93885 h 96063"/>
                  <a:gd name="connsiteX10" fmla="*/ 53816 w 63995"/>
                  <a:gd name="connsiteY10" fmla="*/ 81563 h 96063"/>
                  <a:gd name="connsiteX11" fmla="*/ 62032 w 63995"/>
                  <a:gd name="connsiteY11" fmla="*/ 45824 h 96063"/>
                  <a:gd name="connsiteX12" fmla="*/ 53816 w 63995"/>
                  <a:gd name="connsiteY12" fmla="*/ 10125 h 96063"/>
                  <a:gd name="connsiteX13" fmla="*/ 30024 w 63995"/>
                  <a:gd name="connsiteY13" fmla="*/ -2178 h 96063"/>
                  <a:gd name="connsiteX14" fmla="*/ 6251 w 63995"/>
                  <a:gd name="connsiteY14" fmla="*/ 10125 h 96063"/>
                  <a:gd name="connsiteX15" fmla="*/ -1964 w 63995"/>
                  <a:gd name="connsiteY15" fmla="*/ 45824 h 96063"/>
                  <a:gd name="connsiteX16" fmla="*/ 6251 w 63995"/>
                  <a:gd name="connsiteY16" fmla="*/ 81563 h 96063"/>
                  <a:gd name="connsiteX17" fmla="*/ 30024 w 63995"/>
                  <a:gd name="connsiteY17" fmla="*/ 9388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64"/>
                    </a:moveTo>
                    <a:cubicBezTo>
                      <a:pt x="23581" y="83964"/>
                      <a:pt x="18733" y="80789"/>
                      <a:pt x="15478" y="74439"/>
                    </a:cubicBezTo>
                    <a:cubicBezTo>
                      <a:pt x="12237" y="68102"/>
                      <a:pt x="10617" y="58564"/>
                      <a:pt x="10617" y="45824"/>
                    </a:cubicBezTo>
                    <a:cubicBezTo>
                      <a:pt x="10617" y="33137"/>
                      <a:pt x="12237" y="23619"/>
                      <a:pt x="15478" y="17269"/>
                    </a:cubicBezTo>
                    <a:cubicBezTo>
                      <a:pt x="18733" y="10919"/>
                      <a:pt x="23581" y="7744"/>
                      <a:pt x="30024" y="7744"/>
                    </a:cubicBezTo>
                    <a:cubicBezTo>
                      <a:pt x="36519" y="7744"/>
                      <a:pt x="41388" y="10919"/>
                      <a:pt x="44629" y="17269"/>
                    </a:cubicBezTo>
                    <a:cubicBezTo>
                      <a:pt x="47883" y="23619"/>
                      <a:pt x="49510" y="33137"/>
                      <a:pt x="49510" y="45824"/>
                    </a:cubicBezTo>
                    <a:cubicBezTo>
                      <a:pt x="49510" y="58564"/>
                      <a:pt x="47883" y="68102"/>
                      <a:pt x="44629" y="74439"/>
                    </a:cubicBezTo>
                    <a:cubicBezTo>
                      <a:pt x="41388" y="80789"/>
                      <a:pt x="36519" y="83964"/>
                      <a:pt x="30024" y="83964"/>
                    </a:cubicBezTo>
                    <a:close/>
                    <a:moveTo>
                      <a:pt x="30024" y="93885"/>
                    </a:moveTo>
                    <a:cubicBezTo>
                      <a:pt x="40409" y="93885"/>
                      <a:pt x="48340" y="89778"/>
                      <a:pt x="53816" y="81563"/>
                    </a:cubicBezTo>
                    <a:cubicBezTo>
                      <a:pt x="59293" y="73360"/>
                      <a:pt x="62032" y="61448"/>
                      <a:pt x="62032" y="45824"/>
                    </a:cubicBezTo>
                    <a:cubicBezTo>
                      <a:pt x="62032" y="30240"/>
                      <a:pt x="59293" y="18340"/>
                      <a:pt x="53816" y="10125"/>
                    </a:cubicBezTo>
                    <a:cubicBezTo>
                      <a:pt x="48340" y="1923"/>
                      <a:pt x="40409" y="-2178"/>
                      <a:pt x="30024" y="-2178"/>
                    </a:cubicBezTo>
                    <a:cubicBezTo>
                      <a:pt x="19652" y="-2178"/>
                      <a:pt x="11728" y="1923"/>
                      <a:pt x="6251" y="10125"/>
                    </a:cubicBezTo>
                    <a:cubicBezTo>
                      <a:pt x="774" y="18340"/>
                      <a:pt x="-1964" y="30240"/>
                      <a:pt x="-1964" y="45824"/>
                    </a:cubicBezTo>
                    <a:cubicBezTo>
                      <a:pt x="-1964" y="61448"/>
                      <a:pt x="774" y="73360"/>
                      <a:pt x="6251" y="81563"/>
                    </a:cubicBezTo>
                    <a:cubicBezTo>
                      <a:pt x="11728" y="89778"/>
                      <a:pt x="19652" y="93885"/>
                      <a:pt x="30024" y="93885"/>
                    </a:cubicBezTo>
                    <a:close/>
                  </a:path>
                </a:pathLst>
              </a:custGeom>
              <a:grpFill/>
              <a:ln w="17" cap="flat">
                <a:noFill/>
                <a:prstDash val="solid"/>
                <a:round/>
              </a:ln>
            </p:spPr>
            <p:txBody>
              <a:bodyPr rtlCol="0" anchor="ctr"/>
              <a:lstStyle/>
              <a:p>
                <a:endParaRPr lang="en-US"/>
              </a:p>
            </p:txBody>
          </p:sp>
          <p:sp>
            <p:nvSpPr>
              <p:cNvPr id="500" name="Freeform: Shape 499">
                <a:extLst>
                  <a:ext uri="{FF2B5EF4-FFF2-40B4-BE49-F238E27FC236}">
                    <a16:creationId xmlns:a16="http://schemas.microsoft.com/office/drawing/2014/main" id="{ECAEFC9C-EE91-A6FE-07BD-3B63442B6795}"/>
                  </a:ext>
                </a:extLst>
              </p:cNvPr>
              <p:cNvSpPr/>
              <p:nvPr/>
            </p:nvSpPr>
            <p:spPr>
              <a:xfrm flipV="1">
                <a:off x="5037780" y="5025037"/>
                <a:ext cx="13096" cy="15755"/>
              </a:xfrm>
              <a:custGeom>
                <a:avLst/>
                <a:gdLst>
                  <a:gd name="connsiteX0" fmla="*/ -939 w 13096"/>
                  <a:gd name="connsiteY0" fmla="*/ 15513 h 15755"/>
                  <a:gd name="connsiteX1" fmla="*/ 12158 w 13096"/>
                  <a:gd name="connsiteY1" fmla="*/ 15513 h 15755"/>
                  <a:gd name="connsiteX2" fmla="*/ 12158 w 13096"/>
                  <a:gd name="connsiteY2" fmla="*/ -243 h 15755"/>
                  <a:gd name="connsiteX3" fmla="*/ -939 w 13096"/>
                  <a:gd name="connsiteY3" fmla="*/ -243 h 15755"/>
                  <a:gd name="connsiteX4" fmla="*/ -939 w 13096"/>
                  <a:gd name="connsiteY4" fmla="*/ 15513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13"/>
                    </a:moveTo>
                    <a:lnTo>
                      <a:pt x="12158" y="15513"/>
                    </a:lnTo>
                    <a:lnTo>
                      <a:pt x="12158" y="-243"/>
                    </a:lnTo>
                    <a:lnTo>
                      <a:pt x="-939" y="-243"/>
                    </a:lnTo>
                    <a:lnTo>
                      <a:pt x="-939" y="15513"/>
                    </a:lnTo>
                    <a:close/>
                  </a:path>
                </a:pathLst>
              </a:custGeom>
              <a:grpFill/>
              <a:ln w="17" cap="flat">
                <a:noFill/>
                <a:prstDash val="solid"/>
                <a:round/>
              </a:ln>
            </p:spPr>
            <p:txBody>
              <a:bodyPr rtlCol="0" anchor="ctr"/>
              <a:lstStyle/>
              <a:p>
                <a:endParaRPr lang="en-US"/>
              </a:p>
            </p:txBody>
          </p:sp>
          <p:sp>
            <p:nvSpPr>
              <p:cNvPr id="501" name="Freeform: Shape 500">
                <a:extLst>
                  <a:ext uri="{FF2B5EF4-FFF2-40B4-BE49-F238E27FC236}">
                    <a16:creationId xmlns:a16="http://schemas.microsoft.com/office/drawing/2014/main" id="{368F18EA-EDF0-9682-5F92-ED0351D3DDC4}"/>
                  </a:ext>
                </a:extLst>
              </p:cNvPr>
              <p:cNvSpPr/>
              <p:nvPr/>
            </p:nvSpPr>
            <p:spPr>
              <a:xfrm flipV="1">
                <a:off x="5074260" y="4946535"/>
                <a:ext cx="60940" cy="96063"/>
              </a:xfrm>
              <a:custGeom>
                <a:avLst/>
                <a:gdLst>
                  <a:gd name="connsiteX0" fmla="*/ 39907 w 60940"/>
                  <a:gd name="connsiteY0" fmla="*/ 49555 h 96063"/>
                  <a:gd name="connsiteX1" fmla="*/ 53936 w 60940"/>
                  <a:gd name="connsiteY1" fmla="*/ 41538 h 96063"/>
                  <a:gd name="connsiteX2" fmla="*/ 58996 w 60940"/>
                  <a:gd name="connsiteY2" fmla="*/ 26536 h 96063"/>
                  <a:gd name="connsiteX3" fmla="*/ 49571 w 60940"/>
                  <a:gd name="connsiteY3" fmla="*/ 5323 h 96063"/>
                  <a:gd name="connsiteX4" fmla="*/ 22782 w 60940"/>
                  <a:gd name="connsiteY4" fmla="*/ -2178 h 96063"/>
                  <a:gd name="connsiteX5" fmla="*/ 10796 w 60940"/>
                  <a:gd name="connsiteY5" fmla="*/ -1027 h 96063"/>
                  <a:gd name="connsiteX6" fmla="*/ -1944 w 60940"/>
                  <a:gd name="connsiteY6" fmla="*/ 2426 h 96063"/>
                  <a:gd name="connsiteX7" fmla="*/ -1944 w 60940"/>
                  <a:gd name="connsiteY7" fmla="*/ 14510 h 96063"/>
                  <a:gd name="connsiteX8" fmla="*/ 9447 w 60940"/>
                  <a:gd name="connsiteY8" fmla="*/ 9927 h 96063"/>
                  <a:gd name="connsiteX9" fmla="*/ 22424 w 60940"/>
                  <a:gd name="connsiteY9" fmla="*/ 8379 h 96063"/>
                  <a:gd name="connsiteX10" fmla="*/ 40363 w 60940"/>
                  <a:gd name="connsiteY10" fmla="*/ 13022 h 96063"/>
                  <a:gd name="connsiteX11" fmla="*/ 46534 w 60940"/>
                  <a:gd name="connsiteY11" fmla="*/ 26536 h 96063"/>
                  <a:gd name="connsiteX12" fmla="*/ 40800 w 60940"/>
                  <a:gd name="connsiteY12" fmla="*/ 39335 h 96063"/>
                  <a:gd name="connsiteX13" fmla="*/ 24845 w 60940"/>
                  <a:gd name="connsiteY13" fmla="*/ 43959 h 96063"/>
                  <a:gd name="connsiteX14" fmla="*/ 14050 w 60940"/>
                  <a:gd name="connsiteY14" fmla="*/ 43959 h 96063"/>
                  <a:gd name="connsiteX15" fmla="*/ 14050 w 60940"/>
                  <a:gd name="connsiteY15" fmla="*/ 54258 h 96063"/>
                  <a:gd name="connsiteX16" fmla="*/ 25341 w 60940"/>
                  <a:gd name="connsiteY16" fmla="*/ 54258 h 96063"/>
                  <a:gd name="connsiteX17" fmla="*/ 39470 w 60940"/>
                  <a:gd name="connsiteY17" fmla="*/ 57948 h 96063"/>
                  <a:gd name="connsiteX18" fmla="*/ 44372 w 60940"/>
                  <a:gd name="connsiteY18" fmla="*/ 68585 h 96063"/>
                  <a:gd name="connsiteX19" fmla="*/ 39311 w 60940"/>
                  <a:gd name="connsiteY19" fmla="*/ 79519 h 96063"/>
                  <a:gd name="connsiteX20" fmla="*/ 24845 w 60940"/>
                  <a:gd name="connsiteY20" fmla="*/ 83348 h 96063"/>
                  <a:gd name="connsiteX21" fmla="*/ 13792 w 60940"/>
                  <a:gd name="connsiteY21" fmla="*/ 82217 h 96063"/>
                  <a:gd name="connsiteX22" fmla="*/ 834 w 60940"/>
                  <a:gd name="connsiteY22" fmla="*/ 78765 h 96063"/>
                  <a:gd name="connsiteX23" fmla="*/ 834 w 60940"/>
                  <a:gd name="connsiteY23" fmla="*/ 89917 h 96063"/>
                  <a:gd name="connsiteX24" fmla="*/ 14209 w 60940"/>
                  <a:gd name="connsiteY24" fmla="*/ 92893 h 96063"/>
                  <a:gd name="connsiteX25" fmla="*/ 25957 w 60940"/>
                  <a:gd name="connsiteY25" fmla="*/ 93885 h 96063"/>
                  <a:gd name="connsiteX26" fmla="*/ 48519 w 60940"/>
                  <a:gd name="connsiteY26" fmla="*/ 87397 h 96063"/>
                  <a:gd name="connsiteX27" fmla="*/ 56833 w 60940"/>
                  <a:gd name="connsiteY27" fmla="*/ 69894 h 96063"/>
                  <a:gd name="connsiteX28" fmla="*/ 52428 w 60940"/>
                  <a:gd name="connsiteY28" fmla="*/ 56897 h 96063"/>
                  <a:gd name="connsiteX29" fmla="*/ 39907 w 60940"/>
                  <a:gd name="connsiteY29" fmla="*/ 4955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40" h="96063">
                    <a:moveTo>
                      <a:pt x="39907" y="49555"/>
                    </a:moveTo>
                    <a:cubicBezTo>
                      <a:pt x="45899" y="48271"/>
                      <a:pt x="50576" y="45599"/>
                      <a:pt x="53936" y="41538"/>
                    </a:cubicBezTo>
                    <a:cubicBezTo>
                      <a:pt x="57310" y="37490"/>
                      <a:pt x="58996" y="32489"/>
                      <a:pt x="58996" y="26536"/>
                    </a:cubicBezTo>
                    <a:cubicBezTo>
                      <a:pt x="58996" y="17408"/>
                      <a:pt x="55854" y="10337"/>
                      <a:pt x="49571" y="5323"/>
                    </a:cubicBezTo>
                    <a:cubicBezTo>
                      <a:pt x="43287" y="322"/>
                      <a:pt x="34357" y="-2178"/>
                      <a:pt x="22782" y="-2178"/>
                    </a:cubicBezTo>
                    <a:cubicBezTo>
                      <a:pt x="18905" y="-2178"/>
                      <a:pt x="14910" y="-1794"/>
                      <a:pt x="10796" y="-1027"/>
                    </a:cubicBezTo>
                    <a:cubicBezTo>
                      <a:pt x="6682" y="-260"/>
                      <a:pt x="2435" y="891"/>
                      <a:pt x="-1944" y="2426"/>
                    </a:cubicBezTo>
                    <a:lnTo>
                      <a:pt x="-1944" y="14510"/>
                    </a:lnTo>
                    <a:cubicBezTo>
                      <a:pt x="1522" y="12486"/>
                      <a:pt x="5319" y="10958"/>
                      <a:pt x="9447" y="9927"/>
                    </a:cubicBezTo>
                    <a:cubicBezTo>
                      <a:pt x="13587" y="8895"/>
                      <a:pt x="17913" y="8379"/>
                      <a:pt x="22424" y="8379"/>
                    </a:cubicBezTo>
                    <a:cubicBezTo>
                      <a:pt x="30269" y="8379"/>
                      <a:pt x="36249" y="9927"/>
                      <a:pt x="40363" y="13022"/>
                    </a:cubicBezTo>
                    <a:cubicBezTo>
                      <a:pt x="44477" y="16118"/>
                      <a:pt x="46534" y="20622"/>
                      <a:pt x="46534" y="26536"/>
                    </a:cubicBezTo>
                    <a:cubicBezTo>
                      <a:pt x="46534" y="31999"/>
                      <a:pt x="44623" y="36266"/>
                      <a:pt x="40800" y="39335"/>
                    </a:cubicBezTo>
                    <a:cubicBezTo>
                      <a:pt x="36976" y="42417"/>
                      <a:pt x="31658" y="43959"/>
                      <a:pt x="24845" y="43959"/>
                    </a:cubicBezTo>
                    <a:lnTo>
                      <a:pt x="14050" y="43959"/>
                    </a:lnTo>
                    <a:lnTo>
                      <a:pt x="14050" y="54258"/>
                    </a:lnTo>
                    <a:lnTo>
                      <a:pt x="25341" y="54258"/>
                    </a:lnTo>
                    <a:cubicBezTo>
                      <a:pt x="31493" y="54258"/>
                      <a:pt x="36202" y="55488"/>
                      <a:pt x="39470" y="57948"/>
                    </a:cubicBezTo>
                    <a:cubicBezTo>
                      <a:pt x="42738" y="60409"/>
                      <a:pt x="44372" y="63955"/>
                      <a:pt x="44372" y="68585"/>
                    </a:cubicBezTo>
                    <a:cubicBezTo>
                      <a:pt x="44372" y="73334"/>
                      <a:pt x="42685" y="76979"/>
                      <a:pt x="39311" y="79519"/>
                    </a:cubicBezTo>
                    <a:cubicBezTo>
                      <a:pt x="35951" y="82072"/>
                      <a:pt x="31129" y="83348"/>
                      <a:pt x="24845" y="83348"/>
                    </a:cubicBezTo>
                    <a:cubicBezTo>
                      <a:pt x="21406" y="83348"/>
                      <a:pt x="17721" y="82971"/>
                      <a:pt x="13792" y="82217"/>
                    </a:cubicBezTo>
                    <a:cubicBezTo>
                      <a:pt x="9863" y="81477"/>
                      <a:pt x="5544" y="80326"/>
                      <a:pt x="834" y="78765"/>
                    </a:cubicBezTo>
                    <a:lnTo>
                      <a:pt x="834" y="89917"/>
                    </a:lnTo>
                    <a:cubicBezTo>
                      <a:pt x="5597" y="91240"/>
                      <a:pt x="10055" y="92232"/>
                      <a:pt x="14209" y="92893"/>
                    </a:cubicBezTo>
                    <a:cubicBezTo>
                      <a:pt x="18363" y="93555"/>
                      <a:pt x="22279" y="93885"/>
                      <a:pt x="25957" y="93885"/>
                    </a:cubicBezTo>
                    <a:cubicBezTo>
                      <a:pt x="35468" y="93885"/>
                      <a:pt x="42989" y="91723"/>
                      <a:pt x="48519" y="87397"/>
                    </a:cubicBezTo>
                    <a:cubicBezTo>
                      <a:pt x="54062" y="83084"/>
                      <a:pt x="56833" y="77250"/>
                      <a:pt x="56833" y="69894"/>
                    </a:cubicBezTo>
                    <a:cubicBezTo>
                      <a:pt x="56833" y="64761"/>
                      <a:pt x="55365" y="60429"/>
                      <a:pt x="52428" y="56897"/>
                    </a:cubicBezTo>
                    <a:cubicBezTo>
                      <a:pt x="49491" y="53365"/>
                      <a:pt x="45317" y="50917"/>
                      <a:pt x="39907" y="49555"/>
                    </a:cubicBezTo>
                    <a:close/>
                  </a:path>
                </a:pathLst>
              </a:custGeom>
              <a:grpFill/>
              <a:ln w="17" cap="flat">
                <a:noFill/>
                <a:prstDash val="solid"/>
                <a:round/>
              </a:ln>
            </p:spPr>
            <p:txBody>
              <a:bodyPr rtlCol="0" anchor="ctr"/>
              <a:lstStyle/>
              <a:p>
                <a:endParaRPr lang="en-US"/>
              </a:p>
            </p:txBody>
          </p:sp>
        </p:grpSp>
      </p:grpSp>
      <p:grpSp>
        <p:nvGrpSpPr>
          <p:cNvPr id="502" name="Graphic 3">
            <a:extLst>
              <a:ext uri="{FF2B5EF4-FFF2-40B4-BE49-F238E27FC236}">
                <a16:creationId xmlns:a16="http://schemas.microsoft.com/office/drawing/2014/main" id="{DFF501C2-AF84-A167-0C85-B4153F8449EF}"/>
              </a:ext>
            </a:extLst>
          </p:cNvPr>
          <p:cNvGrpSpPr/>
          <p:nvPr/>
        </p:nvGrpSpPr>
        <p:grpSpPr>
          <a:xfrm>
            <a:off x="6674750" y="4186363"/>
            <a:ext cx="324340" cy="100278"/>
            <a:chOff x="4951780" y="4544364"/>
            <a:chExt cx="324340" cy="100278"/>
          </a:xfrm>
          <a:solidFill>
            <a:schemeClr val="tx1"/>
          </a:solidFill>
        </p:grpSpPr>
        <p:sp>
          <p:nvSpPr>
            <p:cNvPr id="503" name="Freeform: Shape 502">
              <a:extLst>
                <a:ext uri="{FF2B5EF4-FFF2-40B4-BE49-F238E27FC236}">
                  <a16:creationId xmlns:a16="http://schemas.microsoft.com/office/drawing/2014/main" id="{F5B8C599-B4FF-979D-2F0B-531104A01776}"/>
                </a:ext>
              </a:extLst>
            </p:cNvPr>
            <p:cNvSpPr/>
            <p:nvPr/>
          </p:nvSpPr>
          <p:spPr>
            <a:xfrm>
              <a:off x="5189824" y="4590375"/>
              <a:ext cx="44449" cy="12699"/>
            </a:xfrm>
            <a:custGeom>
              <a:avLst/>
              <a:gdLst>
                <a:gd name="connsiteX0" fmla="*/ 44540 w 44449"/>
                <a:gd name="connsiteY0" fmla="*/ 120 h 12699"/>
                <a:gd name="connsiteX1" fmla="*/ 90 w 44449"/>
                <a:gd name="connsiteY1" fmla="*/ 120 h 12699"/>
              </a:gdLst>
              <a:ahLst/>
              <a:cxnLst>
                <a:cxn ang="0">
                  <a:pos x="connsiteX0" y="connsiteY0"/>
                </a:cxn>
                <a:cxn ang="0">
                  <a:pos x="connsiteX1" y="connsiteY1"/>
                </a:cxn>
              </a:cxnLst>
              <a:rect l="l" t="t" r="r" b="b"/>
              <a:pathLst>
                <a:path w="44449" h="12699">
                  <a:moveTo>
                    <a:pt x="44540" y="120"/>
                  </a:moveTo>
                  <a:lnTo>
                    <a:pt x="90" y="120"/>
                  </a:lnTo>
                </a:path>
              </a:pathLst>
            </a:custGeom>
            <a:grpFill/>
            <a:ln w="8848" cap="flat">
              <a:solidFill>
                <a:srgbClr val="000000"/>
              </a:solidFill>
              <a:prstDash val="solid"/>
              <a:round/>
            </a:ln>
          </p:spPr>
          <p:txBody>
            <a:bodyPr rtlCol="0" anchor="ctr"/>
            <a:lstStyle/>
            <a:p>
              <a:endParaRPr lang="en-US"/>
            </a:p>
          </p:txBody>
        </p:sp>
        <p:grpSp>
          <p:nvGrpSpPr>
            <p:cNvPr id="504" name="Graphic 3">
              <a:extLst>
                <a:ext uri="{FF2B5EF4-FFF2-40B4-BE49-F238E27FC236}">
                  <a16:creationId xmlns:a16="http://schemas.microsoft.com/office/drawing/2014/main" id="{BE88B129-6DAC-5821-F7A0-FBC064A099E1}"/>
                </a:ext>
              </a:extLst>
            </p:cNvPr>
            <p:cNvGrpSpPr/>
            <p:nvPr/>
          </p:nvGrpSpPr>
          <p:grpSpPr>
            <a:xfrm>
              <a:off x="4951780" y="4544364"/>
              <a:ext cx="214099" cy="100278"/>
              <a:chOff x="4951780" y="4544364"/>
              <a:chExt cx="214099" cy="100278"/>
            </a:xfrm>
            <a:grpFill/>
          </p:grpSpPr>
          <p:sp>
            <p:nvSpPr>
              <p:cNvPr id="505" name="Freeform: Shape 504">
                <a:extLst>
                  <a:ext uri="{FF2B5EF4-FFF2-40B4-BE49-F238E27FC236}">
                    <a16:creationId xmlns:a16="http://schemas.microsoft.com/office/drawing/2014/main" id="{28CC1AE7-586D-1220-8F47-5FD46F8C8666}"/>
                  </a:ext>
                </a:extLst>
              </p:cNvPr>
              <p:cNvSpPr/>
              <p:nvPr/>
            </p:nvSpPr>
            <p:spPr>
              <a:xfrm flipV="1">
                <a:off x="4951780" y="4544364"/>
                <a:ext cx="63995" cy="96063"/>
              </a:xfrm>
              <a:custGeom>
                <a:avLst/>
                <a:gdLst>
                  <a:gd name="connsiteX0" fmla="*/ 30024 w 63995"/>
                  <a:gd name="connsiteY0" fmla="*/ 83932 h 96063"/>
                  <a:gd name="connsiteX1" fmla="*/ 15478 w 63995"/>
                  <a:gd name="connsiteY1" fmla="*/ 74407 h 96063"/>
                  <a:gd name="connsiteX2" fmla="*/ 10617 w 63995"/>
                  <a:gd name="connsiteY2" fmla="*/ 45792 h 96063"/>
                  <a:gd name="connsiteX3" fmla="*/ 15478 w 63995"/>
                  <a:gd name="connsiteY3" fmla="*/ 17237 h 96063"/>
                  <a:gd name="connsiteX4" fmla="*/ 30024 w 63995"/>
                  <a:gd name="connsiteY4" fmla="*/ 7712 h 96063"/>
                  <a:gd name="connsiteX5" fmla="*/ 44629 w 63995"/>
                  <a:gd name="connsiteY5" fmla="*/ 17237 h 96063"/>
                  <a:gd name="connsiteX6" fmla="*/ 49510 w 63995"/>
                  <a:gd name="connsiteY6" fmla="*/ 45792 h 96063"/>
                  <a:gd name="connsiteX7" fmla="*/ 44629 w 63995"/>
                  <a:gd name="connsiteY7" fmla="*/ 74407 h 96063"/>
                  <a:gd name="connsiteX8" fmla="*/ 30024 w 63995"/>
                  <a:gd name="connsiteY8" fmla="*/ 83932 h 96063"/>
                  <a:gd name="connsiteX9" fmla="*/ 30024 w 63995"/>
                  <a:gd name="connsiteY9" fmla="*/ 93854 h 96063"/>
                  <a:gd name="connsiteX10" fmla="*/ 53816 w 63995"/>
                  <a:gd name="connsiteY10" fmla="*/ 81531 h 96063"/>
                  <a:gd name="connsiteX11" fmla="*/ 62032 w 63995"/>
                  <a:gd name="connsiteY11" fmla="*/ 45792 h 96063"/>
                  <a:gd name="connsiteX12" fmla="*/ 53816 w 63995"/>
                  <a:gd name="connsiteY12" fmla="*/ 10093 h 96063"/>
                  <a:gd name="connsiteX13" fmla="*/ 30024 w 63995"/>
                  <a:gd name="connsiteY13" fmla="*/ -2210 h 96063"/>
                  <a:gd name="connsiteX14" fmla="*/ 6251 w 63995"/>
                  <a:gd name="connsiteY14" fmla="*/ 10093 h 96063"/>
                  <a:gd name="connsiteX15" fmla="*/ -1964 w 63995"/>
                  <a:gd name="connsiteY15" fmla="*/ 45792 h 96063"/>
                  <a:gd name="connsiteX16" fmla="*/ 6251 w 63995"/>
                  <a:gd name="connsiteY16" fmla="*/ 81531 h 96063"/>
                  <a:gd name="connsiteX17" fmla="*/ 30024 w 63995"/>
                  <a:gd name="connsiteY17" fmla="*/ 93854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32"/>
                    </a:moveTo>
                    <a:cubicBezTo>
                      <a:pt x="23581" y="83932"/>
                      <a:pt x="18733" y="80757"/>
                      <a:pt x="15478" y="74407"/>
                    </a:cubicBezTo>
                    <a:cubicBezTo>
                      <a:pt x="12237" y="68070"/>
                      <a:pt x="10617" y="58532"/>
                      <a:pt x="10617" y="45792"/>
                    </a:cubicBezTo>
                    <a:cubicBezTo>
                      <a:pt x="10617" y="33106"/>
                      <a:pt x="12237" y="23587"/>
                      <a:pt x="15478" y="17237"/>
                    </a:cubicBezTo>
                    <a:cubicBezTo>
                      <a:pt x="18733" y="10887"/>
                      <a:pt x="23581" y="7712"/>
                      <a:pt x="30024" y="7712"/>
                    </a:cubicBezTo>
                    <a:cubicBezTo>
                      <a:pt x="36519" y="7712"/>
                      <a:pt x="41388" y="10887"/>
                      <a:pt x="44629" y="17237"/>
                    </a:cubicBezTo>
                    <a:cubicBezTo>
                      <a:pt x="47883" y="23587"/>
                      <a:pt x="49510" y="33106"/>
                      <a:pt x="49510" y="45792"/>
                    </a:cubicBezTo>
                    <a:cubicBezTo>
                      <a:pt x="49510" y="58532"/>
                      <a:pt x="47883" y="68070"/>
                      <a:pt x="44629" y="74407"/>
                    </a:cubicBezTo>
                    <a:cubicBezTo>
                      <a:pt x="41388" y="80757"/>
                      <a:pt x="36519" y="83932"/>
                      <a:pt x="30024" y="83932"/>
                    </a:cubicBezTo>
                    <a:close/>
                    <a:moveTo>
                      <a:pt x="30024" y="93854"/>
                    </a:moveTo>
                    <a:cubicBezTo>
                      <a:pt x="40409" y="93854"/>
                      <a:pt x="48340" y="89746"/>
                      <a:pt x="53816" y="81531"/>
                    </a:cubicBezTo>
                    <a:cubicBezTo>
                      <a:pt x="59293" y="73329"/>
                      <a:pt x="62032" y="61416"/>
                      <a:pt x="62032" y="45792"/>
                    </a:cubicBezTo>
                    <a:cubicBezTo>
                      <a:pt x="62032" y="30208"/>
                      <a:pt x="59293" y="18309"/>
                      <a:pt x="53816" y="10093"/>
                    </a:cubicBezTo>
                    <a:cubicBezTo>
                      <a:pt x="48340" y="1891"/>
                      <a:pt x="40409" y="-2210"/>
                      <a:pt x="30024" y="-2210"/>
                    </a:cubicBezTo>
                    <a:cubicBezTo>
                      <a:pt x="19652" y="-2210"/>
                      <a:pt x="11728" y="1891"/>
                      <a:pt x="6251" y="10093"/>
                    </a:cubicBezTo>
                    <a:cubicBezTo>
                      <a:pt x="774" y="18309"/>
                      <a:pt x="-1964" y="30208"/>
                      <a:pt x="-1964" y="45792"/>
                    </a:cubicBezTo>
                    <a:cubicBezTo>
                      <a:pt x="-1964" y="61416"/>
                      <a:pt x="774" y="73329"/>
                      <a:pt x="6251" y="81531"/>
                    </a:cubicBezTo>
                    <a:cubicBezTo>
                      <a:pt x="11728" y="89746"/>
                      <a:pt x="19652" y="93854"/>
                      <a:pt x="30024" y="93854"/>
                    </a:cubicBezTo>
                    <a:close/>
                  </a:path>
                </a:pathLst>
              </a:custGeom>
              <a:grpFill/>
              <a:ln w="17" cap="flat">
                <a:noFill/>
                <a:prstDash val="solid"/>
                <a:round/>
              </a:ln>
            </p:spPr>
            <p:txBody>
              <a:bodyPr rtlCol="0" anchor="ctr"/>
              <a:lstStyle/>
              <a:p>
                <a:endParaRPr lang="en-US"/>
              </a:p>
            </p:txBody>
          </p:sp>
          <p:sp>
            <p:nvSpPr>
              <p:cNvPr id="506" name="Freeform: Shape 505">
                <a:extLst>
                  <a:ext uri="{FF2B5EF4-FFF2-40B4-BE49-F238E27FC236}">
                    <a16:creationId xmlns:a16="http://schemas.microsoft.com/office/drawing/2014/main" id="{9943F73D-3114-9818-5C35-111E91FB5CB5}"/>
                  </a:ext>
                </a:extLst>
              </p:cNvPr>
              <p:cNvSpPr/>
              <p:nvPr/>
            </p:nvSpPr>
            <p:spPr>
              <a:xfrm flipV="1">
                <a:off x="5037780" y="4622866"/>
                <a:ext cx="13096" cy="15755"/>
              </a:xfrm>
              <a:custGeom>
                <a:avLst/>
                <a:gdLst>
                  <a:gd name="connsiteX0" fmla="*/ -939 w 13096"/>
                  <a:gd name="connsiteY0" fmla="*/ 15482 h 15755"/>
                  <a:gd name="connsiteX1" fmla="*/ 12158 w 13096"/>
                  <a:gd name="connsiteY1" fmla="*/ 15482 h 15755"/>
                  <a:gd name="connsiteX2" fmla="*/ 12158 w 13096"/>
                  <a:gd name="connsiteY2" fmla="*/ -274 h 15755"/>
                  <a:gd name="connsiteX3" fmla="*/ -939 w 13096"/>
                  <a:gd name="connsiteY3" fmla="*/ -274 h 15755"/>
                  <a:gd name="connsiteX4" fmla="*/ -939 w 13096"/>
                  <a:gd name="connsiteY4" fmla="*/ 15482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82"/>
                    </a:moveTo>
                    <a:lnTo>
                      <a:pt x="12158" y="15482"/>
                    </a:lnTo>
                    <a:lnTo>
                      <a:pt x="12158" y="-274"/>
                    </a:lnTo>
                    <a:lnTo>
                      <a:pt x="-939" y="-274"/>
                    </a:lnTo>
                    <a:lnTo>
                      <a:pt x="-939" y="15482"/>
                    </a:lnTo>
                    <a:close/>
                  </a:path>
                </a:pathLst>
              </a:custGeom>
              <a:grpFill/>
              <a:ln w="17" cap="flat">
                <a:noFill/>
                <a:prstDash val="solid"/>
                <a:round/>
              </a:ln>
            </p:spPr>
            <p:txBody>
              <a:bodyPr rtlCol="0" anchor="ctr"/>
              <a:lstStyle/>
              <a:p>
                <a:endParaRPr lang="en-US"/>
              </a:p>
            </p:txBody>
          </p:sp>
          <p:sp>
            <p:nvSpPr>
              <p:cNvPr id="507" name="Freeform: Shape 506">
                <a:extLst>
                  <a:ext uri="{FF2B5EF4-FFF2-40B4-BE49-F238E27FC236}">
                    <a16:creationId xmlns:a16="http://schemas.microsoft.com/office/drawing/2014/main" id="{3B138FF5-7A23-C28C-0DD3-C2F5448A5310}"/>
                  </a:ext>
                </a:extLst>
              </p:cNvPr>
              <p:cNvSpPr/>
              <p:nvPr/>
            </p:nvSpPr>
            <p:spPr>
              <a:xfrm flipV="1">
                <a:off x="5070787" y="4546031"/>
                <a:ext cx="67468" cy="92590"/>
              </a:xfrm>
              <a:custGeom>
                <a:avLst/>
                <a:gdLst>
                  <a:gd name="connsiteX0" fmla="*/ 39858 w 67468"/>
                  <a:gd name="connsiteY0" fmla="*/ 79464 h 92590"/>
                  <a:gd name="connsiteX1" fmla="*/ 8227 w 67468"/>
                  <a:gd name="connsiteY1" fmla="*/ 30033 h 92590"/>
                  <a:gd name="connsiteX2" fmla="*/ 39858 w 67468"/>
                  <a:gd name="connsiteY2" fmla="*/ 30033 h 92590"/>
                  <a:gd name="connsiteX3" fmla="*/ 39858 w 67468"/>
                  <a:gd name="connsiteY3" fmla="*/ 79464 h 92590"/>
                  <a:gd name="connsiteX4" fmla="*/ 36564 w 67468"/>
                  <a:gd name="connsiteY4" fmla="*/ 90378 h 92590"/>
                  <a:gd name="connsiteX5" fmla="*/ 52319 w 67468"/>
                  <a:gd name="connsiteY5" fmla="*/ 90378 h 92590"/>
                  <a:gd name="connsiteX6" fmla="*/ 52319 w 67468"/>
                  <a:gd name="connsiteY6" fmla="*/ 30033 h 92590"/>
                  <a:gd name="connsiteX7" fmla="*/ 65535 w 67468"/>
                  <a:gd name="connsiteY7" fmla="*/ 30033 h 92590"/>
                  <a:gd name="connsiteX8" fmla="*/ 65535 w 67468"/>
                  <a:gd name="connsiteY8" fmla="*/ 19615 h 92590"/>
                  <a:gd name="connsiteX9" fmla="*/ 52319 w 67468"/>
                  <a:gd name="connsiteY9" fmla="*/ 19615 h 92590"/>
                  <a:gd name="connsiteX10" fmla="*/ 52319 w 67468"/>
                  <a:gd name="connsiteY10" fmla="*/ -2213 h 92590"/>
                  <a:gd name="connsiteX11" fmla="*/ 39858 w 67468"/>
                  <a:gd name="connsiteY11" fmla="*/ -2213 h 92590"/>
                  <a:gd name="connsiteX12" fmla="*/ 39858 w 67468"/>
                  <a:gd name="connsiteY12" fmla="*/ 19615 h 92590"/>
                  <a:gd name="connsiteX13" fmla="*/ -1933 w 67468"/>
                  <a:gd name="connsiteY13" fmla="*/ 19615 h 92590"/>
                  <a:gd name="connsiteX14" fmla="*/ -1933 w 67468"/>
                  <a:gd name="connsiteY14" fmla="*/ 31700 h 92590"/>
                  <a:gd name="connsiteX15" fmla="*/ 36564 w 67468"/>
                  <a:gd name="connsiteY15" fmla="*/ 90378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68" h="92590">
                    <a:moveTo>
                      <a:pt x="39858" y="79464"/>
                    </a:moveTo>
                    <a:lnTo>
                      <a:pt x="8227" y="30033"/>
                    </a:lnTo>
                    <a:lnTo>
                      <a:pt x="39858" y="30033"/>
                    </a:lnTo>
                    <a:lnTo>
                      <a:pt x="39858" y="79464"/>
                    </a:lnTo>
                    <a:close/>
                    <a:moveTo>
                      <a:pt x="36564" y="90378"/>
                    </a:moveTo>
                    <a:lnTo>
                      <a:pt x="52319" y="90378"/>
                    </a:lnTo>
                    <a:lnTo>
                      <a:pt x="52319" y="30033"/>
                    </a:lnTo>
                    <a:lnTo>
                      <a:pt x="65535" y="30033"/>
                    </a:lnTo>
                    <a:lnTo>
                      <a:pt x="65535" y="19615"/>
                    </a:lnTo>
                    <a:lnTo>
                      <a:pt x="52319" y="19615"/>
                    </a:lnTo>
                    <a:lnTo>
                      <a:pt x="52319" y="-2213"/>
                    </a:lnTo>
                    <a:lnTo>
                      <a:pt x="39858" y="-2213"/>
                    </a:lnTo>
                    <a:lnTo>
                      <a:pt x="39858" y="19615"/>
                    </a:lnTo>
                    <a:lnTo>
                      <a:pt x="-1933" y="19615"/>
                    </a:lnTo>
                    <a:lnTo>
                      <a:pt x="-1933" y="31700"/>
                    </a:lnTo>
                    <a:lnTo>
                      <a:pt x="36564" y="90378"/>
                    </a:lnTo>
                    <a:close/>
                  </a:path>
                </a:pathLst>
              </a:custGeom>
              <a:grpFill/>
              <a:ln w="17" cap="flat">
                <a:noFill/>
                <a:prstDash val="solid"/>
                <a:round/>
              </a:ln>
            </p:spPr>
            <p:txBody>
              <a:bodyPr rtlCol="0" anchor="ctr"/>
              <a:lstStyle/>
              <a:p>
                <a:endParaRPr lang="en-US"/>
              </a:p>
            </p:txBody>
          </p:sp>
        </p:grpSp>
      </p:grpSp>
      <p:grpSp>
        <p:nvGrpSpPr>
          <p:cNvPr id="508" name="Graphic 3">
            <a:extLst>
              <a:ext uri="{FF2B5EF4-FFF2-40B4-BE49-F238E27FC236}">
                <a16:creationId xmlns:a16="http://schemas.microsoft.com/office/drawing/2014/main" id="{B4E70E1F-F4CA-2C19-04A7-45F644FD86BD}"/>
              </a:ext>
            </a:extLst>
          </p:cNvPr>
          <p:cNvGrpSpPr/>
          <p:nvPr/>
        </p:nvGrpSpPr>
        <p:grpSpPr>
          <a:xfrm>
            <a:off x="6674750" y="3784191"/>
            <a:ext cx="324340" cy="100278"/>
            <a:chOff x="4951780" y="4142192"/>
            <a:chExt cx="324340" cy="100278"/>
          </a:xfrm>
          <a:solidFill>
            <a:schemeClr val="tx1"/>
          </a:solidFill>
        </p:grpSpPr>
        <p:sp>
          <p:nvSpPr>
            <p:cNvPr id="509" name="Freeform: Shape 508">
              <a:extLst>
                <a:ext uri="{FF2B5EF4-FFF2-40B4-BE49-F238E27FC236}">
                  <a16:creationId xmlns:a16="http://schemas.microsoft.com/office/drawing/2014/main" id="{07939863-C315-6C01-5BE7-F2875E32E6A6}"/>
                </a:ext>
              </a:extLst>
            </p:cNvPr>
            <p:cNvSpPr/>
            <p:nvPr/>
          </p:nvSpPr>
          <p:spPr>
            <a:xfrm>
              <a:off x="5189824" y="4188200"/>
              <a:ext cx="44449" cy="12699"/>
            </a:xfrm>
            <a:custGeom>
              <a:avLst/>
              <a:gdLst>
                <a:gd name="connsiteX0" fmla="*/ 44540 w 44449"/>
                <a:gd name="connsiteY0" fmla="*/ 88 h 12699"/>
                <a:gd name="connsiteX1" fmla="*/ 90 w 44449"/>
                <a:gd name="connsiteY1" fmla="*/ 88 h 12699"/>
              </a:gdLst>
              <a:ahLst/>
              <a:cxnLst>
                <a:cxn ang="0">
                  <a:pos x="connsiteX0" y="connsiteY0"/>
                </a:cxn>
                <a:cxn ang="0">
                  <a:pos x="connsiteX1" y="connsiteY1"/>
                </a:cxn>
              </a:cxnLst>
              <a:rect l="l" t="t" r="r" b="b"/>
              <a:pathLst>
                <a:path w="44449" h="12699">
                  <a:moveTo>
                    <a:pt x="44540" y="88"/>
                  </a:moveTo>
                  <a:lnTo>
                    <a:pt x="90" y="88"/>
                  </a:lnTo>
                </a:path>
              </a:pathLst>
            </a:custGeom>
            <a:grpFill/>
            <a:ln w="8848" cap="flat">
              <a:solidFill>
                <a:srgbClr val="000000"/>
              </a:solidFill>
              <a:prstDash val="solid"/>
              <a:round/>
            </a:ln>
          </p:spPr>
          <p:txBody>
            <a:bodyPr rtlCol="0" anchor="ctr"/>
            <a:lstStyle/>
            <a:p>
              <a:endParaRPr lang="en-US"/>
            </a:p>
          </p:txBody>
        </p:sp>
        <p:grpSp>
          <p:nvGrpSpPr>
            <p:cNvPr id="510" name="Graphic 3">
              <a:extLst>
                <a:ext uri="{FF2B5EF4-FFF2-40B4-BE49-F238E27FC236}">
                  <a16:creationId xmlns:a16="http://schemas.microsoft.com/office/drawing/2014/main" id="{A0E15EB9-73A8-3091-1F9C-3CFB81B69EEF}"/>
                </a:ext>
              </a:extLst>
            </p:cNvPr>
            <p:cNvGrpSpPr/>
            <p:nvPr/>
          </p:nvGrpSpPr>
          <p:grpSpPr>
            <a:xfrm>
              <a:off x="4951780" y="4142192"/>
              <a:ext cx="209542" cy="100278"/>
              <a:chOff x="4951780" y="4142192"/>
              <a:chExt cx="209542" cy="100278"/>
            </a:xfrm>
            <a:grpFill/>
          </p:grpSpPr>
          <p:sp>
            <p:nvSpPr>
              <p:cNvPr id="511" name="Freeform: Shape 510">
                <a:extLst>
                  <a:ext uri="{FF2B5EF4-FFF2-40B4-BE49-F238E27FC236}">
                    <a16:creationId xmlns:a16="http://schemas.microsoft.com/office/drawing/2014/main" id="{836CCA35-CD88-CF79-F552-3BD9EDFD8F96}"/>
                  </a:ext>
                </a:extLst>
              </p:cNvPr>
              <p:cNvSpPr/>
              <p:nvPr/>
            </p:nvSpPr>
            <p:spPr>
              <a:xfrm flipV="1">
                <a:off x="4951780" y="4142192"/>
                <a:ext cx="63995" cy="96063"/>
              </a:xfrm>
              <a:custGeom>
                <a:avLst/>
                <a:gdLst>
                  <a:gd name="connsiteX0" fmla="*/ 30024 w 63995"/>
                  <a:gd name="connsiteY0" fmla="*/ 83900 h 96063"/>
                  <a:gd name="connsiteX1" fmla="*/ 15478 w 63995"/>
                  <a:gd name="connsiteY1" fmla="*/ 74375 h 96063"/>
                  <a:gd name="connsiteX2" fmla="*/ 10617 w 63995"/>
                  <a:gd name="connsiteY2" fmla="*/ 45761 h 96063"/>
                  <a:gd name="connsiteX3" fmla="*/ 15478 w 63995"/>
                  <a:gd name="connsiteY3" fmla="*/ 17205 h 96063"/>
                  <a:gd name="connsiteX4" fmla="*/ 30024 w 63995"/>
                  <a:gd name="connsiteY4" fmla="*/ 7680 h 96063"/>
                  <a:gd name="connsiteX5" fmla="*/ 44629 w 63995"/>
                  <a:gd name="connsiteY5" fmla="*/ 17205 h 96063"/>
                  <a:gd name="connsiteX6" fmla="*/ 49510 w 63995"/>
                  <a:gd name="connsiteY6" fmla="*/ 45761 h 96063"/>
                  <a:gd name="connsiteX7" fmla="*/ 44629 w 63995"/>
                  <a:gd name="connsiteY7" fmla="*/ 74375 h 96063"/>
                  <a:gd name="connsiteX8" fmla="*/ 30024 w 63995"/>
                  <a:gd name="connsiteY8" fmla="*/ 83900 h 96063"/>
                  <a:gd name="connsiteX9" fmla="*/ 30024 w 63995"/>
                  <a:gd name="connsiteY9" fmla="*/ 93822 h 96063"/>
                  <a:gd name="connsiteX10" fmla="*/ 53816 w 63995"/>
                  <a:gd name="connsiteY10" fmla="*/ 81499 h 96063"/>
                  <a:gd name="connsiteX11" fmla="*/ 62032 w 63995"/>
                  <a:gd name="connsiteY11" fmla="*/ 45761 h 96063"/>
                  <a:gd name="connsiteX12" fmla="*/ 53816 w 63995"/>
                  <a:gd name="connsiteY12" fmla="*/ 10062 h 96063"/>
                  <a:gd name="connsiteX13" fmla="*/ 30024 w 63995"/>
                  <a:gd name="connsiteY13" fmla="*/ -2241 h 96063"/>
                  <a:gd name="connsiteX14" fmla="*/ 6251 w 63995"/>
                  <a:gd name="connsiteY14" fmla="*/ 10062 h 96063"/>
                  <a:gd name="connsiteX15" fmla="*/ -1964 w 63995"/>
                  <a:gd name="connsiteY15" fmla="*/ 45761 h 96063"/>
                  <a:gd name="connsiteX16" fmla="*/ 6251 w 63995"/>
                  <a:gd name="connsiteY16" fmla="*/ 81499 h 96063"/>
                  <a:gd name="connsiteX17" fmla="*/ 30024 w 63995"/>
                  <a:gd name="connsiteY17" fmla="*/ 93822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00"/>
                    </a:moveTo>
                    <a:cubicBezTo>
                      <a:pt x="23581" y="83900"/>
                      <a:pt x="18733" y="80725"/>
                      <a:pt x="15478" y="74375"/>
                    </a:cubicBezTo>
                    <a:cubicBezTo>
                      <a:pt x="12237" y="68039"/>
                      <a:pt x="10617" y="58500"/>
                      <a:pt x="10617" y="45761"/>
                    </a:cubicBezTo>
                    <a:cubicBezTo>
                      <a:pt x="10617" y="33074"/>
                      <a:pt x="12237" y="23555"/>
                      <a:pt x="15478" y="17205"/>
                    </a:cubicBezTo>
                    <a:cubicBezTo>
                      <a:pt x="18733" y="10855"/>
                      <a:pt x="23581" y="7680"/>
                      <a:pt x="30024" y="7680"/>
                    </a:cubicBezTo>
                    <a:cubicBezTo>
                      <a:pt x="36519" y="7680"/>
                      <a:pt x="41388" y="10855"/>
                      <a:pt x="44629" y="17205"/>
                    </a:cubicBezTo>
                    <a:cubicBezTo>
                      <a:pt x="47883" y="23555"/>
                      <a:pt x="49510" y="33074"/>
                      <a:pt x="49510" y="45761"/>
                    </a:cubicBezTo>
                    <a:cubicBezTo>
                      <a:pt x="49510" y="58500"/>
                      <a:pt x="47883" y="68039"/>
                      <a:pt x="44629" y="74375"/>
                    </a:cubicBezTo>
                    <a:cubicBezTo>
                      <a:pt x="41388" y="80725"/>
                      <a:pt x="36519" y="83900"/>
                      <a:pt x="30024" y="83900"/>
                    </a:cubicBezTo>
                    <a:close/>
                    <a:moveTo>
                      <a:pt x="30024" y="93822"/>
                    </a:moveTo>
                    <a:cubicBezTo>
                      <a:pt x="40409" y="93822"/>
                      <a:pt x="48340" y="89714"/>
                      <a:pt x="53816" y="81499"/>
                    </a:cubicBezTo>
                    <a:cubicBezTo>
                      <a:pt x="59293" y="73297"/>
                      <a:pt x="62032" y="61384"/>
                      <a:pt x="62032" y="45761"/>
                    </a:cubicBezTo>
                    <a:cubicBezTo>
                      <a:pt x="62032" y="30177"/>
                      <a:pt x="59293" y="18277"/>
                      <a:pt x="53816" y="10062"/>
                    </a:cubicBezTo>
                    <a:cubicBezTo>
                      <a:pt x="48340" y="1860"/>
                      <a:pt x="40409" y="-2241"/>
                      <a:pt x="30024" y="-2241"/>
                    </a:cubicBezTo>
                    <a:cubicBezTo>
                      <a:pt x="19652" y="-2241"/>
                      <a:pt x="11728" y="1860"/>
                      <a:pt x="6251" y="10062"/>
                    </a:cubicBezTo>
                    <a:cubicBezTo>
                      <a:pt x="774" y="18277"/>
                      <a:pt x="-1964" y="30177"/>
                      <a:pt x="-1964" y="45761"/>
                    </a:cubicBezTo>
                    <a:cubicBezTo>
                      <a:pt x="-1964" y="61384"/>
                      <a:pt x="774" y="73297"/>
                      <a:pt x="6251" y="81499"/>
                    </a:cubicBezTo>
                    <a:cubicBezTo>
                      <a:pt x="11728" y="89714"/>
                      <a:pt x="19652" y="93822"/>
                      <a:pt x="30024" y="93822"/>
                    </a:cubicBezTo>
                    <a:close/>
                  </a:path>
                </a:pathLst>
              </a:custGeom>
              <a:grpFill/>
              <a:ln w="17" cap="flat">
                <a:no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555359DD-5336-4EBF-8689-D1C22643AC51}"/>
                  </a:ext>
                </a:extLst>
              </p:cNvPr>
              <p:cNvSpPr/>
              <p:nvPr/>
            </p:nvSpPr>
            <p:spPr>
              <a:xfrm flipV="1">
                <a:off x="5037780" y="4220694"/>
                <a:ext cx="13096" cy="15755"/>
              </a:xfrm>
              <a:custGeom>
                <a:avLst/>
                <a:gdLst>
                  <a:gd name="connsiteX0" fmla="*/ -939 w 13096"/>
                  <a:gd name="connsiteY0" fmla="*/ 15450 h 15755"/>
                  <a:gd name="connsiteX1" fmla="*/ 12158 w 13096"/>
                  <a:gd name="connsiteY1" fmla="*/ 15450 h 15755"/>
                  <a:gd name="connsiteX2" fmla="*/ 12158 w 13096"/>
                  <a:gd name="connsiteY2" fmla="*/ -306 h 15755"/>
                  <a:gd name="connsiteX3" fmla="*/ -939 w 13096"/>
                  <a:gd name="connsiteY3" fmla="*/ -306 h 15755"/>
                  <a:gd name="connsiteX4" fmla="*/ -939 w 13096"/>
                  <a:gd name="connsiteY4" fmla="*/ 15450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50"/>
                    </a:moveTo>
                    <a:lnTo>
                      <a:pt x="12158" y="15450"/>
                    </a:lnTo>
                    <a:lnTo>
                      <a:pt x="12158" y="-306"/>
                    </a:lnTo>
                    <a:lnTo>
                      <a:pt x="-939" y="-306"/>
                    </a:lnTo>
                    <a:lnTo>
                      <a:pt x="-939" y="15450"/>
                    </a:lnTo>
                    <a:close/>
                  </a:path>
                </a:pathLst>
              </a:custGeom>
              <a:grpFill/>
              <a:ln w="17" cap="flat">
                <a:no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A1FE6255-2014-8BB4-B53A-5E9F4E82BD29}"/>
                  </a:ext>
                </a:extLst>
              </p:cNvPr>
              <p:cNvSpPr/>
              <p:nvPr/>
            </p:nvSpPr>
            <p:spPr>
              <a:xfrm flipV="1">
                <a:off x="5074379" y="4143859"/>
                <a:ext cx="59908" cy="94396"/>
              </a:xfrm>
              <a:custGeom>
                <a:avLst/>
                <a:gdLst>
                  <a:gd name="connsiteX0" fmla="*/ 1985 w 59908"/>
                  <a:gd name="connsiteY0" fmla="*/ 92197 h 94396"/>
                  <a:gd name="connsiteX1" fmla="*/ 51158 w 59908"/>
                  <a:gd name="connsiteY1" fmla="*/ 92197 h 94396"/>
                  <a:gd name="connsiteX2" fmla="*/ 51158 w 59908"/>
                  <a:gd name="connsiteY2" fmla="*/ 81640 h 94396"/>
                  <a:gd name="connsiteX3" fmla="*/ 13455 w 59908"/>
                  <a:gd name="connsiteY3" fmla="*/ 81640 h 94396"/>
                  <a:gd name="connsiteX4" fmla="*/ 13455 w 59908"/>
                  <a:gd name="connsiteY4" fmla="*/ 58959 h 94396"/>
                  <a:gd name="connsiteX5" fmla="*/ 18892 w 59908"/>
                  <a:gd name="connsiteY5" fmla="*/ 60348 h 94396"/>
                  <a:gd name="connsiteX6" fmla="*/ 24369 w 59908"/>
                  <a:gd name="connsiteY6" fmla="*/ 60805 h 94396"/>
                  <a:gd name="connsiteX7" fmla="*/ 48916 w 59908"/>
                  <a:gd name="connsiteY7" fmla="*/ 52311 h 94396"/>
                  <a:gd name="connsiteX8" fmla="*/ 57984 w 59908"/>
                  <a:gd name="connsiteY8" fmla="*/ 29313 h 94396"/>
                  <a:gd name="connsiteX9" fmla="*/ 48678 w 59908"/>
                  <a:gd name="connsiteY9" fmla="*/ 6075 h 94396"/>
                  <a:gd name="connsiteX10" fmla="*/ 22444 w 59908"/>
                  <a:gd name="connsiteY10" fmla="*/ -2199 h 94396"/>
                  <a:gd name="connsiteX11" fmla="*/ 10558 w 59908"/>
                  <a:gd name="connsiteY11" fmla="*/ -1207 h 94396"/>
                  <a:gd name="connsiteX12" fmla="*/ -1924 w 59908"/>
                  <a:gd name="connsiteY12" fmla="*/ 1769 h 94396"/>
                  <a:gd name="connsiteX13" fmla="*/ -1924 w 59908"/>
                  <a:gd name="connsiteY13" fmla="*/ 14370 h 94396"/>
                  <a:gd name="connsiteX14" fmla="*/ 9605 w 59908"/>
                  <a:gd name="connsiteY14" fmla="*/ 9846 h 94396"/>
                  <a:gd name="connsiteX15" fmla="*/ 22186 w 59908"/>
                  <a:gd name="connsiteY15" fmla="*/ 8358 h 94396"/>
                  <a:gd name="connsiteX16" fmla="*/ 39173 w 59908"/>
                  <a:gd name="connsiteY16" fmla="*/ 13993 h 94396"/>
                  <a:gd name="connsiteX17" fmla="*/ 45443 w 59908"/>
                  <a:gd name="connsiteY17" fmla="*/ 29313 h 94396"/>
                  <a:gd name="connsiteX18" fmla="*/ 39173 w 59908"/>
                  <a:gd name="connsiteY18" fmla="*/ 44612 h 94396"/>
                  <a:gd name="connsiteX19" fmla="*/ 22186 w 59908"/>
                  <a:gd name="connsiteY19" fmla="*/ 50267 h 94396"/>
                  <a:gd name="connsiteX20" fmla="*/ 12165 w 59908"/>
                  <a:gd name="connsiteY20" fmla="*/ 49156 h 94396"/>
                  <a:gd name="connsiteX21" fmla="*/ 1985 w 59908"/>
                  <a:gd name="connsiteY21" fmla="*/ 45684 h 94396"/>
                  <a:gd name="connsiteX22" fmla="*/ 1985 w 59908"/>
                  <a:gd name="connsiteY22" fmla="*/ 9219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1985" y="92197"/>
                    </a:moveTo>
                    <a:lnTo>
                      <a:pt x="51158" y="92197"/>
                    </a:lnTo>
                    <a:lnTo>
                      <a:pt x="51158" y="81640"/>
                    </a:lnTo>
                    <a:lnTo>
                      <a:pt x="13455" y="81640"/>
                    </a:lnTo>
                    <a:lnTo>
                      <a:pt x="13455" y="58959"/>
                    </a:lnTo>
                    <a:cubicBezTo>
                      <a:pt x="15267" y="59581"/>
                      <a:pt x="17080" y="60044"/>
                      <a:pt x="18892" y="60348"/>
                    </a:cubicBezTo>
                    <a:cubicBezTo>
                      <a:pt x="20718" y="60652"/>
                      <a:pt x="22544" y="60805"/>
                      <a:pt x="24369" y="60805"/>
                    </a:cubicBezTo>
                    <a:cubicBezTo>
                      <a:pt x="34701" y="60805"/>
                      <a:pt x="42883" y="57973"/>
                      <a:pt x="48916" y="52311"/>
                    </a:cubicBezTo>
                    <a:cubicBezTo>
                      <a:pt x="54962" y="46649"/>
                      <a:pt x="57984" y="38983"/>
                      <a:pt x="57984" y="29313"/>
                    </a:cubicBezTo>
                    <a:cubicBezTo>
                      <a:pt x="57984" y="19351"/>
                      <a:pt x="54882" y="11605"/>
                      <a:pt x="48678" y="6075"/>
                    </a:cubicBezTo>
                    <a:cubicBezTo>
                      <a:pt x="42473" y="559"/>
                      <a:pt x="33729" y="-2199"/>
                      <a:pt x="22444" y="-2199"/>
                    </a:cubicBezTo>
                    <a:cubicBezTo>
                      <a:pt x="18555" y="-2199"/>
                      <a:pt x="14593" y="-1869"/>
                      <a:pt x="10558" y="-1207"/>
                    </a:cubicBezTo>
                    <a:cubicBezTo>
                      <a:pt x="6536" y="-546"/>
                      <a:pt x="2376" y="446"/>
                      <a:pt x="-1924" y="1769"/>
                    </a:cubicBezTo>
                    <a:lnTo>
                      <a:pt x="-1924" y="14370"/>
                    </a:lnTo>
                    <a:cubicBezTo>
                      <a:pt x="1794" y="12346"/>
                      <a:pt x="5637" y="10838"/>
                      <a:pt x="9605" y="9846"/>
                    </a:cubicBezTo>
                    <a:cubicBezTo>
                      <a:pt x="13574" y="8854"/>
                      <a:pt x="17768" y="8358"/>
                      <a:pt x="22186" y="8358"/>
                    </a:cubicBezTo>
                    <a:cubicBezTo>
                      <a:pt x="29343" y="8358"/>
                      <a:pt x="35005" y="10236"/>
                      <a:pt x="39173" y="13993"/>
                    </a:cubicBezTo>
                    <a:cubicBezTo>
                      <a:pt x="43353" y="17750"/>
                      <a:pt x="45443" y="22857"/>
                      <a:pt x="45443" y="29313"/>
                    </a:cubicBezTo>
                    <a:cubicBezTo>
                      <a:pt x="45443" y="35755"/>
                      <a:pt x="43353" y="40855"/>
                      <a:pt x="39173" y="44612"/>
                    </a:cubicBezTo>
                    <a:cubicBezTo>
                      <a:pt x="35005" y="48382"/>
                      <a:pt x="29343" y="50267"/>
                      <a:pt x="22186" y="50267"/>
                    </a:cubicBezTo>
                    <a:cubicBezTo>
                      <a:pt x="18839" y="50267"/>
                      <a:pt x="15499" y="49897"/>
                      <a:pt x="12165" y="49156"/>
                    </a:cubicBezTo>
                    <a:cubicBezTo>
                      <a:pt x="8845" y="48415"/>
                      <a:pt x="5452" y="47258"/>
                      <a:pt x="1985" y="45684"/>
                    </a:cubicBezTo>
                    <a:lnTo>
                      <a:pt x="1985" y="92197"/>
                    </a:lnTo>
                    <a:close/>
                  </a:path>
                </a:pathLst>
              </a:custGeom>
              <a:grpFill/>
              <a:ln w="17" cap="flat">
                <a:noFill/>
                <a:prstDash val="solid"/>
                <a:round/>
              </a:ln>
            </p:spPr>
            <p:txBody>
              <a:bodyPr rtlCol="0" anchor="ctr"/>
              <a:lstStyle/>
              <a:p>
                <a:endParaRPr lang="en-US"/>
              </a:p>
            </p:txBody>
          </p:sp>
        </p:grpSp>
      </p:grpSp>
      <p:grpSp>
        <p:nvGrpSpPr>
          <p:cNvPr id="514" name="Graphic 3">
            <a:extLst>
              <a:ext uri="{FF2B5EF4-FFF2-40B4-BE49-F238E27FC236}">
                <a16:creationId xmlns:a16="http://schemas.microsoft.com/office/drawing/2014/main" id="{C94EB191-24EE-E59C-E9E8-FF8B85D63A55}"/>
              </a:ext>
            </a:extLst>
          </p:cNvPr>
          <p:cNvGrpSpPr/>
          <p:nvPr/>
        </p:nvGrpSpPr>
        <p:grpSpPr>
          <a:xfrm>
            <a:off x="6674750" y="3382018"/>
            <a:ext cx="324340" cy="100278"/>
            <a:chOff x="4951780" y="3740019"/>
            <a:chExt cx="324340" cy="100278"/>
          </a:xfrm>
          <a:solidFill>
            <a:schemeClr val="tx1"/>
          </a:solidFill>
        </p:grpSpPr>
        <p:sp>
          <p:nvSpPr>
            <p:cNvPr id="515" name="Freeform: Shape 514">
              <a:extLst>
                <a:ext uri="{FF2B5EF4-FFF2-40B4-BE49-F238E27FC236}">
                  <a16:creationId xmlns:a16="http://schemas.microsoft.com/office/drawing/2014/main" id="{3C0E9ECE-0CF7-FB93-6896-E43D779360A0}"/>
                </a:ext>
              </a:extLst>
            </p:cNvPr>
            <p:cNvSpPr/>
            <p:nvPr/>
          </p:nvSpPr>
          <p:spPr>
            <a:xfrm>
              <a:off x="5189824" y="3786027"/>
              <a:ext cx="44449" cy="12699"/>
            </a:xfrm>
            <a:custGeom>
              <a:avLst/>
              <a:gdLst>
                <a:gd name="connsiteX0" fmla="*/ 44540 w 44449"/>
                <a:gd name="connsiteY0" fmla="*/ 56 h 12699"/>
                <a:gd name="connsiteX1" fmla="*/ 90 w 44449"/>
                <a:gd name="connsiteY1" fmla="*/ 56 h 12699"/>
              </a:gdLst>
              <a:ahLst/>
              <a:cxnLst>
                <a:cxn ang="0">
                  <a:pos x="connsiteX0" y="connsiteY0"/>
                </a:cxn>
                <a:cxn ang="0">
                  <a:pos x="connsiteX1" y="connsiteY1"/>
                </a:cxn>
              </a:cxnLst>
              <a:rect l="l" t="t" r="r" b="b"/>
              <a:pathLst>
                <a:path w="44449" h="12699">
                  <a:moveTo>
                    <a:pt x="44540" y="56"/>
                  </a:moveTo>
                  <a:lnTo>
                    <a:pt x="90" y="56"/>
                  </a:lnTo>
                </a:path>
              </a:pathLst>
            </a:custGeom>
            <a:grpFill/>
            <a:ln w="8848" cap="flat">
              <a:solidFill>
                <a:srgbClr val="000000"/>
              </a:solidFill>
              <a:prstDash val="solid"/>
              <a:round/>
            </a:ln>
          </p:spPr>
          <p:txBody>
            <a:bodyPr rtlCol="0" anchor="ctr"/>
            <a:lstStyle/>
            <a:p>
              <a:endParaRPr lang="en-US"/>
            </a:p>
          </p:txBody>
        </p:sp>
        <p:grpSp>
          <p:nvGrpSpPr>
            <p:cNvPr id="516" name="Graphic 3">
              <a:extLst>
                <a:ext uri="{FF2B5EF4-FFF2-40B4-BE49-F238E27FC236}">
                  <a16:creationId xmlns:a16="http://schemas.microsoft.com/office/drawing/2014/main" id="{8A17B276-92A0-163A-0231-A24D4C4DBDF0}"/>
                </a:ext>
              </a:extLst>
            </p:cNvPr>
            <p:cNvGrpSpPr/>
            <p:nvPr/>
          </p:nvGrpSpPr>
          <p:grpSpPr>
            <a:xfrm>
              <a:off x="4951780" y="3740019"/>
              <a:ext cx="213096" cy="100278"/>
              <a:chOff x="4951780" y="3740019"/>
              <a:chExt cx="213096" cy="100278"/>
            </a:xfrm>
            <a:grpFill/>
          </p:grpSpPr>
          <p:sp>
            <p:nvSpPr>
              <p:cNvPr id="517" name="Freeform: Shape 516">
                <a:extLst>
                  <a:ext uri="{FF2B5EF4-FFF2-40B4-BE49-F238E27FC236}">
                    <a16:creationId xmlns:a16="http://schemas.microsoft.com/office/drawing/2014/main" id="{ECC38573-190C-84E3-DBCB-BF0F237F0BA7}"/>
                  </a:ext>
                </a:extLst>
              </p:cNvPr>
              <p:cNvSpPr/>
              <p:nvPr/>
            </p:nvSpPr>
            <p:spPr>
              <a:xfrm flipV="1">
                <a:off x="4951780" y="3740019"/>
                <a:ext cx="63995" cy="96063"/>
              </a:xfrm>
              <a:custGeom>
                <a:avLst/>
                <a:gdLst>
                  <a:gd name="connsiteX0" fmla="*/ 30024 w 63995"/>
                  <a:gd name="connsiteY0" fmla="*/ 83869 h 96063"/>
                  <a:gd name="connsiteX1" fmla="*/ 15478 w 63995"/>
                  <a:gd name="connsiteY1" fmla="*/ 74344 h 96063"/>
                  <a:gd name="connsiteX2" fmla="*/ 10617 w 63995"/>
                  <a:gd name="connsiteY2" fmla="*/ 45729 h 96063"/>
                  <a:gd name="connsiteX3" fmla="*/ 15478 w 63995"/>
                  <a:gd name="connsiteY3" fmla="*/ 17174 h 96063"/>
                  <a:gd name="connsiteX4" fmla="*/ 30024 w 63995"/>
                  <a:gd name="connsiteY4" fmla="*/ 7649 h 96063"/>
                  <a:gd name="connsiteX5" fmla="*/ 44629 w 63995"/>
                  <a:gd name="connsiteY5" fmla="*/ 17174 h 96063"/>
                  <a:gd name="connsiteX6" fmla="*/ 49510 w 63995"/>
                  <a:gd name="connsiteY6" fmla="*/ 45729 h 96063"/>
                  <a:gd name="connsiteX7" fmla="*/ 44629 w 63995"/>
                  <a:gd name="connsiteY7" fmla="*/ 74344 h 96063"/>
                  <a:gd name="connsiteX8" fmla="*/ 30024 w 63995"/>
                  <a:gd name="connsiteY8" fmla="*/ 83869 h 96063"/>
                  <a:gd name="connsiteX9" fmla="*/ 30024 w 63995"/>
                  <a:gd name="connsiteY9" fmla="*/ 93790 h 96063"/>
                  <a:gd name="connsiteX10" fmla="*/ 53816 w 63995"/>
                  <a:gd name="connsiteY10" fmla="*/ 81468 h 96063"/>
                  <a:gd name="connsiteX11" fmla="*/ 62032 w 63995"/>
                  <a:gd name="connsiteY11" fmla="*/ 45729 h 96063"/>
                  <a:gd name="connsiteX12" fmla="*/ 53816 w 63995"/>
                  <a:gd name="connsiteY12" fmla="*/ 10030 h 96063"/>
                  <a:gd name="connsiteX13" fmla="*/ 30024 w 63995"/>
                  <a:gd name="connsiteY13" fmla="*/ -2273 h 96063"/>
                  <a:gd name="connsiteX14" fmla="*/ 6251 w 63995"/>
                  <a:gd name="connsiteY14" fmla="*/ 10030 h 96063"/>
                  <a:gd name="connsiteX15" fmla="*/ -1964 w 63995"/>
                  <a:gd name="connsiteY15" fmla="*/ 45729 h 96063"/>
                  <a:gd name="connsiteX16" fmla="*/ 6251 w 63995"/>
                  <a:gd name="connsiteY16" fmla="*/ 81468 h 96063"/>
                  <a:gd name="connsiteX17" fmla="*/ 30024 w 63995"/>
                  <a:gd name="connsiteY17" fmla="*/ 9379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869"/>
                    </a:moveTo>
                    <a:cubicBezTo>
                      <a:pt x="23581" y="83869"/>
                      <a:pt x="18733" y="80694"/>
                      <a:pt x="15478" y="74344"/>
                    </a:cubicBezTo>
                    <a:cubicBezTo>
                      <a:pt x="12237" y="68007"/>
                      <a:pt x="10617" y="58469"/>
                      <a:pt x="10617" y="45729"/>
                    </a:cubicBezTo>
                    <a:cubicBezTo>
                      <a:pt x="10617" y="33042"/>
                      <a:pt x="12237" y="23524"/>
                      <a:pt x="15478" y="17174"/>
                    </a:cubicBezTo>
                    <a:cubicBezTo>
                      <a:pt x="18733" y="10824"/>
                      <a:pt x="23581" y="7649"/>
                      <a:pt x="30024" y="7649"/>
                    </a:cubicBezTo>
                    <a:cubicBezTo>
                      <a:pt x="36519" y="7649"/>
                      <a:pt x="41388" y="10824"/>
                      <a:pt x="44629" y="17174"/>
                    </a:cubicBezTo>
                    <a:cubicBezTo>
                      <a:pt x="47883" y="23524"/>
                      <a:pt x="49510" y="33042"/>
                      <a:pt x="49510" y="45729"/>
                    </a:cubicBezTo>
                    <a:cubicBezTo>
                      <a:pt x="49510" y="58469"/>
                      <a:pt x="47883" y="68007"/>
                      <a:pt x="44629" y="74344"/>
                    </a:cubicBezTo>
                    <a:cubicBezTo>
                      <a:pt x="41388" y="80694"/>
                      <a:pt x="36519" y="83869"/>
                      <a:pt x="30024" y="83869"/>
                    </a:cubicBezTo>
                    <a:close/>
                    <a:moveTo>
                      <a:pt x="30024" y="93790"/>
                    </a:moveTo>
                    <a:cubicBezTo>
                      <a:pt x="40409" y="93790"/>
                      <a:pt x="48340" y="89683"/>
                      <a:pt x="53816" y="81468"/>
                    </a:cubicBezTo>
                    <a:cubicBezTo>
                      <a:pt x="59293" y="73265"/>
                      <a:pt x="62032" y="61353"/>
                      <a:pt x="62032" y="45729"/>
                    </a:cubicBezTo>
                    <a:cubicBezTo>
                      <a:pt x="62032" y="30145"/>
                      <a:pt x="59293" y="18245"/>
                      <a:pt x="53816" y="10030"/>
                    </a:cubicBezTo>
                    <a:cubicBezTo>
                      <a:pt x="48340" y="1828"/>
                      <a:pt x="40409" y="-2273"/>
                      <a:pt x="30024" y="-2273"/>
                    </a:cubicBezTo>
                    <a:cubicBezTo>
                      <a:pt x="19652" y="-2273"/>
                      <a:pt x="11728" y="1828"/>
                      <a:pt x="6251" y="10030"/>
                    </a:cubicBezTo>
                    <a:cubicBezTo>
                      <a:pt x="774" y="18245"/>
                      <a:pt x="-1964" y="30145"/>
                      <a:pt x="-1964" y="45729"/>
                    </a:cubicBezTo>
                    <a:cubicBezTo>
                      <a:pt x="-1964" y="61353"/>
                      <a:pt x="774" y="73265"/>
                      <a:pt x="6251" y="81468"/>
                    </a:cubicBezTo>
                    <a:cubicBezTo>
                      <a:pt x="11728" y="89683"/>
                      <a:pt x="19652" y="93790"/>
                      <a:pt x="30024" y="93790"/>
                    </a:cubicBezTo>
                    <a:close/>
                  </a:path>
                </a:pathLst>
              </a:custGeom>
              <a:grpFill/>
              <a:ln w="17" cap="flat">
                <a:noFill/>
                <a:prstDash val="solid"/>
                <a:round/>
              </a:ln>
            </p:spPr>
            <p:txBody>
              <a:bodyPr rtlCol="0" anchor="ctr"/>
              <a:lstStyle/>
              <a:p>
                <a:endParaRPr lang="en-US"/>
              </a:p>
            </p:txBody>
          </p:sp>
          <p:sp>
            <p:nvSpPr>
              <p:cNvPr id="518" name="Freeform: Shape 517">
                <a:extLst>
                  <a:ext uri="{FF2B5EF4-FFF2-40B4-BE49-F238E27FC236}">
                    <a16:creationId xmlns:a16="http://schemas.microsoft.com/office/drawing/2014/main" id="{082BB55F-CA29-8D16-560D-0995F639F0C6}"/>
                  </a:ext>
                </a:extLst>
              </p:cNvPr>
              <p:cNvSpPr/>
              <p:nvPr/>
            </p:nvSpPr>
            <p:spPr>
              <a:xfrm flipV="1">
                <a:off x="5037780" y="3818521"/>
                <a:ext cx="13096" cy="15755"/>
              </a:xfrm>
              <a:custGeom>
                <a:avLst/>
                <a:gdLst>
                  <a:gd name="connsiteX0" fmla="*/ -939 w 13096"/>
                  <a:gd name="connsiteY0" fmla="*/ 15418 h 15755"/>
                  <a:gd name="connsiteX1" fmla="*/ 12158 w 13096"/>
                  <a:gd name="connsiteY1" fmla="*/ 15418 h 15755"/>
                  <a:gd name="connsiteX2" fmla="*/ 12158 w 13096"/>
                  <a:gd name="connsiteY2" fmla="*/ -338 h 15755"/>
                  <a:gd name="connsiteX3" fmla="*/ -939 w 13096"/>
                  <a:gd name="connsiteY3" fmla="*/ -338 h 15755"/>
                  <a:gd name="connsiteX4" fmla="*/ -939 w 13096"/>
                  <a:gd name="connsiteY4" fmla="*/ 1541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18"/>
                    </a:moveTo>
                    <a:lnTo>
                      <a:pt x="12158" y="15418"/>
                    </a:lnTo>
                    <a:lnTo>
                      <a:pt x="12158" y="-338"/>
                    </a:lnTo>
                    <a:lnTo>
                      <a:pt x="-939" y="-338"/>
                    </a:lnTo>
                    <a:lnTo>
                      <a:pt x="-939" y="15418"/>
                    </a:lnTo>
                    <a:close/>
                  </a:path>
                </a:pathLst>
              </a:custGeom>
              <a:grpFill/>
              <a:ln w="17" cap="flat">
                <a:noFill/>
                <a:prstDash val="solid"/>
                <a:round/>
              </a:ln>
            </p:spPr>
            <p:txBody>
              <a:bodyPr rtlCol="0" anchor="ctr"/>
              <a:lstStyle/>
              <a:p>
                <a:endParaRPr lang="en-US"/>
              </a:p>
            </p:txBody>
          </p:sp>
          <p:sp>
            <p:nvSpPr>
              <p:cNvPr id="519" name="Freeform: Shape 518">
                <a:extLst>
                  <a:ext uri="{FF2B5EF4-FFF2-40B4-BE49-F238E27FC236}">
                    <a16:creationId xmlns:a16="http://schemas.microsoft.com/office/drawing/2014/main" id="{33B8DDFB-DC6B-0BA6-7363-D741150FE27B}"/>
                  </a:ext>
                </a:extLst>
              </p:cNvPr>
              <p:cNvSpPr/>
              <p:nvPr/>
            </p:nvSpPr>
            <p:spPr>
              <a:xfrm flipV="1">
                <a:off x="5073446" y="3740019"/>
                <a:ext cx="63936" cy="96063"/>
              </a:xfrm>
              <a:custGeom>
                <a:avLst/>
                <a:gdLst>
                  <a:gd name="connsiteX0" fmla="*/ 31081 w 63936"/>
                  <a:gd name="connsiteY0" fmla="*/ 50809 h 96063"/>
                  <a:gd name="connsiteX1" fmla="*/ 17707 w 63936"/>
                  <a:gd name="connsiteY1" fmla="*/ 45034 h 96063"/>
                  <a:gd name="connsiteX2" fmla="*/ 12786 w 63936"/>
                  <a:gd name="connsiteY2" fmla="*/ 29239 h 96063"/>
                  <a:gd name="connsiteX3" fmla="*/ 17707 w 63936"/>
                  <a:gd name="connsiteY3" fmla="*/ 13443 h 96063"/>
                  <a:gd name="connsiteX4" fmla="*/ 31081 w 63936"/>
                  <a:gd name="connsiteY4" fmla="*/ 7649 h 96063"/>
                  <a:gd name="connsiteX5" fmla="*/ 44436 w 63936"/>
                  <a:gd name="connsiteY5" fmla="*/ 13443 h 96063"/>
                  <a:gd name="connsiteX6" fmla="*/ 49358 w 63936"/>
                  <a:gd name="connsiteY6" fmla="*/ 29239 h 96063"/>
                  <a:gd name="connsiteX7" fmla="*/ 44436 w 63936"/>
                  <a:gd name="connsiteY7" fmla="*/ 45034 h 96063"/>
                  <a:gd name="connsiteX8" fmla="*/ 31081 w 63936"/>
                  <a:gd name="connsiteY8" fmla="*/ 50809 h 96063"/>
                  <a:gd name="connsiteX9" fmla="*/ 55946 w 63936"/>
                  <a:gd name="connsiteY9" fmla="*/ 90080 h 96063"/>
                  <a:gd name="connsiteX10" fmla="*/ 55946 w 63936"/>
                  <a:gd name="connsiteY10" fmla="*/ 78670 h 96063"/>
                  <a:gd name="connsiteX11" fmla="*/ 46421 w 63936"/>
                  <a:gd name="connsiteY11" fmla="*/ 82063 h 96063"/>
                  <a:gd name="connsiteX12" fmla="*/ 36896 w 63936"/>
                  <a:gd name="connsiteY12" fmla="*/ 83253 h 96063"/>
                  <a:gd name="connsiteX13" fmla="*/ 17945 w 63936"/>
                  <a:gd name="connsiteY13" fmla="*/ 74879 h 96063"/>
                  <a:gd name="connsiteX14" fmla="*/ 10484 w 63936"/>
                  <a:gd name="connsiteY14" fmla="*/ 49579 h 96063"/>
                  <a:gd name="connsiteX15" fmla="*/ 19652 w 63936"/>
                  <a:gd name="connsiteY15" fmla="*/ 57853 h 96063"/>
                  <a:gd name="connsiteX16" fmla="*/ 31816 w 63936"/>
                  <a:gd name="connsiteY16" fmla="*/ 60731 h 96063"/>
                  <a:gd name="connsiteX17" fmla="*/ 53862 w 63936"/>
                  <a:gd name="connsiteY17" fmla="*/ 52258 h 96063"/>
                  <a:gd name="connsiteX18" fmla="*/ 61958 w 63936"/>
                  <a:gd name="connsiteY18" fmla="*/ 29239 h 96063"/>
                  <a:gd name="connsiteX19" fmla="*/ 53525 w 63936"/>
                  <a:gd name="connsiteY19" fmla="*/ 6339 h 96063"/>
                  <a:gd name="connsiteX20" fmla="*/ 31081 w 63936"/>
                  <a:gd name="connsiteY20" fmla="*/ -2273 h 96063"/>
                  <a:gd name="connsiteX21" fmla="*/ 6515 w 63936"/>
                  <a:gd name="connsiteY21" fmla="*/ 10030 h 96063"/>
                  <a:gd name="connsiteX22" fmla="*/ -1978 w 63936"/>
                  <a:gd name="connsiteY22" fmla="*/ 45729 h 96063"/>
                  <a:gd name="connsiteX23" fmla="*/ 8440 w 63936"/>
                  <a:gd name="connsiteY23" fmla="*/ 80733 h 96063"/>
                  <a:gd name="connsiteX24" fmla="*/ 36400 w 63936"/>
                  <a:gd name="connsiteY24" fmla="*/ 93790 h 96063"/>
                  <a:gd name="connsiteX25" fmla="*/ 45925 w 63936"/>
                  <a:gd name="connsiteY25" fmla="*/ 92858 h 96063"/>
                  <a:gd name="connsiteX26" fmla="*/ 55946 w 63936"/>
                  <a:gd name="connsiteY26" fmla="*/ 900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36" h="96063">
                    <a:moveTo>
                      <a:pt x="31081" y="50809"/>
                    </a:moveTo>
                    <a:cubicBezTo>
                      <a:pt x="25459" y="50809"/>
                      <a:pt x="21001" y="48884"/>
                      <a:pt x="17707" y="45034"/>
                    </a:cubicBezTo>
                    <a:cubicBezTo>
                      <a:pt x="14426" y="41198"/>
                      <a:pt x="12786" y="35933"/>
                      <a:pt x="12786" y="29239"/>
                    </a:cubicBezTo>
                    <a:cubicBezTo>
                      <a:pt x="12786" y="22585"/>
                      <a:pt x="14426" y="17319"/>
                      <a:pt x="17707" y="13443"/>
                    </a:cubicBezTo>
                    <a:cubicBezTo>
                      <a:pt x="21001" y="9580"/>
                      <a:pt x="25459" y="7649"/>
                      <a:pt x="31081" y="7649"/>
                    </a:cubicBezTo>
                    <a:cubicBezTo>
                      <a:pt x="36704" y="7649"/>
                      <a:pt x="41156" y="9580"/>
                      <a:pt x="44436" y="13443"/>
                    </a:cubicBezTo>
                    <a:cubicBezTo>
                      <a:pt x="47717" y="17319"/>
                      <a:pt x="49358" y="22585"/>
                      <a:pt x="49358" y="29239"/>
                    </a:cubicBezTo>
                    <a:cubicBezTo>
                      <a:pt x="49358" y="35933"/>
                      <a:pt x="47717" y="41198"/>
                      <a:pt x="44436" y="45034"/>
                    </a:cubicBezTo>
                    <a:cubicBezTo>
                      <a:pt x="41156" y="48884"/>
                      <a:pt x="36704" y="50809"/>
                      <a:pt x="31081" y="50809"/>
                    </a:cubicBezTo>
                    <a:close/>
                    <a:moveTo>
                      <a:pt x="55946" y="90080"/>
                    </a:moveTo>
                    <a:lnTo>
                      <a:pt x="55946" y="78670"/>
                    </a:lnTo>
                    <a:cubicBezTo>
                      <a:pt x="52797" y="80151"/>
                      <a:pt x="49622" y="81282"/>
                      <a:pt x="46421" y="82063"/>
                    </a:cubicBezTo>
                    <a:cubicBezTo>
                      <a:pt x="43219" y="82857"/>
                      <a:pt x="40044" y="83253"/>
                      <a:pt x="36896" y="83253"/>
                    </a:cubicBezTo>
                    <a:cubicBezTo>
                      <a:pt x="28627" y="83253"/>
                      <a:pt x="22311" y="80462"/>
                      <a:pt x="17945" y="74879"/>
                    </a:cubicBezTo>
                    <a:cubicBezTo>
                      <a:pt x="13593" y="69297"/>
                      <a:pt x="11105" y="60863"/>
                      <a:pt x="10484" y="49579"/>
                    </a:cubicBezTo>
                    <a:cubicBezTo>
                      <a:pt x="12918" y="53177"/>
                      <a:pt x="15974" y="55935"/>
                      <a:pt x="19652" y="57853"/>
                    </a:cubicBezTo>
                    <a:cubicBezTo>
                      <a:pt x="23342" y="59772"/>
                      <a:pt x="27397" y="60731"/>
                      <a:pt x="31816" y="60731"/>
                    </a:cubicBezTo>
                    <a:cubicBezTo>
                      <a:pt x="41116" y="60731"/>
                      <a:pt x="48465" y="57906"/>
                      <a:pt x="53862" y="52258"/>
                    </a:cubicBezTo>
                    <a:cubicBezTo>
                      <a:pt x="59260" y="46622"/>
                      <a:pt x="61958" y="38949"/>
                      <a:pt x="61958" y="29239"/>
                    </a:cubicBezTo>
                    <a:cubicBezTo>
                      <a:pt x="61958" y="19727"/>
                      <a:pt x="59147" y="12094"/>
                      <a:pt x="53525" y="6339"/>
                    </a:cubicBezTo>
                    <a:cubicBezTo>
                      <a:pt x="47902" y="598"/>
                      <a:pt x="40421" y="-2273"/>
                      <a:pt x="31081" y="-2273"/>
                    </a:cubicBezTo>
                    <a:cubicBezTo>
                      <a:pt x="20366" y="-2273"/>
                      <a:pt x="12177" y="1828"/>
                      <a:pt x="6515" y="10030"/>
                    </a:cubicBezTo>
                    <a:cubicBezTo>
                      <a:pt x="853" y="18245"/>
                      <a:pt x="-1978" y="30145"/>
                      <a:pt x="-1978" y="45729"/>
                    </a:cubicBezTo>
                    <a:cubicBezTo>
                      <a:pt x="-1978" y="60360"/>
                      <a:pt x="1495" y="72028"/>
                      <a:pt x="8440" y="80733"/>
                    </a:cubicBezTo>
                    <a:cubicBezTo>
                      <a:pt x="15385" y="89438"/>
                      <a:pt x="24705" y="93790"/>
                      <a:pt x="36400" y="93790"/>
                    </a:cubicBezTo>
                    <a:cubicBezTo>
                      <a:pt x="39548" y="93790"/>
                      <a:pt x="42723" y="93480"/>
                      <a:pt x="45925" y="92858"/>
                    </a:cubicBezTo>
                    <a:cubicBezTo>
                      <a:pt x="49126" y="92236"/>
                      <a:pt x="52466" y="91310"/>
                      <a:pt x="55946" y="90080"/>
                    </a:cubicBezTo>
                    <a:close/>
                  </a:path>
                </a:pathLst>
              </a:custGeom>
              <a:grpFill/>
              <a:ln w="17" cap="flat">
                <a:noFill/>
                <a:prstDash val="solid"/>
                <a:round/>
              </a:ln>
            </p:spPr>
            <p:txBody>
              <a:bodyPr rtlCol="0" anchor="ctr"/>
              <a:lstStyle/>
              <a:p>
                <a:endParaRPr lang="en-US"/>
              </a:p>
            </p:txBody>
          </p:sp>
        </p:grpSp>
      </p:grpSp>
      <p:sp>
        <p:nvSpPr>
          <p:cNvPr id="539" name="Freeform: Shape 538">
            <a:extLst>
              <a:ext uri="{FF2B5EF4-FFF2-40B4-BE49-F238E27FC236}">
                <a16:creationId xmlns:a16="http://schemas.microsoft.com/office/drawing/2014/main" id="{D5AD8036-8948-E927-1A6E-82385E212348}"/>
              </a:ext>
            </a:extLst>
          </p:cNvPr>
          <p:cNvSpPr/>
          <p:nvPr/>
        </p:nvSpPr>
        <p:spPr>
          <a:xfrm>
            <a:off x="702878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0" name="Freeform: Shape 539">
            <a:extLst>
              <a:ext uri="{FF2B5EF4-FFF2-40B4-BE49-F238E27FC236}">
                <a16:creationId xmlns:a16="http://schemas.microsoft.com/office/drawing/2014/main" id="{0728D25B-7535-90F5-05D8-BF32B3083873}"/>
              </a:ext>
            </a:extLst>
          </p:cNvPr>
          <p:cNvSpPr/>
          <p:nvPr/>
        </p:nvSpPr>
        <p:spPr>
          <a:xfrm>
            <a:off x="7189844" y="3280750"/>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1" name="Freeform: Shape 540">
            <a:extLst>
              <a:ext uri="{FF2B5EF4-FFF2-40B4-BE49-F238E27FC236}">
                <a16:creationId xmlns:a16="http://schemas.microsoft.com/office/drawing/2014/main" id="{333D6F24-C681-5298-837D-7D245B60B314}"/>
              </a:ext>
            </a:extLst>
          </p:cNvPr>
          <p:cNvSpPr/>
          <p:nvPr/>
        </p:nvSpPr>
        <p:spPr>
          <a:xfrm>
            <a:off x="7350906"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2" name="Freeform: Shape 541">
            <a:extLst>
              <a:ext uri="{FF2B5EF4-FFF2-40B4-BE49-F238E27FC236}">
                <a16:creationId xmlns:a16="http://schemas.microsoft.com/office/drawing/2014/main" id="{141941D6-DF22-8F90-DD75-0F7A14E37A4D}"/>
              </a:ext>
            </a:extLst>
          </p:cNvPr>
          <p:cNvSpPr/>
          <p:nvPr/>
        </p:nvSpPr>
        <p:spPr>
          <a:xfrm>
            <a:off x="7511967" y="3280750"/>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3" name="Freeform: Shape 542">
            <a:extLst>
              <a:ext uri="{FF2B5EF4-FFF2-40B4-BE49-F238E27FC236}">
                <a16:creationId xmlns:a16="http://schemas.microsoft.com/office/drawing/2014/main" id="{4427F23B-B9F9-BB13-A3C2-1AFC847AC8D8}"/>
              </a:ext>
            </a:extLst>
          </p:cNvPr>
          <p:cNvSpPr/>
          <p:nvPr/>
        </p:nvSpPr>
        <p:spPr>
          <a:xfrm>
            <a:off x="7673028"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4" name="Freeform: Shape 543">
            <a:extLst>
              <a:ext uri="{FF2B5EF4-FFF2-40B4-BE49-F238E27FC236}">
                <a16:creationId xmlns:a16="http://schemas.microsoft.com/office/drawing/2014/main" id="{CB0921F2-1FFC-BFBA-0B87-67799CE314E2}"/>
              </a:ext>
            </a:extLst>
          </p:cNvPr>
          <p:cNvSpPr/>
          <p:nvPr/>
        </p:nvSpPr>
        <p:spPr>
          <a:xfrm>
            <a:off x="7834076" y="4987630"/>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5" name="Freeform: Shape 544">
            <a:extLst>
              <a:ext uri="{FF2B5EF4-FFF2-40B4-BE49-F238E27FC236}">
                <a16:creationId xmlns:a16="http://schemas.microsoft.com/office/drawing/2014/main" id="{60C4E1F6-08B5-75BB-2948-0C75AD1322C3}"/>
              </a:ext>
            </a:extLst>
          </p:cNvPr>
          <p:cNvSpPr/>
          <p:nvPr/>
        </p:nvSpPr>
        <p:spPr>
          <a:xfrm>
            <a:off x="799513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0E5E4CE7-8530-C9B1-D46F-9A2807BFB482}"/>
              </a:ext>
            </a:extLst>
          </p:cNvPr>
          <p:cNvSpPr/>
          <p:nvPr/>
        </p:nvSpPr>
        <p:spPr>
          <a:xfrm>
            <a:off x="8317260"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69BF7714-C1AA-95F9-C9AC-F2BF0C0C1185}"/>
              </a:ext>
            </a:extLst>
          </p:cNvPr>
          <p:cNvSpPr/>
          <p:nvPr/>
        </p:nvSpPr>
        <p:spPr>
          <a:xfrm>
            <a:off x="8639381"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05B3CA5F-F431-D27A-1194-BE624CA319E1}"/>
              </a:ext>
            </a:extLst>
          </p:cNvPr>
          <p:cNvSpPr/>
          <p:nvPr/>
        </p:nvSpPr>
        <p:spPr>
          <a:xfrm>
            <a:off x="8961491"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3" name="Freeform: Shape 552">
            <a:extLst>
              <a:ext uri="{FF2B5EF4-FFF2-40B4-BE49-F238E27FC236}">
                <a16:creationId xmlns:a16="http://schemas.microsoft.com/office/drawing/2014/main" id="{CBDC92D4-0678-A5E3-8B58-1B772AC3B4A7}"/>
              </a:ext>
            </a:extLst>
          </p:cNvPr>
          <p:cNvSpPr/>
          <p:nvPr/>
        </p:nvSpPr>
        <p:spPr>
          <a:xfrm>
            <a:off x="928361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5" name="Freeform: Shape 554">
            <a:extLst>
              <a:ext uri="{FF2B5EF4-FFF2-40B4-BE49-F238E27FC236}">
                <a16:creationId xmlns:a16="http://schemas.microsoft.com/office/drawing/2014/main" id="{A1C8E710-448A-9100-E1E3-C57B28862B1C}"/>
              </a:ext>
            </a:extLst>
          </p:cNvPr>
          <p:cNvSpPr/>
          <p:nvPr/>
        </p:nvSpPr>
        <p:spPr>
          <a:xfrm>
            <a:off x="960572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6E54FDB8-3FB6-6702-61BD-848CE5283A01}"/>
              </a:ext>
            </a:extLst>
          </p:cNvPr>
          <p:cNvSpPr/>
          <p:nvPr/>
        </p:nvSpPr>
        <p:spPr>
          <a:xfrm>
            <a:off x="9927845"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19893B22-49F8-78B4-7FFB-BE476BBE6847}"/>
              </a:ext>
            </a:extLst>
          </p:cNvPr>
          <p:cNvSpPr/>
          <p:nvPr/>
        </p:nvSpPr>
        <p:spPr>
          <a:xfrm>
            <a:off x="1024996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6F3396F3-DEDB-5B84-FD34-6EBB36AECCB9}"/>
              </a:ext>
            </a:extLst>
          </p:cNvPr>
          <p:cNvSpPr/>
          <p:nvPr/>
        </p:nvSpPr>
        <p:spPr>
          <a:xfrm>
            <a:off x="1057207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CADA9445-33E5-F2A7-E700-4A6252FC5124}"/>
              </a:ext>
            </a:extLst>
          </p:cNvPr>
          <p:cNvSpPr/>
          <p:nvPr/>
        </p:nvSpPr>
        <p:spPr>
          <a:xfrm>
            <a:off x="7151745" y="3242650"/>
            <a:ext cx="76199" cy="76199"/>
          </a:xfrm>
          <a:custGeom>
            <a:avLst/>
            <a:gdLst>
              <a:gd name="connsiteX0" fmla="*/ 38456 w 76199"/>
              <a:gd name="connsiteY0" fmla="*/ 76245 h 76199"/>
              <a:gd name="connsiteX1" fmla="*/ 65397 w 76199"/>
              <a:gd name="connsiteY1" fmla="*/ 65085 h 76199"/>
              <a:gd name="connsiteX2" fmla="*/ 76556 w 76199"/>
              <a:gd name="connsiteY2" fmla="*/ 38145 h 76199"/>
              <a:gd name="connsiteX3" fmla="*/ 65397 w 76199"/>
              <a:gd name="connsiteY3" fmla="*/ 11204 h 76199"/>
              <a:gd name="connsiteX4" fmla="*/ 38456 w 76199"/>
              <a:gd name="connsiteY4" fmla="*/ 45 h 76199"/>
              <a:gd name="connsiteX5" fmla="*/ 11516 w 76199"/>
              <a:gd name="connsiteY5" fmla="*/ 11204 h 76199"/>
              <a:gd name="connsiteX6" fmla="*/ 356 w 76199"/>
              <a:gd name="connsiteY6" fmla="*/ 38145 h 76199"/>
              <a:gd name="connsiteX7" fmla="*/ 11516 w 76199"/>
              <a:gd name="connsiteY7" fmla="*/ 65085 h 76199"/>
              <a:gd name="connsiteX8" fmla="*/ 38456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56" y="76245"/>
                </a:moveTo>
                <a:cubicBezTo>
                  <a:pt x="48560" y="76245"/>
                  <a:pt x="58252" y="72230"/>
                  <a:pt x="65397" y="65085"/>
                </a:cubicBezTo>
                <a:cubicBezTo>
                  <a:pt x="72542" y="57941"/>
                  <a:pt x="76556" y="48249"/>
                  <a:pt x="76556" y="38145"/>
                </a:cubicBezTo>
                <a:cubicBezTo>
                  <a:pt x="76556" y="28040"/>
                  <a:pt x="72542" y="18349"/>
                  <a:pt x="65397" y="11204"/>
                </a:cubicBezTo>
                <a:cubicBezTo>
                  <a:pt x="58252" y="4059"/>
                  <a:pt x="48560" y="45"/>
                  <a:pt x="38456" y="45"/>
                </a:cubicBezTo>
                <a:cubicBezTo>
                  <a:pt x="28352" y="45"/>
                  <a:pt x="18660" y="4059"/>
                  <a:pt x="11516" y="11204"/>
                </a:cubicBezTo>
                <a:cubicBezTo>
                  <a:pt x="4371" y="18349"/>
                  <a:pt x="356" y="28040"/>
                  <a:pt x="356" y="38145"/>
                </a:cubicBezTo>
                <a:cubicBezTo>
                  <a:pt x="356" y="48249"/>
                  <a:pt x="4371" y="57941"/>
                  <a:pt x="11516" y="65085"/>
                </a:cubicBezTo>
                <a:cubicBezTo>
                  <a:pt x="18660" y="72230"/>
                  <a:pt x="28352" y="76245"/>
                  <a:pt x="38456" y="76245"/>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222E5D24-F3D5-BDAD-6EF4-E47DDF6A2108}"/>
              </a:ext>
            </a:extLst>
          </p:cNvPr>
          <p:cNvSpPr/>
          <p:nvPr/>
        </p:nvSpPr>
        <p:spPr>
          <a:xfrm>
            <a:off x="7312806" y="5802970"/>
            <a:ext cx="76199" cy="76199"/>
          </a:xfrm>
          <a:custGeom>
            <a:avLst/>
            <a:gdLst>
              <a:gd name="connsiteX0" fmla="*/ 38469 w 76199"/>
              <a:gd name="connsiteY0" fmla="*/ 76446 h 76199"/>
              <a:gd name="connsiteX1" fmla="*/ 65410 w 76199"/>
              <a:gd name="connsiteY1" fmla="*/ 65287 h 76199"/>
              <a:gd name="connsiteX2" fmla="*/ 76569 w 76199"/>
              <a:gd name="connsiteY2" fmla="*/ 38346 h 76199"/>
              <a:gd name="connsiteX3" fmla="*/ 65410 w 76199"/>
              <a:gd name="connsiteY3" fmla="*/ 11405 h 76199"/>
              <a:gd name="connsiteX4" fmla="*/ 38469 w 76199"/>
              <a:gd name="connsiteY4" fmla="*/ 246 h 76199"/>
              <a:gd name="connsiteX5" fmla="*/ 11528 w 76199"/>
              <a:gd name="connsiteY5" fmla="*/ 11405 h 76199"/>
              <a:gd name="connsiteX6" fmla="*/ 369 w 76199"/>
              <a:gd name="connsiteY6" fmla="*/ 38346 h 76199"/>
              <a:gd name="connsiteX7" fmla="*/ 11528 w 76199"/>
              <a:gd name="connsiteY7" fmla="*/ 65287 h 76199"/>
              <a:gd name="connsiteX8" fmla="*/ 38469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69" y="76446"/>
                </a:moveTo>
                <a:cubicBezTo>
                  <a:pt x="48573" y="76446"/>
                  <a:pt x="58265" y="72432"/>
                  <a:pt x="65410" y="65287"/>
                </a:cubicBezTo>
                <a:cubicBezTo>
                  <a:pt x="72554" y="58142"/>
                  <a:pt x="76569" y="48450"/>
                  <a:pt x="76569" y="38346"/>
                </a:cubicBezTo>
                <a:cubicBezTo>
                  <a:pt x="76569" y="28242"/>
                  <a:pt x="72554" y="18550"/>
                  <a:pt x="65410" y="11405"/>
                </a:cubicBezTo>
                <a:cubicBezTo>
                  <a:pt x="58265" y="4261"/>
                  <a:pt x="48573" y="246"/>
                  <a:pt x="38469" y="246"/>
                </a:cubicBezTo>
                <a:cubicBezTo>
                  <a:pt x="28365" y="246"/>
                  <a:pt x="18673" y="4261"/>
                  <a:pt x="11528" y="11405"/>
                </a:cubicBezTo>
                <a:cubicBezTo>
                  <a:pt x="4383" y="18550"/>
                  <a:pt x="369" y="28242"/>
                  <a:pt x="369" y="38346"/>
                </a:cubicBezTo>
                <a:cubicBezTo>
                  <a:pt x="369" y="48450"/>
                  <a:pt x="4383" y="58142"/>
                  <a:pt x="11528" y="65287"/>
                </a:cubicBezTo>
                <a:cubicBezTo>
                  <a:pt x="18673" y="72432"/>
                  <a:pt x="28365" y="76446"/>
                  <a:pt x="38469"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E3623902-29C9-70AD-3CBF-7E530D2A7995}"/>
              </a:ext>
            </a:extLst>
          </p:cNvPr>
          <p:cNvSpPr/>
          <p:nvPr/>
        </p:nvSpPr>
        <p:spPr>
          <a:xfrm>
            <a:off x="7473867" y="3242650"/>
            <a:ext cx="76199" cy="76199"/>
          </a:xfrm>
          <a:custGeom>
            <a:avLst/>
            <a:gdLst>
              <a:gd name="connsiteX0" fmla="*/ 38482 w 76199"/>
              <a:gd name="connsiteY0" fmla="*/ 76245 h 76199"/>
              <a:gd name="connsiteX1" fmla="*/ 65422 w 76199"/>
              <a:gd name="connsiteY1" fmla="*/ 65085 h 76199"/>
              <a:gd name="connsiteX2" fmla="*/ 76582 w 76199"/>
              <a:gd name="connsiteY2" fmla="*/ 38145 h 76199"/>
              <a:gd name="connsiteX3" fmla="*/ 65422 w 76199"/>
              <a:gd name="connsiteY3" fmla="*/ 11204 h 76199"/>
              <a:gd name="connsiteX4" fmla="*/ 38482 w 76199"/>
              <a:gd name="connsiteY4" fmla="*/ 45 h 76199"/>
              <a:gd name="connsiteX5" fmla="*/ 11541 w 76199"/>
              <a:gd name="connsiteY5" fmla="*/ 11204 h 76199"/>
              <a:gd name="connsiteX6" fmla="*/ 382 w 76199"/>
              <a:gd name="connsiteY6" fmla="*/ 38145 h 76199"/>
              <a:gd name="connsiteX7" fmla="*/ 11541 w 76199"/>
              <a:gd name="connsiteY7" fmla="*/ 65085 h 76199"/>
              <a:gd name="connsiteX8" fmla="*/ 38482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82" y="76245"/>
                </a:moveTo>
                <a:cubicBezTo>
                  <a:pt x="48586" y="76245"/>
                  <a:pt x="58278" y="72230"/>
                  <a:pt x="65422" y="65085"/>
                </a:cubicBezTo>
                <a:cubicBezTo>
                  <a:pt x="72567" y="57941"/>
                  <a:pt x="76582" y="48249"/>
                  <a:pt x="76582" y="38145"/>
                </a:cubicBezTo>
                <a:cubicBezTo>
                  <a:pt x="76582" y="28040"/>
                  <a:pt x="72567" y="18349"/>
                  <a:pt x="65422" y="11204"/>
                </a:cubicBezTo>
                <a:cubicBezTo>
                  <a:pt x="58278" y="4059"/>
                  <a:pt x="48586" y="45"/>
                  <a:pt x="38482" y="45"/>
                </a:cubicBezTo>
                <a:cubicBezTo>
                  <a:pt x="28377" y="45"/>
                  <a:pt x="18686" y="4059"/>
                  <a:pt x="11541" y="11204"/>
                </a:cubicBezTo>
                <a:cubicBezTo>
                  <a:pt x="4396" y="18349"/>
                  <a:pt x="382" y="28040"/>
                  <a:pt x="382" y="38145"/>
                </a:cubicBezTo>
                <a:cubicBezTo>
                  <a:pt x="382" y="48249"/>
                  <a:pt x="4396" y="57941"/>
                  <a:pt x="11541" y="65085"/>
                </a:cubicBezTo>
                <a:cubicBezTo>
                  <a:pt x="18686" y="72230"/>
                  <a:pt x="28377" y="76245"/>
                  <a:pt x="38482" y="76245"/>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0C41F07C-22DF-A6CF-F452-EFC0E2552EA8}"/>
              </a:ext>
            </a:extLst>
          </p:cNvPr>
          <p:cNvSpPr/>
          <p:nvPr/>
        </p:nvSpPr>
        <p:spPr>
          <a:xfrm>
            <a:off x="7634928" y="5802970"/>
            <a:ext cx="76199" cy="76199"/>
          </a:xfrm>
          <a:custGeom>
            <a:avLst/>
            <a:gdLst>
              <a:gd name="connsiteX0" fmla="*/ 38494 w 76199"/>
              <a:gd name="connsiteY0" fmla="*/ 76446 h 76199"/>
              <a:gd name="connsiteX1" fmla="*/ 65435 w 76199"/>
              <a:gd name="connsiteY1" fmla="*/ 65287 h 76199"/>
              <a:gd name="connsiteX2" fmla="*/ 76594 w 76199"/>
              <a:gd name="connsiteY2" fmla="*/ 38346 h 76199"/>
              <a:gd name="connsiteX3" fmla="*/ 65435 w 76199"/>
              <a:gd name="connsiteY3" fmla="*/ 11405 h 76199"/>
              <a:gd name="connsiteX4" fmla="*/ 38494 w 76199"/>
              <a:gd name="connsiteY4" fmla="*/ 246 h 76199"/>
              <a:gd name="connsiteX5" fmla="*/ 11554 w 76199"/>
              <a:gd name="connsiteY5" fmla="*/ 11405 h 76199"/>
              <a:gd name="connsiteX6" fmla="*/ 394 w 76199"/>
              <a:gd name="connsiteY6" fmla="*/ 38346 h 76199"/>
              <a:gd name="connsiteX7" fmla="*/ 11554 w 76199"/>
              <a:gd name="connsiteY7" fmla="*/ 65287 h 76199"/>
              <a:gd name="connsiteX8" fmla="*/ 3849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94" y="76446"/>
                </a:moveTo>
                <a:cubicBezTo>
                  <a:pt x="48599" y="76446"/>
                  <a:pt x="58290" y="72432"/>
                  <a:pt x="65435" y="65287"/>
                </a:cubicBezTo>
                <a:cubicBezTo>
                  <a:pt x="72580" y="58142"/>
                  <a:pt x="76594" y="48450"/>
                  <a:pt x="76594" y="38346"/>
                </a:cubicBezTo>
                <a:cubicBezTo>
                  <a:pt x="76594" y="28242"/>
                  <a:pt x="72580" y="18550"/>
                  <a:pt x="65435" y="11405"/>
                </a:cubicBezTo>
                <a:cubicBezTo>
                  <a:pt x="58290" y="4261"/>
                  <a:pt x="48599" y="246"/>
                  <a:pt x="38494" y="246"/>
                </a:cubicBezTo>
                <a:cubicBezTo>
                  <a:pt x="28390" y="246"/>
                  <a:pt x="18698" y="4261"/>
                  <a:pt x="11554" y="11405"/>
                </a:cubicBezTo>
                <a:cubicBezTo>
                  <a:pt x="4409" y="18550"/>
                  <a:pt x="394" y="28242"/>
                  <a:pt x="394" y="38346"/>
                </a:cubicBezTo>
                <a:cubicBezTo>
                  <a:pt x="394" y="48450"/>
                  <a:pt x="4409" y="58142"/>
                  <a:pt x="11554" y="65287"/>
                </a:cubicBezTo>
                <a:cubicBezTo>
                  <a:pt x="18698" y="72432"/>
                  <a:pt x="28390" y="76446"/>
                  <a:pt x="38494"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5C2BD85F-FC86-8EEB-81F9-61F34DBC16AD}"/>
              </a:ext>
            </a:extLst>
          </p:cNvPr>
          <p:cNvSpPr/>
          <p:nvPr/>
        </p:nvSpPr>
        <p:spPr>
          <a:xfrm>
            <a:off x="7795976" y="4949530"/>
            <a:ext cx="76199" cy="76199"/>
          </a:xfrm>
          <a:custGeom>
            <a:avLst/>
            <a:gdLst>
              <a:gd name="connsiteX0" fmla="*/ 38507 w 76199"/>
              <a:gd name="connsiteY0" fmla="*/ 76379 h 76199"/>
              <a:gd name="connsiteX1" fmla="*/ 65448 w 76199"/>
              <a:gd name="connsiteY1" fmla="*/ 65220 h 76199"/>
              <a:gd name="connsiteX2" fmla="*/ 76607 w 76199"/>
              <a:gd name="connsiteY2" fmla="*/ 38279 h 76199"/>
              <a:gd name="connsiteX3" fmla="*/ 65448 w 76199"/>
              <a:gd name="connsiteY3" fmla="*/ 11338 h 76199"/>
              <a:gd name="connsiteX4" fmla="*/ 38507 w 76199"/>
              <a:gd name="connsiteY4" fmla="*/ 179 h 76199"/>
              <a:gd name="connsiteX5" fmla="*/ 11566 w 76199"/>
              <a:gd name="connsiteY5" fmla="*/ 11338 h 76199"/>
              <a:gd name="connsiteX6" fmla="*/ 407 w 76199"/>
              <a:gd name="connsiteY6" fmla="*/ 38279 h 76199"/>
              <a:gd name="connsiteX7" fmla="*/ 11566 w 76199"/>
              <a:gd name="connsiteY7" fmla="*/ 65220 h 76199"/>
              <a:gd name="connsiteX8" fmla="*/ 38507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07" y="76379"/>
                </a:moveTo>
                <a:cubicBezTo>
                  <a:pt x="48611" y="76379"/>
                  <a:pt x="58303" y="72365"/>
                  <a:pt x="65448" y="65220"/>
                </a:cubicBezTo>
                <a:cubicBezTo>
                  <a:pt x="72592" y="58075"/>
                  <a:pt x="76607" y="48383"/>
                  <a:pt x="76607" y="38279"/>
                </a:cubicBezTo>
                <a:cubicBezTo>
                  <a:pt x="76607" y="28175"/>
                  <a:pt x="72592" y="18483"/>
                  <a:pt x="65448" y="11338"/>
                </a:cubicBezTo>
                <a:cubicBezTo>
                  <a:pt x="58303" y="4194"/>
                  <a:pt x="48611" y="179"/>
                  <a:pt x="38507" y="179"/>
                </a:cubicBezTo>
                <a:cubicBezTo>
                  <a:pt x="28403" y="179"/>
                  <a:pt x="18711" y="4194"/>
                  <a:pt x="11566" y="11338"/>
                </a:cubicBezTo>
                <a:cubicBezTo>
                  <a:pt x="4422" y="18483"/>
                  <a:pt x="407" y="28175"/>
                  <a:pt x="407" y="38279"/>
                </a:cubicBezTo>
                <a:cubicBezTo>
                  <a:pt x="407" y="48383"/>
                  <a:pt x="4422" y="58075"/>
                  <a:pt x="11566" y="65220"/>
                </a:cubicBezTo>
                <a:cubicBezTo>
                  <a:pt x="18711" y="72365"/>
                  <a:pt x="28403" y="76379"/>
                  <a:pt x="38507" y="76379"/>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61303418-9633-A861-86D8-52E0C6B140D3}"/>
              </a:ext>
            </a:extLst>
          </p:cNvPr>
          <p:cNvSpPr/>
          <p:nvPr/>
        </p:nvSpPr>
        <p:spPr>
          <a:xfrm>
            <a:off x="7957037" y="5802970"/>
            <a:ext cx="76199" cy="76199"/>
          </a:xfrm>
          <a:custGeom>
            <a:avLst/>
            <a:gdLst>
              <a:gd name="connsiteX0" fmla="*/ 38520 w 76199"/>
              <a:gd name="connsiteY0" fmla="*/ 76446 h 76199"/>
              <a:gd name="connsiteX1" fmla="*/ 65460 w 76199"/>
              <a:gd name="connsiteY1" fmla="*/ 65287 h 76199"/>
              <a:gd name="connsiteX2" fmla="*/ 76620 w 76199"/>
              <a:gd name="connsiteY2" fmla="*/ 38346 h 76199"/>
              <a:gd name="connsiteX3" fmla="*/ 65460 w 76199"/>
              <a:gd name="connsiteY3" fmla="*/ 11405 h 76199"/>
              <a:gd name="connsiteX4" fmla="*/ 38520 w 76199"/>
              <a:gd name="connsiteY4" fmla="*/ 246 h 76199"/>
              <a:gd name="connsiteX5" fmla="*/ 11579 w 76199"/>
              <a:gd name="connsiteY5" fmla="*/ 11405 h 76199"/>
              <a:gd name="connsiteX6" fmla="*/ 420 w 76199"/>
              <a:gd name="connsiteY6" fmla="*/ 38346 h 76199"/>
              <a:gd name="connsiteX7" fmla="*/ 11579 w 76199"/>
              <a:gd name="connsiteY7" fmla="*/ 65287 h 76199"/>
              <a:gd name="connsiteX8" fmla="*/ 3852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20" y="76446"/>
                </a:moveTo>
                <a:cubicBezTo>
                  <a:pt x="48624" y="76446"/>
                  <a:pt x="58316" y="72432"/>
                  <a:pt x="65460" y="65287"/>
                </a:cubicBezTo>
                <a:cubicBezTo>
                  <a:pt x="72605" y="58142"/>
                  <a:pt x="76620" y="48450"/>
                  <a:pt x="76620" y="38346"/>
                </a:cubicBezTo>
                <a:cubicBezTo>
                  <a:pt x="76620" y="28242"/>
                  <a:pt x="72605" y="18550"/>
                  <a:pt x="65460" y="11405"/>
                </a:cubicBezTo>
                <a:cubicBezTo>
                  <a:pt x="58316" y="4261"/>
                  <a:pt x="48624" y="246"/>
                  <a:pt x="38520" y="246"/>
                </a:cubicBezTo>
                <a:cubicBezTo>
                  <a:pt x="28415" y="246"/>
                  <a:pt x="18724" y="4261"/>
                  <a:pt x="11579" y="11405"/>
                </a:cubicBezTo>
                <a:cubicBezTo>
                  <a:pt x="4434" y="18550"/>
                  <a:pt x="420" y="28242"/>
                  <a:pt x="420" y="38346"/>
                </a:cubicBezTo>
                <a:cubicBezTo>
                  <a:pt x="420" y="48450"/>
                  <a:pt x="4434" y="58142"/>
                  <a:pt x="11579" y="65287"/>
                </a:cubicBezTo>
                <a:cubicBezTo>
                  <a:pt x="18724" y="72432"/>
                  <a:pt x="28415" y="76446"/>
                  <a:pt x="38520"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4840CFCD-DBC2-DDBB-A5CC-C9B28015F7B7}"/>
              </a:ext>
            </a:extLst>
          </p:cNvPr>
          <p:cNvSpPr/>
          <p:nvPr/>
        </p:nvSpPr>
        <p:spPr>
          <a:xfrm>
            <a:off x="8118098" y="5804991"/>
            <a:ext cx="76199" cy="76199"/>
          </a:xfrm>
          <a:custGeom>
            <a:avLst/>
            <a:gdLst>
              <a:gd name="connsiteX0" fmla="*/ 38532 w 76199"/>
              <a:gd name="connsiteY0" fmla="*/ 76406 h 76199"/>
              <a:gd name="connsiteX1" fmla="*/ 65473 w 76199"/>
              <a:gd name="connsiteY1" fmla="*/ 65247 h 76199"/>
              <a:gd name="connsiteX2" fmla="*/ 76632 w 76199"/>
              <a:gd name="connsiteY2" fmla="*/ 38306 h 76199"/>
              <a:gd name="connsiteX3" fmla="*/ 65473 w 76199"/>
              <a:gd name="connsiteY3" fmla="*/ 11365 h 76199"/>
              <a:gd name="connsiteX4" fmla="*/ 38532 w 76199"/>
              <a:gd name="connsiteY4" fmla="*/ 206 h 76199"/>
              <a:gd name="connsiteX5" fmla="*/ 11592 w 76199"/>
              <a:gd name="connsiteY5" fmla="*/ 11365 h 76199"/>
              <a:gd name="connsiteX6" fmla="*/ 432 w 76199"/>
              <a:gd name="connsiteY6" fmla="*/ 38306 h 76199"/>
              <a:gd name="connsiteX7" fmla="*/ 11592 w 76199"/>
              <a:gd name="connsiteY7" fmla="*/ 65247 h 76199"/>
              <a:gd name="connsiteX8" fmla="*/ 38532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32" y="76406"/>
                </a:moveTo>
                <a:cubicBezTo>
                  <a:pt x="48637" y="76406"/>
                  <a:pt x="58328" y="72391"/>
                  <a:pt x="65473" y="65247"/>
                </a:cubicBezTo>
                <a:cubicBezTo>
                  <a:pt x="72618" y="58102"/>
                  <a:pt x="76632" y="48410"/>
                  <a:pt x="76632" y="38306"/>
                </a:cubicBezTo>
                <a:cubicBezTo>
                  <a:pt x="76632" y="28202"/>
                  <a:pt x="72618" y="18510"/>
                  <a:pt x="65473" y="11365"/>
                </a:cubicBezTo>
                <a:cubicBezTo>
                  <a:pt x="58328" y="4220"/>
                  <a:pt x="48637" y="206"/>
                  <a:pt x="38532" y="206"/>
                </a:cubicBezTo>
                <a:cubicBezTo>
                  <a:pt x="28428" y="206"/>
                  <a:pt x="18736" y="4220"/>
                  <a:pt x="11592" y="11365"/>
                </a:cubicBezTo>
                <a:cubicBezTo>
                  <a:pt x="4447" y="18510"/>
                  <a:pt x="432" y="28202"/>
                  <a:pt x="432" y="38306"/>
                </a:cubicBezTo>
                <a:cubicBezTo>
                  <a:pt x="432" y="48410"/>
                  <a:pt x="4447" y="58102"/>
                  <a:pt x="11592" y="65247"/>
                </a:cubicBezTo>
                <a:cubicBezTo>
                  <a:pt x="18736" y="72391"/>
                  <a:pt x="28428" y="76406"/>
                  <a:pt x="38532" y="7640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57D995E5-B99D-78C3-9FD9-557C02D24E7C}"/>
              </a:ext>
            </a:extLst>
          </p:cNvPr>
          <p:cNvSpPr/>
          <p:nvPr/>
        </p:nvSpPr>
        <p:spPr>
          <a:xfrm>
            <a:off x="8279160" y="5802970"/>
            <a:ext cx="76199" cy="76199"/>
          </a:xfrm>
          <a:custGeom>
            <a:avLst/>
            <a:gdLst>
              <a:gd name="connsiteX0" fmla="*/ 38545 w 76199"/>
              <a:gd name="connsiteY0" fmla="*/ 76446 h 76199"/>
              <a:gd name="connsiteX1" fmla="*/ 65486 w 76199"/>
              <a:gd name="connsiteY1" fmla="*/ 65287 h 76199"/>
              <a:gd name="connsiteX2" fmla="*/ 76645 w 76199"/>
              <a:gd name="connsiteY2" fmla="*/ 38346 h 76199"/>
              <a:gd name="connsiteX3" fmla="*/ 65486 w 76199"/>
              <a:gd name="connsiteY3" fmla="*/ 11405 h 76199"/>
              <a:gd name="connsiteX4" fmla="*/ 38545 w 76199"/>
              <a:gd name="connsiteY4" fmla="*/ 246 h 76199"/>
              <a:gd name="connsiteX5" fmla="*/ 11604 w 76199"/>
              <a:gd name="connsiteY5" fmla="*/ 11405 h 76199"/>
              <a:gd name="connsiteX6" fmla="*/ 445 w 76199"/>
              <a:gd name="connsiteY6" fmla="*/ 38346 h 76199"/>
              <a:gd name="connsiteX7" fmla="*/ 11604 w 76199"/>
              <a:gd name="connsiteY7" fmla="*/ 65287 h 76199"/>
              <a:gd name="connsiteX8" fmla="*/ 3854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45" y="76446"/>
                </a:moveTo>
                <a:cubicBezTo>
                  <a:pt x="48649" y="76446"/>
                  <a:pt x="58341" y="72432"/>
                  <a:pt x="65486" y="65287"/>
                </a:cubicBezTo>
                <a:cubicBezTo>
                  <a:pt x="72630" y="58142"/>
                  <a:pt x="76645" y="48450"/>
                  <a:pt x="76645" y="38346"/>
                </a:cubicBezTo>
                <a:cubicBezTo>
                  <a:pt x="76645" y="28242"/>
                  <a:pt x="72630" y="18550"/>
                  <a:pt x="65486" y="11405"/>
                </a:cubicBezTo>
                <a:cubicBezTo>
                  <a:pt x="58341" y="4261"/>
                  <a:pt x="48649" y="246"/>
                  <a:pt x="38545" y="246"/>
                </a:cubicBezTo>
                <a:cubicBezTo>
                  <a:pt x="28441" y="246"/>
                  <a:pt x="18749" y="4261"/>
                  <a:pt x="11604" y="11405"/>
                </a:cubicBezTo>
                <a:cubicBezTo>
                  <a:pt x="4460" y="18550"/>
                  <a:pt x="445" y="28242"/>
                  <a:pt x="445" y="38346"/>
                </a:cubicBezTo>
                <a:cubicBezTo>
                  <a:pt x="445" y="48450"/>
                  <a:pt x="4460" y="58142"/>
                  <a:pt x="11604" y="65287"/>
                </a:cubicBezTo>
                <a:cubicBezTo>
                  <a:pt x="18749" y="72432"/>
                  <a:pt x="28441" y="76446"/>
                  <a:pt x="38545"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B6EA9DFD-A6AE-AC40-946B-88044FA00A5F}"/>
              </a:ext>
            </a:extLst>
          </p:cNvPr>
          <p:cNvSpPr/>
          <p:nvPr/>
        </p:nvSpPr>
        <p:spPr>
          <a:xfrm>
            <a:off x="8440221" y="5799699"/>
            <a:ext cx="76199" cy="76199"/>
          </a:xfrm>
          <a:custGeom>
            <a:avLst/>
            <a:gdLst>
              <a:gd name="connsiteX0" fmla="*/ 38558 w 76199"/>
              <a:gd name="connsiteY0" fmla="*/ 76417 h 76199"/>
              <a:gd name="connsiteX1" fmla="*/ 65498 w 76199"/>
              <a:gd name="connsiteY1" fmla="*/ 65258 h 76199"/>
              <a:gd name="connsiteX2" fmla="*/ 76658 w 76199"/>
              <a:gd name="connsiteY2" fmla="*/ 38317 h 76199"/>
              <a:gd name="connsiteX3" fmla="*/ 65498 w 76199"/>
              <a:gd name="connsiteY3" fmla="*/ 11377 h 76199"/>
              <a:gd name="connsiteX4" fmla="*/ 38558 w 76199"/>
              <a:gd name="connsiteY4" fmla="*/ 217 h 76199"/>
              <a:gd name="connsiteX5" fmla="*/ 11617 w 76199"/>
              <a:gd name="connsiteY5" fmla="*/ 11377 h 76199"/>
              <a:gd name="connsiteX6" fmla="*/ 458 w 76199"/>
              <a:gd name="connsiteY6" fmla="*/ 38317 h 76199"/>
              <a:gd name="connsiteX7" fmla="*/ 11617 w 76199"/>
              <a:gd name="connsiteY7" fmla="*/ 65258 h 76199"/>
              <a:gd name="connsiteX8" fmla="*/ 38558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58" y="76417"/>
                </a:moveTo>
                <a:cubicBezTo>
                  <a:pt x="48662" y="76417"/>
                  <a:pt x="58354" y="72403"/>
                  <a:pt x="65498" y="65258"/>
                </a:cubicBezTo>
                <a:cubicBezTo>
                  <a:pt x="72643" y="58113"/>
                  <a:pt x="76658" y="48422"/>
                  <a:pt x="76658" y="38317"/>
                </a:cubicBezTo>
                <a:cubicBezTo>
                  <a:pt x="76658" y="28213"/>
                  <a:pt x="72643" y="18521"/>
                  <a:pt x="65498" y="11377"/>
                </a:cubicBezTo>
                <a:cubicBezTo>
                  <a:pt x="58354" y="4232"/>
                  <a:pt x="48662" y="217"/>
                  <a:pt x="38558" y="217"/>
                </a:cubicBezTo>
                <a:cubicBezTo>
                  <a:pt x="28453" y="217"/>
                  <a:pt x="18762" y="4232"/>
                  <a:pt x="11617" y="11377"/>
                </a:cubicBezTo>
                <a:cubicBezTo>
                  <a:pt x="4472" y="18521"/>
                  <a:pt x="458" y="28213"/>
                  <a:pt x="458" y="38317"/>
                </a:cubicBezTo>
                <a:cubicBezTo>
                  <a:pt x="458" y="48422"/>
                  <a:pt x="4472" y="58113"/>
                  <a:pt x="11617" y="65258"/>
                </a:cubicBezTo>
                <a:cubicBezTo>
                  <a:pt x="18762" y="72403"/>
                  <a:pt x="28453" y="76417"/>
                  <a:pt x="38558" y="76417"/>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52333435-8505-BDD0-A64B-3802026CFF01}"/>
              </a:ext>
            </a:extLst>
          </p:cNvPr>
          <p:cNvSpPr/>
          <p:nvPr/>
        </p:nvSpPr>
        <p:spPr>
          <a:xfrm>
            <a:off x="8601282" y="5802970"/>
            <a:ext cx="76199" cy="76199"/>
          </a:xfrm>
          <a:custGeom>
            <a:avLst/>
            <a:gdLst>
              <a:gd name="connsiteX0" fmla="*/ 38570 w 76199"/>
              <a:gd name="connsiteY0" fmla="*/ 76446 h 76199"/>
              <a:gd name="connsiteX1" fmla="*/ 65511 w 76199"/>
              <a:gd name="connsiteY1" fmla="*/ 65287 h 76199"/>
              <a:gd name="connsiteX2" fmla="*/ 76670 w 76199"/>
              <a:gd name="connsiteY2" fmla="*/ 38346 h 76199"/>
              <a:gd name="connsiteX3" fmla="*/ 65511 w 76199"/>
              <a:gd name="connsiteY3" fmla="*/ 11405 h 76199"/>
              <a:gd name="connsiteX4" fmla="*/ 38570 w 76199"/>
              <a:gd name="connsiteY4" fmla="*/ 246 h 76199"/>
              <a:gd name="connsiteX5" fmla="*/ 11630 w 76199"/>
              <a:gd name="connsiteY5" fmla="*/ 11405 h 76199"/>
              <a:gd name="connsiteX6" fmla="*/ 470 w 76199"/>
              <a:gd name="connsiteY6" fmla="*/ 38346 h 76199"/>
              <a:gd name="connsiteX7" fmla="*/ 11630 w 76199"/>
              <a:gd name="connsiteY7" fmla="*/ 65287 h 76199"/>
              <a:gd name="connsiteX8" fmla="*/ 3857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70" y="76446"/>
                </a:moveTo>
                <a:cubicBezTo>
                  <a:pt x="48675" y="76446"/>
                  <a:pt x="58366" y="72432"/>
                  <a:pt x="65511" y="65287"/>
                </a:cubicBezTo>
                <a:cubicBezTo>
                  <a:pt x="72656" y="58142"/>
                  <a:pt x="76670" y="48450"/>
                  <a:pt x="76670" y="38346"/>
                </a:cubicBezTo>
                <a:cubicBezTo>
                  <a:pt x="76670" y="28242"/>
                  <a:pt x="72656" y="18550"/>
                  <a:pt x="65511" y="11405"/>
                </a:cubicBezTo>
                <a:cubicBezTo>
                  <a:pt x="58366" y="4261"/>
                  <a:pt x="48675" y="246"/>
                  <a:pt x="38570" y="246"/>
                </a:cubicBezTo>
                <a:cubicBezTo>
                  <a:pt x="28466" y="246"/>
                  <a:pt x="18774" y="4261"/>
                  <a:pt x="11630" y="11405"/>
                </a:cubicBezTo>
                <a:cubicBezTo>
                  <a:pt x="4485" y="18550"/>
                  <a:pt x="470" y="28242"/>
                  <a:pt x="470" y="38346"/>
                </a:cubicBezTo>
                <a:cubicBezTo>
                  <a:pt x="470" y="48450"/>
                  <a:pt x="4485" y="58142"/>
                  <a:pt x="11630" y="65287"/>
                </a:cubicBezTo>
                <a:cubicBezTo>
                  <a:pt x="18774" y="72432"/>
                  <a:pt x="28466" y="76446"/>
                  <a:pt x="38570"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74367617-495B-48EA-B769-EA25742E32AB}"/>
              </a:ext>
            </a:extLst>
          </p:cNvPr>
          <p:cNvSpPr/>
          <p:nvPr/>
        </p:nvSpPr>
        <p:spPr>
          <a:xfrm>
            <a:off x="8762330" y="5804991"/>
            <a:ext cx="76199" cy="76199"/>
          </a:xfrm>
          <a:custGeom>
            <a:avLst/>
            <a:gdLst>
              <a:gd name="connsiteX0" fmla="*/ 38583 w 76199"/>
              <a:gd name="connsiteY0" fmla="*/ 76424 h 76199"/>
              <a:gd name="connsiteX1" fmla="*/ 65524 w 76199"/>
              <a:gd name="connsiteY1" fmla="*/ 65265 h 76199"/>
              <a:gd name="connsiteX2" fmla="*/ 76683 w 76199"/>
              <a:gd name="connsiteY2" fmla="*/ 38324 h 76199"/>
              <a:gd name="connsiteX3" fmla="*/ 65524 w 76199"/>
              <a:gd name="connsiteY3" fmla="*/ 11383 h 76199"/>
              <a:gd name="connsiteX4" fmla="*/ 38583 w 76199"/>
              <a:gd name="connsiteY4" fmla="*/ 224 h 76199"/>
              <a:gd name="connsiteX5" fmla="*/ 11642 w 76199"/>
              <a:gd name="connsiteY5" fmla="*/ 11383 h 76199"/>
              <a:gd name="connsiteX6" fmla="*/ 483 w 76199"/>
              <a:gd name="connsiteY6" fmla="*/ 38324 h 76199"/>
              <a:gd name="connsiteX7" fmla="*/ 11642 w 76199"/>
              <a:gd name="connsiteY7" fmla="*/ 65265 h 76199"/>
              <a:gd name="connsiteX8" fmla="*/ 38583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83" y="76424"/>
                </a:moveTo>
                <a:cubicBezTo>
                  <a:pt x="48687" y="76424"/>
                  <a:pt x="58379" y="72409"/>
                  <a:pt x="65524" y="65265"/>
                </a:cubicBezTo>
                <a:cubicBezTo>
                  <a:pt x="72669" y="58120"/>
                  <a:pt x="76683" y="48428"/>
                  <a:pt x="76683" y="38324"/>
                </a:cubicBezTo>
                <a:cubicBezTo>
                  <a:pt x="76683" y="28220"/>
                  <a:pt x="72669" y="18528"/>
                  <a:pt x="65524" y="11383"/>
                </a:cubicBezTo>
                <a:cubicBezTo>
                  <a:pt x="58379" y="4238"/>
                  <a:pt x="48687" y="224"/>
                  <a:pt x="38583" y="224"/>
                </a:cubicBezTo>
                <a:cubicBezTo>
                  <a:pt x="28479" y="224"/>
                  <a:pt x="18787" y="4238"/>
                  <a:pt x="11642" y="11383"/>
                </a:cubicBezTo>
                <a:cubicBezTo>
                  <a:pt x="4498" y="18528"/>
                  <a:pt x="483" y="28220"/>
                  <a:pt x="483" y="38324"/>
                </a:cubicBezTo>
                <a:cubicBezTo>
                  <a:pt x="483" y="48428"/>
                  <a:pt x="4498" y="58120"/>
                  <a:pt x="11642" y="65265"/>
                </a:cubicBezTo>
                <a:cubicBezTo>
                  <a:pt x="18787" y="72409"/>
                  <a:pt x="28479" y="76424"/>
                  <a:pt x="38583" y="76424"/>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A286D5F5-DE92-C9BD-3085-0D03465D9297}"/>
              </a:ext>
            </a:extLst>
          </p:cNvPr>
          <p:cNvSpPr/>
          <p:nvPr/>
        </p:nvSpPr>
        <p:spPr>
          <a:xfrm>
            <a:off x="8923391" y="5802970"/>
            <a:ext cx="76199" cy="76199"/>
          </a:xfrm>
          <a:custGeom>
            <a:avLst/>
            <a:gdLst>
              <a:gd name="connsiteX0" fmla="*/ 38596 w 76199"/>
              <a:gd name="connsiteY0" fmla="*/ 76446 h 76199"/>
              <a:gd name="connsiteX1" fmla="*/ 65536 w 76199"/>
              <a:gd name="connsiteY1" fmla="*/ 65287 h 76199"/>
              <a:gd name="connsiteX2" fmla="*/ 76696 w 76199"/>
              <a:gd name="connsiteY2" fmla="*/ 38346 h 76199"/>
              <a:gd name="connsiteX3" fmla="*/ 65536 w 76199"/>
              <a:gd name="connsiteY3" fmla="*/ 11405 h 76199"/>
              <a:gd name="connsiteX4" fmla="*/ 38596 w 76199"/>
              <a:gd name="connsiteY4" fmla="*/ 246 h 76199"/>
              <a:gd name="connsiteX5" fmla="*/ 11655 w 76199"/>
              <a:gd name="connsiteY5" fmla="*/ 11405 h 76199"/>
              <a:gd name="connsiteX6" fmla="*/ 496 w 76199"/>
              <a:gd name="connsiteY6" fmla="*/ 38346 h 76199"/>
              <a:gd name="connsiteX7" fmla="*/ 11655 w 76199"/>
              <a:gd name="connsiteY7" fmla="*/ 65287 h 76199"/>
              <a:gd name="connsiteX8" fmla="*/ 3859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96" y="76446"/>
                </a:moveTo>
                <a:cubicBezTo>
                  <a:pt x="48700" y="76446"/>
                  <a:pt x="58392" y="72432"/>
                  <a:pt x="65536" y="65287"/>
                </a:cubicBezTo>
                <a:cubicBezTo>
                  <a:pt x="72681" y="58142"/>
                  <a:pt x="76696" y="48450"/>
                  <a:pt x="76696" y="38346"/>
                </a:cubicBezTo>
                <a:cubicBezTo>
                  <a:pt x="76696" y="28242"/>
                  <a:pt x="72681" y="18550"/>
                  <a:pt x="65536" y="11405"/>
                </a:cubicBezTo>
                <a:cubicBezTo>
                  <a:pt x="58392" y="4261"/>
                  <a:pt x="48700" y="246"/>
                  <a:pt x="38596" y="246"/>
                </a:cubicBezTo>
                <a:cubicBezTo>
                  <a:pt x="28492" y="246"/>
                  <a:pt x="18800" y="4261"/>
                  <a:pt x="11655" y="11405"/>
                </a:cubicBezTo>
                <a:cubicBezTo>
                  <a:pt x="4510" y="18550"/>
                  <a:pt x="496" y="28242"/>
                  <a:pt x="496" y="38346"/>
                </a:cubicBezTo>
                <a:cubicBezTo>
                  <a:pt x="496" y="48450"/>
                  <a:pt x="4510" y="58142"/>
                  <a:pt x="11655" y="65287"/>
                </a:cubicBezTo>
                <a:cubicBezTo>
                  <a:pt x="18800" y="72432"/>
                  <a:pt x="28492" y="76446"/>
                  <a:pt x="38596"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4" name="Freeform: Shape 593">
            <a:extLst>
              <a:ext uri="{FF2B5EF4-FFF2-40B4-BE49-F238E27FC236}">
                <a16:creationId xmlns:a16="http://schemas.microsoft.com/office/drawing/2014/main" id="{8E6294B1-DB1E-8FA0-A27E-E2D44AEBA37C}"/>
              </a:ext>
            </a:extLst>
          </p:cNvPr>
          <p:cNvSpPr/>
          <p:nvPr/>
        </p:nvSpPr>
        <p:spPr>
          <a:xfrm>
            <a:off x="9084452" y="5805239"/>
            <a:ext cx="76199" cy="76199"/>
          </a:xfrm>
          <a:custGeom>
            <a:avLst/>
            <a:gdLst>
              <a:gd name="connsiteX0" fmla="*/ 38608 w 76199"/>
              <a:gd name="connsiteY0" fmla="*/ 76428 h 76199"/>
              <a:gd name="connsiteX1" fmla="*/ 65549 w 76199"/>
              <a:gd name="connsiteY1" fmla="*/ 65269 h 76199"/>
              <a:gd name="connsiteX2" fmla="*/ 76708 w 76199"/>
              <a:gd name="connsiteY2" fmla="*/ 38328 h 76199"/>
              <a:gd name="connsiteX3" fmla="*/ 65549 w 76199"/>
              <a:gd name="connsiteY3" fmla="*/ 11387 h 76199"/>
              <a:gd name="connsiteX4" fmla="*/ 38608 w 76199"/>
              <a:gd name="connsiteY4" fmla="*/ 228 h 76199"/>
              <a:gd name="connsiteX5" fmla="*/ 11668 w 76199"/>
              <a:gd name="connsiteY5" fmla="*/ 11387 h 76199"/>
              <a:gd name="connsiteX6" fmla="*/ 509 w 76199"/>
              <a:gd name="connsiteY6" fmla="*/ 38328 h 76199"/>
              <a:gd name="connsiteX7" fmla="*/ 11668 w 76199"/>
              <a:gd name="connsiteY7" fmla="*/ 65269 h 76199"/>
              <a:gd name="connsiteX8" fmla="*/ 38608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08" y="76428"/>
                </a:moveTo>
                <a:cubicBezTo>
                  <a:pt x="48713" y="76428"/>
                  <a:pt x="58404" y="72413"/>
                  <a:pt x="65549" y="65269"/>
                </a:cubicBezTo>
                <a:cubicBezTo>
                  <a:pt x="72694" y="58124"/>
                  <a:pt x="76708" y="48432"/>
                  <a:pt x="76708" y="38328"/>
                </a:cubicBezTo>
                <a:cubicBezTo>
                  <a:pt x="76708" y="28224"/>
                  <a:pt x="72694" y="18532"/>
                  <a:pt x="65549" y="11387"/>
                </a:cubicBezTo>
                <a:cubicBezTo>
                  <a:pt x="58404" y="4242"/>
                  <a:pt x="48713" y="228"/>
                  <a:pt x="38608" y="228"/>
                </a:cubicBezTo>
                <a:cubicBezTo>
                  <a:pt x="28504" y="228"/>
                  <a:pt x="18812" y="4242"/>
                  <a:pt x="11668" y="11387"/>
                </a:cubicBezTo>
                <a:cubicBezTo>
                  <a:pt x="4523" y="18532"/>
                  <a:pt x="509" y="28224"/>
                  <a:pt x="509" y="38328"/>
                </a:cubicBezTo>
                <a:cubicBezTo>
                  <a:pt x="509" y="48432"/>
                  <a:pt x="4523" y="58124"/>
                  <a:pt x="11668" y="65269"/>
                </a:cubicBezTo>
                <a:cubicBezTo>
                  <a:pt x="18812" y="72413"/>
                  <a:pt x="28504" y="76428"/>
                  <a:pt x="38608" y="76428"/>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5" name="Freeform: Shape 594">
            <a:extLst>
              <a:ext uri="{FF2B5EF4-FFF2-40B4-BE49-F238E27FC236}">
                <a16:creationId xmlns:a16="http://schemas.microsoft.com/office/drawing/2014/main" id="{DB11AA6E-B3BD-7933-CD75-8E2B94FFC1E4}"/>
              </a:ext>
            </a:extLst>
          </p:cNvPr>
          <p:cNvSpPr/>
          <p:nvPr/>
        </p:nvSpPr>
        <p:spPr>
          <a:xfrm>
            <a:off x="9245513" y="5802970"/>
            <a:ext cx="76199" cy="76199"/>
          </a:xfrm>
          <a:custGeom>
            <a:avLst/>
            <a:gdLst>
              <a:gd name="connsiteX0" fmla="*/ 38621 w 76199"/>
              <a:gd name="connsiteY0" fmla="*/ 76446 h 76199"/>
              <a:gd name="connsiteX1" fmla="*/ 65562 w 76199"/>
              <a:gd name="connsiteY1" fmla="*/ 65287 h 76199"/>
              <a:gd name="connsiteX2" fmla="*/ 76721 w 76199"/>
              <a:gd name="connsiteY2" fmla="*/ 38346 h 76199"/>
              <a:gd name="connsiteX3" fmla="*/ 65562 w 76199"/>
              <a:gd name="connsiteY3" fmla="*/ 11405 h 76199"/>
              <a:gd name="connsiteX4" fmla="*/ 38621 w 76199"/>
              <a:gd name="connsiteY4" fmla="*/ 246 h 76199"/>
              <a:gd name="connsiteX5" fmla="*/ 11680 w 76199"/>
              <a:gd name="connsiteY5" fmla="*/ 11405 h 76199"/>
              <a:gd name="connsiteX6" fmla="*/ 521 w 76199"/>
              <a:gd name="connsiteY6" fmla="*/ 38346 h 76199"/>
              <a:gd name="connsiteX7" fmla="*/ 11680 w 76199"/>
              <a:gd name="connsiteY7" fmla="*/ 65287 h 76199"/>
              <a:gd name="connsiteX8" fmla="*/ 3862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21" y="76446"/>
                </a:moveTo>
                <a:cubicBezTo>
                  <a:pt x="48725" y="76446"/>
                  <a:pt x="58417" y="72432"/>
                  <a:pt x="65562" y="65287"/>
                </a:cubicBezTo>
                <a:cubicBezTo>
                  <a:pt x="72707" y="58142"/>
                  <a:pt x="76721" y="48450"/>
                  <a:pt x="76721" y="38346"/>
                </a:cubicBezTo>
                <a:cubicBezTo>
                  <a:pt x="76721" y="28242"/>
                  <a:pt x="72707" y="18550"/>
                  <a:pt x="65562" y="11405"/>
                </a:cubicBezTo>
                <a:cubicBezTo>
                  <a:pt x="58417" y="4261"/>
                  <a:pt x="48725" y="246"/>
                  <a:pt x="38621" y="246"/>
                </a:cubicBezTo>
                <a:cubicBezTo>
                  <a:pt x="28517" y="246"/>
                  <a:pt x="18825" y="4261"/>
                  <a:pt x="11680" y="11405"/>
                </a:cubicBezTo>
                <a:cubicBezTo>
                  <a:pt x="4536" y="18550"/>
                  <a:pt x="521" y="28242"/>
                  <a:pt x="521" y="38346"/>
                </a:cubicBezTo>
                <a:cubicBezTo>
                  <a:pt x="521" y="48450"/>
                  <a:pt x="4536" y="58142"/>
                  <a:pt x="11680" y="65287"/>
                </a:cubicBezTo>
                <a:cubicBezTo>
                  <a:pt x="18825" y="72432"/>
                  <a:pt x="28517" y="76446"/>
                  <a:pt x="38621"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6" name="Freeform: Shape 595">
            <a:extLst>
              <a:ext uri="{FF2B5EF4-FFF2-40B4-BE49-F238E27FC236}">
                <a16:creationId xmlns:a16="http://schemas.microsoft.com/office/drawing/2014/main" id="{C2EFBB89-44B1-C4F1-D07C-8D5845F08ABC}"/>
              </a:ext>
            </a:extLst>
          </p:cNvPr>
          <p:cNvSpPr/>
          <p:nvPr/>
        </p:nvSpPr>
        <p:spPr>
          <a:xfrm>
            <a:off x="9406575" y="5796952"/>
            <a:ext cx="76199" cy="76199"/>
          </a:xfrm>
          <a:custGeom>
            <a:avLst/>
            <a:gdLst>
              <a:gd name="connsiteX0" fmla="*/ 38634 w 76199"/>
              <a:gd name="connsiteY0" fmla="*/ 76431 h 76199"/>
              <a:gd name="connsiteX1" fmla="*/ 65575 w 76199"/>
              <a:gd name="connsiteY1" fmla="*/ 65271 h 76199"/>
              <a:gd name="connsiteX2" fmla="*/ 76734 w 76199"/>
              <a:gd name="connsiteY2" fmla="*/ 38331 h 76199"/>
              <a:gd name="connsiteX3" fmla="*/ 65575 w 76199"/>
              <a:gd name="connsiteY3" fmla="*/ 11390 h 76199"/>
              <a:gd name="connsiteX4" fmla="*/ 38634 w 76199"/>
              <a:gd name="connsiteY4" fmla="*/ 231 h 76199"/>
              <a:gd name="connsiteX5" fmla="*/ 11693 w 76199"/>
              <a:gd name="connsiteY5" fmla="*/ 11390 h 76199"/>
              <a:gd name="connsiteX6" fmla="*/ 534 w 76199"/>
              <a:gd name="connsiteY6" fmla="*/ 38331 h 76199"/>
              <a:gd name="connsiteX7" fmla="*/ 11693 w 76199"/>
              <a:gd name="connsiteY7" fmla="*/ 65271 h 76199"/>
              <a:gd name="connsiteX8" fmla="*/ 3863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34" y="76431"/>
                </a:moveTo>
                <a:cubicBezTo>
                  <a:pt x="48738" y="76431"/>
                  <a:pt x="58430" y="72416"/>
                  <a:pt x="65575" y="65271"/>
                </a:cubicBezTo>
                <a:cubicBezTo>
                  <a:pt x="72719" y="58127"/>
                  <a:pt x="76734" y="48435"/>
                  <a:pt x="76734" y="38331"/>
                </a:cubicBezTo>
                <a:cubicBezTo>
                  <a:pt x="76734" y="28226"/>
                  <a:pt x="72719" y="18535"/>
                  <a:pt x="65575" y="11390"/>
                </a:cubicBezTo>
                <a:cubicBezTo>
                  <a:pt x="58430" y="4245"/>
                  <a:pt x="48738" y="231"/>
                  <a:pt x="38634" y="231"/>
                </a:cubicBezTo>
                <a:cubicBezTo>
                  <a:pt x="28530" y="231"/>
                  <a:pt x="18838" y="4245"/>
                  <a:pt x="11693" y="11390"/>
                </a:cubicBezTo>
                <a:cubicBezTo>
                  <a:pt x="4548" y="18535"/>
                  <a:pt x="534" y="28226"/>
                  <a:pt x="534" y="38331"/>
                </a:cubicBezTo>
                <a:cubicBezTo>
                  <a:pt x="534" y="48435"/>
                  <a:pt x="4548" y="58127"/>
                  <a:pt x="11693" y="65271"/>
                </a:cubicBezTo>
                <a:cubicBezTo>
                  <a:pt x="18838" y="72416"/>
                  <a:pt x="28530" y="76431"/>
                  <a:pt x="38634" y="76431"/>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7" name="Freeform: Shape 596">
            <a:extLst>
              <a:ext uri="{FF2B5EF4-FFF2-40B4-BE49-F238E27FC236}">
                <a16:creationId xmlns:a16="http://schemas.microsoft.com/office/drawing/2014/main" id="{84CC9AB7-AF79-2357-9DDC-5D889C87BFD6}"/>
              </a:ext>
            </a:extLst>
          </p:cNvPr>
          <p:cNvSpPr/>
          <p:nvPr/>
        </p:nvSpPr>
        <p:spPr>
          <a:xfrm>
            <a:off x="9567623" y="5802970"/>
            <a:ext cx="76199" cy="76199"/>
          </a:xfrm>
          <a:custGeom>
            <a:avLst/>
            <a:gdLst>
              <a:gd name="connsiteX0" fmla="*/ 38646 w 76199"/>
              <a:gd name="connsiteY0" fmla="*/ 76446 h 76199"/>
              <a:gd name="connsiteX1" fmla="*/ 65587 w 76199"/>
              <a:gd name="connsiteY1" fmla="*/ 65287 h 76199"/>
              <a:gd name="connsiteX2" fmla="*/ 76746 w 76199"/>
              <a:gd name="connsiteY2" fmla="*/ 38346 h 76199"/>
              <a:gd name="connsiteX3" fmla="*/ 65587 w 76199"/>
              <a:gd name="connsiteY3" fmla="*/ 11405 h 76199"/>
              <a:gd name="connsiteX4" fmla="*/ 38646 w 76199"/>
              <a:gd name="connsiteY4" fmla="*/ 246 h 76199"/>
              <a:gd name="connsiteX5" fmla="*/ 11706 w 76199"/>
              <a:gd name="connsiteY5" fmla="*/ 11405 h 76199"/>
              <a:gd name="connsiteX6" fmla="*/ 547 w 76199"/>
              <a:gd name="connsiteY6" fmla="*/ 38346 h 76199"/>
              <a:gd name="connsiteX7" fmla="*/ 11706 w 76199"/>
              <a:gd name="connsiteY7" fmla="*/ 65287 h 76199"/>
              <a:gd name="connsiteX8" fmla="*/ 3864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46" y="76446"/>
                </a:moveTo>
                <a:cubicBezTo>
                  <a:pt x="48751" y="76446"/>
                  <a:pt x="58442" y="72432"/>
                  <a:pt x="65587" y="65287"/>
                </a:cubicBezTo>
                <a:cubicBezTo>
                  <a:pt x="72732" y="58142"/>
                  <a:pt x="76746" y="48450"/>
                  <a:pt x="76746" y="38346"/>
                </a:cubicBezTo>
                <a:cubicBezTo>
                  <a:pt x="76746" y="28242"/>
                  <a:pt x="72732" y="18550"/>
                  <a:pt x="65587" y="11405"/>
                </a:cubicBezTo>
                <a:cubicBezTo>
                  <a:pt x="58442" y="4261"/>
                  <a:pt x="48751" y="246"/>
                  <a:pt x="38646" y="246"/>
                </a:cubicBezTo>
                <a:cubicBezTo>
                  <a:pt x="28542" y="246"/>
                  <a:pt x="18851" y="4261"/>
                  <a:pt x="11706" y="11405"/>
                </a:cubicBezTo>
                <a:cubicBezTo>
                  <a:pt x="4561" y="18550"/>
                  <a:pt x="547" y="28242"/>
                  <a:pt x="547" y="38346"/>
                </a:cubicBezTo>
                <a:cubicBezTo>
                  <a:pt x="547" y="48450"/>
                  <a:pt x="4561" y="58142"/>
                  <a:pt x="11706" y="65287"/>
                </a:cubicBezTo>
                <a:cubicBezTo>
                  <a:pt x="18851" y="72432"/>
                  <a:pt x="28542" y="76446"/>
                  <a:pt x="38646"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EC8D82AF-6F3C-9D22-1291-C72E532D9150}"/>
              </a:ext>
            </a:extLst>
          </p:cNvPr>
          <p:cNvSpPr/>
          <p:nvPr/>
        </p:nvSpPr>
        <p:spPr>
          <a:xfrm>
            <a:off x="9728684" y="5805239"/>
            <a:ext cx="76199" cy="76199"/>
          </a:xfrm>
          <a:custGeom>
            <a:avLst/>
            <a:gdLst>
              <a:gd name="connsiteX0" fmla="*/ 38659 w 76199"/>
              <a:gd name="connsiteY0" fmla="*/ 76433 h 76199"/>
              <a:gd name="connsiteX1" fmla="*/ 65600 w 76199"/>
              <a:gd name="connsiteY1" fmla="*/ 65274 h 76199"/>
              <a:gd name="connsiteX2" fmla="*/ 76759 w 76199"/>
              <a:gd name="connsiteY2" fmla="*/ 38333 h 76199"/>
              <a:gd name="connsiteX3" fmla="*/ 65600 w 76199"/>
              <a:gd name="connsiteY3" fmla="*/ 11392 h 76199"/>
              <a:gd name="connsiteX4" fmla="*/ 38659 w 76199"/>
              <a:gd name="connsiteY4" fmla="*/ 233 h 76199"/>
              <a:gd name="connsiteX5" fmla="*/ 11718 w 76199"/>
              <a:gd name="connsiteY5" fmla="*/ 11392 h 76199"/>
              <a:gd name="connsiteX6" fmla="*/ 559 w 76199"/>
              <a:gd name="connsiteY6" fmla="*/ 38333 h 76199"/>
              <a:gd name="connsiteX7" fmla="*/ 11718 w 76199"/>
              <a:gd name="connsiteY7" fmla="*/ 65274 h 76199"/>
              <a:gd name="connsiteX8" fmla="*/ 3865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59" y="76433"/>
                </a:moveTo>
                <a:cubicBezTo>
                  <a:pt x="48763" y="76433"/>
                  <a:pt x="58455" y="72418"/>
                  <a:pt x="65600" y="65274"/>
                </a:cubicBezTo>
                <a:cubicBezTo>
                  <a:pt x="72745" y="58129"/>
                  <a:pt x="76759" y="48437"/>
                  <a:pt x="76759" y="38333"/>
                </a:cubicBezTo>
                <a:cubicBezTo>
                  <a:pt x="76759" y="28229"/>
                  <a:pt x="72745" y="18537"/>
                  <a:pt x="65600" y="11392"/>
                </a:cubicBezTo>
                <a:cubicBezTo>
                  <a:pt x="58455" y="4247"/>
                  <a:pt x="48763" y="233"/>
                  <a:pt x="38659" y="233"/>
                </a:cubicBezTo>
                <a:cubicBezTo>
                  <a:pt x="28555" y="233"/>
                  <a:pt x="18863" y="4247"/>
                  <a:pt x="11718" y="11392"/>
                </a:cubicBezTo>
                <a:cubicBezTo>
                  <a:pt x="4574" y="18537"/>
                  <a:pt x="559" y="28229"/>
                  <a:pt x="559" y="38333"/>
                </a:cubicBezTo>
                <a:cubicBezTo>
                  <a:pt x="559" y="48437"/>
                  <a:pt x="4574" y="58129"/>
                  <a:pt x="11718" y="65274"/>
                </a:cubicBezTo>
                <a:cubicBezTo>
                  <a:pt x="18863" y="72418"/>
                  <a:pt x="28555" y="76433"/>
                  <a:pt x="38659" y="76433"/>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00D4C4F6-F8DC-17F2-7913-AA61AB989C48}"/>
              </a:ext>
            </a:extLst>
          </p:cNvPr>
          <p:cNvSpPr/>
          <p:nvPr/>
        </p:nvSpPr>
        <p:spPr>
          <a:xfrm>
            <a:off x="9889745" y="5802970"/>
            <a:ext cx="76199" cy="76199"/>
          </a:xfrm>
          <a:custGeom>
            <a:avLst/>
            <a:gdLst>
              <a:gd name="connsiteX0" fmla="*/ 38672 w 76199"/>
              <a:gd name="connsiteY0" fmla="*/ 76446 h 76199"/>
              <a:gd name="connsiteX1" fmla="*/ 65613 w 76199"/>
              <a:gd name="connsiteY1" fmla="*/ 65287 h 76199"/>
              <a:gd name="connsiteX2" fmla="*/ 76772 w 76199"/>
              <a:gd name="connsiteY2" fmla="*/ 38346 h 76199"/>
              <a:gd name="connsiteX3" fmla="*/ 65613 w 76199"/>
              <a:gd name="connsiteY3" fmla="*/ 11405 h 76199"/>
              <a:gd name="connsiteX4" fmla="*/ 38672 w 76199"/>
              <a:gd name="connsiteY4" fmla="*/ 246 h 76199"/>
              <a:gd name="connsiteX5" fmla="*/ 11731 w 76199"/>
              <a:gd name="connsiteY5" fmla="*/ 11405 h 76199"/>
              <a:gd name="connsiteX6" fmla="*/ 572 w 76199"/>
              <a:gd name="connsiteY6" fmla="*/ 38346 h 76199"/>
              <a:gd name="connsiteX7" fmla="*/ 11731 w 76199"/>
              <a:gd name="connsiteY7" fmla="*/ 65287 h 76199"/>
              <a:gd name="connsiteX8" fmla="*/ 3867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72" y="76446"/>
                </a:moveTo>
                <a:cubicBezTo>
                  <a:pt x="48776" y="76446"/>
                  <a:pt x="58468" y="72432"/>
                  <a:pt x="65613" y="65287"/>
                </a:cubicBezTo>
                <a:cubicBezTo>
                  <a:pt x="72757" y="58142"/>
                  <a:pt x="76772" y="48450"/>
                  <a:pt x="76772" y="38346"/>
                </a:cubicBezTo>
                <a:cubicBezTo>
                  <a:pt x="76772" y="28242"/>
                  <a:pt x="72757" y="18550"/>
                  <a:pt x="65613" y="11405"/>
                </a:cubicBezTo>
                <a:cubicBezTo>
                  <a:pt x="58468" y="4261"/>
                  <a:pt x="48776" y="246"/>
                  <a:pt x="38672" y="246"/>
                </a:cubicBezTo>
                <a:cubicBezTo>
                  <a:pt x="28568" y="246"/>
                  <a:pt x="18876" y="4261"/>
                  <a:pt x="11731" y="11405"/>
                </a:cubicBezTo>
                <a:cubicBezTo>
                  <a:pt x="4586" y="18550"/>
                  <a:pt x="572" y="28242"/>
                  <a:pt x="572" y="38346"/>
                </a:cubicBezTo>
                <a:cubicBezTo>
                  <a:pt x="572" y="48450"/>
                  <a:pt x="4586" y="58142"/>
                  <a:pt x="11731" y="65287"/>
                </a:cubicBezTo>
                <a:cubicBezTo>
                  <a:pt x="18876" y="72432"/>
                  <a:pt x="28568" y="76446"/>
                  <a:pt x="38672"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3C7E69A1-0041-05F4-A301-ACE6748AA17B}"/>
              </a:ext>
            </a:extLst>
          </p:cNvPr>
          <p:cNvSpPr/>
          <p:nvPr/>
        </p:nvSpPr>
        <p:spPr>
          <a:xfrm>
            <a:off x="10050806" y="5801895"/>
            <a:ext cx="76199" cy="76199"/>
          </a:xfrm>
          <a:custGeom>
            <a:avLst/>
            <a:gdLst>
              <a:gd name="connsiteX0" fmla="*/ 38685 w 76199"/>
              <a:gd name="connsiteY0" fmla="*/ 76434 h 76199"/>
              <a:gd name="connsiteX1" fmla="*/ 65625 w 76199"/>
              <a:gd name="connsiteY1" fmla="*/ 65275 h 76199"/>
              <a:gd name="connsiteX2" fmla="*/ 76784 w 76199"/>
              <a:gd name="connsiteY2" fmla="*/ 38334 h 76199"/>
              <a:gd name="connsiteX3" fmla="*/ 65625 w 76199"/>
              <a:gd name="connsiteY3" fmla="*/ 11394 h 76199"/>
              <a:gd name="connsiteX4" fmla="*/ 38685 w 76199"/>
              <a:gd name="connsiteY4" fmla="*/ 234 h 76199"/>
              <a:gd name="connsiteX5" fmla="*/ 11744 w 76199"/>
              <a:gd name="connsiteY5" fmla="*/ 11394 h 76199"/>
              <a:gd name="connsiteX6" fmla="*/ 585 w 76199"/>
              <a:gd name="connsiteY6" fmla="*/ 38334 h 76199"/>
              <a:gd name="connsiteX7" fmla="*/ 11744 w 76199"/>
              <a:gd name="connsiteY7" fmla="*/ 65275 h 76199"/>
              <a:gd name="connsiteX8" fmla="*/ 38685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85" y="76434"/>
                </a:moveTo>
                <a:cubicBezTo>
                  <a:pt x="48789" y="76434"/>
                  <a:pt x="58480" y="72420"/>
                  <a:pt x="65625" y="65275"/>
                </a:cubicBezTo>
                <a:cubicBezTo>
                  <a:pt x="72770" y="58130"/>
                  <a:pt x="76784" y="48439"/>
                  <a:pt x="76784" y="38334"/>
                </a:cubicBezTo>
                <a:cubicBezTo>
                  <a:pt x="76784" y="28230"/>
                  <a:pt x="72770" y="18538"/>
                  <a:pt x="65625" y="11394"/>
                </a:cubicBezTo>
                <a:cubicBezTo>
                  <a:pt x="58480" y="4249"/>
                  <a:pt x="48789" y="234"/>
                  <a:pt x="38685" y="234"/>
                </a:cubicBezTo>
                <a:cubicBezTo>
                  <a:pt x="28580" y="234"/>
                  <a:pt x="18889" y="4249"/>
                  <a:pt x="11744" y="11394"/>
                </a:cubicBezTo>
                <a:cubicBezTo>
                  <a:pt x="4599" y="18538"/>
                  <a:pt x="585" y="28230"/>
                  <a:pt x="585" y="38334"/>
                </a:cubicBezTo>
                <a:cubicBezTo>
                  <a:pt x="585" y="48439"/>
                  <a:pt x="4599" y="58130"/>
                  <a:pt x="11744" y="65275"/>
                </a:cubicBezTo>
                <a:cubicBezTo>
                  <a:pt x="18889" y="72420"/>
                  <a:pt x="28580" y="76434"/>
                  <a:pt x="38685" y="76434"/>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FA31A63B-DF3F-92A9-9B31-9FD2D2F50417}"/>
              </a:ext>
            </a:extLst>
          </p:cNvPr>
          <p:cNvSpPr/>
          <p:nvPr/>
        </p:nvSpPr>
        <p:spPr>
          <a:xfrm>
            <a:off x="10211867" y="5802970"/>
            <a:ext cx="76199" cy="76199"/>
          </a:xfrm>
          <a:custGeom>
            <a:avLst/>
            <a:gdLst>
              <a:gd name="connsiteX0" fmla="*/ 38697 w 76199"/>
              <a:gd name="connsiteY0" fmla="*/ 76446 h 76199"/>
              <a:gd name="connsiteX1" fmla="*/ 65638 w 76199"/>
              <a:gd name="connsiteY1" fmla="*/ 65287 h 76199"/>
              <a:gd name="connsiteX2" fmla="*/ 76797 w 76199"/>
              <a:gd name="connsiteY2" fmla="*/ 38346 h 76199"/>
              <a:gd name="connsiteX3" fmla="*/ 65638 w 76199"/>
              <a:gd name="connsiteY3" fmla="*/ 11405 h 76199"/>
              <a:gd name="connsiteX4" fmla="*/ 38697 w 76199"/>
              <a:gd name="connsiteY4" fmla="*/ 246 h 76199"/>
              <a:gd name="connsiteX5" fmla="*/ 11756 w 76199"/>
              <a:gd name="connsiteY5" fmla="*/ 11405 h 76199"/>
              <a:gd name="connsiteX6" fmla="*/ 597 w 76199"/>
              <a:gd name="connsiteY6" fmla="*/ 38346 h 76199"/>
              <a:gd name="connsiteX7" fmla="*/ 11756 w 76199"/>
              <a:gd name="connsiteY7" fmla="*/ 65287 h 76199"/>
              <a:gd name="connsiteX8" fmla="*/ 3869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97" y="76446"/>
                </a:moveTo>
                <a:cubicBezTo>
                  <a:pt x="48801" y="76446"/>
                  <a:pt x="58493" y="72432"/>
                  <a:pt x="65638" y="65287"/>
                </a:cubicBezTo>
                <a:cubicBezTo>
                  <a:pt x="72783" y="58142"/>
                  <a:pt x="76797" y="48450"/>
                  <a:pt x="76797" y="38346"/>
                </a:cubicBezTo>
                <a:cubicBezTo>
                  <a:pt x="76797" y="28242"/>
                  <a:pt x="72783" y="18550"/>
                  <a:pt x="65638" y="11405"/>
                </a:cubicBezTo>
                <a:cubicBezTo>
                  <a:pt x="58493" y="4261"/>
                  <a:pt x="48801" y="246"/>
                  <a:pt x="38697" y="246"/>
                </a:cubicBezTo>
                <a:cubicBezTo>
                  <a:pt x="28593" y="246"/>
                  <a:pt x="18901" y="4261"/>
                  <a:pt x="11756" y="11405"/>
                </a:cubicBezTo>
                <a:cubicBezTo>
                  <a:pt x="4612" y="18550"/>
                  <a:pt x="597" y="28242"/>
                  <a:pt x="597" y="38346"/>
                </a:cubicBezTo>
                <a:cubicBezTo>
                  <a:pt x="597" y="48450"/>
                  <a:pt x="4612" y="58142"/>
                  <a:pt x="11756" y="65287"/>
                </a:cubicBezTo>
                <a:cubicBezTo>
                  <a:pt x="18901" y="72432"/>
                  <a:pt x="28593" y="76446"/>
                  <a:pt x="38697"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593A4A58-2B17-3D02-8526-114901342719}"/>
              </a:ext>
            </a:extLst>
          </p:cNvPr>
          <p:cNvSpPr/>
          <p:nvPr/>
        </p:nvSpPr>
        <p:spPr>
          <a:xfrm>
            <a:off x="10372928" y="5800312"/>
            <a:ext cx="76199" cy="76199"/>
          </a:xfrm>
          <a:custGeom>
            <a:avLst/>
            <a:gdLst>
              <a:gd name="connsiteX0" fmla="*/ 38710 w 76199"/>
              <a:gd name="connsiteY0" fmla="*/ 76436 h 76199"/>
              <a:gd name="connsiteX1" fmla="*/ 65651 w 76199"/>
              <a:gd name="connsiteY1" fmla="*/ 65276 h 76199"/>
              <a:gd name="connsiteX2" fmla="*/ 76810 w 76199"/>
              <a:gd name="connsiteY2" fmla="*/ 38336 h 76199"/>
              <a:gd name="connsiteX3" fmla="*/ 65651 w 76199"/>
              <a:gd name="connsiteY3" fmla="*/ 11395 h 76199"/>
              <a:gd name="connsiteX4" fmla="*/ 38710 w 76199"/>
              <a:gd name="connsiteY4" fmla="*/ 236 h 76199"/>
              <a:gd name="connsiteX5" fmla="*/ 11769 w 76199"/>
              <a:gd name="connsiteY5" fmla="*/ 11395 h 76199"/>
              <a:gd name="connsiteX6" fmla="*/ 610 w 76199"/>
              <a:gd name="connsiteY6" fmla="*/ 38336 h 76199"/>
              <a:gd name="connsiteX7" fmla="*/ 11769 w 76199"/>
              <a:gd name="connsiteY7" fmla="*/ 65276 h 76199"/>
              <a:gd name="connsiteX8" fmla="*/ 38710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10" y="76436"/>
                </a:moveTo>
                <a:cubicBezTo>
                  <a:pt x="48814" y="76436"/>
                  <a:pt x="58506" y="72421"/>
                  <a:pt x="65651" y="65276"/>
                </a:cubicBezTo>
                <a:cubicBezTo>
                  <a:pt x="72795" y="58132"/>
                  <a:pt x="76810" y="48440"/>
                  <a:pt x="76810" y="38336"/>
                </a:cubicBezTo>
                <a:cubicBezTo>
                  <a:pt x="76810" y="28231"/>
                  <a:pt x="72795" y="18540"/>
                  <a:pt x="65651" y="11395"/>
                </a:cubicBezTo>
                <a:cubicBezTo>
                  <a:pt x="58506" y="4250"/>
                  <a:pt x="48814" y="236"/>
                  <a:pt x="38710" y="236"/>
                </a:cubicBezTo>
                <a:cubicBezTo>
                  <a:pt x="28606" y="236"/>
                  <a:pt x="18914" y="4250"/>
                  <a:pt x="11769" y="11395"/>
                </a:cubicBezTo>
                <a:cubicBezTo>
                  <a:pt x="4624" y="18540"/>
                  <a:pt x="610" y="28231"/>
                  <a:pt x="610" y="38336"/>
                </a:cubicBezTo>
                <a:cubicBezTo>
                  <a:pt x="610" y="48440"/>
                  <a:pt x="4624" y="58132"/>
                  <a:pt x="11769" y="65276"/>
                </a:cubicBezTo>
                <a:cubicBezTo>
                  <a:pt x="18914" y="72421"/>
                  <a:pt x="28606" y="76436"/>
                  <a:pt x="38710" y="7643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F0844172-4B68-BC41-DC3E-187C86E159CF}"/>
              </a:ext>
            </a:extLst>
          </p:cNvPr>
          <p:cNvSpPr/>
          <p:nvPr/>
        </p:nvSpPr>
        <p:spPr>
          <a:xfrm>
            <a:off x="10533977" y="5802970"/>
            <a:ext cx="76199" cy="76199"/>
          </a:xfrm>
          <a:custGeom>
            <a:avLst/>
            <a:gdLst>
              <a:gd name="connsiteX0" fmla="*/ 38723 w 76199"/>
              <a:gd name="connsiteY0" fmla="*/ 76446 h 76199"/>
              <a:gd name="connsiteX1" fmla="*/ 65663 w 76199"/>
              <a:gd name="connsiteY1" fmla="*/ 65287 h 76199"/>
              <a:gd name="connsiteX2" fmla="*/ 76822 w 76199"/>
              <a:gd name="connsiteY2" fmla="*/ 38346 h 76199"/>
              <a:gd name="connsiteX3" fmla="*/ 65663 w 76199"/>
              <a:gd name="connsiteY3" fmla="*/ 11405 h 76199"/>
              <a:gd name="connsiteX4" fmla="*/ 38723 w 76199"/>
              <a:gd name="connsiteY4" fmla="*/ 246 h 76199"/>
              <a:gd name="connsiteX5" fmla="*/ 11782 w 76199"/>
              <a:gd name="connsiteY5" fmla="*/ 11405 h 76199"/>
              <a:gd name="connsiteX6" fmla="*/ 623 w 76199"/>
              <a:gd name="connsiteY6" fmla="*/ 38346 h 76199"/>
              <a:gd name="connsiteX7" fmla="*/ 11782 w 76199"/>
              <a:gd name="connsiteY7" fmla="*/ 65287 h 76199"/>
              <a:gd name="connsiteX8" fmla="*/ 3872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23" y="76446"/>
                </a:moveTo>
                <a:cubicBezTo>
                  <a:pt x="48827" y="76446"/>
                  <a:pt x="58519" y="72432"/>
                  <a:pt x="65663" y="65287"/>
                </a:cubicBezTo>
                <a:cubicBezTo>
                  <a:pt x="72808" y="58142"/>
                  <a:pt x="76822" y="48450"/>
                  <a:pt x="76822" y="38346"/>
                </a:cubicBezTo>
                <a:cubicBezTo>
                  <a:pt x="76822" y="28242"/>
                  <a:pt x="72808" y="18550"/>
                  <a:pt x="65663" y="11405"/>
                </a:cubicBezTo>
                <a:cubicBezTo>
                  <a:pt x="58519" y="4261"/>
                  <a:pt x="48827" y="246"/>
                  <a:pt x="38723" y="246"/>
                </a:cubicBezTo>
                <a:cubicBezTo>
                  <a:pt x="28618" y="246"/>
                  <a:pt x="18927" y="4261"/>
                  <a:pt x="11782" y="11405"/>
                </a:cubicBezTo>
                <a:cubicBezTo>
                  <a:pt x="4637" y="18550"/>
                  <a:pt x="623" y="28242"/>
                  <a:pt x="623" y="38346"/>
                </a:cubicBezTo>
                <a:cubicBezTo>
                  <a:pt x="623" y="48450"/>
                  <a:pt x="4637" y="58142"/>
                  <a:pt x="11782" y="65287"/>
                </a:cubicBezTo>
                <a:cubicBezTo>
                  <a:pt x="18927" y="72432"/>
                  <a:pt x="28618" y="76446"/>
                  <a:pt x="38723"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0B13343F-A73F-3013-D81D-8BB617D2D806}"/>
              </a:ext>
            </a:extLst>
          </p:cNvPr>
          <p:cNvSpPr/>
          <p:nvPr/>
        </p:nvSpPr>
        <p:spPr>
          <a:xfrm>
            <a:off x="6957244" y="315273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608" name="TextBox 607">
                <a:extLst>
                  <a:ext uri="{FF2B5EF4-FFF2-40B4-BE49-F238E27FC236}">
                    <a16:creationId xmlns:a16="http://schemas.microsoft.com/office/drawing/2014/main" id="{056AEB14-FACE-CAAC-2952-57696981C478}"/>
                  </a:ext>
                </a:extLst>
              </p:cNvPr>
              <p:cNvSpPr txBox="1"/>
              <p:nvPr/>
            </p:nvSpPr>
            <p:spPr>
              <a:xfrm>
                <a:off x="7651468" y="6176793"/>
                <a:ext cx="2920608" cy="400110"/>
              </a:xfrm>
              <a:prstGeom prst="rect">
                <a:avLst/>
              </a:prstGeom>
              <a:noFill/>
            </p:spPr>
            <p:txBody>
              <a:bodyPr wrap="none" rtlCol="0">
                <a:spAutoFit/>
              </a:bodyPr>
              <a:lstStyle/>
              <a:p>
                <a:r>
                  <a:rPr lang="en-US" sz="2000" dirty="0"/>
                  <a:t>Frequency </a:t>
                </a:r>
                <a14:m>
                  <m:oMath xmlns:m="http://schemas.openxmlformats.org/officeDocument/2006/math">
                    <m:r>
                      <a:rPr lang="de-DE" sz="2000" b="0" i="1" smtClean="0">
                        <a:latin typeface="Cambria Math" panose="02040503050406030204" pitchFamily="18" charset="0"/>
                      </a:rPr>
                      <m:t>𝑓</m:t>
                    </m:r>
                  </m:oMath>
                </a14:m>
                <a:r>
                  <a:rPr lang="en-US" sz="2000" dirty="0"/>
                  <a:t> in terms of </a:t>
                </a:r>
                <a14:m>
                  <m:oMath xmlns:m="http://schemas.openxmlformats.org/officeDocument/2006/math">
                    <m:r>
                      <a:rPr lang="de-DE" sz="2000" b="0" i="1" smtClean="0">
                        <a:latin typeface="Cambria Math" panose="02040503050406030204" pitchFamily="18" charset="0"/>
                      </a:rPr>
                      <m:t>𝑛</m:t>
                    </m:r>
                  </m:oMath>
                </a14:m>
                <a:endParaRPr lang="en-US" sz="2000" dirty="0"/>
              </a:p>
            </p:txBody>
          </p:sp>
        </mc:Choice>
        <mc:Fallback xmlns="">
          <p:sp>
            <p:nvSpPr>
              <p:cNvPr id="608" name="TextBox 607">
                <a:extLst>
                  <a:ext uri="{FF2B5EF4-FFF2-40B4-BE49-F238E27FC236}">
                    <a16:creationId xmlns:a16="http://schemas.microsoft.com/office/drawing/2014/main" id="{056AEB14-FACE-CAAC-2952-57696981C478}"/>
                  </a:ext>
                </a:extLst>
              </p:cNvPr>
              <p:cNvSpPr txBox="1">
                <a:spLocks noRot="1" noChangeAspect="1" noMove="1" noResize="1" noEditPoints="1" noAdjustHandles="1" noChangeArrowheads="1" noChangeShapeType="1" noTextEdit="1"/>
              </p:cNvSpPr>
              <p:nvPr/>
            </p:nvSpPr>
            <p:spPr>
              <a:xfrm>
                <a:off x="7651468" y="6176793"/>
                <a:ext cx="2920608" cy="400110"/>
              </a:xfrm>
              <a:prstGeom prst="rect">
                <a:avLst/>
              </a:prstGeom>
              <a:blipFill>
                <a:blip r:embed="rId9"/>
                <a:stretch>
                  <a:fillRect l="-2088"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9" name="TextBox 608">
                <a:extLst>
                  <a:ext uri="{FF2B5EF4-FFF2-40B4-BE49-F238E27FC236}">
                    <a16:creationId xmlns:a16="http://schemas.microsoft.com/office/drawing/2014/main" id="{027074F0-69D3-CFC8-D56E-7606DFEAAECF}"/>
                  </a:ext>
                </a:extLst>
              </p:cNvPr>
              <p:cNvSpPr txBox="1"/>
              <p:nvPr/>
            </p:nvSpPr>
            <p:spPr>
              <a:xfrm rot="16200000">
                <a:off x="5576932" y="4373198"/>
                <a:ext cx="1511504" cy="400110"/>
              </a:xfrm>
              <a:prstGeom prst="rect">
                <a:avLst/>
              </a:prstGeom>
              <a:noFill/>
            </p:spPr>
            <p:txBody>
              <a:bodyPr wrap="none" rtlCol="0">
                <a:spAutoFit/>
              </a:bodyPr>
              <a:lstStyle/>
              <a:p>
                <a:r>
                  <a:rPr lang="en-US" sz="2000" dirty="0"/>
                  <a:t>Magnitude </a:t>
                </a:r>
                <a14:m>
                  <m:oMath xmlns:m="http://schemas.openxmlformats.org/officeDocument/2006/math">
                    <m:r>
                      <a:rPr lang="de-DE" sz="2000" b="0" i="1" smtClean="0">
                        <a:latin typeface="Cambria Math" panose="02040503050406030204" pitchFamily="18" charset="0"/>
                      </a:rPr>
                      <m:t>𝑧</m:t>
                    </m:r>
                  </m:oMath>
                </a14:m>
                <a:endParaRPr lang="en-US" sz="2000" dirty="0"/>
              </a:p>
            </p:txBody>
          </p:sp>
        </mc:Choice>
        <mc:Fallback xmlns="">
          <p:sp>
            <p:nvSpPr>
              <p:cNvPr id="609" name="TextBox 608">
                <a:extLst>
                  <a:ext uri="{FF2B5EF4-FFF2-40B4-BE49-F238E27FC236}">
                    <a16:creationId xmlns:a16="http://schemas.microsoft.com/office/drawing/2014/main" id="{027074F0-69D3-CFC8-D56E-7606DFEAAECF}"/>
                  </a:ext>
                </a:extLst>
              </p:cNvPr>
              <p:cNvSpPr txBox="1">
                <a:spLocks noRot="1" noChangeAspect="1" noMove="1" noResize="1" noEditPoints="1" noAdjustHandles="1" noChangeArrowheads="1" noChangeShapeType="1" noTextEdit="1"/>
              </p:cNvSpPr>
              <p:nvPr/>
            </p:nvSpPr>
            <p:spPr>
              <a:xfrm rot="16200000">
                <a:off x="5576932" y="4373198"/>
                <a:ext cx="1511504" cy="400110"/>
              </a:xfrm>
              <a:prstGeom prst="rect">
                <a:avLst/>
              </a:prstGeom>
              <a:blipFill>
                <a:blip r:embed="rId10"/>
                <a:stretch>
                  <a:fillRect l="-7576" r="-25758" b="-4435"/>
                </a:stretch>
              </a:blipFill>
            </p:spPr>
            <p:txBody>
              <a:bodyPr/>
              <a:lstStyle/>
              <a:p>
                <a:r>
                  <a:rPr lang="en-US">
                    <a:noFill/>
                  </a:rPr>
                  <a:t> </a:t>
                </a:r>
              </a:p>
            </p:txBody>
          </p:sp>
        </mc:Fallback>
      </mc:AlternateContent>
      <p:sp>
        <p:nvSpPr>
          <p:cNvPr id="2818" name="Freeform: Shape 2817">
            <a:extLst>
              <a:ext uri="{FF2B5EF4-FFF2-40B4-BE49-F238E27FC236}">
                <a16:creationId xmlns:a16="http://schemas.microsoft.com/office/drawing/2014/main" id="{0C926478-69DE-64E3-A0E5-040F2707079C}"/>
              </a:ext>
            </a:extLst>
          </p:cNvPr>
          <p:cNvSpPr/>
          <p:nvPr/>
        </p:nvSpPr>
        <p:spPr>
          <a:xfrm rot="5400000">
            <a:off x="8921184" y="4009732"/>
            <a:ext cx="45719" cy="3965135"/>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p:sp>
        <p:nvSpPr>
          <p:cNvPr id="610" name="TextBox 609">
            <a:extLst>
              <a:ext uri="{FF2B5EF4-FFF2-40B4-BE49-F238E27FC236}">
                <a16:creationId xmlns:a16="http://schemas.microsoft.com/office/drawing/2014/main" id="{C3EB9F2A-38E2-2705-A59A-1EADC0B72707}"/>
              </a:ext>
            </a:extLst>
          </p:cNvPr>
          <p:cNvSpPr txBox="1"/>
          <p:nvPr/>
        </p:nvSpPr>
        <p:spPr>
          <a:xfrm>
            <a:off x="7082661" y="2822536"/>
            <a:ext cx="4427302" cy="400110"/>
          </a:xfrm>
          <a:prstGeom prst="rect">
            <a:avLst/>
          </a:prstGeom>
          <a:noFill/>
        </p:spPr>
        <p:txBody>
          <a:bodyPr wrap="none" rtlCol="0">
            <a:spAutoFit/>
          </a:bodyPr>
          <a:lstStyle/>
          <a:p>
            <a:r>
              <a:rPr lang="en-US" sz="2000" dirty="0"/>
              <a:t>How much are frequencies represented?</a:t>
            </a:r>
          </a:p>
        </p:txBody>
      </p:sp>
      <p:sp>
        <p:nvSpPr>
          <p:cNvPr id="2819" name="Rectangle: Rounded Corners 2818">
            <a:extLst>
              <a:ext uri="{FF2B5EF4-FFF2-40B4-BE49-F238E27FC236}">
                <a16:creationId xmlns:a16="http://schemas.microsoft.com/office/drawing/2014/main" id="{65867BF3-1E76-C3EF-357D-681666AF5783}"/>
              </a:ext>
            </a:extLst>
          </p:cNvPr>
          <p:cNvSpPr/>
          <p:nvPr/>
        </p:nvSpPr>
        <p:spPr>
          <a:xfrm>
            <a:off x="8118097" y="5130800"/>
            <a:ext cx="2612247" cy="791555"/>
          </a:xfrm>
          <a:prstGeom prst="roundRect">
            <a:avLst>
              <a:gd name="adj" fmla="val 4109"/>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28E815-751F-8023-2CF4-5C68FF10CFB4}"/>
              </a:ext>
            </a:extLst>
          </p:cNvPr>
          <p:cNvSpPr txBox="1"/>
          <p:nvPr/>
        </p:nvSpPr>
        <p:spPr>
          <a:xfrm>
            <a:off x="7765853" y="4179484"/>
            <a:ext cx="1738489" cy="369332"/>
          </a:xfrm>
          <a:prstGeom prst="rect">
            <a:avLst/>
          </a:prstGeom>
          <a:noFill/>
        </p:spPr>
        <p:txBody>
          <a:bodyPr wrap="none" rtlCol="0">
            <a:spAutoFit/>
          </a:bodyPr>
          <a:lstStyle/>
          <a:p>
            <a:r>
              <a:rPr lang="en-US" dirty="0"/>
              <a:t>cutoff frequency</a:t>
            </a:r>
          </a:p>
        </p:txBody>
      </p:sp>
      <p:cxnSp>
        <p:nvCxnSpPr>
          <p:cNvPr id="21" name="Straight Arrow Connector 20">
            <a:extLst>
              <a:ext uri="{FF2B5EF4-FFF2-40B4-BE49-F238E27FC236}">
                <a16:creationId xmlns:a16="http://schemas.microsoft.com/office/drawing/2014/main" id="{68DDEA53-38F5-B047-22C0-6F8C4AC39C2C}"/>
              </a:ext>
            </a:extLst>
          </p:cNvPr>
          <p:cNvCxnSpPr>
            <a:cxnSpLocks/>
          </p:cNvCxnSpPr>
          <p:nvPr/>
        </p:nvCxnSpPr>
        <p:spPr>
          <a:xfrm>
            <a:off x="8069707" y="4531549"/>
            <a:ext cx="0" cy="1640027"/>
          </a:xfrm>
          <a:prstGeom prst="straightConnector1">
            <a:avLst/>
          </a:prstGeom>
          <a:ln w="1587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2938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CD848A8-4A04-AF1F-5993-3F121D6759B3}"/>
              </a:ext>
            </a:extLst>
          </p:cNvPr>
          <p:cNvSpPr/>
          <p:nvPr/>
        </p:nvSpPr>
        <p:spPr>
          <a:xfrm>
            <a:off x="469787" y="1219504"/>
            <a:ext cx="7192487" cy="1392688"/>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Low-pass filter </a:t>
            </a:r>
            <a:r>
              <a:rPr lang="en-US" sz="2400" dirty="0"/>
              <a:t>(only let low frequencies pass)</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grpSp>
        <p:nvGrpSpPr>
          <p:cNvPr id="457" name="Graphic 3">
            <a:extLst>
              <a:ext uri="{FF2B5EF4-FFF2-40B4-BE49-F238E27FC236}">
                <a16:creationId xmlns:a16="http://schemas.microsoft.com/office/drawing/2014/main" id="{334F0A07-6DAC-383D-8C95-25E3962BC252}"/>
              </a:ext>
            </a:extLst>
          </p:cNvPr>
          <p:cNvGrpSpPr/>
          <p:nvPr/>
        </p:nvGrpSpPr>
        <p:grpSpPr>
          <a:xfrm>
            <a:off x="6992488" y="5969086"/>
            <a:ext cx="73474" cy="195415"/>
            <a:chOff x="8745543" y="6327087"/>
            <a:chExt cx="73474" cy="195415"/>
          </a:xfrm>
          <a:solidFill>
            <a:schemeClr val="tx1"/>
          </a:solidFill>
        </p:grpSpPr>
        <p:sp>
          <p:nvSpPr>
            <p:cNvPr id="458" name="Freeform: Shape 457">
              <a:extLst>
                <a:ext uri="{FF2B5EF4-FFF2-40B4-BE49-F238E27FC236}">
                  <a16:creationId xmlns:a16="http://schemas.microsoft.com/office/drawing/2014/main" id="{350AD129-DFCD-DF90-1178-F1EF3AB07D0A}"/>
                </a:ext>
              </a:extLst>
            </p:cNvPr>
            <p:cNvSpPr/>
            <p:nvPr/>
          </p:nvSpPr>
          <p:spPr>
            <a:xfrm>
              <a:off x="8777568" y="6327087"/>
              <a:ext cx="12699" cy="44449"/>
            </a:xfrm>
            <a:custGeom>
              <a:avLst/>
              <a:gdLst>
                <a:gd name="connsiteX0" fmla="*/ 369 w 12699"/>
                <a:gd name="connsiteY0" fmla="*/ 256 h 44449"/>
                <a:gd name="connsiteX1" fmla="*/ 369 w 12699"/>
                <a:gd name="connsiteY1" fmla="*/ 44706 h 44449"/>
              </a:gdLst>
              <a:ahLst/>
              <a:cxnLst>
                <a:cxn ang="0">
                  <a:pos x="connsiteX0" y="connsiteY0"/>
                </a:cxn>
                <a:cxn ang="0">
                  <a:pos x="connsiteX1" y="connsiteY1"/>
                </a:cxn>
              </a:cxnLst>
              <a:rect l="l" t="t" r="r" b="b"/>
              <a:pathLst>
                <a:path w="12699" h="44449">
                  <a:moveTo>
                    <a:pt x="369" y="256"/>
                  </a:moveTo>
                  <a:lnTo>
                    <a:pt x="369" y="44706"/>
                  </a:lnTo>
                </a:path>
              </a:pathLst>
            </a:custGeom>
            <a:grpFill/>
            <a:ln w="8848" cap="flat">
              <a:solidFill>
                <a:srgbClr val="000000"/>
              </a:solid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2A9B8FD9-BB6C-5436-FEBD-B65D9CBED7FB}"/>
                </a:ext>
              </a:extLst>
            </p:cNvPr>
            <p:cNvSpPr/>
            <p:nvPr/>
          </p:nvSpPr>
          <p:spPr>
            <a:xfrm flipV="1">
              <a:off x="8745543" y="6418224"/>
              <a:ext cx="63995" cy="96063"/>
            </a:xfrm>
            <a:custGeom>
              <a:avLst/>
              <a:gdLst>
                <a:gd name="connsiteX0" fmla="*/ 30323 w 63995"/>
                <a:gd name="connsiteY0" fmla="*/ 84079 h 96063"/>
                <a:gd name="connsiteX1" fmla="*/ 15777 w 63995"/>
                <a:gd name="connsiteY1" fmla="*/ 74554 h 96063"/>
                <a:gd name="connsiteX2" fmla="*/ 10915 w 63995"/>
                <a:gd name="connsiteY2" fmla="*/ 45940 h 96063"/>
                <a:gd name="connsiteX3" fmla="*/ 15777 w 63995"/>
                <a:gd name="connsiteY3" fmla="*/ 17385 h 96063"/>
                <a:gd name="connsiteX4" fmla="*/ 30323 w 63995"/>
                <a:gd name="connsiteY4" fmla="*/ 7860 h 96063"/>
                <a:gd name="connsiteX5" fmla="*/ 44928 w 63995"/>
                <a:gd name="connsiteY5" fmla="*/ 17385 h 96063"/>
                <a:gd name="connsiteX6" fmla="*/ 49809 w 63995"/>
                <a:gd name="connsiteY6" fmla="*/ 45940 h 96063"/>
                <a:gd name="connsiteX7" fmla="*/ 44928 w 63995"/>
                <a:gd name="connsiteY7" fmla="*/ 74554 h 96063"/>
                <a:gd name="connsiteX8" fmla="*/ 30323 w 63995"/>
                <a:gd name="connsiteY8" fmla="*/ 84079 h 96063"/>
                <a:gd name="connsiteX9" fmla="*/ 30323 w 63995"/>
                <a:gd name="connsiteY9" fmla="*/ 94001 h 96063"/>
                <a:gd name="connsiteX10" fmla="*/ 54115 w 63995"/>
                <a:gd name="connsiteY10" fmla="*/ 81678 h 96063"/>
                <a:gd name="connsiteX11" fmla="*/ 62330 w 63995"/>
                <a:gd name="connsiteY11" fmla="*/ 45940 h 96063"/>
                <a:gd name="connsiteX12" fmla="*/ 54115 w 63995"/>
                <a:gd name="connsiteY12" fmla="*/ 10241 h 96063"/>
                <a:gd name="connsiteX13" fmla="*/ 30323 w 63995"/>
                <a:gd name="connsiteY13" fmla="*/ -2062 h 96063"/>
                <a:gd name="connsiteX14" fmla="*/ 6550 w 63995"/>
                <a:gd name="connsiteY14" fmla="*/ 10241 h 96063"/>
                <a:gd name="connsiteX15" fmla="*/ -1666 w 63995"/>
                <a:gd name="connsiteY15" fmla="*/ 45940 h 96063"/>
                <a:gd name="connsiteX16" fmla="*/ 6550 w 63995"/>
                <a:gd name="connsiteY16" fmla="*/ 81678 h 96063"/>
                <a:gd name="connsiteX17" fmla="*/ 3032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323" y="84079"/>
                  </a:moveTo>
                  <a:cubicBezTo>
                    <a:pt x="23880" y="84079"/>
                    <a:pt x="19031" y="80904"/>
                    <a:pt x="15777" y="74554"/>
                  </a:cubicBezTo>
                  <a:cubicBezTo>
                    <a:pt x="12536" y="68218"/>
                    <a:pt x="10915" y="58679"/>
                    <a:pt x="10915" y="45940"/>
                  </a:cubicBezTo>
                  <a:cubicBezTo>
                    <a:pt x="10915" y="33253"/>
                    <a:pt x="12536" y="23735"/>
                    <a:pt x="15777" y="17385"/>
                  </a:cubicBezTo>
                  <a:cubicBezTo>
                    <a:pt x="19031" y="11035"/>
                    <a:pt x="23880" y="7860"/>
                    <a:pt x="30323" y="7860"/>
                  </a:cubicBezTo>
                  <a:cubicBezTo>
                    <a:pt x="36818" y="7860"/>
                    <a:pt x="41686" y="11035"/>
                    <a:pt x="44928" y="17385"/>
                  </a:cubicBezTo>
                  <a:cubicBezTo>
                    <a:pt x="48182" y="23735"/>
                    <a:pt x="49809" y="33253"/>
                    <a:pt x="49809" y="45940"/>
                  </a:cubicBezTo>
                  <a:cubicBezTo>
                    <a:pt x="49809" y="58679"/>
                    <a:pt x="48182" y="68218"/>
                    <a:pt x="44928" y="74554"/>
                  </a:cubicBezTo>
                  <a:cubicBezTo>
                    <a:pt x="41686" y="80904"/>
                    <a:pt x="36818" y="84079"/>
                    <a:pt x="30323" y="84079"/>
                  </a:cubicBezTo>
                  <a:close/>
                  <a:moveTo>
                    <a:pt x="30323" y="94001"/>
                  </a:moveTo>
                  <a:cubicBezTo>
                    <a:pt x="40707" y="94001"/>
                    <a:pt x="48638" y="89894"/>
                    <a:pt x="54115" y="81678"/>
                  </a:cubicBezTo>
                  <a:cubicBezTo>
                    <a:pt x="59592" y="73476"/>
                    <a:pt x="62330" y="61563"/>
                    <a:pt x="62330" y="45940"/>
                  </a:cubicBezTo>
                  <a:cubicBezTo>
                    <a:pt x="62330" y="30356"/>
                    <a:pt x="59592" y="18456"/>
                    <a:pt x="54115" y="10241"/>
                  </a:cubicBezTo>
                  <a:cubicBezTo>
                    <a:pt x="48638" y="2039"/>
                    <a:pt x="40707" y="-2062"/>
                    <a:pt x="30323" y="-2062"/>
                  </a:cubicBezTo>
                  <a:cubicBezTo>
                    <a:pt x="19951" y="-2062"/>
                    <a:pt x="12027" y="2039"/>
                    <a:pt x="6550" y="10241"/>
                  </a:cubicBezTo>
                  <a:cubicBezTo>
                    <a:pt x="1073" y="18456"/>
                    <a:pt x="-1666" y="30356"/>
                    <a:pt x="-1666" y="45940"/>
                  </a:cubicBezTo>
                  <a:cubicBezTo>
                    <a:pt x="-1666" y="61563"/>
                    <a:pt x="1073" y="73476"/>
                    <a:pt x="6550" y="81678"/>
                  </a:cubicBezTo>
                  <a:cubicBezTo>
                    <a:pt x="12027" y="89894"/>
                    <a:pt x="19951" y="94001"/>
                    <a:pt x="30323" y="94001"/>
                  </a:cubicBezTo>
                  <a:close/>
                </a:path>
              </a:pathLst>
            </a:custGeom>
            <a:grpFill/>
            <a:ln w="17" cap="flat">
              <a:noFill/>
              <a:prstDash val="solid"/>
              <a:round/>
            </a:ln>
          </p:spPr>
          <p:txBody>
            <a:bodyPr rtlCol="0" anchor="ctr"/>
            <a:lstStyle/>
            <a:p>
              <a:endParaRPr lang="en-US"/>
            </a:p>
          </p:txBody>
        </p:sp>
      </p:grpSp>
      <p:grpSp>
        <p:nvGrpSpPr>
          <p:cNvPr id="460" name="Graphic 3">
            <a:extLst>
              <a:ext uri="{FF2B5EF4-FFF2-40B4-BE49-F238E27FC236}">
                <a16:creationId xmlns:a16="http://schemas.microsoft.com/office/drawing/2014/main" id="{61F04B39-1D24-103D-8C05-8BB16F6B05C9}"/>
              </a:ext>
            </a:extLst>
          </p:cNvPr>
          <p:cNvGrpSpPr/>
          <p:nvPr/>
        </p:nvGrpSpPr>
        <p:grpSpPr>
          <a:xfrm>
            <a:off x="7799210" y="5969086"/>
            <a:ext cx="68782" cy="195415"/>
            <a:chOff x="9552265" y="6327087"/>
            <a:chExt cx="68782" cy="195415"/>
          </a:xfrm>
          <a:solidFill>
            <a:schemeClr val="tx1"/>
          </a:solidFill>
        </p:grpSpPr>
        <p:sp>
          <p:nvSpPr>
            <p:cNvPr id="461" name="Freeform: Shape 460">
              <a:extLst>
                <a:ext uri="{FF2B5EF4-FFF2-40B4-BE49-F238E27FC236}">
                  <a16:creationId xmlns:a16="http://schemas.microsoft.com/office/drawing/2014/main" id="{CBE66638-3E5B-29D9-0C82-61FC44D3DE58}"/>
                </a:ext>
              </a:extLst>
            </p:cNvPr>
            <p:cNvSpPr/>
            <p:nvPr/>
          </p:nvSpPr>
          <p:spPr>
            <a:xfrm>
              <a:off x="9582860" y="6327087"/>
              <a:ext cx="12699" cy="44449"/>
            </a:xfrm>
            <a:custGeom>
              <a:avLst/>
              <a:gdLst>
                <a:gd name="connsiteX0" fmla="*/ 432 w 12699"/>
                <a:gd name="connsiteY0" fmla="*/ 256 h 44449"/>
                <a:gd name="connsiteX1" fmla="*/ 432 w 12699"/>
                <a:gd name="connsiteY1" fmla="*/ 44706 h 44449"/>
              </a:gdLst>
              <a:ahLst/>
              <a:cxnLst>
                <a:cxn ang="0">
                  <a:pos x="connsiteX0" y="connsiteY0"/>
                </a:cxn>
                <a:cxn ang="0">
                  <a:pos x="connsiteX1" y="connsiteY1"/>
                </a:cxn>
              </a:cxnLst>
              <a:rect l="l" t="t" r="r" b="b"/>
              <a:pathLst>
                <a:path w="12699" h="44449">
                  <a:moveTo>
                    <a:pt x="432" y="256"/>
                  </a:moveTo>
                  <a:lnTo>
                    <a:pt x="432" y="44706"/>
                  </a:lnTo>
                </a:path>
              </a:pathLst>
            </a:custGeom>
            <a:grpFill/>
            <a:ln w="8848" cap="flat">
              <a:solidFill>
                <a:srgbClr val="000000"/>
              </a:solidFill>
              <a:prstDash val="solid"/>
              <a:round/>
            </a:ln>
          </p:spPr>
          <p:txBody>
            <a:bodyPr rtlCol="0" anchor="ctr"/>
            <a:lstStyle/>
            <a:p>
              <a:endParaRPr lang="en-US"/>
            </a:p>
          </p:txBody>
        </p:sp>
        <p:sp>
          <p:nvSpPr>
            <p:cNvPr id="462" name="Freeform: Shape 461">
              <a:extLst>
                <a:ext uri="{FF2B5EF4-FFF2-40B4-BE49-F238E27FC236}">
                  <a16:creationId xmlns:a16="http://schemas.microsoft.com/office/drawing/2014/main" id="{2F694818-8B21-225E-FC72-7A63DEFA79C2}"/>
                </a:ext>
              </a:extLst>
            </p:cNvPr>
            <p:cNvSpPr/>
            <p:nvPr/>
          </p:nvSpPr>
          <p:spPr>
            <a:xfrm flipV="1">
              <a:off x="9552265" y="6419891"/>
              <a:ext cx="59908" cy="94396"/>
            </a:xfrm>
            <a:custGeom>
              <a:avLst/>
              <a:gdLst>
                <a:gd name="connsiteX0" fmla="*/ 2338 w 59908"/>
                <a:gd name="connsiteY0" fmla="*/ 92377 h 94396"/>
                <a:gd name="connsiteX1" fmla="*/ 51511 w 59908"/>
                <a:gd name="connsiteY1" fmla="*/ 92377 h 94396"/>
                <a:gd name="connsiteX2" fmla="*/ 51511 w 59908"/>
                <a:gd name="connsiteY2" fmla="*/ 81820 h 94396"/>
                <a:gd name="connsiteX3" fmla="*/ 13808 w 59908"/>
                <a:gd name="connsiteY3" fmla="*/ 81820 h 94396"/>
                <a:gd name="connsiteX4" fmla="*/ 13808 w 59908"/>
                <a:gd name="connsiteY4" fmla="*/ 59138 h 94396"/>
                <a:gd name="connsiteX5" fmla="*/ 19245 w 59908"/>
                <a:gd name="connsiteY5" fmla="*/ 60527 h 94396"/>
                <a:gd name="connsiteX6" fmla="*/ 24722 w 59908"/>
                <a:gd name="connsiteY6" fmla="*/ 60984 h 94396"/>
                <a:gd name="connsiteX7" fmla="*/ 49268 w 59908"/>
                <a:gd name="connsiteY7" fmla="*/ 52491 h 94396"/>
                <a:gd name="connsiteX8" fmla="*/ 58337 w 59908"/>
                <a:gd name="connsiteY8" fmla="*/ 29492 h 94396"/>
                <a:gd name="connsiteX9" fmla="*/ 49030 w 59908"/>
                <a:gd name="connsiteY9" fmla="*/ 6255 h 94396"/>
                <a:gd name="connsiteX10" fmla="*/ 22797 w 59908"/>
                <a:gd name="connsiteY10" fmla="*/ -2020 h 94396"/>
                <a:gd name="connsiteX11" fmla="*/ 10911 w 59908"/>
                <a:gd name="connsiteY11" fmla="*/ -1028 h 94396"/>
                <a:gd name="connsiteX12" fmla="*/ -1571 w 59908"/>
                <a:gd name="connsiteY12" fmla="*/ 1949 h 94396"/>
                <a:gd name="connsiteX13" fmla="*/ -1571 w 59908"/>
                <a:gd name="connsiteY13" fmla="*/ 14549 h 94396"/>
                <a:gd name="connsiteX14" fmla="*/ 9958 w 59908"/>
                <a:gd name="connsiteY14" fmla="*/ 10025 h 94396"/>
                <a:gd name="connsiteX15" fmla="*/ 22539 w 59908"/>
                <a:gd name="connsiteY15" fmla="*/ 8537 h 94396"/>
                <a:gd name="connsiteX16" fmla="*/ 39525 w 59908"/>
                <a:gd name="connsiteY16" fmla="*/ 14172 h 94396"/>
                <a:gd name="connsiteX17" fmla="*/ 45796 w 59908"/>
                <a:gd name="connsiteY17" fmla="*/ 29492 h 94396"/>
                <a:gd name="connsiteX18" fmla="*/ 39525 w 59908"/>
                <a:gd name="connsiteY18" fmla="*/ 44791 h 94396"/>
                <a:gd name="connsiteX19" fmla="*/ 22539 w 59908"/>
                <a:gd name="connsiteY19" fmla="*/ 50447 h 94396"/>
                <a:gd name="connsiteX20" fmla="*/ 12518 w 59908"/>
                <a:gd name="connsiteY20" fmla="*/ 49335 h 94396"/>
                <a:gd name="connsiteX21" fmla="*/ 2338 w 59908"/>
                <a:gd name="connsiteY21" fmla="*/ 45863 h 94396"/>
                <a:gd name="connsiteX22" fmla="*/ 233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338" y="92377"/>
                  </a:moveTo>
                  <a:lnTo>
                    <a:pt x="51511" y="92377"/>
                  </a:lnTo>
                  <a:lnTo>
                    <a:pt x="51511" y="81820"/>
                  </a:lnTo>
                  <a:lnTo>
                    <a:pt x="13808" y="81820"/>
                  </a:lnTo>
                  <a:lnTo>
                    <a:pt x="13808" y="59138"/>
                  </a:lnTo>
                  <a:cubicBezTo>
                    <a:pt x="15620" y="59760"/>
                    <a:pt x="17433" y="60223"/>
                    <a:pt x="19245" y="60527"/>
                  </a:cubicBezTo>
                  <a:cubicBezTo>
                    <a:pt x="21071" y="60832"/>
                    <a:pt x="22896" y="60984"/>
                    <a:pt x="24722" y="60984"/>
                  </a:cubicBezTo>
                  <a:cubicBezTo>
                    <a:pt x="35054" y="60984"/>
                    <a:pt x="43236" y="58153"/>
                    <a:pt x="49268" y="52491"/>
                  </a:cubicBezTo>
                  <a:cubicBezTo>
                    <a:pt x="55314" y="46829"/>
                    <a:pt x="58337" y="39162"/>
                    <a:pt x="58337" y="29492"/>
                  </a:cubicBezTo>
                  <a:cubicBezTo>
                    <a:pt x="58337" y="19530"/>
                    <a:pt x="55235" y="11784"/>
                    <a:pt x="49030" y="6255"/>
                  </a:cubicBezTo>
                  <a:cubicBezTo>
                    <a:pt x="42826" y="738"/>
                    <a:pt x="34081" y="-2020"/>
                    <a:pt x="22797" y="-2020"/>
                  </a:cubicBezTo>
                  <a:cubicBezTo>
                    <a:pt x="18908" y="-2020"/>
                    <a:pt x="14945" y="-1689"/>
                    <a:pt x="10911" y="-1028"/>
                  </a:cubicBezTo>
                  <a:cubicBezTo>
                    <a:pt x="6889" y="-367"/>
                    <a:pt x="2728" y="626"/>
                    <a:pt x="-1571" y="1949"/>
                  </a:cubicBezTo>
                  <a:lnTo>
                    <a:pt x="-1571" y="14549"/>
                  </a:lnTo>
                  <a:cubicBezTo>
                    <a:pt x="2146" y="12525"/>
                    <a:pt x="5989" y="11017"/>
                    <a:pt x="9958" y="10025"/>
                  </a:cubicBezTo>
                  <a:cubicBezTo>
                    <a:pt x="13927" y="9033"/>
                    <a:pt x="18120" y="8537"/>
                    <a:pt x="22539" y="8537"/>
                  </a:cubicBezTo>
                  <a:cubicBezTo>
                    <a:pt x="29696" y="8537"/>
                    <a:pt x="35358" y="10415"/>
                    <a:pt x="39525" y="14172"/>
                  </a:cubicBezTo>
                  <a:cubicBezTo>
                    <a:pt x="43706" y="17929"/>
                    <a:pt x="45796" y="23036"/>
                    <a:pt x="45796" y="29492"/>
                  </a:cubicBezTo>
                  <a:cubicBezTo>
                    <a:pt x="45796" y="35934"/>
                    <a:pt x="43706" y="41034"/>
                    <a:pt x="39525" y="44791"/>
                  </a:cubicBezTo>
                  <a:cubicBezTo>
                    <a:pt x="35358" y="48562"/>
                    <a:pt x="29696" y="50447"/>
                    <a:pt x="22539" y="50447"/>
                  </a:cubicBezTo>
                  <a:cubicBezTo>
                    <a:pt x="19192" y="50447"/>
                    <a:pt x="15852" y="50076"/>
                    <a:pt x="12518" y="49335"/>
                  </a:cubicBezTo>
                  <a:cubicBezTo>
                    <a:pt x="9197" y="48595"/>
                    <a:pt x="5804" y="47437"/>
                    <a:pt x="2338" y="45863"/>
                  </a:cubicBezTo>
                  <a:lnTo>
                    <a:pt x="2338" y="92377"/>
                  </a:lnTo>
                  <a:close/>
                </a:path>
              </a:pathLst>
            </a:custGeom>
            <a:grpFill/>
            <a:ln w="17" cap="flat">
              <a:noFill/>
              <a:prstDash val="solid"/>
              <a:round/>
            </a:ln>
          </p:spPr>
          <p:txBody>
            <a:bodyPr rtlCol="0" anchor="ctr"/>
            <a:lstStyle/>
            <a:p>
              <a:endParaRPr lang="en-US"/>
            </a:p>
          </p:txBody>
        </p:sp>
      </p:grpSp>
      <p:grpSp>
        <p:nvGrpSpPr>
          <p:cNvPr id="463" name="Graphic 3">
            <a:extLst>
              <a:ext uri="{FF2B5EF4-FFF2-40B4-BE49-F238E27FC236}">
                <a16:creationId xmlns:a16="http://schemas.microsoft.com/office/drawing/2014/main" id="{839E0B35-4756-3A78-5007-23C32D099395}"/>
              </a:ext>
            </a:extLst>
          </p:cNvPr>
          <p:cNvGrpSpPr/>
          <p:nvPr/>
        </p:nvGrpSpPr>
        <p:grpSpPr>
          <a:xfrm>
            <a:off x="8568251" y="5969086"/>
            <a:ext cx="159842" cy="195415"/>
            <a:chOff x="10321306" y="6327087"/>
            <a:chExt cx="159842" cy="195415"/>
          </a:xfrm>
          <a:solidFill>
            <a:schemeClr val="tx1"/>
          </a:solidFill>
        </p:grpSpPr>
        <p:sp>
          <p:nvSpPr>
            <p:cNvPr id="464" name="Freeform: Shape 463">
              <a:extLst>
                <a:ext uri="{FF2B5EF4-FFF2-40B4-BE49-F238E27FC236}">
                  <a16:creationId xmlns:a16="http://schemas.microsoft.com/office/drawing/2014/main" id="{9BAA3F98-3A3C-BA81-B913-89E32ED7DA66}"/>
                </a:ext>
              </a:extLst>
            </p:cNvPr>
            <p:cNvSpPr/>
            <p:nvPr/>
          </p:nvSpPr>
          <p:spPr>
            <a:xfrm>
              <a:off x="10388153" y="6327087"/>
              <a:ext cx="12699" cy="44449"/>
            </a:xfrm>
            <a:custGeom>
              <a:avLst/>
              <a:gdLst>
                <a:gd name="connsiteX0" fmla="*/ 496 w 12699"/>
                <a:gd name="connsiteY0" fmla="*/ 256 h 44449"/>
                <a:gd name="connsiteX1" fmla="*/ 496 w 12699"/>
                <a:gd name="connsiteY1" fmla="*/ 44706 h 44449"/>
              </a:gdLst>
              <a:ahLst/>
              <a:cxnLst>
                <a:cxn ang="0">
                  <a:pos x="connsiteX0" y="connsiteY0"/>
                </a:cxn>
                <a:cxn ang="0">
                  <a:pos x="connsiteX1" y="connsiteY1"/>
                </a:cxn>
              </a:cxnLst>
              <a:rect l="l" t="t" r="r" b="b"/>
              <a:pathLst>
                <a:path w="12699" h="44449">
                  <a:moveTo>
                    <a:pt x="496" y="256"/>
                  </a:moveTo>
                  <a:lnTo>
                    <a:pt x="496" y="44706"/>
                  </a:lnTo>
                </a:path>
              </a:pathLst>
            </a:custGeom>
            <a:grpFill/>
            <a:ln w="8848" cap="flat">
              <a:solidFill>
                <a:srgbClr val="000000"/>
              </a:solidFill>
              <a:prstDash val="solid"/>
              <a:round/>
            </a:ln>
          </p:spPr>
          <p:txBody>
            <a:bodyPr rtlCol="0" anchor="ctr"/>
            <a:lstStyle/>
            <a:p>
              <a:endParaRPr lang="en-US"/>
            </a:p>
          </p:txBody>
        </p:sp>
        <p:grpSp>
          <p:nvGrpSpPr>
            <p:cNvPr id="465" name="Graphic 3">
              <a:extLst>
                <a:ext uri="{FF2B5EF4-FFF2-40B4-BE49-F238E27FC236}">
                  <a16:creationId xmlns:a16="http://schemas.microsoft.com/office/drawing/2014/main" id="{E3DF3ED1-F113-E214-E235-CF34171CFC50}"/>
                </a:ext>
              </a:extLst>
            </p:cNvPr>
            <p:cNvGrpSpPr/>
            <p:nvPr/>
          </p:nvGrpSpPr>
          <p:grpSpPr>
            <a:xfrm>
              <a:off x="10321306" y="6418224"/>
              <a:ext cx="159842" cy="100278"/>
              <a:chOff x="10321306" y="6418224"/>
              <a:chExt cx="159842" cy="100278"/>
            </a:xfrm>
            <a:grpFill/>
          </p:grpSpPr>
          <p:sp>
            <p:nvSpPr>
              <p:cNvPr id="466" name="Freeform: Shape 465">
                <a:extLst>
                  <a:ext uri="{FF2B5EF4-FFF2-40B4-BE49-F238E27FC236}">
                    <a16:creationId xmlns:a16="http://schemas.microsoft.com/office/drawing/2014/main" id="{6F57C8CD-2865-C090-68E0-F7326B34E293}"/>
                  </a:ext>
                </a:extLst>
              </p:cNvPr>
              <p:cNvSpPr/>
              <p:nvPr/>
            </p:nvSpPr>
            <p:spPr>
              <a:xfrm flipV="1">
                <a:off x="10321306" y="6419891"/>
                <a:ext cx="55125" cy="92590"/>
              </a:xfrm>
              <a:custGeom>
                <a:avLst/>
                <a:gdLst>
                  <a:gd name="connsiteX0" fmla="*/ 207 w 55125"/>
                  <a:gd name="connsiteY0" fmla="*/ 8471 h 92590"/>
                  <a:gd name="connsiteX1" fmla="*/ 20665 w 55125"/>
                  <a:gd name="connsiteY1" fmla="*/ 8471 h 92590"/>
                  <a:gd name="connsiteX2" fmla="*/ 20665 w 55125"/>
                  <a:gd name="connsiteY2" fmla="*/ 79115 h 92590"/>
                  <a:gd name="connsiteX3" fmla="*/ -1599 w 55125"/>
                  <a:gd name="connsiteY3" fmla="*/ 74650 h 92590"/>
                  <a:gd name="connsiteX4" fmla="*/ -1599 w 55125"/>
                  <a:gd name="connsiteY4" fmla="*/ 86060 h 92590"/>
                  <a:gd name="connsiteX5" fmla="*/ 20546 w 55125"/>
                  <a:gd name="connsiteY5" fmla="*/ 90525 h 92590"/>
                  <a:gd name="connsiteX6" fmla="*/ 33068 w 55125"/>
                  <a:gd name="connsiteY6" fmla="*/ 90525 h 92590"/>
                  <a:gd name="connsiteX7" fmla="*/ 33068 w 55125"/>
                  <a:gd name="connsiteY7" fmla="*/ 8471 h 92590"/>
                  <a:gd name="connsiteX8" fmla="*/ 53527 w 55125"/>
                  <a:gd name="connsiteY8" fmla="*/ 8471 h 92590"/>
                  <a:gd name="connsiteX9" fmla="*/ 53527 w 55125"/>
                  <a:gd name="connsiteY9" fmla="*/ -2066 h 92590"/>
                  <a:gd name="connsiteX10" fmla="*/ 207 w 55125"/>
                  <a:gd name="connsiteY10" fmla="*/ -2066 h 92590"/>
                  <a:gd name="connsiteX11" fmla="*/ 207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7" y="8471"/>
                    </a:moveTo>
                    <a:lnTo>
                      <a:pt x="20665" y="8471"/>
                    </a:lnTo>
                    <a:lnTo>
                      <a:pt x="20665" y="79115"/>
                    </a:lnTo>
                    <a:lnTo>
                      <a:pt x="-1599" y="74650"/>
                    </a:lnTo>
                    <a:lnTo>
                      <a:pt x="-1599" y="86060"/>
                    </a:lnTo>
                    <a:lnTo>
                      <a:pt x="20546" y="90525"/>
                    </a:lnTo>
                    <a:lnTo>
                      <a:pt x="33068" y="90525"/>
                    </a:lnTo>
                    <a:lnTo>
                      <a:pt x="33068" y="8471"/>
                    </a:lnTo>
                    <a:lnTo>
                      <a:pt x="53527" y="8471"/>
                    </a:lnTo>
                    <a:lnTo>
                      <a:pt x="53527" y="-2066"/>
                    </a:lnTo>
                    <a:lnTo>
                      <a:pt x="207" y="-2066"/>
                    </a:lnTo>
                    <a:lnTo>
                      <a:pt x="207" y="8471"/>
                    </a:lnTo>
                    <a:close/>
                  </a:path>
                </a:pathLst>
              </a:custGeom>
              <a:grpFill/>
              <a:ln w="17" cap="flat">
                <a:no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C606483D-A09D-1F66-343A-D68949164462}"/>
                  </a:ext>
                </a:extLst>
              </p:cNvPr>
              <p:cNvSpPr/>
              <p:nvPr/>
            </p:nvSpPr>
            <p:spPr>
              <a:xfrm flipV="1">
                <a:off x="10396531" y="6418224"/>
                <a:ext cx="63995" cy="96063"/>
              </a:xfrm>
              <a:custGeom>
                <a:avLst/>
                <a:gdLst>
                  <a:gd name="connsiteX0" fmla="*/ 30453 w 63995"/>
                  <a:gd name="connsiteY0" fmla="*/ 84079 h 96063"/>
                  <a:gd name="connsiteX1" fmla="*/ 15907 w 63995"/>
                  <a:gd name="connsiteY1" fmla="*/ 74554 h 96063"/>
                  <a:gd name="connsiteX2" fmla="*/ 11045 w 63995"/>
                  <a:gd name="connsiteY2" fmla="*/ 45940 h 96063"/>
                  <a:gd name="connsiteX3" fmla="*/ 15907 w 63995"/>
                  <a:gd name="connsiteY3" fmla="*/ 17385 h 96063"/>
                  <a:gd name="connsiteX4" fmla="*/ 30453 w 63995"/>
                  <a:gd name="connsiteY4" fmla="*/ 7860 h 96063"/>
                  <a:gd name="connsiteX5" fmla="*/ 45058 w 63995"/>
                  <a:gd name="connsiteY5" fmla="*/ 17385 h 96063"/>
                  <a:gd name="connsiteX6" fmla="*/ 49939 w 63995"/>
                  <a:gd name="connsiteY6" fmla="*/ 45940 h 96063"/>
                  <a:gd name="connsiteX7" fmla="*/ 45058 w 63995"/>
                  <a:gd name="connsiteY7" fmla="*/ 74554 h 96063"/>
                  <a:gd name="connsiteX8" fmla="*/ 30453 w 63995"/>
                  <a:gd name="connsiteY8" fmla="*/ 84079 h 96063"/>
                  <a:gd name="connsiteX9" fmla="*/ 30453 w 63995"/>
                  <a:gd name="connsiteY9" fmla="*/ 94001 h 96063"/>
                  <a:gd name="connsiteX10" fmla="*/ 54245 w 63995"/>
                  <a:gd name="connsiteY10" fmla="*/ 81678 h 96063"/>
                  <a:gd name="connsiteX11" fmla="*/ 62460 w 63995"/>
                  <a:gd name="connsiteY11" fmla="*/ 45940 h 96063"/>
                  <a:gd name="connsiteX12" fmla="*/ 54245 w 63995"/>
                  <a:gd name="connsiteY12" fmla="*/ 10241 h 96063"/>
                  <a:gd name="connsiteX13" fmla="*/ 30453 w 63995"/>
                  <a:gd name="connsiteY13" fmla="*/ -2062 h 96063"/>
                  <a:gd name="connsiteX14" fmla="*/ 6680 w 63995"/>
                  <a:gd name="connsiteY14" fmla="*/ 10241 h 96063"/>
                  <a:gd name="connsiteX15" fmla="*/ -1536 w 63995"/>
                  <a:gd name="connsiteY15" fmla="*/ 45940 h 96063"/>
                  <a:gd name="connsiteX16" fmla="*/ 6680 w 63995"/>
                  <a:gd name="connsiteY16" fmla="*/ 81678 h 96063"/>
                  <a:gd name="connsiteX17" fmla="*/ 3045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453" y="84079"/>
                    </a:moveTo>
                    <a:cubicBezTo>
                      <a:pt x="24010" y="84079"/>
                      <a:pt x="19161" y="80904"/>
                      <a:pt x="15907" y="74554"/>
                    </a:cubicBezTo>
                    <a:cubicBezTo>
                      <a:pt x="12666" y="68218"/>
                      <a:pt x="11045" y="58679"/>
                      <a:pt x="11045" y="45940"/>
                    </a:cubicBezTo>
                    <a:cubicBezTo>
                      <a:pt x="11045" y="33253"/>
                      <a:pt x="12666" y="23735"/>
                      <a:pt x="15907" y="17385"/>
                    </a:cubicBezTo>
                    <a:cubicBezTo>
                      <a:pt x="19161" y="11035"/>
                      <a:pt x="24010" y="7860"/>
                      <a:pt x="30453" y="7860"/>
                    </a:cubicBezTo>
                    <a:cubicBezTo>
                      <a:pt x="36948" y="7860"/>
                      <a:pt x="41816" y="11035"/>
                      <a:pt x="45058" y="17385"/>
                    </a:cubicBezTo>
                    <a:cubicBezTo>
                      <a:pt x="48312" y="23735"/>
                      <a:pt x="49939" y="33253"/>
                      <a:pt x="49939" y="45940"/>
                    </a:cubicBezTo>
                    <a:cubicBezTo>
                      <a:pt x="49939" y="58679"/>
                      <a:pt x="48312" y="68218"/>
                      <a:pt x="45058" y="74554"/>
                    </a:cubicBezTo>
                    <a:cubicBezTo>
                      <a:pt x="41816" y="80904"/>
                      <a:pt x="36948" y="84079"/>
                      <a:pt x="30453" y="84079"/>
                    </a:cubicBezTo>
                    <a:close/>
                    <a:moveTo>
                      <a:pt x="30453" y="94001"/>
                    </a:moveTo>
                    <a:cubicBezTo>
                      <a:pt x="40837" y="94001"/>
                      <a:pt x="48768" y="89894"/>
                      <a:pt x="54245" y="81678"/>
                    </a:cubicBezTo>
                    <a:cubicBezTo>
                      <a:pt x="59722" y="73476"/>
                      <a:pt x="62460" y="61563"/>
                      <a:pt x="62460" y="45940"/>
                    </a:cubicBezTo>
                    <a:cubicBezTo>
                      <a:pt x="62460" y="30356"/>
                      <a:pt x="59722" y="18456"/>
                      <a:pt x="54245" y="10241"/>
                    </a:cubicBezTo>
                    <a:cubicBezTo>
                      <a:pt x="48768" y="2039"/>
                      <a:pt x="40837" y="-2062"/>
                      <a:pt x="30453" y="-2062"/>
                    </a:cubicBezTo>
                    <a:cubicBezTo>
                      <a:pt x="20081" y="-2062"/>
                      <a:pt x="12157" y="2039"/>
                      <a:pt x="6680" y="10241"/>
                    </a:cubicBezTo>
                    <a:cubicBezTo>
                      <a:pt x="1203" y="18456"/>
                      <a:pt x="-1536" y="30356"/>
                      <a:pt x="-1536" y="45940"/>
                    </a:cubicBezTo>
                    <a:cubicBezTo>
                      <a:pt x="-1536" y="61563"/>
                      <a:pt x="1203" y="73476"/>
                      <a:pt x="6680" y="81678"/>
                    </a:cubicBezTo>
                    <a:cubicBezTo>
                      <a:pt x="12157" y="89894"/>
                      <a:pt x="20081" y="94001"/>
                      <a:pt x="30453" y="94001"/>
                    </a:cubicBezTo>
                    <a:close/>
                  </a:path>
                </a:pathLst>
              </a:custGeom>
              <a:grpFill/>
              <a:ln w="17" cap="flat">
                <a:noFill/>
                <a:prstDash val="solid"/>
                <a:round/>
              </a:ln>
            </p:spPr>
            <p:txBody>
              <a:bodyPr rtlCol="0" anchor="ctr"/>
              <a:lstStyle/>
              <a:p>
                <a:endParaRPr lang="en-US"/>
              </a:p>
            </p:txBody>
          </p:sp>
        </p:grpSp>
      </p:grpSp>
      <p:grpSp>
        <p:nvGrpSpPr>
          <p:cNvPr id="468" name="Graphic 3">
            <a:extLst>
              <a:ext uri="{FF2B5EF4-FFF2-40B4-BE49-F238E27FC236}">
                <a16:creationId xmlns:a16="http://schemas.microsoft.com/office/drawing/2014/main" id="{82226DD0-2BB6-0E6E-4608-1BD2ACDB7BC9}"/>
              </a:ext>
            </a:extLst>
          </p:cNvPr>
          <p:cNvGrpSpPr/>
          <p:nvPr/>
        </p:nvGrpSpPr>
        <p:grpSpPr>
          <a:xfrm>
            <a:off x="9373544" y="5969086"/>
            <a:ext cx="156790" cy="195415"/>
            <a:chOff x="11126599" y="6327087"/>
            <a:chExt cx="156790" cy="195415"/>
          </a:xfrm>
          <a:solidFill>
            <a:schemeClr val="tx1"/>
          </a:solidFill>
        </p:grpSpPr>
        <p:sp>
          <p:nvSpPr>
            <p:cNvPr id="469" name="Freeform: Shape 468">
              <a:extLst>
                <a:ext uri="{FF2B5EF4-FFF2-40B4-BE49-F238E27FC236}">
                  <a16:creationId xmlns:a16="http://schemas.microsoft.com/office/drawing/2014/main" id="{80F8A456-D0EA-7117-6540-33FA4B0C78CE}"/>
                </a:ext>
              </a:extLst>
            </p:cNvPr>
            <p:cNvSpPr/>
            <p:nvPr/>
          </p:nvSpPr>
          <p:spPr>
            <a:xfrm>
              <a:off x="11193446" y="6327087"/>
              <a:ext cx="12699" cy="44449"/>
            </a:xfrm>
            <a:custGeom>
              <a:avLst/>
              <a:gdLst>
                <a:gd name="connsiteX0" fmla="*/ 559 w 12699"/>
                <a:gd name="connsiteY0" fmla="*/ 256 h 44449"/>
                <a:gd name="connsiteX1" fmla="*/ 559 w 12699"/>
                <a:gd name="connsiteY1" fmla="*/ 44706 h 44449"/>
              </a:gdLst>
              <a:ahLst/>
              <a:cxnLst>
                <a:cxn ang="0">
                  <a:pos x="connsiteX0" y="connsiteY0"/>
                </a:cxn>
                <a:cxn ang="0">
                  <a:pos x="connsiteX1" y="connsiteY1"/>
                </a:cxn>
              </a:cxnLst>
              <a:rect l="l" t="t" r="r" b="b"/>
              <a:pathLst>
                <a:path w="12699" h="44449">
                  <a:moveTo>
                    <a:pt x="559" y="256"/>
                  </a:moveTo>
                  <a:lnTo>
                    <a:pt x="559" y="44706"/>
                  </a:lnTo>
                </a:path>
              </a:pathLst>
            </a:custGeom>
            <a:grpFill/>
            <a:ln w="8848" cap="flat">
              <a:solidFill>
                <a:srgbClr val="000000"/>
              </a:solidFill>
              <a:prstDash val="solid"/>
              <a:round/>
            </a:ln>
          </p:spPr>
          <p:txBody>
            <a:bodyPr rtlCol="0" anchor="ctr"/>
            <a:lstStyle/>
            <a:p>
              <a:endParaRPr lang="en-US"/>
            </a:p>
          </p:txBody>
        </p:sp>
        <p:grpSp>
          <p:nvGrpSpPr>
            <p:cNvPr id="470" name="Graphic 3">
              <a:extLst>
                <a:ext uri="{FF2B5EF4-FFF2-40B4-BE49-F238E27FC236}">
                  <a16:creationId xmlns:a16="http://schemas.microsoft.com/office/drawing/2014/main" id="{CEA68682-0CD7-DB87-A5C8-11BC17DEF63A}"/>
                </a:ext>
              </a:extLst>
            </p:cNvPr>
            <p:cNvGrpSpPr/>
            <p:nvPr/>
          </p:nvGrpSpPr>
          <p:grpSpPr>
            <a:xfrm>
              <a:off x="11126599" y="6419891"/>
              <a:ext cx="156790" cy="98538"/>
              <a:chOff x="11126599" y="6419891"/>
              <a:chExt cx="156790" cy="98538"/>
            </a:xfrm>
            <a:grpFill/>
          </p:grpSpPr>
          <p:sp>
            <p:nvSpPr>
              <p:cNvPr id="471" name="Freeform: Shape 470">
                <a:extLst>
                  <a:ext uri="{FF2B5EF4-FFF2-40B4-BE49-F238E27FC236}">
                    <a16:creationId xmlns:a16="http://schemas.microsoft.com/office/drawing/2014/main" id="{E70A2DE6-AC56-C274-237F-4BF689827812}"/>
                  </a:ext>
                </a:extLst>
              </p:cNvPr>
              <p:cNvSpPr/>
              <p:nvPr/>
            </p:nvSpPr>
            <p:spPr>
              <a:xfrm flipV="1">
                <a:off x="11126599" y="6419891"/>
                <a:ext cx="55125" cy="92590"/>
              </a:xfrm>
              <a:custGeom>
                <a:avLst/>
                <a:gdLst>
                  <a:gd name="connsiteX0" fmla="*/ 270 w 55125"/>
                  <a:gd name="connsiteY0" fmla="*/ 8471 h 92590"/>
                  <a:gd name="connsiteX1" fmla="*/ 20729 w 55125"/>
                  <a:gd name="connsiteY1" fmla="*/ 8471 h 92590"/>
                  <a:gd name="connsiteX2" fmla="*/ 20729 w 55125"/>
                  <a:gd name="connsiteY2" fmla="*/ 79115 h 92590"/>
                  <a:gd name="connsiteX3" fmla="*/ -1536 w 55125"/>
                  <a:gd name="connsiteY3" fmla="*/ 74650 h 92590"/>
                  <a:gd name="connsiteX4" fmla="*/ -1536 w 55125"/>
                  <a:gd name="connsiteY4" fmla="*/ 86060 h 92590"/>
                  <a:gd name="connsiteX5" fmla="*/ 20610 w 55125"/>
                  <a:gd name="connsiteY5" fmla="*/ 90525 h 92590"/>
                  <a:gd name="connsiteX6" fmla="*/ 33131 w 55125"/>
                  <a:gd name="connsiteY6" fmla="*/ 90525 h 92590"/>
                  <a:gd name="connsiteX7" fmla="*/ 33131 w 55125"/>
                  <a:gd name="connsiteY7" fmla="*/ 8471 h 92590"/>
                  <a:gd name="connsiteX8" fmla="*/ 53590 w 55125"/>
                  <a:gd name="connsiteY8" fmla="*/ 8471 h 92590"/>
                  <a:gd name="connsiteX9" fmla="*/ 53590 w 55125"/>
                  <a:gd name="connsiteY9" fmla="*/ -2066 h 92590"/>
                  <a:gd name="connsiteX10" fmla="*/ 270 w 55125"/>
                  <a:gd name="connsiteY10" fmla="*/ -2066 h 92590"/>
                  <a:gd name="connsiteX11" fmla="*/ 270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70" y="8471"/>
                    </a:moveTo>
                    <a:lnTo>
                      <a:pt x="20729" y="8471"/>
                    </a:lnTo>
                    <a:lnTo>
                      <a:pt x="20729" y="79115"/>
                    </a:lnTo>
                    <a:lnTo>
                      <a:pt x="-1536" y="74650"/>
                    </a:lnTo>
                    <a:lnTo>
                      <a:pt x="-1536" y="86060"/>
                    </a:lnTo>
                    <a:lnTo>
                      <a:pt x="20610" y="90525"/>
                    </a:lnTo>
                    <a:lnTo>
                      <a:pt x="33131" y="90525"/>
                    </a:lnTo>
                    <a:lnTo>
                      <a:pt x="33131" y="8471"/>
                    </a:lnTo>
                    <a:lnTo>
                      <a:pt x="53590" y="8471"/>
                    </a:lnTo>
                    <a:lnTo>
                      <a:pt x="53590" y="-2066"/>
                    </a:lnTo>
                    <a:lnTo>
                      <a:pt x="270" y="-2066"/>
                    </a:lnTo>
                    <a:lnTo>
                      <a:pt x="270" y="8471"/>
                    </a:lnTo>
                    <a:close/>
                  </a:path>
                </a:pathLst>
              </a:custGeom>
              <a:grpFill/>
              <a:ln w="17" cap="flat">
                <a:noFill/>
                <a:prstDash val="solid"/>
                <a:round/>
              </a:ln>
            </p:spPr>
            <p:txBody>
              <a:bodyPr rtlCol="0" anchor="ctr"/>
              <a:lstStyle/>
              <a:p>
                <a:endParaRPr lang="en-US"/>
              </a:p>
            </p:txBody>
          </p:sp>
          <p:sp>
            <p:nvSpPr>
              <p:cNvPr id="472" name="Freeform: Shape 471">
                <a:extLst>
                  <a:ext uri="{FF2B5EF4-FFF2-40B4-BE49-F238E27FC236}">
                    <a16:creationId xmlns:a16="http://schemas.microsoft.com/office/drawing/2014/main" id="{7845AFE8-214A-52E8-5895-3C70817A36A9}"/>
                  </a:ext>
                </a:extLst>
              </p:cNvPr>
              <p:cNvSpPr/>
              <p:nvPr/>
            </p:nvSpPr>
            <p:spPr>
              <a:xfrm flipV="1">
                <a:off x="11203253" y="6419891"/>
                <a:ext cx="59908" cy="94396"/>
              </a:xfrm>
              <a:custGeom>
                <a:avLst/>
                <a:gdLst>
                  <a:gd name="connsiteX0" fmla="*/ 2468 w 59908"/>
                  <a:gd name="connsiteY0" fmla="*/ 92377 h 94396"/>
                  <a:gd name="connsiteX1" fmla="*/ 51641 w 59908"/>
                  <a:gd name="connsiteY1" fmla="*/ 92377 h 94396"/>
                  <a:gd name="connsiteX2" fmla="*/ 51641 w 59908"/>
                  <a:gd name="connsiteY2" fmla="*/ 81820 h 94396"/>
                  <a:gd name="connsiteX3" fmla="*/ 13938 w 59908"/>
                  <a:gd name="connsiteY3" fmla="*/ 81820 h 94396"/>
                  <a:gd name="connsiteX4" fmla="*/ 13938 w 59908"/>
                  <a:gd name="connsiteY4" fmla="*/ 59138 h 94396"/>
                  <a:gd name="connsiteX5" fmla="*/ 19375 w 59908"/>
                  <a:gd name="connsiteY5" fmla="*/ 60527 h 94396"/>
                  <a:gd name="connsiteX6" fmla="*/ 24852 w 59908"/>
                  <a:gd name="connsiteY6" fmla="*/ 60984 h 94396"/>
                  <a:gd name="connsiteX7" fmla="*/ 49398 w 59908"/>
                  <a:gd name="connsiteY7" fmla="*/ 52491 h 94396"/>
                  <a:gd name="connsiteX8" fmla="*/ 58467 w 59908"/>
                  <a:gd name="connsiteY8" fmla="*/ 29492 h 94396"/>
                  <a:gd name="connsiteX9" fmla="*/ 49160 w 59908"/>
                  <a:gd name="connsiteY9" fmla="*/ 6255 h 94396"/>
                  <a:gd name="connsiteX10" fmla="*/ 22927 w 59908"/>
                  <a:gd name="connsiteY10" fmla="*/ -2020 h 94396"/>
                  <a:gd name="connsiteX11" fmla="*/ 11041 w 59908"/>
                  <a:gd name="connsiteY11" fmla="*/ -1028 h 94396"/>
                  <a:gd name="connsiteX12" fmla="*/ -1441 w 59908"/>
                  <a:gd name="connsiteY12" fmla="*/ 1949 h 94396"/>
                  <a:gd name="connsiteX13" fmla="*/ -1441 w 59908"/>
                  <a:gd name="connsiteY13" fmla="*/ 14549 h 94396"/>
                  <a:gd name="connsiteX14" fmla="*/ 10088 w 59908"/>
                  <a:gd name="connsiteY14" fmla="*/ 10025 h 94396"/>
                  <a:gd name="connsiteX15" fmla="*/ 22669 w 59908"/>
                  <a:gd name="connsiteY15" fmla="*/ 8537 h 94396"/>
                  <a:gd name="connsiteX16" fmla="*/ 39655 w 59908"/>
                  <a:gd name="connsiteY16" fmla="*/ 14172 h 94396"/>
                  <a:gd name="connsiteX17" fmla="*/ 45926 w 59908"/>
                  <a:gd name="connsiteY17" fmla="*/ 29492 h 94396"/>
                  <a:gd name="connsiteX18" fmla="*/ 39655 w 59908"/>
                  <a:gd name="connsiteY18" fmla="*/ 44791 h 94396"/>
                  <a:gd name="connsiteX19" fmla="*/ 22669 w 59908"/>
                  <a:gd name="connsiteY19" fmla="*/ 50447 h 94396"/>
                  <a:gd name="connsiteX20" fmla="*/ 12648 w 59908"/>
                  <a:gd name="connsiteY20" fmla="*/ 49335 h 94396"/>
                  <a:gd name="connsiteX21" fmla="*/ 2468 w 59908"/>
                  <a:gd name="connsiteY21" fmla="*/ 45863 h 94396"/>
                  <a:gd name="connsiteX22" fmla="*/ 246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468" y="92377"/>
                    </a:moveTo>
                    <a:lnTo>
                      <a:pt x="51641" y="92377"/>
                    </a:lnTo>
                    <a:lnTo>
                      <a:pt x="51641" y="81820"/>
                    </a:lnTo>
                    <a:lnTo>
                      <a:pt x="13938" y="81820"/>
                    </a:lnTo>
                    <a:lnTo>
                      <a:pt x="13938" y="59138"/>
                    </a:lnTo>
                    <a:cubicBezTo>
                      <a:pt x="15750" y="59760"/>
                      <a:pt x="17563" y="60223"/>
                      <a:pt x="19375" y="60527"/>
                    </a:cubicBezTo>
                    <a:cubicBezTo>
                      <a:pt x="21201" y="60832"/>
                      <a:pt x="23026" y="60984"/>
                      <a:pt x="24852" y="60984"/>
                    </a:cubicBezTo>
                    <a:cubicBezTo>
                      <a:pt x="35184" y="60984"/>
                      <a:pt x="43366" y="58153"/>
                      <a:pt x="49398" y="52491"/>
                    </a:cubicBezTo>
                    <a:cubicBezTo>
                      <a:pt x="55444" y="46829"/>
                      <a:pt x="58467" y="39162"/>
                      <a:pt x="58467" y="29492"/>
                    </a:cubicBezTo>
                    <a:cubicBezTo>
                      <a:pt x="58467" y="19530"/>
                      <a:pt x="55365" y="11784"/>
                      <a:pt x="49160" y="6255"/>
                    </a:cubicBezTo>
                    <a:cubicBezTo>
                      <a:pt x="42956" y="738"/>
                      <a:pt x="34211" y="-2020"/>
                      <a:pt x="22927" y="-2020"/>
                    </a:cubicBezTo>
                    <a:cubicBezTo>
                      <a:pt x="19038" y="-2020"/>
                      <a:pt x="15075" y="-1689"/>
                      <a:pt x="11041" y="-1028"/>
                    </a:cubicBezTo>
                    <a:cubicBezTo>
                      <a:pt x="7019" y="-367"/>
                      <a:pt x="2858" y="626"/>
                      <a:pt x="-1441" y="1949"/>
                    </a:cubicBezTo>
                    <a:lnTo>
                      <a:pt x="-1441" y="14549"/>
                    </a:lnTo>
                    <a:cubicBezTo>
                      <a:pt x="2276" y="12525"/>
                      <a:pt x="6119" y="11017"/>
                      <a:pt x="10088" y="10025"/>
                    </a:cubicBezTo>
                    <a:cubicBezTo>
                      <a:pt x="14057" y="9033"/>
                      <a:pt x="18250" y="8537"/>
                      <a:pt x="22669" y="8537"/>
                    </a:cubicBezTo>
                    <a:cubicBezTo>
                      <a:pt x="29826" y="8537"/>
                      <a:pt x="35488" y="10415"/>
                      <a:pt x="39655" y="14172"/>
                    </a:cubicBezTo>
                    <a:cubicBezTo>
                      <a:pt x="43836" y="17929"/>
                      <a:pt x="45926" y="23036"/>
                      <a:pt x="45926" y="29492"/>
                    </a:cubicBezTo>
                    <a:cubicBezTo>
                      <a:pt x="45926" y="35934"/>
                      <a:pt x="43836" y="41034"/>
                      <a:pt x="39655" y="44791"/>
                    </a:cubicBezTo>
                    <a:cubicBezTo>
                      <a:pt x="35488" y="48562"/>
                      <a:pt x="29826" y="50447"/>
                      <a:pt x="22669" y="50447"/>
                    </a:cubicBezTo>
                    <a:cubicBezTo>
                      <a:pt x="19322" y="50447"/>
                      <a:pt x="15982" y="50076"/>
                      <a:pt x="12648" y="49335"/>
                    </a:cubicBezTo>
                    <a:cubicBezTo>
                      <a:pt x="9327" y="48595"/>
                      <a:pt x="5934" y="47437"/>
                      <a:pt x="2468" y="45863"/>
                    </a:cubicBezTo>
                    <a:lnTo>
                      <a:pt x="2468" y="92377"/>
                    </a:lnTo>
                    <a:close/>
                  </a:path>
                </a:pathLst>
              </a:custGeom>
              <a:grpFill/>
              <a:ln w="17" cap="flat">
                <a:noFill/>
                <a:prstDash val="solid"/>
                <a:round/>
              </a:ln>
            </p:spPr>
            <p:txBody>
              <a:bodyPr rtlCol="0" anchor="ctr"/>
              <a:lstStyle/>
              <a:p>
                <a:endParaRPr lang="en-US"/>
              </a:p>
            </p:txBody>
          </p:sp>
        </p:grpSp>
      </p:grpSp>
      <p:grpSp>
        <p:nvGrpSpPr>
          <p:cNvPr id="473" name="Graphic 3">
            <a:extLst>
              <a:ext uri="{FF2B5EF4-FFF2-40B4-BE49-F238E27FC236}">
                <a16:creationId xmlns:a16="http://schemas.microsoft.com/office/drawing/2014/main" id="{8614DE84-7582-9B5B-541F-633B1B16B085}"/>
              </a:ext>
            </a:extLst>
          </p:cNvPr>
          <p:cNvGrpSpPr/>
          <p:nvPr/>
        </p:nvGrpSpPr>
        <p:grpSpPr>
          <a:xfrm>
            <a:off x="10174193" y="5969086"/>
            <a:ext cx="165174" cy="195415"/>
            <a:chOff x="11927248" y="6327087"/>
            <a:chExt cx="165174" cy="195415"/>
          </a:xfrm>
          <a:solidFill>
            <a:schemeClr val="tx1"/>
          </a:solidFill>
        </p:grpSpPr>
        <p:sp>
          <p:nvSpPr>
            <p:cNvPr id="474" name="Freeform: Shape 473">
              <a:extLst>
                <a:ext uri="{FF2B5EF4-FFF2-40B4-BE49-F238E27FC236}">
                  <a16:creationId xmlns:a16="http://schemas.microsoft.com/office/drawing/2014/main" id="{20A039DF-1CA2-DB0B-C13A-3573D4674D3C}"/>
                </a:ext>
              </a:extLst>
            </p:cNvPr>
            <p:cNvSpPr/>
            <p:nvPr/>
          </p:nvSpPr>
          <p:spPr>
            <a:xfrm>
              <a:off x="11998739" y="6327087"/>
              <a:ext cx="12699" cy="44449"/>
            </a:xfrm>
            <a:custGeom>
              <a:avLst/>
              <a:gdLst>
                <a:gd name="connsiteX0" fmla="*/ 623 w 12699"/>
                <a:gd name="connsiteY0" fmla="*/ 256 h 44449"/>
                <a:gd name="connsiteX1" fmla="*/ 623 w 12699"/>
                <a:gd name="connsiteY1" fmla="*/ 44706 h 44449"/>
              </a:gdLst>
              <a:ahLst/>
              <a:cxnLst>
                <a:cxn ang="0">
                  <a:pos x="connsiteX0" y="connsiteY0"/>
                </a:cxn>
                <a:cxn ang="0">
                  <a:pos x="connsiteX1" y="connsiteY1"/>
                </a:cxn>
              </a:cxnLst>
              <a:rect l="l" t="t" r="r" b="b"/>
              <a:pathLst>
                <a:path w="12699" h="44449">
                  <a:moveTo>
                    <a:pt x="623" y="256"/>
                  </a:moveTo>
                  <a:lnTo>
                    <a:pt x="623" y="44706"/>
                  </a:lnTo>
                </a:path>
              </a:pathLst>
            </a:custGeom>
            <a:grpFill/>
            <a:ln w="8848" cap="flat">
              <a:solidFill>
                <a:srgbClr val="000000"/>
              </a:solidFill>
              <a:prstDash val="solid"/>
              <a:round/>
            </a:ln>
          </p:spPr>
          <p:txBody>
            <a:bodyPr rtlCol="0" anchor="ctr"/>
            <a:lstStyle/>
            <a:p>
              <a:endParaRPr lang="en-US"/>
            </a:p>
          </p:txBody>
        </p:sp>
        <p:grpSp>
          <p:nvGrpSpPr>
            <p:cNvPr id="475" name="Graphic 3">
              <a:extLst>
                <a:ext uri="{FF2B5EF4-FFF2-40B4-BE49-F238E27FC236}">
                  <a16:creationId xmlns:a16="http://schemas.microsoft.com/office/drawing/2014/main" id="{8F91972F-0E09-9DAC-0464-7B7C8E09C994}"/>
                </a:ext>
              </a:extLst>
            </p:cNvPr>
            <p:cNvGrpSpPr/>
            <p:nvPr/>
          </p:nvGrpSpPr>
          <p:grpSpPr>
            <a:xfrm>
              <a:off x="11927248" y="6418224"/>
              <a:ext cx="165174" cy="100278"/>
              <a:chOff x="11927248" y="6418224"/>
              <a:chExt cx="165174" cy="100278"/>
            </a:xfrm>
            <a:grpFill/>
          </p:grpSpPr>
          <p:sp>
            <p:nvSpPr>
              <p:cNvPr id="476" name="Freeform: Shape 475">
                <a:extLst>
                  <a:ext uri="{FF2B5EF4-FFF2-40B4-BE49-F238E27FC236}">
                    <a16:creationId xmlns:a16="http://schemas.microsoft.com/office/drawing/2014/main" id="{31215145-E988-1EA1-896F-33926EA862D6}"/>
                  </a:ext>
                </a:extLst>
              </p:cNvPr>
              <p:cNvSpPr/>
              <p:nvPr/>
            </p:nvSpPr>
            <p:spPr>
              <a:xfrm flipV="1">
                <a:off x="11927248" y="6418224"/>
                <a:ext cx="58777" cy="94257"/>
              </a:xfrm>
              <a:custGeom>
                <a:avLst/>
                <a:gdLst>
                  <a:gd name="connsiteX0" fmla="*/ 13731 w 58777"/>
                  <a:gd name="connsiteY0" fmla="*/ 8429 h 94257"/>
                  <a:gd name="connsiteX1" fmla="*/ 57446 w 58777"/>
                  <a:gd name="connsiteY1" fmla="*/ 8429 h 94257"/>
                  <a:gd name="connsiteX2" fmla="*/ 57446 w 58777"/>
                  <a:gd name="connsiteY2" fmla="*/ -2108 h 94257"/>
                  <a:gd name="connsiteX3" fmla="*/ -1331 w 58777"/>
                  <a:gd name="connsiteY3" fmla="*/ -2108 h 94257"/>
                  <a:gd name="connsiteX4" fmla="*/ -1331 w 58777"/>
                  <a:gd name="connsiteY4" fmla="*/ 8429 h 94257"/>
                  <a:gd name="connsiteX5" fmla="*/ 18096 w 58777"/>
                  <a:gd name="connsiteY5" fmla="*/ 28233 h 94257"/>
                  <a:gd name="connsiteX6" fmla="*/ 33574 w 58777"/>
                  <a:gd name="connsiteY6" fmla="*/ 44287 h 94257"/>
                  <a:gd name="connsiteX7" fmla="*/ 41968 w 58777"/>
                  <a:gd name="connsiteY7" fmla="*/ 55717 h 94257"/>
                  <a:gd name="connsiteX8" fmla="*/ 44369 w 58777"/>
                  <a:gd name="connsiteY8" fmla="*/ 64924 h 94257"/>
                  <a:gd name="connsiteX9" fmla="*/ 39190 w 58777"/>
                  <a:gd name="connsiteY9" fmla="*/ 76950 h 94257"/>
                  <a:gd name="connsiteX10" fmla="*/ 25696 w 58777"/>
                  <a:gd name="connsiteY10" fmla="*/ 81613 h 94257"/>
                  <a:gd name="connsiteX11" fmla="*/ 13254 w 58777"/>
                  <a:gd name="connsiteY11" fmla="*/ 79569 h 94257"/>
                  <a:gd name="connsiteX12" fmla="*/ -716 w 58777"/>
                  <a:gd name="connsiteY12" fmla="*/ 73358 h 94257"/>
                  <a:gd name="connsiteX13" fmla="*/ -716 w 58777"/>
                  <a:gd name="connsiteY13" fmla="*/ 86018 h 94257"/>
                  <a:gd name="connsiteX14" fmla="*/ 13413 w 58777"/>
                  <a:gd name="connsiteY14" fmla="*/ 90602 h 94257"/>
                  <a:gd name="connsiteX15" fmla="*/ 25458 w 58777"/>
                  <a:gd name="connsiteY15" fmla="*/ 92150 h 94257"/>
                  <a:gd name="connsiteX16" fmla="*/ 48398 w 58777"/>
                  <a:gd name="connsiteY16" fmla="*/ 84947 h 94257"/>
                  <a:gd name="connsiteX17" fmla="*/ 56950 w 58777"/>
                  <a:gd name="connsiteY17" fmla="*/ 65738 h 94257"/>
                  <a:gd name="connsiteX18" fmla="*/ 54807 w 58777"/>
                  <a:gd name="connsiteY18" fmla="*/ 54903 h 94257"/>
                  <a:gd name="connsiteX19" fmla="*/ 47028 w 58777"/>
                  <a:gd name="connsiteY19" fmla="*/ 42858 h 94257"/>
                  <a:gd name="connsiteX20" fmla="*/ 37166 w 58777"/>
                  <a:gd name="connsiteY20" fmla="*/ 32460 h 94257"/>
                  <a:gd name="connsiteX21" fmla="*/ 13731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731" y="8429"/>
                    </a:moveTo>
                    <a:lnTo>
                      <a:pt x="57446" y="8429"/>
                    </a:lnTo>
                    <a:lnTo>
                      <a:pt x="57446" y="-2108"/>
                    </a:lnTo>
                    <a:lnTo>
                      <a:pt x="-1331" y="-2108"/>
                    </a:lnTo>
                    <a:lnTo>
                      <a:pt x="-1331" y="8429"/>
                    </a:lnTo>
                    <a:cubicBezTo>
                      <a:pt x="3419" y="13350"/>
                      <a:pt x="9894" y="19952"/>
                      <a:pt x="18096" y="28233"/>
                    </a:cubicBezTo>
                    <a:cubicBezTo>
                      <a:pt x="26312" y="36528"/>
                      <a:pt x="31471" y="41879"/>
                      <a:pt x="33574" y="44287"/>
                    </a:cubicBezTo>
                    <a:cubicBezTo>
                      <a:pt x="37583" y="48785"/>
                      <a:pt x="40381" y="52595"/>
                      <a:pt x="41968" y="55717"/>
                    </a:cubicBezTo>
                    <a:cubicBezTo>
                      <a:pt x="43569" y="58839"/>
                      <a:pt x="44369" y="61908"/>
                      <a:pt x="44369" y="64924"/>
                    </a:cubicBezTo>
                    <a:cubicBezTo>
                      <a:pt x="44369" y="69846"/>
                      <a:pt x="42643" y="73854"/>
                      <a:pt x="39190" y="76950"/>
                    </a:cubicBezTo>
                    <a:cubicBezTo>
                      <a:pt x="35737" y="80059"/>
                      <a:pt x="31239" y="81613"/>
                      <a:pt x="25696" y="81613"/>
                    </a:cubicBezTo>
                    <a:cubicBezTo>
                      <a:pt x="21767" y="81613"/>
                      <a:pt x="17620" y="80932"/>
                      <a:pt x="13254" y="79569"/>
                    </a:cubicBezTo>
                    <a:cubicBezTo>
                      <a:pt x="8902" y="78206"/>
                      <a:pt x="4245" y="76136"/>
                      <a:pt x="-716" y="73358"/>
                    </a:cubicBezTo>
                    <a:lnTo>
                      <a:pt x="-716" y="86018"/>
                    </a:lnTo>
                    <a:cubicBezTo>
                      <a:pt x="4325" y="88042"/>
                      <a:pt x="9034" y="89570"/>
                      <a:pt x="13413" y="90602"/>
                    </a:cubicBezTo>
                    <a:cubicBezTo>
                      <a:pt x="17805" y="91634"/>
                      <a:pt x="21820" y="92150"/>
                      <a:pt x="25458" y="92150"/>
                    </a:cubicBezTo>
                    <a:cubicBezTo>
                      <a:pt x="35049" y="92150"/>
                      <a:pt x="42696" y="89749"/>
                      <a:pt x="48398" y="84947"/>
                    </a:cubicBezTo>
                    <a:cubicBezTo>
                      <a:pt x="54099" y="80158"/>
                      <a:pt x="56950" y="73755"/>
                      <a:pt x="56950" y="65738"/>
                    </a:cubicBezTo>
                    <a:cubicBezTo>
                      <a:pt x="56950" y="61928"/>
                      <a:pt x="56236" y="58316"/>
                      <a:pt x="54807" y="54903"/>
                    </a:cubicBezTo>
                    <a:cubicBezTo>
                      <a:pt x="53392" y="51503"/>
                      <a:pt x="50799" y="47488"/>
                      <a:pt x="47028" y="42858"/>
                    </a:cubicBezTo>
                    <a:cubicBezTo>
                      <a:pt x="45997" y="41654"/>
                      <a:pt x="42709" y="38188"/>
                      <a:pt x="37166" y="32460"/>
                    </a:cubicBezTo>
                    <a:cubicBezTo>
                      <a:pt x="31636" y="26732"/>
                      <a:pt x="23825" y="18722"/>
                      <a:pt x="13731" y="8429"/>
                    </a:cubicBezTo>
                    <a:close/>
                  </a:path>
                </a:pathLst>
              </a:custGeom>
              <a:grpFill/>
              <a:ln w="17" cap="flat">
                <a:noFill/>
                <a:prstDash val="solid"/>
                <a:round/>
              </a:ln>
            </p:spPr>
            <p:txBody>
              <a:bodyPr rtlCol="0" anchor="ctr"/>
              <a:lstStyle/>
              <a:p>
                <a:endParaRPr lang="en-US"/>
              </a:p>
            </p:txBody>
          </p:sp>
          <p:sp>
            <p:nvSpPr>
              <p:cNvPr id="477" name="Freeform: Shape 476">
                <a:extLst>
                  <a:ext uri="{FF2B5EF4-FFF2-40B4-BE49-F238E27FC236}">
                    <a16:creationId xmlns:a16="http://schemas.microsoft.com/office/drawing/2014/main" id="{F4E9860E-09EC-E8CD-6AC2-679F8BC6BF2D}"/>
                  </a:ext>
                </a:extLst>
              </p:cNvPr>
              <p:cNvSpPr/>
              <p:nvPr/>
            </p:nvSpPr>
            <p:spPr>
              <a:xfrm flipV="1">
                <a:off x="12007117" y="6418224"/>
                <a:ext cx="63995" cy="96063"/>
              </a:xfrm>
              <a:custGeom>
                <a:avLst/>
                <a:gdLst>
                  <a:gd name="connsiteX0" fmla="*/ 30579 w 63995"/>
                  <a:gd name="connsiteY0" fmla="*/ 84079 h 96063"/>
                  <a:gd name="connsiteX1" fmla="*/ 16034 w 63995"/>
                  <a:gd name="connsiteY1" fmla="*/ 74554 h 96063"/>
                  <a:gd name="connsiteX2" fmla="*/ 11172 w 63995"/>
                  <a:gd name="connsiteY2" fmla="*/ 45940 h 96063"/>
                  <a:gd name="connsiteX3" fmla="*/ 16034 w 63995"/>
                  <a:gd name="connsiteY3" fmla="*/ 17385 h 96063"/>
                  <a:gd name="connsiteX4" fmla="*/ 30579 w 63995"/>
                  <a:gd name="connsiteY4" fmla="*/ 7860 h 96063"/>
                  <a:gd name="connsiteX5" fmla="*/ 45184 w 63995"/>
                  <a:gd name="connsiteY5" fmla="*/ 17385 h 96063"/>
                  <a:gd name="connsiteX6" fmla="*/ 50066 w 63995"/>
                  <a:gd name="connsiteY6" fmla="*/ 45940 h 96063"/>
                  <a:gd name="connsiteX7" fmla="*/ 45184 w 63995"/>
                  <a:gd name="connsiteY7" fmla="*/ 74554 h 96063"/>
                  <a:gd name="connsiteX8" fmla="*/ 30579 w 63995"/>
                  <a:gd name="connsiteY8" fmla="*/ 84079 h 96063"/>
                  <a:gd name="connsiteX9" fmla="*/ 30579 w 63995"/>
                  <a:gd name="connsiteY9" fmla="*/ 94001 h 96063"/>
                  <a:gd name="connsiteX10" fmla="*/ 54372 w 63995"/>
                  <a:gd name="connsiteY10" fmla="*/ 81678 h 96063"/>
                  <a:gd name="connsiteX11" fmla="*/ 62587 w 63995"/>
                  <a:gd name="connsiteY11" fmla="*/ 45940 h 96063"/>
                  <a:gd name="connsiteX12" fmla="*/ 54372 w 63995"/>
                  <a:gd name="connsiteY12" fmla="*/ 10241 h 96063"/>
                  <a:gd name="connsiteX13" fmla="*/ 30579 w 63995"/>
                  <a:gd name="connsiteY13" fmla="*/ -2062 h 96063"/>
                  <a:gd name="connsiteX14" fmla="*/ 6807 w 63995"/>
                  <a:gd name="connsiteY14" fmla="*/ 10241 h 96063"/>
                  <a:gd name="connsiteX15" fmla="*/ -1409 w 63995"/>
                  <a:gd name="connsiteY15" fmla="*/ 45940 h 96063"/>
                  <a:gd name="connsiteX16" fmla="*/ 6807 w 63995"/>
                  <a:gd name="connsiteY16" fmla="*/ 81678 h 96063"/>
                  <a:gd name="connsiteX17" fmla="*/ 30579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579" y="84079"/>
                    </a:moveTo>
                    <a:cubicBezTo>
                      <a:pt x="24137" y="84079"/>
                      <a:pt x="19288" y="80904"/>
                      <a:pt x="16034" y="74554"/>
                    </a:cubicBezTo>
                    <a:cubicBezTo>
                      <a:pt x="12793" y="68218"/>
                      <a:pt x="11172" y="58679"/>
                      <a:pt x="11172" y="45940"/>
                    </a:cubicBezTo>
                    <a:cubicBezTo>
                      <a:pt x="11172" y="33253"/>
                      <a:pt x="12793" y="23735"/>
                      <a:pt x="16034" y="17385"/>
                    </a:cubicBezTo>
                    <a:cubicBezTo>
                      <a:pt x="19288" y="11035"/>
                      <a:pt x="24137" y="7860"/>
                      <a:pt x="30579" y="7860"/>
                    </a:cubicBezTo>
                    <a:cubicBezTo>
                      <a:pt x="37075" y="7860"/>
                      <a:pt x="41943" y="11035"/>
                      <a:pt x="45184" y="17385"/>
                    </a:cubicBezTo>
                    <a:cubicBezTo>
                      <a:pt x="48439" y="23735"/>
                      <a:pt x="50066" y="33253"/>
                      <a:pt x="50066" y="45940"/>
                    </a:cubicBezTo>
                    <a:cubicBezTo>
                      <a:pt x="50066" y="58679"/>
                      <a:pt x="48439" y="68218"/>
                      <a:pt x="45184" y="74554"/>
                    </a:cubicBezTo>
                    <a:cubicBezTo>
                      <a:pt x="41943" y="80904"/>
                      <a:pt x="37075" y="84079"/>
                      <a:pt x="30579" y="84079"/>
                    </a:cubicBezTo>
                    <a:close/>
                    <a:moveTo>
                      <a:pt x="30579" y="94001"/>
                    </a:moveTo>
                    <a:cubicBezTo>
                      <a:pt x="40964" y="94001"/>
                      <a:pt x="48895" y="89894"/>
                      <a:pt x="54372" y="81678"/>
                    </a:cubicBezTo>
                    <a:cubicBezTo>
                      <a:pt x="59849" y="73476"/>
                      <a:pt x="62587" y="61563"/>
                      <a:pt x="62587" y="45940"/>
                    </a:cubicBezTo>
                    <a:cubicBezTo>
                      <a:pt x="62587" y="30356"/>
                      <a:pt x="59849" y="18456"/>
                      <a:pt x="54372" y="10241"/>
                    </a:cubicBezTo>
                    <a:cubicBezTo>
                      <a:pt x="48895" y="2039"/>
                      <a:pt x="40964" y="-2062"/>
                      <a:pt x="30579" y="-2062"/>
                    </a:cubicBezTo>
                    <a:cubicBezTo>
                      <a:pt x="20208" y="-2062"/>
                      <a:pt x="12283" y="2039"/>
                      <a:pt x="6807" y="10241"/>
                    </a:cubicBezTo>
                    <a:cubicBezTo>
                      <a:pt x="1330" y="18456"/>
                      <a:pt x="-1409" y="30356"/>
                      <a:pt x="-1409" y="45940"/>
                    </a:cubicBezTo>
                    <a:cubicBezTo>
                      <a:pt x="-1409" y="61563"/>
                      <a:pt x="1330" y="73476"/>
                      <a:pt x="6807" y="81678"/>
                    </a:cubicBezTo>
                    <a:cubicBezTo>
                      <a:pt x="12283" y="89894"/>
                      <a:pt x="20208" y="94001"/>
                      <a:pt x="30579" y="94001"/>
                    </a:cubicBezTo>
                    <a:close/>
                  </a:path>
                </a:pathLst>
              </a:custGeom>
              <a:grpFill/>
              <a:ln w="17" cap="flat">
                <a:noFill/>
                <a:prstDash val="solid"/>
                <a:round/>
              </a:ln>
            </p:spPr>
            <p:txBody>
              <a:bodyPr rtlCol="0" anchor="ctr"/>
              <a:lstStyle/>
              <a:p>
                <a:endParaRPr lang="en-US"/>
              </a:p>
            </p:txBody>
          </p:sp>
        </p:grpSp>
      </p:grpSp>
      <p:grpSp>
        <p:nvGrpSpPr>
          <p:cNvPr id="478" name="Graphic 3">
            <a:extLst>
              <a:ext uri="{FF2B5EF4-FFF2-40B4-BE49-F238E27FC236}">
                <a16:creationId xmlns:a16="http://schemas.microsoft.com/office/drawing/2014/main" id="{BE50AF0E-3B5F-FB11-03E0-616CE10E565F}"/>
              </a:ext>
            </a:extLst>
          </p:cNvPr>
          <p:cNvGrpSpPr/>
          <p:nvPr/>
        </p:nvGrpSpPr>
        <p:grpSpPr>
          <a:xfrm>
            <a:off x="6674750" y="5795060"/>
            <a:ext cx="324340" cy="100278"/>
            <a:chOff x="4951780" y="6153061"/>
            <a:chExt cx="324340" cy="100278"/>
          </a:xfrm>
          <a:solidFill>
            <a:schemeClr val="tx1"/>
          </a:solidFill>
        </p:grpSpPr>
        <p:sp>
          <p:nvSpPr>
            <p:cNvPr id="479" name="Freeform: Shape 478">
              <a:extLst>
                <a:ext uri="{FF2B5EF4-FFF2-40B4-BE49-F238E27FC236}">
                  <a16:creationId xmlns:a16="http://schemas.microsoft.com/office/drawing/2014/main" id="{93E8428F-3A18-7CEB-8E9C-D53F2BE26D79}"/>
                </a:ext>
              </a:extLst>
            </p:cNvPr>
            <p:cNvSpPr/>
            <p:nvPr/>
          </p:nvSpPr>
          <p:spPr>
            <a:xfrm>
              <a:off x="5189824" y="6199071"/>
              <a:ext cx="44449" cy="12699"/>
            </a:xfrm>
            <a:custGeom>
              <a:avLst/>
              <a:gdLst>
                <a:gd name="connsiteX0" fmla="*/ 44540 w 44449"/>
                <a:gd name="connsiteY0" fmla="*/ 246 h 12699"/>
                <a:gd name="connsiteX1" fmla="*/ 90 w 44449"/>
                <a:gd name="connsiteY1" fmla="*/ 246 h 12699"/>
              </a:gdLst>
              <a:ahLst/>
              <a:cxnLst>
                <a:cxn ang="0">
                  <a:pos x="connsiteX0" y="connsiteY0"/>
                </a:cxn>
                <a:cxn ang="0">
                  <a:pos x="connsiteX1" y="connsiteY1"/>
                </a:cxn>
              </a:cxnLst>
              <a:rect l="l" t="t" r="r" b="b"/>
              <a:pathLst>
                <a:path w="44449" h="12699">
                  <a:moveTo>
                    <a:pt x="44540" y="246"/>
                  </a:moveTo>
                  <a:lnTo>
                    <a:pt x="90" y="246"/>
                  </a:lnTo>
                </a:path>
              </a:pathLst>
            </a:custGeom>
            <a:grpFill/>
            <a:ln w="8848" cap="flat">
              <a:solidFill>
                <a:srgbClr val="000000"/>
              </a:solidFill>
              <a:prstDash val="solid"/>
              <a:round/>
            </a:ln>
          </p:spPr>
          <p:txBody>
            <a:bodyPr rtlCol="0" anchor="ctr"/>
            <a:lstStyle/>
            <a:p>
              <a:endParaRPr lang="en-US"/>
            </a:p>
          </p:txBody>
        </p:sp>
        <p:grpSp>
          <p:nvGrpSpPr>
            <p:cNvPr id="480" name="Graphic 3">
              <a:extLst>
                <a:ext uri="{FF2B5EF4-FFF2-40B4-BE49-F238E27FC236}">
                  <a16:creationId xmlns:a16="http://schemas.microsoft.com/office/drawing/2014/main" id="{B976CD29-53FB-A77B-CE0C-041B943C0B55}"/>
                </a:ext>
              </a:extLst>
            </p:cNvPr>
            <p:cNvGrpSpPr/>
            <p:nvPr/>
          </p:nvGrpSpPr>
          <p:grpSpPr>
            <a:xfrm>
              <a:off x="4951780" y="6153061"/>
              <a:ext cx="212595" cy="100278"/>
              <a:chOff x="4951780" y="6153061"/>
              <a:chExt cx="212595" cy="100278"/>
            </a:xfrm>
            <a:grpFill/>
          </p:grpSpPr>
          <p:sp>
            <p:nvSpPr>
              <p:cNvPr id="481" name="Freeform: Shape 480">
                <a:extLst>
                  <a:ext uri="{FF2B5EF4-FFF2-40B4-BE49-F238E27FC236}">
                    <a16:creationId xmlns:a16="http://schemas.microsoft.com/office/drawing/2014/main" id="{EAFFE49F-38E5-9BAC-7099-9BE72B16B2BD}"/>
                  </a:ext>
                </a:extLst>
              </p:cNvPr>
              <p:cNvSpPr/>
              <p:nvPr/>
            </p:nvSpPr>
            <p:spPr>
              <a:xfrm flipV="1">
                <a:off x="4951780" y="6153061"/>
                <a:ext cx="63995" cy="96063"/>
              </a:xfrm>
              <a:custGeom>
                <a:avLst/>
                <a:gdLst>
                  <a:gd name="connsiteX0" fmla="*/ 30024 w 63995"/>
                  <a:gd name="connsiteY0" fmla="*/ 84059 h 96063"/>
                  <a:gd name="connsiteX1" fmla="*/ 15478 w 63995"/>
                  <a:gd name="connsiteY1" fmla="*/ 74534 h 96063"/>
                  <a:gd name="connsiteX2" fmla="*/ 10617 w 63995"/>
                  <a:gd name="connsiteY2" fmla="*/ 45919 h 96063"/>
                  <a:gd name="connsiteX3" fmla="*/ 15478 w 63995"/>
                  <a:gd name="connsiteY3" fmla="*/ 17364 h 96063"/>
                  <a:gd name="connsiteX4" fmla="*/ 30024 w 63995"/>
                  <a:gd name="connsiteY4" fmla="*/ 7839 h 96063"/>
                  <a:gd name="connsiteX5" fmla="*/ 44629 w 63995"/>
                  <a:gd name="connsiteY5" fmla="*/ 17364 h 96063"/>
                  <a:gd name="connsiteX6" fmla="*/ 49510 w 63995"/>
                  <a:gd name="connsiteY6" fmla="*/ 45919 h 96063"/>
                  <a:gd name="connsiteX7" fmla="*/ 44629 w 63995"/>
                  <a:gd name="connsiteY7" fmla="*/ 74534 h 96063"/>
                  <a:gd name="connsiteX8" fmla="*/ 30024 w 63995"/>
                  <a:gd name="connsiteY8" fmla="*/ 84059 h 96063"/>
                  <a:gd name="connsiteX9" fmla="*/ 30024 w 63995"/>
                  <a:gd name="connsiteY9" fmla="*/ 93980 h 96063"/>
                  <a:gd name="connsiteX10" fmla="*/ 53816 w 63995"/>
                  <a:gd name="connsiteY10" fmla="*/ 81658 h 96063"/>
                  <a:gd name="connsiteX11" fmla="*/ 62032 w 63995"/>
                  <a:gd name="connsiteY11" fmla="*/ 45919 h 96063"/>
                  <a:gd name="connsiteX12" fmla="*/ 53816 w 63995"/>
                  <a:gd name="connsiteY12" fmla="*/ 10220 h 96063"/>
                  <a:gd name="connsiteX13" fmla="*/ 30024 w 63995"/>
                  <a:gd name="connsiteY13" fmla="*/ -2083 h 96063"/>
                  <a:gd name="connsiteX14" fmla="*/ 6251 w 63995"/>
                  <a:gd name="connsiteY14" fmla="*/ 10220 h 96063"/>
                  <a:gd name="connsiteX15" fmla="*/ -1964 w 63995"/>
                  <a:gd name="connsiteY15" fmla="*/ 45919 h 96063"/>
                  <a:gd name="connsiteX16" fmla="*/ 6251 w 63995"/>
                  <a:gd name="connsiteY16" fmla="*/ 81658 h 96063"/>
                  <a:gd name="connsiteX17" fmla="*/ 30024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59"/>
                    </a:moveTo>
                    <a:cubicBezTo>
                      <a:pt x="23581" y="84059"/>
                      <a:pt x="18733" y="80884"/>
                      <a:pt x="15478" y="74534"/>
                    </a:cubicBezTo>
                    <a:cubicBezTo>
                      <a:pt x="12237" y="68197"/>
                      <a:pt x="10617" y="58659"/>
                      <a:pt x="10617" y="45919"/>
                    </a:cubicBezTo>
                    <a:cubicBezTo>
                      <a:pt x="10617" y="33232"/>
                      <a:pt x="12237" y="23714"/>
                      <a:pt x="15478" y="17364"/>
                    </a:cubicBezTo>
                    <a:cubicBezTo>
                      <a:pt x="18733" y="11014"/>
                      <a:pt x="23581" y="7839"/>
                      <a:pt x="30024" y="7839"/>
                    </a:cubicBezTo>
                    <a:cubicBezTo>
                      <a:pt x="36519" y="7839"/>
                      <a:pt x="41388" y="11014"/>
                      <a:pt x="44629" y="17364"/>
                    </a:cubicBezTo>
                    <a:cubicBezTo>
                      <a:pt x="47883" y="23714"/>
                      <a:pt x="49510" y="33232"/>
                      <a:pt x="49510" y="45919"/>
                    </a:cubicBezTo>
                    <a:cubicBezTo>
                      <a:pt x="49510" y="58659"/>
                      <a:pt x="47883" y="68197"/>
                      <a:pt x="44629" y="74534"/>
                    </a:cubicBezTo>
                    <a:cubicBezTo>
                      <a:pt x="41388" y="80884"/>
                      <a:pt x="36519" y="84059"/>
                      <a:pt x="30024" y="84059"/>
                    </a:cubicBezTo>
                    <a:close/>
                    <a:moveTo>
                      <a:pt x="30024" y="93980"/>
                    </a:moveTo>
                    <a:cubicBezTo>
                      <a:pt x="40409" y="93980"/>
                      <a:pt x="48340" y="89873"/>
                      <a:pt x="53816" y="81658"/>
                    </a:cubicBezTo>
                    <a:cubicBezTo>
                      <a:pt x="59293" y="73455"/>
                      <a:pt x="62032" y="61543"/>
                      <a:pt x="62032" y="45919"/>
                    </a:cubicBezTo>
                    <a:cubicBezTo>
                      <a:pt x="62032" y="30335"/>
                      <a:pt x="59293" y="18435"/>
                      <a:pt x="53816" y="10220"/>
                    </a:cubicBezTo>
                    <a:cubicBezTo>
                      <a:pt x="48340" y="2018"/>
                      <a:pt x="40409" y="-2083"/>
                      <a:pt x="30024" y="-2083"/>
                    </a:cubicBezTo>
                    <a:cubicBezTo>
                      <a:pt x="19652" y="-2083"/>
                      <a:pt x="11728" y="2018"/>
                      <a:pt x="6251" y="10220"/>
                    </a:cubicBezTo>
                    <a:cubicBezTo>
                      <a:pt x="774" y="18435"/>
                      <a:pt x="-1964" y="30335"/>
                      <a:pt x="-1964" y="45919"/>
                    </a:cubicBezTo>
                    <a:cubicBezTo>
                      <a:pt x="-1964" y="61543"/>
                      <a:pt x="774" y="73455"/>
                      <a:pt x="6251" y="81658"/>
                    </a:cubicBezTo>
                    <a:cubicBezTo>
                      <a:pt x="11728" y="89873"/>
                      <a:pt x="19652" y="93980"/>
                      <a:pt x="30024" y="93980"/>
                    </a:cubicBezTo>
                    <a:close/>
                  </a:path>
                </a:pathLst>
              </a:custGeom>
              <a:grpFill/>
              <a:ln w="17" cap="flat">
                <a:no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37C76F60-FF2A-CAF8-2C7E-A00060E93061}"/>
                  </a:ext>
                </a:extLst>
              </p:cNvPr>
              <p:cNvSpPr/>
              <p:nvPr/>
            </p:nvSpPr>
            <p:spPr>
              <a:xfrm flipV="1">
                <a:off x="5037780" y="6231562"/>
                <a:ext cx="13096" cy="15755"/>
              </a:xfrm>
              <a:custGeom>
                <a:avLst/>
                <a:gdLst>
                  <a:gd name="connsiteX0" fmla="*/ -939 w 13096"/>
                  <a:gd name="connsiteY0" fmla="*/ 15608 h 15755"/>
                  <a:gd name="connsiteX1" fmla="*/ 12158 w 13096"/>
                  <a:gd name="connsiteY1" fmla="*/ 15608 h 15755"/>
                  <a:gd name="connsiteX2" fmla="*/ 12158 w 13096"/>
                  <a:gd name="connsiteY2" fmla="*/ -148 h 15755"/>
                  <a:gd name="connsiteX3" fmla="*/ -939 w 13096"/>
                  <a:gd name="connsiteY3" fmla="*/ -148 h 15755"/>
                  <a:gd name="connsiteX4" fmla="*/ -939 w 13096"/>
                  <a:gd name="connsiteY4" fmla="*/ 1560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608"/>
                    </a:moveTo>
                    <a:lnTo>
                      <a:pt x="12158" y="15608"/>
                    </a:lnTo>
                    <a:lnTo>
                      <a:pt x="12158" y="-148"/>
                    </a:lnTo>
                    <a:lnTo>
                      <a:pt x="-939" y="-148"/>
                    </a:lnTo>
                    <a:lnTo>
                      <a:pt x="-939" y="15608"/>
                    </a:lnTo>
                    <a:close/>
                  </a:path>
                </a:pathLst>
              </a:custGeom>
              <a:grpFill/>
              <a:ln w="17" cap="flat">
                <a:no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15BE09CB-BA5D-DDD2-8B32-ADE8E5166341}"/>
                  </a:ext>
                </a:extLst>
              </p:cNvPr>
              <p:cNvSpPr/>
              <p:nvPr/>
            </p:nvSpPr>
            <p:spPr>
              <a:xfrm flipV="1">
                <a:off x="5072950" y="6153061"/>
                <a:ext cx="63995" cy="96063"/>
              </a:xfrm>
              <a:custGeom>
                <a:avLst/>
                <a:gdLst>
                  <a:gd name="connsiteX0" fmla="*/ 30033 w 63995"/>
                  <a:gd name="connsiteY0" fmla="*/ 84059 h 96063"/>
                  <a:gd name="connsiteX1" fmla="*/ 15488 w 63995"/>
                  <a:gd name="connsiteY1" fmla="*/ 74534 h 96063"/>
                  <a:gd name="connsiteX2" fmla="*/ 10626 w 63995"/>
                  <a:gd name="connsiteY2" fmla="*/ 45919 h 96063"/>
                  <a:gd name="connsiteX3" fmla="*/ 15488 w 63995"/>
                  <a:gd name="connsiteY3" fmla="*/ 17364 h 96063"/>
                  <a:gd name="connsiteX4" fmla="*/ 30033 w 63995"/>
                  <a:gd name="connsiteY4" fmla="*/ 7839 h 96063"/>
                  <a:gd name="connsiteX5" fmla="*/ 44638 w 63995"/>
                  <a:gd name="connsiteY5" fmla="*/ 17364 h 96063"/>
                  <a:gd name="connsiteX6" fmla="*/ 49520 w 63995"/>
                  <a:gd name="connsiteY6" fmla="*/ 45919 h 96063"/>
                  <a:gd name="connsiteX7" fmla="*/ 44638 w 63995"/>
                  <a:gd name="connsiteY7" fmla="*/ 74534 h 96063"/>
                  <a:gd name="connsiteX8" fmla="*/ 30033 w 63995"/>
                  <a:gd name="connsiteY8" fmla="*/ 84059 h 96063"/>
                  <a:gd name="connsiteX9" fmla="*/ 30033 w 63995"/>
                  <a:gd name="connsiteY9" fmla="*/ 93980 h 96063"/>
                  <a:gd name="connsiteX10" fmla="*/ 53826 w 63995"/>
                  <a:gd name="connsiteY10" fmla="*/ 81658 h 96063"/>
                  <a:gd name="connsiteX11" fmla="*/ 62041 w 63995"/>
                  <a:gd name="connsiteY11" fmla="*/ 45919 h 96063"/>
                  <a:gd name="connsiteX12" fmla="*/ 53826 w 63995"/>
                  <a:gd name="connsiteY12" fmla="*/ 10220 h 96063"/>
                  <a:gd name="connsiteX13" fmla="*/ 30033 w 63995"/>
                  <a:gd name="connsiteY13" fmla="*/ -2083 h 96063"/>
                  <a:gd name="connsiteX14" fmla="*/ 6261 w 63995"/>
                  <a:gd name="connsiteY14" fmla="*/ 10220 h 96063"/>
                  <a:gd name="connsiteX15" fmla="*/ -1955 w 63995"/>
                  <a:gd name="connsiteY15" fmla="*/ 45919 h 96063"/>
                  <a:gd name="connsiteX16" fmla="*/ 6261 w 63995"/>
                  <a:gd name="connsiteY16" fmla="*/ 81658 h 96063"/>
                  <a:gd name="connsiteX17" fmla="*/ 30033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33" y="84059"/>
                    </a:moveTo>
                    <a:cubicBezTo>
                      <a:pt x="23591" y="84059"/>
                      <a:pt x="18742" y="80884"/>
                      <a:pt x="15488" y="74534"/>
                    </a:cubicBezTo>
                    <a:cubicBezTo>
                      <a:pt x="12247" y="68197"/>
                      <a:pt x="10626" y="58659"/>
                      <a:pt x="10626" y="45919"/>
                    </a:cubicBezTo>
                    <a:cubicBezTo>
                      <a:pt x="10626" y="33232"/>
                      <a:pt x="12247" y="23714"/>
                      <a:pt x="15488" y="17364"/>
                    </a:cubicBezTo>
                    <a:cubicBezTo>
                      <a:pt x="18742" y="11014"/>
                      <a:pt x="23591" y="7839"/>
                      <a:pt x="30033" y="7839"/>
                    </a:cubicBezTo>
                    <a:cubicBezTo>
                      <a:pt x="36529" y="7839"/>
                      <a:pt x="41397" y="11014"/>
                      <a:pt x="44638" y="17364"/>
                    </a:cubicBezTo>
                    <a:cubicBezTo>
                      <a:pt x="47893" y="23714"/>
                      <a:pt x="49520" y="33232"/>
                      <a:pt x="49520" y="45919"/>
                    </a:cubicBezTo>
                    <a:cubicBezTo>
                      <a:pt x="49520" y="58659"/>
                      <a:pt x="47893" y="68197"/>
                      <a:pt x="44638" y="74534"/>
                    </a:cubicBezTo>
                    <a:cubicBezTo>
                      <a:pt x="41397" y="80884"/>
                      <a:pt x="36529" y="84059"/>
                      <a:pt x="30033" y="84059"/>
                    </a:cubicBezTo>
                    <a:close/>
                    <a:moveTo>
                      <a:pt x="30033" y="93980"/>
                    </a:moveTo>
                    <a:cubicBezTo>
                      <a:pt x="40418" y="93980"/>
                      <a:pt x="48349" y="89873"/>
                      <a:pt x="53826" y="81658"/>
                    </a:cubicBezTo>
                    <a:cubicBezTo>
                      <a:pt x="59303" y="73455"/>
                      <a:pt x="62041" y="61543"/>
                      <a:pt x="62041" y="45919"/>
                    </a:cubicBezTo>
                    <a:cubicBezTo>
                      <a:pt x="62041" y="30335"/>
                      <a:pt x="59303" y="18435"/>
                      <a:pt x="53826" y="10220"/>
                    </a:cubicBezTo>
                    <a:cubicBezTo>
                      <a:pt x="48349" y="2018"/>
                      <a:pt x="40418" y="-2083"/>
                      <a:pt x="30033" y="-2083"/>
                    </a:cubicBezTo>
                    <a:cubicBezTo>
                      <a:pt x="19662" y="-2083"/>
                      <a:pt x="11737" y="2018"/>
                      <a:pt x="6261" y="10220"/>
                    </a:cubicBezTo>
                    <a:cubicBezTo>
                      <a:pt x="784" y="18435"/>
                      <a:pt x="-1955" y="30335"/>
                      <a:pt x="-1955" y="45919"/>
                    </a:cubicBezTo>
                    <a:cubicBezTo>
                      <a:pt x="-1955" y="61543"/>
                      <a:pt x="784" y="73455"/>
                      <a:pt x="6261" y="81658"/>
                    </a:cubicBezTo>
                    <a:cubicBezTo>
                      <a:pt x="11737" y="89873"/>
                      <a:pt x="19662" y="93980"/>
                      <a:pt x="30033" y="93980"/>
                    </a:cubicBezTo>
                    <a:close/>
                  </a:path>
                </a:pathLst>
              </a:custGeom>
              <a:grpFill/>
              <a:ln w="17" cap="flat">
                <a:noFill/>
                <a:prstDash val="solid"/>
                <a:round/>
              </a:ln>
            </p:spPr>
            <p:txBody>
              <a:bodyPr rtlCol="0" anchor="ctr"/>
              <a:lstStyle/>
              <a:p>
                <a:endParaRPr lang="en-US"/>
              </a:p>
            </p:txBody>
          </p:sp>
        </p:grpSp>
      </p:grpSp>
      <p:grpSp>
        <p:nvGrpSpPr>
          <p:cNvPr id="484" name="Graphic 3">
            <a:extLst>
              <a:ext uri="{FF2B5EF4-FFF2-40B4-BE49-F238E27FC236}">
                <a16:creationId xmlns:a16="http://schemas.microsoft.com/office/drawing/2014/main" id="{0AF5A8AF-0FBA-EA36-C104-72ED710618DB}"/>
              </a:ext>
            </a:extLst>
          </p:cNvPr>
          <p:cNvGrpSpPr/>
          <p:nvPr/>
        </p:nvGrpSpPr>
        <p:grpSpPr>
          <a:xfrm>
            <a:off x="6674750" y="5392889"/>
            <a:ext cx="324340" cy="100278"/>
            <a:chOff x="4951780" y="5750890"/>
            <a:chExt cx="324340" cy="100278"/>
          </a:xfrm>
          <a:solidFill>
            <a:schemeClr val="tx1"/>
          </a:solidFill>
        </p:grpSpPr>
        <p:sp>
          <p:nvSpPr>
            <p:cNvPr id="485" name="Freeform: Shape 484">
              <a:extLst>
                <a:ext uri="{FF2B5EF4-FFF2-40B4-BE49-F238E27FC236}">
                  <a16:creationId xmlns:a16="http://schemas.microsoft.com/office/drawing/2014/main" id="{E3E76203-B4FF-E40B-8702-2350CCADABCF}"/>
                </a:ext>
              </a:extLst>
            </p:cNvPr>
            <p:cNvSpPr/>
            <p:nvPr/>
          </p:nvSpPr>
          <p:spPr>
            <a:xfrm>
              <a:off x="5189824" y="5796900"/>
              <a:ext cx="44449" cy="12699"/>
            </a:xfrm>
            <a:custGeom>
              <a:avLst/>
              <a:gdLst>
                <a:gd name="connsiteX0" fmla="*/ 44540 w 44449"/>
                <a:gd name="connsiteY0" fmla="*/ 215 h 12699"/>
                <a:gd name="connsiteX1" fmla="*/ 90 w 44449"/>
                <a:gd name="connsiteY1" fmla="*/ 215 h 12699"/>
              </a:gdLst>
              <a:ahLst/>
              <a:cxnLst>
                <a:cxn ang="0">
                  <a:pos x="connsiteX0" y="connsiteY0"/>
                </a:cxn>
                <a:cxn ang="0">
                  <a:pos x="connsiteX1" y="connsiteY1"/>
                </a:cxn>
              </a:cxnLst>
              <a:rect l="l" t="t" r="r" b="b"/>
              <a:pathLst>
                <a:path w="44449" h="12699">
                  <a:moveTo>
                    <a:pt x="44540" y="215"/>
                  </a:moveTo>
                  <a:lnTo>
                    <a:pt x="90" y="215"/>
                  </a:lnTo>
                </a:path>
              </a:pathLst>
            </a:custGeom>
            <a:grpFill/>
            <a:ln w="8848" cap="flat">
              <a:solidFill>
                <a:srgbClr val="000000"/>
              </a:solidFill>
              <a:prstDash val="solid"/>
              <a:round/>
            </a:ln>
          </p:spPr>
          <p:txBody>
            <a:bodyPr rtlCol="0" anchor="ctr"/>
            <a:lstStyle/>
            <a:p>
              <a:endParaRPr lang="en-US"/>
            </a:p>
          </p:txBody>
        </p:sp>
        <p:grpSp>
          <p:nvGrpSpPr>
            <p:cNvPr id="486" name="Graphic 3">
              <a:extLst>
                <a:ext uri="{FF2B5EF4-FFF2-40B4-BE49-F238E27FC236}">
                  <a16:creationId xmlns:a16="http://schemas.microsoft.com/office/drawing/2014/main" id="{A2C3BC68-6D9E-44E8-0CBD-8B87B170930D}"/>
                </a:ext>
              </a:extLst>
            </p:cNvPr>
            <p:cNvGrpSpPr/>
            <p:nvPr/>
          </p:nvGrpSpPr>
          <p:grpSpPr>
            <a:xfrm>
              <a:off x="4951780" y="5750890"/>
              <a:ext cx="208813" cy="100278"/>
              <a:chOff x="4951780" y="5750890"/>
              <a:chExt cx="208813" cy="100278"/>
            </a:xfrm>
            <a:grpFill/>
          </p:grpSpPr>
          <p:sp>
            <p:nvSpPr>
              <p:cNvPr id="487" name="Freeform: Shape 486">
                <a:extLst>
                  <a:ext uri="{FF2B5EF4-FFF2-40B4-BE49-F238E27FC236}">
                    <a16:creationId xmlns:a16="http://schemas.microsoft.com/office/drawing/2014/main" id="{133FA14E-3A60-7ED2-64A3-983C2015E137}"/>
                  </a:ext>
                </a:extLst>
              </p:cNvPr>
              <p:cNvSpPr/>
              <p:nvPr/>
            </p:nvSpPr>
            <p:spPr>
              <a:xfrm flipV="1">
                <a:off x="4951780" y="5750890"/>
                <a:ext cx="63995" cy="96063"/>
              </a:xfrm>
              <a:custGeom>
                <a:avLst/>
                <a:gdLst>
                  <a:gd name="connsiteX0" fmla="*/ 30024 w 63995"/>
                  <a:gd name="connsiteY0" fmla="*/ 84027 h 96063"/>
                  <a:gd name="connsiteX1" fmla="*/ 15478 w 63995"/>
                  <a:gd name="connsiteY1" fmla="*/ 74502 h 96063"/>
                  <a:gd name="connsiteX2" fmla="*/ 10617 w 63995"/>
                  <a:gd name="connsiteY2" fmla="*/ 45887 h 96063"/>
                  <a:gd name="connsiteX3" fmla="*/ 15478 w 63995"/>
                  <a:gd name="connsiteY3" fmla="*/ 17332 h 96063"/>
                  <a:gd name="connsiteX4" fmla="*/ 30024 w 63995"/>
                  <a:gd name="connsiteY4" fmla="*/ 7807 h 96063"/>
                  <a:gd name="connsiteX5" fmla="*/ 44629 w 63995"/>
                  <a:gd name="connsiteY5" fmla="*/ 17332 h 96063"/>
                  <a:gd name="connsiteX6" fmla="*/ 49510 w 63995"/>
                  <a:gd name="connsiteY6" fmla="*/ 45887 h 96063"/>
                  <a:gd name="connsiteX7" fmla="*/ 44629 w 63995"/>
                  <a:gd name="connsiteY7" fmla="*/ 74502 h 96063"/>
                  <a:gd name="connsiteX8" fmla="*/ 30024 w 63995"/>
                  <a:gd name="connsiteY8" fmla="*/ 84027 h 96063"/>
                  <a:gd name="connsiteX9" fmla="*/ 30024 w 63995"/>
                  <a:gd name="connsiteY9" fmla="*/ 93949 h 96063"/>
                  <a:gd name="connsiteX10" fmla="*/ 53816 w 63995"/>
                  <a:gd name="connsiteY10" fmla="*/ 81626 h 96063"/>
                  <a:gd name="connsiteX11" fmla="*/ 62032 w 63995"/>
                  <a:gd name="connsiteY11" fmla="*/ 45887 h 96063"/>
                  <a:gd name="connsiteX12" fmla="*/ 53816 w 63995"/>
                  <a:gd name="connsiteY12" fmla="*/ 10188 h 96063"/>
                  <a:gd name="connsiteX13" fmla="*/ 30024 w 63995"/>
                  <a:gd name="connsiteY13" fmla="*/ -2115 h 96063"/>
                  <a:gd name="connsiteX14" fmla="*/ 6251 w 63995"/>
                  <a:gd name="connsiteY14" fmla="*/ 10188 h 96063"/>
                  <a:gd name="connsiteX15" fmla="*/ -1964 w 63995"/>
                  <a:gd name="connsiteY15" fmla="*/ 45887 h 96063"/>
                  <a:gd name="connsiteX16" fmla="*/ 6251 w 63995"/>
                  <a:gd name="connsiteY16" fmla="*/ 81626 h 96063"/>
                  <a:gd name="connsiteX17" fmla="*/ 30024 w 63995"/>
                  <a:gd name="connsiteY17" fmla="*/ 93949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27"/>
                    </a:moveTo>
                    <a:cubicBezTo>
                      <a:pt x="23581" y="84027"/>
                      <a:pt x="18733" y="80852"/>
                      <a:pt x="15478" y="74502"/>
                    </a:cubicBezTo>
                    <a:cubicBezTo>
                      <a:pt x="12237" y="68165"/>
                      <a:pt x="10617" y="58627"/>
                      <a:pt x="10617" y="45887"/>
                    </a:cubicBezTo>
                    <a:cubicBezTo>
                      <a:pt x="10617" y="33201"/>
                      <a:pt x="12237" y="23682"/>
                      <a:pt x="15478" y="17332"/>
                    </a:cubicBezTo>
                    <a:cubicBezTo>
                      <a:pt x="18733" y="10982"/>
                      <a:pt x="23581" y="7807"/>
                      <a:pt x="30024" y="7807"/>
                    </a:cubicBezTo>
                    <a:cubicBezTo>
                      <a:pt x="36519" y="7807"/>
                      <a:pt x="41388" y="10982"/>
                      <a:pt x="44629" y="17332"/>
                    </a:cubicBezTo>
                    <a:cubicBezTo>
                      <a:pt x="47883" y="23682"/>
                      <a:pt x="49510" y="33201"/>
                      <a:pt x="49510" y="45887"/>
                    </a:cubicBezTo>
                    <a:cubicBezTo>
                      <a:pt x="49510" y="58627"/>
                      <a:pt x="47883" y="68165"/>
                      <a:pt x="44629" y="74502"/>
                    </a:cubicBezTo>
                    <a:cubicBezTo>
                      <a:pt x="41388" y="80852"/>
                      <a:pt x="36519" y="84027"/>
                      <a:pt x="30024" y="84027"/>
                    </a:cubicBezTo>
                    <a:close/>
                    <a:moveTo>
                      <a:pt x="30024" y="93949"/>
                    </a:moveTo>
                    <a:cubicBezTo>
                      <a:pt x="40409" y="93949"/>
                      <a:pt x="48340" y="89841"/>
                      <a:pt x="53816" y="81626"/>
                    </a:cubicBezTo>
                    <a:cubicBezTo>
                      <a:pt x="59293" y="73424"/>
                      <a:pt x="62032" y="61511"/>
                      <a:pt x="62032" y="45887"/>
                    </a:cubicBezTo>
                    <a:cubicBezTo>
                      <a:pt x="62032" y="30303"/>
                      <a:pt x="59293" y="18404"/>
                      <a:pt x="53816" y="10188"/>
                    </a:cubicBezTo>
                    <a:cubicBezTo>
                      <a:pt x="48340" y="1986"/>
                      <a:pt x="40409" y="-2115"/>
                      <a:pt x="30024" y="-2115"/>
                    </a:cubicBezTo>
                    <a:cubicBezTo>
                      <a:pt x="19652" y="-2115"/>
                      <a:pt x="11728" y="1986"/>
                      <a:pt x="6251" y="10188"/>
                    </a:cubicBezTo>
                    <a:cubicBezTo>
                      <a:pt x="774" y="18404"/>
                      <a:pt x="-1964" y="30303"/>
                      <a:pt x="-1964" y="45887"/>
                    </a:cubicBezTo>
                    <a:cubicBezTo>
                      <a:pt x="-1964" y="61511"/>
                      <a:pt x="774" y="73424"/>
                      <a:pt x="6251" y="81626"/>
                    </a:cubicBezTo>
                    <a:cubicBezTo>
                      <a:pt x="11728" y="89841"/>
                      <a:pt x="19652" y="93949"/>
                      <a:pt x="30024" y="93949"/>
                    </a:cubicBezTo>
                    <a:close/>
                  </a:path>
                </a:pathLst>
              </a:custGeom>
              <a:grpFill/>
              <a:ln w="17" cap="flat">
                <a:no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9ACA2D6E-DFD3-E716-15C4-FFED8CD826F3}"/>
                  </a:ext>
                </a:extLst>
              </p:cNvPr>
              <p:cNvSpPr/>
              <p:nvPr/>
            </p:nvSpPr>
            <p:spPr>
              <a:xfrm flipV="1">
                <a:off x="5037780" y="5829392"/>
                <a:ext cx="13096" cy="15755"/>
              </a:xfrm>
              <a:custGeom>
                <a:avLst/>
                <a:gdLst>
                  <a:gd name="connsiteX0" fmla="*/ -939 w 13096"/>
                  <a:gd name="connsiteY0" fmla="*/ 15577 h 15755"/>
                  <a:gd name="connsiteX1" fmla="*/ 12158 w 13096"/>
                  <a:gd name="connsiteY1" fmla="*/ 15577 h 15755"/>
                  <a:gd name="connsiteX2" fmla="*/ 12158 w 13096"/>
                  <a:gd name="connsiteY2" fmla="*/ -179 h 15755"/>
                  <a:gd name="connsiteX3" fmla="*/ -939 w 13096"/>
                  <a:gd name="connsiteY3" fmla="*/ -179 h 15755"/>
                  <a:gd name="connsiteX4" fmla="*/ -939 w 13096"/>
                  <a:gd name="connsiteY4" fmla="*/ 15577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77"/>
                    </a:moveTo>
                    <a:lnTo>
                      <a:pt x="12158" y="15577"/>
                    </a:lnTo>
                    <a:lnTo>
                      <a:pt x="12158" y="-179"/>
                    </a:lnTo>
                    <a:lnTo>
                      <a:pt x="-939" y="-179"/>
                    </a:lnTo>
                    <a:lnTo>
                      <a:pt x="-939" y="15577"/>
                    </a:lnTo>
                    <a:close/>
                  </a:path>
                </a:pathLst>
              </a:custGeom>
              <a:grpFill/>
              <a:ln w="17" cap="flat">
                <a:no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9DF9A0C4-BF99-B36B-F1E0-D1CDBE7FA50F}"/>
                  </a:ext>
                </a:extLst>
              </p:cNvPr>
              <p:cNvSpPr/>
              <p:nvPr/>
            </p:nvSpPr>
            <p:spPr>
              <a:xfrm flipV="1">
                <a:off x="5078526" y="5752557"/>
                <a:ext cx="55125" cy="92590"/>
              </a:xfrm>
              <a:custGeom>
                <a:avLst/>
                <a:gdLst>
                  <a:gd name="connsiteX0" fmla="*/ -206 w 55125"/>
                  <a:gd name="connsiteY0" fmla="*/ 8419 h 92590"/>
                  <a:gd name="connsiteX1" fmla="*/ 20253 w 55125"/>
                  <a:gd name="connsiteY1" fmla="*/ 8419 h 92590"/>
                  <a:gd name="connsiteX2" fmla="*/ 20253 w 55125"/>
                  <a:gd name="connsiteY2" fmla="*/ 79063 h 92590"/>
                  <a:gd name="connsiteX3" fmla="*/ -2012 w 55125"/>
                  <a:gd name="connsiteY3" fmla="*/ 74598 h 92590"/>
                  <a:gd name="connsiteX4" fmla="*/ -2012 w 55125"/>
                  <a:gd name="connsiteY4" fmla="*/ 86008 h 92590"/>
                  <a:gd name="connsiteX5" fmla="*/ 20133 w 55125"/>
                  <a:gd name="connsiteY5" fmla="*/ 90473 h 92590"/>
                  <a:gd name="connsiteX6" fmla="*/ 32655 w 55125"/>
                  <a:gd name="connsiteY6" fmla="*/ 90473 h 92590"/>
                  <a:gd name="connsiteX7" fmla="*/ 32655 w 55125"/>
                  <a:gd name="connsiteY7" fmla="*/ 8419 h 92590"/>
                  <a:gd name="connsiteX8" fmla="*/ 53114 w 55125"/>
                  <a:gd name="connsiteY8" fmla="*/ 8419 h 92590"/>
                  <a:gd name="connsiteX9" fmla="*/ 53114 w 55125"/>
                  <a:gd name="connsiteY9" fmla="*/ -2118 h 92590"/>
                  <a:gd name="connsiteX10" fmla="*/ -206 w 55125"/>
                  <a:gd name="connsiteY10" fmla="*/ -2118 h 92590"/>
                  <a:gd name="connsiteX11" fmla="*/ -206 w 55125"/>
                  <a:gd name="connsiteY11" fmla="*/ 8419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6" y="8419"/>
                    </a:moveTo>
                    <a:lnTo>
                      <a:pt x="20253" y="8419"/>
                    </a:lnTo>
                    <a:lnTo>
                      <a:pt x="20253" y="79063"/>
                    </a:lnTo>
                    <a:lnTo>
                      <a:pt x="-2012" y="74598"/>
                    </a:lnTo>
                    <a:lnTo>
                      <a:pt x="-2012" y="86008"/>
                    </a:lnTo>
                    <a:lnTo>
                      <a:pt x="20133" y="90473"/>
                    </a:lnTo>
                    <a:lnTo>
                      <a:pt x="32655" y="90473"/>
                    </a:lnTo>
                    <a:lnTo>
                      <a:pt x="32655" y="8419"/>
                    </a:lnTo>
                    <a:lnTo>
                      <a:pt x="53114" y="8419"/>
                    </a:lnTo>
                    <a:lnTo>
                      <a:pt x="53114" y="-2118"/>
                    </a:lnTo>
                    <a:lnTo>
                      <a:pt x="-206" y="-2118"/>
                    </a:lnTo>
                    <a:lnTo>
                      <a:pt x="-206" y="8419"/>
                    </a:lnTo>
                    <a:close/>
                  </a:path>
                </a:pathLst>
              </a:custGeom>
              <a:grpFill/>
              <a:ln w="17" cap="flat">
                <a:noFill/>
                <a:prstDash val="solid"/>
                <a:round/>
              </a:ln>
            </p:spPr>
            <p:txBody>
              <a:bodyPr rtlCol="0" anchor="ctr"/>
              <a:lstStyle/>
              <a:p>
                <a:endParaRPr lang="en-US"/>
              </a:p>
            </p:txBody>
          </p:sp>
        </p:grpSp>
      </p:grpSp>
      <p:grpSp>
        <p:nvGrpSpPr>
          <p:cNvPr id="490" name="Graphic 3">
            <a:extLst>
              <a:ext uri="{FF2B5EF4-FFF2-40B4-BE49-F238E27FC236}">
                <a16:creationId xmlns:a16="http://schemas.microsoft.com/office/drawing/2014/main" id="{30230A02-4793-AE2C-7090-B6BA8E180BB5}"/>
              </a:ext>
            </a:extLst>
          </p:cNvPr>
          <p:cNvGrpSpPr/>
          <p:nvPr/>
        </p:nvGrpSpPr>
        <p:grpSpPr>
          <a:xfrm>
            <a:off x="6674750" y="4990718"/>
            <a:ext cx="324340" cy="100278"/>
            <a:chOff x="4951780" y="5348719"/>
            <a:chExt cx="324340" cy="100278"/>
          </a:xfrm>
          <a:solidFill>
            <a:schemeClr val="tx1"/>
          </a:solidFill>
        </p:grpSpPr>
        <p:sp>
          <p:nvSpPr>
            <p:cNvPr id="491" name="Freeform: Shape 490">
              <a:extLst>
                <a:ext uri="{FF2B5EF4-FFF2-40B4-BE49-F238E27FC236}">
                  <a16:creationId xmlns:a16="http://schemas.microsoft.com/office/drawing/2014/main" id="{D3D548BE-04A3-C3AE-4D28-11CA572751E1}"/>
                </a:ext>
              </a:extLst>
            </p:cNvPr>
            <p:cNvSpPr/>
            <p:nvPr/>
          </p:nvSpPr>
          <p:spPr>
            <a:xfrm>
              <a:off x="5189824" y="5394717"/>
              <a:ext cx="44449" cy="12699"/>
            </a:xfrm>
            <a:custGeom>
              <a:avLst/>
              <a:gdLst>
                <a:gd name="connsiteX0" fmla="*/ 44540 w 44449"/>
                <a:gd name="connsiteY0" fmla="*/ 183 h 12699"/>
                <a:gd name="connsiteX1" fmla="*/ 90 w 44449"/>
                <a:gd name="connsiteY1" fmla="*/ 183 h 12699"/>
              </a:gdLst>
              <a:ahLst/>
              <a:cxnLst>
                <a:cxn ang="0">
                  <a:pos x="connsiteX0" y="connsiteY0"/>
                </a:cxn>
                <a:cxn ang="0">
                  <a:pos x="connsiteX1" y="connsiteY1"/>
                </a:cxn>
              </a:cxnLst>
              <a:rect l="l" t="t" r="r" b="b"/>
              <a:pathLst>
                <a:path w="44449" h="12699">
                  <a:moveTo>
                    <a:pt x="44540" y="183"/>
                  </a:moveTo>
                  <a:lnTo>
                    <a:pt x="90" y="183"/>
                  </a:lnTo>
                </a:path>
              </a:pathLst>
            </a:custGeom>
            <a:grpFill/>
            <a:ln w="8848" cap="flat">
              <a:solidFill>
                <a:srgbClr val="000000"/>
              </a:solidFill>
              <a:prstDash val="solid"/>
              <a:round/>
            </a:ln>
          </p:spPr>
          <p:txBody>
            <a:bodyPr rtlCol="0" anchor="ctr"/>
            <a:lstStyle/>
            <a:p>
              <a:endParaRPr lang="en-US"/>
            </a:p>
          </p:txBody>
        </p:sp>
        <p:grpSp>
          <p:nvGrpSpPr>
            <p:cNvPr id="492" name="Graphic 3">
              <a:extLst>
                <a:ext uri="{FF2B5EF4-FFF2-40B4-BE49-F238E27FC236}">
                  <a16:creationId xmlns:a16="http://schemas.microsoft.com/office/drawing/2014/main" id="{048EF698-FDA1-7FE0-5101-C466CDAA89F7}"/>
                </a:ext>
              </a:extLst>
            </p:cNvPr>
            <p:cNvGrpSpPr/>
            <p:nvPr/>
          </p:nvGrpSpPr>
          <p:grpSpPr>
            <a:xfrm>
              <a:off x="4951780" y="5348719"/>
              <a:ext cx="207674" cy="100278"/>
              <a:chOff x="4951780" y="5348719"/>
              <a:chExt cx="207674" cy="100278"/>
            </a:xfrm>
            <a:grpFill/>
          </p:grpSpPr>
          <p:sp>
            <p:nvSpPr>
              <p:cNvPr id="493" name="Freeform: Shape 492">
                <a:extLst>
                  <a:ext uri="{FF2B5EF4-FFF2-40B4-BE49-F238E27FC236}">
                    <a16:creationId xmlns:a16="http://schemas.microsoft.com/office/drawing/2014/main" id="{543CD9A7-F96B-FB54-F819-DB9CCF5E1FCD}"/>
                  </a:ext>
                </a:extLst>
              </p:cNvPr>
              <p:cNvSpPr/>
              <p:nvPr/>
            </p:nvSpPr>
            <p:spPr>
              <a:xfrm flipV="1">
                <a:off x="4951780" y="5348719"/>
                <a:ext cx="63995" cy="96063"/>
              </a:xfrm>
              <a:custGeom>
                <a:avLst/>
                <a:gdLst>
                  <a:gd name="connsiteX0" fmla="*/ 30024 w 63995"/>
                  <a:gd name="connsiteY0" fmla="*/ 83995 h 96063"/>
                  <a:gd name="connsiteX1" fmla="*/ 15478 w 63995"/>
                  <a:gd name="connsiteY1" fmla="*/ 74470 h 96063"/>
                  <a:gd name="connsiteX2" fmla="*/ 10617 w 63995"/>
                  <a:gd name="connsiteY2" fmla="*/ 45856 h 96063"/>
                  <a:gd name="connsiteX3" fmla="*/ 15478 w 63995"/>
                  <a:gd name="connsiteY3" fmla="*/ 17300 h 96063"/>
                  <a:gd name="connsiteX4" fmla="*/ 30024 w 63995"/>
                  <a:gd name="connsiteY4" fmla="*/ 7775 h 96063"/>
                  <a:gd name="connsiteX5" fmla="*/ 44629 w 63995"/>
                  <a:gd name="connsiteY5" fmla="*/ 17300 h 96063"/>
                  <a:gd name="connsiteX6" fmla="*/ 49510 w 63995"/>
                  <a:gd name="connsiteY6" fmla="*/ 45856 h 96063"/>
                  <a:gd name="connsiteX7" fmla="*/ 44629 w 63995"/>
                  <a:gd name="connsiteY7" fmla="*/ 74470 h 96063"/>
                  <a:gd name="connsiteX8" fmla="*/ 30024 w 63995"/>
                  <a:gd name="connsiteY8" fmla="*/ 83995 h 96063"/>
                  <a:gd name="connsiteX9" fmla="*/ 30024 w 63995"/>
                  <a:gd name="connsiteY9" fmla="*/ 93917 h 96063"/>
                  <a:gd name="connsiteX10" fmla="*/ 53816 w 63995"/>
                  <a:gd name="connsiteY10" fmla="*/ 81594 h 96063"/>
                  <a:gd name="connsiteX11" fmla="*/ 62032 w 63995"/>
                  <a:gd name="connsiteY11" fmla="*/ 45856 h 96063"/>
                  <a:gd name="connsiteX12" fmla="*/ 53816 w 63995"/>
                  <a:gd name="connsiteY12" fmla="*/ 10157 h 96063"/>
                  <a:gd name="connsiteX13" fmla="*/ 30024 w 63995"/>
                  <a:gd name="connsiteY13" fmla="*/ -2146 h 96063"/>
                  <a:gd name="connsiteX14" fmla="*/ 6251 w 63995"/>
                  <a:gd name="connsiteY14" fmla="*/ 10157 h 96063"/>
                  <a:gd name="connsiteX15" fmla="*/ -1964 w 63995"/>
                  <a:gd name="connsiteY15" fmla="*/ 45856 h 96063"/>
                  <a:gd name="connsiteX16" fmla="*/ 6251 w 63995"/>
                  <a:gd name="connsiteY16" fmla="*/ 81594 h 96063"/>
                  <a:gd name="connsiteX17" fmla="*/ 30024 w 63995"/>
                  <a:gd name="connsiteY17" fmla="*/ 93917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95"/>
                    </a:moveTo>
                    <a:cubicBezTo>
                      <a:pt x="23581" y="83995"/>
                      <a:pt x="18733" y="80820"/>
                      <a:pt x="15478" y="74470"/>
                    </a:cubicBezTo>
                    <a:cubicBezTo>
                      <a:pt x="12237" y="68134"/>
                      <a:pt x="10617" y="58595"/>
                      <a:pt x="10617" y="45856"/>
                    </a:cubicBezTo>
                    <a:cubicBezTo>
                      <a:pt x="10617" y="33169"/>
                      <a:pt x="12237" y="23650"/>
                      <a:pt x="15478" y="17300"/>
                    </a:cubicBezTo>
                    <a:cubicBezTo>
                      <a:pt x="18733" y="10950"/>
                      <a:pt x="23581" y="7775"/>
                      <a:pt x="30024" y="7775"/>
                    </a:cubicBezTo>
                    <a:cubicBezTo>
                      <a:pt x="36519" y="7775"/>
                      <a:pt x="41388" y="10950"/>
                      <a:pt x="44629" y="17300"/>
                    </a:cubicBezTo>
                    <a:cubicBezTo>
                      <a:pt x="47883" y="23650"/>
                      <a:pt x="49510" y="33169"/>
                      <a:pt x="49510" y="45856"/>
                    </a:cubicBezTo>
                    <a:cubicBezTo>
                      <a:pt x="49510" y="58595"/>
                      <a:pt x="47883" y="68134"/>
                      <a:pt x="44629" y="74470"/>
                    </a:cubicBezTo>
                    <a:cubicBezTo>
                      <a:pt x="41388" y="80820"/>
                      <a:pt x="36519" y="83995"/>
                      <a:pt x="30024" y="83995"/>
                    </a:cubicBezTo>
                    <a:close/>
                    <a:moveTo>
                      <a:pt x="30024" y="93917"/>
                    </a:moveTo>
                    <a:cubicBezTo>
                      <a:pt x="40409" y="93917"/>
                      <a:pt x="48340" y="89809"/>
                      <a:pt x="53816" y="81594"/>
                    </a:cubicBezTo>
                    <a:cubicBezTo>
                      <a:pt x="59293" y="73392"/>
                      <a:pt x="62032" y="61479"/>
                      <a:pt x="62032" y="45856"/>
                    </a:cubicBezTo>
                    <a:cubicBezTo>
                      <a:pt x="62032" y="30272"/>
                      <a:pt x="59293" y="18372"/>
                      <a:pt x="53816" y="10157"/>
                    </a:cubicBezTo>
                    <a:cubicBezTo>
                      <a:pt x="48340" y="1955"/>
                      <a:pt x="40409" y="-2146"/>
                      <a:pt x="30024" y="-2146"/>
                    </a:cubicBezTo>
                    <a:cubicBezTo>
                      <a:pt x="19652" y="-2146"/>
                      <a:pt x="11728" y="1955"/>
                      <a:pt x="6251" y="10157"/>
                    </a:cubicBezTo>
                    <a:cubicBezTo>
                      <a:pt x="774" y="18372"/>
                      <a:pt x="-1964" y="30272"/>
                      <a:pt x="-1964" y="45856"/>
                    </a:cubicBezTo>
                    <a:cubicBezTo>
                      <a:pt x="-1964" y="61479"/>
                      <a:pt x="774" y="73392"/>
                      <a:pt x="6251" y="81594"/>
                    </a:cubicBezTo>
                    <a:cubicBezTo>
                      <a:pt x="11728" y="89809"/>
                      <a:pt x="19652" y="93917"/>
                      <a:pt x="30024" y="93917"/>
                    </a:cubicBezTo>
                    <a:close/>
                  </a:path>
                </a:pathLst>
              </a:custGeom>
              <a:grpFill/>
              <a:ln w="17" cap="flat">
                <a:noFill/>
                <a:prstDash val="solid"/>
                <a:round/>
              </a:ln>
            </p:spPr>
            <p:txBody>
              <a:bodyPr rtlCol="0" anchor="ctr"/>
              <a:lstStyle/>
              <a:p>
                <a:endParaRPr lang="en-US"/>
              </a:p>
            </p:txBody>
          </p:sp>
          <p:sp>
            <p:nvSpPr>
              <p:cNvPr id="494" name="Freeform: Shape 493">
                <a:extLst>
                  <a:ext uri="{FF2B5EF4-FFF2-40B4-BE49-F238E27FC236}">
                    <a16:creationId xmlns:a16="http://schemas.microsoft.com/office/drawing/2014/main" id="{C84779B5-1745-DF96-4E55-1A5C18CF96D2}"/>
                  </a:ext>
                </a:extLst>
              </p:cNvPr>
              <p:cNvSpPr/>
              <p:nvPr/>
            </p:nvSpPr>
            <p:spPr>
              <a:xfrm flipV="1">
                <a:off x="5037780" y="5427221"/>
                <a:ext cx="13096" cy="15755"/>
              </a:xfrm>
              <a:custGeom>
                <a:avLst/>
                <a:gdLst>
                  <a:gd name="connsiteX0" fmla="*/ -939 w 13096"/>
                  <a:gd name="connsiteY0" fmla="*/ 15545 h 15755"/>
                  <a:gd name="connsiteX1" fmla="*/ 12158 w 13096"/>
                  <a:gd name="connsiteY1" fmla="*/ 15545 h 15755"/>
                  <a:gd name="connsiteX2" fmla="*/ 12158 w 13096"/>
                  <a:gd name="connsiteY2" fmla="*/ -211 h 15755"/>
                  <a:gd name="connsiteX3" fmla="*/ -939 w 13096"/>
                  <a:gd name="connsiteY3" fmla="*/ -211 h 15755"/>
                  <a:gd name="connsiteX4" fmla="*/ -939 w 13096"/>
                  <a:gd name="connsiteY4" fmla="*/ 15545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45"/>
                    </a:moveTo>
                    <a:lnTo>
                      <a:pt x="12158" y="15545"/>
                    </a:lnTo>
                    <a:lnTo>
                      <a:pt x="12158" y="-211"/>
                    </a:lnTo>
                    <a:lnTo>
                      <a:pt x="-939" y="-211"/>
                    </a:lnTo>
                    <a:lnTo>
                      <a:pt x="-939" y="15545"/>
                    </a:lnTo>
                    <a:close/>
                  </a:path>
                </a:pathLst>
              </a:custGeom>
              <a:grpFill/>
              <a:ln w="17" cap="flat">
                <a:no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346EA85E-1A5B-CD3A-2AAA-330BB433729C}"/>
                  </a:ext>
                </a:extLst>
              </p:cNvPr>
              <p:cNvSpPr/>
              <p:nvPr/>
            </p:nvSpPr>
            <p:spPr>
              <a:xfrm flipV="1">
                <a:off x="5073883" y="5348719"/>
                <a:ext cx="58777" cy="94257"/>
              </a:xfrm>
              <a:custGeom>
                <a:avLst/>
                <a:gdLst>
                  <a:gd name="connsiteX0" fmla="*/ 13191 w 58777"/>
                  <a:gd name="connsiteY0" fmla="*/ 8345 h 94257"/>
                  <a:gd name="connsiteX1" fmla="*/ 56907 w 58777"/>
                  <a:gd name="connsiteY1" fmla="*/ 8345 h 94257"/>
                  <a:gd name="connsiteX2" fmla="*/ 56907 w 58777"/>
                  <a:gd name="connsiteY2" fmla="*/ -2192 h 94257"/>
                  <a:gd name="connsiteX3" fmla="*/ -1870 w 58777"/>
                  <a:gd name="connsiteY3" fmla="*/ -2192 h 94257"/>
                  <a:gd name="connsiteX4" fmla="*/ -1870 w 58777"/>
                  <a:gd name="connsiteY4" fmla="*/ 8345 h 94257"/>
                  <a:gd name="connsiteX5" fmla="*/ 17557 w 58777"/>
                  <a:gd name="connsiteY5" fmla="*/ 28149 h 94257"/>
                  <a:gd name="connsiteX6" fmla="*/ 33035 w 58777"/>
                  <a:gd name="connsiteY6" fmla="*/ 44203 h 94257"/>
                  <a:gd name="connsiteX7" fmla="*/ 41429 w 58777"/>
                  <a:gd name="connsiteY7" fmla="*/ 55633 h 94257"/>
                  <a:gd name="connsiteX8" fmla="*/ 43830 w 58777"/>
                  <a:gd name="connsiteY8" fmla="*/ 64840 h 94257"/>
                  <a:gd name="connsiteX9" fmla="*/ 38651 w 58777"/>
                  <a:gd name="connsiteY9" fmla="*/ 76865 h 94257"/>
                  <a:gd name="connsiteX10" fmla="*/ 25157 w 58777"/>
                  <a:gd name="connsiteY10" fmla="*/ 81529 h 94257"/>
                  <a:gd name="connsiteX11" fmla="*/ 12715 w 58777"/>
                  <a:gd name="connsiteY11" fmla="*/ 79485 h 94257"/>
                  <a:gd name="connsiteX12" fmla="*/ -1255 w 58777"/>
                  <a:gd name="connsiteY12" fmla="*/ 73274 h 94257"/>
                  <a:gd name="connsiteX13" fmla="*/ -1255 w 58777"/>
                  <a:gd name="connsiteY13" fmla="*/ 85934 h 94257"/>
                  <a:gd name="connsiteX14" fmla="*/ 12874 w 58777"/>
                  <a:gd name="connsiteY14" fmla="*/ 90518 h 94257"/>
                  <a:gd name="connsiteX15" fmla="*/ 24919 w 58777"/>
                  <a:gd name="connsiteY15" fmla="*/ 92066 h 94257"/>
                  <a:gd name="connsiteX16" fmla="*/ 47858 w 58777"/>
                  <a:gd name="connsiteY16" fmla="*/ 84863 h 94257"/>
                  <a:gd name="connsiteX17" fmla="*/ 56411 w 58777"/>
                  <a:gd name="connsiteY17" fmla="*/ 65654 h 94257"/>
                  <a:gd name="connsiteX18" fmla="*/ 54268 w 58777"/>
                  <a:gd name="connsiteY18" fmla="*/ 54819 h 94257"/>
                  <a:gd name="connsiteX19" fmla="*/ 46489 w 58777"/>
                  <a:gd name="connsiteY19" fmla="*/ 42774 h 94257"/>
                  <a:gd name="connsiteX20" fmla="*/ 36626 w 58777"/>
                  <a:gd name="connsiteY20" fmla="*/ 32376 h 94257"/>
                  <a:gd name="connsiteX21" fmla="*/ 13191 w 58777"/>
                  <a:gd name="connsiteY21" fmla="*/ 8345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191" y="8345"/>
                    </a:moveTo>
                    <a:lnTo>
                      <a:pt x="56907" y="8345"/>
                    </a:lnTo>
                    <a:lnTo>
                      <a:pt x="56907" y="-2192"/>
                    </a:lnTo>
                    <a:lnTo>
                      <a:pt x="-1870" y="-2192"/>
                    </a:lnTo>
                    <a:lnTo>
                      <a:pt x="-1870" y="8345"/>
                    </a:lnTo>
                    <a:cubicBezTo>
                      <a:pt x="2879" y="13266"/>
                      <a:pt x="9355" y="19868"/>
                      <a:pt x="17557" y="28149"/>
                    </a:cubicBezTo>
                    <a:cubicBezTo>
                      <a:pt x="25772" y="36444"/>
                      <a:pt x="30931" y="41795"/>
                      <a:pt x="33035" y="44203"/>
                    </a:cubicBezTo>
                    <a:cubicBezTo>
                      <a:pt x="37043" y="48701"/>
                      <a:pt x="39841" y="52511"/>
                      <a:pt x="41429" y="55633"/>
                    </a:cubicBezTo>
                    <a:cubicBezTo>
                      <a:pt x="43029" y="58755"/>
                      <a:pt x="43830" y="61824"/>
                      <a:pt x="43830" y="64840"/>
                    </a:cubicBezTo>
                    <a:cubicBezTo>
                      <a:pt x="43830" y="69761"/>
                      <a:pt x="42103" y="73770"/>
                      <a:pt x="38651" y="76865"/>
                    </a:cubicBezTo>
                    <a:cubicBezTo>
                      <a:pt x="35198" y="79974"/>
                      <a:pt x="30700" y="81529"/>
                      <a:pt x="25157" y="81529"/>
                    </a:cubicBezTo>
                    <a:cubicBezTo>
                      <a:pt x="21228" y="81529"/>
                      <a:pt x="17080" y="80848"/>
                      <a:pt x="12715" y="79485"/>
                    </a:cubicBezTo>
                    <a:cubicBezTo>
                      <a:pt x="8362" y="78122"/>
                      <a:pt x="3706" y="76052"/>
                      <a:pt x="-1255" y="73274"/>
                    </a:cubicBezTo>
                    <a:lnTo>
                      <a:pt x="-1255" y="85934"/>
                    </a:lnTo>
                    <a:cubicBezTo>
                      <a:pt x="3785" y="87958"/>
                      <a:pt x="8495" y="89486"/>
                      <a:pt x="12874" y="90518"/>
                    </a:cubicBezTo>
                    <a:cubicBezTo>
                      <a:pt x="17266" y="91550"/>
                      <a:pt x="21281" y="92066"/>
                      <a:pt x="24919" y="92066"/>
                    </a:cubicBezTo>
                    <a:cubicBezTo>
                      <a:pt x="34510" y="92066"/>
                      <a:pt x="42156" y="89665"/>
                      <a:pt x="47858" y="84863"/>
                    </a:cubicBezTo>
                    <a:cubicBezTo>
                      <a:pt x="53560" y="80074"/>
                      <a:pt x="56411" y="73671"/>
                      <a:pt x="56411" y="65654"/>
                    </a:cubicBezTo>
                    <a:cubicBezTo>
                      <a:pt x="56411" y="61844"/>
                      <a:pt x="55696" y="58232"/>
                      <a:pt x="54268" y="54819"/>
                    </a:cubicBezTo>
                    <a:cubicBezTo>
                      <a:pt x="52852" y="51419"/>
                      <a:pt x="50259" y="47404"/>
                      <a:pt x="46489" y="42774"/>
                    </a:cubicBezTo>
                    <a:cubicBezTo>
                      <a:pt x="45457" y="41570"/>
                      <a:pt x="42169" y="38104"/>
                      <a:pt x="36626" y="32376"/>
                    </a:cubicBezTo>
                    <a:cubicBezTo>
                      <a:pt x="31097" y="26648"/>
                      <a:pt x="23285" y="18637"/>
                      <a:pt x="13191" y="8345"/>
                    </a:cubicBezTo>
                    <a:close/>
                  </a:path>
                </a:pathLst>
              </a:custGeom>
              <a:grpFill/>
              <a:ln w="17" cap="flat">
                <a:noFill/>
                <a:prstDash val="solid"/>
                <a:round/>
              </a:ln>
            </p:spPr>
            <p:txBody>
              <a:bodyPr rtlCol="0" anchor="ctr"/>
              <a:lstStyle/>
              <a:p>
                <a:endParaRPr lang="en-US"/>
              </a:p>
            </p:txBody>
          </p:sp>
        </p:grpSp>
      </p:grpSp>
      <p:grpSp>
        <p:nvGrpSpPr>
          <p:cNvPr id="496" name="Graphic 3">
            <a:extLst>
              <a:ext uri="{FF2B5EF4-FFF2-40B4-BE49-F238E27FC236}">
                <a16:creationId xmlns:a16="http://schemas.microsoft.com/office/drawing/2014/main" id="{156F69E7-07FC-621A-3182-C3C7E71892F6}"/>
              </a:ext>
            </a:extLst>
          </p:cNvPr>
          <p:cNvGrpSpPr/>
          <p:nvPr/>
        </p:nvGrpSpPr>
        <p:grpSpPr>
          <a:xfrm>
            <a:off x="6674750" y="4588534"/>
            <a:ext cx="324340" cy="100278"/>
            <a:chOff x="4951780" y="4946535"/>
            <a:chExt cx="324340" cy="100278"/>
          </a:xfrm>
          <a:solidFill>
            <a:schemeClr val="tx1"/>
          </a:solidFill>
        </p:grpSpPr>
        <p:sp>
          <p:nvSpPr>
            <p:cNvPr id="497" name="Freeform: Shape 496">
              <a:extLst>
                <a:ext uri="{FF2B5EF4-FFF2-40B4-BE49-F238E27FC236}">
                  <a16:creationId xmlns:a16="http://schemas.microsoft.com/office/drawing/2014/main" id="{C1E978D5-D3DF-10CD-0E8C-A3B78100E6BF}"/>
                </a:ext>
              </a:extLst>
            </p:cNvPr>
            <p:cNvSpPr/>
            <p:nvPr/>
          </p:nvSpPr>
          <p:spPr>
            <a:xfrm>
              <a:off x="5189824" y="4992546"/>
              <a:ext cx="44449" cy="12699"/>
            </a:xfrm>
            <a:custGeom>
              <a:avLst/>
              <a:gdLst>
                <a:gd name="connsiteX0" fmla="*/ 44540 w 44449"/>
                <a:gd name="connsiteY0" fmla="*/ 151 h 12699"/>
                <a:gd name="connsiteX1" fmla="*/ 90 w 44449"/>
                <a:gd name="connsiteY1" fmla="*/ 151 h 12699"/>
              </a:gdLst>
              <a:ahLst/>
              <a:cxnLst>
                <a:cxn ang="0">
                  <a:pos x="connsiteX0" y="connsiteY0"/>
                </a:cxn>
                <a:cxn ang="0">
                  <a:pos x="connsiteX1" y="connsiteY1"/>
                </a:cxn>
              </a:cxnLst>
              <a:rect l="l" t="t" r="r" b="b"/>
              <a:pathLst>
                <a:path w="44449" h="12699">
                  <a:moveTo>
                    <a:pt x="44540" y="151"/>
                  </a:moveTo>
                  <a:lnTo>
                    <a:pt x="90" y="151"/>
                  </a:lnTo>
                </a:path>
              </a:pathLst>
            </a:custGeom>
            <a:grpFill/>
            <a:ln w="8848" cap="flat">
              <a:solidFill>
                <a:srgbClr val="000000"/>
              </a:solidFill>
              <a:prstDash val="solid"/>
              <a:round/>
            </a:ln>
          </p:spPr>
          <p:txBody>
            <a:bodyPr rtlCol="0" anchor="ctr"/>
            <a:lstStyle/>
            <a:p>
              <a:endParaRPr lang="en-US"/>
            </a:p>
          </p:txBody>
        </p:sp>
        <p:grpSp>
          <p:nvGrpSpPr>
            <p:cNvPr id="498" name="Graphic 3">
              <a:extLst>
                <a:ext uri="{FF2B5EF4-FFF2-40B4-BE49-F238E27FC236}">
                  <a16:creationId xmlns:a16="http://schemas.microsoft.com/office/drawing/2014/main" id="{BA394BB3-8CDC-BE57-CF1D-8AB007D0B15A}"/>
                </a:ext>
              </a:extLst>
            </p:cNvPr>
            <p:cNvGrpSpPr/>
            <p:nvPr/>
          </p:nvGrpSpPr>
          <p:grpSpPr>
            <a:xfrm>
              <a:off x="4951780" y="4946535"/>
              <a:ext cx="210590" cy="100278"/>
              <a:chOff x="4951780" y="4946535"/>
              <a:chExt cx="210590" cy="100278"/>
            </a:xfrm>
            <a:grpFill/>
          </p:grpSpPr>
          <p:sp>
            <p:nvSpPr>
              <p:cNvPr id="499" name="Freeform: Shape 498">
                <a:extLst>
                  <a:ext uri="{FF2B5EF4-FFF2-40B4-BE49-F238E27FC236}">
                    <a16:creationId xmlns:a16="http://schemas.microsoft.com/office/drawing/2014/main" id="{86133E47-711C-B894-3A93-2C5AB0724AD0}"/>
                  </a:ext>
                </a:extLst>
              </p:cNvPr>
              <p:cNvSpPr/>
              <p:nvPr/>
            </p:nvSpPr>
            <p:spPr>
              <a:xfrm flipV="1">
                <a:off x="4951780" y="4946535"/>
                <a:ext cx="63995" cy="96063"/>
              </a:xfrm>
              <a:custGeom>
                <a:avLst/>
                <a:gdLst>
                  <a:gd name="connsiteX0" fmla="*/ 30024 w 63995"/>
                  <a:gd name="connsiteY0" fmla="*/ 83964 h 96063"/>
                  <a:gd name="connsiteX1" fmla="*/ 15478 w 63995"/>
                  <a:gd name="connsiteY1" fmla="*/ 74439 h 96063"/>
                  <a:gd name="connsiteX2" fmla="*/ 10617 w 63995"/>
                  <a:gd name="connsiteY2" fmla="*/ 45824 h 96063"/>
                  <a:gd name="connsiteX3" fmla="*/ 15478 w 63995"/>
                  <a:gd name="connsiteY3" fmla="*/ 17269 h 96063"/>
                  <a:gd name="connsiteX4" fmla="*/ 30024 w 63995"/>
                  <a:gd name="connsiteY4" fmla="*/ 7744 h 96063"/>
                  <a:gd name="connsiteX5" fmla="*/ 44629 w 63995"/>
                  <a:gd name="connsiteY5" fmla="*/ 17269 h 96063"/>
                  <a:gd name="connsiteX6" fmla="*/ 49510 w 63995"/>
                  <a:gd name="connsiteY6" fmla="*/ 45824 h 96063"/>
                  <a:gd name="connsiteX7" fmla="*/ 44629 w 63995"/>
                  <a:gd name="connsiteY7" fmla="*/ 74439 h 96063"/>
                  <a:gd name="connsiteX8" fmla="*/ 30024 w 63995"/>
                  <a:gd name="connsiteY8" fmla="*/ 83964 h 96063"/>
                  <a:gd name="connsiteX9" fmla="*/ 30024 w 63995"/>
                  <a:gd name="connsiteY9" fmla="*/ 93885 h 96063"/>
                  <a:gd name="connsiteX10" fmla="*/ 53816 w 63995"/>
                  <a:gd name="connsiteY10" fmla="*/ 81563 h 96063"/>
                  <a:gd name="connsiteX11" fmla="*/ 62032 w 63995"/>
                  <a:gd name="connsiteY11" fmla="*/ 45824 h 96063"/>
                  <a:gd name="connsiteX12" fmla="*/ 53816 w 63995"/>
                  <a:gd name="connsiteY12" fmla="*/ 10125 h 96063"/>
                  <a:gd name="connsiteX13" fmla="*/ 30024 w 63995"/>
                  <a:gd name="connsiteY13" fmla="*/ -2178 h 96063"/>
                  <a:gd name="connsiteX14" fmla="*/ 6251 w 63995"/>
                  <a:gd name="connsiteY14" fmla="*/ 10125 h 96063"/>
                  <a:gd name="connsiteX15" fmla="*/ -1964 w 63995"/>
                  <a:gd name="connsiteY15" fmla="*/ 45824 h 96063"/>
                  <a:gd name="connsiteX16" fmla="*/ 6251 w 63995"/>
                  <a:gd name="connsiteY16" fmla="*/ 81563 h 96063"/>
                  <a:gd name="connsiteX17" fmla="*/ 30024 w 63995"/>
                  <a:gd name="connsiteY17" fmla="*/ 9388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64"/>
                    </a:moveTo>
                    <a:cubicBezTo>
                      <a:pt x="23581" y="83964"/>
                      <a:pt x="18733" y="80789"/>
                      <a:pt x="15478" y="74439"/>
                    </a:cubicBezTo>
                    <a:cubicBezTo>
                      <a:pt x="12237" y="68102"/>
                      <a:pt x="10617" y="58564"/>
                      <a:pt x="10617" y="45824"/>
                    </a:cubicBezTo>
                    <a:cubicBezTo>
                      <a:pt x="10617" y="33137"/>
                      <a:pt x="12237" y="23619"/>
                      <a:pt x="15478" y="17269"/>
                    </a:cubicBezTo>
                    <a:cubicBezTo>
                      <a:pt x="18733" y="10919"/>
                      <a:pt x="23581" y="7744"/>
                      <a:pt x="30024" y="7744"/>
                    </a:cubicBezTo>
                    <a:cubicBezTo>
                      <a:pt x="36519" y="7744"/>
                      <a:pt x="41388" y="10919"/>
                      <a:pt x="44629" y="17269"/>
                    </a:cubicBezTo>
                    <a:cubicBezTo>
                      <a:pt x="47883" y="23619"/>
                      <a:pt x="49510" y="33137"/>
                      <a:pt x="49510" y="45824"/>
                    </a:cubicBezTo>
                    <a:cubicBezTo>
                      <a:pt x="49510" y="58564"/>
                      <a:pt x="47883" y="68102"/>
                      <a:pt x="44629" y="74439"/>
                    </a:cubicBezTo>
                    <a:cubicBezTo>
                      <a:pt x="41388" y="80789"/>
                      <a:pt x="36519" y="83964"/>
                      <a:pt x="30024" y="83964"/>
                    </a:cubicBezTo>
                    <a:close/>
                    <a:moveTo>
                      <a:pt x="30024" y="93885"/>
                    </a:moveTo>
                    <a:cubicBezTo>
                      <a:pt x="40409" y="93885"/>
                      <a:pt x="48340" y="89778"/>
                      <a:pt x="53816" y="81563"/>
                    </a:cubicBezTo>
                    <a:cubicBezTo>
                      <a:pt x="59293" y="73360"/>
                      <a:pt x="62032" y="61448"/>
                      <a:pt x="62032" y="45824"/>
                    </a:cubicBezTo>
                    <a:cubicBezTo>
                      <a:pt x="62032" y="30240"/>
                      <a:pt x="59293" y="18340"/>
                      <a:pt x="53816" y="10125"/>
                    </a:cubicBezTo>
                    <a:cubicBezTo>
                      <a:pt x="48340" y="1923"/>
                      <a:pt x="40409" y="-2178"/>
                      <a:pt x="30024" y="-2178"/>
                    </a:cubicBezTo>
                    <a:cubicBezTo>
                      <a:pt x="19652" y="-2178"/>
                      <a:pt x="11728" y="1923"/>
                      <a:pt x="6251" y="10125"/>
                    </a:cubicBezTo>
                    <a:cubicBezTo>
                      <a:pt x="774" y="18340"/>
                      <a:pt x="-1964" y="30240"/>
                      <a:pt x="-1964" y="45824"/>
                    </a:cubicBezTo>
                    <a:cubicBezTo>
                      <a:pt x="-1964" y="61448"/>
                      <a:pt x="774" y="73360"/>
                      <a:pt x="6251" y="81563"/>
                    </a:cubicBezTo>
                    <a:cubicBezTo>
                      <a:pt x="11728" y="89778"/>
                      <a:pt x="19652" y="93885"/>
                      <a:pt x="30024" y="93885"/>
                    </a:cubicBezTo>
                    <a:close/>
                  </a:path>
                </a:pathLst>
              </a:custGeom>
              <a:grpFill/>
              <a:ln w="17" cap="flat">
                <a:noFill/>
                <a:prstDash val="solid"/>
                <a:round/>
              </a:ln>
            </p:spPr>
            <p:txBody>
              <a:bodyPr rtlCol="0" anchor="ctr"/>
              <a:lstStyle/>
              <a:p>
                <a:endParaRPr lang="en-US"/>
              </a:p>
            </p:txBody>
          </p:sp>
          <p:sp>
            <p:nvSpPr>
              <p:cNvPr id="500" name="Freeform: Shape 499">
                <a:extLst>
                  <a:ext uri="{FF2B5EF4-FFF2-40B4-BE49-F238E27FC236}">
                    <a16:creationId xmlns:a16="http://schemas.microsoft.com/office/drawing/2014/main" id="{ECAEFC9C-EE91-A6FE-07BD-3B63442B6795}"/>
                  </a:ext>
                </a:extLst>
              </p:cNvPr>
              <p:cNvSpPr/>
              <p:nvPr/>
            </p:nvSpPr>
            <p:spPr>
              <a:xfrm flipV="1">
                <a:off x="5037780" y="5025037"/>
                <a:ext cx="13096" cy="15755"/>
              </a:xfrm>
              <a:custGeom>
                <a:avLst/>
                <a:gdLst>
                  <a:gd name="connsiteX0" fmla="*/ -939 w 13096"/>
                  <a:gd name="connsiteY0" fmla="*/ 15513 h 15755"/>
                  <a:gd name="connsiteX1" fmla="*/ 12158 w 13096"/>
                  <a:gd name="connsiteY1" fmla="*/ 15513 h 15755"/>
                  <a:gd name="connsiteX2" fmla="*/ 12158 w 13096"/>
                  <a:gd name="connsiteY2" fmla="*/ -243 h 15755"/>
                  <a:gd name="connsiteX3" fmla="*/ -939 w 13096"/>
                  <a:gd name="connsiteY3" fmla="*/ -243 h 15755"/>
                  <a:gd name="connsiteX4" fmla="*/ -939 w 13096"/>
                  <a:gd name="connsiteY4" fmla="*/ 15513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13"/>
                    </a:moveTo>
                    <a:lnTo>
                      <a:pt x="12158" y="15513"/>
                    </a:lnTo>
                    <a:lnTo>
                      <a:pt x="12158" y="-243"/>
                    </a:lnTo>
                    <a:lnTo>
                      <a:pt x="-939" y="-243"/>
                    </a:lnTo>
                    <a:lnTo>
                      <a:pt x="-939" y="15513"/>
                    </a:lnTo>
                    <a:close/>
                  </a:path>
                </a:pathLst>
              </a:custGeom>
              <a:grpFill/>
              <a:ln w="17" cap="flat">
                <a:noFill/>
                <a:prstDash val="solid"/>
                <a:round/>
              </a:ln>
            </p:spPr>
            <p:txBody>
              <a:bodyPr rtlCol="0" anchor="ctr"/>
              <a:lstStyle/>
              <a:p>
                <a:endParaRPr lang="en-US"/>
              </a:p>
            </p:txBody>
          </p:sp>
          <p:sp>
            <p:nvSpPr>
              <p:cNvPr id="501" name="Freeform: Shape 500">
                <a:extLst>
                  <a:ext uri="{FF2B5EF4-FFF2-40B4-BE49-F238E27FC236}">
                    <a16:creationId xmlns:a16="http://schemas.microsoft.com/office/drawing/2014/main" id="{368F18EA-EDF0-9682-5F92-ED0351D3DDC4}"/>
                  </a:ext>
                </a:extLst>
              </p:cNvPr>
              <p:cNvSpPr/>
              <p:nvPr/>
            </p:nvSpPr>
            <p:spPr>
              <a:xfrm flipV="1">
                <a:off x="5074260" y="4946535"/>
                <a:ext cx="60940" cy="96063"/>
              </a:xfrm>
              <a:custGeom>
                <a:avLst/>
                <a:gdLst>
                  <a:gd name="connsiteX0" fmla="*/ 39907 w 60940"/>
                  <a:gd name="connsiteY0" fmla="*/ 49555 h 96063"/>
                  <a:gd name="connsiteX1" fmla="*/ 53936 w 60940"/>
                  <a:gd name="connsiteY1" fmla="*/ 41538 h 96063"/>
                  <a:gd name="connsiteX2" fmla="*/ 58996 w 60940"/>
                  <a:gd name="connsiteY2" fmla="*/ 26536 h 96063"/>
                  <a:gd name="connsiteX3" fmla="*/ 49571 w 60940"/>
                  <a:gd name="connsiteY3" fmla="*/ 5323 h 96063"/>
                  <a:gd name="connsiteX4" fmla="*/ 22782 w 60940"/>
                  <a:gd name="connsiteY4" fmla="*/ -2178 h 96063"/>
                  <a:gd name="connsiteX5" fmla="*/ 10796 w 60940"/>
                  <a:gd name="connsiteY5" fmla="*/ -1027 h 96063"/>
                  <a:gd name="connsiteX6" fmla="*/ -1944 w 60940"/>
                  <a:gd name="connsiteY6" fmla="*/ 2426 h 96063"/>
                  <a:gd name="connsiteX7" fmla="*/ -1944 w 60940"/>
                  <a:gd name="connsiteY7" fmla="*/ 14510 h 96063"/>
                  <a:gd name="connsiteX8" fmla="*/ 9447 w 60940"/>
                  <a:gd name="connsiteY8" fmla="*/ 9927 h 96063"/>
                  <a:gd name="connsiteX9" fmla="*/ 22424 w 60940"/>
                  <a:gd name="connsiteY9" fmla="*/ 8379 h 96063"/>
                  <a:gd name="connsiteX10" fmla="*/ 40363 w 60940"/>
                  <a:gd name="connsiteY10" fmla="*/ 13022 h 96063"/>
                  <a:gd name="connsiteX11" fmla="*/ 46534 w 60940"/>
                  <a:gd name="connsiteY11" fmla="*/ 26536 h 96063"/>
                  <a:gd name="connsiteX12" fmla="*/ 40800 w 60940"/>
                  <a:gd name="connsiteY12" fmla="*/ 39335 h 96063"/>
                  <a:gd name="connsiteX13" fmla="*/ 24845 w 60940"/>
                  <a:gd name="connsiteY13" fmla="*/ 43959 h 96063"/>
                  <a:gd name="connsiteX14" fmla="*/ 14050 w 60940"/>
                  <a:gd name="connsiteY14" fmla="*/ 43959 h 96063"/>
                  <a:gd name="connsiteX15" fmla="*/ 14050 w 60940"/>
                  <a:gd name="connsiteY15" fmla="*/ 54258 h 96063"/>
                  <a:gd name="connsiteX16" fmla="*/ 25341 w 60940"/>
                  <a:gd name="connsiteY16" fmla="*/ 54258 h 96063"/>
                  <a:gd name="connsiteX17" fmla="*/ 39470 w 60940"/>
                  <a:gd name="connsiteY17" fmla="*/ 57948 h 96063"/>
                  <a:gd name="connsiteX18" fmla="*/ 44372 w 60940"/>
                  <a:gd name="connsiteY18" fmla="*/ 68585 h 96063"/>
                  <a:gd name="connsiteX19" fmla="*/ 39311 w 60940"/>
                  <a:gd name="connsiteY19" fmla="*/ 79519 h 96063"/>
                  <a:gd name="connsiteX20" fmla="*/ 24845 w 60940"/>
                  <a:gd name="connsiteY20" fmla="*/ 83348 h 96063"/>
                  <a:gd name="connsiteX21" fmla="*/ 13792 w 60940"/>
                  <a:gd name="connsiteY21" fmla="*/ 82217 h 96063"/>
                  <a:gd name="connsiteX22" fmla="*/ 834 w 60940"/>
                  <a:gd name="connsiteY22" fmla="*/ 78765 h 96063"/>
                  <a:gd name="connsiteX23" fmla="*/ 834 w 60940"/>
                  <a:gd name="connsiteY23" fmla="*/ 89917 h 96063"/>
                  <a:gd name="connsiteX24" fmla="*/ 14209 w 60940"/>
                  <a:gd name="connsiteY24" fmla="*/ 92893 h 96063"/>
                  <a:gd name="connsiteX25" fmla="*/ 25957 w 60940"/>
                  <a:gd name="connsiteY25" fmla="*/ 93885 h 96063"/>
                  <a:gd name="connsiteX26" fmla="*/ 48519 w 60940"/>
                  <a:gd name="connsiteY26" fmla="*/ 87397 h 96063"/>
                  <a:gd name="connsiteX27" fmla="*/ 56833 w 60940"/>
                  <a:gd name="connsiteY27" fmla="*/ 69894 h 96063"/>
                  <a:gd name="connsiteX28" fmla="*/ 52428 w 60940"/>
                  <a:gd name="connsiteY28" fmla="*/ 56897 h 96063"/>
                  <a:gd name="connsiteX29" fmla="*/ 39907 w 60940"/>
                  <a:gd name="connsiteY29" fmla="*/ 4955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40" h="96063">
                    <a:moveTo>
                      <a:pt x="39907" y="49555"/>
                    </a:moveTo>
                    <a:cubicBezTo>
                      <a:pt x="45899" y="48271"/>
                      <a:pt x="50576" y="45599"/>
                      <a:pt x="53936" y="41538"/>
                    </a:cubicBezTo>
                    <a:cubicBezTo>
                      <a:pt x="57310" y="37490"/>
                      <a:pt x="58996" y="32489"/>
                      <a:pt x="58996" y="26536"/>
                    </a:cubicBezTo>
                    <a:cubicBezTo>
                      <a:pt x="58996" y="17408"/>
                      <a:pt x="55854" y="10337"/>
                      <a:pt x="49571" y="5323"/>
                    </a:cubicBezTo>
                    <a:cubicBezTo>
                      <a:pt x="43287" y="322"/>
                      <a:pt x="34357" y="-2178"/>
                      <a:pt x="22782" y="-2178"/>
                    </a:cubicBezTo>
                    <a:cubicBezTo>
                      <a:pt x="18905" y="-2178"/>
                      <a:pt x="14910" y="-1794"/>
                      <a:pt x="10796" y="-1027"/>
                    </a:cubicBezTo>
                    <a:cubicBezTo>
                      <a:pt x="6682" y="-260"/>
                      <a:pt x="2435" y="891"/>
                      <a:pt x="-1944" y="2426"/>
                    </a:cubicBezTo>
                    <a:lnTo>
                      <a:pt x="-1944" y="14510"/>
                    </a:lnTo>
                    <a:cubicBezTo>
                      <a:pt x="1522" y="12486"/>
                      <a:pt x="5319" y="10958"/>
                      <a:pt x="9447" y="9927"/>
                    </a:cubicBezTo>
                    <a:cubicBezTo>
                      <a:pt x="13587" y="8895"/>
                      <a:pt x="17913" y="8379"/>
                      <a:pt x="22424" y="8379"/>
                    </a:cubicBezTo>
                    <a:cubicBezTo>
                      <a:pt x="30269" y="8379"/>
                      <a:pt x="36249" y="9927"/>
                      <a:pt x="40363" y="13022"/>
                    </a:cubicBezTo>
                    <a:cubicBezTo>
                      <a:pt x="44477" y="16118"/>
                      <a:pt x="46534" y="20622"/>
                      <a:pt x="46534" y="26536"/>
                    </a:cubicBezTo>
                    <a:cubicBezTo>
                      <a:pt x="46534" y="31999"/>
                      <a:pt x="44623" y="36266"/>
                      <a:pt x="40800" y="39335"/>
                    </a:cubicBezTo>
                    <a:cubicBezTo>
                      <a:pt x="36976" y="42417"/>
                      <a:pt x="31658" y="43959"/>
                      <a:pt x="24845" y="43959"/>
                    </a:cubicBezTo>
                    <a:lnTo>
                      <a:pt x="14050" y="43959"/>
                    </a:lnTo>
                    <a:lnTo>
                      <a:pt x="14050" y="54258"/>
                    </a:lnTo>
                    <a:lnTo>
                      <a:pt x="25341" y="54258"/>
                    </a:lnTo>
                    <a:cubicBezTo>
                      <a:pt x="31493" y="54258"/>
                      <a:pt x="36202" y="55488"/>
                      <a:pt x="39470" y="57948"/>
                    </a:cubicBezTo>
                    <a:cubicBezTo>
                      <a:pt x="42738" y="60409"/>
                      <a:pt x="44372" y="63955"/>
                      <a:pt x="44372" y="68585"/>
                    </a:cubicBezTo>
                    <a:cubicBezTo>
                      <a:pt x="44372" y="73334"/>
                      <a:pt x="42685" y="76979"/>
                      <a:pt x="39311" y="79519"/>
                    </a:cubicBezTo>
                    <a:cubicBezTo>
                      <a:pt x="35951" y="82072"/>
                      <a:pt x="31129" y="83348"/>
                      <a:pt x="24845" y="83348"/>
                    </a:cubicBezTo>
                    <a:cubicBezTo>
                      <a:pt x="21406" y="83348"/>
                      <a:pt x="17721" y="82971"/>
                      <a:pt x="13792" y="82217"/>
                    </a:cubicBezTo>
                    <a:cubicBezTo>
                      <a:pt x="9863" y="81477"/>
                      <a:pt x="5544" y="80326"/>
                      <a:pt x="834" y="78765"/>
                    </a:cubicBezTo>
                    <a:lnTo>
                      <a:pt x="834" y="89917"/>
                    </a:lnTo>
                    <a:cubicBezTo>
                      <a:pt x="5597" y="91240"/>
                      <a:pt x="10055" y="92232"/>
                      <a:pt x="14209" y="92893"/>
                    </a:cubicBezTo>
                    <a:cubicBezTo>
                      <a:pt x="18363" y="93555"/>
                      <a:pt x="22279" y="93885"/>
                      <a:pt x="25957" y="93885"/>
                    </a:cubicBezTo>
                    <a:cubicBezTo>
                      <a:pt x="35468" y="93885"/>
                      <a:pt x="42989" y="91723"/>
                      <a:pt x="48519" y="87397"/>
                    </a:cubicBezTo>
                    <a:cubicBezTo>
                      <a:pt x="54062" y="83084"/>
                      <a:pt x="56833" y="77250"/>
                      <a:pt x="56833" y="69894"/>
                    </a:cubicBezTo>
                    <a:cubicBezTo>
                      <a:pt x="56833" y="64761"/>
                      <a:pt x="55365" y="60429"/>
                      <a:pt x="52428" y="56897"/>
                    </a:cubicBezTo>
                    <a:cubicBezTo>
                      <a:pt x="49491" y="53365"/>
                      <a:pt x="45317" y="50917"/>
                      <a:pt x="39907" y="49555"/>
                    </a:cubicBezTo>
                    <a:close/>
                  </a:path>
                </a:pathLst>
              </a:custGeom>
              <a:grpFill/>
              <a:ln w="17" cap="flat">
                <a:noFill/>
                <a:prstDash val="solid"/>
                <a:round/>
              </a:ln>
            </p:spPr>
            <p:txBody>
              <a:bodyPr rtlCol="0" anchor="ctr"/>
              <a:lstStyle/>
              <a:p>
                <a:endParaRPr lang="en-US"/>
              </a:p>
            </p:txBody>
          </p:sp>
        </p:grpSp>
      </p:grpSp>
      <p:grpSp>
        <p:nvGrpSpPr>
          <p:cNvPr id="502" name="Graphic 3">
            <a:extLst>
              <a:ext uri="{FF2B5EF4-FFF2-40B4-BE49-F238E27FC236}">
                <a16:creationId xmlns:a16="http://schemas.microsoft.com/office/drawing/2014/main" id="{DFF501C2-AF84-A167-0C85-B4153F8449EF}"/>
              </a:ext>
            </a:extLst>
          </p:cNvPr>
          <p:cNvGrpSpPr/>
          <p:nvPr/>
        </p:nvGrpSpPr>
        <p:grpSpPr>
          <a:xfrm>
            <a:off x="6674750" y="4186363"/>
            <a:ext cx="324340" cy="100278"/>
            <a:chOff x="4951780" y="4544364"/>
            <a:chExt cx="324340" cy="100278"/>
          </a:xfrm>
          <a:solidFill>
            <a:schemeClr val="tx1"/>
          </a:solidFill>
        </p:grpSpPr>
        <p:sp>
          <p:nvSpPr>
            <p:cNvPr id="503" name="Freeform: Shape 502">
              <a:extLst>
                <a:ext uri="{FF2B5EF4-FFF2-40B4-BE49-F238E27FC236}">
                  <a16:creationId xmlns:a16="http://schemas.microsoft.com/office/drawing/2014/main" id="{F5B8C599-B4FF-979D-2F0B-531104A01776}"/>
                </a:ext>
              </a:extLst>
            </p:cNvPr>
            <p:cNvSpPr/>
            <p:nvPr/>
          </p:nvSpPr>
          <p:spPr>
            <a:xfrm>
              <a:off x="5189824" y="4590375"/>
              <a:ext cx="44449" cy="12699"/>
            </a:xfrm>
            <a:custGeom>
              <a:avLst/>
              <a:gdLst>
                <a:gd name="connsiteX0" fmla="*/ 44540 w 44449"/>
                <a:gd name="connsiteY0" fmla="*/ 120 h 12699"/>
                <a:gd name="connsiteX1" fmla="*/ 90 w 44449"/>
                <a:gd name="connsiteY1" fmla="*/ 120 h 12699"/>
              </a:gdLst>
              <a:ahLst/>
              <a:cxnLst>
                <a:cxn ang="0">
                  <a:pos x="connsiteX0" y="connsiteY0"/>
                </a:cxn>
                <a:cxn ang="0">
                  <a:pos x="connsiteX1" y="connsiteY1"/>
                </a:cxn>
              </a:cxnLst>
              <a:rect l="l" t="t" r="r" b="b"/>
              <a:pathLst>
                <a:path w="44449" h="12699">
                  <a:moveTo>
                    <a:pt x="44540" y="120"/>
                  </a:moveTo>
                  <a:lnTo>
                    <a:pt x="90" y="120"/>
                  </a:lnTo>
                </a:path>
              </a:pathLst>
            </a:custGeom>
            <a:grpFill/>
            <a:ln w="8848" cap="flat">
              <a:solidFill>
                <a:srgbClr val="000000"/>
              </a:solidFill>
              <a:prstDash val="solid"/>
              <a:round/>
            </a:ln>
          </p:spPr>
          <p:txBody>
            <a:bodyPr rtlCol="0" anchor="ctr"/>
            <a:lstStyle/>
            <a:p>
              <a:endParaRPr lang="en-US"/>
            </a:p>
          </p:txBody>
        </p:sp>
        <p:grpSp>
          <p:nvGrpSpPr>
            <p:cNvPr id="504" name="Graphic 3">
              <a:extLst>
                <a:ext uri="{FF2B5EF4-FFF2-40B4-BE49-F238E27FC236}">
                  <a16:creationId xmlns:a16="http://schemas.microsoft.com/office/drawing/2014/main" id="{BE88B129-6DAC-5821-F7A0-FBC064A099E1}"/>
                </a:ext>
              </a:extLst>
            </p:cNvPr>
            <p:cNvGrpSpPr/>
            <p:nvPr/>
          </p:nvGrpSpPr>
          <p:grpSpPr>
            <a:xfrm>
              <a:off x="4951780" y="4544364"/>
              <a:ext cx="214099" cy="100278"/>
              <a:chOff x="4951780" y="4544364"/>
              <a:chExt cx="214099" cy="100278"/>
            </a:xfrm>
            <a:grpFill/>
          </p:grpSpPr>
          <p:sp>
            <p:nvSpPr>
              <p:cNvPr id="505" name="Freeform: Shape 504">
                <a:extLst>
                  <a:ext uri="{FF2B5EF4-FFF2-40B4-BE49-F238E27FC236}">
                    <a16:creationId xmlns:a16="http://schemas.microsoft.com/office/drawing/2014/main" id="{28CC1AE7-586D-1220-8F47-5FD46F8C8666}"/>
                  </a:ext>
                </a:extLst>
              </p:cNvPr>
              <p:cNvSpPr/>
              <p:nvPr/>
            </p:nvSpPr>
            <p:spPr>
              <a:xfrm flipV="1">
                <a:off x="4951780" y="4544364"/>
                <a:ext cx="63995" cy="96063"/>
              </a:xfrm>
              <a:custGeom>
                <a:avLst/>
                <a:gdLst>
                  <a:gd name="connsiteX0" fmla="*/ 30024 w 63995"/>
                  <a:gd name="connsiteY0" fmla="*/ 83932 h 96063"/>
                  <a:gd name="connsiteX1" fmla="*/ 15478 w 63995"/>
                  <a:gd name="connsiteY1" fmla="*/ 74407 h 96063"/>
                  <a:gd name="connsiteX2" fmla="*/ 10617 w 63995"/>
                  <a:gd name="connsiteY2" fmla="*/ 45792 h 96063"/>
                  <a:gd name="connsiteX3" fmla="*/ 15478 w 63995"/>
                  <a:gd name="connsiteY3" fmla="*/ 17237 h 96063"/>
                  <a:gd name="connsiteX4" fmla="*/ 30024 w 63995"/>
                  <a:gd name="connsiteY4" fmla="*/ 7712 h 96063"/>
                  <a:gd name="connsiteX5" fmla="*/ 44629 w 63995"/>
                  <a:gd name="connsiteY5" fmla="*/ 17237 h 96063"/>
                  <a:gd name="connsiteX6" fmla="*/ 49510 w 63995"/>
                  <a:gd name="connsiteY6" fmla="*/ 45792 h 96063"/>
                  <a:gd name="connsiteX7" fmla="*/ 44629 w 63995"/>
                  <a:gd name="connsiteY7" fmla="*/ 74407 h 96063"/>
                  <a:gd name="connsiteX8" fmla="*/ 30024 w 63995"/>
                  <a:gd name="connsiteY8" fmla="*/ 83932 h 96063"/>
                  <a:gd name="connsiteX9" fmla="*/ 30024 w 63995"/>
                  <a:gd name="connsiteY9" fmla="*/ 93854 h 96063"/>
                  <a:gd name="connsiteX10" fmla="*/ 53816 w 63995"/>
                  <a:gd name="connsiteY10" fmla="*/ 81531 h 96063"/>
                  <a:gd name="connsiteX11" fmla="*/ 62032 w 63995"/>
                  <a:gd name="connsiteY11" fmla="*/ 45792 h 96063"/>
                  <a:gd name="connsiteX12" fmla="*/ 53816 w 63995"/>
                  <a:gd name="connsiteY12" fmla="*/ 10093 h 96063"/>
                  <a:gd name="connsiteX13" fmla="*/ 30024 w 63995"/>
                  <a:gd name="connsiteY13" fmla="*/ -2210 h 96063"/>
                  <a:gd name="connsiteX14" fmla="*/ 6251 w 63995"/>
                  <a:gd name="connsiteY14" fmla="*/ 10093 h 96063"/>
                  <a:gd name="connsiteX15" fmla="*/ -1964 w 63995"/>
                  <a:gd name="connsiteY15" fmla="*/ 45792 h 96063"/>
                  <a:gd name="connsiteX16" fmla="*/ 6251 w 63995"/>
                  <a:gd name="connsiteY16" fmla="*/ 81531 h 96063"/>
                  <a:gd name="connsiteX17" fmla="*/ 30024 w 63995"/>
                  <a:gd name="connsiteY17" fmla="*/ 93854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32"/>
                    </a:moveTo>
                    <a:cubicBezTo>
                      <a:pt x="23581" y="83932"/>
                      <a:pt x="18733" y="80757"/>
                      <a:pt x="15478" y="74407"/>
                    </a:cubicBezTo>
                    <a:cubicBezTo>
                      <a:pt x="12237" y="68070"/>
                      <a:pt x="10617" y="58532"/>
                      <a:pt x="10617" y="45792"/>
                    </a:cubicBezTo>
                    <a:cubicBezTo>
                      <a:pt x="10617" y="33106"/>
                      <a:pt x="12237" y="23587"/>
                      <a:pt x="15478" y="17237"/>
                    </a:cubicBezTo>
                    <a:cubicBezTo>
                      <a:pt x="18733" y="10887"/>
                      <a:pt x="23581" y="7712"/>
                      <a:pt x="30024" y="7712"/>
                    </a:cubicBezTo>
                    <a:cubicBezTo>
                      <a:pt x="36519" y="7712"/>
                      <a:pt x="41388" y="10887"/>
                      <a:pt x="44629" y="17237"/>
                    </a:cubicBezTo>
                    <a:cubicBezTo>
                      <a:pt x="47883" y="23587"/>
                      <a:pt x="49510" y="33106"/>
                      <a:pt x="49510" y="45792"/>
                    </a:cubicBezTo>
                    <a:cubicBezTo>
                      <a:pt x="49510" y="58532"/>
                      <a:pt x="47883" y="68070"/>
                      <a:pt x="44629" y="74407"/>
                    </a:cubicBezTo>
                    <a:cubicBezTo>
                      <a:pt x="41388" y="80757"/>
                      <a:pt x="36519" y="83932"/>
                      <a:pt x="30024" y="83932"/>
                    </a:cubicBezTo>
                    <a:close/>
                    <a:moveTo>
                      <a:pt x="30024" y="93854"/>
                    </a:moveTo>
                    <a:cubicBezTo>
                      <a:pt x="40409" y="93854"/>
                      <a:pt x="48340" y="89746"/>
                      <a:pt x="53816" y="81531"/>
                    </a:cubicBezTo>
                    <a:cubicBezTo>
                      <a:pt x="59293" y="73329"/>
                      <a:pt x="62032" y="61416"/>
                      <a:pt x="62032" y="45792"/>
                    </a:cubicBezTo>
                    <a:cubicBezTo>
                      <a:pt x="62032" y="30208"/>
                      <a:pt x="59293" y="18309"/>
                      <a:pt x="53816" y="10093"/>
                    </a:cubicBezTo>
                    <a:cubicBezTo>
                      <a:pt x="48340" y="1891"/>
                      <a:pt x="40409" y="-2210"/>
                      <a:pt x="30024" y="-2210"/>
                    </a:cubicBezTo>
                    <a:cubicBezTo>
                      <a:pt x="19652" y="-2210"/>
                      <a:pt x="11728" y="1891"/>
                      <a:pt x="6251" y="10093"/>
                    </a:cubicBezTo>
                    <a:cubicBezTo>
                      <a:pt x="774" y="18309"/>
                      <a:pt x="-1964" y="30208"/>
                      <a:pt x="-1964" y="45792"/>
                    </a:cubicBezTo>
                    <a:cubicBezTo>
                      <a:pt x="-1964" y="61416"/>
                      <a:pt x="774" y="73329"/>
                      <a:pt x="6251" y="81531"/>
                    </a:cubicBezTo>
                    <a:cubicBezTo>
                      <a:pt x="11728" y="89746"/>
                      <a:pt x="19652" y="93854"/>
                      <a:pt x="30024" y="93854"/>
                    </a:cubicBezTo>
                    <a:close/>
                  </a:path>
                </a:pathLst>
              </a:custGeom>
              <a:grpFill/>
              <a:ln w="17" cap="flat">
                <a:noFill/>
                <a:prstDash val="solid"/>
                <a:round/>
              </a:ln>
            </p:spPr>
            <p:txBody>
              <a:bodyPr rtlCol="0" anchor="ctr"/>
              <a:lstStyle/>
              <a:p>
                <a:endParaRPr lang="en-US"/>
              </a:p>
            </p:txBody>
          </p:sp>
          <p:sp>
            <p:nvSpPr>
              <p:cNvPr id="506" name="Freeform: Shape 505">
                <a:extLst>
                  <a:ext uri="{FF2B5EF4-FFF2-40B4-BE49-F238E27FC236}">
                    <a16:creationId xmlns:a16="http://schemas.microsoft.com/office/drawing/2014/main" id="{9943F73D-3114-9818-5C35-111E91FB5CB5}"/>
                  </a:ext>
                </a:extLst>
              </p:cNvPr>
              <p:cNvSpPr/>
              <p:nvPr/>
            </p:nvSpPr>
            <p:spPr>
              <a:xfrm flipV="1">
                <a:off x="5037780" y="4622866"/>
                <a:ext cx="13096" cy="15755"/>
              </a:xfrm>
              <a:custGeom>
                <a:avLst/>
                <a:gdLst>
                  <a:gd name="connsiteX0" fmla="*/ -939 w 13096"/>
                  <a:gd name="connsiteY0" fmla="*/ 15482 h 15755"/>
                  <a:gd name="connsiteX1" fmla="*/ 12158 w 13096"/>
                  <a:gd name="connsiteY1" fmla="*/ 15482 h 15755"/>
                  <a:gd name="connsiteX2" fmla="*/ 12158 w 13096"/>
                  <a:gd name="connsiteY2" fmla="*/ -274 h 15755"/>
                  <a:gd name="connsiteX3" fmla="*/ -939 w 13096"/>
                  <a:gd name="connsiteY3" fmla="*/ -274 h 15755"/>
                  <a:gd name="connsiteX4" fmla="*/ -939 w 13096"/>
                  <a:gd name="connsiteY4" fmla="*/ 15482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82"/>
                    </a:moveTo>
                    <a:lnTo>
                      <a:pt x="12158" y="15482"/>
                    </a:lnTo>
                    <a:lnTo>
                      <a:pt x="12158" y="-274"/>
                    </a:lnTo>
                    <a:lnTo>
                      <a:pt x="-939" y="-274"/>
                    </a:lnTo>
                    <a:lnTo>
                      <a:pt x="-939" y="15482"/>
                    </a:lnTo>
                    <a:close/>
                  </a:path>
                </a:pathLst>
              </a:custGeom>
              <a:grpFill/>
              <a:ln w="17" cap="flat">
                <a:noFill/>
                <a:prstDash val="solid"/>
                <a:round/>
              </a:ln>
            </p:spPr>
            <p:txBody>
              <a:bodyPr rtlCol="0" anchor="ctr"/>
              <a:lstStyle/>
              <a:p>
                <a:endParaRPr lang="en-US"/>
              </a:p>
            </p:txBody>
          </p:sp>
          <p:sp>
            <p:nvSpPr>
              <p:cNvPr id="507" name="Freeform: Shape 506">
                <a:extLst>
                  <a:ext uri="{FF2B5EF4-FFF2-40B4-BE49-F238E27FC236}">
                    <a16:creationId xmlns:a16="http://schemas.microsoft.com/office/drawing/2014/main" id="{3B138FF5-7A23-C28C-0DD3-C2F5448A5310}"/>
                  </a:ext>
                </a:extLst>
              </p:cNvPr>
              <p:cNvSpPr/>
              <p:nvPr/>
            </p:nvSpPr>
            <p:spPr>
              <a:xfrm flipV="1">
                <a:off x="5070787" y="4546031"/>
                <a:ext cx="67468" cy="92590"/>
              </a:xfrm>
              <a:custGeom>
                <a:avLst/>
                <a:gdLst>
                  <a:gd name="connsiteX0" fmla="*/ 39858 w 67468"/>
                  <a:gd name="connsiteY0" fmla="*/ 79464 h 92590"/>
                  <a:gd name="connsiteX1" fmla="*/ 8227 w 67468"/>
                  <a:gd name="connsiteY1" fmla="*/ 30033 h 92590"/>
                  <a:gd name="connsiteX2" fmla="*/ 39858 w 67468"/>
                  <a:gd name="connsiteY2" fmla="*/ 30033 h 92590"/>
                  <a:gd name="connsiteX3" fmla="*/ 39858 w 67468"/>
                  <a:gd name="connsiteY3" fmla="*/ 79464 h 92590"/>
                  <a:gd name="connsiteX4" fmla="*/ 36564 w 67468"/>
                  <a:gd name="connsiteY4" fmla="*/ 90378 h 92590"/>
                  <a:gd name="connsiteX5" fmla="*/ 52319 w 67468"/>
                  <a:gd name="connsiteY5" fmla="*/ 90378 h 92590"/>
                  <a:gd name="connsiteX6" fmla="*/ 52319 w 67468"/>
                  <a:gd name="connsiteY6" fmla="*/ 30033 h 92590"/>
                  <a:gd name="connsiteX7" fmla="*/ 65535 w 67468"/>
                  <a:gd name="connsiteY7" fmla="*/ 30033 h 92590"/>
                  <a:gd name="connsiteX8" fmla="*/ 65535 w 67468"/>
                  <a:gd name="connsiteY8" fmla="*/ 19615 h 92590"/>
                  <a:gd name="connsiteX9" fmla="*/ 52319 w 67468"/>
                  <a:gd name="connsiteY9" fmla="*/ 19615 h 92590"/>
                  <a:gd name="connsiteX10" fmla="*/ 52319 w 67468"/>
                  <a:gd name="connsiteY10" fmla="*/ -2213 h 92590"/>
                  <a:gd name="connsiteX11" fmla="*/ 39858 w 67468"/>
                  <a:gd name="connsiteY11" fmla="*/ -2213 h 92590"/>
                  <a:gd name="connsiteX12" fmla="*/ 39858 w 67468"/>
                  <a:gd name="connsiteY12" fmla="*/ 19615 h 92590"/>
                  <a:gd name="connsiteX13" fmla="*/ -1933 w 67468"/>
                  <a:gd name="connsiteY13" fmla="*/ 19615 h 92590"/>
                  <a:gd name="connsiteX14" fmla="*/ -1933 w 67468"/>
                  <a:gd name="connsiteY14" fmla="*/ 31700 h 92590"/>
                  <a:gd name="connsiteX15" fmla="*/ 36564 w 67468"/>
                  <a:gd name="connsiteY15" fmla="*/ 90378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68" h="92590">
                    <a:moveTo>
                      <a:pt x="39858" y="79464"/>
                    </a:moveTo>
                    <a:lnTo>
                      <a:pt x="8227" y="30033"/>
                    </a:lnTo>
                    <a:lnTo>
                      <a:pt x="39858" y="30033"/>
                    </a:lnTo>
                    <a:lnTo>
                      <a:pt x="39858" y="79464"/>
                    </a:lnTo>
                    <a:close/>
                    <a:moveTo>
                      <a:pt x="36564" y="90378"/>
                    </a:moveTo>
                    <a:lnTo>
                      <a:pt x="52319" y="90378"/>
                    </a:lnTo>
                    <a:lnTo>
                      <a:pt x="52319" y="30033"/>
                    </a:lnTo>
                    <a:lnTo>
                      <a:pt x="65535" y="30033"/>
                    </a:lnTo>
                    <a:lnTo>
                      <a:pt x="65535" y="19615"/>
                    </a:lnTo>
                    <a:lnTo>
                      <a:pt x="52319" y="19615"/>
                    </a:lnTo>
                    <a:lnTo>
                      <a:pt x="52319" y="-2213"/>
                    </a:lnTo>
                    <a:lnTo>
                      <a:pt x="39858" y="-2213"/>
                    </a:lnTo>
                    <a:lnTo>
                      <a:pt x="39858" y="19615"/>
                    </a:lnTo>
                    <a:lnTo>
                      <a:pt x="-1933" y="19615"/>
                    </a:lnTo>
                    <a:lnTo>
                      <a:pt x="-1933" y="31700"/>
                    </a:lnTo>
                    <a:lnTo>
                      <a:pt x="36564" y="90378"/>
                    </a:lnTo>
                    <a:close/>
                  </a:path>
                </a:pathLst>
              </a:custGeom>
              <a:grpFill/>
              <a:ln w="17" cap="flat">
                <a:noFill/>
                <a:prstDash val="solid"/>
                <a:round/>
              </a:ln>
            </p:spPr>
            <p:txBody>
              <a:bodyPr rtlCol="0" anchor="ctr"/>
              <a:lstStyle/>
              <a:p>
                <a:endParaRPr lang="en-US"/>
              </a:p>
            </p:txBody>
          </p:sp>
        </p:grpSp>
      </p:grpSp>
      <p:grpSp>
        <p:nvGrpSpPr>
          <p:cNvPr id="508" name="Graphic 3">
            <a:extLst>
              <a:ext uri="{FF2B5EF4-FFF2-40B4-BE49-F238E27FC236}">
                <a16:creationId xmlns:a16="http://schemas.microsoft.com/office/drawing/2014/main" id="{B4E70E1F-F4CA-2C19-04A7-45F644FD86BD}"/>
              </a:ext>
            </a:extLst>
          </p:cNvPr>
          <p:cNvGrpSpPr/>
          <p:nvPr/>
        </p:nvGrpSpPr>
        <p:grpSpPr>
          <a:xfrm>
            <a:off x="6674750" y="3784191"/>
            <a:ext cx="324340" cy="100278"/>
            <a:chOff x="4951780" y="4142192"/>
            <a:chExt cx="324340" cy="100278"/>
          </a:xfrm>
          <a:solidFill>
            <a:schemeClr val="tx1"/>
          </a:solidFill>
        </p:grpSpPr>
        <p:sp>
          <p:nvSpPr>
            <p:cNvPr id="509" name="Freeform: Shape 508">
              <a:extLst>
                <a:ext uri="{FF2B5EF4-FFF2-40B4-BE49-F238E27FC236}">
                  <a16:creationId xmlns:a16="http://schemas.microsoft.com/office/drawing/2014/main" id="{07939863-C315-6C01-5BE7-F2875E32E6A6}"/>
                </a:ext>
              </a:extLst>
            </p:cNvPr>
            <p:cNvSpPr/>
            <p:nvPr/>
          </p:nvSpPr>
          <p:spPr>
            <a:xfrm>
              <a:off x="5189824" y="4188200"/>
              <a:ext cx="44449" cy="12699"/>
            </a:xfrm>
            <a:custGeom>
              <a:avLst/>
              <a:gdLst>
                <a:gd name="connsiteX0" fmla="*/ 44540 w 44449"/>
                <a:gd name="connsiteY0" fmla="*/ 88 h 12699"/>
                <a:gd name="connsiteX1" fmla="*/ 90 w 44449"/>
                <a:gd name="connsiteY1" fmla="*/ 88 h 12699"/>
              </a:gdLst>
              <a:ahLst/>
              <a:cxnLst>
                <a:cxn ang="0">
                  <a:pos x="connsiteX0" y="connsiteY0"/>
                </a:cxn>
                <a:cxn ang="0">
                  <a:pos x="connsiteX1" y="connsiteY1"/>
                </a:cxn>
              </a:cxnLst>
              <a:rect l="l" t="t" r="r" b="b"/>
              <a:pathLst>
                <a:path w="44449" h="12699">
                  <a:moveTo>
                    <a:pt x="44540" y="88"/>
                  </a:moveTo>
                  <a:lnTo>
                    <a:pt x="90" y="88"/>
                  </a:lnTo>
                </a:path>
              </a:pathLst>
            </a:custGeom>
            <a:grpFill/>
            <a:ln w="8848" cap="flat">
              <a:solidFill>
                <a:srgbClr val="000000"/>
              </a:solidFill>
              <a:prstDash val="solid"/>
              <a:round/>
            </a:ln>
          </p:spPr>
          <p:txBody>
            <a:bodyPr rtlCol="0" anchor="ctr"/>
            <a:lstStyle/>
            <a:p>
              <a:endParaRPr lang="en-US"/>
            </a:p>
          </p:txBody>
        </p:sp>
        <p:grpSp>
          <p:nvGrpSpPr>
            <p:cNvPr id="510" name="Graphic 3">
              <a:extLst>
                <a:ext uri="{FF2B5EF4-FFF2-40B4-BE49-F238E27FC236}">
                  <a16:creationId xmlns:a16="http://schemas.microsoft.com/office/drawing/2014/main" id="{A0E15EB9-73A8-3091-1F9C-3CFB81B69EEF}"/>
                </a:ext>
              </a:extLst>
            </p:cNvPr>
            <p:cNvGrpSpPr/>
            <p:nvPr/>
          </p:nvGrpSpPr>
          <p:grpSpPr>
            <a:xfrm>
              <a:off x="4951780" y="4142192"/>
              <a:ext cx="209542" cy="100278"/>
              <a:chOff x="4951780" y="4142192"/>
              <a:chExt cx="209542" cy="100278"/>
            </a:xfrm>
            <a:grpFill/>
          </p:grpSpPr>
          <p:sp>
            <p:nvSpPr>
              <p:cNvPr id="511" name="Freeform: Shape 510">
                <a:extLst>
                  <a:ext uri="{FF2B5EF4-FFF2-40B4-BE49-F238E27FC236}">
                    <a16:creationId xmlns:a16="http://schemas.microsoft.com/office/drawing/2014/main" id="{836CCA35-CD88-CF79-F552-3BD9EDFD8F96}"/>
                  </a:ext>
                </a:extLst>
              </p:cNvPr>
              <p:cNvSpPr/>
              <p:nvPr/>
            </p:nvSpPr>
            <p:spPr>
              <a:xfrm flipV="1">
                <a:off x="4951780" y="4142192"/>
                <a:ext cx="63995" cy="96063"/>
              </a:xfrm>
              <a:custGeom>
                <a:avLst/>
                <a:gdLst>
                  <a:gd name="connsiteX0" fmla="*/ 30024 w 63995"/>
                  <a:gd name="connsiteY0" fmla="*/ 83900 h 96063"/>
                  <a:gd name="connsiteX1" fmla="*/ 15478 w 63995"/>
                  <a:gd name="connsiteY1" fmla="*/ 74375 h 96063"/>
                  <a:gd name="connsiteX2" fmla="*/ 10617 w 63995"/>
                  <a:gd name="connsiteY2" fmla="*/ 45761 h 96063"/>
                  <a:gd name="connsiteX3" fmla="*/ 15478 w 63995"/>
                  <a:gd name="connsiteY3" fmla="*/ 17205 h 96063"/>
                  <a:gd name="connsiteX4" fmla="*/ 30024 w 63995"/>
                  <a:gd name="connsiteY4" fmla="*/ 7680 h 96063"/>
                  <a:gd name="connsiteX5" fmla="*/ 44629 w 63995"/>
                  <a:gd name="connsiteY5" fmla="*/ 17205 h 96063"/>
                  <a:gd name="connsiteX6" fmla="*/ 49510 w 63995"/>
                  <a:gd name="connsiteY6" fmla="*/ 45761 h 96063"/>
                  <a:gd name="connsiteX7" fmla="*/ 44629 w 63995"/>
                  <a:gd name="connsiteY7" fmla="*/ 74375 h 96063"/>
                  <a:gd name="connsiteX8" fmla="*/ 30024 w 63995"/>
                  <a:gd name="connsiteY8" fmla="*/ 83900 h 96063"/>
                  <a:gd name="connsiteX9" fmla="*/ 30024 w 63995"/>
                  <a:gd name="connsiteY9" fmla="*/ 93822 h 96063"/>
                  <a:gd name="connsiteX10" fmla="*/ 53816 w 63995"/>
                  <a:gd name="connsiteY10" fmla="*/ 81499 h 96063"/>
                  <a:gd name="connsiteX11" fmla="*/ 62032 w 63995"/>
                  <a:gd name="connsiteY11" fmla="*/ 45761 h 96063"/>
                  <a:gd name="connsiteX12" fmla="*/ 53816 w 63995"/>
                  <a:gd name="connsiteY12" fmla="*/ 10062 h 96063"/>
                  <a:gd name="connsiteX13" fmla="*/ 30024 w 63995"/>
                  <a:gd name="connsiteY13" fmla="*/ -2241 h 96063"/>
                  <a:gd name="connsiteX14" fmla="*/ 6251 w 63995"/>
                  <a:gd name="connsiteY14" fmla="*/ 10062 h 96063"/>
                  <a:gd name="connsiteX15" fmla="*/ -1964 w 63995"/>
                  <a:gd name="connsiteY15" fmla="*/ 45761 h 96063"/>
                  <a:gd name="connsiteX16" fmla="*/ 6251 w 63995"/>
                  <a:gd name="connsiteY16" fmla="*/ 81499 h 96063"/>
                  <a:gd name="connsiteX17" fmla="*/ 30024 w 63995"/>
                  <a:gd name="connsiteY17" fmla="*/ 93822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00"/>
                    </a:moveTo>
                    <a:cubicBezTo>
                      <a:pt x="23581" y="83900"/>
                      <a:pt x="18733" y="80725"/>
                      <a:pt x="15478" y="74375"/>
                    </a:cubicBezTo>
                    <a:cubicBezTo>
                      <a:pt x="12237" y="68039"/>
                      <a:pt x="10617" y="58500"/>
                      <a:pt x="10617" y="45761"/>
                    </a:cubicBezTo>
                    <a:cubicBezTo>
                      <a:pt x="10617" y="33074"/>
                      <a:pt x="12237" y="23555"/>
                      <a:pt x="15478" y="17205"/>
                    </a:cubicBezTo>
                    <a:cubicBezTo>
                      <a:pt x="18733" y="10855"/>
                      <a:pt x="23581" y="7680"/>
                      <a:pt x="30024" y="7680"/>
                    </a:cubicBezTo>
                    <a:cubicBezTo>
                      <a:pt x="36519" y="7680"/>
                      <a:pt x="41388" y="10855"/>
                      <a:pt x="44629" y="17205"/>
                    </a:cubicBezTo>
                    <a:cubicBezTo>
                      <a:pt x="47883" y="23555"/>
                      <a:pt x="49510" y="33074"/>
                      <a:pt x="49510" y="45761"/>
                    </a:cubicBezTo>
                    <a:cubicBezTo>
                      <a:pt x="49510" y="58500"/>
                      <a:pt x="47883" y="68039"/>
                      <a:pt x="44629" y="74375"/>
                    </a:cubicBezTo>
                    <a:cubicBezTo>
                      <a:pt x="41388" y="80725"/>
                      <a:pt x="36519" y="83900"/>
                      <a:pt x="30024" y="83900"/>
                    </a:cubicBezTo>
                    <a:close/>
                    <a:moveTo>
                      <a:pt x="30024" y="93822"/>
                    </a:moveTo>
                    <a:cubicBezTo>
                      <a:pt x="40409" y="93822"/>
                      <a:pt x="48340" y="89714"/>
                      <a:pt x="53816" y="81499"/>
                    </a:cubicBezTo>
                    <a:cubicBezTo>
                      <a:pt x="59293" y="73297"/>
                      <a:pt x="62032" y="61384"/>
                      <a:pt x="62032" y="45761"/>
                    </a:cubicBezTo>
                    <a:cubicBezTo>
                      <a:pt x="62032" y="30177"/>
                      <a:pt x="59293" y="18277"/>
                      <a:pt x="53816" y="10062"/>
                    </a:cubicBezTo>
                    <a:cubicBezTo>
                      <a:pt x="48340" y="1860"/>
                      <a:pt x="40409" y="-2241"/>
                      <a:pt x="30024" y="-2241"/>
                    </a:cubicBezTo>
                    <a:cubicBezTo>
                      <a:pt x="19652" y="-2241"/>
                      <a:pt x="11728" y="1860"/>
                      <a:pt x="6251" y="10062"/>
                    </a:cubicBezTo>
                    <a:cubicBezTo>
                      <a:pt x="774" y="18277"/>
                      <a:pt x="-1964" y="30177"/>
                      <a:pt x="-1964" y="45761"/>
                    </a:cubicBezTo>
                    <a:cubicBezTo>
                      <a:pt x="-1964" y="61384"/>
                      <a:pt x="774" y="73297"/>
                      <a:pt x="6251" y="81499"/>
                    </a:cubicBezTo>
                    <a:cubicBezTo>
                      <a:pt x="11728" y="89714"/>
                      <a:pt x="19652" y="93822"/>
                      <a:pt x="30024" y="93822"/>
                    </a:cubicBezTo>
                    <a:close/>
                  </a:path>
                </a:pathLst>
              </a:custGeom>
              <a:grpFill/>
              <a:ln w="17" cap="flat">
                <a:no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555359DD-5336-4EBF-8689-D1C22643AC51}"/>
                  </a:ext>
                </a:extLst>
              </p:cNvPr>
              <p:cNvSpPr/>
              <p:nvPr/>
            </p:nvSpPr>
            <p:spPr>
              <a:xfrm flipV="1">
                <a:off x="5037780" y="4220694"/>
                <a:ext cx="13096" cy="15755"/>
              </a:xfrm>
              <a:custGeom>
                <a:avLst/>
                <a:gdLst>
                  <a:gd name="connsiteX0" fmla="*/ -939 w 13096"/>
                  <a:gd name="connsiteY0" fmla="*/ 15450 h 15755"/>
                  <a:gd name="connsiteX1" fmla="*/ 12158 w 13096"/>
                  <a:gd name="connsiteY1" fmla="*/ 15450 h 15755"/>
                  <a:gd name="connsiteX2" fmla="*/ 12158 w 13096"/>
                  <a:gd name="connsiteY2" fmla="*/ -306 h 15755"/>
                  <a:gd name="connsiteX3" fmla="*/ -939 w 13096"/>
                  <a:gd name="connsiteY3" fmla="*/ -306 h 15755"/>
                  <a:gd name="connsiteX4" fmla="*/ -939 w 13096"/>
                  <a:gd name="connsiteY4" fmla="*/ 15450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50"/>
                    </a:moveTo>
                    <a:lnTo>
                      <a:pt x="12158" y="15450"/>
                    </a:lnTo>
                    <a:lnTo>
                      <a:pt x="12158" y="-306"/>
                    </a:lnTo>
                    <a:lnTo>
                      <a:pt x="-939" y="-306"/>
                    </a:lnTo>
                    <a:lnTo>
                      <a:pt x="-939" y="15450"/>
                    </a:lnTo>
                    <a:close/>
                  </a:path>
                </a:pathLst>
              </a:custGeom>
              <a:grpFill/>
              <a:ln w="17" cap="flat">
                <a:no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A1FE6255-2014-8BB4-B53A-5E9F4E82BD29}"/>
                  </a:ext>
                </a:extLst>
              </p:cNvPr>
              <p:cNvSpPr/>
              <p:nvPr/>
            </p:nvSpPr>
            <p:spPr>
              <a:xfrm flipV="1">
                <a:off x="5074379" y="4143859"/>
                <a:ext cx="59908" cy="94396"/>
              </a:xfrm>
              <a:custGeom>
                <a:avLst/>
                <a:gdLst>
                  <a:gd name="connsiteX0" fmla="*/ 1985 w 59908"/>
                  <a:gd name="connsiteY0" fmla="*/ 92197 h 94396"/>
                  <a:gd name="connsiteX1" fmla="*/ 51158 w 59908"/>
                  <a:gd name="connsiteY1" fmla="*/ 92197 h 94396"/>
                  <a:gd name="connsiteX2" fmla="*/ 51158 w 59908"/>
                  <a:gd name="connsiteY2" fmla="*/ 81640 h 94396"/>
                  <a:gd name="connsiteX3" fmla="*/ 13455 w 59908"/>
                  <a:gd name="connsiteY3" fmla="*/ 81640 h 94396"/>
                  <a:gd name="connsiteX4" fmla="*/ 13455 w 59908"/>
                  <a:gd name="connsiteY4" fmla="*/ 58959 h 94396"/>
                  <a:gd name="connsiteX5" fmla="*/ 18892 w 59908"/>
                  <a:gd name="connsiteY5" fmla="*/ 60348 h 94396"/>
                  <a:gd name="connsiteX6" fmla="*/ 24369 w 59908"/>
                  <a:gd name="connsiteY6" fmla="*/ 60805 h 94396"/>
                  <a:gd name="connsiteX7" fmla="*/ 48916 w 59908"/>
                  <a:gd name="connsiteY7" fmla="*/ 52311 h 94396"/>
                  <a:gd name="connsiteX8" fmla="*/ 57984 w 59908"/>
                  <a:gd name="connsiteY8" fmla="*/ 29313 h 94396"/>
                  <a:gd name="connsiteX9" fmla="*/ 48678 w 59908"/>
                  <a:gd name="connsiteY9" fmla="*/ 6075 h 94396"/>
                  <a:gd name="connsiteX10" fmla="*/ 22444 w 59908"/>
                  <a:gd name="connsiteY10" fmla="*/ -2199 h 94396"/>
                  <a:gd name="connsiteX11" fmla="*/ 10558 w 59908"/>
                  <a:gd name="connsiteY11" fmla="*/ -1207 h 94396"/>
                  <a:gd name="connsiteX12" fmla="*/ -1924 w 59908"/>
                  <a:gd name="connsiteY12" fmla="*/ 1769 h 94396"/>
                  <a:gd name="connsiteX13" fmla="*/ -1924 w 59908"/>
                  <a:gd name="connsiteY13" fmla="*/ 14370 h 94396"/>
                  <a:gd name="connsiteX14" fmla="*/ 9605 w 59908"/>
                  <a:gd name="connsiteY14" fmla="*/ 9846 h 94396"/>
                  <a:gd name="connsiteX15" fmla="*/ 22186 w 59908"/>
                  <a:gd name="connsiteY15" fmla="*/ 8358 h 94396"/>
                  <a:gd name="connsiteX16" fmla="*/ 39173 w 59908"/>
                  <a:gd name="connsiteY16" fmla="*/ 13993 h 94396"/>
                  <a:gd name="connsiteX17" fmla="*/ 45443 w 59908"/>
                  <a:gd name="connsiteY17" fmla="*/ 29313 h 94396"/>
                  <a:gd name="connsiteX18" fmla="*/ 39173 w 59908"/>
                  <a:gd name="connsiteY18" fmla="*/ 44612 h 94396"/>
                  <a:gd name="connsiteX19" fmla="*/ 22186 w 59908"/>
                  <a:gd name="connsiteY19" fmla="*/ 50267 h 94396"/>
                  <a:gd name="connsiteX20" fmla="*/ 12165 w 59908"/>
                  <a:gd name="connsiteY20" fmla="*/ 49156 h 94396"/>
                  <a:gd name="connsiteX21" fmla="*/ 1985 w 59908"/>
                  <a:gd name="connsiteY21" fmla="*/ 45684 h 94396"/>
                  <a:gd name="connsiteX22" fmla="*/ 1985 w 59908"/>
                  <a:gd name="connsiteY22" fmla="*/ 9219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1985" y="92197"/>
                    </a:moveTo>
                    <a:lnTo>
                      <a:pt x="51158" y="92197"/>
                    </a:lnTo>
                    <a:lnTo>
                      <a:pt x="51158" y="81640"/>
                    </a:lnTo>
                    <a:lnTo>
                      <a:pt x="13455" y="81640"/>
                    </a:lnTo>
                    <a:lnTo>
                      <a:pt x="13455" y="58959"/>
                    </a:lnTo>
                    <a:cubicBezTo>
                      <a:pt x="15267" y="59581"/>
                      <a:pt x="17080" y="60044"/>
                      <a:pt x="18892" y="60348"/>
                    </a:cubicBezTo>
                    <a:cubicBezTo>
                      <a:pt x="20718" y="60652"/>
                      <a:pt x="22544" y="60805"/>
                      <a:pt x="24369" y="60805"/>
                    </a:cubicBezTo>
                    <a:cubicBezTo>
                      <a:pt x="34701" y="60805"/>
                      <a:pt x="42883" y="57973"/>
                      <a:pt x="48916" y="52311"/>
                    </a:cubicBezTo>
                    <a:cubicBezTo>
                      <a:pt x="54962" y="46649"/>
                      <a:pt x="57984" y="38983"/>
                      <a:pt x="57984" y="29313"/>
                    </a:cubicBezTo>
                    <a:cubicBezTo>
                      <a:pt x="57984" y="19351"/>
                      <a:pt x="54882" y="11605"/>
                      <a:pt x="48678" y="6075"/>
                    </a:cubicBezTo>
                    <a:cubicBezTo>
                      <a:pt x="42473" y="559"/>
                      <a:pt x="33729" y="-2199"/>
                      <a:pt x="22444" y="-2199"/>
                    </a:cubicBezTo>
                    <a:cubicBezTo>
                      <a:pt x="18555" y="-2199"/>
                      <a:pt x="14593" y="-1869"/>
                      <a:pt x="10558" y="-1207"/>
                    </a:cubicBezTo>
                    <a:cubicBezTo>
                      <a:pt x="6536" y="-546"/>
                      <a:pt x="2376" y="446"/>
                      <a:pt x="-1924" y="1769"/>
                    </a:cubicBezTo>
                    <a:lnTo>
                      <a:pt x="-1924" y="14370"/>
                    </a:lnTo>
                    <a:cubicBezTo>
                      <a:pt x="1794" y="12346"/>
                      <a:pt x="5637" y="10838"/>
                      <a:pt x="9605" y="9846"/>
                    </a:cubicBezTo>
                    <a:cubicBezTo>
                      <a:pt x="13574" y="8854"/>
                      <a:pt x="17768" y="8358"/>
                      <a:pt x="22186" y="8358"/>
                    </a:cubicBezTo>
                    <a:cubicBezTo>
                      <a:pt x="29343" y="8358"/>
                      <a:pt x="35005" y="10236"/>
                      <a:pt x="39173" y="13993"/>
                    </a:cubicBezTo>
                    <a:cubicBezTo>
                      <a:pt x="43353" y="17750"/>
                      <a:pt x="45443" y="22857"/>
                      <a:pt x="45443" y="29313"/>
                    </a:cubicBezTo>
                    <a:cubicBezTo>
                      <a:pt x="45443" y="35755"/>
                      <a:pt x="43353" y="40855"/>
                      <a:pt x="39173" y="44612"/>
                    </a:cubicBezTo>
                    <a:cubicBezTo>
                      <a:pt x="35005" y="48382"/>
                      <a:pt x="29343" y="50267"/>
                      <a:pt x="22186" y="50267"/>
                    </a:cubicBezTo>
                    <a:cubicBezTo>
                      <a:pt x="18839" y="50267"/>
                      <a:pt x="15499" y="49897"/>
                      <a:pt x="12165" y="49156"/>
                    </a:cubicBezTo>
                    <a:cubicBezTo>
                      <a:pt x="8845" y="48415"/>
                      <a:pt x="5452" y="47258"/>
                      <a:pt x="1985" y="45684"/>
                    </a:cubicBezTo>
                    <a:lnTo>
                      <a:pt x="1985" y="92197"/>
                    </a:lnTo>
                    <a:close/>
                  </a:path>
                </a:pathLst>
              </a:custGeom>
              <a:grpFill/>
              <a:ln w="17" cap="flat">
                <a:noFill/>
                <a:prstDash val="solid"/>
                <a:round/>
              </a:ln>
            </p:spPr>
            <p:txBody>
              <a:bodyPr rtlCol="0" anchor="ctr"/>
              <a:lstStyle/>
              <a:p>
                <a:endParaRPr lang="en-US"/>
              </a:p>
            </p:txBody>
          </p:sp>
        </p:grpSp>
      </p:grpSp>
      <p:grpSp>
        <p:nvGrpSpPr>
          <p:cNvPr id="514" name="Graphic 3">
            <a:extLst>
              <a:ext uri="{FF2B5EF4-FFF2-40B4-BE49-F238E27FC236}">
                <a16:creationId xmlns:a16="http://schemas.microsoft.com/office/drawing/2014/main" id="{C94EB191-24EE-E59C-E9E8-FF8B85D63A55}"/>
              </a:ext>
            </a:extLst>
          </p:cNvPr>
          <p:cNvGrpSpPr/>
          <p:nvPr/>
        </p:nvGrpSpPr>
        <p:grpSpPr>
          <a:xfrm>
            <a:off x="6674750" y="3382018"/>
            <a:ext cx="324340" cy="100278"/>
            <a:chOff x="4951780" y="3740019"/>
            <a:chExt cx="324340" cy="100278"/>
          </a:xfrm>
          <a:solidFill>
            <a:schemeClr val="tx1"/>
          </a:solidFill>
        </p:grpSpPr>
        <p:sp>
          <p:nvSpPr>
            <p:cNvPr id="515" name="Freeform: Shape 514">
              <a:extLst>
                <a:ext uri="{FF2B5EF4-FFF2-40B4-BE49-F238E27FC236}">
                  <a16:creationId xmlns:a16="http://schemas.microsoft.com/office/drawing/2014/main" id="{3C0E9ECE-0CF7-FB93-6896-E43D779360A0}"/>
                </a:ext>
              </a:extLst>
            </p:cNvPr>
            <p:cNvSpPr/>
            <p:nvPr/>
          </p:nvSpPr>
          <p:spPr>
            <a:xfrm>
              <a:off x="5189824" y="3786027"/>
              <a:ext cx="44449" cy="12699"/>
            </a:xfrm>
            <a:custGeom>
              <a:avLst/>
              <a:gdLst>
                <a:gd name="connsiteX0" fmla="*/ 44540 w 44449"/>
                <a:gd name="connsiteY0" fmla="*/ 56 h 12699"/>
                <a:gd name="connsiteX1" fmla="*/ 90 w 44449"/>
                <a:gd name="connsiteY1" fmla="*/ 56 h 12699"/>
              </a:gdLst>
              <a:ahLst/>
              <a:cxnLst>
                <a:cxn ang="0">
                  <a:pos x="connsiteX0" y="connsiteY0"/>
                </a:cxn>
                <a:cxn ang="0">
                  <a:pos x="connsiteX1" y="connsiteY1"/>
                </a:cxn>
              </a:cxnLst>
              <a:rect l="l" t="t" r="r" b="b"/>
              <a:pathLst>
                <a:path w="44449" h="12699">
                  <a:moveTo>
                    <a:pt x="44540" y="56"/>
                  </a:moveTo>
                  <a:lnTo>
                    <a:pt x="90" y="56"/>
                  </a:lnTo>
                </a:path>
              </a:pathLst>
            </a:custGeom>
            <a:grpFill/>
            <a:ln w="8848" cap="flat">
              <a:solidFill>
                <a:srgbClr val="000000"/>
              </a:solidFill>
              <a:prstDash val="solid"/>
              <a:round/>
            </a:ln>
          </p:spPr>
          <p:txBody>
            <a:bodyPr rtlCol="0" anchor="ctr"/>
            <a:lstStyle/>
            <a:p>
              <a:endParaRPr lang="en-US"/>
            </a:p>
          </p:txBody>
        </p:sp>
        <p:grpSp>
          <p:nvGrpSpPr>
            <p:cNvPr id="516" name="Graphic 3">
              <a:extLst>
                <a:ext uri="{FF2B5EF4-FFF2-40B4-BE49-F238E27FC236}">
                  <a16:creationId xmlns:a16="http://schemas.microsoft.com/office/drawing/2014/main" id="{8A17B276-92A0-163A-0231-A24D4C4DBDF0}"/>
                </a:ext>
              </a:extLst>
            </p:cNvPr>
            <p:cNvGrpSpPr/>
            <p:nvPr/>
          </p:nvGrpSpPr>
          <p:grpSpPr>
            <a:xfrm>
              <a:off x="4951780" y="3740019"/>
              <a:ext cx="213096" cy="100278"/>
              <a:chOff x="4951780" y="3740019"/>
              <a:chExt cx="213096" cy="100278"/>
            </a:xfrm>
            <a:grpFill/>
          </p:grpSpPr>
          <p:sp>
            <p:nvSpPr>
              <p:cNvPr id="517" name="Freeform: Shape 516">
                <a:extLst>
                  <a:ext uri="{FF2B5EF4-FFF2-40B4-BE49-F238E27FC236}">
                    <a16:creationId xmlns:a16="http://schemas.microsoft.com/office/drawing/2014/main" id="{ECC38573-190C-84E3-DBCB-BF0F237F0BA7}"/>
                  </a:ext>
                </a:extLst>
              </p:cNvPr>
              <p:cNvSpPr/>
              <p:nvPr/>
            </p:nvSpPr>
            <p:spPr>
              <a:xfrm flipV="1">
                <a:off x="4951780" y="3740019"/>
                <a:ext cx="63995" cy="96063"/>
              </a:xfrm>
              <a:custGeom>
                <a:avLst/>
                <a:gdLst>
                  <a:gd name="connsiteX0" fmla="*/ 30024 w 63995"/>
                  <a:gd name="connsiteY0" fmla="*/ 83869 h 96063"/>
                  <a:gd name="connsiteX1" fmla="*/ 15478 w 63995"/>
                  <a:gd name="connsiteY1" fmla="*/ 74344 h 96063"/>
                  <a:gd name="connsiteX2" fmla="*/ 10617 w 63995"/>
                  <a:gd name="connsiteY2" fmla="*/ 45729 h 96063"/>
                  <a:gd name="connsiteX3" fmla="*/ 15478 w 63995"/>
                  <a:gd name="connsiteY3" fmla="*/ 17174 h 96063"/>
                  <a:gd name="connsiteX4" fmla="*/ 30024 w 63995"/>
                  <a:gd name="connsiteY4" fmla="*/ 7649 h 96063"/>
                  <a:gd name="connsiteX5" fmla="*/ 44629 w 63995"/>
                  <a:gd name="connsiteY5" fmla="*/ 17174 h 96063"/>
                  <a:gd name="connsiteX6" fmla="*/ 49510 w 63995"/>
                  <a:gd name="connsiteY6" fmla="*/ 45729 h 96063"/>
                  <a:gd name="connsiteX7" fmla="*/ 44629 w 63995"/>
                  <a:gd name="connsiteY7" fmla="*/ 74344 h 96063"/>
                  <a:gd name="connsiteX8" fmla="*/ 30024 w 63995"/>
                  <a:gd name="connsiteY8" fmla="*/ 83869 h 96063"/>
                  <a:gd name="connsiteX9" fmla="*/ 30024 w 63995"/>
                  <a:gd name="connsiteY9" fmla="*/ 93790 h 96063"/>
                  <a:gd name="connsiteX10" fmla="*/ 53816 w 63995"/>
                  <a:gd name="connsiteY10" fmla="*/ 81468 h 96063"/>
                  <a:gd name="connsiteX11" fmla="*/ 62032 w 63995"/>
                  <a:gd name="connsiteY11" fmla="*/ 45729 h 96063"/>
                  <a:gd name="connsiteX12" fmla="*/ 53816 w 63995"/>
                  <a:gd name="connsiteY12" fmla="*/ 10030 h 96063"/>
                  <a:gd name="connsiteX13" fmla="*/ 30024 w 63995"/>
                  <a:gd name="connsiteY13" fmla="*/ -2273 h 96063"/>
                  <a:gd name="connsiteX14" fmla="*/ 6251 w 63995"/>
                  <a:gd name="connsiteY14" fmla="*/ 10030 h 96063"/>
                  <a:gd name="connsiteX15" fmla="*/ -1964 w 63995"/>
                  <a:gd name="connsiteY15" fmla="*/ 45729 h 96063"/>
                  <a:gd name="connsiteX16" fmla="*/ 6251 w 63995"/>
                  <a:gd name="connsiteY16" fmla="*/ 81468 h 96063"/>
                  <a:gd name="connsiteX17" fmla="*/ 30024 w 63995"/>
                  <a:gd name="connsiteY17" fmla="*/ 9379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869"/>
                    </a:moveTo>
                    <a:cubicBezTo>
                      <a:pt x="23581" y="83869"/>
                      <a:pt x="18733" y="80694"/>
                      <a:pt x="15478" y="74344"/>
                    </a:cubicBezTo>
                    <a:cubicBezTo>
                      <a:pt x="12237" y="68007"/>
                      <a:pt x="10617" y="58469"/>
                      <a:pt x="10617" y="45729"/>
                    </a:cubicBezTo>
                    <a:cubicBezTo>
                      <a:pt x="10617" y="33042"/>
                      <a:pt x="12237" y="23524"/>
                      <a:pt x="15478" y="17174"/>
                    </a:cubicBezTo>
                    <a:cubicBezTo>
                      <a:pt x="18733" y="10824"/>
                      <a:pt x="23581" y="7649"/>
                      <a:pt x="30024" y="7649"/>
                    </a:cubicBezTo>
                    <a:cubicBezTo>
                      <a:pt x="36519" y="7649"/>
                      <a:pt x="41388" y="10824"/>
                      <a:pt x="44629" y="17174"/>
                    </a:cubicBezTo>
                    <a:cubicBezTo>
                      <a:pt x="47883" y="23524"/>
                      <a:pt x="49510" y="33042"/>
                      <a:pt x="49510" y="45729"/>
                    </a:cubicBezTo>
                    <a:cubicBezTo>
                      <a:pt x="49510" y="58469"/>
                      <a:pt x="47883" y="68007"/>
                      <a:pt x="44629" y="74344"/>
                    </a:cubicBezTo>
                    <a:cubicBezTo>
                      <a:pt x="41388" y="80694"/>
                      <a:pt x="36519" y="83869"/>
                      <a:pt x="30024" y="83869"/>
                    </a:cubicBezTo>
                    <a:close/>
                    <a:moveTo>
                      <a:pt x="30024" y="93790"/>
                    </a:moveTo>
                    <a:cubicBezTo>
                      <a:pt x="40409" y="93790"/>
                      <a:pt x="48340" y="89683"/>
                      <a:pt x="53816" y="81468"/>
                    </a:cubicBezTo>
                    <a:cubicBezTo>
                      <a:pt x="59293" y="73265"/>
                      <a:pt x="62032" y="61353"/>
                      <a:pt x="62032" y="45729"/>
                    </a:cubicBezTo>
                    <a:cubicBezTo>
                      <a:pt x="62032" y="30145"/>
                      <a:pt x="59293" y="18245"/>
                      <a:pt x="53816" y="10030"/>
                    </a:cubicBezTo>
                    <a:cubicBezTo>
                      <a:pt x="48340" y="1828"/>
                      <a:pt x="40409" y="-2273"/>
                      <a:pt x="30024" y="-2273"/>
                    </a:cubicBezTo>
                    <a:cubicBezTo>
                      <a:pt x="19652" y="-2273"/>
                      <a:pt x="11728" y="1828"/>
                      <a:pt x="6251" y="10030"/>
                    </a:cubicBezTo>
                    <a:cubicBezTo>
                      <a:pt x="774" y="18245"/>
                      <a:pt x="-1964" y="30145"/>
                      <a:pt x="-1964" y="45729"/>
                    </a:cubicBezTo>
                    <a:cubicBezTo>
                      <a:pt x="-1964" y="61353"/>
                      <a:pt x="774" y="73265"/>
                      <a:pt x="6251" y="81468"/>
                    </a:cubicBezTo>
                    <a:cubicBezTo>
                      <a:pt x="11728" y="89683"/>
                      <a:pt x="19652" y="93790"/>
                      <a:pt x="30024" y="93790"/>
                    </a:cubicBezTo>
                    <a:close/>
                  </a:path>
                </a:pathLst>
              </a:custGeom>
              <a:grpFill/>
              <a:ln w="17" cap="flat">
                <a:noFill/>
                <a:prstDash val="solid"/>
                <a:round/>
              </a:ln>
            </p:spPr>
            <p:txBody>
              <a:bodyPr rtlCol="0" anchor="ctr"/>
              <a:lstStyle/>
              <a:p>
                <a:endParaRPr lang="en-US"/>
              </a:p>
            </p:txBody>
          </p:sp>
          <p:sp>
            <p:nvSpPr>
              <p:cNvPr id="518" name="Freeform: Shape 517">
                <a:extLst>
                  <a:ext uri="{FF2B5EF4-FFF2-40B4-BE49-F238E27FC236}">
                    <a16:creationId xmlns:a16="http://schemas.microsoft.com/office/drawing/2014/main" id="{082BB55F-CA29-8D16-560D-0995F639F0C6}"/>
                  </a:ext>
                </a:extLst>
              </p:cNvPr>
              <p:cNvSpPr/>
              <p:nvPr/>
            </p:nvSpPr>
            <p:spPr>
              <a:xfrm flipV="1">
                <a:off x="5037780" y="3818521"/>
                <a:ext cx="13096" cy="15755"/>
              </a:xfrm>
              <a:custGeom>
                <a:avLst/>
                <a:gdLst>
                  <a:gd name="connsiteX0" fmla="*/ -939 w 13096"/>
                  <a:gd name="connsiteY0" fmla="*/ 15418 h 15755"/>
                  <a:gd name="connsiteX1" fmla="*/ 12158 w 13096"/>
                  <a:gd name="connsiteY1" fmla="*/ 15418 h 15755"/>
                  <a:gd name="connsiteX2" fmla="*/ 12158 w 13096"/>
                  <a:gd name="connsiteY2" fmla="*/ -338 h 15755"/>
                  <a:gd name="connsiteX3" fmla="*/ -939 w 13096"/>
                  <a:gd name="connsiteY3" fmla="*/ -338 h 15755"/>
                  <a:gd name="connsiteX4" fmla="*/ -939 w 13096"/>
                  <a:gd name="connsiteY4" fmla="*/ 1541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18"/>
                    </a:moveTo>
                    <a:lnTo>
                      <a:pt x="12158" y="15418"/>
                    </a:lnTo>
                    <a:lnTo>
                      <a:pt x="12158" y="-338"/>
                    </a:lnTo>
                    <a:lnTo>
                      <a:pt x="-939" y="-338"/>
                    </a:lnTo>
                    <a:lnTo>
                      <a:pt x="-939" y="15418"/>
                    </a:lnTo>
                    <a:close/>
                  </a:path>
                </a:pathLst>
              </a:custGeom>
              <a:grpFill/>
              <a:ln w="17" cap="flat">
                <a:noFill/>
                <a:prstDash val="solid"/>
                <a:round/>
              </a:ln>
            </p:spPr>
            <p:txBody>
              <a:bodyPr rtlCol="0" anchor="ctr"/>
              <a:lstStyle/>
              <a:p>
                <a:endParaRPr lang="en-US"/>
              </a:p>
            </p:txBody>
          </p:sp>
          <p:sp>
            <p:nvSpPr>
              <p:cNvPr id="519" name="Freeform: Shape 518">
                <a:extLst>
                  <a:ext uri="{FF2B5EF4-FFF2-40B4-BE49-F238E27FC236}">
                    <a16:creationId xmlns:a16="http://schemas.microsoft.com/office/drawing/2014/main" id="{33B8DDFB-DC6B-0BA6-7363-D741150FE27B}"/>
                  </a:ext>
                </a:extLst>
              </p:cNvPr>
              <p:cNvSpPr/>
              <p:nvPr/>
            </p:nvSpPr>
            <p:spPr>
              <a:xfrm flipV="1">
                <a:off x="5073446" y="3740019"/>
                <a:ext cx="63936" cy="96063"/>
              </a:xfrm>
              <a:custGeom>
                <a:avLst/>
                <a:gdLst>
                  <a:gd name="connsiteX0" fmla="*/ 31081 w 63936"/>
                  <a:gd name="connsiteY0" fmla="*/ 50809 h 96063"/>
                  <a:gd name="connsiteX1" fmla="*/ 17707 w 63936"/>
                  <a:gd name="connsiteY1" fmla="*/ 45034 h 96063"/>
                  <a:gd name="connsiteX2" fmla="*/ 12786 w 63936"/>
                  <a:gd name="connsiteY2" fmla="*/ 29239 h 96063"/>
                  <a:gd name="connsiteX3" fmla="*/ 17707 w 63936"/>
                  <a:gd name="connsiteY3" fmla="*/ 13443 h 96063"/>
                  <a:gd name="connsiteX4" fmla="*/ 31081 w 63936"/>
                  <a:gd name="connsiteY4" fmla="*/ 7649 h 96063"/>
                  <a:gd name="connsiteX5" fmla="*/ 44436 w 63936"/>
                  <a:gd name="connsiteY5" fmla="*/ 13443 h 96063"/>
                  <a:gd name="connsiteX6" fmla="*/ 49358 w 63936"/>
                  <a:gd name="connsiteY6" fmla="*/ 29239 h 96063"/>
                  <a:gd name="connsiteX7" fmla="*/ 44436 w 63936"/>
                  <a:gd name="connsiteY7" fmla="*/ 45034 h 96063"/>
                  <a:gd name="connsiteX8" fmla="*/ 31081 w 63936"/>
                  <a:gd name="connsiteY8" fmla="*/ 50809 h 96063"/>
                  <a:gd name="connsiteX9" fmla="*/ 55946 w 63936"/>
                  <a:gd name="connsiteY9" fmla="*/ 90080 h 96063"/>
                  <a:gd name="connsiteX10" fmla="*/ 55946 w 63936"/>
                  <a:gd name="connsiteY10" fmla="*/ 78670 h 96063"/>
                  <a:gd name="connsiteX11" fmla="*/ 46421 w 63936"/>
                  <a:gd name="connsiteY11" fmla="*/ 82063 h 96063"/>
                  <a:gd name="connsiteX12" fmla="*/ 36896 w 63936"/>
                  <a:gd name="connsiteY12" fmla="*/ 83253 h 96063"/>
                  <a:gd name="connsiteX13" fmla="*/ 17945 w 63936"/>
                  <a:gd name="connsiteY13" fmla="*/ 74879 h 96063"/>
                  <a:gd name="connsiteX14" fmla="*/ 10484 w 63936"/>
                  <a:gd name="connsiteY14" fmla="*/ 49579 h 96063"/>
                  <a:gd name="connsiteX15" fmla="*/ 19652 w 63936"/>
                  <a:gd name="connsiteY15" fmla="*/ 57853 h 96063"/>
                  <a:gd name="connsiteX16" fmla="*/ 31816 w 63936"/>
                  <a:gd name="connsiteY16" fmla="*/ 60731 h 96063"/>
                  <a:gd name="connsiteX17" fmla="*/ 53862 w 63936"/>
                  <a:gd name="connsiteY17" fmla="*/ 52258 h 96063"/>
                  <a:gd name="connsiteX18" fmla="*/ 61958 w 63936"/>
                  <a:gd name="connsiteY18" fmla="*/ 29239 h 96063"/>
                  <a:gd name="connsiteX19" fmla="*/ 53525 w 63936"/>
                  <a:gd name="connsiteY19" fmla="*/ 6339 h 96063"/>
                  <a:gd name="connsiteX20" fmla="*/ 31081 w 63936"/>
                  <a:gd name="connsiteY20" fmla="*/ -2273 h 96063"/>
                  <a:gd name="connsiteX21" fmla="*/ 6515 w 63936"/>
                  <a:gd name="connsiteY21" fmla="*/ 10030 h 96063"/>
                  <a:gd name="connsiteX22" fmla="*/ -1978 w 63936"/>
                  <a:gd name="connsiteY22" fmla="*/ 45729 h 96063"/>
                  <a:gd name="connsiteX23" fmla="*/ 8440 w 63936"/>
                  <a:gd name="connsiteY23" fmla="*/ 80733 h 96063"/>
                  <a:gd name="connsiteX24" fmla="*/ 36400 w 63936"/>
                  <a:gd name="connsiteY24" fmla="*/ 93790 h 96063"/>
                  <a:gd name="connsiteX25" fmla="*/ 45925 w 63936"/>
                  <a:gd name="connsiteY25" fmla="*/ 92858 h 96063"/>
                  <a:gd name="connsiteX26" fmla="*/ 55946 w 63936"/>
                  <a:gd name="connsiteY26" fmla="*/ 900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36" h="96063">
                    <a:moveTo>
                      <a:pt x="31081" y="50809"/>
                    </a:moveTo>
                    <a:cubicBezTo>
                      <a:pt x="25459" y="50809"/>
                      <a:pt x="21001" y="48884"/>
                      <a:pt x="17707" y="45034"/>
                    </a:cubicBezTo>
                    <a:cubicBezTo>
                      <a:pt x="14426" y="41198"/>
                      <a:pt x="12786" y="35933"/>
                      <a:pt x="12786" y="29239"/>
                    </a:cubicBezTo>
                    <a:cubicBezTo>
                      <a:pt x="12786" y="22585"/>
                      <a:pt x="14426" y="17319"/>
                      <a:pt x="17707" y="13443"/>
                    </a:cubicBezTo>
                    <a:cubicBezTo>
                      <a:pt x="21001" y="9580"/>
                      <a:pt x="25459" y="7649"/>
                      <a:pt x="31081" y="7649"/>
                    </a:cubicBezTo>
                    <a:cubicBezTo>
                      <a:pt x="36704" y="7649"/>
                      <a:pt x="41156" y="9580"/>
                      <a:pt x="44436" y="13443"/>
                    </a:cubicBezTo>
                    <a:cubicBezTo>
                      <a:pt x="47717" y="17319"/>
                      <a:pt x="49358" y="22585"/>
                      <a:pt x="49358" y="29239"/>
                    </a:cubicBezTo>
                    <a:cubicBezTo>
                      <a:pt x="49358" y="35933"/>
                      <a:pt x="47717" y="41198"/>
                      <a:pt x="44436" y="45034"/>
                    </a:cubicBezTo>
                    <a:cubicBezTo>
                      <a:pt x="41156" y="48884"/>
                      <a:pt x="36704" y="50809"/>
                      <a:pt x="31081" y="50809"/>
                    </a:cubicBezTo>
                    <a:close/>
                    <a:moveTo>
                      <a:pt x="55946" y="90080"/>
                    </a:moveTo>
                    <a:lnTo>
                      <a:pt x="55946" y="78670"/>
                    </a:lnTo>
                    <a:cubicBezTo>
                      <a:pt x="52797" y="80151"/>
                      <a:pt x="49622" y="81282"/>
                      <a:pt x="46421" y="82063"/>
                    </a:cubicBezTo>
                    <a:cubicBezTo>
                      <a:pt x="43219" y="82857"/>
                      <a:pt x="40044" y="83253"/>
                      <a:pt x="36896" y="83253"/>
                    </a:cubicBezTo>
                    <a:cubicBezTo>
                      <a:pt x="28627" y="83253"/>
                      <a:pt x="22311" y="80462"/>
                      <a:pt x="17945" y="74879"/>
                    </a:cubicBezTo>
                    <a:cubicBezTo>
                      <a:pt x="13593" y="69297"/>
                      <a:pt x="11105" y="60863"/>
                      <a:pt x="10484" y="49579"/>
                    </a:cubicBezTo>
                    <a:cubicBezTo>
                      <a:pt x="12918" y="53177"/>
                      <a:pt x="15974" y="55935"/>
                      <a:pt x="19652" y="57853"/>
                    </a:cubicBezTo>
                    <a:cubicBezTo>
                      <a:pt x="23342" y="59772"/>
                      <a:pt x="27397" y="60731"/>
                      <a:pt x="31816" y="60731"/>
                    </a:cubicBezTo>
                    <a:cubicBezTo>
                      <a:pt x="41116" y="60731"/>
                      <a:pt x="48465" y="57906"/>
                      <a:pt x="53862" y="52258"/>
                    </a:cubicBezTo>
                    <a:cubicBezTo>
                      <a:pt x="59260" y="46622"/>
                      <a:pt x="61958" y="38949"/>
                      <a:pt x="61958" y="29239"/>
                    </a:cubicBezTo>
                    <a:cubicBezTo>
                      <a:pt x="61958" y="19727"/>
                      <a:pt x="59147" y="12094"/>
                      <a:pt x="53525" y="6339"/>
                    </a:cubicBezTo>
                    <a:cubicBezTo>
                      <a:pt x="47902" y="598"/>
                      <a:pt x="40421" y="-2273"/>
                      <a:pt x="31081" y="-2273"/>
                    </a:cubicBezTo>
                    <a:cubicBezTo>
                      <a:pt x="20366" y="-2273"/>
                      <a:pt x="12177" y="1828"/>
                      <a:pt x="6515" y="10030"/>
                    </a:cubicBezTo>
                    <a:cubicBezTo>
                      <a:pt x="853" y="18245"/>
                      <a:pt x="-1978" y="30145"/>
                      <a:pt x="-1978" y="45729"/>
                    </a:cubicBezTo>
                    <a:cubicBezTo>
                      <a:pt x="-1978" y="60360"/>
                      <a:pt x="1495" y="72028"/>
                      <a:pt x="8440" y="80733"/>
                    </a:cubicBezTo>
                    <a:cubicBezTo>
                      <a:pt x="15385" y="89438"/>
                      <a:pt x="24705" y="93790"/>
                      <a:pt x="36400" y="93790"/>
                    </a:cubicBezTo>
                    <a:cubicBezTo>
                      <a:pt x="39548" y="93790"/>
                      <a:pt x="42723" y="93480"/>
                      <a:pt x="45925" y="92858"/>
                    </a:cubicBezTo>
                    <a:cubicBezTo>
                      <a:pt x="49126" y="92236"/>
                      <a:pt x="52466" y="91310"/>
                      <a:pt x="55946" y="90080"/>
                    </a:cubicBezTo>
                    <a:close/>
                  </a:path>
                </a:pathLst>
              </a:custGeom>
              <a:grpFill/>
              <a:ln w="17" cap="flat">
                <a:noFill/>
                <a:prstDash val="solid"/>
                <a:round/>
              </a:ln>
            </p:spPr>
            <p:txBody>
              <a:bodyPr rtlCol="0" anchor="ctr"/>
              <a:lstStyle/>
              <a:p>
                <a:endParaRPr lang="en-US"/>
              </a:p>
            </p:txBody>
          </p:sp>
        </p:grpSp>
      </p:grpSp>
      <p:sp>
        <p:nvSpPr>
          <p:cNvPr id="539" name="Freeform: Shape 538">
            <a:extLst>
              <a:ext uri="{FF2B5EF4-FFF2-40B4-BE49-F238E27FC236}">
                <a16:creationId xmlns:a16="http://schemas.microsoft.com/office/drawing/2014/main" id="{D5AD8036-8948-E927-1A6E-82385E212348}"/>
              </a:ext>
            </a:extLst>
          </p:cNvPr>
          <p:cNvSpPr/>
          <p:nvPr/>
        </p:nvSpPr>
        <p:spPr>
          <a:xfrm>
            <a:off x="702878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0" name="Freeform: Shape 539">
            <a:extLst>
              <a:ext uri="{FF2B5EF4-FFF2-40B4-BE49-F238E27FC236}">
                <a16:creationId xmlns:a16="http://schemas.microsoft.com/office/drawing/2014/main" id="{0728D25B-7535-90F5-05D8-BF32B3083873}"/>
              </a:ext>
            </a:extLst>
          </p:cNvPr>
          <p:cNvSpPr/>
          <p:nvPr/>
        </p:nvSpPr>
        <p:spPr>
          <a:xfrm>
            <a:off x="7189844" y="3280750"/>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1" name="Freeform: Shape 540">
            <a:extLst>
              <a:ext uri="{FF2B5EF4-FFF2-40B4-BE49-F238E27FC236}">
                <a16:creationId xmlns:a16="http://schemas.microsoft.com/office/drawing/2014/main" id="{333D6F24-C681-5298-837D-7D245B60B314}"/>
              </a:ext>
            </a:extLst>
          </p:cNvPr>
          <p:cNvSpPr/>
          <p:nvPr/>
        </p:nvSpPr>
        <p:spPr>
          <a:xfrm>
            <a:off x="7350906"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2" name="Freeform: Shape 541">
            <a:extLst>
              <a:ext uri="{FF2B5EF4-FFF2-40B4-BE49-F238E27FC236}">
                <a16:creationId xmlns:a16="http://schemas.microsoft.com/office/drawing/2014/main" id="{141941D6-DF22-8F90-DD75-0F7A14E37A4D}"/>
              </a:ext>
            </a:extLst>
          </p:cNvPr>
          <p:cNvSpPr/>
          <p:nvPr/>
        </p:nvSpPr>
        <p:spPr>
          <a:xfrm>
            <a:off x="7511967" y="3280750"/>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3" name="Freeform: Shape 542">
            <a:extLst>
              <a:ext uri="{FF2B5EF4-FFF2-40B4-BE49-F238E27FC236}">
                <a16:creationId xmlns:a16="http://schemas.microsoft.com/office/drawing/2014/main" id="{4427F23B-B9F9-BB13-A3C2-1AFC847AC8D8}"/>
              </a:ext>
            </a:extLst>
          </p:cNvPr>
          <p:cNvSpPr/>
          <p:nvPr/>
        </p:nvSpPr>
        <p:spPr>
          <a:xfrm>
            <a:off x="7673028"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4" name="Freeform: Shape 543">
            <a:extLst>
              <a:ext uri="{FF2B5EF4-FFF2-40B4-BE49-F238E27FC236}">
                <a16:creationId xmlns:a16="http://schemas.microsoft.com/office/drawing/2014/main" id="{CB0921F2-1FFC-BFBA-0B87-67799CE314E2}"/>
              </a:ext>
            </a:extLst>
          </p:cNvPr>
          <p:cNvSpPr/>
          <p:nvPr/>
        </p:nvSpPr>
        <p:spPr>
          <a:xfrm>
            <a:off x="7834076" y="4987630"/>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5" name="Freeform: Shape 544">
            <a:extLst>
              <a:ext uri="{FF2B5EF4-FFF2-40B4-BE49-F238E27FC236}">
                <a16:creationId xmlns:a16="http://schemas.microsoft.com/office/drawing/2014/main" id="{60C4E1F6-08B5-75BB-2948-0C75AD1322C3}"/>
              </a:ext>
            </a:extLst>
          </p:cNvPr>
          <p:cNvSpPr/>
          <p:nvPr/>
        </p:nvSpPr>
        <p:spPr>
          <a:xfrm>
            <a:off x="799513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0E5E4CE7-8530-C9B1-D46F-9A2807BFB482}"/>
              </a:ext>
            </a:extLst>
          </p:cNvPr>
          <p:cNvSpPr/>
          <p:nvPr/>
        </p:nvSpPr>
        <p:spPr>
          <a:xfrm>
            <a:off x="8317260"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69BF7714-C1AA-95F9-C9AC-F2BF0C0C1185}"/>
              </a:ext>
            </a:extLst>
          </p:cNvPr>
          <p:cNvSpPr/>
          <p:nvPr/>
        </p:nvSpPr>
        <p:spPr>
          <a:xfrm>
            <a:off x="8639381"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05B3CA5F-F431-D27A-1194-BE624CA319E1}"/>
              </a:ext>
            </a:extLst>
          </p:cNvPr>
          <p:cNvSpPr/>
          <p:nvPr/>
        </p:nvSpPr>
        <p:spPr>
          <a:xfrm>
            <a:off x="8961491"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3" name="Freeform: Shape 552">
            <a:extLst>
              <a:ext uri="{FF2B5EF4-FFF2-40B4-BE49-F238E27FC236}">
                <a16:creationId xmlns:a16="http://schemas.microsoft.com/office/drawing/2014/main" id="{CBDC92D4-0678-A5E3-8B58-1B772AC3B4A7}"/>
              </a:ext>
            </a:extLst>
          </p:cNvPr>
          <p:cNvSpPr/>
          <p:nvPr/>
        </p:nvSpPr>
        <p:spPr>
          <a:xfrm>
            <a:off x="928361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5" name="Freeform: Shape 554">
            <a:extLst>
              <a:ext uri="{FF2B5EF4-FFF2-40B4-BE49-F238E27FC236}">
                <a16:creationId xmlns:a16="http://schemas.microsoft.com/office/drawing/2014/main" id="{A1C8E710-448A-9100-E1E3-C57B28862B1C}"/>
              </a:ext>
            </a:extLst>
          </p:cNvPr>
          <p:cNvSpPr/>
          <p:nvPr/>
        </p:nvSpPr>
        <p:spPr>
          <a:xfrm>
            <a:off x="960572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6E54FDB8-3FB6-6702-61BD-848CE5283A01}"/>
              </a:ext>
            </a:extLst>
          </p:cNvPr>
          <p:cNvSpPr/>
          <p:nvPr/>
        </p:nvSpPr>
        <p:spPr>
          <a:xfrm>
            <a:off x="9927845"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19893B22-49F8-78B4-7FFB-BE476BBE6847}"/>
              </a:ext>
            </a:extLst>
          </p:cNvPr>
          <p:cNvSpPr/>
          <p:nvPr/>
        </p:nvSpPr>
        <p:spPr>
          <a:xfrm>
            <a:off x="1024996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6F3396F3-DEDB-5B84-FD34-6EBB36AECCB9}"/>
              </a:ext>
            </a:extLst>
          </p:cNvPr>
          <p:cNvSpPr/>
          <p:nvPr/>
        </p:nvSpPr>
        <p:spPr>
          <a:xfrm>
            <a:off x="1057207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CADA9445-33E5-F2A7-E700-4A6252FC5124}"/>
              </a:ext>
            </a:extLst>
          </p:cNvPr>
          <p:cNvSpPr/>
          <p:nvPr/>
        </p:nvSpPr>
        <p:spPr>
          <a:xfrm>
            <a:off x="7151745" y="3242650"/>
            <a:ext cx="76199" cy="76199"/>
          </a:xfrm>
          <a:custGeom>
            <a:avLst/>
            <a:gdLst>
              <a:gd name="connsiteX0" fmla="*/ 38456 w 76199"/>
              <a:gd name="connsiteY0" fmla="*/ 76245 h 76199"/>
              <a:gd name="connsiteX1" fmla="*/ 65397 w 76199"/>
              <a:gd name="connsiteY1" fmla="*/ 65085 h 76199"/>
              <a:gd name="connsiteX2" fmla="*/ 76556 w 76199"/>
              <a:gd name="connsiteY2" fmla="*/ 38145 h 76199"/>
              <a:gd name="connsiteX3" fmla="*/ 65397 w 76199"/>
              <a:gd name="connsiteY3" fmla="*/ 11204 h 76199"/>
              <a:gd name="connsiteX4" fmla="*/ 38456 w 76199"/>
              <a:gd name="connsiteY4" fmla="*/ 45 h 76199"/>
              <a:gd name="connsiteX5" fmla="*/ 11516 w 76199"/>
              <a:gd name="connsiteY5" fmla="*/ 11204 h 76199"/>
              <a:gd name="connsiteX6" fmla="*/ 356 w 76199"/>
              <a:gd name="connsiteY6" fmla="*/ 38145 h 76199"/>
              <a:gd name="connsiteX7" fmla="*/ 11516 w 76199"/>
              <a:gd name="connsiteY7" fmla="*/ 65085 h 76199"/>
              <a:gd name="connsiteX8" fmla="*/ 38456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56" y="76245"/>
                </a:moveTo>
                <a:cubicBezTo>
                  <a:pt x="48560" y="76245"/>
                  <a:pt x="58252" y="72230"/>
                  <a:pt x="65397" y="65085"/>
                </a:cubicBezTo>
                <a:cubicBezTo>
                  <a:pt x="72542" y="57941"/>
                  <a:pt x="76556" y="48249"/>
                  <a:pt x="76556" y="38145"/>
                </a:cubicBezTo>
                <a:cubicBezTo>
                  <a:pt x="76556" y="28040"/>
                  <a:pt x="72542" y="18349"/>
                  <a:pt x="65397" y="11204"/>
                </a:cubicBezTo>
                <a:cubicBezTo>
                  <a:pt x="58252" y="4059"/>
                  <a:pt x="48560" y="45"/>
                  <a:pt x="38456" y="45"/>
                </a:cubicBezTo>
                <a:cubicBezTo>
                  <a:pt x="28352" y="45"/>
                  <a:pt x="18660" y="4059"/>
                  <a:pt x="11516" y="11204"/>
                </a:cubicBezTo>
                <a:cubicBezTo>
                  <a:pt x="4371" y="18349"/>
                  <a:pt x="356" y="28040"/>
                  <a:pt x="356" y="38145"/>
                </a:cubicBezTo>
                <a:cubicBezTo>
                  <a:pt x="356" y="48249"/>
                  <a:pt x="4371" y="57941"/>
                  <a:pt x="11516" y="65085"/>
                </a:cubicBezTo>
                <a:cubicBezTo>
                  <a:pt x="18660" y="72230"/>
                  <a:pt x="28352" y="76245"/>
                  <a:pt x="38456" y="76245"/>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222E5D24-F3D5-BDAD-6EF4-E47DDF6A2108}"/>
              </a:ext>
            </a:extLst>
          </p:cNvPr>
          <p:cNvSpPr/>
          <p:nvPr/>
        </p:nvSpPr>
        <p:spPr>
          <a:xfrm>
            <a:off x="7312806" y="5802970"/>
            <a:ext cx="76199" cy="76199"/>
          </a:xfrm>
          <a:custGeom>
            <a:avLst/>
            <a:gdLst>
              <a:gd name="connsiteX0" fmla="*/ 38469 w 76199"/>
              <a:gd name="connsiteY0" fmla="*/ 76446 h 76199"/>
              <a:gd name="connsiteX1" fmla="*/ 65410 w 76199"/>
              <a:gd name="connsiteY1" fmla="*/ 65287 h 76199"/>
              <a:gd name="connsiteX2" fmla="*/ 76569 w 76199"/>
              <a:gd name="connsiteY2" fmla="*/ 38346 h 76199"/>
              <a:gd name="connsiteX3" fmla="*/ 65410 w 76199"/>
              <a:gd name="connsiteY3" fmla="*/ 11405 h 76199"/>
              <a:gd name="connsiteX4" fmla="*/ 38469 w 76199"/>
              <a:gd name="connsiteY4" fmla="*/ 246 h 76199"/>
              <a:gd name="connsiteX5" fmla="*/ 11528 w 76199"/>
              <a:gd name="connsiteY5" fmla="*/ 11405 h 76199"/>
              <a:gd name="connsiteX6" fmla="*/ 369 w 76199"/>
              <a:gd name="connsiteY6" fmla="*/ 38346 h 76199"/>
              <a:gd name="connsiteX7" fmla="*/ 11528 w 76199"/>
              <a:gd name="connsiteY7" fmla="*/ 65287 h 76199"/>
              <a:gd name="connsiteX8" fmla="*/ 38469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69" y="76446"/>
                </a:moveTo>
                <a:cubicBezTo>
                  <a:pt x="48573" y="76446"/>
                  <a:pt x="58265" y="72432"/>
                  <a:pt x="65410" y="65287"/>
                </a:cubicBezTo>
                <a:cubicBezTo>
                  <a:pt x="72554" y="58142"/>
                  <a:pt x="76569" y="48450"/>
                  <a:pt x="76569" y="38346"/>
                </a:cubicBezTo>
                <a:cubicBezTo>
                  <a:pt x="76569" y="28242"/>
                  <a:pt x="72554" y="18550"/>
                  <a:pt x="65410" y="11405"/>
                </a:cubicBezTo>
                <a:cubicBezTo>
                  <a:pt x="58265" y="4261"/>
                  <a:pt x="48573" y="246"/>
                  <a:pt x="38469" y="246"/>
                </a:cubicBezTo>
                <a:cubicBezTo>
                  <a:pt x="28365" y="246"/>
                  <a:pt x="18673" y="4261"/>
                  <a:pt x="11528" y="11405"/>
                </a:cubicBezTo>
                <a:cubicBezTo>
                  <a:pt x="4383" y="18550"/>
                  <a:pt x="369" y="28242"/>
                  <a:pt x="369" y="38346"/>
                </a:cubicBezTo>
                <a:cubicBezTo>
                  <a:pt x="369" y="48450"/>
                  <a:pt x="4383" y="58142"/>
                  <a:pt x="11528" y="65287"/>
                </a:cubicBezTo>
                <a:cubicBezTo>
                  <a:pt x="18673" y="72432"/>
                  <a:pt x="28365" y="76446"/>
                  <a:pt x="38469"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E3623902-29C9-70AD-3CBF-7E530D2A7995}"/>
              </a:ext>
            </a:extLst>
          </p:cNvPr>
          <p:cNvSpPr/>
          <p:nvPr/>
        </p:nvSpPr>
        <p:spPr>
          <a:xfrm>
            <a:off x="7473867" y="3242650"/>
            <a:ext cx="76199" cy="76199"/>
          </a:xfrm>
          <a:custGeom>
            <a:avLst/>
            <a:gdLst>
              <a:gd name="connsiteX0" fmla="*/ 38482 w 76199"/>
              <a:gd name="connsiteY0" fmla="*/ 76245 h 76199"/>
              <a:gd name="connsiteX1" fmla="*/ 65422 w 76199"/>
              <a:gd name="connsiteY1" fmla="*/ 65085 h 76199"/>
              <a:gd name="connsiteX2" fmla="*/ 76582 w 76199"/>
              <a:gd name="connsiteY2" fmla="*/ 38145 h 76199"/>
              <a:gd name="connsiteX3" fmla="*/ 65422 w 76199"/>
              <a:gd name="connsiteY3" fmla="*/ 11204 h 76199"/>
              <a:gd name="connsiteX4" fmla="*/ 38482 w 76199"/>
              <a:gd name="connsiteY4" fmla="*/ 45 h 76199"/>
              <a:gd name="connsiteX5" fmla="*/ 11541 w 76199"/>
              <a:gd name="connsiteY5" fmla="*/ 11204 h 76199"/>
              <a:gd name="connsiteX6" fmla="*/ 382 w 76199"/>
              <a:gd name="connsiteY6" fmla="*/ 38145 h 76199"/>
              <a:gd name="connsiteX7" fmla="*/ 11541 w 76199"/>
              <a:gd name="connsiteY7" fmla="*/ 65085 h 76199"/>
              <a:gd name="connsiteX8" fmla="*/ 38482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82" y="76245"/>
                </a:moveTo>
                <a:cubicBezTo>
                  <a:pt x="48586" y="76245"/>
                  <a:pt x="58278" y="72230"/>
                  <a:pt x="65422" y="65085"/>
                </a:cubicBezTo>
                <a:cubicBezTo>
                  <a:pt x="72567" y="57941"/>
                  <a:pt x="76582" y="48249"/>
                  <a:pt x="76582" y="38145"/>
                </a:cubicBezTo>
                <a:cubicBezTo>
                  <a:pt x="76582" y="28040"/>
                  <a:pt x="72567" y="18349"/>
                  <a:pt x="65422" y="11204"/>
                </a:cubicBezTo>
                <a:cubicBezTo>
                  <a:pt x="58278" y="4059"/>
                  <a:pt x="48586" y="45"/>
                  <a:pt x="38482" y="45"/>
                </a:cubicBezTo>
                <a:cubicBezTo>
                  <a:pt x="28377" y="45"/>
                  <a:pt x="18686" y="4059"/>
                  <a:pt x="11541" y="11204"/>
                </a:cubicBezTo>
                <a:cubicBezTo>
                  <a:pt x="4396" y="18349"/>
                  <a:pt x="382" y="28040"/>
                  <a:pt x="382" y="38145"/>
                </a:cubicBezTo>
                <a:cubicBezTo>
                  <a:pt x="382" y="48249"/>
                  <a:pt x="4396" y="57941"/>
                  <a:pt x="11541" y="65085"/>
                </a:cubicBezTo>
                <a:cubicBezTo>
                  <a:pt x="18686" y="72230"/>
                  <a:pt x="28377" y="76245"/>
                  <a:pt x="38482" y="76245"/>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0C41F07C-22DF-A6CF-F452-EFC0E2552EA8}"/>
              </a:ext>
            </a:extLst>
          </p:cNvPr>
          <p:cNvSpPr/>
          <p:nvPr/>
        </p:nvSpPr>
        <p:spPr>
          <a:xfrm>
            <a:off x="7634928" y="5802970"/>
            <a:ext cx="76199" cy="76199"/>
          </a:xfrm>
          <a:custGeom>
            <a:avLst/>
            <a:gdLst>
              <a:gd name="connsiteX0" fmla="*/ 38494 w 76199"/>
              <a:gd name="connsiteY0" fmla="*/ 76446 h 76199"/>
              <a:gd name="connsiteX1" fmla="*/ 65435 w 76199"/>
              <a:gd name="connsiteY1" fmla="*/ 65287 h 76199"/>
              <a:gd name="connsiteX2" fmla="*/ 76594 w 76199"/>
              <a:gd name="connsiteY2" fmla="*/ 38346 h 76199"/>
              <a:gd name="connsiteX3" fmla="*/ 65435 w 76199"/>
              <a:gd name="connsiteY3" fmla="*/ 11405 h 76199"/>
              <a:gd name="connsiteX4" fmla="*/ 38494 w 76199"/>
              <a:gd name="connsiteY4" fmla="*/ 246 h 76199"/>
              <a:gd name="connsiteX5" fmla="*/ 11554 w 76199"/>
              <a:gd name="connsiteY5" fmla="*/ 11405 h 76199"/>
              <a:gd name="connsiteX6" fmla="*/ 394 w 76199"/>
              <a:gd name="connsiteY6" fmla="*/ 38346 h 76199"/>
              <a:gd name="connsiteX7" fmla="*/ 11554 w 76199"/>
              <a:gd name="connsiteY7" fmla="*/ 65287 h 76199"/>
              <a:gd name="connsiteX8" fmla="*/ 3849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94" y="76446"/>
                </a:moveTo>
                <a:cubicBezTo>
                  <a:pt x="48599" y="76446"/>
                  <a:pt x="58290" y="72432"/>
                  <a:pt x="65435" y="65287"/>
                </a:cubicBezTo>
                <a:cubicBezTo>
                  <a:pt x="72580" y="58142"/>
                  <a:pt x="76594" y="48450"/>
                  <a:pt x="76594" y="38346"/>
                </a:cubicBezTo>
                <a:cubicBezTo>
                  <a:pt x="76594" y="28242"/>
                  <a:pt x="72580" y="18550"/>
                  <a:pt x="65435" y="11405"/>
                </a:cubicBezTo>
                <a:cubicBezTo>
                  <a:pt x="58290" y="4261"/>
                  <a:pt x="48599" y="246"/>
                  <a:pt x="38494" y="246"/>
                </a:cubicBezTo>
                <a:cubicBezTo>
                  <a:pt x="28390" y="246"/>
                  <a:pt x="18698" y="4261"/>
                  <a:pt x="11554" y="11405"/>
                </a:cubicBezTo>
                <a:cubicBezTo>
                  <a:pt x="4409" y="18550"/>
                  <a:pt x="394" y="28242"/>
                  <a:pt x="394" y="38346"/>
                </a:cubicBezTo>
                <a:cubicBezTo>
                  <a:pt x="394" y="48450"/>
                  <a:pt x="4409" y="58142"/>
                  <a:pt x="11554" y="65287"/>
                </a:cubicBezTo>
                <a:cubicBezTo>
                  <a:pt x="18698" y="72432"/>
                  <a:pt x="28390" y="76446"/>
                  <a:pt x="38494"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5C2BD85F-FC86-8EEB-81F9-61F34DBC16AD}"/>
              </a:ext>
            </a:extLst>
          </p:cNvPr>
          <p:cNvSpPr/>
          <p:nvPr/>
        </p:nvSpPr>
        <p:spPr>
          <a:xfrm>
            <a:off x="7795976" y="4949530"/>
            <a:ext cx="76199" cy="76199"/>
          </a:xfrm>
          <a:custGeom>
            <a:avLst/>
            <a:gdLst>
              <a:gd name="connsiteX0" fmla="*/ 38507 w 76199"/>
              <a:gd name="connsiteY0" fmla="*/ 76379 h 76199"/>
              <a:gd name="connsiteX1" fmla="*/ 65448 w 76199"/>
              <a:gd name="connsiteY1" fmla="*/ 65220 h 76199"/>
              <a:gd name="connsiteX2" fmla="*/ 76607 w 76199"/>
              <a:gd name="connsiteY2" fmla="*/ 38279 h 76199"/>
              <a:gd name="connsiteX3" fmla="*/ 65448 w 76199"/>
              <a:gd name="connsiteY3" fmla="*/ 11338 h 76199"/>
              <a:gd name="connsiteX4" fmla="*/ 38507 w 76199"/>
              <a:gd name="connsiteY4" fmla="*/ 179 h 76199"/>
              <a:gd name="connsiteX5" fmla="*/ 11566 w 76199"/>
              <a:gd name="connsiteY5" fmla="*/ 11338 h 76199"/>
              <a:gd name="connsiteX6" fmla="*/ 407 w 76199"/>
              <a:gd name="connsiteY6" fmla="*/ 38279 h 76199"/>
              <a:gd name="connsiteX7" fmla="*/ 11566 w 76199"/>
              <a:gd name="connsiteY7" fmla="*/ 65220 h 76199"/>
              <a:gd name="connsiteX8" fmla="*/ 38507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07" y="76379"/>
                </a:moveTo>
                <a:cubicBezTo>
                  <a:pt x="48611" y="76379"/>
                  <a:pt x="58303" y="72365"/>
                  <a:pt x="65448" y="65220"/>
                </a:cubicBezTo>
                <a:cubicBezTo>
                  <a:pt x="72592" y="58075"/>
                  <a:pt x="76607" y="48383"/>
                  <a:pt x="76607" y="38279"/>
                </a:cubicBezTo>
                <a:cubicBezTo>
                  <a:pt x="76607" y="28175"/>
                  <a:pt x="72592" y="18483"/>
                  <a:pt x="65448" y="11338"/>
                </a:cubicBezTo>
                <a:cubicBezTo>
                  <a:pt x="58303" y="4194"/>
                  <a:pt x="48611" y="179"/>
                  <a:pt x="38507" y="179"/>
                </a:cubicBezTo>
                <a:cubicBezTo>
                  <a:pt x="28403" y="179"/>
                  <a:pt x="18711" y="4194"/>
                  <a:pt x="11566" y="11338"/>
                </a:cubicBezTo>
                <a:cubicBezTo>
                  <a:pt x="4422" y="18483"/>
                  <a:pt x="407" y="28175"/>
                  <a:pt x="407" y="38279"/>
                </a:cubicBezTo>
                <a:cubicBezTo>
                  <a:pt x="407" y="48383"/>
                  <a:pt x="4422" y="58075"/>
                  <a:pt x="11566" y="65220"/>
                </a:cubicBezTo>
                <a:cubicBezTo>
                  <a:pt x="18711" y="72365"/>
                  <a:pt x="28403" y="76379"/>
                  <a:pt x="38507" y="76379"/>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61303418-9633-A861-86D8-52E0C6B140D3}"/>
              </a:ext>
            </a:extLst>
          </p:cNvPr>
          <p:cNvSpPr/>
          <p:nvPr/>
        </p:nvSpPr>
        <p:spPr>
          <a:xfrm>
            <a:off x="7957037" y="5802970"/>
            <a:ext cx="76199" cy="76199"/>
          </a:xfrm>
          <a:custGeom>
            <a:avLst/>
            <a:gdLst>
              <a:gd name="connsiteX0" fmla="*/ 38520 w 76199"/>
              <a:gd name="connsiteY0" fmla="*/ 76446 h 76199"/>
              <a:gd name="connsiteX1" fmla="*/ 65460 w 76199"/>
              <a:gd name="connsiteY1" fmla="*/ 65287 h 76199"/>
              <a:gd name="connsiteX2" fmla="*/ 76620 w 76199"/>
              <a:gd name="connsiteY2" fmla="*/ 38346 h 76199"/>
              <a:gd name="connsiteX3" fmla="*/ 65460 w 76199"/>
              <a:gd name="connsiteY3" fmla="*/ 11405 h 76199"/>
              <a:gd name="connsiteX4" fmla="*/ 38520 w 76199"/>
              <a:gd name="connsiteY4" fmla="*/ 246 h 76199"/>
              <a:gd name="connsiteX5" fmla="*/ 11579 w 76199"/>
              <a:gd name="connsiteY5" fmla="*/ 11405 h 76199"/>
              <a:gd name="connsiteX6" fmla="*/ 420 w 76199"/>
              <a:gd name="connsiteY6" fmla="*/ 38346 h 76199"/>
              <a:gd name="connsiteX7" fmla="*/ 11579 w 76199"/>
              <a:gd name="connsiteY7" fmla="*/ 65287 h 76199"/>
              <a:gd name="connsiteX8" fmla="*/ 3852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20" y="76446"/>
                </a:moveTo>
                <a:cubicBezTo>
                  <a:pt x="48624" y="76446"/>
                  <a:pt x="58316" y="72432"/>
                  <a:pt x="65460" y="65287"/>
                </a:cubicBezTo>
                <a:cubicBezTo>
                  <a:pt x="72605" y="58142"/>
                  <a:pt x="76620" y="48450"/>
                  <a:pt x="76620" y="38346"/>
                </a:cubicBezTo>
                <a:cubicBezTo>
                  <a:pt x="76620" y="28242"/>
                  <a:pt x="72605" y="18550"/>
                  <a:pt x="65460" y="11405"/>
                </a:cubicBezTo>
                <a:cubicBezTo>
                  <a:pt x="58316" y="4261"/>
                  <a:pt x="48624" y="246"/>
                  <a:pt x="38520" y="246"/>
                </a:cubicBezTo>
                <a:cubicBezTo>
                  <a:pt x="28415" y="246"/>
                  <a:pt x="18724" y="4261"/>
                  <a:pt x="11579" y="11405"/>
                </a:cubicBezTo>
                <a:cubicBezTo>
                  <a:pt x="4434" y="18550"/>
                  <a:pt x="420" y="28242"/>
                  <a:pt x="420" y="38346"/>
                </a:cubicBezTo>
                <a:cubicBezTo>
                  <a:pt x="420" y="48450"/>
                  <a:pt x="4434" y="58142"/>
                  <a:pt x="11579" y="65287"/>
                </a:cubicBezTo>
                <a:cubicBezTo>
                  <a:pt x="18724" y="72432"/>
                  <a:pt x="28415" y="76446"/>
                  <a:pt x="38520"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4840CFCD-DBC2-DDBB-A5CC-C9B28015F7B7}"/>
              </a:ext>
            </a:extLst>
          </p:cNvPr>
          <p:cNvSpPr/>
          <p:nvPr/>
        </p:nvSpPr>
        <p:spPr>
          <a:xfrm>
            <a:off x="8118098" y="5804991"/>
            <a:ext cx="76199" cy="76199"/>
          </a:xfrm>
          <a:custGeom>
            <a:avLst/>
            <a:gdLst>
              <a:gd name="connsiteX0" fmla="*/ 38532 w 76199"/>
              <a:gd name="connsiteY0" fmla="*/ 76406 h 76199"/>
              <a:gd name="connsiteX1" fmla="*/ 65473 w 76199"/>
              <a:gd name="connsiteY1" fmla="*/ 65247 h 76199"/>
              <a:gd name="connsiteX2" fmla="*/ 76632 w 76199"/>
              <a:gd name="connsiteY2" fmla="*/ 38306 h 76199"/>
              <a:gd name="connsiteX3" fmla="*/ 65473 w 76199"/>
              <a:gd name="connsiteY3" fmla="*/ 11365 h 76199"/>
              <a:gd name="connsiteX4" fmla="*/ 38532 w 76199"/>
              <a:gd name="connsiteY4" fmla="*/ 206 h 76199"/>
              <a:gd name="connsiteX5" fmla="*/ 11592 w 76199"/>
              <a:gd name="connsiteY5" fmla="*/ 11365 h 76199"/>
              <a:gd name="connsiteX6" fmla="*/ 432 w 76199"/>
              <a:gd name="connsiteY6" fmla="*/ 38306 h 76199"/>
              <a:gd name="connsiteX7" fmla="*/ 11592 w 76199"/>
              <a:gd name="connsiteY7" fmla="*/ 65247 h 76199"/>
              <a:gd name="connsiteX8" fmla="*/ 38532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32" y="76406"/>
                </a:moveTo>
                <a:cubicBezTo>
                  <a:pt x="48637" y="76406"/>
                  <a:pt x="58328" y="72391"/>
                  <a:pt x="65473" y="65247"/>
                </a:cubicBezTo>
                <a:cubicBezTo>
                  <a:pt x="72618" y="58102"/>
                  <a:pt x="76632" y="48410"/>
                  <a:pt x="76632" y="38306"/>
                </a:cubicBezTo>
                <a:cubicBezTo>
                  <a:pt x="76632" y="28202"/>
                  <a:pt x="72618" y="18510"/>
                  <a:pt x="65473" y="11365"/>
                </a:cubicBezTo>
                <a:cubicBezTo>
                  <a:pt x="58328" y="4220"/>
                  <a:pt x="48637" y="206"/>
                  <a:pt x="38532" y="206"/>
                </a:cubicBezTo>
                <a:cubicBezTo>
                  <a:pt x="28428" y="206"/>
                  <a:pt x="18736" y="4220"/>
                  <a:pt x="11592" y="11365"/>
                </a:cubicBezTo>
                <a:cubicBezTo>
                  <a:pt x="4447" y="18510"/>
                  <a:pt x="432" y="28202"/>
                  <a:pt x="432" y="38306"/>
                </a:cubicBezTo>
                <a:cubicBezTo>
                  <a:pt x="432" y="48410"/>
                  <a:pt x="4447" y="58102"/>
                  <a:pt x="11592" y="65247"/>
                </a:cubicBezTo>
                <a:cubicBezTo>
                  <a:pt x="18736" y="72391"/>
                  <a:pt x="28428" y="76406"/>
                  <a:pt x="38532" y="7640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57D995E5-B99D-78C3-9FD9-557C02D24E7C}"/>
              </a:ext>
            </a:extLst>
          </p:cNvPr>
          <p:cNvSpPr/>
          <p:nvPr/>
        </p:nvSpPr>
        <p:spPr>
          <a:xfrm>
            <a:off x="8279160" y="5802970"/>
            <a:ext cx="76199" cy="76199"/>
          </a:xfrm>
          <a:custGeom>
            <a:avLst/>
            <a:gdLst>
              <a:gd name="connsiteX0" fmla="*/ 38545 w 76199"/>
              <a:gd name="connsiteY0" fmla="*/ 76446 h 76199"/>
              <a:gd name="connsiteX1" fmla="*/ 65486 w 76199"/>
              <a:gd name="connsiteY1" fmla="*/ 65287 h 76199"/>
              <a:gd name="connsiteX2" fmla="*/ 76645 w 76199"/>
              <a:gd name="connsiteY2" fmla="*/ 38346 h 76199"/>
              <a:gd name="connsiteX3" fmla="*/ 65486 w 76199"/>
              <a:gd name="connsiteY3" fmla="*/ 11405 h 76199"/>
              <a:gd name="connsiteX4" fmla="*/ 38545 w 76199"/>
              <a:gd name="connsiteY4" fmla="*/ 246 h 76199"/>
              <a:gd name="connsiteX5" fmla="*/ 11604 w 76199"/>
              <a:gd name="connsiteY5" fmla="*/ 11405 h 76199"/>
              <a:gd name="connsiteX6" fmla="*/ 445 w 76199"/>
              <a:gd name="connsiteY6" fmla="*/ 38346 h 76199"/>
              <a:gd name="connsiteX7" fmla="*/ 11604 w 76199"/>
              <a:gd name="connsiteY7" fmla="*/ 65287 h 76199"/>
              <a:gd name="connsiteX8" fmla="*/ 3854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45" y="76446"/>
                </a:moveTo>
                <a:cubicBezTo>
                  <a:pt x="48649" y="76446"/>
                  <a:pt x="58341" y="72432"/>
                  <a:pt x="65486" y="65287"/>
                </a:cubicBezTo>
                <a:cubicBezTo>
                  <a:pt x="72630" y="58142"/>
                  <a:pt x="76645" y="48450"/>
                  <a:pt x="76645" y="38346"/>
                </a:cubicBezTo>
                <a:cubicBezTo>
                  <a:pt x="76645" y="28242"/>
                  <a:pt x="72630" y="18550"/>
                  <a:pt x="65486" y="11405"/>
                </a:cubicBezTo>
                <a:cubicBezTo>
                  <a:pt x="58341" y="4261"/>
                  <a:pt x="48649" y="246"/>
                  <a:pt x="38545" y="246"/>
                </a:cubicBezTo>
                <a:cubicBezTo>
                  <a:pt x="28441" y="246"/>
                  <a:pt x="18749" y="4261"/>
                  <a:pt x="11604" y="11405"/>
                </a:cubicBezTo>
                <a:cubicBezTo>
                  <a:pt x="4460" y="18550"/>
                  <a:pt x="445" y="28242"/>
                  <a:pt x="445" y="38346"/>
                </a:cubicBezTo>
                <a:cubicBezTo>
                  <a:pt x="445" y="48450"/>
                  <a:pt x="4460" y="58142"/>
                  <a:pt x="11604" y="65287"/>
                </a:cubicBezTo>
                <a:cubicBezTo>
                  <a:pt x="18749" y="72432"/>
                  <a:pt x="28441" y="76446"/>
                  <a:pt x="38545"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B6EA9DFD-A6AE-AC40-946B-88044FA00A5F}"/>
              </a:ext>
            </a:extLst>
          </p:cNvPr>
          <p:cNvSpPr/>
          <p:nvPr/>
        </p:nvSpPr>
        <p:spPr>
          <a:xfrm>
            <a:off x="8440221" y="5799699"/>
            <a:ext cx="76199" cy="76199"/>
          </a:xfrm>
          <a:custGeom>
            <a:avLst/>
            <a:gdLst>
              <a:gd name="connsiteX0" fmla="*/ 38558 w 76199"/>
              <a:gd name="connsiteY0" fmla="*/ 76417 h 76199"/>
              <a:gd name="connsiteX1" fmla="*/ 65498 w 76199"/>
              <a:gd name="connsiteY1" fmla="*/ 65258 h 76199"/>
              <a:gd name="connsiteX2" fmla="*/ 76658 w 76199"/>
              <a:gd name="connsiteY2" fmla="*/ 38317 h 76199"/>
              <a:gd name="connsiteX3" fmla="*/ 65498 w 76199"/>
              <a:gd name="connsiteY3" fmla="*/ 11377 h 76199"/>
              <a:gd name="connsiteX4" fmla="*/ 38558 w 76199"/>
              <a:gd name="connsiteY4" fmla="*/ 217 h 76199"/>
              <a:gd name="connsiteX5" fmla="*/ 11617 w 76199"/>
              <a:gd name="connsiteY5" fmla="*/ 11377 h 76199"/>
              <a:gd name="connsiteX6" fmla="*/ 458 w 76199"/>
              <a:gd name="connsiteY6" fmla="*/ 38317 h 76199"/>
              <a:gd name="connsiteX7" fmla="*/ 11617 w 76199"/>
              <a:gd name="connsiteY7" fmla="*/ 65258 h 76199"/>
              <a:gd name="connsiteX8" fmla="*/ 38558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58" y="76417"/>
                </a:moveTo>
                <a:cubicBezTo>
                  <a:pt x="48662" y="76417"/>
                  <a:pt x="58354" y="72403"/>
                  <a:pt x="65498" y="65258"/>
                </a:cubicBezTo>
                <a:cubicBezTo>
                  <a:pt x="72643" y="58113"/>
                  <a:pt x="76658" y="48422"/>
                  <a:pt x="76658" y="38317"/>
                </a:cubicBezTo>
                <a:cubicBezTo>
                  <a:pt x="76658" y="28213"/>
                  <a:pt x="72643" y="18521"/>
                  <a:pt x="65498" y="11377"/>
                </a:cubicBezTo>
                <a:cubicBezTo>
                  <a:pt x="58354" y="4232"/>
                  <a:pt x="48662" y="217"/>
                  <a:pt x="38558" y="217"/>
                </a:cubicBezTo>
                <a:cubicBezTo>
                  <a:pt x="28453" y="217"/>
                  <a:pt x="18762" y="4232"/>
                  <a:pt x="11617" y="11377"/>
                </a:cubicBezTo>
                <a:cubicBezTo>
                  <a:pt x="4472" y="18521"/>
                  <a:pt x="458" y="28213"/>
                  <a:pt x="458" y="38317"/>
                </a:cubicBezTo>
                <a:cubicBezTo>
                  <a:pt x="458" y="48422"/>
                  <a:pt x="4472" y="58113"/>
                  <a:pt x="11617" y="65258"/>
                </a:cubicBezTo>
                <a:cubicBezTo>
                  <a:pt x="18762" y="72403"/>
                  <a:pt x="28453" y="76417"/>
                  <a:pt x="38558" y="76417"/>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52333435-8505-BDD0-A64B-3802026CFF01}"/>
              </a:ext>
            </a:extLst>
          </p:cNvPr>
          <p:cNvSpPr/>
          <p:nvPr/>
        </p:nvSpPr>
        <p:spPr>
          <a:xfrm>
            <a:off x="8601282" y="5802970"/>
            <a:ext cx="76199" cy="76199"/>
          </a:xfrm>
          <a:custGeom>
            <a:avLst/>
            <a:gdLst>
              <a:gd name="connsiteX0" fmla="*/ 38570 w 76199"/>
              <a:gd name="connsiteY0" fmla="*/ 76446 h 76199"/>
              <a:gd name="connsiteX1" fmla="*/ 65511 w 76199"/>
              <a:gd name="connsiteY1" fmla="*/ 65287 h 76199"/>
              <a:gd name="connsiteX2" fmla="*/ 76670 w 76199"/>
              <a:gd name="connsiteY2" fmla="*/ 38346 h 76199"/>
              <a:gd name="connsiteX3" fmla="*/ 65511 w 76199"/>
              <a:gd name="connsiteY3" fmla="*/ 11405 h 76199"/>
              <a:gd name="connsiteX4" fmla="*/ 38570 w 76199"/>
              <a:gd name="connsiteY4" fmla="*/ 246 h 76199"/>
              <a:gd name="connsiteX5" fmla="*/ 11630 w 76199"/>
              <a:gd name="connsiteY5" fmla="*/ 11405 h 76199"/>
              <a:gd name="connsiteX6" fmla="*/ 470 w 76199"/>
              <a:gd name="connsiteY6" fmla="*/ 38346 h 76199"/>
              <a:gd name="connsiteX7" fmla="*/ 11630 w 76199"/>
              <a:gd name="connsiteY7" fmla="*/ 65287 h 76199"/>
              <a:gd name="connsiteX8" fmla="*/ 3857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70" y="76446"/>
                </a:moveTo>
                <a:cubicBezTo>
                  <a:pt x="48675" y="76446"/>
                  <a:pt x="58366" y="72432"/>
                  <a:pt x="65511" y="65287"/>
                </a:cubicBezTo>
                <a:cubicBezTo>
                  <a:pt x="72656" y="58142"/>
                  <a:pt x="76670" y="48450"/>
                  <a:pt x="76670" y="38346"/>
                </a:cubicBezTo>
                <a:cubicBezTo>
                  <a:pt x="76670" y="28242"/>
                  <a:pt x="72656" y="18550"/>
                  <a:pt x="65511" y="11405"/>
                </a:cubicBezTo>
                <a:cubicBezTo>
                  <a:pt x="58366" y="4261"/>
                  <a:pt x="48675" y="246"/>
                  <a:pt x="38570" y="246"/>
                </a:cubicBezTo>
                <a:cubicBezTo>
                  <a:pt x="28466" y="246"/>
                  <a:pt x="18774" y="4261"/>
                  <a:pt x="11630" y="11405"/>
                </a:cubicBezTo>
                <a:cubicBezTo>
                  <a:pt x="4485" y="18550"/>
                  <a:pt x="470" y="28242"/>
                  <a:pt x="470" y="38346"/>
                </a:cubicBezTo>
                <a:cubicBezTo>
                  <a:pt x="470" y="48450"/>
                  <a:pt x="4485" y="58142"/>
                  <a:pt x="11630" y="65287"/>
                </a:cubicBezTo>
                <a:cubicBezTo>
                  <a:pt x="18774" y="72432"/>
                  <a:pt x="28466" y="76446"/>
                  <a:pt x="38570"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74367617-495B-48EA-B769-EA25742E32AB}"/>
              </a:ext>
            </a:extLst>
          </p:cNvPr>
          <p:cNvSpPr/>
          <p:nvPr/>
        </p:nvSpPr>
        <p:spPr>
          <a:xfrm>
            <a:off x="8762330" y="5804991"/>
            <a:ext cx="76199" cy="76199"/>
          </a:xfrm>
          <a:custGeom>
            <a:avLst/>
            <a:gdLst>
              <a:gd name="connsiteX0" fmla="*/ 38583 w 76199"/>
              <a:gd name="connsiteY0" fmla="*/ 76424 h 76199"/>
              <a:gd name="connsiteX1" fmla="*/ 65524 w 76199"/>
              <a:gd name="connsiteY1" fmla="*/ 65265 h 76199"/>
              <a:gd name="connsiteX2" fmla="*/ 76683 w 76199"/>
              <a:gd name="connsiteY2" fmla="*/ 38324 h 76199"/>
              <a:gd name="connsiteX3" fmla="*/ 65524 w 76199"/>
              <a:gd name="connsiteY3" fmla="*/ 11383 h 76199"/>
              <a:gd name="connsiteX4" fmla="*/ 38583 w 76199"/>
              <a:gd name="connsiteY4" fmla="*/ 224 h 76199"/>
              <a:gd name="connsiteX5" fmla="*/ 11642 w 76199"/>
              <a:gd name="connsiteY5" fmla="*/ 11383 h 76199"/>
              <a:gd name="connsiteX6" fmla="*/ 483 w 76199"/>
              <a:gd name="connsiteY6" fmla="*/ 38324 h 76199"/>
              <a:gd name="connsiteX7" fmla="*/ 11642 w 76199"/>
              <a:gd name="connsiteY7" fmla="*/ 65265 h 76199"/>
              <a:gd name="connsiteX8" fmla="*/ 38583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83" y="76424"/>
                </a:moveTo>
                <a:cubicBezTo>
                  <a:pt x="48687" y="76424"/>
                  <a:pt x="58379" y="72409"/>
                  <a:pt x="65524" y="65265"/>
                </a:cubicBezTo>
                <a:cubicBezTo>
                  <a:pt x="72669" y="58120"/>
                  <a:pt x="76683" y="48428"/>
                  <a:pt x="76683" y="38324"/>
                </a:cubicBezTo>
                <a:cubicBezTo>
                  <a:pt x="76683" y="28220"/>
                  <a:pt x="72669" y="18528"/>
                  <a:pt x="65524" y="11383"/>
                </a:cubicBezTo>
                <a:cubicBezTo>
                  <a:pt x="58379" y="4238"/>
                  <a:pt x="48687" y="224"/>
                  <a:pt x="38583" y="224"/>
                </a:cubicBezTo>
                <a:cubicBezTo>
                  <a:pt x="28479" y="224"/>
                  <a:pt x="18787" y="4238"/>
                  <a:pt x="11642" y="11383"/>
                </a:cubicBezTo>
                <a:cubicBezTo>
                  <a:pt x="4498" y="18528"/>
                  <a:pt x="483" y="28220"/>
                  <a:pt x="483" y="38324"/>
                </a:cubicBezTo>
                <a:cubicBezTo>
                  <a:pt x="483" y="48428"/>
                  <a:pt x="4498" y="58120"/>
                  <a:pt x="11642" y="65265"/>
                </a:cubicBezTo>
                <a:cubicBezTo>
                  <a:pt x="18787" y="72409"/>
                  <a:pt x="28479" y="76424"/>
                  <a:pt x="38583" y="76424"/>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A286D5F5-DE92-C9BD-3085-0D03465D9297}"/>
              </a:ext>
            </a:extLst>
          </p:cNvPr>
          <p:cNvSpPr/>
          <p:nvPr/>
        </p:nvSpPr>
        <p:spPr>
          <a:xfrm>
            <a:off x="8923391" y="5802970"/>
            <a:ext cx="76199" cy="76199"/>
          </a:xfrm>
          <a:custGeom>
            <a:avLst/>
            <a:gdLst>
              <a:gd name="connsiteX0" fmla="*/ 38596 w 76199"/>
              <a:gd name="connsiteY0" fmla="*/ 76446 h 76199"/>
              <a:gd name="connsiteX1" fmla="*/ 65536 w 76199"/>
              <a:gd name="connsiteY1" fmla="*/ 65287 h 76199"/>
              <a:gd name="connsiteX2" fmla="*/ 76696 w 76199"/>
              <a:gd name="connsiteY2" fmla="*/ 38346 h 76199"/>
              <a:gd name="connsiteX3" fmla="*/ 65536 w 76199"/>
              <a:gd name="connsiteY3" fmla="*/ 11405 h 76199"/>
              <a:gd name="connsiteX4" fmla="*/ 38596 w 76199"/>
              <a:gd name="connsiteY4" fmla="*/ 246 h 76199"/>
              <a:gd name="connsiteX5" fmla="*/ 11655 w 76199"/>
              <a:gd name="connsiteY5" fmla="*/ 11405 h 76199"/>
              <a:gd name="connsiteX6" fmla="*/ 496 w 76199"/>
              <a:gd name="connsiteY6" fmla="*/ 38346 h 76199"/>
              <a:gd name="connsiteX7" fmla="*/ 11655 w 76199"/>
              <a:gd name="connsiteY7" fmla="*/ 65287 h 76199"/>
              <a:gd name="connsiteX8" fmla="*/ 3859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96" y="76446"/>
                </a:moveTo>
                <a:cubicBezTo>
                  <a:pt x="48700" y="76446"/>
                  <a:pt x="58392" y="72432"/>
                  <a:pt x="65536" y="65287"/>
                </a:cubicBezTo>
                <a:cubicBezTo>
                  <a:pt x="72681" y="58142"/>
                  <a:pt x="76696" y="48450"/>
                  <a:pt x="76696" y="38346"/>
                </a:cubicBezTo>
                <a:cubicBezTo>
                  <a:pt x="76696" y="28242"/>
                  <a:pt x="72681" y="18550"/>
                  <a:pt x="65536" y="11405"/>
                </a:cubicBezTo>
                <a:cubicBezTo>
                  <a:pt x="58392" y="4261"/>
                  <a:pt x="48700" y="246"/>
                  <a:pt x="38596" y="246"/>
                </a:cubicBezTo>
                <a:cubicBezTo>
                  <a:pt x="28492" y="246"/>
                  <a:pt x="18800" y="4261"/>
                  <a:pt x="11655" y="11405"/>
                </a:cubicBezTo>
                <a:cubicBezTo>
                  <a:pt x="4510" y="18550"/>
                  <a:pt x="496" y="28242"/>
                  <a:pt x="496" y="38346"/>
                </a:cubicBezTo>
                <a:cubicBezTo>
                  <a:pt x="496" y="48450"/>
                  <a:pt x="4510" y="58142"/>
                  <a:pt x="11655" y="65287"/>
                </a:cubicBezTo>
                <a:cubicBezTo>
                  <a:pt x="18800" y="72432"/>
                  <a:pt x="28492" y="76446"/>
                  <a:pt x="38596"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4" name="Freeform: Shape 593">
            <a:extLst>
              <a:ext uri="{FF2B5EF4-FFF2-40B4-BE49-F238E27FC236}">
                <a16:creationId xmlns:a16="http://schemas.microsoft.com/office/drawing/2014/main" id="{8E6294B1-DB1E-8FA0-A27E-E2D44AEBA37C}"/>
              </a:ext>
            </a:extLst>
          </p:cNvPr>
          <p:cNvSpPr/>
          <p:nvPr/>
        </p:nvSpPr>
        <p:spPr>
          <a:xfrm>
            <a:off x="9084452" y="5805239"/>
            <a:ext cx="76199" cy="76199"/>
          </a:xfrm>
          <a:custGeom>
            <a:avLst/>
            <a:gdLst>
              <a:gd name="connsiteX0" fmla="*/ 38608 w 76199"/>
              <a:gd name="connsiteY0" fmla="*/ 76428 h 76199"/>
              <a:gd name="connsiteX1" fmla="*/ 65549 w 76199"/>
              <a:gd name="connsiteY1" fmla="*/ 65269 h 76199"/>
              <a:gd name="connsiteX2" fmla="*/ 76708 w 76199"/>
              <a:gd name="connsiteY2" fmla="*/ 38328 h 76199"/>
              <a:gd name="connsiteX3" fmla="*/ 65549 w 76199"/>
              <a:gd name="connsiteY3" fmla="*/ 11387 h 76199"/>
              <a:gd name="connsiteX4" fmla="*/ 38608 w 76199"/>
              <a:gd name="connsiteY4" fmla="*/ 228 h 76199"/>
              <a:gd name="connsiteX5" fmla="*/ 11668 w 76199"/>
              <a:gd name="connsiteY5" fmla="*/ 11387 h 76199"/>
              <a:gd name="connsiteX6" fmla="*/ 509 w 76199"/>
              <a:gd name="connsiteY6" fmla="*/ 38328 h 76199"/>
              <a:gd name="connsiteX7" fmla="*/ 11668 w 76199"/>
              <a:gd name="connsiteY7" fmla="*/ 65269 h 76199"/>
              <a:gd name="connsiteX8" fmla="*/ 38608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08" y="76428"/>
                </a:moveTo>
                <a:cubicBezTo>
                  <a:pt x="48713" y="76428"/>
                  <a:pt x="58404" y="72413"/>
                  <a:pt x="65549" y="65269"/>
                </a:cubicBezTo>
                <a:cubicBezTo>
                  <a:pt x="72694" y="58124"/>
                  <a:pt x="76708" y="48432"/>
                  <a:pt x="76708" y="38328"/>
                </a:cubicBezTo>
                <a:cubicBezTo>
                  <a:pt x="76708" y="28224"/>
                  <a:pt x="72694" y="18532"/>
                  <a:pt x="65549" y="11387"/>
                </a:cubicBezTo>
                <a:cubicBezTo>
                  <a:pt x="58404" y="4242"/>
                  <a:pt x="48713" y="228"/>
                  <a:pt x="38608" y="228"/>
                </a:cubicBezTo>
                <a:cubicBezTo>
                  <a:pt x="28504" y="228"/>
                  <a:pt x="18812" y="4242"/>
                  <a:pt x="11668" y="11387"/>
                </a:cubicBezTo>
                <a:cubicBezTo>
                  <a:pt x="4523" y="18532"/>
                  <a:pt x="509" y="28224"/>
                  <a:pt x="509" y="38328"/>
                </a:cubicBezTo>
                <a:cubicBezTo>
                  <a:pt x="509" y="48432"/>
                  <a:pt x="4523" y="58124"/>
                  <a:pt x="11668" y="65269"/>
                </a:cubicBezTo>
                <a:cubicBezTo>
                  <a:pt x="18812" y="72413"/>
                  <a:pt x="28504" y="76428"/>
                  <a:pt x="38608" y="76428"/>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5" name="Freeform: Shape 594">
            <a:extLst>
              <a:ext uri="{FF2B5EF4-FFF2-40B4-BE49-F238E27FC236}">
                <a16:creationId xmlns:a16="http://schemas.microsoft.com/office/drawing/2014/main" id="{DB11AA6E-B3BD-7933-CD75-8E2B94FFC1E4}"/>
              </a:ext>
            </a:extLst>
          </p:cNvPr>
          <p:cNvSpPr/>
          <p:nvPr/>
        </p:nvSpPr>
        <p:spPr>
          <a:xfrm>
            <a:off x="9245513" y="5802970"/>
            <a:ext cx="76199" cy="76199"/>
          </a:xfrm>
          <a:custGeom>
            <a:avLst/>
            <a:gdLst>
              <a:gd name="connsiteX0" fmla="*/ 38621 w 76199"/>
              <a:gd name="connsiteY0" fmla="*/ 76446 h 76199"/>
              <a:gd name="connsiteX1" fmla="*/ 65562 w 76199"/>
              <a:gd name="connsiteY1" fmla="*/ 65287 h 76199"/>
              <a:gd name="connsiteX2" fmla="*/ 76721 w 76199"/>
              <a:gd name="connsiteY2" fmla="*/ 38346 h 76199"/>
              <a:gd name="connsiteX3" fmla="*/ 65562 w 76199"/>
              <a:gd name="connsiteY3" fmla="*/ 11405 h 76199"/>
              <a:gd name="connsiteX4" fmla="*/ 38621 w 76199"/>
              <a:gd name="connsiteY4" fmla="*/ 246 h 76199"/>
              <a:gd name="connsiteX5" fmla="*/ 11680 w 76199"/>
              <a:gd name="connsiteY5" fmla="*/ 11405 h 76199"/>
              <a:gd name="connsiteX6" fmla="*/ 521 w 76199"/>
              <a:gd name="connsiteY6" fmla="*/ 38346 h 76199"/>
              <a:gd name="connsiteX7" fmla="*/ 11680 w 76199"/>
              <a:gd name="connsiteY7" fmla="*/ 65287 h 76199"/>
              <a:gd name="connsiteX8" fmla="*/ 3862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21" y="76446"/>
                </a:moveTo>
                <a:cubicBezTo>
                  <a:pt x="48725" y="76446"/>
                  <a:pt x="58417" y="72432"/>
                  <a:pt x="65562" y="65287"/>
                </a:cubicBezTo>
                <a:cubicBezTo>
                  <a:pt x="72707" y="58142"/>
                  <a:pt x="76721" y="48450"/>
                  <a:pt x="76721" y="38346"/>
                </a:cubicBezTo>
                <a:cubicBezTo>
                  <a:pt x="76721" y="28242"/>
                  <a:pt x="72707" y="18550"/>
                  <a:pt x="65562" y="11405"/>
                </a:cubicBezTo>
                <a:cubicBezTo>
                  <a:pt x="58417" y="4261"/>
                  <a:pt x="48725" y="246"/>
                  <a:pt x="38621" y="246"/>
                </a:cubicBezTo>
                <a:cubicBezTo>
                  <a:pt x="28517" y="246"/>
                  <a:pt x="18825" y="4261"/>
                  <a:pt x="11680" y="11405"/>
                </a:cubicBezTo>
                <a:cubicBezTo>
                  <a:pt x="4536" y="18550"/>
                  <a:pt x="521" y="28242"/>
                  <a:pt x="521" y="38346"/>
                </a:cubicBezTo>
                <a:cubicBezTo>
                  <a:pt x="521" y="48450"/>
                  <a:pt x="4536" y="58142"/>
                  <a:pt x="11680" y="65287"/>
                </a:cubicBezTo>
                <a:cubicBezTo>
                  <a:pt x="18825" y="72432"/>
                  <a:pt x="28517" y="76446"/>
                  <a:pt x="38621"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6" name="Freeform: Shape 595">
            <a:extLst>
              <a:ext uri="{FF2B5EF4-FFF2-40B4-BE49-F238E27FC236}">
                <a16:creationId xmlns:a16="http://schemas.microsoft.com/office/drawing/2014/main" id="{C2EFBB89-44B1-C4F1-D07C-8D5845F08ABC}"/>
              </a:ext>
            </a:extLst>
          </p:cNvPr>
          <p:cNvSpPr/>
          <p:nvPr/>
        </p:nvSpPr>
        <p:spPr>
          <a:xfrm>
            <a:off x="9406575" y="5796952"/>
            <a:ext cx="76199" cy="76199"/>
          </a:xfrm>
          <a:custGeom>
            <a:avLst/>
            <a:gdLst>
              <a:gd name="connsiteX0" fmla="*/ 38634 w 76199"/>
              <a:gd name="connsiteY0" fmla="*/ 76431 h 76199"/>
              <a:gd name="connsiteX1" fmla="*/ 65575 w 76199"/>
              <a:gd name="connsiteY1" fmla="*/ 65271 h 76199"/>
              <a:gd name="connsiteX2" fmla="*/ 76734 w 76199"/>
              <a:gd name="connsiteY2" fmla="*/ 38331 h 76199"/>
              <a:gd name="connsiteX3" fmla="*/ 65575 w 76199"/>
              <a:gd name="connsiteY3" fmla="*/ 11390 h 76199"/>
              <a:gd name="connsiteX4" fmla="*/ 38634 w 76199"/>
              <a:gd name="connsiteY4" fmla="*/ 231 h 76199"/>
              <a:gd name="connsiteX5" fmla="*/ 11693 w 76199"/>
              <a:gd name="connsiteY5" fmla="*/ 11390 h 76199"/>
              <a:gd name="connsiteX6" fmla="*/ 534 w 76199"/>
              <a:gd name="connsiteY6" fmla="*/ 38331 h 76199"/>
              <a:gd name="connsiteX7" fmla="*/ 11693 w 76199"/>
              <a:gd name="connsiteY7" fmla="*/ 65271 h 76199"/>
              <a:gd name="connsiteX8" fmla="*/ 3863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34" y="76431"/>
                </a:moveTo>
                <a:cubicBezTo>
                  <a:pt x="48738" y="76431"/>
                  <a:pt x="58430" y="72416"/>
                  <a:pt x="65575" y="65271"/>
                </a:cubicBezTo>
                <a:cubicBezTo>
                  <a:pt x="72719" y="58127"/>
                  <a:pt x="76734" y="48435"/>
                  <a:pt x="76734" y="38331"/>
                </a:cubicBezTo>
                <a:cubicBezTo>
                  <a:pt x="76734" y="28226"/>
                  <a:pt x="72719" y="18535"/>
                  <a:pt x="65575" y="11390"/>
                </a:cubicBezTo>
                <a:cubicBezTo>
                  <a:pt x="58430" y="4245"/>
                  <a:pt x="48738" y="231"/>
                  <a:pt x="38634" y="231"/>
                </a:cubicBezTo>
                <a:cubicBezTo>
                  <a:pt x="28530" y="231"/>
                  <a:pt x="18838" y="4245"/>
                  <a:pt x="11693" y="11390"/>
                </a:cubicBezTo>
                <a:cubicBezTo>
                  <a:pt x="4548" y="18535"/>
                  <a:pt x="534" y="28226"/>
                  <a:pt x="534" y="38331"/>
                </a:cubicBezTo>
                <a:cubicBezTo>
                  <a:pt x="534" y="48435"/>
                  <a:pt x="4548" y="58127"/>
                  <a:pt x="11693" y="65271"/>
                </a:cubicBezTo>
                <a:cubicBezTo>
                  <a:pt x="18838" y="72416"/>
                  <a:pt x="28530" y="76431"/>
                  <a:pt x="38634" y="76431"/>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7" name="Freeform: Shape 596">
            <a:extLst>
              <a:ext uri="{FF2B5EF4-FFF2-40B4-BE49-F238E27FC236}">
                <a16:creationId xmlns:a16="http://schemas.microsoft.com/office/drawing/2014/main" id="{84CC9AB7-AF79-2357-9DDC-5D889C87BFD6}"/>
              </a:ext>
            </a:extLst>
          </p:cNvPr>
          <p:cNvSpPr/>
          <p:nvPr/>
        </p:nvSpPr>
        <p:spPr>
          <a:xfrm>
            <a:off x="9567623" y="5802970"/>
            <a:ext cx="76199" cy="76199"/>
          </a:xfrm>
          <a:custGeom>
            <a:avLst/>
            <a:gdLst>
              <a:gd name="connsiteX0" fmla="*/ 38646 w 76199"/>
              <a:gd name="connsiteY0" fmla="*/ 76446 h 76199"/>
              <a:gd name="connsiteX1" fmla="*/ 65587 w 76199"/>
              <a:gd name="connsiteY1" fmla="*/ 65287 h 76199"/>
              <a:gd name="connsiteX2" fmla="*/ 76746 w 76199"/>
              <a:gd name="connsiteY2" fmla="*/ 38346 h 76199"/>
              <a:gd name="connsiteX3" fmla="*/ 65587 w 76199"/>
              <a:gd name="connsiteY3" fmla="*/ 11405 h 76199"/>
              <a:gd name="connsiteX4" fmla="*/ 38646 w 76199"/>
              <a:gd name="connsiteY4" fmla="*/ 246 h 76199"/>
              <a:gd name="connsiteX5" fmla="*/ 11706 w 76199"/>
              <a:gd name="connsiteY5" fmla="*/ 11405 h 76199"/>
              <a:gd name="connsiteX6" fmla="*/ 547 w 76199"/>
              <a:gd name="connsiteY6" fmla="*/ 38346 h 76199"/>
              <a:gd name="connsiteX7" fmla="*/ 11706 w 76199"/>
              <a:gd name="connsiteY7" fmla="*/ 65287 h 76199"/>
              <a:gd name="connsiteX8" fmla="*/ 3864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46" y="76446"/>
                </a:moveTo>
                <a:cubicBezTo>
                  <a:pt x="48751" y="76446"/>
                  <a:pt x="58442" y="72432"/>
                  <a:pt x="65587" y="65287"/>
                </a:cubicBezTo>
                <a:cubicBezTo>
                  <a:pt x="72732" y="58142"/>
                  <a:pt x="76746" y="48450"/>
                  <a:pt x="76746" y="38346"/>
                </a:cubicBezTo>
                <a:cubicBezTo>
                  <a:pt x="76746" y="28242"/>
                  <a:pt x="72732" y="18550"/>
                  <a:pt x="65587" y="11405"/>
                </a:cubicBezTo>
                <a:cubicBezTo>
                  <a:pt x="58442" y="4261"/>
                  <a:pt x="48751" y="246"/>
                  <a:pt x="38646" y="246"/>
                </a:cubicBezTo>
                <a:cubicBezTo>
                  <a:pt x="28542" y="246"/>
                  <a:pt x="18851" y="4261"/>
                  <a:pt x="11706" y="11405"/>
                </a:cubicBezTo>
                <a:cubicBezTo>
                  <a:pt x="4561" y="18550"/>
                  <a:pt x="547" y="28242"/>
                  <a:pt x="547" y="38346"/>
                </a:cubicBezTo>
                <a:cubicBezTo>
                  <a:pt x="547" y="48450"/>
                  <a:pt x="4561" y="58142"/>
                  <a:pt x="11706" y="65287"/>
                </a:cubicBezTo>
                <a:cubicBezTo>
                  <a:pt x="18851" y="72432"/>
                  <a:pt x="28542" y="76446"/>
                  <a:pt x="38646"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EC8D82AF-6F3C-9D22-1291-C72E532D9150}"/>
              </a:ext>
            </a:extLst>
          </p:cNvPr>
          <p:cNvSpPr/>
          <p:nvPr/>
        </p:nvSpPr>
        <p:spPr>
          <a:xfrm>
            <a:off x="9728684" y="5805239"/>
            <a:ext cx="76199" cy="76199"/>
          </a:xfrm>
          <a:custGeom>
            <a:avLst/>
            <a:gdLst>
              <a:gd name="connsiteX0" fmla="*/ 38659 w 76199"/>
              <a:gd name="connsiteY0" fmla="*/ 76433 h 76199"/>
              <a:gd name="connsiteX1" fmla="*/ 65600 w 76199"/>
              <a:gd name="connsiteY1" fmla="*/ 65274 h 76199"/>
              <a:gd name="connsiteX2" fmla="*/ 76759 w 76199"/>
              <a:gd name="connsiteY2" fmla="*/ 38333 h 76199"/>
              <a:gd name="connsiteX3" fmla="*/ 65600 w 76199"/>
              <a:gd name="connsiteY3" fmla="*/ 11392 h 76199"/>
              <a:gd name="connsiteX4" fmla="*/ 38659 w 76199"/>
              <a:gd name="connsiteY4" fmla="*/ 233 h 76199"/>
              <a:gd name="connsiteX5" fmla="*/ 11718 w 76199"/>
              <a:gd name="connsiteY5" fmla="*/ 11392 h 76199"/>
              <a:gd name="connsiteX6" fmla="*/ 559 w 76199"/>
              <a:gd name="connsiteY6" fmla="*/ 38333 h 76199"/>
              <a:gd name="connsiteX7" fmla="*/ 11718 w 76199"/>
              <a:gd name="connsiteY7" fmla="*/ 65274 h 76199"/>
              <a:gd name="connsiteX8" fmla="*/ 3865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59" y="76433"/>
                </a:moveTo>
                <a:cubicBezTo>
                  <a:pt x="48763" y="76433"/>
                  <a:pt x="58455" y="72418"/>
                  <a:pt x="65600" y="65274"/>
                </a:cubicBezTo>
                <a:cubicBezTo>
                  <a:pt x="72745" y="58129"/>
                  <a:pt x="76759" y="48437"/>
                  <a:pt x="76759" y="38333"/>
                </a:cubicBezTo>
                <a:cubicBezTo>
                  <a:pt x="76759" y="28229"/>
                  <a:pt x="72745" y="18537"/>
                  <a:pt x="65600" y="11392"/>
                </a:cubicBezTo>
                <a:cubicBezTo>
                  <a:pt x="58455" y="4247"/>
                  <a:pt x="48763" y="233"/>
                  <a:pt x="38659" y="233"/>
                </a:cubicBezTo>
                <a:cubicBezTo>
                  <a:pt x="28555" y="233"/>
                  <a:pt x="18863" y="4247"/>
                  <a:pt x="11718" y="11392"/>
                </a:cubicBezTo>
                <a:cubicBezTo>
                  <a:pt x="4574" y="18537"/>
                  <a:pt x="559" y="28229"/>
                  <a:pt x="559" y="38333"/>
                </a:cubicBezTo>
                <a:cubicBezTo>
                  <a:pt x="559" y="48437"/>
                  <a:pt x="4574" y="58129"/>
                  <a:pt x="11718" y="65274"/>
                </a:cubicBezTo>
                <a:cubicBezTo>
                  <a:pt x="18863" y="72418"/>
                  <a:pt x="28555" y="76433"/>
                  <a:pt x="38659" y="76433"/>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00D4C4F6-F8DC-17F2-7913-AA61AB989C48}"/>
              </a:ext>
            </a:extLst>
          </p:cNvPr>
          <p:cNvSpPr/>
          <p:nvPr/>
        </p:nvSpPr>
        <p:spPr>
          <a:xfrm>
            <a:off x="9889745" y="5802970"/>
            <a:ext cx="76199" cy="76199"/>
          </a:xfrm>
          <a:custGeom>
            <a:avLst/>
            <a:gdLst>
              <a:gd name="connsiteX0" fmla="*/ 38672 w 76199"/>
              <a:gd name="connsiteY0" fmla="*/ 76446 h 76199"/>
              <a:gd name="connsiteX1" fmla="*/ 65613 w 76199"/>
              <a:gd name="connsiteY1" fmla="*/ 65287 h 76199"/>
              <a:gd name="connsiteX2" fmla="*/ 76772 w 76199"/>
              <a:gd name="connsiteY2" fmla="*/ 38346 h 76199"/>
              <a:gd name="connsiteX3" fmla="*/ 65613 w 76199"/>
              <a:gd name="connsiteY3" fmla="*/ 11405 h 76199"/>
              <a:gd name="connsiteX4" fmla="*/ 38672 w 76199"/>
              <a:gd name="connsiteY4" fmla="*/ 246 h 76199"/>
              <a:gd name="connsiteX5" fmla="*/ 11731 w 76199"/>
              <a:gd name="connsiteY5" fmla="*/ 11405 h 76199"/>
              <a:gd name="connsiteX6" fmla="*/ 572 w 76199"/>
              <a:gd name="connsiteY6" fmla="*/ 38346 h 76199"/>
              <a:gd name="connsiteX7" fmla="*/ 11731 w 76199"/>
              <a:gd name="connsiteY7" fmla="*/ 65287 h 76199"/>
              <a:gd name="connsiteX8" fmla="*/ 3867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72" y="76446"/>
                </a:moveTo>
                <a:cubicBezTo>
                  <a:pt x="48776" y="76446"/>
                  <a:pt x="58468" y="72432"/>
                  <a:pt x="65613" y="65287"/>
                </a:cubicBezTo>
                <a:cubicBezTo>
                  <a:pt x="72757" y="58142"/>
                  <a:pt x="76772" y="48450"/>
                  <a:pt x="76772" y="38346"/>
                </a:cubicBezTo>
                <a:cubicBezTo>
                  <a:pt x="76772" y="28242"/>
                  <a:pt x="72757" y="18550"/>
                  <a:pt x="65613" y="11405"/>
                </a:cubicBezTo>
                <a:cubicBezTo>
                  <a:pt x="58468" y="4261"/>
                  <a:pt x="48776" y="246"/>
                  <a:pt x="38672" y="246"/>
                </a:cubicBezTo>
                <a:cubicBezTo>
                  <a:pt x="28568" y="246"/>
                  <a:pt x="18876" y="4261"/>
                  <a:pt x="11731" y="11405"/>
                </a:cubicBezTo>
                <a:cubicBezTo>
                  <a:pt x="4586" y="18550"/>
                  <a:pt x="572" y="28242"/>
                  <a:pt x="572" y="38346"/>
                </a:cubicBezTo>
                <a:cubicBezTo>
                  <a:pt x="572" y="48450"/>
                  <a:pt x="4586" y="58142"/>
                  <a:pt x="11731" y="65287"/>
                </a:cubicBezTo>
                <a:cubicBezTo>
                  <a:pt x="18876" y="72432"/>
                  <a:pt x="28568" y="76446"/>
                  <a:pt x="38672"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3C7E69A1-0041-05F4-A301-ACE6748AA17B}"/>
              </a:ext>
            </a:extLst>
          </p:cNvPr>
          <p:cNvSpPr/>
          <p:nvPr/>
        </p:nvSpPr>
        <p:spPr>
          <a:xfrm>
            <a:off x="10050806" y="5801895"/>
            <a:ext cx="76199" cy="76199"/>
          </a:xfrm>
          <a:custGeom>
            <a:avLst/>
            <a:gdLst>
              <a:gd name="connsiteX0" fmla="*/ 38685 w 76199"/>
              <a:gd name="connsiteY0" fmla="*/ 76434 h 76199"/>
              <a:gd name="connsiteX1" fmla="*/ 65625 w 76199"/>
              <a:gd name="connsiteY1" fmla="*/ 65275 h 76199"/>
              <a:gd name="connsiteX2" fmla="*/ 76784 w 76199"/>
              <a:gd name="connsiteY2" fmla="*/ 38334 h 76199"/>
              <a:gd name="connsiteX3" fmla="*/ 65625 w 76199"/>
              <a:gd name="connsiteY3" fmla="*/ 11394 h 76199"/>
              <a:gd name="connsiteX4" fmla="*/ 38685 w 76199"/>
              <a:gd name="connsiteY4" fmla="*/ 234 h 76199"/>
              <a:gd name="connsiteX5" fmla="*/ 11744 w 76199"/>
              <a:gd name="connsiteY5" fmla="*/ 11394 h 76199"/>
              <a:gd name="connsiteX6" fmla="*/ 585 w 76199"/>
              <a:gd name="connsiteY6" fmla="*/ 38334 h 76199"/>
              <a:gd name="connsiteX7" fmla="*/ 11744 w 76199"/>
              <a:gd name="connsiteY7" fmla="*/ 65275 h 76199"/>
              <a:gd name="connsiteX8" fmla="*/ 38685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85" y="76434"/>
                </a:moveTo>
                <a:cubicBezTo>
                  <a:pt x="48789" y="76434"/>
                  <a:pt x="58480" y="72420"/>
                  <a:pt x="65625" y="65275"/>
                </a:cubicBezTo>
                <a:cubicBezTo>
                  <a:pt x="72770" y="58130"/>
                  <a:pt x="76784" y="48439"/>
                  <a:pt x="76784" y="38334"/>
                </a:cubicBezTo>
                <a:cubicBezTo>
                  <a:pt x="76784" y="28230"/>
                  <a:pt x="72770" y="18538"/>
                  <a:pt x="65625" y="11394"/>
                </a:cubicBezTo>
                <a:cubicBezTo>
                  <a:pt x="58480" y="4249"/>
                  <a:pt x="48789" y="234"/>
                  <a:pt x="38685" y="234"/>
                </a:cubicBezTo>
                <a:cubicBezTo>
                  <a:pt x="28580" y="234"/>
                  <a:pt x="18889" y="4249"/>
                  <a:pt x="11744" y="11394"/>
                </a:cubicBezTo>
                <a:cubicBezTo>
                  <a:pt x="4599" y="18538"/>
                  <a:pt x="585" y="28230"/>
                  <a:pt x="585" y="38334"/>
                </a:cubicBezTo>
                <a:cubicBezTo>
                  <a:pt x="585" y="48439"/>
                  <a:pt x="4599" y="58130"/>
                  <a:pt x="11744" y="65275"/>
                </a:cubicBezTo>
                <a:cubicBezTo>
                  <a:pt x="18889" y="72420"/>
                  <a:pt x="28580" y="76434"/>
                  <a:pt x="38685" y="76434"/>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FA31A63B-DF3F-92A9-9B31-9FD2D2F50417}"/>
              </a:ext>
            </a:extLst>
          </p:cNvPr>
          <p:cNvSpPr/>
          <p:nvPr/>
        </p:nvSpPr>
        <p:spPr>
          <a:xfrm>
            <a:off x="10211867" y="5802970"/>
            <a:ext cx="76199" cy="76199"/>
          </a:xfrm>
          <a:custGeom>
            <a:avLst/>
            <a:gdLst>
              <a:gd name="connsiteX0" fmla="*/ 38697 w 76199"/>
              <a:gd name="connsiteY0" fmla="*/ 76446 h 76199"/>
              <a:gd name="connsiteX1" fmla="*/ 65638 w 76199"/>
              <a:gd name="connsiteY1" fmla="*/ 65287 h 76199"/>
              <a:gd name="connsiteX2" fmla="*/ 76797 w 76199"/>
              <a:gd name="connsiteY2" fmla="*/ 38346 h 76199"/>
              <a:gd name="connsiteX3" fmla="*/ 65638 w 76199"/>
              <a:gd name="connsiteY3" fmla="*/ 11405 h 76199"/>
              <a:gd name="connsiteX4" fmla="*/ 38697 w 76199"/>
              <a:gd name="connsiteY4" fmla="*/ 246 h 76199"/>
              <a:gd name="connsiteX5" fmla="*/ 11756 w 76199"/>
              <a:gd name="connsiteY5" fmla="*/ 11405 h 76199"/>
              <a:gd name="connsiteX6" fmla="*/ 597 w 76199"/>
              <a:gd name="connsiteY6" fmla="*/ 38346 h 76199"/>
              <a:gd name="connsiteX7" fmla="*/ 11756 w 76199"/>
              <a:gd name="connsiteY7" fmla="*/ 65287 h 76199"/>
              <a:gd name="connsiteX8" fmla="*/ 3869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97" y="76446"/>
                </a:moveTo>
                <a:cubicBezTo>
                  <a:pt x="48801" y="76446"/>
                  <a:pt x="58493" y="72432"/>
                  <a:pt x="65638" y="65287"/>
                </a:cubicBezTo>
                <a:cubicBezTo>
                  <a:pt x="72783" y="58142"/>
                  <a:pt x="76797" y="48450"/>
                  <a:pt x="76797" y="38346"/>
                </a:cubicBezTo>
                <a:cubicBezTo>
                  <a:pt x="76797" y="28242"/>
                  <a:pt x="72783" y="18550"/>
                  <a:pt x="65638" y="11405"/>
                </a:cubicBezTo>
                <a:cubicBezTo>
                  <a:pt x="58493" y="4261"/>
                  <a:pt x="48801" y="246"/>
                  <a:pt x="38697" y="246"/>
                </a:cubicBezTo>
                <a:cubicBezTo>
                  <a:pt x="28593" y="246"/>
                  <a:pt x="18901" y="4261"/>
                  <a:pt x="11756" y="11405"/>
                </a:cubicBezTo>
                <a:cubicBezTo>
                  <a:pt x="4612" y="18550"/>
                  <a:pt x="597" y="28242"/>
                  <a:pt x="597" y="38346"/>
                </a:cubicBezTo>
                <a:cubicBezTo>
                  <a:pt x="597" y="48450"/>
                  <a:pt x="4612" y="58142"/>
                  <a:pt x="11756" y="65287"/>
                </a:cubicBezTo>
                <a:cubicBezTo>
                  <a:pt x="18901" y="72432"/>
                  <a:pt x="28593" y="76446"/>
                  <a:pt x="38697"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593A4A58-2B17-3D02-8526-114901342719}"/>
              </a:ext>
            </a:extLst>
          </p:cNvPr>
          <p:cNvSpPr/>
          <p:nvPr/>
        </p:nvSpPr>
        <p:spPr>
          <a:xfrm>
            <a:off x="10372928" y="5800312"/>
            <a:ext cx="76199" cy="76199"/>
          </a:xfrm>
          <a:custGeom>
            <a:avLst/>
            <a:gdLst>
              <a:gd name="connsiteX0" fmla="*/ 38710 w 76199"/>
              <a:gd name="connsiteY0" fmla="*/ 76436 h 76199"/>
              <a:gd name="connsiteX1" fmla="*/ 65651 w 76199"/>
              <a:gd name="connsiteY1" fmla="*/ 65276 h 76199"/>
              <a:gd name="connsiteX2" fmla="*/ 76810 w 76199"/>
              <a:gd name="connsiteY2" fmla="*/ 38336 h 76199"/>
              <a:gd name="connsiteX3" fmla="*/ 65651 w 76199"/>
              <a:gd name="connsiteY3" fmla="*/ 11395 h 76199"/>
              <a:gd name="connsiteX4" fmla="*/ 38710 w 76199"/>
              <a:gd name="connsiteY4" fmla="*/ 236 h 76199"/>
              <a:gd name="connsiteX5" fmla="*/ 11769 w 76199"/>
              <a:gd name="connsiteY5" fmla="*/ 11395 h 76199"/>
              <a:gd name="connsiteX6" fmla="*/ 610 w 76199"/>
              <a:gd name="connsiteY6" fmla="*/ 38336 h 76199"/>
              <a:gd name="connsiteX7" fmla="*/ 11769 w 76199"/>
              <a:gd name="connsiteY7" fmla="*/ 65276 h 76199"/>
              <a:gd name="connsiteX8" fmla="*/ 38710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10" y="76436"/>
                </a:moveTo>
                <a:cubicBezTo>
                  <a:pt x="48814" y="76436"/>
                  <a:pt x="58506" y="72421"/>
                  <a:pt x="65651" y="65276"/>
                </a:cubicBezTo>
                <a:cubicBezTo>
                  <a:pt x="72795" y="58132"/>
                  <a:pt x="76810" y="48440"/>
                  <a:pt x="76810" y="38336"/>
                </a:cubicBezTo>
                <a:cubicBezTo>
                  <a:pt x="76810" y="28231"/>
                  <a:pt x="72795" y="18540"/>
                  <a:pt x="65651" y="11395"/>
                </a:cubicBezTo>
                <a:cubicBezTo>
                  <a:pt x="58506" y="4250"/>
                  <a:pt x="48814" y="236"/>
                  <a:pt x="38710" y="236"/>
                </a:cubicBezTo>
                <a:cubicBezTo>
                  <a:pt x="28606" y="236"/>
                  <a:pt x="18914" y="4250"/>
                  <a:pt x="11769" y="11395"/>
                </a:cubicBezTo>
                <a:cubicBezTo>
                  <a:pt x="4624" y="18540"/>
                  <a:pt x="610" y="28231"/>
                  <a:pt x="610" y="38336"/>
                </a:cubicBezTo>
                <a:cubicBezTo>
                  <a:pt x="610" y="48440"/>
                  <a:pt x="4624" y="58132"/>
                  <a:pt x="11769" y="65276"/>
                </a:cubicBezTo>
                <a:cubicBezTo>
                  <a:pt x="18914" y="72421"/>
                  <a:pt x="28606" y="76436"/>
                  <a:pt x="38710" y="7643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F0844172-4B68-BC41-DC3E-187C86E159CF}"/>
              </a:ext>
            </a:extLst>
          </p:cNvPr>
          <p:cNvSpPr/>
          <p:nvPr/>
        </p:nvSpPr>
        <p:spPr>
          <a:xfrm>
            <a:off x="10533977" y="5802970"/>
            <a:ext cx="76199" cy="76199"/>
          </a:xfrm>
          <a:custGeom>
            <a:avLst/>
            <a:gdLst>
              <a:gd name="connsiteX0" fmla="*/ 38723 w 76199"/>
              <a:gd name="connsiteY0" fmla="*/ 76446 h 76199"/>
              <a:gd name="connsiteX1" fmla="*/ 65663 w 76199"/>
              <a:gd name="connsiteY1" fmla="*/ 65287 h 76199"/>
              <a:gd name="connsiteX2" fmla="*/ 76822 w 76199"/>
              <a:gd name="connsiteY2" fmla="*/ 38346 h 76199"/>
              <a:gd name="connsiteX3" fmla="*/ 65663 w 76199"/>
              <a:gd name="connsiteY3" fmla="*/ 11405 h 76199"/>
              <a:gd name="connsiteX4" fmla="*/ 38723 w 76199"/>
              <a:gd name="connsiteY4" fmla="*/ 246 h 76199"/>
              <a:gd name="connsiteX5" fmla="*/ 11782 w 76199"/>
              <a:gd name="connsiteY5" fmla="*/ 11405 h 76199"/>
              <a:gd name="connsiteX6" fmla="*/ 623 w 76199"/>
              <a:gd name="connsiteY6" fmla="*/ 38346 h 76199"/>
              <a:gd name="connsiteX7" fmla="*/ 11782 w 76199"/>
              <a:gd name="connsiteY7" fmla="*/ 65287 h 76199"/>
              <a:gd name="connsiteX8" fmla="*/ 3872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23" y="76446"/>
                </a:moveTo>
                <a:cubicBezTo>
                  <a:pt x="48827" y="76446"/>
                  <a:pt x="58519" y="72432"/>
                  <a:pt x="65663" y="65287"/>
                </a:cubicBezTo>
                <a:cubicBezTo>
                  <a:pt x="72808" y="58142"/>
                  <a:pt x="76822" y="48450"/>
                  <a:pt x="76822" y="38346"/>
                </a:cubicBezTo>
                <a:cubicBezTo>
                  <a:pt x="76822" y="28242"/>
                  <a:pt x="72808" y="18550"/>
                  <a:pt x="65663" y="11405"/>
                </a:cubicBezTo>
                <a:cubicBezTo>
                  <a:pt x="58519" y="4261"/>
                  <a:pt x="48827" y="246"/>
                  <a:pt x="38723" y="246"/>
                </a:cubicBezTo>
                <a:cubicBezTo>
                  <a:pt x="28618" y="246"/>
                  <a:pt x="18927" y="4261"/>
                  <a:pt x="11782" y="11405"/>
                </a:cubicBezTo>
                <a:cubicBezTo>
                  <a:pt x="4637" y="18550"/>
                  <a:pt x="623" y="28242"/>
                  <a:pt x="623" y="38346"/>
                </a:cubicBezTo>
                <a:cubicBezTo>
                  <a:pt x="623" y="48450"/>
                  <a:pt x="4637" y="58142"/>
                  <a:pt x="11782" y="65287"/>
                </a:cubicBezTo>
                <a:cubicBezTo>
                  <a:pt x="18927" y="72432"/>
                  <a:pt x="28618" y="76446"/>
                  <a:pt x="38723"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0B13343F-A73F-3013-D81D-8BB617D2D806}"/>
              </a:ext>
            </a:extLst>
          </p:cNvPr>
          <p:cNvSpPr/>
          <p:nvPr/>
        </p:nvSpPr>
        <p:spPr>
          <a:xfrm>
            <a:off x="6957244" y="315273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608" name="TextBox 607">
                <a:extLst>
                  <a:ext uri="{FF2B5EF4-FFF2-40B4-BE49-F238E27FC236}">
                    <a16:creationId xmlns:a16="http://schemas.microsoft.com/office/drawing/2014/main" id="{056AEB14-FACE-CAAC-2952-57696981C478}"/>
                  </a:ext>
                </a:extLst>
              </p:cNvPr>
              <p:cNvSpPr txBox="1"/>
              <p:nvPr/>
            </p:nvSpPr>
            <p:spPr>
              <a:xfrm>
                <a:off x="7651468" y="6176793"/>
                <a:ext cx="2920608" cy="400110"/>
              </a:xfrm>
              <a:prstGeom prst="rect">
                <a:avLst/>
              </a:prstGeom>
              <a:noFill/>
            </p:spPr>
            <p:txBody>
              <a:bodyPr wrap="none" rtlCol="0">
                <a:spAutoFit/>
              </a:bodyPr>
              <a:lstStyle/>
              <a:p>
                <a:r>
                  <a:rPr lang="en-US" sz="2000" dirty="0"/>
                  <a:t>Frequency </a:t>
                </a:r>
                <a14:m>
                  <m:oMath xmlns:m="http://schemas.openxmlformats.org/officeDocument/2006/math">
                    <m:r>
                      <a:rPr lang="de-DE" sz="2000" b="0" i="1" smtClean="0">
                        <a:latin typeface="Cambria Math" panose="02040503050406030204" pitchFamily="18" charset="0"/>
                      </a:rPr>
                      <m:t>𝑓</m:t>
                    </m:r>
                  </m:oMath>
                </a14:m>
                <a:r>
                  <a:rPr lang="en-US" sz="2000" dirty="0"/>
                  <a:t> in terms of </a:t>
                </a:r>
                <a14:m>
                  <m:oMath xmlns:m="http://schemas.openxmlformats.org/officeDocument/2006/math">
                    <m:r>
                      <a:rPr lang="de-DE" sz="2000" b="0" i="1" smtClean="0">
                        <a:latin typeface="Cambria Math" panose="02040503050406030204" pitchFamily="18" charset="0"/>
                      </a:rPr>
                      <m:t>𝑛</m:t>
                    </m:r>
                  </m:oMath>
                </a14:m>
                <a:endParaRPr lang="en-US" sz="2000" dirty="0"/>
              </a:p>
            </p:txBody>
          </p:sp>
        </mc:Choice>
        <mc:Fallback xmlns="">
          <p:sp>
            <p:nvSpPr>
              <p:cNvPr id="608" name="TextBox 607">
                <a:extLst>
                  <a:ext uri="{FF2B5EF4-FFF2-40B4-BE49-F238E27FC236}">
                    <a16:creationId xmlns:a16="http://schemas.microsoft.com/office/drawing/2014/main" id="{056AEB14-FACE-CAAC-2952-57696981C478}"/>
                  </a:ext>
                </a:extLst>
              </p:cNvPr>
              <p:cNvSpPr txBox="1">
                <a:spLocks noRot="1" noChangeAspect="1" noMove="1" noResize="1" noEditPoints="1" noAdjustHandles="1" noChangeArrowheads="1" noChangeShapeType="1" noTextEdit="1"/>
              </p:cNvSpPr>
              <p:nvPr/>
            </p:nvSpPr>
            <p:spPr>
              <a:xfrm>
                <a:off x="7651468" y="6176793"/>
                <a:ext cx="2920608" cy="400110"/>
              </a:xfrm>
              <a:prstGeom prst="rect">
                <a:avLst/>
              </a:prstGeom>
              <a:blipFill>
                <a:blip r:embed="rId5"/>
                <a:stretch>
                  <a:fillRect l="-2088"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9" name="TextBox 608">
                <a:extLst>
                  <a:ext uri="{FF2B5EF4-FFF2-40B4-BE49-F238E27FC236}">
                    <a16:creationId xmlns:a16="http://schemas.microsoft.com/office/drawing/2014/main" id="{027074F0-69D3-CFC8-D56E-7606DFEAAECF}"/>
                  </a:ext>
                </a:extLst>
              </p:cNvPr>
              <p:cNvSpPr txBox="1"/>
              <p:nvPr/>
            </p:nvSpPr>
            <p:spPr>
              <a:xfrm rot="16200000">
                <a:off x="5576932" y="4373198"/>
                <a:ext cx="1511504" cy="400110"/>
              </a:xfrm>
              <a:prstGeom prst="rect">
                <a:avLst/>
              </a:prstGeom>
              <a:noFill/>
            </p:spPr>
            <p:txBody>
              <a:bodyPr wrap="none" rtlCol="0">
                <a:spAutoFit/>
              </a:bodyPr>
              <a:lstStyle/>
              <a:p>
                <a:r>
                  <a:rPr lang="en-US" sz="2000" dirty="0"/>
                  <a:t>Magnitude </a:t>
                </a:r>
                <a14:m>
                  <m:oMath xmlns:m="http://schemas.openxmlformats.org/officeDocument/2006/math">
                    <m:r>
                      <a:rPr lang="de-DE" sz="2000" b="0" i="1" smtClean="0">
                        <a:latin typeface="Cambria Math" panose="02040503050406030204" pitchFamily="18" charset="0"/>
                      </a:rPr>
                      <m:t>𝑧</m:t>
                    </m:r>
                  </m:oMath>
                </a14:m>
                <a:endParaRPr lang="en-US" sz="2000" dirty="0"/>
              </a:p>
            </p:txBody>
          </p:sp>
        </mc:Choice>
        <mc:Fallback xmlns="">
          <p:sp>
            <p:nvSpPr>
              <p:cNvPr id="609" name="TextBox 608">
                <a:extLst>
                  <a:ext uri="{FF2B5EF4-FFF2-40B4-BE49-F238E27FC236}">
                    <a16:creationId xmlns:a16="http://schemas.microsoft.com/office/drawing/2014/main" id="{027074F0-69D3-CFC8-D56E-7606DFEAAECF}"/>
                  </a:ext>
                </a:extLst>
              </p:cNvPr>
              <p:cNvSpPr txBox="1">
                <a:spLocks noRot="1" noChangeAspect="1" noMove="1" noResize="1" noEditPoints="1" noAdjustHandles="1" noChangeArrowheads="1" noChangeShapeType="1" noTextEdit="1"/>
              </p:cNvSpPr>
              <p:nvPr/>
            </p:nvSpPr>
            <p:spPr>
              <a:xfrm rot="16200000">
                <a:off x="5576932" y="4373198"/>
                <a:ext cx="1511504" cy="400110"/>
              </a:xfrm>
              <a:prstGeom prst="rect">
                <a:avLst/>
              </a:prstGeom>
              <a:blipFill>
                <a:blip r:embed="rId6"/>
                <a:stretch>
                  <a:fillRect l="-7576" r="-25758" b="-4435"/>
                </a:stretch>
              </a:blipFill>
            </p:spPr>
            <p:txBody>
              <a:bodyPr/>
              <a:lstStyle/>
              <a:p>
                <a:r>
                  <a:rPr lang="en-US">
                    <a:noFill/>
                  </a:rPr>
                  <a:t> </a:t>
                </a:r>
              </a:p>
            </p:txBody>
          </p:sp>
        </mc:Fallback>
      </mc:AlternateContent>
      <p:sp>
        <p:nvSpPr>
          <p:cNvPr id="2818" name="Freeform: Shape 2817">
            <a:extLst>
              <a:ext uri="{FF2B5EF4-FFF2-40B4-BE49-F238E27FC236}">
                <a16:creationId xmlns:a16="http://schemas.microsoft.com/office/drawing/2014/main" id="{0C926478-69DE-64E3-A0E5-040F2707079C}"/>
              </a:ext>
            </a:extLst>
          </p:cNvPr>
          <p:cNvSpPr/>
          <p:nvPr/>
        </p:nvSpPr>
        <p:spPr>
          <a:xfrm rot="5400000">
            <a:off x="8921184" y="4009732"/>
            <a:ext cx="45719" cy="3965135"/>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p:sp>
        <p:nvSpPr>
          <p:cNvPr id="610" name="TextBox 609">
            <a:extLst>
              <a:ext uri="{FF2B5EF4-FFF2-40B4-BE49-F238E27FC236}">
                <a16:creationId xmlns:a16="http://schemas.microsoft.com/office/drawing/2014/main" id="{C3EB9F2A-38E2-2705-A59A-1EADC0B72707}"/>
              </a:ext>
            </a:extLst>
          </p:cNvPr>
          <p:cNvSpPr txBox="1"/>
          <p:nvPr/>
        </p:nvSpPr>
        <p:spPr>
          <a:xfrm>
            <a:off x="7082661" y="2822536"/>
            <a:ext cx="4427302" cy="400110"/>
          </a:xfrm>
          <a:prstGeom prst="rect">
            <a:avLst/>
          </a:prstGeom>
          <a:noFill/>
        </p:spPr>
        <p:txBody>
          <a:bodyPr wrap="none" rtlCol="0">
            <a:spAutoFit/>
          </a:bodyPr>
          <a:lstStyle/>
          <a:p>
            <a:r>
              <a:rPr lang="en-US" sz="2000" dirty="0"/>
              <a:t>How much are frequencies represented?</a:t>
            </a:r>
          </a:p>
        </p:txBody>
      </p:sp>
      <p:sp>
        <p:nvSpPr>
          <p:cNvPr id="2819" name="Rectangle: Rounded Corners 2818">
            <a:extLst>
              <a:ext uri="{FF2B5EF4-FFF2-40B4-BE49-F238E27FC236}">
                <a16:creationId xmlns:a16="http://schemas.microsoft.com/office/drawing/2014/main" id="{65867BF3-1E76-C3EF-357D-681666AF5783}"/>
              </a:ext>
            </a:extLst>
          </p:cNvPr>
          <p:cNvSpPr/>
          <p:nvPr/>
        </p:nvSpPr>
        <p:spPr>
          <a:xfrm>
            <a:off x="8118097" y="5130800"/>
            <a:ext cx="2612247" cy="791555"/>
          </a:xfrm>
          <a:prstGeom prst="roundRect">
            <a:avLst>
              <a:gd name="adj" fmla="val 4109"/>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28E815-751F-8023-2CF4-5C68FF10CFB4}"/>
              </a:ext>
            </a:extLst>
          </p:cNvPr>
          <p:cNvSpPr txBox="1"/>
          <p:nvPr/>
        </p:nvSpPr>
        <p:spPr>
          <a:xfrm>
            <a:off x="7765853" y="4179484"/>
            <a:ext cx="1738489" cy="369332"/>
          </a:xfrm>
          <a:prstGeom prst="rect">
            <a:avLst/>
          </a:prstGeom>
          <a:noFill/>
        </p:spPr>
        <p:txBody>
          <a:bodyPr wrap="none" rtlCol="0">
            <a:spAutoFit/>
          </a:bodyPr>
          <a:lstStyle/>
          <a:p>
            <a:r>
              <a:rPr lang="en-US" dirty="0"/>
              <a:t>cutoff frequency</a:t>
            </a:r>
          </a:p>
        </p:txBody>
      </p:sp>
      <p:cxnSp>
        <p:nvCxnSpPr>
          <p:cNvPr id="21" name="Straight Arrow Connector 20">
            <a:extLst>
              <a:ext uri="{FF2B5EF4-FFF2-40B4-BE49-F238E27FC236}">
                <a16:creationId xmlns:a16="http://schemas.microsoft.com/office/drawing/2014/main" id="{68DDEA53-38F5-B047-22C0-6F8C4AC39C2C}"/>
              </a:ext>
            </a:extLst>
          </p:cNvPr>
          <p:cNvCxnSpPr>
            <a:cxnSpLocks/>
          </p:cNvCxnSpPr>
          <p:nvPr/>
        </p:nvCxnSpPr>
        <p:spPr>
          <a:xfrm>
            <a:off x="8069707" y="4531549"/>
            <a:ext cx="0" cy="1640027"/>
          </a:xfrm>
          <a:prstGeom prst="straightConnector1">
            <a:avLst/>
          </a:prstGeom>
          <a:ln w="1587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FD8C24E-138D-AA80-A343-9D14AD49FA13}"/>
              </a:ext>
            </a:extLst>
          </p:cNvPr>
          <p:cNvSpPr txBox="1"/>
          <p:nvPr/>
        </p:nvSpPr>
        <p:spPr>
          <a:xfrm>
            <a:off x="526549" y="1328885"/>
            <a:ext cx="7239304" cy="1200329"/>
          </a:xfrm>
          <a:prstGeom prst="rect">
            <a:avLst/>
          </a:prstGeom>
          <a:noFill/>
        </p:spPr>
        <p:txBody>
          <a:bodyPr wrap="square">
            <a:spAutoFit/>
          </a:bodyPr>
          <a:lstStyle/>
          <a:p>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low_pass_filter</a:t>
            </a:r>
            <a:r>
              <a:rPr lang="de-DE" b="0" dirty="0">
                <a:solidFill>
                  <a:srgbClr val="E6EDF3"/>
                </a:solidFill>
                <a:effectLst/>
                <a:latin typeface="Fira Code" panose="020B0809050000020004" pitchFamily="49" charset="0"/>
              </a:rPr>
              <a:t>(</a:t>
            </a:r>
            <a:r>
              <a:rPr lang="de-DE" b="0" dirty="0" err="1">
                <a:solidFill>
                  <a:srgbClr val="FFA657"/>
                </a:solidFill>
                <a:effectLst/>
                <a:latin typeface="Fira Code" panose="020B0809050000020004" pitchFamily="49" charset="0"/>
              </a:rPr>
              <a:t>dft_signal</a:t>
            </a:r>
            <a:r>
              <a:rPr lang="de-DE" b="0" dirty="0">
                <a:solidFill>
                  <a:srgbClr val="E6EDF3"/>
                </a:solidFill>
                <a:effectLst/>
                <a:latin typeface="Fira Code" panose="020B0809050000020004" pitchFamily="49" charset="0"/>
              </a:rPr>
              <a:t>, </a:t>
            </a:r>
            <a:r>
              <a:rPr lang="de-DE" b="0" dirty="0" err="1">
                <a:solidFill>
                  <a:srgbClr val="FFA657"/>
                </a:solidFill>
                <a:effectLst/>
                <a:latin typeface="Fira Code" panose="020B0809050000020004" pitchFamily="49" charset="0"/>
              </a:rPr>
              <a:t>cutoff_freq</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len</a:t>
            </a:r>
            <a:r>
              <a:rPr lang="de-DE" b="0" dirty="0">
                <a:solidFill>
                  <a:srgbClr val="E6EDF3"/>
                </a:solidFill>
                <a:effectLst/>
                <a:latin typeface="Fira Code" panose="020B0809050000020004" pitchFamily="49" charset="0"/>
              </a:rPr>
              <a:t>(</a:t>
            </a:r>
            <a:r>
              <a:rPr lang="de-DE" b="0" dirty="0" err="1">
                <a:solidFill>
                  <a:srgbClr val="FFA657"/>
                </a:solidFill>
                <a:effectLst/>
                <a:latin typeface="Fira Code" panose="020B0809050000020004" pitchFamily="49" charset="0"/>
              </a:rPr>
              <a:t>dft_signal</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dft_signal</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cutoff_freq</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1</a:t>
            </a:r>
            <a:r>
              <a:rPr lang="de-DE" dirty="0">
                <a:solidFill>
                  <a:srgbClr val="E6EDF3"/>
                </a:solidFill>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79C0FF"/>
                </a:solidFill>
                <a:effectLst/>
                <a:latin typeface="Fira Code" panose="020B0809050000020004" pitchFamily="49" charset="0"/>
              </a:rPr>
              <a:t>N</a:t>
            </a:r>
            <a:r>
              <a:rPr lang="de-DE" b="0" dirty="0">
                <a:solidFill>
                  <a:srgbClr val="FF7B72"/>
                </a:solidFill>
                <a:effectLst/>
                <a:latin typeface="Fira Code" panose="020B0809050000020004" pitchFamily="49" charset="0"/>
              </a:rPr>
              <a:t>-</a:t>
            </a:r>
            <a:r>
              <a:rPr lang="de-DE" b="0" dirty="0" err="1">
                <a:solidFill>
                  <a:srgbClr val="FFA657"/>
                </a:solidFill>
                <a:effectLst/>
                <a:latin typeface="Fira Code" panose="020B0809050000020004" pitchFamily="49" charset="0"/>
              </a:rPr>
              <a:t>cutoff_freq</a:t>
            </a:r>
            <a:r>
              <a:rPr lang="de-DE" dirty="0">
                <a:solidFill>
                  <a:srgbClr val="E6EDF3"/>
                </a:solidFill>
                <a:latin typeface="Fira Code" panose="020B0809050000020004" pitchFamily="49" charset="0"/>
              </a:rPr>
              <a: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1" dirty="0" err="1">
                <a:solidFill>
                  <a:srgbClr val="E6EDF3"/>
                </a:solidFill>
                <a:effectLst/>
                <a:latin typeface="Fira Code" panose="020B0809050000020004" pitchFamily="49" charset="0"/>
              </a:rPr>
              <a:t>zero_vector</a:t>
            </a:r>
            <a:r>
              <a:rPr lang="de-DE" b="0" dirty="0">
                <a:solidFill>
                  <a:srgbClr val="E6EDF3"/>
                </a:solidFill>
                <a:effectLst/>
                <a:latin typeface="Fira Code" panose="020B0809050000020004" pitchFamily="49" charset="0"/>
              </a:rPr>
              <a:t>(</a:t>
            </a:r>
            <a:r>
              <a:rPr lang="de-DE" b="0" dirty="0">
                <a:solidFill>
                  <a:srgbClr val="79C0FF"/>
                </a:solidFill>
                <a:effectLst/>
                <a:latin typeface="Fira Code" panose="020B0809050000020004" pitchFamily="49" charset="0"/>
              </a:rPr>
              <a:t>N</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FF7B72"/>
                </a:solidFill>
                <a:effectLst/>
                <a:latin typeface="Fira Code" panose="020B0809050000020004" pitchFamily="49" charset="0"/>
              </a:rPr>
              <a:t>*</a:t>
            </a:r>
            <a:r>
              <a:rPr lang="de-DE" b="0" dirty="0">
                <a:solidFill>
                  <a:srgbClr val="FFA657"/>
                </a:solidFill>
                <a:effectLst/>
                <a:latin typeface="Fira Code" panose="020B0809050000020004" pitchFamily="49" charset="0"/>
              </a:rPr>
              <a:t>cutoff_freq</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1</a:t>
            </a:r>
            <a:r>
              <a:rPr lang="de-DE" b="0" dirty="0">
                <a:solidFill>
                  <a:srgbClr val="E6EDF3"/>
                </a:solidFill>
                <a:effectLst/>
                <a:latin typeface="Fira Code" panose="020B0809050000020004" pitchFamily="49" charset="0"/>
              </a:rPr>
              <a:t>)</a:t>
            </a:r>
          </a:p>
        </p:txBody>
      </p:sp>
      <p:sp>
        <p:nvSpPr>
          <p:cNvPr id="23" name="Rectangle: Rounded Corners 22">
            <a:extLst>
              <a:ext uri="{FF2B5EF4-FFF2-40B4-BE49-F238E27FC236}">
                <a16:creationId xmlns:a16="http://schemas.microsoft.com/office/drawing/2014/main" id="{BB40D009-58FB-A174-DDAF-C4209763855E}"/>
              </a:ext>
            </a:extLst>
          </p:cNvPr>
          <p:cNvSpPr/>
          <p:nvPr/>
        </p:nvSpPr>
        <p:spPr>
          <a:xfrm>
            <a:off x="2585357" y="1913586"/>
            <a:ext cx="4727449" cy="295426"/>
          </a:xfrm>
          <a:prstGeom prst="roundRect">
            <a:avLst>
              <a:gd name="adj" fmla="val 11252"/>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2816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Rounded Corners 17">
            <a:extLst>
              <a:ext uri="{FF2B5EF4-FFF2-40B4-BE49-F238E27FC236}">
                <a16:creationId xmlns:a16="http://schemas.microsoft.com/office/drawing/2014/main" id="{1CD848A8-4A04-AF1F-5993-3F121D6759B3}"/>
              </a:ext>
            </a:extLst>
          </p:cNvPr>
          <p:cNvSpPr/>
          <p:nvPr/>
        </p:nvSpPr>
        <p:spPr>
          <a:xfrm>
            <a:off x="469787" y="1219504"/>
            <a:ext cx="7192487" cy="1392688"/>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Low-pass filter </a:t>
            </a:r>
            <a:r>
              <a:rPr lang="en-US" sz="2400" dirty="0"/>
              <a:t>(only let low frequencies pass)</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grpSp>
        <p:nvGrpSpPr>
          <p:cNvPr id="457" name="Graphic 3">
            <a:extLst>
              <a:ext uri="{FF2B5EF4-FFF2-40B4-BE49-F238E27FC236}">
                <a16:creationId xmlns:a16="http://schemas.microsoft.com/office/drawing/2014/main" id="{334F0A07-6DAC-383D-8C95-25E3962BC252}"/>
              </a:ext>
            </a:extLst>
          </p:cNvPr>
          <p:cNvGrpSpPr/>
          <p:nvPr/>
        </p:nvGrpSpPr>
        <p:grpSpPr>
          <a:xfrm>
            <a:off x="6992488" y="5969086"/>
            <a:ext cx="73474" cy="195415"/>
            <a:chOff x="8745543" y="6327087"/>
            <a:chExt cx="73474" cy="195415"/>
          </a:xfrm>
          <a:solidFill>
            <a:schemeClr val="tx1"/>
          </a:solidFill>
        </p:grpSpPr>
        <p:sp>
          <p:nvSpPr>
            <p:cNvPr id="458" name="Freeform: Shape 457">
              <a:extLst>
                <a:ext uri="{FF2B5EF4-FFF2-40B4-BE49-F238E27FC236}">
                  <a16:creationId xmlns:a16="http://schemas.microsoft.com/office/drawing/2014/main" id="{350AD129-DFCD-DF90-1178-F1EF3AB07D0A}"/>
                </a:ext>
              </a:extLst>
            </p:cNvPr>
            <p:cNvSpPr/>
            <p:nvPr/>
          </p:nvSpPr>
          <p:spPr>
            <a:xfrm>
              <a:off x="8777568" y="6327087"/>
              <a:ext cx="12699" cy="44449"/>
            </a:xfrm>
            <a:custGeom>
              <a:avLst/>
              <a:gdLst>
                <a:gd name="connsiteX0" fmla="*/ 369 w 12699"/>
                <a:gd name="connsiteY0" fmla="*/ 256 h 44449"/>
                <a:gd name="connsiteX1" fmla="*/ 369 w 12699"/>
                <a:gd name="connsiteY1" fmla="*/ 44706 h 44449"/>
              </a:gdLst>
              <a:ahLst/>
              <a:cxnLst>
                <a:cxn ang="0">
                  <a:pos x="connsiteX0" y="connsiteY0"/>
                </a:cxn>
                <a:cxn ang="0">
                  <a:pos x="connsiteX1" y="connsiteY1"/>
                </a:cxn>
              </a:cxnLst>
              <a:rect l="l" t="t" r="r" b="b"/>
              <a:pathLst>
                <a:path w="12699" h="44449">
                  <a:moveTo>
                    <a:pt x="369" y="256"/>
                  </a:moveTo>
                  <a:lnTo>
                    <a:pt x="369" y="44706"/>
                  </a:lnTo>
                </a:path>
              </a:pathLst>
            </a:custGeom>
            <a:grpFill/>
            <a:ln w="8848" cap="flat">
              <a:solidFill>
                <a:srgbClr val="000000"/>
              </a:solid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2A9B8FD9-BB6C-5436-FEBD-B65D9CBED7FB}"/>
                </a:ext>
              </a:extLst>
            </p:cNvPr>
            <p:cNvSpPr/>
            <p:nvPr/>
          </p:nvSpPr>
          <p:spPr>
            <a:xfrm flipV="1">
              <a:off x="8745543" y="6418224"/>
              <a:ext cx="63995" cy="96063"/>
            </a:xfrm>
            <a:custGeom>
              <a:avLst/>
              <a:gdLst>
                <a:gd name="connsiteX0" fmla="*/ 30323 w 63995"/>
                <a:gd name="connsiteY0" fmla="*/ 84079 h 96063"/>
                <a:gd name="connsiteX1" fmla="*/ 15777 w 63995"/>
                <a:gd name="connsiteY1" fmla="*/ 74554 h 96063"/>
                <a:gd name="connsiteX2" fmla="*/ 10915 w 63995"/>
                <a:gd name="connsiteY2" fmla="*/ 45940 h 96063"/>
                <a:gd name="connsiteX3" fmla="*/ 15777 w 63995"/>
                <a:gd name="connsiteY3" fmla="*/ 17385 h 96063"/>
                <a:gd name="connsiteX4" fmla="*/ 30323 w 63995"/>
                <a:gd name="connsiteY4" fmla="*/ 7860 h 96063"/>
                <a:gd name="connsiteX5" fmla="*/ 44928 w 63995"/>
                <a:gd name="connsiteY5" fmla="*/ 17385 h 96063"/>
                <a:gd name="connsiteX6" fmla="*/ 49809 w 63995"/>
                <a:gd name="connsiteY6" fmla="*/ 45940 h 96063"/>
                <a:gd name="connsiteX7" fmla="*/ 44928 w 63995"/>
                <a:gd name="connsiteY7" fmla="*/ 74554 h 96063"/>
                <a:gd name="connsiteX8" fmla="*/ 30323 w 63995"/>
                <a:gd name="connsiteY8" fmla="*/ 84079 h 96063"/>
                <a:gd name="connsiteX9" fmla="*/ 30323 w 63995"/>
                <a:gd name="connsiteY9" fmla="*/ 94001 h 96063"/>
                <a:gd name="connsiteX10" fmla="*/ 54115 w 63995"/>
                <a:gd name="connsiteY10" fmla="*/ 81678 h 96063"/>
                <a:gd name="connsiteX11" fmla="*/ 62330 w 63995"/>
                <a:gd name="connsiteY11" fmla="*/ 45940 h 96063"/>
                <a:gd name="connsiteX12" fmla="*/ 54115 w 63995"/>
                <a:gd name="connsiteY12" fmla="*/ 10241 h 96063"/>
                <a:gd name="connsiteX13" fmla="*/ 30323 w 63995"/>
                <a:gd name="connsiteY13" fmla="*/ -2062 h 96063"/>
                <a:gd name="connsiteX14" fmla="*/ 6550 w 63995"/>
                <a:gd name="connsiteY14" fmla="*/ 10241 h 96063"/>
                <a:gd name="connsiteX15" fmla="*/ -1666 w 63995"/>
                <a:gd name="connsiteY15" fmla="*/ 45940 h 96063"/>
                <a:gd name="connsiteX16" fmla="*/ 6550 w 63995"/>
                <a:gd name="connsiteY16" fmla="*/ 81678 h 96063"/>
                <a:gd name="connsiteX17" fmla="*/ 3032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323" y="84079"/>
                  </a:moveTo>
                  <a:cubicBezTo>
                    <a:pt x="23880" y="84079"/>
                    <a:pt x="19031" y="80904"/>
                    <a:pt x="15777" y="74554"/>
                  </a:cubicBezTo>
                  <a:cubicBezTo>
                    <a:pt x="12536" y="68218"/>
                    <a:pt x="10915" y="58679"/>
                    <a:pt x="10915" y="45940"/>
                  </a:cubicBezTo>
                  <a:cubicBezTo>
                    <a:pt x="10915" y="33253"/>
                    <a:pt x="12536" y="23735"/>
                    <a:pt x="15777" y="17385"/>
                  </a:cubicBezTo>
                  <a:cubicBezTo>
                    <a:pt x="19031" y="11035"/>
                    <a:pt x="23880" y="7860"/>
                    <a:pt x="30323" y="7860"/>
                  </a:cubicBezTo>
                  <a:cubicBezTo>
                    <a:pt x="36818" y="7860"/>
                    <a:pt x="41686" y="11035"/>
                    <a:pt x="44928" y="17385"/>
                  </a:cubicBezTo>
                  <a:cubicBezTo>
                    <a:pt x="48182" y="23735"/>
                    <a:pt x="49809" y="33253"/>
                    <a:pt x="49809" y="45940"/>
                  </a:cubicBezTo>
                  <a:cubicBezTo>
                    <a:pt x="49809" y="58679"/>
                    <a:pt x="48182" y="68218"/>
                    <a:pt x="44928" y="74554"/>
                  </a:cubicBezTo>
                  <a:cubicBezTo>
                    <a:pt x="41686" y="80904"/>
                    <a:pt x="36818" y="84079"/>
                    <a:pt x="30323" y="84079"/>
                  </a:cubicBezTo>
                  <a:close/>
                  <a:moveTo>
                    <a:pt x="30323" y="94001"/>
                  </a:moveTo>
                  <a:cubicBezTo>
                    <a:pt x="40707" y="94001"/>
                    <a:pt x="48638" y="89894"/>
                    <a:pt x="54115" y="81678"/>
                  </a:cubicBezTo>
                  <a:cubicBezTo>
                    <a:pt x="59592" y="73476"/>
                    <a:pt x="62330" y="61563"/>
                    <a:pt x="62330" y="45940"/>
                  </a:cubicBezTo>
                  <a:cubicBezTo>
                    <a:pt x="62330" y="30356"/>
                    <a:pt x="59592" y="18456"/>
                    <a:pt x="54115" y="10241"/>
                  </a:cubicBezTo>
                  <a:cubicBezTo>
                    <a:pt x="48638" y="2039"/>
                    <a:pt x="40707" y="-2062"/>
                    <a:pt x="30323" y="-2062"/>
                  </a:cubicBezTo>
                  <a:cubicBezTo>
                    <a:pt x="19951" y="-2062"/>
                    <a:pt x="12027" y="2039"/>
                    <a:pt x="6550" y="10241"/>
                  </a:cubicBezTo>
                  <a:cubicBezTo>
                    <a:pt x="1073" y="18456"/>
                    <a:pt x="-1666" y="30356"/>
                    <a:pt x="-1666" y="45940"/>
                  </a:cubicBezTo>
                  <a:cubicBezTo>
                    <a:pt x="-1666" y="61563"/>
                    <a:pt x="1073" y="73476"/>
                    <a:pt x="6550" y="81678"/>
                  </a:cubicBezTo>
                  <a:cubicBezTo>
                    <a:pt x="12027" y="89894"/>
                    <a:pt x="19951" y="94001"/>
                    <a:pt x="30323" y="94001"/>
                  </a:cubicBezTo>
                  <a:close/>
                </a:path>
              </a:pathLst>
            </a:custGeom>
            <a:grpFill/>
            <a:ln w="17" cap="flat">
              <a:noFill/>
              <a:prstDash val="solid"/>
              <a:round/>
            </a:ln>
          </p:spPr>
          <p:txBody>
            <a:bodyPr rtlCol="0" anchor="ctr"/>
            <a:lstStyle/>
            <a:p>
              <a:endParaRPr lang="en-US"/>
            </a:p>
          </p:txBody>
        </p:sp>
      </p:grpSp>
      <p:grpSp>
        <p:nvGrpSpPr>
          <p:cNvPr id="460" name="Graphic 3">
            <a:extLst>
              <a:ext uri="{FF2B5EF4-FFF2-40B4-BE49-F238E27FC236}">
                <a16:creationId xmlns:a16="http://schemas.microsoft.com/office/drawing/2014/main" id="{61F04B39-1D24-103D-8C05-8BB16F6B05C9}"/>
              </a:ext>
            </a:extLst>
          </p:cNvPr>
          <p:cNvGrpSpPr/>
          <p:nvPr/>
        </p:nvGrpSpPr>
        <p:grpSpPr>
          <a:xfrm>
            <a:off x="7799210" y="5969086"/>
            <a:ext cx="68782" cy="195415"/>
            <a:chOff x="9552265" y="6327087"/>
            <a:chExt cx="68782" cy="195415"/>
          </a:xfrm>
          <a:solidFill>
            <a:schemeClr val="tx1"/>
          </a:solidFill>
        </p:grpSpPr>
        <p:sp>
          <p:nvSpPr>
            <p:cNvPr id="461" name="Freeform: Shape 460">
              <a:extLst>
                <a:ext uri="{FF2B5EF4-FFF2-40B4-BE49-F238E27FC236}">
                  <a16:creationId xmlns:a16="http://schemas.microsoft.com/office/drawing/2014/main" id="{CBE66638-3E5B-29D9-0C82-61FC44D3DE58}"/>
                </a:ext>
              </a:extLst>
            </p:cNvPr>
            <p:cNvSpPr/>
            <p:nvPr/>
          </p:nvSpPr>
          <p:spPr>
            <a:xfrm>
              <a:off x="9582860" y="6327087"/>
              <a:ext cx="12699" cy="44449"/>
            </a:xfrm>
            <a:custGeom>
              <a:avLst/>
              <a:gdLst>
                <a:gd name="connsiteX0" fmla="*/ 432 w 12699"/>
                <a:gd name="connsiteY0" fmla="*/ 256 h 44449"/>
                <a:gd name="connsiteX1" fmla="*/ 432 w 12699"/>
                <a:gd name="connsiteY1" fmla="*/ 44706 h 44449"/>
              </a:gdLst>
              <a:ahLst/>
              <a:cxnLst>
                <a:cxn ang="0">
                  <a:pos x="connsiteX0" y="connsiteY0"/>
                </a:cxn>
                <a:cxn ang="0">
                  <a:pos x="connsiteX1" y="connsiteY1"/>
                </a:cxn>
              </a:cxnLst>
              <a:rect l="l" t="t" r="r" b="b"/>
              <a:pathLst>
                <a:path w="12699" h="44449">
                  <a:moveTo>
                    <a:pt x="432" y="256"/>
                  </a:moveTo>
                  <a:lnTo>
                    <a:pt x="432" y="44706"/>
                  </a:lnTo>
                </a:path>
              </a:pathLst>
            </a:custGeom>
            <a:grpFill/>
            <a:ln w="8848" cap="flat">
              <a:solidFill>
                <a:srgbClr val="000000"/>
              </a:solidFill>
              <a:prstDash val="solid"/>
              <a:round/>
            </a:ln>
          </p:spPr>
          <p:txBody>
            <a:bodyPr rtlCol="0" anchor="ctr"/>
            <a:lstStyle/>
            <a:p>
              <a:endParaRPr lang="en-US"/>
            </a:p>
          </p:txBody>
        </p:sp>
        <p:sp>
          <p:nvSpPr>
            <p:cNvPr id="462" name="Freeform: Shape 461">
              <a:extLst>
                <a:ext uri="{FF2B5EF4-FFF2-40B4-BE49-F238E27FC236}">
                  <a16:creationId xmlns:a16="http://schemas.microsoft.com/office/drawing/2014/main" id="{2F694818-8B21-225E-FC72-7A63DEFA79C2}"/>
                </a:ext>
              </a:extLst>
            </p:cNvPr>
            <p:cNvSpPr/>
            <p:nvPr/>
          </p:nvSpPr>
          <p:spPr>
            <a:xfrm flipV="1">
              <a:off x="9552265" y="6419891"/>
              <a:ext cx="59908" cy="94396"/>
            </a:xfrm>
            <a:custGeom>
              <a:avLst/>
              <a:gdLst>
                <a:gd name="connsiteX0" fmla="*/ 2338 w 59908"/>
                <a:gd name="connsiteY0" fmla="*/ 92377 h 94396"/>
                <a:gd name="connsiteX1" fmla="*/ 51511 w 59908"/>
                <a:gd name="connsiteY1" fmla="*/ 92377 h 94396"/>
                <a:gd name="connsiteX2" fmla="*/ 51511 w 59908"/>
                <a:gd name="connsiteY2" fmla="*/ 81820 h 94396"/>
                <a:gd name="connsiteX3" fmla="*/ 13808 w 59908"/>
                <a:gd name="connsiteY3" fmla="*/ 81820 h 94396"/>
                <a:gd name="connsiteX4" fmla="*/ 13808 w 59908"/>
                <a:gd name="connsiteY4" fmla="*/ 59138 h 94396"/>
                <a:gd name="connsiteX5" fmla="*/ 19245 w 59908"/>
                <a:gd name="connsiteY5" fmla="*/ 60527 h 94396"/>
                <a:gd name="connsiteX6" fmla="*/ 24722 w 59908"/>
                <a:gd name="connsiteY6" fmla="*/ 60984 h 94396"/>
                <a:gd name="connsiteX7" fmla="*/ 49268 w 59908"/>
                <a:gd name="connsiteY7" fmla="*/ 52491 h 94396"/>
                <a:gd name="connsiteX8" fmla="*/ 58337 w 59908"/>
                <a:gd name="connsiteY8" fmla="*/ 29492 h 94396"/>
                <a:gd name="connsiteX9" fmla="*/ 49030 w 59908"/>
                <a:gd name="connsiteY9" fmla="*/ 6255 h 94396"/>
                <a:gd name="connsiteX10" fmla="*/ 22797 w 59908"/>
                <a:gd name="connsiteY10" fmla="*/ -2020 h 94396"/>
                <a:gd name="connsiteX11" fmla="*/ 10911 w 59908"/>
                <a:gd name="connsiteY11" fmla="*/ -1028 h 94396"/>
                <a:gd name="connsiteX12" fmla="*/ -1571 w 59908"/>
                <a:gd name="connsiteY12" fmla="*/ 1949 h 94396"/>
                <a:gd name="connsiteX13" fmla="*/ -1571 w 59908"/>
                <a:gd name="connsiteY13" fmla="*/ 14549 h 94396"/>
                <a:gd name="connsiteX14" fmla="*/ 9958 w 59908"/>
                <a:gd name="connsiteY14" fmla="*/ 10025 h 94396"/>
                <a:gd name="connsiteX15" fmla="*/ 22539 w 59908"/>
                <a:gd name="connsiteY15" fmla="*/ 8537 h 94396"/>
                <a:gd name="connsiteX16" fmla="*/ 39525 w 59908"/>
                <a:gd name="connsiteY16" fmla="*/ 14172 h 94396"/>
                <a:gd name="connsiteX17" fmla="*/ 45796 w 59908"/>
                <a:gd name="connsiteY17" fmla="*/ 29492 h 94396"/>
                <a:gd name="connsiteX18" fmla="*/ 39525 w 59908"/>
                <a:gd name="connsiteY18" fmla="*/ 44791 h 94396"/>
                <a:gd name="connsiteX19" fmla="*/ 22539 w 59908"/>
                <a:gd name="connsiteY19" fmla="*/ 50447 h 94396"/>
                <a:gd name="connsiteX20" fmla="*/ 12518 w 59908"/>
                <a:gd name="connsiteY20" fmla="*/ 49335 h 94396"/>
                <a:gd name="connsiteX21" fmla="*/ 2338 w 59908"/>
                <a:gd name="connsiteY21" fmla="*/ 45863 h 94396"/>
                <a:gd name="connsiteX22" fmla="*/ 233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338" y="92377"/>
                  </a:moveTo>
                  <a:lnTo>
                    <a:pt x="51511" y="92377"/>
                  </a:lnTo>
                  <a:lnTo>
                    <a:pt x="51511" y="81820"/>
                  </a:lnTo>
                  <a:lnTo>
                    <a:pt x="13808" y="81820"/>
                  </a:lnTo>
                  <a:lnTo>
                    <a:pt x="13808" y="59138"/>
                  </a:lnTo>
                  <a:cubicBezTo>
                    <a:pt x="15620" y="59760"/>
                    <a:pt x="17433" y="60223"/>
                    <a:pt x="19245" y="60527"/>
                  </a:cubicBezTo>
                  <a:cubicBezTo>
                    <a:pt x="21071" y="60832"/>
                    <a:pt x="22896" y="60984"/>
                    <a:pt x="24722" y="60984"/>
                  </a:cubicBezTo>
                  <a:cubicBezTo>
                    <a:pt x="35054" y="60984"/>
                    <a:pt x="43236" y="58153"/>
                    <a:pt x="49268" y="52491"/>
                  </a:cubicBezTo>
                  <a:cubicBezTo>
                    <a:pt x="55314" y="46829"/>
                    <a:pt x="58337" y="39162"/>
                    <a:pt x="58337" y="29492"/>
                  </a:cubicBezTo>
                  <a:cubicBezTo>
                    <a:pt x="58337" y="19530"/>
                    <a:pt x="55235" y="11784"/>
                    <a:pt x="49030" y="6255"/>
                  </a:cubicBezTo>
                  <a:cubicBezTo>
                    <a:pt x="42826" y="738"/>
                    <a:pt x="34081" y="-2020"/>
                    <a:pt x="22797" y="-2020"/>
                  </a:cubicBezTo>
                  <a:cubicBezTo>
                    <a:pt x="18908" y="-2020"/>
                    <a:pt x="14945" y="-1689"/>
                    <a:pt x="10911" y="-1028"/>
                  </a:cubicBezTo>
                  <a:cubicBezTo>
                    <a:pt x="6889" y="-367"/>
                    <a:pt x="2728" y="626"/>
                    <a:pt x="-1571" y="1949"/>
                  </a:cubicBezTo>
                  <a:lnTo>
                    <a:pt x="-1571" y="14549"/>
                  </a:lnTo>
                  <a:cubicBezTo>
                    <a:pt x="2146" y="12525"/>
                    <a:pt x="5989" y="11017"/>
                    <a:pt x="9958" y="10025"/>
                  </a:cubicBezTo>
                  <a:cubicBezTo>
                    <a:pt x="13927" y="9033"/>
                    <a:pt x="18120" y="8537"/>
                    <a:pt x="22539" y="8537"/>
                  </a:cubicBezTo>
                  <a:cubicBezTo>
                    <a:pt x="29696" y="8537"/>
                    <a:pt x="35358" y="10415"/>
                    <a:pt x="39525" y="14172"/>
                  </a:cubicBezTo>
                  <a:cubicBezTo>
                    <a:pt x="43706" y="17929"/>
                    <a:pt x="45796" y="23036"/>
                    <a:pt x="45796" y="29492"/>
                  </a:cubicBezTo>
                  <a:cubicBezTo>
                    <a:pt x="45796" y="35934"/>
                    <a:pt x="43706" y="41034"/>
                    <a:pt x="39525" y="44791"/>
                  </a:cubicBezTo>
                  <a:cubicBezTo>
                    <a:pt x="35358" y="48562"/>
                    <a:pt x="29696" y="50447"/>
                    <a:pt x="22539" y="50447"/>
                  </a:cubicBezTo>
                  <a:cubicBezTo>
                    <a:pt x="19192" y="50447"/>
                    <a:pt x="15852" y="50076"/>
                    <a:pt x="12518" y="49335"/>
                  </a:cubicBezTo>
                  <a:cubicBezTo>
                    <a:pt x="9197" y="48595"/>
                    <a:pt x="5804" y="47437"/>
                    <a:pt x="2338" y="45863"/>
                  </a:cubicBezTo>
                  <a:lnTo>
                    <a:pt x="2338" y="92377"/>
                  </a:lnTo>
                  <a:close/>
                </a:path>
              </a:pathLst>
            </a:custGeom>
            <a:grpFill/>
            <a:ln w="17" cap="flat">
              <a:noFill/>
              <a:prstDash val="solid"/>
              <a:round/>
            </a:ln>
          </p:spPr>
          <p:txBody>
            <a:bodyPr rtlCol="0" anchor="ctr"/>
            <a:lstStyle/>
            <a:p>
              <a:endParaRPr lang="en-US"/>
            </a:p>
          </p:txBody>
        </p:sp>
      </p:grpSp>
      <p:grpSp>
        <p:nvGrpSpPr>
          <p:cNvPr id="463" name="Graphic 3">
            <a:extLst>
              <a:ext uri="{FF2B5EF4-FFF2-40B4-BE49-F238E27FC236}">
                <a16:creationId xmlns:a16="http://schemas.microsoft.com/office/drawing/2014/main" id="{839E0B35-4756-3A78-5007-23C32D099395}"/>
              </a:ext>
            </a:extLst>
          </p:cNvPr>
          <p:cNvGrpSpPr/>
          <p:nvPr/>
        </p:nvGrpSpPr>
        <p:grpSpPr>
          <a:xfrm>
            <a:off x="8568251" y="5969086"/>
            <a:ext cx="159842" cy="195415"/>
            <a:chOff x="10321306" y="6327087"/>
            <a:chExt cx="159842" cy="195415"/>
          </a:xfrm>
          <a:solidFill>
            <a:schemeClr val="tx1"/>
          </a:solidFill>
        </p:grpSpPr>
        <p:sp>
          <p:nvSpPr>
            <p:cNvPr id="464" name="Freeform: Shape 463">
              <a:extLst>
                <a:ext uri="{FF2B5EF4-FFF2-40B4-BE49-F238E27FC236}">
                  <a16:creationId xmlns:a16="http://schemas.microsoft.com/office/drawing/2014/main" id="{9BAA3F98-3A3C-BA81-B913-89E32ED7DA66}"/>
                </a:ext>
              </a:extLst>
            </p:cNvPr>
            <p:cNvSpPr/>
            <p:nvPr/>
          </p:nvSpPr>
          <p:spPr>
            <a:xfrm>
              <a:off x="10388153" y="6327087"/>
              <a:ext cx="12699" cy="44449"/>
            </a:xfrm>
            <a:custGeom>
              <a:avLst/>
              <a:gdLst>
                <a:gd name="connsiteX0" fmla="*/ 496 w 12699"/>
                <a:gd name="connsiteY0" fmla="*/ 256 h 44449"/>
                <a:gd name="connsiteX1" fmla="*/ 496 w 12699"/>
                <a:gd name="connsiteY1" fmla="*/ 44706 h 44449"/>
              </a:gdLst>
              <a:ahLst/>
              <a:cxnLst>
                <a:cxn ang="0">
                  <a:pos x="connsiteX0" y="connsiteY0"/>
                </a:cxn>
                <a:cxn ang="0">
                  <a:pos x="connsiteX1" y="connsiteY1"/>
                </a:cxn>
              </a:cxnLst>
              <a:rect l="l" t="t" r="r" b="b"/>
              <a:pathLst>
                <a:path w="12699" h="44449">
                  <a:moveTo>
                    <a:pt x="496" y="256"/>
                  </a:moveTo>
                  <a:lnTo>
                    <a:pt x="496" y="44706"/>
                  </a:lnTo>
                </a:path>
              </a:pathLst>
            </a:custGeom>
            <a:grpFill/>
            <a:ln w="8848" cap="flat">
              <a:solidFill>
                <a:srgbClr val="000000"/>
              </a:solidFill>
              <a:prstDash val="solid"/>
              <a:round/>
            </a:ln>
          </p:spPr>
          <p:txBody>
            <a:bodyPr rtlCol="0" anchor="ctr"/>
            <a:lstStyle/>
            <a:p>
              <a:endParaRPr lang="en-US"/>
            </a:p>
          </p:txBody>
        </p:sp>
        <p:grpSp>
          <p:nvGrpSpPr>
            <p:cNvPr id="465" name="Graphic 3">
              <a:extLst>
                <a:ext uri="{FF2B5EF4-FFF2-40B4-BE49-F238E27FC236}">
                  <a16:creationId xmlns:a16="http://schemas.microsoft.com/office/drawing/2014/main" id="{E3DF3ED1-F113-E214-E235-CF34171CFC50}"/>
                </a:ext>
              </a:extLst>
            </p:cNvPr>
            <p:cNvGrpSpPr/>
            <p:nvPr/>
          </p:nvGrpSpPr>
          <p:grpSpPr>
            <a:xfrm>
              <a:off x="10321306" y="6418224"/>
              <a:ext cx="159842" cy="100278"/>
              <a:chOff x="10321306" y="6418224"/>
              <a:chExt cx="159842" cy="100278"/>
            </a:xfrm>
            <a:grpFill/>
          </p:grpSpPr>
          <p:sp>
            <p:nvSpPr>
              <p:cNvPr id="466" name="Freeform: Shape 465">
                <a:extLst>
                  <a:ext uri="{FF2B5EF4-FFF2-40B4-BE49-F238E27FC236}">
                    <a16:creationId xmlns:a16="http://schemas.microsoft.com/office/drawing/2014/main" id="{6F57C8CD-2865-C090-68E0-F7326B34E293}"/>
                  </a:ext>
                </a:extLst>
              </p:cNvPr>
              <p:cNvSpPr/>
              <p:nvPr/>
            </p:nvSpPr>
            <p:spPr>
              <a:xfrm flipV="1">
                <a:off x="10321306" y="6419891"/>
                <a:ext cx="55125" cy="92590"/>
              </a:xfrm>
              <a:custGeom>
                <a:avLst/>
                <a:gdLst>
                  <a:gd name="connsiteX0" fmla="*/ 207 w 55125"/>
                  <a:gd name="connsiteY0" fmla="*/ 8471 h 92590"/>
                  <a:gd name="connsiteX1" fmla="*/ 20665 w 55125"/>
                  <a:gd name="connsiteY1" fmla="*/ 8471 h 92590"/>
                  <a:gd name="connsiteX2" fmla="*/ 20665 w 55125"/>
                  <a:gd name="connsiteY2" fmla="*/ 79115 h 92590"/>
                  <a:gd name="connsiteX3" fmla="*/ -1599 w 55125"/>
                  <a:gd name="connsiteY3" fmla="*/ 74650 h 92590"/>
                  <a:gd name="connsiteX4" fmla="*/ -1599 w 55125"/>
                  <a:gd name="connsiteY4" fmla="*/ 86060 h 92590"/>
                  <a:gd name="connsiteX5" fmla="*/ 20546 w 55125"/>
                  <a:gd name="connsiteY5" fmla="*/ 90525 h 92590"/>
                  <a:gd name="connsiteX6" fmla="*/ 33068 w 55125"/>
                  <a:gd name="connsiteY6" fmla="*/ 90525 h 92590"/>
                  <a:gd name="connsiteX7" fmla="*/ 33068 w 55125"/>
                  <a:gd name="connsiteY7" fmla="*/ 8471 h 92590"/>
                  <a:gd name="connsiteX8" fmla="*/ 53527 w 55125"/>
                  <a:gd name="connsiteY8" fmla="*/ 8471 h 92590"/>
                  <a:gd name="connsiteX9" fmla="*/ 53527 w 55125"/>
                  <a:gd name="connsiteY9" fmla="*/ -2066 h 92590"/>
                  <a:gd name="connsiteX10" fmla="*/ 207 w 55125"/>
                  <a:gd name="connsiteY10" fmla="*/ -2066 h 92590"/>
                  <a:gd name="connsiteX11" fmla="*/ 207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7" y="8471"/>
                    </a:moveTo>
                    <a:lnTo>
                      <a:pt x="20665" y="8471"/>
                    </a:lnTo>
                    <a:lnTo>
                      <a:pt x="20665" y="79115"/>
                    </a:lnTo>
                    <a:lnTo>
                      <a:pt x="-1599" y="74650"/>
                    </a:lnTo>
                    <a:lnTo>
                      <a:pt x="-1599" y="86060"/>
                    </a:lnTo>
                    <a:lnTo>
                      <a:pt x="20546" y="90525"/>
                    </a:lnTo>
                    <a:lnTo>
                      <a:pt x="33068" y="90525"/>
                    </a:lnTo>
                    <a:lnTo>
                      <a:pt x="33068" y="8471"/>
                    </a:lnTo>
                    <a:lnTo>
                      <a:pt x="53527" y="8471"/>
                    </a:lnTo>
                    <a:lnTo>
                      <a:pt x="53527" y="-2066"/>
                    </a:lnTo>
                    <a:lnTo>
                      <a:pt x="207" y="-2066"/>
                    </a:lnTo>
                    <a:lnTo>
                      <a:pt x="207" y="8471"/>
                    </a:lnTo>
                    <a:close/>
                  </a:path>
                </a:pathLst>
              </a:custGeom>
              <a:grpFill/>
              <a:ln w="17" cap="flat">
                <a:no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C606483D-A09D-1F66-343A-D68949164462}"/>
                  </a:ext>
                </a:extLst>
              </p:cNvPr>
              <p:cNvSpPr/>
              <p:nvPr/>
            </p:nvSpPr>
            <p:spPr>
              <a:xfrm flipV="1">
                <a:off x="10396531" y="6418224"/>
                <a:ext cx="63995" cy="96063"/>
              </a:xfrm>
              <a:custGeom>
                <a:avLst/>
                <a:gdLst>
                  <a:gd name="connsiteX0" fmla="*/ 30453 w 63995"/>
                  <a:gd name="connsiteY0" fmla="*/ 84079 h 96063"/>
                  <a:gd name="connsiteX1" fmla="*/ 15907 w 63995"/>
                  <a:gd name="connsiteY1" fmla="*/ 74554 h 96063"/>
                  <a:gd name="connsiteX2" fmla="*/ 11045 w 63995"/>
                  <a:gd name="connsiteY2" fmla="*/ 45940 h 96063"/>
                  <a:gd name="connsiteX3" fmla="*/ 15907 w 63995"/>
                  <a:gd name="connsiteY3" fmla="*/ 17385 h 96063"/>
                  <a:gd name="connsiteX4" fmla="*/ 30453 w 63995"/>
                  <a:gd name="connsiteY4" fmla="*/ 7860 h 96063"/>
                  <a:gd name="connsiteX5" fmla="*/ 45058 w 63995"/>
                  <a:gd name="connsiteY5" fmla="*/ 17385 h 96063"/>
                  <a:gd name="connsiteX6" fmla="*/ 49939 w 63995"/>
                  <a:gd name="connsiteY6" fmla="*/ 45940 h 96063"/>
                  <a:gd name="connsiteX7" fmla="*/ 45058 w 63995"/>
                  <a:gd name="connsiteY7" fmla="*/ 74554 h 96063"/>
                  <a:gd name="connsiteX8" fmla="*/ 30453 w 63995"/>
                  <a:gd name="connsiteY8" fmla="*/ 84079 h 96063"/>
                  <a:gd name="connsiteX9" fmla="*/ 30453 w 63995"/>
                  <a:gd name="connsiteY9" fmla="*/ 94001 h 96063"/>
                  <a:gd name="connsiteX10" fmla="*/ 54245 w 63995"/>
                  <a:gd name="connsiteY10" fmla="*/ 81678 h 96063"/>
                  <a:gd name="connsiteX11" fmla="*/ 62460 w 63995"/>
                  <a:gd name="connsiteY11" fmla="*/ 45940 h 96063"/>
                  <a:gd name="connsiteX12" fmla="*/ 54245 w 63995"/>
                  <a:gd name="connsiteY12" fmla="*/ 10241 h 96063"/>
                  <a:gd name="connsiteX13" fmla="*/ 30453 w 63995"/>
                  <a:gd name="connsiteY13" fmla="*/ -2062 h 96063"/>
                  <a:gd name="connsiteX14" fmla="*/ 6680 w 63995"/>
                  <a:gd name="connsiteY14" fmla="*/ 10241 h 96063"/>
                  <a:gd name="connsiteX15" fmla="*/ -1536 w 63995"/>
                  <a:gd name="connsiteY15" fmla="*/ 45940 h 96063"/>
                  <a:gd name="connsiteX16" fmla="*/ 6680 w 63995"/>
                  <a:gd name="connsiteY16" fmla="*/ 81678 h 96063"/>
                  <a:gd name="connsiteX17" fmla="*/ 3045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453" y="84079"/>
                    </a:moveTo>
                    <a:cubicBezTo>
                      <a:pt x="24010" y="84079"/>
                      <a:pt x="19161" y="80904"/>
                      <a:pt x="15907" y="74554"/>
                    </a:cubicBezTo>
                    <a:cubicBezTo>
                      <a:pt x="12666" y="68218"/>
                      <a:pt x="11045" y="58679"/>
                      <a:pt x="11045" y="45940"/>
                    </a:cubicBezTo>
                    <a:cubicBezTo>
                      <a:pt x="11045" y="33253"/>
                      <a:pt x="12666" y="23735"/>
                      <a:pt x="15907" y="17385"/>
                    </a:cubicBezTo>
                    <a:cubicBezTo>
                      <a:pt x="19161" y="11035"/>
                      <a:pt x="24010" y="7860"/>
                      <a:pt x="30453" y="7860"/>
                    </a:cubicBezTo>
                    <a:cubicBezTo>
                      <a:pt x="36948" y="7860"/>
                      <a:pt x="41816" y="11035"/>
                      <a:pt x="45058" y="17385"/>
                    </a:cubicBezTo>
                    <a:cubicBezTo>
                      <a:pt x="48312" y="23735"/>
                      <a:pt x="49939" y="33253"/>
                      <a:pt x="49939" y="45940"/>
                    </a:cubicBezTo>
                    <a:cubicBezTo>
                      <a:pt x="49939" y="58679"/>
                      <a:pt x="48312" y="68218"/>
                      <a:pt x="45058" y="74554"/>
                    </a:cubicBezTo>
                    <a:cubicBezTo>
                      <a:pt x="41816" y="80904"/>
                      <a:pt x="36948" y="84079"/>
                      <a:pt x="30453" y="84079"/>
                    </a:cubicBezTo>
                    <a:close/>
                    <a:moveTo>
                      <a:pt x="30453" y="94001"/>
                    </a:moveTo>
                    <a:cubicBezTo>
                      <a:pt x="40837" y="94001"/>
                      <a:pt x="48768" y="89894"/>
                      <a:pt x="54245" y="81678"/>
                    </a:cubicBezTo>
                    <a:cubicBezTo>
                      <a:pt x="59722" y="73476"/>
                      <a:pt x="62460" y="61563"/>
                      <a:pt x="62460" y="45940"/>
                    </a:cubicBezTo>
                    <a:cubicBezTo>
                      <a:pt x="62460" y="30356"/>
                      <a:pt x="59722" y="18456"/>
                      <a:pt x="54245" y="10241"/>
                    </a:cubicBezTo>
                    <a:cubicBezTo>
                      <a:pt x="48768" y="2039"/>
                      <a:pt x="40837" y="-2062"/>
                      <a:pt x="30453" y="-2062"/>
                    </a:cubicBezTo>
                    <a:cubicBezTo>
                      <a:pt x="20081" y="-2062"/>
                      <a:pt x="12157" y="2039"/>
                      <a:pt x="6680" y="10241"/>
                    </a:cubicBezTo>
                    <a:cubicBezTo>
                      <a:pt x="1203" y="18456"/>
                      <a:pt x="-1536" y="30356"/>
                      <a:pt x="-1536" y="45940"/>
                    </a:cubicBezTo>
                    <a:cubicBezTo>
                      <a:pt x="-1536" y="61563"/>
                      <a:pt x="1203" y="73476"/>
                      <a:pt x="6680" y="81678"/>
                    </a:cubicBezTo>
                    <a:cubicBezTo>
                      <a:pt x="12157" y="89894"/>
                      <a:pt x="20081" y="94001"/>
                      <a:pt x="30453" y="94001"/>
                    </a:cubicBezTo>
                    <a:close/>
                  </a:path>
                </a:pathLst>
              </a:custGeom>
              <a:grpFill/>
              <a:ln w="17" cap="flat">
                <a:noFill/>
                <a:prstDash val="solid"/>
                <a:round/>
              </a:ln>
            </p:spPr>
            <p:txBody>
              <a:bodyPr rtlCol="0" anchor="ctr"/>
              <a:lstStyle/>
              <a:p>
                <a:endParaRPr lang="en-US"/>
              </a:p>
            </p:txBody>
          </p:sp>
        </p:grpSp>
      </p:grpSp>
      <p:grpSp>
        <p:nvGrpSpPr>
          <p:cNvPr id="468" name="Graphic 3">
            <a:extLst>
              <a:ext uri="{FF2B5EF4-FFF2-40B4-BE49-F238E27FC236}">
                <a16:creationId xmlns:a16="http://schemas.microsoft.com/office/drawing/2014/main" id="{82226DD0-2BB6-0E6E-4608-1BD2ACDB7BC9}"/>
              </a:ext>
            </a:extLst>
          </p:cNvPr>
          <p:cNvGrpSpPr/>
          <p:nvPr/>
        </p:nvGrpSpPr>
        <p:grpSpPr>
          <a:xfrm>
            <a:off x="9373544" y="5969086"/>
            <a:ext cx="156790" cy="195415"/>
            <a:chOff x="11126599" y="6327087"/>
            <a:chExt cx="156790" cy="195415"/>
          </a:xfrm>
          <a:solidFill>
            <a:schemeClr val="tx1"/>
          </a:solidFill>
        </p:grpSpPr>
        <p:sp>
          <p:nvSpPr>
            <p:cNvPr id="469" name="Freeform: Shape 468">
              <a:extLst>
                <a:ext uri="{FF2B5EF4-FFF2-40B4-BE49-F238E27FC236}">
                  <a16:creationId xmlns:a16="http://schemas.microsoft.com/office/drawing/2014/main" id="{80F8A456-D0EA-7117-6540-33FA4B0C78CE}"/>
                </a:ext>
              </a:extLst>
            </p:cNvPr>
            <p:cNvSpPr/>
            <p:nvPr/>
          </p:nvSpPr>
          <p:spPr>
            <a:xfrm>
              <a:off x="11193446" y="6327087"/>
              <a:ext cx="12699" cy="44449"/>
            </a:xfrm>
            <a:custGeom>
              <a:avLst/>
              <a:gdLst>
                <a:gd name="connsiteX0" fmla="*/ 559 w 12699"/>
                <a:gd name="connsiteY0" fmla="*/ 256 h 44449"/>
                <a:gd name="connsiteX1" fmla="*/ 559 w 12699"/>
                <a:gd name="connsiteY1" fmla="*/ 44706 h 44449"/>
              </a:gdLst>
              <a:ahLst/>
              <a:cxnLst>
                <a:cxn ang="0">
                  <a:pos x="connsiteX0" y="connsiteY0"/>
                </a:cxn>
                <a:cxn ang="0">
                  <a:pos x="connsiteX1" y="connsiteY1"/>
                </a:cxn>
              </a:cxnLst>
              <a:rect l="l" t="t" r="r" b="b"/>
              <a:pathLst>
                <a:path w="12699" h="44449">
                  <a:moveTo>
                    <a:pt x="559" y="256"/>
                  </a:moveTo>
                  <a:lnTo>
                    <a:pt x="559" y="44706"/>
                  </a:lnTo>
                </a:path>
              </a:pathLst>
            </a:custGeom>
            <a:grpFill/>
            <a:ln w="8848" cap="flat">
              <a:solidFill>
                <a:srgbClr val="000000"/>
              </a:solidFill>
              <a:prstDash val="solid"/>
              <a:round/>
            </a:ln>
          </p:spPr>
          <p:txBody>
            <a:bodyPr rtlCol="0" anchor="ctr"/>
            <a:lstStyle/>
            <a:p>
              <a:endParaRPr lang="en-US"/>
            </a:p>
          </p:txBody>
        </p:sp>
        <p:grpSp>
          <p:nvGrpSpPr>
            <p:cNvPr id="470" name="Graphic 3">
              <a:extLst>
                <a:ext uri="{FF2B5EF4-FFF2-40B4-BE49-F238E27FC236}">
                  <a16:creationId xmlns:a16="http://schemas.microsoft.com/office/drawing/2014/main" id="{CEA68682-0CD7-DB87-A5C8-11BC17DEF63A}"/>
                </a:ext>
              </a:extLst>
            </p:cNvPr>
            <p:cNvGrpSpPr/>
            <p:nvPr/>
          </p:nvGrpSpPr>
          <p:grpSpPr>
            <a:xfrm>
              <a:off x="11126599" y="6419891"/>
              <a:ext cx="156790" cy="98538"/>
              <a:chOff x="11126599" y="6419891"/>
              <a:chExt cx="156790" cy="98538"/>
            </a:xfrm>
            <a:grpFill/>
          </p:grpSpPr>
          <p:sp>
            <p:nvSpPr>
              <p:cNvPr id="471" name="Freeform: Shape 470">
                <a:extLst>
                  <a:ext uri="{FF2B5EF4-FFF2-40B4-BE49-F238E27FC236}">
                    <a16:creationId xmlns:a16="http://schemas.microsoft.com/office/drawing/2014/main" id="{E70A2DE6-AC56-C274-237F-4BF689827812}"/>
                  </a:ext>
                </a:extLst>
              </p:cNvPr>
              <p:cNvSpPr/>
              <p:nvPr/>
            </p:nvSpPr>
            <p:spPr>
              <a:xfrm flipV="1">
                <a:off x="11126599" y="6419891"/>
                <a:ext cx="55125" cy="92590"/>
              </a:xfrm>
              <a:custGeom>
                <a:avLst/>
                <a:gdLst>
                  <a:gd name="connsiteX0" fmla="*/ 270 w 55125"/>
                  <a:gd name="connsiteY0" fmla="*/ 8471 h 92590"/>
                  <a:gd name="connsiteX1" fmla="*/ 20729 w 55125"/>
                  <a:gd name="connsiteY1" fmla="*/ 8471 h 92590"/>
                  <a:gd name="connsiteX2" fmla="*/ 20729 w 55125"/>
                  <a:gd name="connsiteY2" fmla="*/ 79115 h 92590"/>
                  <a:gd name="connsiteX3" fmla="*/ -1536 w 55125"/>
                  <a:gd name="connsiteY3" fmla="*/ 74650 h 92590"/>
                  <a:gd name="connsiteX4" fmla="*/ -1536 w 55125"/>
                  <a:gd name="connsiteY4" fmla="*/ 86060 h 92590"/>
                  <a:gd name="connsiteX5" fmla="*/ 20610 w 55125"/>
                  <a:gd name="connsiteY5" fmla="*/ 90525 h 92590"/>
                  <a:gd name="connsiteX6" fmla="*/ 33131 w 55125"/>
                  <a:gd name="connsiteY6" fmla="*/ 90525 h 92590"/>
                  <a:gd name="connsiteX7" fmla="*/ 33131 w 55125"/>
                  <a:gd name="connsiteY7" fmla="*/ 8471 h 92590"/>
                  <a:gd name="connsiteX8" fmla="*/ 53590 w 55125"/>
                  <a:gd name="connsiteY8" fmla="*/ 8471 h 92590"/>
                  <a:gd name="connsiteX9" fmla="*/ 53590 w 55125"/>
                  <a:gd name="connsiteY9" fmla="*/ -2066 h 92590"/>
                  <a:gd name="connsiteX10" fmla="*/ 270 w 55125"/>
                  <a:gd name="connsiteY10" fmla="*/ -2066 h 92590"/>
                  <a:gd name="connsiteX11" fmla="*/ 270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70" y="8471"/>
                    </a:moveTo>
                    <a:lnTo>
                      <a:pt x="20729" y="8471"/>
                    </a:lnTo>
                    <a:lnTo>
                      <a:pt x="20729" y="79115"/>
                    </a:lnTo>
                    <a:lnTo>
                      <a:pt x="-1536" y="74650"/>
                    </a:lnTo>
                    <a:lnTo>
                      <a:pt x="-1536" y="86060"/>
                    </a:lnTo>
                    <a:lnTo>
                      <a:pt x="20610" y="90525"/>
                    </a:lnTo>
                    <a:lnTo>
                      <a:pt x="33131" y="90525"/>
                    </a:lnTo>
                    <a:lnTo>
                      <a:pt x="33131" y="8471"/>
                    </a:lnTo>
                    <a:lnTo>
                      <a:pt x="53590" y="8471"/>
                    </a:lnTo>
                    <a:lnTo>
                      <a:pt x="53590" y="-2066"/>
                    </a:lnTo>
                    <a:lnTo>
                      <a:pt x="270" y="-2066"/>
                    </a:lnTo>
                    <a:lnTo>
                      <a:pt x="270" y="8471"/>
                    </a:lnTo>
                    <a:close/>
                  </a:path>
                </a:pathLst>
              </a:custGeom>
              <a:grpFill/>
              <a:ln w="17" cap="flat">
                <a:noFill/>
                <a:prstDash val="solid"/>
                <a:round/>
              </a:ln>
            </p:spPr>
            <p:txBody>
              <a:bodyPr rtlCol="0" anchor="ctr"/>
              <a:lstStyle/>
              <a:p>
                <a:endParaRPr lang="en-US"/>
              </a:p>
            </p:txBody>
          </p:sp>
          <p:sp>
            <p:nvSpPr>
              <p:cNvPr id="472" name="Freeform: Shape 471">
                <a:extLst>
                  <a:ext uri="{FF2B5EF4-FFF2-40B4-BE49-F238E27FC236}">
                    <a16:creationId xmlns:a16="http://schemas.microsoft.com/office/drawing/2014/main" id="{7845AFE8-214A-52E8-5895-3C70817A36A9}"/>
                  </a:ext>
                </a:extLst>
              </p:cNvPr>
              <p:cNvSpPr/>
              <p:nvPr/>
            </p:nvSpPr>
            <p:spPr>
              <a:xfrm flipV="1">
                <a:off x="11203253" y="6419891"/>
                <a:ext cx="59908" cy="94396"/>
              </a:xfrm>
              <a:custGeom>
                <a:avLst/>
                <a:gdLst>
                  <a:gd name="connsiteX0" fmla="*/ 2468 w 59908"/>
                  <a:gd name="connsiteY0" fmla="*/ 92377 h 94396"/>
                  <a:gd name="connsiteX1" fmla="*/ 51641 w 59908"/>
                  <a:gd name="connsiteY1" fmla="*/ 92377 h 94396"/>
                  <a:gd name="connsiteX2" fmla="*/ 51641 w 59908"/>
                  <a:gd name="connsiteY2" fmla="*/ 81820 h 94396"/>
                  <a:gd name="connsiteX3" fmla="*/ 13938 w 59908"/>
                  <a:gd name="connsiteY3" fmla="*/ 81820 h 94396"/>
                  <a:gd name="connsiteX4" fmla="*/ 13938 w 59908"/>
                  <a:gd name="connsiteY4" fmla="*/ 59138 h 94396"/>
                  <a:gd name="connsiteX5" fmla="*/ 19375 w 59908"/>
                  <a:gd name="connsiteY5" fmla="*/ 60527 h 94396"/>
                  <a:gd name="connsiteX6" fmla="*/ 24852 w 59908"/>
                  <a:gd name="connsiteY6" fmla="*/ 60984 h 94396"/>
                  <a:gd name="connsiteX7" fmla="*/ 49398 w 59908"/>
                  <a:gd name="connsiteY7" fmla="*/ 52491 h 94396"/>
                  <a:gd name="connsiteX8" fmla="*/ 58467 w 59908"/>
                  <a:gd name="connsiteY8" fmla="*/ 29492 h 94396"/>
                  <a:gd name="connsiteX9" fmla="*/ 49160 w 59908"/>
                  <a:gd name="connsiteY9" fmla="*/ 6255 h 94396"/>
                  <a:gd name="connsiteX10" fmla="*/ 22927 w 59908"/>
                  <a:gd name="connsiteY10" fmla="*/ -2020 h 94396"/>
                  <a:gd name="connsiteX11" fmla="*/ 11041 w 59908"/>
                  <a:gd name="connsiteY11" fmla="*/ -1028 h 94396"/>
                  <a:gd name="connsiteX12" fmla="*/ -1441 w 59908"/>
                  <a:gd name="connsiteY12" fmla="*/ 1949 h 94396"/>
                  <a:gd name="connsiteX13" fmla="*/ -1441 w 59908"/>
                  <a:gd name="connsiteY13" fmla="*/ 14549 h 94396"/>
                  <a:gd name="connsiteX14" fmla="*/ 10088 w 59908"/>
                  <a:gd name="connsiteY14" fmla="*/ 10025 h 94396"/>
                  <a:gd name="connsiteX15" fmla="*/ 22669 w 59908"/>
                  <a:gd name="connsiteY15" fmla="*/ 8537 h 94396"/>
                  <a:gd name="connsiteX16" fmla="*/ 39655 w 59908"/>
                  <a:gd name="connsiteY16" fmla="*/ 14172 h 94396"/>
                  <a:gd name="connsiteX17" fmla="*/ 45926 w 59908"/>
                  <a:gd name="connsiteY17" fmla="*/ 29492 h 94396"/>
                  <a:gd name="connsiteX18" fmla="*/ 39655 w 59908"/>
                  <a:gd name="connsiteY18" fmla="*/ 44791 h 94396"/>
                  <a:gd name="connsiteX19" fmla="*/ 22669 w 59908"/>
                  <a:gd name="connsiteY19" fmla="*/ 50447 h 94396"/>
                  <a:gd name="connsiteX20" fmla="*/ 12648 w 59908"/>
                  <a:gd name="connsiteY20" fmla="*/ 49335 h 94396"/>
                  <a:gd name="connsiteX21" fmla="*/ 2468 w 59908"/>
                  <a:gd name="connsiteY21" fmla="*/ 45863 h 94396"/>
                  <a:gd name="connsiteX22" fmla="*/ 246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468" y="92377"/>
                    </a:moveTo>
                    <a:lnTo>
                      <a:pt x="51641" y="92377"/>
                    </a:lnTo>
                    <a:lnTo>
                      <a:pt x="51641" y="81820"/>
                    </a:lnTo>
                    <a:lnTo>
                      <a:pt x="13938" y="81820"/>
                    </a:lnTo>
                    <a:lnTo>
                      <a:pt x="13938" y="59138"/>
                    </a:lnTo>
                    <a:cubicBezTo>
                      <a:pt x="15750" y="59760"/>
                      <a:pt x="17563" y="60223"/>
                      <a:pt x="19375" y="60527"/>
                    </a:cubicBezTo>
                    <a:cubicBezTo>
                      <a:pt x="21201" y="60832"/>
                      <a:pt x="23026" y="60984"/>
                      <a:pt x="24852" y="60984"/>
                    </a:cubicBezTo>
                    <a:cubicBezTo>
                      <a:pt x="35184" y="60984"/>
                      <a:pt x="43366" y="58153"/>
                      <a:pt x="49398" y="52491"/>
                    </a:cubicBezTo>
                    <a:cubicBezTo>
                      <a:pt x="55444" y="46829"/>
                      <a:pt x="58467" y="39162"/>
                      <a:pt x="58467" y="29492"/>
                    </a:cubicBezTo>
                    <a:cubicBezTo>
                      <a:pt x="58467" y="19530"/>
                      <a:pt x="55365" y="11784"/>
                      <a:pt x="49160" y="6255"/>
                    </a:cubicBezTo>
                    <a:cubicBezTo>
                      <a:pt x="42956" y="738"/>
                      <a:pt x="34211" y="-2020"/>
                      <a:pt x="22927" y="-2020"/>
                    </a:cubicBezTo>
                    <a:cubicBezTo>
                      <a:pt x="19038" y="-2020"/>
                      <a:pt x="15075" y="-1689"/>
                      <a:pt x="11041" y="-1028"/>
                    </a:cubicBezTo>
                    <a:cubicBezTo>
                      <a:pt x="7019" y="-367"/>
                      <a:pt x="2858" y="626"/>
                      <a:pt x="-1441" y="1949"/>
                    </a:cubicBezTo>
                    <a:lnTo>
                      <a:pt x="-1441" y="14549"/>
                    </a:lnTo>
                    <a:cubicBezTo>
                      <a:pt x="2276" y="12525"/>
                      <a:pt x="6119" y="11017"/>
                      <a:pt x="10088" y="10025"/>
                    </a:cubicBezTo>
                    <a:cubicBezTo>
                      <a:pt x="14057" y="9033"/>
                      <a:pt x="18250" y="8537"/>
                      <a:pt x="22669" y="8537"/>
                    </a:cubicBezTo>
                    <a:cubicBezTo>
                      <a:pt x="29826" y="8537"/>
                      <a:pt x="35488" y="10415"/>
                      <a:pt x="39655" y="14172"/>
                    </a:cubicBezTo>
                    <a:cubicBezTo>
                      <a:pt x="43836" y="17929"/>
                      <a:pt x="45926" y="23036"/>
                      <a:pt x="45926" y="29492"/>
                    </a:cubicBezTo>
                    <a:cubicBezTo>
                      <a:pt x="45926" y="35934"/>
                      <a:pt x="43836" y="41034"/>
                      <a:pt x="39655" y="44791"/>
                    </a:cubicBezTo>
                    <a:cubicBezTo>
                      <a:pt x="35488" y="48562"/>
                      <a:pt x="29826" y="50447"/>
                      <a:pt x="22669" y="50447"/>
                    </a:cubicBezTo>
                    <a:cubicBezTo>
                      <a:pt x="19322" y="50447"/>
                      <a:pt x="15982" y="50076"/>
                      <a:pt x="12648" y="49335"/>
                    </a:cubicBezTo>
                    <a:cubicBezTo>
                      <a:pt x="9327" y="48595"/>
                      <a:pt x="5934" y="47437"/>
                      <a:pt x="2468" y="45863"/>
                    </a:cubicBezTo>
                    <a:lnTo>
                      <a:pt x="2468" y="92377"/>
                    </a:lnTo>
                    <a:close/>
                  </a:path>
                </a:pathLst>
              </a:custGeom>
              <a:grpFill/>
              <a:ln w="17" cap="flat">
                <a:noFill/>
                <a:prstDash val="solid"/>
                <a:round/>
              </a:ln>
            </p:spPr>
            <p:txBody>
              <a:bodyPr rtlCol="0" anchor="ctr"/>
              <a:lstStyle/>
              <a:p>
                <a:endParaRPr lang="en-US"/>
              </a:p>
            </p:txBody>
          </p:sp>
        </p:grpSp>
      </p:grpSp>
      <p:grpSp>
        <p:nvGrpSpPr>
          <p:cNvPr id="473" name="Graphic 3">
            <a:extLst>
              <a:ext uri="{FF2B5EF4-FFF2-40B4-BE49-F238E27FC236}">
                <a16:creationId xmlns:a16="http://schemas.microsoft.com/office/drawing/2014/main" id="{8614DE84-7582-9B5B-541F-633B1B16B085}"/>
              </a:ext>
            </a:extLst>
          </p:cNvPr>
          <p:cNvGrpSpPr/>
          <p:nvPr/>
        </p:nvGrpSpPr>
        <p:grpSpPr>
          <a:xfrm>
            <a:off x="10174193" y="5969086"/>
            <a:ext cx="165174" cy="195415"/>
            <a:chOff x="11927248" y="6327087"/>
            <a:chExt cx="165174" cy="195415"/>
          </a:xfrm>
          <a:solidFill>
            <a:schemeClr val="tx1"/>
          </a:solidFill>
        </p:grpSpPr>
        <p:sp>
          <p:nvSpPr>
            <p:cNvPr id="474" name="Freeform: Shape 473">
              <a:extLst>
                <a:ext uri="{FF2B5EF4-FFF2-40B4-BE49-F238E27FC236}">
                  <a16:creationId xmlns:a16="http://schemas.microsoft.com/office/drawing/2014/main" id="{20A039DF-1CA2-DB0B-C13A-3573D4674D3C}"/>
                </a:ext>
              </a:extLst>
            </p:cNvPr>
            <p:cNvSpPr/>
            <p:nvPr/>
          </p:nvSpPr>
          <p:spPr>
            <a:xfrm>
              <a:off x="11998739" y="6327087"/>
              <a:ext cx="12699" cy="44449"/>
            </a:xfrm>
            <a:custGeom>
              <a:avLst/>
              <a:gdLst>
                <a:gd name="connsiteX0" fmla="*/ 623 w 12699"/>
                <a:gd name="connsiteY0" fmla="*/ 256 h 44449"/>
                <a:gd name="connsiteX1" fmla="*/ 623 w 12699"/>
                <a:gd name="connsiteY1" fmla="*/ 44706 h 44449"/>
              </a:gdLst>
              <a:ahLst/>
              <a:cxnLst>
                <a:cxn ang="0">
                  <a:pos x="connsiteX0" y="connsiteY0"/>
                </a:cxn>
                <a:cxn ang="0">
                  <a:pos x="connsiteX1" y="connsiteY1"/>
                </a:cxn>
              </a:cxnLst>
              <a:rect l="l" t="t" r="r" b="b"/>
              <a:pathLst>
                <a:path w="12699" h="44449">
                  <a:moveTo>
                    <a:pt x="623" y="256"/>
                  </a:moveTo>
                  <a:lnTo>
                    <a:pt x="623" y="44706"/>
                  </a:lnTo>
                </a:path>
              </a:pathLst>
            </a:custGeom>
            <a:grpFill/>
            <a:ln w="8848" cap="flat">
              <a:solidFill>
                <a:srgbClr val="000000"/>
              </a:solidFill>
              <a:prstDash val="solid"/>
              <a:round/>
            </a:ln>
          </p:spPr>
          <p:txBody>
            <a:bodyPr rtlCol="0" anchor="ctr"/>
            <a:lstStyle/>
            <a:p>
              <a:endParaRPr lang="en-US"/>
            </a:p>
          </p:txBody>
        </p:sp>
        <p:grpSp>
          <p:nvGrpSpPr>
            <p:cNvPr id="475" name="Graphic 3">
              <a:extLst>
                <a:ext uri="{FF2B5EF4-FFF2-40B4-BE49-F238E27FC236}">
                  <a16:creationId xmlns:a16="http://schemas.microsoft.com/office/drawing/2014/main" id="{8F91972F-0E09-9DAC-0464-7B7C8E09C994}"/>
                </a:ext>
              </a:extLst>
            </p:cNvPr>
            <p:cNvGrpSpPr/>
            <p:nvPr/>
          </p:nvGrpSpPr>
          <p:grpSpPr>
            <a:xfrm>
              <a:off x="11927248" y="6418224"/>
              <a:ext cx="165174" cy="100278"/>
              <a:chOff x="11927248" y="6418224"/>
              <a:chExt cx="165174" cy="100278"/>
            </a:xfrm>
            <a:grpFill/>
          </p:grpSpPr>
          <p:sp>
            <p:nvSpPr>
              <p:cNvPr id="476" name="Freeform: Shape 475">
                <a:extLst>
                  <a:ext uri="{FF2B5EF4-FFF2-40B4-BE49-F238E27FC236}">
                    <a16:creationId xmlns:a16="http://schemas.microsoft.com/office/drawing/2014/main" id="{31215145-E988-1EA1-896F-33926EA862D6}"/>
                  </a:ext>
                </a:extLst>
              </p:cNvPr>
              <p:cNvSpPr/>
              <p:nvPr/>
            </p:nvSpPr>
            <p:spPr>
              <a:xfrm flipV="1">
                <a:off x="11927248" y="6418224"/>
                <a:ext cx="58777" cy="94257"/>
              </a:xfrm>
              <a:custGeom>
                <a:avLst/>
                <a:gdLst>
                  <a:gd name="connsiteX0" fmla="*/ 13731 w 58777"/>
                  <a:gd name="connsiteY0" fmla="*/ 8429 h 94257"/>
                  <a:gd name="connsiteX1" fmla="*/ 57446 w 58777"/>
                  <a:gd name="connsiteY1" fmla="*/ 8429 h 94257"/>
                  <a:gd name="connsiteX2" fmla="*/ 57446 w 58777"/>
                  <a:gd name="connsiteY2" fmla="*/ -2108 h 94257"/>
                  <a:gd name="connsiteX3" fmla="*/ -1331 w 58777"/>
                  <a:gd name="connsiteY3" fmla="*/ -2108 h 94257"/>
                  <a:gd name="connsiteX4" fmla="*/ -1331 w 58777"/>
                  <a:gd name="connsiteY4" fmla="*/ 8429 h 94257"/>
                  <a:gd name="connsiteX5" fmla="*/ 18096 w 58777"/>
                  <a:gd name="connsiteY5" fmla="*/ 28233 h 94257"/>
                  <a:gd name="connsiteX6" fmla="*/ 33574 w 58777"/>
                  <a:gd name="connsiteY6" fmla="*/ 44287 h 94257"/>
                  <a:gd name="connsiteX7" fmla="*/ 41968 w 58777"/>
                  <a:gd name="connsiteY7" fmla="*/ 55717 h 94257"/>
                  <a:gd name="connsiteX8" fmla="*/ 44369 w 58777"/>
                  <a:gd name="connsiteY8" fmla="*/ 64924 h 94257"/>
                  <a:gd name="connsiteX9" fmla="*/ 39190 w 58777"/>
                  <a:gd name="connsiteY9" fmla="*/ 76950 h 94257"/>
                  <a:gd name="connsiteX10" fmla="*/ 25696 w 58777"/>
                  <a:gd name="connsiteY10" fmla="*/ 81613 h 94257"/>
                  <a:gd name="connsiteX11" fmla="*/ 13254 w 58777"/>
                  <a:gd name="connsiteY11" fmla="*/ 79569 h 94257"/>
                  <a:gd name="connsiteX12" fmla="*/ -716 w 58777"/>
                  <a:gd name="connsiteY12" fmla="*/ 73358 h 94257"/>
                  <a:gd name="connsiteX13" fmla="*/ -716 w 58777"/>
                  <a:gd name="connsiteY13" fmla="*/ 86018 h 94257"/>
                  <a:gd name="connsiteX14" fmla="*/ 13413 w 58777"/>
                  <a:gd name="connsiteY14" fmla="*/ 90602 h 94257"/>
                  <a:gd name="connsiteX15" fmla="*/ 25458 w 58777"/>
                  <a:gd name="connsiteY15" fmla="*/ 92150 h 94257"/>
                  <a:gd name="connsiteX16" fmla="*/ 48398 w 58777"/>
                  <a:gd name="connsiteY16" fmla="*/ 84947 h 94257"/>
                  <a:gd name="connsiteX17" fmla="*/ 56950 w 58777"/>
                  <a:gd name="connsiteY17" fmla="*/ 65738 h 94257"/>
                  <a:gd name="connsiteX18" fmla="*/ 54807 w 58777"/>
                  <a:gd name="connsiteY18" fmla="*/ 54903 h 94257"/>
                  <a:gd name="connsiteX19" fmla="*/ 47028 w 58777"/>
                  <a:gd name="connsiteY19" fmla="*/ 42858 h 94257"/>
                  <a:gd name="connsiteX20" fmla="*/ 37166 w 58777"/>
                  <a:gd name="connsiteY20" fmla="*/ 32460 h 94257"/>
                  <a:gd name="connsiteX21" fmla="*/ 13731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731" y="8429"/>
                    </a:moveTo>
                    <a:lnTo>
                      <a:pt x="57446" y="8429"/>
                    </a:lnTo>
                    <a:lnTo>
                      <a:pt x="57446" y="-2108"/>
                    </a:lnTo>
                    <a:lnTo>
                      <a:pt x="-1331" y="-2108"/>
                    </a:lnTo>
                    <a:lnTo>
                      <a:pt x="-1331" y="8429"/>
                    </a:lnTo>
                    <a:cubicBezTo>
                      <a:pt x="3419" y="13350"/>
                      <a:pt x="9894" y="19952"/>
                      <a:pt x="18096" y="28233"/>
                    </a:cubicBezTo>
                    <a:cubicBezTo>
                      <a:pt x="26312" y="36528"/>
                      <a:pt x="31471" y="41879"/>
                      <a:pt x="33574" y="44287"/>
                    </a:cubicBezTo>
                    <a:cubicBezTo>
                      <a:pt x="37583" y="48785"/>
                      <a:pt x="40381" y="52595"/>
                      <a:pt x="41968" y="55717"/>
                    </a:cubicBezTo>
                    <a:cubicBezTo>
                      <a:pt x="43569" y="58839"/>
                      <a:pt x="44369" y="61908"/>
                      <a:pt x="44369" y="64924"/>
                    </a:cubicBezTo>
                    <a:cubicBezTo>
                      <a:pt x="44369" y="69846"/>
                      <a:pt x="42643" y="73854"/>
                      <a:pt x="39190" y="76950"/>
                    </a:cubicBezTo>
                    <a:cubicBezTo>
                      <a:pt x="35737" y="80059"/>
                      <a:pt x="31239" y="81613"/>
                      <a:pt x="25696" y="81613"/>
                    </a:cubicBezTo>
                    <a:cubicBezTo>
                      <a:pt x="21767" y="81613"/>
                      <a:pt x="17620" y="80932"/>
                      <a:pt x="13254" y="79569"/>
                    </a:cubicBezTo>
                    <a:cubicBezTo>
                      <a:pt x="8902" y="78206"/>
                      <a:pt x="4245" y="76136"/>
                      <a:pt x="-716" y="73358"/>
                    </a:cubicBezTo>
                    <a:lnTo>
                      <a:pt x="-716" y="86018"/>
                    </a:lnTo>
                    <a:cubicBezTo>
                      <a:pt x="4325" y="88042"/>
                      <a:pt x="9034" y="89570"/>
                      <a:pt x="13413" y="90602"/>
                    </a:cubicBezTo>
                    <a:cubicBezTo>
                      <a:pt x="17805" y="91634"/>
                      <a:pt x="21820" y="92150"/>
                      <a:pt x="25458" y="92150"/>
                    </a:cubicBezTo>
                    <a:cubicBezTo>
                      <a:pt x="35049" y="92150"/>
                      <a:pt x="42696" y="89749"/>
                      <a:pt x="48398" y="84947"/>
                    </a:cubicBezTo>
                    <a:cubicBezTo>
                      <a:pt x="54099" y="80158"/>
                      <a:pt x="56950" y="73755"/>
                      <a:pt x="56950" y="65738"/>
                    </a:cubicBezTo>
                    <a:cubicBezTo>
                      <a:pt x="56950" y="61928"/>
                      <a:pt x="56236" y="58316"/>
                      <a:pt x="54807" y="54903"/>
                    </a:cubicBezTo>
                    <a:cubicBezTo>
                      <a:pt x="53392" y="51503"/>
                      <a:pt x="50799" y="47488"/>
                      <a:pt x="47028" y="42858"/>
                    </a:cubicBezTo>
                    <a:cubicBezTo>
                      <a:pt x="45997" y="41654"/>
                      <a:pt x="42709" y="38188"/>
                      <a:pt x="37166" y="32460"/>
                    </a:cubicBezTo>
                    <a:cubicBezTo>
                      <a:pt x="31636" y="26732"/>
                      <a:pt x="23825" y="18722"/>
                      <a:pt x="13731" y="8429"/>
                    </a:cubicBezTo>
                    <a:close/>
                  </a:path>
                </a:pathLst>
              </a:custGeom>
              <a:grpFill/>
              <a:ln w="17" cap="flat">
                <a:noFill/>
                <a:prstDash val="solid"/>
                <a:round/>
              </a:ln>
            </p:spPr>
            <p:txBody>
              <a:bodyPr rtlCol="0" anchor="ctr"/>
              <a:lstStyle/>
              <a:p>
                <a:endParaRPr lang="en-US"/>
              </a:p>
            </p:txBody>
          </p:sp>
          <p:sp>
            <p:nvSpPr>
              <p:cNvPr id="477" name="Freeform: Shape 476">
                <a:extLst>
                  <a:ext uri="{FF2B5EF4-FFF2-40B4-BE49-F238E27FC236}">
                    <a16:creationId xmlns:a16="http://schemas.microsoft.com/office/drawing/2014/main" id="{F4E9860E-09EC-E8CD-6AC2-679F8BC6BF2D}"/>
                  </a:ext>
                </a:extLst>
              </p:cNvPr>
              <p:cNvSpPr/>
              <p:nvPr/>
            </p:nvSpPr>
            <p:spPr>
              <a:xfrm flipV="1">
                <a:off x="12007117" y="6418224"/>
                <a:ext cx="63995" cy="96063"/>
              </a:xfrm>
              <a:custGeom>
                <a:avLst/>
                <a:gdLst>
                  <a:gd name="connsiteX0" fmla="*/ 30579 w 63995"/>
                  <a:gd name="connsiteY0" fmla="*/ 84079 h 96063"/>
                  <a:gd name="connsiteX1" fmla="*/ 16034 w 63995"/>
                  <a:gd name="connsiteY1" fmla="*/ 74554 h 96063"/>
                  <a:gd name="connsiteX2" fmla="*/ 11172 w 63995"/>
                  <a:gd name="connsiteY2" fmla="*/ 45940 h 96063"/>
                  <a:gd name="connsiteX3" fmla="*/ 16034 w 63995"/>
                  <a:gd name="connsiteY3" fmla="*/ 17385 h 96063"/>
                  <a:gd name="connsiteX4" fmla="*/ 30579 w 63995"/>
                  <a:gd name="connsiteY4" fmla="*/ 7860 h 96063"/>
                  <a:gd name="connsiteX5" fmla="*/ 45184 w 63995"/>
                  <a:gd name="connsiteY5" fmla="*/ 17385 h 96063"/>
                  <a:gd name="connsiteX6" fmla="*/ 50066 w 63995"/>
                  <a:gd name="connsiteY6" fmla="*/ 45940 h 96063"/>
                  <a:gd name="connsiteX7" fmla="*/ 45184 w 63995"/>
                  <a:gd name="connsiteY7" fmla="*/ 74554 h 96063"/>
                  <a:gd name="connsiteX8" fmla="*/ 30579 w 63995"/>
                  <a:gd name="connsiteY8" fmla="*/ 84079 h 96063"/>
                  <a:gd name="connsiteX9" fmla="*/ 30579 w 63995"/>
                  <a:gd name="connsiteY9" fmla="*/ 94001 h 96063"/>
                  <a:gd name="connsiteX10" fmla="*/ 54372 w 63995"/>
                  <a:gd name="connsiteY10" fmla="*/ 81678 h 96063"/>
                  <a:gd name="connsiteX11" fmla="*/ 62587 w 63995"/>
                  <a:gd name="connsiteY11" fmla="*/ 45940 h 96063"/>
                  <a:gd name="connsiteX12" fmla="*/ 54372 w 63995"/>
                  <a:gd name="connsiteY12" fmla="*/ 10241 h 96063"/>
                  <a:gd name="connsiteX13" fmla="*/ 30579 w 63995"/>
                  <a:gd name="connsiteY13" fmla="*/ -2062 h 96063"/>
                  <a:gd name="connsiteX14" fmla="*/ 6807 w 63995"/>
                  <a:gd name="connsiteY14" fmla="*/ 10241 h 96063"/>
                  <a:gd name="connsiteX15" fmla="*/ -1409 w 63995"/>
                  <a:gd name="connsiteY15" fmla="*/ 45940 h 96063"/>
                  <a:gd name="connsiteX16" fmla="*/ 6807 w 63995"/>
                  <a:gd name="connsiteY16" fmla="*/ 81678 h 96063"/>
                  <a:gd name="connsiteX17" fmla="*/ 30579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579" y="84079"/>
                    </a:moveTo>
                    <a:cubicBezTo>
                      <a:pt x="24137" y="84079"/>
                      <a:pt x="19288" y="80904"/>
                      <a:pt x="16034" y="74554"/>
                    </a:cubicBezTo>
                    <a:cubicBezTo>
                      <a:pt x="12793" y="68218"/>
                      <a:pt x="11172" y="58679"/>
                      <a:pt x="11172" y="45940"/>
                    </a:cubicBezTo>
                    <a:cubicBezTo>
                      <a:pt x="11172" y="33253"/>
                      <a:pt x="12793" y="23735"/>
                      <a:pt x="16034" y="17385"/>
                    </a:cubicBezTo>
                    <a:cubicBezTo>
                      <a:pt x="19288" y="11035"/>
                      <a:pt x="24137" y="7860"/>
                      <a:pt x="30579" y="7860"/>
                    </a:cubicBezTo>
                    <a:cubicBezTo>
                      <a:pt x="37075" y="7860"/>
                      <a:pt x="41943" y="11035"/>
                      <a:pt x="45184" y="17385"/>
                    </a:cubicBezTo>
                    <a:cubicBezTo>
                      <a:pt x="48439" y="23735"/>
                      <a:pt x="50066" y="33253"/>
                      <a:pt x="50066" y="45940"/>
                    </a:cubicBezTo>
                    <a:cubicBezTo>
                      <a:pt x="50066" y="58679"/>
                      <a:pt x="48439" y="68218"/>
                      <a:pt x="45184" y="74554"/>
                    </a:cubicBezTo>
                    <a:cubicBezTo>
                      <a:pt x="41943" y="80904"/>
                      <a:pt x="37075" y="84079"/>
                      <a:pt x="30579" y="84079"/>
                    </a:cubicBezTo>
                    <a:close/>
                    <a:moveTo>
                      <a:pt x="30579" y="94001"/>
                    </a:moveTo>
                    <a:cubicBezTo>
                      <a:pt x="40964" y="94001"/>
                      <a:pt x="48895" y="89894"/>
                      <a:pt x="54372" y="81678"/>
                    </a:cubicBezTo>
                    <a:cubicBezTo>
                      <a:pt x="59849" y="73476"/>
                      <a:pt x="62587" y="61563"/>
                      <a:pt x="62587" y="45940"/>
                    </a:cubicBezTo>
                    <a:cubicBezTo>
                      <a:pt x="62587" y="30356"/>
                      <a:pt x="59849" y="18456"/>
                      <a:pt x="54372" y="10241"/>
                    </a:cubicBezTo>
                    <a:cubicBezTo>
                      <a:pt x="48895" y="2039"/>
                      <a:pt x="40964" y="-2062"/>
                      <a:pt x="30579" y="-2062"/>
                    </a:cubicBezTo>
                    <a:cubicBezTo>
                      <a:pt x="20208" y="-2062"/>
                      <a:pt x="12283" y="2039"/>
                      <a:pt x="6807" y="10241"/>
                    </a:cubicBezTo>
                    <a:cubicBezTo>
                      <a:pt x="1330" y="18456"/>
                      <a:pt x="-1409" y="30356"/>
                      <a:pt x="-1409" y="45940"/>
                    </a:cubicBezTo>
                    <a:cubicBezTo>
                      <a:pt x="-1409" y="61563"/>
                      <a:pt x="1330" y="73476"/>
                      <a:pt x="6807" y="81678"/>
                    </a:cubicBezTo>
                    <a:cubicBezTo>
                      <a:pt x="12283" y="89894"/>
                      <a:pt x="20208" y="94001"/>
                      <a:pt x="30579" y="94001"/>
                    </a:cubicBezTo>
                    <a:close/>
                  </a:path>
                </a:pathLst>
              </a:custGeom>
              <a:grpFill/>
              <a:ln w="17" cap="flat">
                <a:noFill/>
                <a:prstDash val="solid"/>
                <a:round/>
              </a:ln>
            </p:spPr>
            <p:txBody>
              <a:bodyPr rtlCol="0" anchor="ctr"/>
              <a:lstStyle/>
              <a:p>
                <a:endParaRPr lang="en-US"/>
              </a:p>
            </p:txBody>
          </p:sp>
        </p:grpSp>
      </p:grpSp>
      <p:grpSp>
        <p:nvGrpSpPr>
          <p:cNvPr id="478" name="Graphic 3">
            <a:extLst>
              <a:ext uri="{FF2B5EF4-FFF2-40B4-BE49-F238E27FC236}">
                <a16:creationId xmlns:a16="http://schemas.microsoft.com/office/drawing/2014/main" id="{BE50AF0E-3B5F-FB11-03E0-616CE10E565F}"/>
              </a:ext>
            </a:extLst>
          </p:cNvPr>
          <p:cNvGrpSpPr/>
          <p:nvPr/>
        </p:nvGrpSpPr>
        <p:grpSpPr>
          <a:xfrm>
            <a:off x="6674750" y="5795060"/>
            <a:ext cx="324340" cy="100278"/>
            <a:chOff x="4951780" y="6153061"/>
            <a:chExt cx="324340" cy="100278"/>
          </a:xfrm>
          <a:solidFill>
            <a:schemeClr val="tx1"/>
          </a:solidFill>
        </p:grpSpPr>
        <p:sp>
          <p:nvSpPr>
            <p:cNvPr id="479" name="Freeform: Shape 478">
              <a:extLst>
                <a:ext uri="{FF2B5EF4-FFF2-40B4-BE49-F238E27FC236}">
                  <a16:creationId xmlns:a16="http://schemas.microsoft.com/office/drawing/2014/main" id="{93E8428F-3A18-7CEB-8E9C-D53F2BE26D79}"/>
                </a:ext>
              </a:extLst>
            </p:cNvPr>
            <p:cNvSpPr/>
            <p:nvPr/>
          </p:nvSpPr>
          <p:spPr>
            <a:xfrm>
              <a:off x="5189824" y="6199071"/>
              <a:ext cx="44449" cy="12699"/>
            </a:xfrm>
            <a:custGeom>
              <a:avLst/>
              <a:gdLst>
                <a:gd name="connsiteX0" fmla="*/ 44540 w 44449"/>
                <a:gd name="connsiteY0" fmla="*/ 246 h 12699"/>
                <a:gd name="connsiteX1" fmla="*/ 90 w 44449"/>
                <a:gd name="connsiteY1" fmla="*/ 246 h 12699"/>
              </a:gdLst>
              <a:ahLst/>
              <a:cxnLst>
                <a:cxn ang="0">
                  <a:pos x="connsiteX0" y="connsiteY0"/>
                </a:cxn>
                <a:cxn ang="0">
                  <a:pos x="connsiteX1" y="connsiteY1"/>
                </a:cxn>
              </a:cxnLst>
              <a:rect l="l" t="t" r="r" b="b"/>
              <a:pathLst>
                <a:path w="44449" h="12699">
                  <a:moveTo>
                    <a:pt x="44540" y="246"/>
                  </a:moveTo>
                  <a:lnTo>
                    <a:pt x="90" y="246"/>
                  </a:lnTo>
                </a:path>
              </a:pathLst>
            </a:custGeom>
            <a:grpFill/>
            <a:ln w="8848" cap="flat">
              <a:solidFill>
                <a:srgbClr val="000000"/>
              </a:solidFill>
              <a:prstDash val="solid"/>
              <a:round/>
            </a:ln>
          </p:spPr>
          <p:txBody>
            <a:bodyPr rtlCol="0" anchor="ctr"/>
            <a:lstStyle/>
            <a:p>
              <a:endParaRPr lang="en-US"/>
            </a:p>
          </p:txBody>
        </p:sp>
        <p:grpSp>
          <p:nvGrpSpPr>
            <p:cNvPr id="480" name="Graphic 3">
              <a:extLst>
                <a:ext uri="{FF2B5EF4-FFF2-40B4-BE49-F238E27FC236}">
                  <a16:creationId xmlns:a16="http://schemas.microsoft.com/office/drawing/2014/main" id="{B976CD29-53FB-A77B-CE0C-041B943C0B55}"/>
                </a:ext>
              </a:extLst>
            </p:cNvPr>
            <p:cNvGrpSpPr/>
            <p:nvPr/>
          </p:nvGrpSpPr>
          <p:grpSpPr>
            <a:xfrm>
              <a:off x="4951780" y="6153061"/>
              <a:ext cx="212595" cy="100278"/>
              <a:chOff x="4951780" y="6153061"/>
              <a:chExt cx="212595" cy="100278"/>
            </a:xfrm>
            <a:grpFill/>
          </p:grpSpPr>
          <p:sp>
            <p:nvSpPr>
              <p:cNvPr id="481" name="Freeform: Shape 480">
                <a:extLst>
                  <a:ext uri="{FF2B5EF4-FFF2-40B4-BE49-F238E27FC236}">
                    <a16:creationId xmlns:a16="http://schemas.microsoft.com/office/drawing/2014/main" id="{EAFFE49F-38E5-9BAC-7099-9BE72B16B2BD}"/>
                  </a:ext>
                </a:extLst>
              </p:cNvPr>
              <p:cNvSpPr/>
              <p:nvPr/>
            </p:nvSpPr>
            <p:spPr>
              <a:xfrm flipV="1">
                <a:off x="4951780" y="6153061"/>
                <a:ext cx="63995" cy="96063"/>
              </a:xfrm>
              <a:custGeom>
                <a:avLst/>
                <a:gdLst>
                  <a:gd name="connsiteX0" fmla="*/ 30024 w 63995"/>
                  <a:gd name="connsiteY0" fmla="*/ 84059 h 96063"/>
                  <a:gd name="connsiteX1" fmla="*/ 15478 w 63995"/>
                  <a:gd name="connsiteY1" fmla="*/ 74534 h 96063"/>
                  <a:gd name="connsiteX2" fmla="*/ 10617 w 63995"/>
                  <a:gd name="connsiteY2" fmla="*/ 45919 h 96063"/>
                  <a:gd name="connsiteX3" fmla="*/ 15478 w 63995"/>
                  <a:gd name="connsiteY3" fmla="*/ 17364 h 96063"/>
                  <a:gd name="connsiteX4" fmla="*/ 30024 w 63995"/>
                  <a:gd name="connsiteY4" fmla="*/ 7839 h 96063"/>
                  <a:gd name="connsiteX5" fmla="*/ 44629 w 63995"/>
                  <a:gd name="connsiteY5" fmla="*/ 17364 h 96063"/>
                  <a:gd name="connsiteX6" fmla="*/ 49510 w 63995"/>
                  <a:gd name="connsiteY6" fmla="*/ 45919 h 96063"/>
                  <a:gd name="connsiteX7" fmla="*/ 44629 w 63995"/>
                  <a:gd name="connsiteY7" fmla="*/ 74534 h 96063"/>
                  <a:gd name="connsiteX8" fmla="*/ 30024 w 63995"/>
                  <a:gd name="connsiteY8" fmla="*/ 84059 h 96063"/>
                  <a:gd name="connsiteX9" fmla="*/ 30024 w 63995"/>
                  <a:gd name="connsiteY9" fmla="*/ 93980 h 96063"/>
                  <a:gd name="connsiteX10" fmla="*/ 53816 w 63995"/>
                  <a:gd name="connsiteY10" fmla="*/ 81658 h 96063"/>
                  <a:gd name="connsiteX11" fmla="*/ 62032 w 63995"/>
                  <a:gd name="connsiteY11" fmla="*/ 45919 h 96063"/>
                  <a:gd name="connsiteX12" fmla="*/ 53816 w 63995"/>
                  <a:gd name="connsiteY12" fmla="*/ 10220 h 96063"/>
                  <a:gd name="connsiteX13" fmla="*/ 30024 w 63995"/>
                  <a:gd name="connsiteY13" fmla="*/ -2083 h 96063"/>
                  <a:gd name="connsiteX14" fmla="*/ 6251 w 63995"/>
                  <a:gd name="connsiteY14" fmla="*/ 10220 h 96063"/>
                  <a:gd name="connsiteX15" fmla="*/ -1964 w 63995"/>
                  <a:gd name="connsiteY15" fmla="*/ 45919 h 96063"/>
                  <a:gd name="connsiteX16" fmla="*/ 6251 w 63995"/>
                  <a:gd name="connsiteY16" fmla="*/ 81658 h 96063"/>
                  <a:gd name="connsiteX17" fmla="*/ 30024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59"/>
                    </a:moveTo>
                    <a:cubicBezTo>
                      <a:pt x="23581" y="84059"/>
                      <a:pt x="18733" y="80884"/>
                      <a:pt x="15478" y="74534"/>
                    </a:cubicBezTo>
                    <a:cubicBezTo>
                      <a:pt x="12237" y="68197"/>
                      <a:pt x="10617" y="58659"/>
                      <a:pt x="10617" y="45919"/>
                    </a:cubicBezTo>
                    <a:cubicBezTo>
                      <a:pt x="10617" y="33232"/>
                      <a:pt x="12237" y="23714"/>
                      <a:pt x="15478" y="17364"/>
                    </a:cubicBezTo>
                    <a:cubicBezTo>
                      <a:pt x="18733" y="11014"/>
                      <a:pt x="23581" y="7839"/>
                      <a:pt x="30024" y="7839"/>
                    </a:cubicBezTo>
                    <a:cubicBezTo>
                      <a:pt x="36519" y="7839"/>
                      <a:pt x="41388" y="11014"/>
                      <a:pt x="44629" y="17364"/>
                    </a:cubicBezTo>
                    <a:cubicBezTo>
                      <a:pt x="47883" y="23714"/>
                      <a:pt x="49510" y="33232"/>
                      <a:pt x="49510" y="45919"/>
                    </a:cubicBezTo>
                    <a:cubicBezTo>
                      <a:pt x="49510" y="58659"/>
                      <a:pt x="47883" y="68197"/>
                      <a:pt x="44629" y="74534"/>
                    </a:cubicBezTo>
                    <a:cubicBezTo>
                      <a:pt x="41388" y="80884"/>
                      <a:pt x="36519" y="84059"/>
                      <a:pt x="30024" y="84059"/>
                    </a:cubicBezTo>
                    <a:close/>
                    <a:moveTo>
                      <a:pt x="30024" y="93980"/>
                    </a:moveTo>
                    <a:cubicBezTo>
                      <a:pt x="40409" y="93980"/>
                      <a:pt x="48340" y="89873"/>
                      <a:pt x="53816" y="81658"/>
                    </a:cubicBezTo>
                    <a:cubicBezTo>
                      <a:pt x="59293" y="73455"/>
                      <a:pt x="62032" y="61543"/>
                      <a:pt x="62032" y="45919"/>
                    </a:cubicBezTo>
                    <a:cubicBezTo>
                      <a:pt x="62032" y="30335"/>
                      <a:pt x="59293" y="18435"/>
                      <a:pt x="53816" y="10220"/>
                    </a:cubicBezTo>
                    <a:cubicBezTo>
                      <a:pt x="48340" y="2018"/>
                      <a:pt x="40409" y="-2083"/>
                      <a:pt x="30024" y="-2083"/>
                    </a:cubicBezTo>
                    <a:cubicBezTo>
                      <a:pt x="19652" y="-2083"/>
                      <a:pt x="11728" y="2018"/>
                      <a:pt x="6251" y="10220"/>
                    </a:cubicBezTo>
                    <a:cubicBezTo>
                      <a:pt x="774" y="18435"/>
                      <a:pt x="-1964" y="30335"/>
                      <a:pt x="-1964" y="45919"/>
                    </a:cubicBezTo>
                    <a:cubicBezTo>
                      <a:pt x="-1964" y="61543"/>
                      <a:pt x="774" y="73455"/>
                      <a:pt x="6251" y="81658"/>
                    </a:cubicBezTo>
                    <a:cubicBezTo>
                      <a:pt x="11728" y="89873"/>
                      <a:pt x="19652" y="93980"/>
                      <a:pt x="30024" y="93980"/>
                    </a:cubicBezTo>
                    <a:close/>
                  </a:path>
                </a:pathLst>
              </a:custGeom>
              <a:grpFill/>
              <a:ln w="17" cap="flat">
                <a:no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37C76F60-FF2A-CAF8-2C7E-A00060E93061}"/>
                  </a:ext>
                </a:extLst>
              </p:cNvPr>
              <p:cNvSpPr/>
              <p:nvPr/>
            </p:nvSpPr>
            <p:spPr>
              <a:xfrm flipV="1">
                <a:off x="5037780" y="6231562"/>
                <a:ext cx="13096" cy="15755"/>
              </a:xfrm>
              <a:custGeom>
                <a:avLst/>
                <a:gdLst>
                  <a:gd name="connsiteX0" fmla="*/ -939 w 13096"/>
                  <a:gd name="connsiteY0" fmla="*/ 15608 h 15755"/>
                  <a:gd name="connsiteX1" fmla="*/ 12158 w 13096"/>
                  <a:gd name="connsiteY1" fmla="*/ 15608 h 15755"/>
                  <a:gd name="connsiteX2" fmla="*/ 12158 w 13096"/>
                  <a:gd name="connsiteY2" fmla="*/ -148 h 15755"/>
                  <a:gd name="connsiteX3" fmla="*/ -939 w 13096"/>
                  <a:gd name="connsiteY3" fmla="*/ -148 h 15755"/>
                  <a:gd name="connsiteX4" fmla="*/ -939 w 13096"/>
                  <a:gd name="connsiteY4" fmla="*/ 1560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608"/>
                    </a:moveTo>
                    <a:lnTo>
                      <a:pt x="12158" y="15608"/>
                    </a:lnTo>
                    <a:lnTo>
                      <a:pt x="12158" y="-148"/>
                    </a:lnTo>
                    <a:lnTo>
                      <a:pt x="-939" y="-148"/>
                    </a:lnTo>
                    <a:lnTo>
                      <a:pt x="-939" y="15608"/>
                    </a:lnTo>
                    <a:close/>
                  </a:path>
                </a:pathLst>
              </a:custGeom>
              <a:grpFill/>
              <a:ln w="17" cap="flat">
                <a:no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15BE09CB-BA5D-DDD2-8B32-ADE8E5166341}"/>
                  </a:ext>
                </a:extLst>
              </p:cNvPr>
              <p:cNvSpPr/>
              <p:nvPr/>
            </p:nvSpPr>
            <p:spPr>
              <a:xfrm flipV="1">
                <a:off x="5072950" y="6153061"/>
                <a:ext cx="63995" cy="96063"/>
              </a:xfrm>
              <a:custGeom>
                <a:avLst/>
                <a:gdLst>
                  <a:gd name="connsiteX0" fmla="*/ 30033 w 63995"/>
                  <a:gd name="connsiteY0" fmla="*/ 84059 h 96063"/>
                  <a:gd name="connsiteX1" fmla="*/ 15488 w 63995"/>
                  <a:gd name="connsiteY1" fmla="*/ 74534 h 96063"/>
                  <a:gd name="connsiteX2" fmla="*/ 10626 w 63995"/>
                  <a:gd name="connsiteY2" fmla="*/ 45919 h 96063"/>
                  <a:gd name="connsiteX3" fmla="*/ 15488 w 63995"/>
                  <a:gd name="connsiteY3" fmla="*/ 17364 h 96063"/>
                  <a:gd name="connsiteX4" fmla="*/ 30033 w 63995"/>
                  <a:gd name="connsiteY4" fmla="*/ 7839 h 96063"/>
                  <a:gd name="connsiteX5" fmla="*/ 44638 w 63995"/>
                  <a:gd name="connsiteY5" fmla="*/ 17364 h 96063"/>
                  <a:gd name="connsiteX6" fmla="*/ 49520 w 63995"/>
                  <a:gd name="connsiteY6" fmla="*/ 45919 h 96063"/>
                  <a:gd name="connsiteX7" fmla="*/ 44638 w 63995"/>
                  <a:gd name="connsiteY7" fmla="*/ 74534 h 96063"/>
                  <a:gd name="connsiteX8" fmla="*/ 30033 w 63995"/>
                  <a:gd name="connsiteY8" fmla="*/ 84059 h 96063"/>
                  <a:gd name="connsiteX9" fmla="*/ 30033 w 63995"/>
                  <a:gd name="connsiteY9" fmla="*/ 93980 h 96063"/>
                  <a:gd name="connsiteX10" fmla="*/ 53826 w 63995"/>
                  <a:gd name="connsiteY10" fmla="*/ 81658 h 96063"/>
                  <a:gd name="connsiteX11" fmla="*/ 62041 w 63995"/>
                  <a:gd name="connsiteY11" fmla="*/ 45919 h 96063"/>
                  <a:gd name="connsiteX12" fmla="*/ 53826 w 63995"/>
                  <a:gd name="connsiteY12" fmla="*/ 10220 h 96063"/>
                  <a:gd name="connsiteX13" fmla="*/ 30033 w 63995"/>
                  <a:gd name="connsiteY13" fmla="*/ -2083 h 96063"/>
                  <a:gd name="connsiteX14" fmla="*/ 6261 w 63995"/>
                  <a:gd name="connsiteY14" fmla="*/ 10220 h 96063"/>
                  <a:gd name="connsiteX15" fmla="*/ -1955 w 63995"/>
                  <a:gd name="connsiteY15" fmla="*/ 45919 h 96063"/>
                  <a:gd name="connsiteX16" fmla="*/ 6261 w 63995"/>
                  <a:gd name="connsiteY16" fmla="*/ 81658 h 96063"/>
                  <a:gd name="connsiteX17" fmla="*/ 30033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33" y="84059"/>
                    </a:moveTo>
                    <a:cubicBezTo>
                      <a:pt x="23591" y="84059"/>
                      <a:pt x="18742" y="80884"/>
                      <a:pt x="15488" y="74534"/>
                    </a:cubicBezTo>
                    <a:cubicBezTo>
                      <a:pt x="12247" y="68197"/>
                      <a:pt x="10626" y="58659"/>
                      <a:pt x="10626" y="45919"/>
                    </a:cubicBezTo>
                    <a:cubicBezTo>
                      <a:pt x="10626" y="33232"/>
                      <a:pt x="12247" y="23714"/>
                      <a:pt x="15488" y="17364"/>
                    </a:cubicBezTo>
                    <a:cubicBezTo>
                      <a:pt x="18742" y="11014"/>
                      <a:pt x="23591" y="7839"/>
                      <a:pt x="30033" y="7839"/>
                    </a:cubicBezTo>
                    <a:cubicBezTo>
                      <a:pt x="36529" y="7839"/>
                      <a:pt x="41397" y="11014"/>
                      <a:pt x="44638" y="17364"/>
                    </a:cubicBezTo>
                    <a:cubicBezTo>
                      <a:pt x="47893" y="23714"/>
                      <a:pt x="49520" y="33232"/>
                      <a:pt x="49520" y="45919"/>
                    </a:cubicBezTo>
                    <a:cubicBezTo>
                      <a:pt x="49520" y="58659"/>
                      <a:pt x="47893" y="68197"/>
                      <a:pt x="44638" y="74534"/>
                    </a:cubicBezTo>
                    <a:cubicBezTo>
                      <a:pt x="41397" y="80884"/>
                      <a:pt x="36529" y="84059"/>
                      <a:pt x="30033" y="84059"/>
                    </a:cubicBezTo>
                    <a:close/>
                    <a:moveTo>
                      <a:pt x="30033" y="93980"/>
                    </a:moveTo>
                    <a:cubicBezTo>
                      <a:pt x="40418" y="93980"/>
                      <a:pt x="48349" y="89873"/>
                      <a:pt x="53826" y="81658"/>
                    </a:cubicBezTo>
                    <a:cubicBezTo>
                      <a:pt x="59303" y="73455"/>
                      <a:pt x="62041" y="61543"/>
                      <a:pt x="62041" y="45919"/>
                    </a:cubicBezTo>
                    <a:cubicBezTo>
                      <a:pt x="62041" y="30335"/>
                      <a:pt x="59303" y="18435"/>
                      <a:pt x="53826" y="10220"/>
                    </a:cubicBezTo>
                    <a:cubicBezTo>
                      <a:pt x="48349" y="2018"/>
                      <a:pt x="40418" y="-2083"/>
                      <a:pt x="30033" y="-2083"/>
                    </a:cubicBezTo>
                    <a:cubicBezTo>
                      <a:pt x="19662" y="-2083"/>
                      <a:pt x="11737" y="2018"/>
                      <a:pt x="6261" y="10220"/>
                    </a:cubicBezTo>
                    <a:cubicBezTo>
                      <a:pt x="784" y="18435"/>
                      <a:pt x="-1955" y="30335"/>
                      <a:pt x="-1955" y="45919"/>
                    </a:cubicBezTo>
                    <a:cubicBezTo>
                      <a:pt x="-1955" y="61543"/>
                      <a:pt x="784" y="73455"/>
                      <a:pt x="6261" y="81658"/>
                    </a:cubicBezTo>
                    <a:cubicBezTo>
                      <a:pt x="11737" y="89873"/>
                      <a:pt x="19662" y="93980"/>
                      <a:pt x="30033" y="93980"/>
                    </a:cubicBezTo>
                    <a:close/>
                  </a:path>
                </a:pathLst>
              </a:custGeom>
              <a:grpFill/>
              <a:ln w="17" cap="flat">
                <a:noFill/>
                <a:prstDash val="solid"/>
                <a:round/>
              </a:ln>
            </p:spPr>
            <p:txBody>
              <a:bodyPr rtlCol="0" anchor="ctr"/>
              <a:lstStyle/>
              <a:p>
                <a:endParaRPr lang="en-US"/>
              </a:p>
            </p:txBody>
          </p:sp>
        </p:grpSp>
      </p:grpSp>
      <p:grpSp>
        <p:nvGrpSpPr>
          <p:cNvPr id="484" name="Graphic 3">
            <a:extLst>
              <a:ext uri="{FF2B5EF4-FFF2-40B4-BE49-F238E27FC236}">
                <a16:creationId xmlns:a16="http://schemas.microsoft.com/office/drawing/2014/main" id="{0AF5A8AF-0FBA-EA36-C104-72ED710618DB}"/>
              </a:ext>
            </a:extLst>
          </p:cNvPr>
          <p:cNvGrpSpPr/>
          <p:nvPr/>
        </p:nvGrpSpPr>
        <p:grpSpPr>
          <a:xfrm>
            <a:off x="6674750" y="5392889"/>
            <a:ext cx="324340" cy="100278"/>
            <a:chOff x="4951780" y="5750890"/>
            <a:chExt cx="324340" cy="100278"/>
          </a:xfrm>
          <a:solidFill>
            <a:schemeClr val="tx1"/>
          </a:solidFill>
        </p:grpSpPr>
        <p:sp>
          <p:nvSpPr>
            <p:cNvPr id="485" name="Freeform: Shape 484">
              <a:extLst>
                <a:ext uri="{FF2B5EF4-FFF2-40B4-BE49-F238E27FC236}">
                  <a16:creationId xmlns:a16="http://schemas.microsoft.com/office/drawing/2014/main" id="{E3E76203-B4FF-E40B-8702-2350CCADABCF}"/>
                </a:ext>
              </a:extLst>
            </p:cNvPr>
            <p:cNvSpPr/>
            <p:nvPr/>
          </p:nvSpPr>
          <p:spPr>
            <a:xfrm>
              <a:off x="5189824" y="5796900"/>
              <a:ext cx="44449" cy="12699"/>
            </a:xfrm>
            <a:custGeom>
              <a:avLst/>
              <a:gdLst>
                <a:gd name="connsiteX0" fmla="*/ 44540 w 44449"/>
                <a:gd name="connsiteY0" fmla="*/ 215 h 12699"/>
                <a:gd name="connsiteX1" fmla="*/ 90 w 44449"/>
                <a:gd name="connsiteY1" fmla="*/ 215 h 12699"/>
              </a:gdLst>
              <a:ahLst/>
              <a:cxnLst>
                <a:cxn ang="0">
                  <a:pos x="connsiteX0" y="connsiteY0"/>
                </a:cxn>
                <a:cxn ang="0">
                  <a:pos x="connsiteX1" y="connsiteY1"/>
                </a:cxn>
              </a:cxnLst>
              <a:rect l="l" t="t" r="r" b="b"/>
              <a:pathLst>
                <a:path w="44449" h="12699">
                  <a:moveTo>
                    <a:pt x="44540" y="215"/>
                  </a:moveTo>
                  <a:lnTo>
                    <a:pt x="90" y="215"/>
                  </a:lnTo>
                </a:path>
              </a:pathLst>
            </a:custGeom>
            <a:grpFill/>
            <a:ln w="8848" cap="flat">
              <a:solidFill>
                <a:srgbClr val="000000"/>
              </a:solidFill>
              <a:prstDash val="solid"/>
              <a:round/>
            </a:ln>
          </p:spPr>
          <p:txBody>
            <a:bodyPr rtlCol="0" anchor="ctr"/>
            <a:lstStyle/>
            <a:p>
              <a:endParaRPr lang="en-US"/>
            </a:p>
          </p:txBody>
        </p:sp>
        <p:grpSp>
          <p:nvGrpSpPr>
            <p:cNvPr id="486" name="Graphic 3">
              <a:extLst>
                <a:ext uri="{FF2B5EF4-FFF2-40B4-BE49-F238E27FC236}">
                  <a16:creationId xmlns:a16="http://schemas.microsoft.com/office/drawing/2014/main" id="{A2C3BC68-6D9E-44E8-0CBD-8B87B170930D}"/>
                </a:ext>
              </a:extLst>
            </p:cNvPr>
            <p:cNvGrpSpPr/>
            <p:nvPr/>
          </p:nvGrpSpPr>
          <p:grpSpPr>
            <a:xfrm>
              <a:off x="4951780" y="5750890"/>
              <a:ext cx="208813" cy="100278"/>
              <a:chOff x="4951780" y="5750890"/>
              <a:chExt cx="208813" cy="100278"/>
            </a:xfrm>
            <a:grpFill/>
          </p:grpSpPr>
          <p:sp>
            <p:nvSpPr>
              <p:cNvPr id="487" name="Freeform: Shape 486">
                <a:extLst>
                  <a:ext uri="{FF2B5EF4-FFF2-40B4-BE49-F238E27FC236}">
                    <a16:creationId xmlns:a16="http://schemas.microsoft.com/office/drawing/2014/main" id="{133FA14E-3A60-7ED2-64A3-983C2015E137}"/>
                  </a:ext>
                </a:extLst>
              </p:cNvPr>
              <p:cNvSpPr/>
              <p:nvPr/>
            </p:nvSpPr>
            <p:spPr>
              <a:xfrm flipV="1">
                <a:off x="4951780" y="5750890"/>
                <a:ext cx="63995" cy="96063"/>
              </a:xfrm>
              <a:custGeom>
                <a:avLst/>
                <a:gdLst>
                  <a:gd name="connsiteX0" fmla="*/ 30024 w 63995"/>
                  <a:gd name="connsiteY0" fmla="*/ 84027 h 96063"/>
                  <a:gd name="connsiteX1" fmla="*/ 15478 w 63995"/>
                  <a:gd name="connsiteY1" fmla="*/ 74502 h 96063"/>
                  <a:gd name="connsiteX2" fmla="*/ 10617 w 63995"/>
                  <a:gd name="connsiteY2" fmla="*/ 45887 h 96063"/>
                  <a:gd name="connsiteX3" fmla="*/ 15478 w 63995"/>
                  <a:gd name="connsiteY3" fmla="*/ 17332 h 96063"/>
                  <a:gd name="connsiteX4" fmla="*/ 30024 w 63995"/>
                  <a:gd name="connsiteY4" fmla="*/ 7807 h 96063"/>
                  <a:gd name="connsiteX5" fmla="*/ 44629 w 63995"/>
                  <a:gd name="connsiteY5" fmla="*/ 17332 h 96063"/>
                  <a:gd name="connsiteX6" fmla="*/ 49510 w 63995"/>
                  <a:gd name="connsiteY6" fmla="*/ 45887 h 96063"/>
                  <a:gd name="connsiteX7" fmla="*/ 44629 w 63995"/>
                  <a:gd name="connsiteY7" fmla="*/ 74502 h 96063"/>
                  <a:gd name="connsiteX8" fmla="*/ 30024 w 63995"/>
                  <a:gd name="connsiteY8" fmla="*/ 84027 h 96063"/>
                  <a:gd name="connsiteX9" fmla="*/ 30024 w 63995"/>
                  <a:gd name="connsiteY9" fmla="*/ 93949 h 96063"/>
                  <a:gd name="connsiteX10" fmla="*/ 53816 w 63995"/>
                  <a:gd name="connsiteY10" fmla="*/ 81626 h 96063"/>
                  <a:gd name="connsiteX11" fmla="*/ 62032 w 63995"/>
                  <a:gd name="connsiteY11" fmla="*/ 45887 h 96063"/>
                  <a:gd name="connsiteX12" fmla="*/ 53816 w 63995"/>
                  <a:gd name="connsiteY12" fmla="*/ 10188 h 96063"/>
                  <a:gd name="connsiteX13" fmla="*/ 30024 w 63995"/>
                  <a:gd name="connsiteY13" fmla="*/ -2115 h 96063"/>
                  <a:gd name="connsiteX14" fmla="*/ 6251 w 63995"/>
                  <a:gd name="connsiteY14" fmla="*/ 10188 h 96063"/>
                  <a:gd name="connsiteX15" fmla="*/ -1964 w 63995"/>
                  <a:gd name="connsiteY15" fmla="*/ 45887 h 96063"/>
                  <a:gd name="connsiteX16" fmla="*/ 6251 w 63995"/>
                  <a:gd name="connsiteY16" fmla="*/ 81626 h 96063"/>
                  <a:gd name="connsiteX17" fmla="*/ 30024 w 63995"/>
                  <a:gd name="connsiteY17" fmla="*/ 93949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27"/>
                    </a:moveTo>
                    <a:cubicBezTo>
                      <a:pt x="23581" y="84027"/>
                      <a:pt x="18733" y="80852"/>
                      <a:pt x="15478" y="74502"/>
                    </a:cubicBezTo>
                    <a:cubicBezTo>
                      <a:pt x="12237" y="68165"/>
                      <a:pt x="10617" y="58627"/>
                      <a:pt x="10617" y="45887"/>
                    </a:cubicBezTo>
                    <a:cubicBezTo>
                      <a:pt x="10617" y="33201"/>
                      <a:pt x="12237" y="23682"/>
                      <a:pt x="15478" y="17332"/>
                    </a:cubicBezTo>
                    <a:cubicBezTo>
                      <a:pt x="18733" y="10982"/>
                      <a:pt x="23581" y="7807"/>
                      <a:pt x="30024" y="7807"/>
                    </a:cubicBezTo>
                    <a:cubicBezTo>
                      <a:pt x="36519" y="7807"/>
                      <a:pt x="41388" y="10982"/>
                      <a:pt x="44629" y="17332"/>
                    </a:cubicBezTo>
                    <a:cubicBezTo>
                      <a:pt x="47883" y="23682"/>
                      <a:pt x="49510" y="33201"/>
                      <a:pt x="49510" y="45887"/>
                    </a:cubicBezTo>
                    <a:cubicBezTo>
                      <a:pt x="49510" y="58627"/>
                      <a:pt x="47883" y="68165"/>
                      <a:pt x="44629" y="74502"/>
                    </a:cubicBezTo>
                    <a:cubicBezTo>
                      <a:pt x="41388" y="80852"/>
                      <a:pt x="36519" y="84027"/>
                      <a:pt x="30024" y="84027"/>
                    </a:cubicBezTo>
                    <a:close/>
                    <a:moveTo>
                      <a:pt x="30024" y="93949"/>
                    </a:moveTo>
                    <a:cubicBezTo>
                      <a:pt x="40409" y="93949"/>
                      <a:pt x="48340" y="89841"/>
                      <a:pt x="53816" y="81626"/>
                    </a:cubicBezTo>
                    <a:cubicBezTo>
                      <a:pt x="59293" y="73424"/>
                      <a:pt x="62032" y="61511"/>
                      <a:pt x="62032" y="45887"/>
                    </a:cubicBezTo>
                    <a:cubicBezTo>
                      <a:pt x="62032" y="30303"/>
                      <a:pt x="59293" y="18404"/>
                      <a:pt x="53816" y="10188"/>
                    </a:cubicBezTo>
                    <a:cubicBezTo>
                      <a:pt x="48340" y="1986"/>
                      <a:pt x="40409" y="-2115"/>
                      <a:pt x="30024" y="-2115"/>
                    </a:cubicBezTo>
                    <a:cubicBezTo>
                      <a:pt x="19652" y="-2115"/>
                      <a:pt x="11728" y="1986"/>
                      <a:pt x="6251" y="10188"/>
                    </a:cubicBezTo>
                    <a:cubicBezTo>
                      <a:pt x="774" y="18404"/>
                      <a:pt x="-1964" y="30303"/>
                      <a:pt x="-1964" y="45887"/>
                    </a:cubicBezTo>
                    <a:cubicBezTo>
                      <a:pt x="-1964" y="61511"/>
                      <a:pt x="774" y="73424"/>
                      <a:pt x="6251" y="81626"/>
                    </a:cubicBezTo>
                    <a:cubicBezTo>
                      <a:pt x="11728" y="89841"/>
                      <a:pt x="19652" y="93949"/>
                      <a:pt x="30024" y="93949"/>
                    </a:cubicBezTo>
                    <a:close/>
                  </a:path>
                </a:pathLst>
              </a:custGeom>
              <a:grpFill/>
              <a:ln w="17" cap="flat">
                <a:no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9ACA2D6E-DFD3-E716-15C4-FFED8CD826F3}"/>
                  </a:ext>
                </a:extLst>
              </p:cNvPr>
              <p:cNvSpPr/>
              <p:nvPr/>
            </p:nvSpPr>
            <p:spPr>
              <a:xfrm flipV="1">
                <a:off x="5037780" y="5829392"/>
                <a:ext cx="13096" cy="15755"/>
              </a:xfrm>
              <a:custGeom>
                <a:avLst/>
                <a:gdLst>
                  <a:gd name="connsiteX0" fmla="*/ -939 w 13096"/>
                  <a:gd name="connsiteY0" fmla="*/ 15577 h 15755"/>
                  <a:gd name="connsiteX1" fmla="*/ 12158 w 13096"/>
                  <a:gd name="connsiteY1" fmla="*/ 15577 h 15755"/>
                  <a:gd name="connsiteX2" fmla="*/ 12158 w 13096"/>
                  <a:gd name="connsiteY2" fmla="*/ -179 h 15755"/>
                  <a:gd name="connsiteX3" fmla="*/ -939 w 13096"/>
                  <a:gd name="connsiteY3" fmla="*/ -179 h 15755"/>
                  <a:gd name="connsiteX4" fmla="*/ -939 w 13096"/>
                  <a:gd name="connsiteY4" fmla="*/ 15577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77"/>
                    </a:moveTo>
                    <a:lnTo>
                      <a:pt x="12158" y="15577"/>
                    </a:lnTo>
                    <a:lnTo>
                      <a:pt x="12158" y="-179"/>
                    </a:lnTo>
                    <a:lnTo>
                      <a:pt x="-939" y="-179"/>
                    </a:lnTo>
                    <a:lnTo>
                      <a:pt x="-939" y="15577"/>
                    </a:lnTo>
                    <a:close/>
                  </a:path>
                </a:pathLst>
              </a:custGeom>
              <a:grpFill/>
              <a:ln w="17" cap="flat">
                <a:no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9DF9A0C4-BF99-B36B-F1E0-D1CDBE7FA50F}"/>
                  </a:ext>
                </a:extLst>
              </p:cNvPr>
              <p:cNvSpPr/>
              <p:nvPr/>
            </p:nvSpPr>
            <p:spPr>
              <a:xfrm flipV="1">
                <a:off x="5078526" y="5752557"/>
                <a:ext cx="55125" cy="92590"/>
              </a:xfrm>
              <a:custGeom>
                <a:avLst/>
                <a:gdLst>
                  <a:gd name="connsiteX0" fmla="*/ -206 w 55125"/>
                  <a:gd name="connsiteY0" fmla="*/ 8419 h 92590"/>
                  <a:gd name="connsiteX1" fmla="*/ 20253 w 55125"/>
                  <a:gd name="connsiteY1" fmla="*/ 8419 h 92590"/>
                  <a:gd name="connsiteX2" fmla="*/ 20253 w 55125"/>
                  <a:gd name="connsiteY2" fmla="*/ 79063 h 92590"/>
                  <a:gd name="connsiteX3" fmla="*/ -2012 w 55125"/>
                  <a:gd name="connsiteY3" fmla="*/ 74598 h 92590"/>
                  <a:gd name="connsiteX4" fmla="*/ -2012 w 55125"/>
                  <a:gd name="connsiteY4" fmla="*/ 86008 h 92590"/>
                  <a:gd name="connsiteX5" fmla="*/ 20133 w 55125"/>
                  <a:gd name="connsiteY5" fmla="*/ 90473 h 92590"/>
                  <a:gd name="connsiteX6" fmla="*/ 32655 w 55125"/>
                  <a:gd name="connsiteY6" fmla="*/ 90473 h 92590"/>
                  <a:gd name="connsiteX7" fmla="*/ 32655 w 55125"/>
                  <a:gd name="connsiteY7" fmla="*/ 8419 h 92590"/>
                  <a:gd name="connsiteX8" fmla="*/ 53114 w 55125"/>
                  <a:gd name="connsiteY8" fmla="*/ 8419 h 92590"/>
                  <a:gd name="connsiteX9" fmla="*/ 53114 w 55125"/>
                  <a:gd name="connsiteY9" fmla="*/ -2118 h 92590"/>
                  <a:gd name="connsiteX10" fmla="*/ -206 w 55125"/>
                  <a:gd name="connsiteY10" fmla="*/ -2118 h 92590"/>
                  <a:gd name="connsiteX11" fmla="*/ -206 w 55125"/>
                  <a:gd name="connsiteY11" fmla="*/ 8419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6" y="8419"/>
                    </a:moveTo>
                    <a:lnTo>
                      <a:pt x="20253" y="8419"/>
                    </a:lnTo>
                    <a:lnTo>
                      <a:pt x="20253" y="79063"/>
                    </a:lnTo>
                    <a:lnTo>
                      <a:pt x="-2012" y="74598"/>
                    </a:lnTo>
                    <a:lnTo>
                      <a:pt x="-2012" y="86008"/>
                    </a:lnTo>
                    <a:lnTo>
                      <a:pt x="20133" y="90473"/>
                    </a:lnTo>
                    <a:lnTo>
                      <a:pt x="32655" y="90473"/>
                    </a:lnTo>
                    <a:lnTo>
                      <a:pt x="32655" y="8419"/>
                    </a:lnTo>
                    <a:lnTo>
                      <a:pt x="53114" y="8419"/>
                    </a:lnTo>
                    <a:lnTo>
                      <a:pt x="53114" y="-2118"/>
                    </a:lnTo>
                    <a:lnTo>
                      <a:pt x="-206" y="-2118"/>
                    </a:lnTo>
                    <a:lnTo>
                      <a:pt x="-206" y="8419"/>
                    </a:lnTo>
                    <a:close/>
                  </a:path>
                </a:pathLst>
              </a:custGeom>
              <a:grpFill/>
              <a:ln w="17" cap="flat">
                <a:noFill/>
                <a:prstDash val="solid"/>
                <a:round/>
              </a:ln>
            </p:spPr>
            <p:txBody>
              <a:bodyPr rtlCol="0" anchor="ctr"/>
              <a:lstStyle/>
              <a:p>
                <a:endParaRPr lang="en-US"/>
              </a:p>
            </p:txBody>
          </p:sp>
        </p:grpSp>
      </p:grpSp>
      <p:grpSp>
        <p:nvGrpSpPr>
          <p:cNvPr id="490" name="Graphic 3">
            <a:extLst>
              <a:ext uri="{FF2B5EF4-FFF2-40B4-BE49-F238E27FC236}">
                <a16:creationId xmlns:a16="http://schemas.microsoft.com/office/drawing/2014/main" id="{30230A02-4793-AE2C-7090-B6BA8E180BB5}"/>
              </a:ext>
            </a:extLst>
          </p:cNvPr>
          <p:cNvGrpSpPr/>
          <p:nvPr/>
        </p:nvGrpSpPr>
        <p:grpSpPr>
          <a:xfrm>
            <a:off x="6674750" y="4990718"/>
            <a:ext cx="324340" cy="100278"/>
            <a:chOff x="4951780" y="5348719"/>
            <a:chExt cx="324340" cy="100278"/>
          </a:xfrm>
          <a:solidFill>
            <a:schemeClr val="tx1"/>
          </a:solidFill>
        </p:grpSpPr>
        <p:sp>
          <p:nvSpPr>
            <p:cNvPr id="491" name="Freeform: Shape 490">
              <a:extLst>
                <a:ext uri="{FF2B5EF4-FFF2-40B4-BE49-F238E27FC236}">
                  <a16:creationId xmlns:a16="http://schemas.microsoft.com/office/drawing/2014/main" id="{D3D548BE-04A3-C3AE-4D28-11CA572751E1}"/>
                </a:ext>
              </a:extLst>
            </p:cNvPr>
            <p:cNvSpPr/>
            <p:nvPr/>
          </p:nvSpPr>
          <p:spPr>
            <a:xfrm>
              <a:off x="5189824" y="5394717"/>
              <a:ext cx="44449" cy="12699"/>
            </a:xfrm>
            <a:custGeom>
              <a:avLst/>
              <a:gdLst>
                <a:gd name="connsiteX0" fmla="*/ 44540 w 44449"/>
                <a:gd name="connsiteY0" fmla="*/ 183 h 12699"/>
                <a:gd name="connsiteX1" fmla="*/ 90 w 44449"/>
                <a:gd name="connsiteY1" fmla="*/ 183 h 12699"/>
              </a:gdLst>
              <a:ahLst/>
              <a:cxnLst>
                <a:cxn ang="0">
                  <a:pos x="connsiteX0" y="connsiteY0"/>
                </a:cxn>
                <a:cxn ang="0">
                  <a:pos x="connsiteX1" y="connsiteY1"/>
                </a:cxn>
              </a:cxnLst>
              <a:rect l="l" t="t" r="r" b="b"/>
              <a:pathLst>
                <a:path w="44449" h="12699">
                  <a:moveTo>
                    <a:pt x="44540" y="183"/>
                  </a:moveTo>
                  <a:lnTo>
                    <a:pt x="90" y="183"/>
                  </a:lnTo>
                </a:path>
              </a:pathLst>
            </a:custGeom>
            <a:grpFill/>
            <a:ln w="8848" cap="flat">
              <a:solidFill>
                <a:srgbClr val="000000"/>
              </a:solidFill>
              <a:prstDash val="solid"/>
              <a:round/>
            </a:ln>
          </p:spPr>
          <p:txBody>
            <a:bodyPr rtlCol="0" anchor="ctr"/>
            <a:lstStyle/>
            <a:p>
              <a:endParaRPr lang="en-US"/>
            </a:p>
          </p:txBody>
        </p:sp>
        <p:grpSp>
          <p:nvGrpSpPr>
            <p:cNvPr id="492" name="Graphic 3">
              <a:extLst>
                <a:ext uri="{FF2B5EF4-FFF2-40B4-BE49-F238E27FC236}">
                  <a16:creationId xmlns:a16="http://schemas.microsoft.com/office/drawing/2014/main" id="{048EF698-FDA1-7FE0-5101-C466CDAA89F7}"/>
                </a:ext>
              </a:extLst>
            </p:cNvPr>
            <p:cNvGrpSpPr/>
            <p:nvPr/>
          </p:nvGrpSpPr>
          <p:grpSpPr>
            <a:xfrm>
              <a:off x="4951780" y="5348719"/>
              <a:ext cx="207674" cy="100278"/>
              <a:chOff x="4951780" y="5348719"/>
              <a:chExt cx="207674" cy="100278"/>
            </a:xfrm>
            <a:grpFill/>
          </p:grpSpPr>
          <p:sp>
            <p:nvSpPr>
              <p:cNvPr id="493" name="Freeform: Shape 492">
                <a:extLst>
                  <a:ext uri="{FF2B5EF4-FFF2-40B4-BE49-F238E27FC236}">
                    <a16:creationId xmlns:a16="http://schemas.microsoft.com/office/drawing/2014/main" id="{543CD9A7-F96B-FB54-F819-DB9CCF5E1FCD}"/>
                  </a:ext>
                </a:extLst>
              </p:cNvPr>
              <p:cNvSpPr/>
              <p:nvPr/>
            </p:nvSpPr>
            <p:spPr>
              <a:xfrm flipV="1">
                <a:off x="4951780" y="5348719"/>
                <a:ext cx="63995" cy="96063"/>
              </a:xfrm>
              <a:custGeom>
                <a:avLst/>
                <a:gdLst>
                  <a:gd name="connsiteX0" fmla="*/ 30024 w 63995"/>
                  <a:gd name="connsiteY0" fmla="*/ 83995 h 96063"/>
                  <a:gd name="connsiteX1" fmla="*/ 15478 w 63995"/>
                  <a:gd name="connsiteY1" fmla="*/ 74470 h 96063"/>
                  <a:gd name="connsiteX2" fmla="*/ 10617 w 63995"/>
                  <a:gd name="connsiteY2" fmla="*/ 45856 h 96063"/>
                  <a:gd name="connsiteX3" fmla="*/ 15478 w 63995"/>
                  <a:gd name="connsiteY3" fmla="*/ 17300 h 96063"/>
                  <a:gd name="connsiteX4" fmla="*/ 30024 w 63995"/>
                  <a:gd name="connsiteY4" fmla="*/ 7775 h 96063"/>
                  <a:gd name="connsiteX5" fmla="*/ 44629 w 63995"/>
                  <a:gd name="connsiteY5" fmla="*/ 17300 h 96063"/>
                  <a:gd name="connsiteX6" fmla="*/ 49510 w 63995"/>
                  <a:gd name="connsiteY6" fmla="*/ 45856 h 96063"/>
                  <a:gd name="connsiteX7" fmla="*/ 44629 w 63995"/>
                  <a:gd name="connsiteY7" fmla="*/ 74470 h 96063"/>
                  <a:gd name="connsiteX8" fmla="*/ 30024 w 63995"/>
                  <a:gd name="connsiteY8" fmla="*/ 83995 h 96063"/>
                  <a:gd name="connsiteX9" fmla="*/ 30024 w 63995"/>
                  <a:gd name="connsiteY9" fmla="*/ 93917 h 96063"/>
                  <a:gd name="connsiteX10" fmla="*/ 53816 w 63995"/>
                  <a:gd name="connsiteY10" fmla="*/ 81594 h 96063"/>
                  <a:gd name="connsiteX11" fmla="*/ 62032 w 63995"/>
                  <a:gd name="connsiteY11" fmla="*/ 45856 h 96063"/>
                  <a:gd name="connsiteX12" fmla="*/ 53816 w 63995"/>
                  <a:gd name="connsiteY12" fmla="*/ 10157 h 96063"/>
                  <a:gd name="connsiteX13" fmla="*/ 30024 w 63995"/>
                  <a:gd name="connsiteY13" fmla="*/ -2146 h 96063"/>
                  <a:gd name="connsiteX14" fmla="*/ 6251 w 63995"/>
                  <a:gd name="connsiteY14" fmla="*/ 10157 h 96063"/>
                  <a:gd name="connsiteX15" fmla="*/ -1964 w 63995"/>
                  <a:gd name="connsiteY15" fmla="*/ 45856 h 96063"/>
                  <a:gd name="connsiteX16" fmla="*/ 6251 w 63995"/>
                  <a:gd name="connsiteY16" fmla="*/ 81594 h 96063"/>
                  <a:gd name="connsiteX17" fmla="*/ 30024 w 63995"/>
                  <a:gd name="connsiteY17" fmla="*/ 93917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95"/>
                    </a:moveTo>
                    <a:cubicBezTo>
                      <a:pt x="23581" y="83995"/>
                      <a:pt x="18733" y="80820"/>
                      <a:pt x="15478" y="74470"/>
                    </a:cubicBezTo>
                    <a:cubicBezTo>
                      <a:pt x="12237" y="68134"/>
                      <a:pt x="10617" y="58595"/>
                      <a:pt x="10617" y="45856"/>
                    </a:cubicBezTo>
                    <a:cubicBezTo>
                      <a:pt x="10617" y="33169"/>
                      <a:pt x="12237" y="23650"/>
                      <a:pt x="15478" y="17300"/>
                    </a:cubicBezTo>
                    <a:cubicBezTo>
                      <a:pt x="18733" y="10950"/>
                      <a:pt x="23581" y="7775"/>
                      <a:pt x="30024" y="7775"/>
                    </a:cubicBezTo>
                    <a:cubicBezTo>
                      <a:pt x="36519" y="7775"/>
                      <a:pt x="41388" y="10950"/>
                      <a:pt x="44629" y="17300"/>
                    </a:cubicBezTo>
                    <a:cubicBezTo>
                      <a:pt x="47883" y="23650"/>
                      <a:pt x="49510" y="33169"/>
                      <a:pt x="49510" y="45856"/>
                    </a:cubicBezTo>
                    <a:cubicBezTo>
                      <a:pt x="49510" y="58595"/>
                      <a:pt x="47883" y="68134"/>
                      <a:pt x="44629" y="74470"/>
                    </a:cubicBezTo>
                    <a:cubicBezTo>
                      <a:pt x="41388" y="80820"/>
                      <a:pt x="36519" y="83995"/>
                      <a:pt x="30024" y="83995"/>
                    </a:cubicBezTo>
                    <a:close/>
                    <a:moveTo>
                      <a:pt x="30024" y="93917"/>
                    </a:moveTo>
                    <a:cubicBezTo>
                      <a:pt x="40409" y="93917"/>
                      <a:pt x="48340" y="89809"/>
                      <a:pt x="53816" y="81594"/>
                    </a:cubicBezTo>
                    <a:cubicBezTo>
                      <a:pt x="59293" y="73392"/>
                      <a:pt x="62032" y="61479"/>
                      <a:pt x="62032" y="45856"/>
                    </a:cubicBezTo>
                    <a:cubicBezTo>
                      <a:pt x="62032" y="30272"/>
                      <a:pt x="59293" y="18372"/>
                      <a:pt x="53816" y="10157"/>
                    </a:cubicBezTo>
                    <a:cubicBezTo>
                      <a:pt x="48340" y="1955"/>
                      <a:pt x="40409" y="-2146"/>
                      <a:pt x="30024" y="-2146"/>
                    </a:cubicBezTo>
                    <a:cubicBezTo>
                      <a:pt x="19652" y="-2146"/>
                      <a:pt x="11728" y="1955"/>
                      <a:pt x="6251" y="10157"/>
                    </a:cubicBezTo>
                    <a:cubicBezTo>
                      <a:pt x="774" y="18372"/>
                      <a:pt x="-1964" y="30272"/>
                      <a:pt x="-1964" y="45856"/>
                    </a:cubicBezTo>
                    <a:cubicBezTo>
                      <a:pt x="-1964" y="61479"/>
                      <a:pt x="774" y="73392"/>
                      <a:pt x="6251" y="81594"/>
                    </a:cubicBezTo>
                    <a:cubicBezTo>
                      <a:pt x="11728" y="89809"/>
                      <a:pt x="19652" y="93917"/>
                      <a:pt x="30024" y="93917"/>
                    </a:cubicBezTo>
                    <a:close/>
                  </a:path>
                </a:pathLst>
              </a:custGeom>
              <a:grpFill/>
              <a:ln w="17" cap="flat">
                <a:noFill/>
                <a:prstDash val="solid"/>
                <a:round/>
              </a:ln>
            </p:spPr>
            <p:txBody>
              <a:bodyPr rtlCol="0" anchor="ctr"/>
              <a:lstStyle/>
              <a:p>
                <a:endParaRPr lang="en-US"/>
              </a:p>
            </p:txBody>
          </p:sp>
          <p:sp>
            <p:nvSpPr>
              <p:cNvPr id="494" name="Freeform: Shape 493">
                <a:extLst>
                  <a:ext uri="{FF2B5EF4-FFF2-40B4-BE49-F238E27FC236}">
                    <a16:creationId xmlns:a16="http://schemas.microsoft.com/office/drawing/2014/main" id="{C84779B5-1745-DF96-4E55-1A5C18CF96D2}"/>
                  </a:ext>
                </a:extLst>
              </p:cNvPr>
              <p:cNvSpPr/>
              <p:nvPr/>
            </p:nvSpPr>
            <p:spPr>
              <a:xfrm flipV="1">
                <a:off x="5037780" y="5427221"/>
                <a:ext cx="13096" cy="15755"/>
              </a:xfrm>
              <a:custGeom>
                <a:avLst/>
                <a:gdLst>
                  <a:gd name="connsiteX0" fmla="*/ -939 w 13096"/>
                  <a:gd name="connsiteY0" fmla="*/ 15545 h 15755"/>
                  <a:gd name="connsiteX1" fmla="*/ 12158 w 13096"/>
                  <a:gd name="connsiteY1" fmla="*/ 15545 h 15755"/>
                  <a:gd name="connsiteX2" fmla="*/ 12158 w 13096"/>
                  <a:gd name="connsiteY2" fmla="*/ -211 h 15755"/>
                  <a:gd name="connsiteX3" fmla="*/ -939 w 13096"/>
                  <a:gd name="connsiteY3" fmla="*/ -211 h 15755"/>
                  <a:gd name="connsiteX4" fmla="*/ -939 w 13096"/>
                  <a:gd name="connsiteY4" fmla="*/ 15545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45"/>
                    </a:moveTo>
                    <a:lnTo>
                      <a:pt x="12158" y="15545"/>
                    </a:lnTo>
                    <a:lnTo>
                      <a:pt x="12158" y="-211"/>
                    </a:lnTo>
                    <a:lnTo>
                      <a:pt x="-939" y="-211"/>
                    </a:lnTo>
                    <a:lnTo>
                      <a:pt x="-939" y="15545"/>
                    </a:lnTo>
                    <a:close/>
                  </a:path>
                </a:pathLst>
              </a:custGeom>
              <a:grpFill/>
              <a:ln w="17" cap="flat">
                <a:no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346EA85E-1A5B-CD3A-2AAA-330BB433729C}"/>
                  </a:ext>
                </a:extLst>
              </p:cNvPr>
              <p:cNvSpPr/>
              <p:nvPr/>
            </p:nvSpPr>
            <p:spPr>
              <a:xfrm flipV="1">
                <a:off x="5073883" y="5348719"/>
                <a:ext cx="58777" cy="94257"/>
              </a:xfrm>
              <a:custGeom>
                <a:avLst/>
                <a:gdLst>
                  <a:gd name="connsiteX0" fmla="*/ 13191 w 58777"/>
                  <a:gd name="connsiteY0" fmla="*/ 8345 h 94257"/>
                  <a:gd name="connsiteX1" fmla="*/ 56907 w 58777"/>
                  <a:gd name="connsiteY1" fmla="*/ 8345 h 94257"/>
                  <a:gd name="connsiteX2" fmla="*/ 56907 w 58777"/>
                  <a:gd name="connsiteY2" fmla="*/ -2192 h 94257"/>
                  <a:gd name="connsiteX3" fmla="*/ -1870 w 58777"/>
                  <a:gd name="connsiteY3" fmla="*/ -2192 h 94257"/>
                  <a:gd name="connsiteX4" fmla="*/ -1870 w 58777"/>
                  <a:gd name="connsiteY4" fmla="*/ 8345 h 94257"/>
                  <a:gd name="connsiteX5" fmla="*/ 17557 w 58777"/>
                  <a:gd name="connsiteY5" fmla="*/ 28149 h 94257"/>
                  <a:gd name="connsiteX6" fmla="*/ 33035 w 58777"/>
                  <a:gd name="connsiteY6" fmla="*/ 44203 h 94257"/>
                  <a:gd name="connsiteX7" fmla="*/ 41429 w 58777"/>
                  <a:gd name="connsiteY7" fmla="*/ 55633 h 94257"/>
                  <a:gd name="connsiteX8" fmla="*/ 43830 w 58777"/>
                  <a:gd name="connsiteY8" fmla="*/ 64840 h 94257"/>
                  <a:gd name="connsiteX9" fmla="*/ 38651 w 58777"/>
                  <a:gd name="connsiteY9" fmla="*/ 76865 h 94257"/>
                  <a:gd name="connsiteX10" fmla="*/ 25157 w 58777"/>
                  <a:gd name="connsiteY10" fmla="*/ 81529 h 94257"/>
                  <a:gd name="connsiteX11" fmla="*/ 12715 w 58777"/>
                  <a:gd name="connsiteY11" fmla="*/ 79485 h 94257"/>
                  <a:gd name="connsiteX12" fmla="*/ -1255 w 58777"/>
                  <a:gd name="connsiteY12" fmla="*/ 73274 h 94257"/>
                  <a:gd name="connsiteX13" fmla="*/ -1255 w 58777"/>
                  <a:gd name="connsiteY13" fmla="*/ 85934 h 94257"/>
                  <a:gd name="connsiteX14" fmla="*/ 12874 w 58777"/>
                  <a:gd name="connsiteY14" fmla="*/ 90518 h 94257"/>
                  <a:gd name="connsiteX15" fmla="*/ 24919 w 58777"/>
                  <a:gd name="connsiteY15" fmla="*/ 92066 h 94257"/>
                  <a:gd name="connsiteX16" fmla="*/ 47858 w 58777"/>
                  <a:gd name="connsiteY16" fmla="*/ 84863 h 94257"/>
                  <a:gd name="connsiteX17" fmla="*/ 56411 w 58777"/>
                  <a:gd name="connsiteY17" fmla="*/ 65654 h 94257"/>
                  <a:gd name="connsiteX18" fmla="*/ 54268 w 58777"/>
                  <a:gd name="connsiteY18" fmla="*/ 54819 h 94257"/>
                  <a:gd name="connsiteX19" fmla="*/ 46489 w 58777"/>
                  <a:gd name="connsiteY19" fmla="*/ 42774 h 94257"/>
                  <a:gd name="connsiteX20" fmla="*/ 36626 w 58777"/>
                  <a:gd name="connsiteY20" fmla="*/ 32376 h 94257"/>
                  <a:gd name="connsiteX21" fmla="*/ 13191 w 58777"/>
                  <a:gd name="connsiteY21" fmla="*/ 8345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191" y="8345"/>
                    </a:moveTo>
                    <a:lnTo>
                      <a:pt x="56907" y="8345"/>
                    </a:lnTo>
                    <a:lnTo>
                      <a:pt x="56907" y="-2192"/>
                    </a:lnTo>
                    <a:lnTo>
                      <a:pt x="-1870" y="-2192"/>
                    </a:lnTo>
                    <a:lnTo>
                      <a:pt x="-1870" y="8345"/>
                    </a:lnTo>
                    <a:cubicBezTo>
                      <a:pt x="2879" y="13266"/>
                      <a:pt x="9355" y="19868"/>
                      <a:pt x="17557" y="28149"/>
                    </a:cubicBezTo>
                    <a:cubicBezTo>
                      <a:pt x="25772" y="36444"/>
                      <a:pt x="30931" y="41795"/>
                      <a:pt x="33035" y="44203"/>
                    </a:cubicBezTo>
                    <a:cubicBezTo>
                      <a:pt x="37043" y="48701"/>
                      <a:pt x="39841" y="52511"/>
                      <a:pt x="41429" y="55633"/>
                    </a:cubicBezTo>
                    <a:cubicBezTo>
                      <a:pt x="43029" y="58755"/>
                      <a:pt x="43830" y="61824"/>
                      <a:pt x="43830" y="64840"/>
                    </a:cubicBezTo>
                    <a:cubicBezTo>
                      <a:pt x="43830" y="69761"/>
                      <a:pt x="42103" y="73770"/>
                      <a:pt x="38651" y="76865"/>
                    </a:cubicBezTo>
                    <a:cubicBezTo>
                      <a:pt x="35198" y="79974"/>
                      <a:pt x="30700" y="81529"/>
                      <a:pt x="25157" y="81529"/>
                    </a:cubicBezTo>
                    <a:cubicBezTo>
                      <a:pt x="21228" y="81529"/>
                      <a:pt x="17080" y="80848"/>
                      <a:pt x="12715" y="79485"/>
                    </a:cubicBezTo>
                    <a:cubicBezTo>
                      <a:pt x="8362" y="78122"/>
                      <a:pt x="3706" y="76052"/>
                      <a:pt x="-1255" y="73274"/>
                    </a:cubicBezTo>
                    <a:lnTo>
                      <a:pt x="-1255" y="85934"/>
                    </a:lnTo>
                    <a:cubicBezTo>
                      <a:pt x="3785" y="87958"/>
                      <a:pt x="8495" y="89486"/>
                      <a:pt x="12874" y="90518"/>
                    </a:cubicBezTo>
                    <a:cubicBezTo>
                      <a:pt x="17266" y="91550"/>
                      <a:pt x="21281" y="92066"/>
                      <a:pt x="24919" y="92066"/>
                    </a:cubicBezTo>
                    <a:cubicBezTo>
                      <a:pt x="34510" y="92066"/>
                      <a:pt x="42156" y="89665"/>
                      <a:pt x="47858" y="84863"/>
                    </a:cubicBezTo>
                    <a:cubicBezTo>
                      <a:pt x="53560" y="80074"/>
                      <a:pt x="56411" y="73671"/>
                      <a:pt x="56411" y="65654"/>
                    </a:cubicBezTo>
                    <a:cubicBezTo>
                      <a:pt x="56411" y="61844"/>
                      <a:pt x="55696" y="58232"/>
                      <a:pt x="54268" y="54819"/>
                    </a:cubicBezTo>
                    <a:cubicBezTo>
                      <a:pt x="52852" y="51419"/>
                      <a:pt x="50259" y="47404"/>
                      <a:pt x="46489" y="42774"/>
                    </a:cubicBezTo>
                    <a:cubicBezTo>
                      <a:pt x="45457" y="41570"/>
                      <a:pt x="42169" y="38104"/>
                      <a:pt x="36626" y="32376"/>
                    </a:cubicBezTo>
                    <a:cubicBezTo>
                      <a:pt x="31097" y="26648"/>
                      <a:pt x="23285" y="18637"/>
                      <a:pt x="13191" y="8345"/>
                    </a:cubicBezTo>
                    <a:close/>
                  </a:path>
                </a:pathLst>
              </a:custGeom>
              <a:grpFill/>
              <a:ln w="17" cap="flat">
                <a:noFill/>
                <a:prstDash val="solid"/>
                <a:round/>
              </a:ln>
            </p:spPr>
            <p:txBody>
              <a:bodyPr rtlCol="0" anchor="ctr"/>
              <a:lstStyle/>
              <a:p>
                <a:endParaRPr lang="en-US"/>
              </a:p>
            </p:txBody>
          </p:sp>
        </p:grpSp>
      </p:grpSp>
      <p:grpSp>
        <p:nvGrpSpPr>
          <p:cNvPr id="496" name="Graphic 3">
            <a:extLst>
              <a:ext uri="{FF2B5EF4-FFF2-40B4-BE49-F238E27FC236}">
                <a16:creationId xmlns:a16="http://schemas.microsoft.com/office/drawing/2014/main" id="{156F69E7-07FC-621A-3182-C3C7E71892F6}"/>
              </a:ext>
            </a:extLst>
          </p:cNvPr>
          <p:cNvGrpSpPr/>
          <p:nvPr/>
        </p:nvGrpSpPr>
        <p:grpSpPr>
          <a:xfrm>
            <a:off x="6674750" y="4588534"/>
            <a:ext cx="324340" cy="100278"/>
            <a:chOff x="4951780" y="4946535"/>
            <a:chExt cx="324340" cy="100278"/>
          </a:xfrm>
          <a:solidFill>
            <a:schemeClr val="tx1"/>
          </a:solidFill>
        </p:grpSpPr>
        <p:sp>
          <p:nvSpPr>
            <p:cNvPr id="497" name="Freeform: Shape 496">
              <a:extLst>
                <a:ext uri="{FF2B5EF4-FFF2-40B4-BE49-F238E27FC236}">
                  <a16:creationId xmlns:a16="http://schemas.microsoft.com/office/drawing/2014/main" id="{C1E978D5-D3DF-10CD-0E8C-A3B78100E6BF}"/>
                </a:ext>
              </a:extLst>
            </p:cNvPr>
            <p:cNvSpPr/>
            <p:nvPr/>
          </p:nvSpPr>
          <p:spPr>
            <a:xfrm>
              <a:off x="5189824" y="4992546"/>
              <a:ext cx="44449" cy="12699"/>
            </a:xfrm>
            <a:custGeom>
              <a:avLst/>
              <a:gdLst>
                <a:gd name="connsiteX0" fmla="*/ 44540 w 44449"/>
                <a:gd name="connsiteY0" fmla="*/ 151 h 12699"/>
                <a:gd name="connsiteX1" fmla="*/ 90 w 44449"/>
                <a:gd name="connsiteY1" fmla="*/ 151 h 12699"/>
              </a:gdLst>
              <a:ahLst/>
              <a:cxnLst>
                <a:cxn ang="0">
                  <a:pos x="connsiteX0" y="connsiteY0"/>
                </a:cxn>
                <a:cxn ang="0">
                  <a:pos x="connsiteX1" y="connsiteY1"/>
                </a:cxn>
              </a:cxnLst>
              <a:rect l="l" t="t" r="r" b="b"/>
              <a:pathLst>
                <a:path w="44449" h="12699">
                  <a:moveTo>
                    <a:pt x="44540" y="151"/>
                  </a:moveTo>
                  <a:lnTo>
                    <a:pt x="90" y="151"/>
                  </a:lnTo>
                </a:path>
              </a:pathLst>
            </a:custGeom>
            <a:grpFill/>
            <a:ln w="8848" cap="flat">
              <a:solidFill>
                <a:srgbClr val="000000"/>
              </a:solidFill>
              <a:prstDash val="solid"/>
              <a:round/>
            </a:ln>
          </p:spPr>
          <p:txBody>
            <a:bodyPr rtlCol="0" anchor="ctr"/>
            <a:lstStyle/>
            <a:p>
              <a:endParaRPr lang="en-US"/>
            </a:p>
          </p:txBody>
        </p:sp>
        <p:grpSp>
          <p:nvGrpSpPr>
            <p:cNvPr id="498" name="Graphic 3">
              <a:extLst>
                <a:ext uri="{FF2B5EF4-FFF2-40B4-BE49-F238E27FC236}">
                  <a16:creationId xmlns:a16="http://schemas.microsoft.com/office/drawing/2014/main" id="{BA394BB3-8CDC-BE57-CF1D-8AB007D0B15A}"/>
                </a:ext>
              </a:extLst>
            </p:cNvPr>
            <p:cNvGrpSpPr/>
            <p:nvPr/>
          </p:nvGrpSpPr>
          <p:grpSpPr>
            <a:xfrm>
              <a:off x="4951780" y="4946535"/>
              <a:ext cx="210590" cy="100278"/>
              <a:chOff x="4951780" y="4946535"/>
              <a:chExt cx="210590" cy="100278"/>
            </a:xfrm>
            <a:grpFill/>
          </p:grpSpPr>
          <p:sp>
            <p:nvSpPr>
              <p:cNvPr id="499" name="Freeform: Shape 498">
                <a:extLst>
                  <a:ext uri="{FF2B5EF4-FFF2-40B4-BE49-F238E27FC236}">
                    <a16:creationId xmlns:a16="http://schemas.microsoft.com/office/drawing/2014/main" id="{86133E47-711C-B894-3A93-2C5AB0724AD0}"/>
                  </a:ext>
                </a:extLst>
              </p:cNvPr>
              <p:cNvSpPr/>
              <p:nvPr/>
            </p:nvSpPr>
            <p:spPr>
              <a:xfrm flipV="1">
                <a:off x="4951780" y="4946535"/>
                <a:ext cx="63995" cy="96063"/>
              </a:xfrm>
              <a:custGeom>
                <a:avLst/>
                <a:gdLst>
                  <a:gd name="connsiteX0" fmla="*/ 30024 w 63995"/>
                  <a:gd name="connsiteY0" fmla="*/ 83964 h 96063"/>
                  <a:gd name="connsiteX1" fmla="*/ 15478 w 63995"/>
                  <a:gd name="connsiteY1" fmla="*/ 74439 h 96063"/>
                  <a:gd name="connsiteX2" fmla="*/ 10617 w 63995"/>
                  <a:gd name="connsiteY2" fmla="*/ 45824 h 96063"/>
                  <a:gd name="connsiteX3" fmla="*/ 15478 w 63995"/>
                  <a:gd name="connsiteY3" fmla="*/ 17269 h 96063"/>
                  <a:gd name="connsiteX4" fmla="*/ 30024 w 63995"/>
                  <a:gd name="connsiteY4" fmla="*/ 7744 h 96063"/>
                  <a:gd name="connsiteX5" fmla="*/ 44629 w 63995"/>
                  <a:gd name="connsiteY5" fmla="*/ 17269 h 96063"/>
                  <a:gd name="connsiteX6" fmla="*/ 49510 w 63995"/>
                  <a:gd name="connsiteY6" fmla="*/ 45824 h 96063"/>
                  <a:gd name="connsiteX7" fmla="*/ 44629 w 63995"/>
                  <a:gd name="connsiteY7" fmla="*/ 74439 h 96063"/>
                  <a:gd name="connsiteX8" fmla="*/ 30024 w 63995"/>
                  <a:gd name="connsiteY8" fmla="*/ 83964 h 96063"/>
                  <a:gd name="connsiteX9" fmla="*/ 30024 w 63995"/>
                  <a:gd name="connsiteY9" fmla="*/ 93885 h 96063"/>
                  <a:gd name="connsiteX10" fmla="*/ 53816 w 63995"/>
                  <a:gd name="connsiteY10" fmla="*/ 81563 h 96063"/>
                  <a:gd name="connsiteX11" fmla="*/ 62032 w 63995"/>
                  <a:gd name="connsiteY11" fmla="*/ 45824 h 96063"/>
                  <a:gd name="connsiteX12" fmla="*/ 53816 w 63995"/>
                  <a:gd name="connsiteY12" fmla="*/ 10125 h 96063"/>
                  <a:gd name="connsiteX13" fmla="*/ 30024 w 63995"/>
                  <a:gd name="connsiteY13" fmla="*/ -2178 h 96063"/>
                  <a:gd name="connsiteX14" fmla="*/ 6251 w 63995"/>
                  <a:gd name="connsiteY14" fmla="*/ 10125 h 96063"/>
                  <a:gd name="connsiteX15" fmla="*/ -1964 w 63995"/>
                  <a:gd name="connsiteY15" fmla="*/ 45824 h 96063"/>
                  <a:gd name="connsiteX16" fmla="*/ 6251 w 63995"/>
                  <a:gd name="connsiteY16" fmla="*/ 81563 h 96063"/>
                  <a:gd name="connsiteX17" fmla="*/ 30024 w 63995"/>
                  <a:gd name="connsiteY17" fmla="*/ 9388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64"/>
                    </a:moveTo>
                    <a:cubicBezTo>
                      <a:pt x="23581" y="83964"/>
                      <a:pt x="18733" y="80789"/>
                      <a:pt x="15478" y="74439"/>
                    </a:cubicBezTo>
                    <a:cubicBezTo>
                      <a:pt x="12237" y="68102"/>
                      <a:pt x="10617" y="58564"/>
                      <a:pt x="10617" y="45824"/>
                    </a:cubicBezTo>
                    <a:cubicBezTo>
                      <a:pt x="10617" y="33137"/>
                      <a:pt x="12237" y="23619"/>
                      <a:pt x="15478" y="17269"/>
                    </a:cubicBezTo>
                    <a:cubicBezTo>
                      <a:pt x="18733" y="10919"/>
                      <a:pt x="23581" y="7744"/>
                      <a:pt x="30024" y="7744"/>
                    </a:cubicBezTo>
                    <a:cubicBezTo>
                      <a:pt x="36519" y="7744"/>
                      <a:pt x="41388" y="10919"/>
                      <a:pt x="44629" y="17269"/>
                    </a:cubicBezTo>
                    <a:cubicBezTo>
                      <a:pt x="47883" y="23619"/>
                      <a:pt x="49510" y="33137"/>
                      <a:pt x="49510" y="45824"/>
                    </a:cubicBezTo>
                    <a:cubicBezTo>
                      <a:pt x="49510" y="58564"/>
                      <a:pt x="47883" y="68102"/>
                      <a:pt x="44629" y="74439"/>
                    </a:cubicBezTo>
                    <a:cubicBezTo>
                      <a:pt x="41388" y="80789"/>
                      <a:pt x="36519" y="83964"/>
                      <a:pt x="30024" y="83964"/>
                    </a:cubicBezTo>
                    <a:close/>
                    <a:moveTo>
                      <a:pt x="30024" y="93885"/>
                    </a:moveTo>
                    <a:cubicBezTo>
                      <a:pt x="40409" y="93885"/>
                      <a:pt x="48340" y="89778"/>
                      <a:pt x="53816" y="81563"/>
                    </a:cubicBezTo>
                    <a:cubicBezTo>
                      <a:pt x="59293" y="73360"/>
                      <a:pt x="62032" y="61448"/>
                      <a:pt x="62032" y="45824"/>
                    </a:cubicBezTo>
                    <a:cubicBezTo>
                      <a:pt x="62032" y="30240"/>
                      <a:pt x="59293" y="18340"/>
                      <a:pt x="53816" y="10125"/>
                    </a:cubicBezTo>
                    <a:cubicBezTo>
                      <a:pt x="48340" y="1923"/>
                      <a:pt x="40409" y="-2178"/>
                      <a:pt x="30024" y="-2178"/>
                    </a:cubicBezTo>
                    <a:cubicBezTo>
                      <a:pt x="19652" y="-2178"/>
                      <a:pt x="11728" y="1923"/>
                      <a:pt x="6251" y="10125"/>
                    </a:cubicBezTo>
                    <a:cubicBezTo>
                      <a:pt x="774" y="18340"/>
                      <a:pt x="-1964" y="30240"/>
                      <a:pt x="-1964" y="45824"/>
                    </a:cubicBezTo>
                    <a:cubicBezTo>
                      <a:pt x="-1964" y="61448"/>
                      <a:pt x="774" y="73360"/>
                      <a:pt x="6251" y="81563"/>
                    </a:cubicBezTo>
                    <a:cubicBezTo>
                      <a:pt x="11728" y="89778"/>
                      <a:pt x="19652" y="93885"/>
                      <a:pt x="30024" y="93885"/>
                    </a:cubicBezTo>
                    <a:close/>
                  </a:path>
                </a:pathLst>
              </a:custGeom>
              <a:grpFill/>
              <a:ln w="17" cap="flat">
                <a:noFill/>
                <a:prstDash val="solid"/>
                <a:round/>
              </a:ln>
            </p:spPr>
            <p:txBody>
              <a:bodyPr rtlCol="0" anchor="ctr"/>
              <a:lstStyle/>
              <a:p>
                <a:endParaRPr lang="en-US"/>
              </a:p>
            </p:txBody>
          </p:sp>
          <p:sp>
            <p:nvSpPr>
              <p:cNvPr id="500" name="Freeform: Shape 499">
                <a:extLst>
                  <a:ext uri="{FF2B5EF4-FFF2-40B4-BE49-F238E27FC236}">
                    <a16:creationId xmlns:a16="http://schemas.microsoft.com/office/drawing/2014/main" id="{ECAEFC9C-EE91-A6FE-07BD-3B63442B6795}"/>
                  </a:ext>
                </a:extLst>
              </p:cNvPr>
              <p:cNvSpPr/>
              <p:nvPr/>
            </p:nvSpPr>
            <p:spPr>
              <a:xfrm flipV="1">
                <a:off x="5037780" y="5025037"/>
                <a:ext cx="13096" cy="15755"/>
              </a:xfrm>
              <a:custGeom>
                <a:avLst/>
                <a:gdLst>
                  <a:gd name="connsiteX0" fmla="*/ -939 w 13096"/>
                  <a:gd name="connsiteY0" fmla="*/ 15513 h 15755"/>
                  <a:gd name="connsiteX1" fmla="*/ 12158 w 13096"/>
                  <a:gd name="connsiteY1" fmla="*/ 15513 h 15755"/>
                  <a:gd name="connsiteX2" fmla="*/ 12158 w 13096"/>
                  <a:gd name="connsiteY2" fmla="*/ -243 h 15755"/>
                  <a:gd name="connsiteX3" fmla="*/ -939 w 13096"/>
                  <a:gd name="connsiteY3" fmla="*/ -243 h 15755"/>
                  <a:gd name="connsiteX4" fmla="*/ -939 w 13096"/>
                  <a:gd name="connsiteY4" fmla="*/ 15513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13"/>
                    </a:moveTo>
                    <a:lnTo>
                      <a:pt x="12158" y="15513"/>
                    </a:lnTo>
                    <a:lnTo>
                      <a:pt x="12158" y="-243"/>
                    </a:lnTo>
                    <a:lnTo>
                      <a:pt x="-939" y="-243"/>
                    </a:lnTo>
                    <a:lnTo>
                      <a:pt x="-939" y="15513"/>
                    </a:lnTo>
                    <a:close/>
                  </a:path>
                </a:pathLst>
              </a:custGeom>
              <a:grpFill/>
              <a:ln w="17" cap="flat">
                <a:noFill/>
                <a:prstDash val="solid"/>
                <a:round/>
              </a:ln>
            </p:spPr>
            <p:txBody>
              <a:bodyPr rtlCol="0" anchor="ctr"/>
              <a:lstStyle/>
              <a:p>
                <a:endParaRPr lang="en-US"/>
              </a:p>
            </p:txBody>
          </p:sp>
          <p:sp>
            <p:nvSpPr>
              <p:cNvPr id="501" name="Freeform: Shape 500">
                <a:extLst>
                  <a:ext uri="{FF2B5EF4-FFF2-40B4-BE49-F238E27FC236}">
                    <a16:creationId xmlns:a16="http://schemas.microsoft.com/office/drawing/2014/main" id="{368F18EA-EDF0-9682-5F92-ED0351D3DDC4}"/>
                  </a:ext>
                </a:extLst>
              </p:cNvPr>
              <p:cNvSpPr/>
              <p:nvPr/>
            </p:nvSpPr>
            <p:spPr>
              <a:xfrm flipV="1">
                <a:off x="5074260" y="4946535"/>
                <a:ext cx="60940" cy="96063"/>
              </a:xfrm>
              <a:custGeom>
                <a:avLst/>
                <a:gdLst>
                  <a:gd name="connsiteX0" fmla="*/ 39907 w 60940"/>
                  <a:gd name="connsiteY0" fmla="*/ 49555 h 96063"/>
                  <a:gd name="connsiteX1" fmla="*/ 53936 w 60940"/>
                  <a:gd name="connsiteY1" fmla="*/ 41538 h 96063"/>
                  <a:gd name="connsiteX2" fmla="*/ 58996 w 60940"/>
                  <a:gd name="connsiteY2" fmla="*/ 26536 h 96063"/>
                  <a:gd name="connsiteX3" fmla="*/ 49571 w 60940"/>
                  <a:gd name="connsiteY3" fmla="*/ 5323 h 96063"/>
                  <a:gd name="connsiteX4" fmla="*/ 22782 w 60940"/>
                  <a:gd name="connsiteY4" fmla="*/ -2178 h 96063"/>
                  <a:gd name="connsiteX5" fmla="*/ 10796 w 60940"/>
                  <a:gd name="connsiteY5" fmla="*/ -1027 h 96063"/>
                  <a:gd name="connsiteX6" fmla="*/ -1944 w 60940"/>
                  <a:gd name="connsiteY6" fmla="*/ 2426 h 96063"/>
                  <a:gd name="connsiteX7" fmla="*/ -1944 w 60940"/>
                  <a:gd name="connsiteY7" fmla="*/ 14510 h 96063"/>
                  <a:gd name="connsiteX8" fmla="*/ 9447 w 60940"/>
                  <a:gd name="connsiteY8" fmla="*/ 9927 h 96063"/>
                  <a:gd name="connsiteX9" fmla="*/ 22424 w 60940"/>
                  <a:gd name="connsiteY9" fmla="*/ 8379 h 96063"/>
                  <a:gd name="connsiteX10" fmla="*/ 40363 w 60940"/>
                  <a:gd name="connsiteY10" fmla="*/ 13022 h 96063"/>
                  <a:gd name="connsiteX11" fmla="*/ 46534 w 60940"/>
                  <a:gd name="connsiteY11" fmla="*/ 26536 h 96063"/>
                  <a:gd name="connsiteX12" fmla="*/ 40800 w 60940"/>
                  <a:gd name="connsiteY12" fmla="*/ 39335 h 96063"/>
                  <a:gd name="connsiteX13" fmla="*/ 24845 w 60940"/>
                  <a:gd name="connsiteY13" fmla="*/ 43959 h 96063"/>
                  <a:gd name="connsiteX14" fmla="*/ 14050 w 60940"/>
                  <a:gd name="connsiteY14" fmla="*/ 43959 h 96063"/>
                  <a:gd name="connsiteX15" fmla="*/ 14050 w 60940"/>
                  <a:gd name="connsiteY15" fmla="*/ 54258 h 96063"/>
                  <a:gd name="connsiteX16" fmla="*/ 25341 w 60940"/>
                  <a:gd name="connsiteY16" fmla="*/ 54258 h 96063"/>
                  <a:gd name="connsiteX17" fmla="*/ 39470 w 60940"/>
                  <a:gd name="connsiteY17" fmla="*/ 57948 h 96063"/>
                  <a:gd name="connsiteX18" fmla="*/ 44372 w 60940"/>
                  <a:gd name="connsiteY18" fmla="*/ 68585 h 96063"/>
                  <a:gd name="connsiteX19" fmla="*/ 39311 w 60940"/>
                  <a:gd name="connsiteY19" fmla="*/ 79519 h 96063"/>
                  <a:gd name="connsiteX20" fmla="*/ 24845 w 60940"/>
                  <a:gd name="connsiteY20" fmla="*/ 83348 h 96063"/>
                  <a:gd name="connsiteX21" fmla="*/ 13792 w 60940"/>
                  <a:gd name="connsiteY21" fmla="*/ 82217 h 96063"/>
                  <a:gd name="connsiteX22" fmla="*/ 834 w 60940"/>
                  <a:gd name="connsiteY22" fmla="*/ 78765 h 96063"/>
                  <a:gd name="connsiteX23" fmla="*/ 834 w 60940"/>
                  <a:gd name="connsiteY23" fmla="*/ 89917 h 96063"/>
                  <a:gd name="connsiteX24" fmla="*/ 14209 w 60940"/>
                  <a:gd name="connsiteY24" fmla="*/ 92893 h 96063"/>
                  <a:gd name="connsiteX25" fmla="*/ 25957 w 60940"/>
                  <a:gd name="connsiteY25" fmla="*/ 93885 h 96063"/>
                  <a:gd name="connsiteX26" fmla="*/ 48519 w 60940"/>
                  <a:gd name="connsiteY26" fmla="*/ 87397 h 96063"/>
                  <a:gd name="connsiteX27" fmla="*/ 56833 w 60940"/>
                  <a:gd name="connsiteY27" fmla="*/ 69894 h 96063"/>
                  <a:gd name="connsiteX28" fmla="*/ 52428 w 60940"/>
                  <a:gd name="connsiteY28" fmla="*/ 56897 h 96063"/>
                  <a:gd name="connsiteX29" fmla="*/ 39907 w 60940"/>
                  <a:gd name="connsiteY29" fmla="*/ 4955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40" h="96063">
                    <a:moveTo>
                      <a:pt x="39907" y="49555"/>
                    </a:moveTo>
                    <a:cubicBezTo>
                      <a:pt x="45899" y="48271"/>
                      <a:pt x="50576" y="45599"/>
                      <a:pt x="53936" y="41538"/>
                    </a:cubicBezTo>
                    <a:cubicBezTo>
                      <a:pt x="57310" y="37490"/>
                      <a:pt x="58996" y="32489"/>
                      <a:pt x="58996" y="26536"/>
                    </a:cubicBezTo>
                    <a:cubicBezTo>
                      <a:pt x="58996" y="17408"/>
                      <a:pt x="55854" y="10337"/>
                      <a:pt x="49571" y="5323"/>
                    </a:cubicBezTo>
                    <a:cubicBezTo>
                      <a:pt x="43287" y="322"/>
                      <a:pt x="34357" y="-2178"/>
                      <a:pt x="22782" y="-2178"/>
                    </a:cubicBezTo>
                    <a:cubicBezTo>
                      <a:pt x="18905" y="-2178"/>
                      <a:pt x="14910" y="-1794"/>
                      <a:pt x="10796" y="-1027"/>
                    </a:cubicBezTo>
                    <a:cubicBezTo>
                      <a:pt x="6682" y="-260"/>
                      <a:pt x="2435" y="891"/>
                      <a:pt x="-1944" y="2426"/>
                    </a:cubicBezTo>
                    <a:lnTo>
                      <a:pt x="-1944" y="14510"/>
                    </a:lnTo>
                    <a:cubicBezTo>
                      <a:pt x="1522" y="12486"/>
                      <a:pt x="5319" y="10958"/>
                      <a:pt x="9447" y="9927"/>
                    </a:cubicBezTo>
                    <a:cubicBezTo>
                      <a:pt x="13587" y="8895"/>
                      <a:pt x="17913" y="8379"/>
                      <a:pt x="22424" y="8379"/>
                    </a:cubicBezTo>
                    <a:cubicBezTo>
                      <a:pt x="30269" y="8379"/>
                      <a:pt x="36249" y="9927"/>
                      <a:pt x="40363" y="13022"/>
                    </a:cubicBezTo>
                    <a:cubicBezTo>
                      <a:pt x="44477" y="16118"/>
                      <a:pt x="46534" y="20622"/>
                      <a:pt x="46534" y="26536"/>
                    </a:cubicBezTo>
                    <a:cubicBezTo>
                      <a:pt x="46534" y="31999"/>
                      <a:pt x="44623" y="36266"/>
                      <a:pt x="40800" y="39335"/>
                    </a:cubicBezTo>
                    <a:cubicBezTo>
                      <a:pt x="36976" y="42417"/>
                      <a:pt x="31658" y="43959"/>
                      <a:pt x="24845" y="43959"/>
                    </a:cubicBezTo>
                    <a:lnTo>
                      <a:pt x="14050" y="43959"/>
                    </a:lnTo>
                    <a:lnTo>
                      <a:pt x="14050" y="54258"/>
                    </a:lnTo>
                    <a:lnTo>
                      <a:pt x="25341" y="54258"/>
                    </a:lnTo>
                    <a:cubicBezTo>
                      <a:pt x="31493" y="54258"/>
                      <a:pt x="36202" y="55488"/>
                      <a:pt x="39470" y="57948"/>
                    </a:cubicBezTo>
                    <a:cubicBezTo>
                      <a:pt x="42738" y="60409"/>
                      <a:pt x="44372" y="63955"/>
                      <a:pt x="44372" y="68585"/>
                    </a:cubicBezTo>
                    <a:cubicBezTo>
                      <a:pt x="44372" y="73334"/>
                      <a:pt x="42685" y="76979"/>
                      <a:pt x="39311" y="79519"/>
                    </a:cubicBezTo>
                    <a:cubicBezTo>
                      <a:pt x="35951" y="82072"/>
                      <a:pt x="31129" y="83348"/>
                      <a:pt x="24845" y="83348"/>
                    </a:cubicBezTo>
                    <a:cubicBezTo>
                      <a:pt x="21406" y="83348"/>
                      <a:pt x="17721" y="82971"/>
                      <a:pt x="13792" y="82217"/>
                    </a:cubicBezTo>
                    <a:cubicBezTo>
                      <a:pt x="9863" y="81477"/>
                      <a:pt x="5544" y="80326"/>
                      <a:pt x="834" y="78765"/>
                    </a:cubicBezTo>
                    <a:lnTo>
                      <a:pt x="834" y="89917"/>
                    </a:lnTo>
                    <a:cubicBezTo>
                      <a:pt x="5597" y="91240"/>
                      <a:pt x="10055" y="92232"/>
                      <a:pt x="14209" y="92893"/>
                    </a:cubicBezTo>
                    <a:cubicBezTo>
                      <a:pt x="18363" y="93555"/>
                      <a:pt x="22279" y="93885"/>
                      <a:pt x="25957" y="93885"/>
                    </a:cubicBezTo>
                    <a:cubicBezTo>
                      <a:pt x="35468" y="93885"/>
                      <a:pt x="42989" y="91723"/>
                      <a:pt x="48519" y="87397"/>
                    </a:cubicBezTo>
                    <a:cubicBezTo>
                      <a:pt x="54062" y="83084"/>
                      <a:pt x="56833" y="77250"/>
                      <a:pt x="56833" y="69894"/>
                    </a:cubicBezTo>
                    <a:cubicBezTo>
                      <a:pt x="56833" y="64761"/>
                      <a:pt x="55365" y="60429"/>
                      <a:pt x="52428" y="56897"/>
                    </a:cubicBezTo>
                    <a:cubicBezTo>
                      <a:pt x="49491" y="53365"/>
                      <a:pt x="45317" y="50917"/>
                      <a:pt x="39907" y="49555"/>
                    </a:cubicBezTo>
                    <a:close/>
                  </a:path>
                </a:pathLst>
              </a:custGeom>
              <a:grpFill/>
              <a:ln w="17" cap="flat">
                <a:noFill/>
                <a:prstDash val="solid"/>
                <a:round/>
              </a:ln>
            </p:spPr>
            <p:txBody>
              <a:bodyPr rtlCol="0" anchor="ctr"/>
              <a:lstStyle/>
              <a:p>
                <a:endParaRPr lang="en-US"/>
              </a:p>
            </p:txBody>
          </p:sp>
        </p:grpSp>
      </p:grpSp>
      <p:grpSp>
        <p:nvGrpSpPr>
          <p:cNvPr id="502" name="Graphic 3">
            <a:extLst>
              <a:ext uri="{FF2B5EF4-FFF2-40B4-BE49-F238E27FC236}">
                <a16:creationId xmlns:a16="http://schemas.microsoft.com/office/drawing/2014/main" id="{DFF501C2-AF84-A167-0C85-B4153F8449EF}"/>
              </a:ext>
            </a:extLst>
          </p:cNvPr>
          <p:cNvGrpSpPr/>
          <p:nvPr/>
        </p:nvGrpSpPr>
        <p:grpSpPr>
          <a:xfrm>
            <a:off x="6674750" y="4186363"/>
            <a:ext cx="324340" cy="100278"/>
            <a:chOff x="4951780" y="4544364"/>
            <a:chExt cx="324340" cy="100278"/>
          </a:xfrm>
          <a:solidFill>
            <a:schemeClr val="tx1"/>
          </a:solidFill>
        </p:grpSpPr>
        <p:sp>
          <p:nvSpPr>
            <p:cNvPr id="503" name="Freeform: Shape 502">
              <a:extLst>
                <a:ext uri="{FF2B5EF4-FFF2-40B4-BE49-F238E27FC236}">
                  <a16:creationId xmlns:a16="http://schemas.microsoft.com/office/drawing/2014/main" id="{F5B8C599-B4FF-979D-2F0B-531104A01776}"/>
                </a:ext>
              </a:extLst>
            </p:cNvPr>
            <p:cNvSpPr/>
            <p:nvPr/>
          </p:nvSpPr>
          <p:spPr>
            <a:xfrm>
              <a:off x="5189824" y="4590375"/>
              <a:ext cx="44449" cy="12699"/>
            </a:xfrm>
            <a:custGeom>
              <a:avLst/>
              <a:gdLst>
                <a:gd name="connsiteX0" fmla="*/ 44540 w 44449"/>
                <a:gd name="connsiteY0" fmla="*/ 120 h 12699"/>
                <a:gd name="connsiteX1" fmla="*/ 90 w 44449"/>
                <a:gd name="connsiteY1" fmla="*/ 120 h 12699"/>
              </a:gdLst>
              <a:ahLst/>
              <a:cxnLst>
                <a:cxn ang="0">
                  <a:pos x="connsiteX0" y="connsiteY0"/>
                </a:cxn>
                <a:cxn ang="0">
                  <a:pos x="connsiteX1" y="connsiteY1"/>
                </a:cxn>
              </a:cxnLst>
              <a:rect l="l" t="t" r="r" b="b"/>
              <a:pathLst>
                <a:path w="44449" h="12699">
                  <a:moveTo>
                    <a:pt x="44540" y="120"/>
                  </a:moveTo>
                  <a:lnTo>
                    <a:pt x="90" y="120"/>
                  </a:lnTo>
                </a:path>
              </a:pathLst>
            </a:custGeom>
            <a:grpFill/>
            <a:ln w="8848" cap="flat">
              <a:solidFill>
                <a:srgbClr val="000000"/>
              </a:solidFill>
              <a:prstDash val="solid"/>
              <a:round/>
            </a:ln>
          </p:spPr>
          <p:txBody>
            <a:bodyPr rtlCol="0" anchor="ctr"/>
            <a:lstStyle/>
            <a:p>
              <a:endParaRPr lang="en-US"/>
            </a:p>
          </p:txBody>
        </p:sp>
        <p:grpSp>
          <p:nvGrpSpPr>
            <p:cNvPr id="504" name="Graphic 3">
              <a:extLst>
                <a:ext uri="{FF2B5EF4-FFF2-40B4-BE49-F238E27FC236}">
                  <a16:creationId xmlns:a16="http://schemas.microsoft.com/office/drawing/2014/main" id="{BE88B129-6DAC-5821-F7A0-FBC064A099E1}"/>
                </a:ext>
              </a:extLst>
            </p:cNvPr>
            <p:cNvGrpSpPr/>
            <p:nvPr/>
          </p:nvGrpSpPr>
          <p:grpSpPr>
            <a:xfrm>
              <a:off x="4951780" y="4544364"/>
              <a:ext cx="214099" cy="100278"/>
              <a:chOff x="4951780" y="4544364"/>
              <a:chExt cx="214099" cy="100278"/>
            </a:xfrm>
            <a:grpFill/>
          </p:grpSpPr>
          <p:sp>
            <p:nvSpPr>
              <p:cNvPr id="505" name="Freeform: Shape 504">
                <a:extLst>
                  <a:ext uri="{FF2B5EF4-FFF2-40B4-BE49-F238E27FC236}">
                    <a16:creationId xmlns:a16="http://schemas.microsoft.com/office/drawing/2014/main" id="{28CC1AE7-586D-1220-8F47-5FD46F8C8666}"/>
                  </a:ext>
                </a:extLst>
              </p:cNvPr>
              <p:cNvSpPr/>
              <p:nvPr/>
            </p:nvSpPr>
            <p:spPr>
              <a:xfrm flipV="1">
                <a:off x="4951780" y="4544364"/>
                <a:ext cx="63995" cy="96063"/>
              </a:xfrm>
              <a:custGeom>
                <a:avLst/>
                <a:gdLst>
                  <a:gd name="connsiteX0" fmla="*/ 30024 w 63995"/>
                  <a:gd name="connsiteY0" fmla="*/ 83932 h 96063"/>
                  <a:gd name="connsiteX1" fmla="*/ 15478 w 63995"/>
                  <a:gd name="connsiteY1" fmla="*/ 74407 h 96063"/>
                  <a:gd name="connsiteX2" fmla="*/ 10617 w 63995"/>
                  <a:gd name="connsiteY2" fmla="*/ 45792 h 96063"/>
                  <a:gd name="connsiteX3" fmla="*/ 15478 w 63995"/>
                  <a:gd name="connsiteY3" fmla="*/ 17237 h 96063"/>
                  <a:gd name="connsiteX4" fmla="*/ 30024 w 63995"/>
                  <a:gd name="connsiteY4" fmla="*/ 7712 h 96063"/>
                  <a:gd name="connsiteX5" fmla="*/ 44629 w 63995"/>
                  <a:gd name="connsiteY5" fmla="*/ 17237 h 96063"/>
                  <a:gd name="connsiteX6" fmla="*/ 49510 w 63995"/>
                  <a:gd name="connsiteY6" fmla="*/ 45792 h 96063"/>
                  <a:gd name="connsiteX7" fmla="*/ 44629 w 63995"/>
                  <a:gd name="connsiteY7" fmla="*/ 74407 h 96063"/>
                  <a:gd name="connsiteX8" fmla="*/ 30024 w 63995"/>
                  <a:gd name="connsiteY8" fmla="*/ 83932 h 96063"/>
                  <a:gd name="connsiteX9" fmla="*/ 30024 w 63995"/>
                  <a:gd name="connsiteY9" fmla="*/ 93854 h 96063"/>
                  <a:gd name="connsiteX10" fmla="*/ 53816 w 63995"/>
                  <a:gd name="connsiteY10" fmla="*/ 81531 h 96063"/>
                  <a:gd name="connsiteX11" fmla="*/ 62032 w 63995"/>
                  <a:gd name="connsiteY11" fmla="*/ 45792 h 96063"/>
                  <a:gd name="connsiteX12" fmla="*/ 53816 w 63995"/>
                  <a:gd name="connsiteY12" fmla="*/ 10093 h 96063"/>
                  <a:gd name="connsiteX13" fmla="*/ 30024 w 63995"/>
                  <a:gd name="connsiteY13" fmla="*/ -2210 h 96063"/>
                  <a:gd name="connsiteX14" fmla="*/ 6251 w 63995"/>
                  <a:gd name="connsiteY14" fmla="*/ 10093 h 96063"/>
                  <a:gd name="connsiteX15" fmla="*/ -1964 w 63995"/>
                  <a:gd name="connsiteY15" fmla="*/ 45792 h 96063"/>
                  <a:gd name="connsiteX16" fmla="*/ 6251 w 63995"/>
                  <a:gd name="connsiteY16" fmla="*/ 81531 h 96063"/>
                  <a:gd name="connsiteX17" fmla="*/ 30024 w 63995"/>
                  <a:gd name="connsiteY17" fmla="*/ 93854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32"/>
                    </a:moveTo>
                    <a:cubicBezTo>
                      <a:pt x="23581" y="83932"/>
                      <a:pt x="18733" y="80757"/>
                      <a:pt x="15478" y="74407"/>
                    </a:cubicBezTo>
                    <a:cubicBezTo>
                      <a:pt x="12237" y="68070"/>
                      <a:pt x="10617" y="58532"/>
                      <a:pt x="10617" y="45792"/>
                    </a:cubicBezTo>
                    <a:cubicBezTo>
                      <a:pt x="10617" y="33106"/>
                      <a:pt x="12237" y="23587"/>
                      <a:pt x="15478" y="17237"/>
                    </a:cubicBezTo>
                    <a:cubicBezTo>
                      <a:pt x="18733" y="10887"/>
                      <a:pt x="23581" y="7712"/>
                      <a:pt x="30024" y="7712"/>
                    </a:cubicBezTo>
                    <a:cubicBezTo>
                      <a:pt x="36519" y="7712"/>
                      <a:pt x="41388" y="10887"/>
                      <a:pt x="44629" y="17237"/>
                    </a:cubicBezTo>
                    <a:cubicBezTo>
                      <a:pt x="47883" y="23587"/>
                      <a:pt x="49510" y="33106"/>
                      <a:pt x="49510" y="45792"/>
                    </a:cubicBezTo>
                    <a:cubicBezTo>
                      <a:pt x="49510" y="58532"/>
                      <a:pt x="47883" y="68070"/>
                      <a:pt x="44629" y="74407"/>
                    </a:cubicBezTo>
                    <a:cubicBezTo>
                      <a:pt x="41388" y="80757"/>
                      <a:pt x="36519" y="83932"/>
                      <a:pt x="30024" y="83932"/>
                    </a:cubicBezTo>
                    <a:close/>
                    <a:moveTo>
                      <a:pt x="30024" y="93854"/>
                    </a:moveTo>
                    <a:cubicBezTo>
                      <a:pt x="40409" y="93854"/>
                      <a:pt x="48340" y="89746"/>
                      <a:pt x="53816" y="81531"/>
                    </a:cubicBezTo>
                    <a:cubicBezTo>
                      <a:pt x="59293" y="73329"/>
                      <a:pt x="62032" y="61416"/>
                      <a:pt x="62032" y="45792"/>
                    </a:cubicBezTo>
                    <a:cubicBezTo>
                      <a:pt x="62032" y="30208"/>
                      <a:pt x="59293" y="18309"/>
                      <a:pt x="53816" y="10093"/>
                    </a:cubicBezTo>
                    <a:cubicBezTo>
                      <a:pt x="48340" y="1891"/>
                      <a:pt x="40409" y="-2210"/>
                      <a:pt x="30024" y="-2210"/>
                    </a:cubicBezTo>
                    <a:cubicBezTo>
                      <a:pt x="19652" y="-2210"/>
                      <a:pt x="11728" y="1891"/>
                      <a:pt x="6251" y="10093"/>
                    </a:cubicBezTo>
                    <a:cubicBezTo>
                      <a:pt x="774" y="18309"/>
                      <a:pt x="-1964" y="30208"/>
                      <a:pt x="-1964" y="45792"/>
                    </a:cubicBezTo>
                    <a:cubicBezTo>
                      <a:pt x="-1964" y="61416"/>
                      <a:pt x="774" y="73329"/>
                      <a:pt x="6251" y="81531"/>
                    </a:cubicBezTo>
                    <a:cubicBezTo>
                      <a:pt x="11728" y="89746"/>
                      <a:pt x="19652" y="93854"/>
                      <a:pt x="30024" y="93854"/>
                    </a:cubicBezTo>
                    <a:close/>
                  </a:path>
                </a:pathLst>
              </a:custGeom>
              <a:grpFill/>
              <a:ln w="17" cap="flat">
                <a:noFill/>
                <a:prstDash val="solid"/>
                <a:round/>
              </a:ln>
            </p:spPr>
            <p:txBody>
              <a:bodyPr rtlCol="0" anchor="ctr"/>
              <a:lstStyle/>
              <a:p>
                <a:endParaRPr lang="en-US"/>
              </a:p>
            </p:txBody>
          </p:sp>
          <p:sp>
            <p:nvSpPr>
              <p:cNvPr id="506" name="Freeform: Shape 505">
                <a:extLst>
                  <a:ext uri="{FF2B5EF4-FFF2-40B4-BE49-F238E27FC236}">
                    <a16:creationId xmlns:a16="http://schemas.microsoft.com/office/drawing/2014/main" id="{9943F73D-3114-9818-5C35-111E91FB5CB5}"/>
                  </a:ext>
                </a:extLst>
              </p:cNvPr>
              <p:cNvSpPr/>
              <p:nvPr/>
            </p:nvSpPr>
            <p:spPr>
              <a:xfrm flipV="1">
                <a:off x="5037780" y="4622866"/>
                <a:ext cx="13096" cy="15755"/>
              </a:xfrm>
              <a:custGeom>
                <a:avLst/>
                <a:gdLst>
                  <a:gd name="connsiteX0" fmla="*/ -939 w 13096"/>
                  <a:gd name="connsiteY0" fmla="*/ 15482 h 15755"/>
                  <a:gd name="connsiteX1" fmla="*/ 12158 w 13096"/>
                  <a:gd name="connsiteY1" fmla="*/ 15482 h 15755"/>
                  <a:gd name="connsiteX2" fmla="*/ 12158 w 13096"/>
                  <a:gd name="connsiteY2" fmla="*/ -274 h 15755"/>
                  <a:gd name="connsiteX3" fmla="*/ -939 w 13096"/>
                  <a:gd name="connsiteY3" fmla="*/ -274 h 15755"/>
                  <a:gd name="connsiteX4" fmla="*/ -939 w 13096"/>
                  <a:gd name="connsiteY4" fmla="*/ 15482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82"/>
                    </a:moveTo>
                    <a:lnTo>
                      <a:pt x="12158" y="15482"/>
                    </a:lnTo>
                    <a:lnTo>
                      <a:pt x="12158" y="-274"/>
                    </a:lnTo>
                    <a:lnTo>
                      <a:pt x="-939" y="-274"/>
                    </a:lnTo>
                    <a:lnTo>
                      <a:pt x="-939" y="15482"/>
                    </a:lnTo>
                    <a:close/>
                  </a:path>
                </a:pathLst>
              </a:custGeom>
              <a:grpFill/>
              <a:ln w="17" cap="flat">
                <a:noFill/>
                <a:prstDash val="solid"/>
                <a:round/>
              </a:ln>
            </p:spPr>
            <p:txBody>
              <a:bodyPr rtlCol="0" anchor="ctr"/>
              <a:lstStyle/>
              <a:p>
                <a:endParaRPr lang="en-US"/>
              </a:p>
            </p:txBody>
          </p:sp>
          <p:sp>
            <p:nvSpPr>
              <p:cNvPr id="507" name="Freeform: Shape 506">
                <a:extLst>
                  <a:ext uri="{FF2B5EF4-FFF2-40B4-BE49-F238E27FC236}">
                    <a16:creationId xmlns:a16="http://schemas.microsoft.com/office/drawing/2014/main" id="{3B138FF5-7A23-C28C-0DD3-C2F5448A5310}"/>
                  </a:ext>
                </a:extLst>
              </p:cNvPr>
              <p:cNvSpPr/>
              <p:nvPr/>
            </p:nvSpPr>
            <p:spPr>
              <a:xfrm flipV="1">
                <a:off x="5070787" y="4546031"/>
                <a:ext cx="67468" cy="92590"/>
              </a:xfrm>
              <a:custGeom>
                <a:avLst/>
                <a:gdLst>
                  <a:gd name="connsiteX0" fmla="*/ 39858 w 67468"/>
                  <a:gd name="connsiteY0" fmla="*/ 79464 h 92590"/>
                  <a:gd name="connsiteX1" fmla="*/ 8227 w 67468"/>
                  <a:gd name="connsiteY1" fmla="*/ 30033 h 92590"/>
                  <a:gd name="connsiteX2" fmla="*/ 39858 w 67468"/>
                  <a:gd name="connsiteY2" fmla="*/ 30033 h 92590"/>
                  <a:gd name="connsiteX3" fmla="*/ 39858 w 67468"/>
                  <a:gd name="connsiteY3" fmla="*/ 79464 h 92590"/>
                  <a:gd name="connsiteX4" fmla="*/ 36564 w 67468"/>
                  <a:gd name="connsiteY4" fmla="*/ 90378 h 92590"/>
                  <a:gd name="connsiteX5" fmla="*/ 52319 w 67468"/>
                  <a:gd name="connsiteY5" fmla="*/ 90378 h 92590"/>
                  <a:gd name="connsiteX6" fmla="*/ 52319 w 67468"/>
                  <a:gd name="connsiteY6" fmla="*/ 30033 h 92590"/>
                  <a:gd name="connsiteX7" fmla="*/ 65535 w 67468"/>
                  <a:gd name="connsiteY7" fmla="*/ 30033 h 92590"/>
                  <a:gd name="connsiteX8" fmla="*/ 65535 w 67468"/>
                  <a:gd name="connsiteY8" fmla="*/ 19615 h 92590"/>
                  <a:gd name="connsiteX9" fmla="*/ 52319 w 67468"/>
                  <a:gd name="connsiteY9" fmla="*/ 19615 h 92590"/>
                  <a:gd name="connsiteX10" fmla="*/ 52319 w 67468"/>
                  <a:gd name="connsiteY10" fmla="*/ -2213 h 92590"/>
                  <a:gd name="connsiteX11" fmla="*/ 39858 w 67468"/>
                  <a:gd name="connsiteY11" fmla="*/ -2213 h 92590"/>
                  <a:gd name="connsiteX12" fmla="*/ 39858 w 67468"/>
                  <a:gd name="connsiteY12" fmla="*/ 19615 h 92590"/>
                  <a:gd name="connsiteX13" fmla="*/ -1933 w 67468"/>
                  <a:gd name="connsiteY13" fmla="*/ 19615 h 92590"/>
                  <a:gd name="connsiteX14" fmla="*/ -1933 w 67468"/>
                  <a:gd name="connsiteY14" fmla="*/ 31700 h 92590"/>
                  <a:gd name="connsiteX15" fmla="*/ 36564 w 67468"/>
                  <a:gd name="connsiteY15" fmla="*/ 90378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68" h="92590">
                    <a:moveTo>
                      <a:pt x="39858" y="79464"/>
                    </a:moveTo>
                    <a:lnTo>
                      <a:pt x="8227" y="30033"/>
                    </a:lnTo>
                    <a:lnTo>
                      <a:pt x="39858" y="30033"/>
                    </a:lnTo>
                    <a:lnTo>
                      <a:pt x="39858" y="79464"/>
                    </a:lnTo>
                    <a:close/>
                    <a:moveTo>
                      <a:pt x="36564" y="90378"/>
                    </a:moveTo>
                    <a:lnTo>
                      <a:pt x="52319" y="90378"/>
                    </a:lnTo>
                    <a:lnTo>
                      <a:pt x="52319" y="30033"/>
                    </a:lnTo>
                    <a:lnTo>
                      <a:pt x="65535" y="30033"/>
                    </a:lnTo>
                    <a:lnTo>
                      <a:pt x="65535" y="19615"/>
                    </a:lnTo>
                    <a:lnTo>
                      <a:pt x="52319" y="19615"/>
                    </a:lnTo>
                    <a:lnTo>
                      <a:pt x="52319" y="-2213"/>
                    </a:lnTo>
                    <a:lnTo>
                      <a:pt x="39858" y="-2213"/>
                    </a:lnTo>
                    <a:lnTo>
                      <a:pt x="39858" y="19615"/>
                    </a:lnTo>
                    <a:lnTo>
                      <a:pt x="-1933" y="19615"/>
                    </a:lnTo>
                    <a:lnTo>
                      <a:pt x="-1933" y="31700"/>
                    </a:lnTo>
                    <a:lnTo>
                      <a:pt x="36564" y="90378"/>
                    </a:lnTo>
                    <a:close/>
                  </a:path>
                </a:pathLst>
              </a:custGeom>
              <a:grpFill/>
              <a:ln w="17" cap="flat">
                <a:noFill/>
                <a:prstDash val="solid"/>
                <a:round/>
              </a:ln>
            </p:spPr>
            <p:txBody>
              <a:bodyPr rtlCol="0" anchor="ctr"/>
              <a:lstStyle/>
              <a:p>
                <a:endParaRPr lang="en-US"/>
              </a:p>
            </p:txBody>
          </p:sp>
        </p:grpSp>
      </p:grpSp>
      <p:grpSp>
        <p:nvGrpSpPr>
          <p:cNvPr id="508" name="Graphic 3">
            <a:extLst>
              <a:ext uri="{FF2B5EF4-FFF2-40B4-BE49-F238E27FC236}">
                <a16:creationId xmlns:a16="http://schemas.microsoft.com/office/drawing/2014/main" id="{B4E70E1F-F4CA-2C19-04A7-45F644FD86BD}"/>
              </a:ext>
            </a:extLst>
          </p:cNvPr>
          <p:cNvGrpSpPr/>
          <p:nvPr/>
        </p:nvGrpSpPr>
        <p:grpSpPr>
          <a:xfrm>
            <a:off x="6674750" y="3784191"/>
            <a:ext cx="324340" cy="100278"/>
            <a:chOff x="4951780" y="4142192"/>
            <a:chExt cx="324340" cy="100278"/>
          </a:xfrm>
          <a:solidFill>
            <a:schemeClr val="tx1"/>
          </a:solidFill>
        </p:grpSpPr>
        <p:sp>
          <p:nvSpPr>
            <p:cNvPr id="509" name="Freeform: Shape 508">
              <a:extLst>
                <a:ext uri="{FF2B5EF4-FFF2-40B4-BE49-F238E27FC236}">
                  <a16:creationId xmlns:a16="http://schemas.microsoft.com/office/drawing/2014/main" id="{07939863-C315-6C01-5BE7-F2875E32E6A6}"/>
                </a:ext>
              </a:extLst>
            </p:cNvPr>
            <p:cNvSpPr/>
            <p:nvPr/>
          </p:nvSpPr>
          <p:spPr>
            <a:xfrm>
              <a:off x="5189824" y="4188200"/>
              <a:ext cx="44449" cy="12699"/>
            </a:xfrm>
            <a:custGeom>
              <a:avLst/>
              <a:gdLst>
                <a:gd name="connsiteX0" fmla="*/ 44540 w 44449"/>
                <a:gd name="connsiteY0" fmla="*/ 88 h 12699"/>
                <a:gd name="connsiteX1" fmla="*/ 90 w 44449"/>
                <a:gd name="connsiteY1" fmla="*/ 88 h 12699"/>
              </a:gdLst>
              <a:ahLst/>
              <a:cxnLst>
                <a:cxn ang="0">
                  <a:pos x="connsiteX0" y="connsiteY0"/>
                </a:cxn>
                <a:cxn ang="0">
                  <a:pos x="connsiteX1" y="connsiteY1"/>
                </a:cxn>
              </a:cxnLst>
              <a:rect l="l" t="t" r="r" b="b"/>
              <a:pathLst>
                <a:path w="44449" h="12699">
                  <a:moveTo>
                    <a:pt x="44540" y="88"/>
                  </a:moveTo>
                  <a:lnTo>
                    <a:pt x="90" y="88"/>
                  </a:lnTo>
                </a:path>
              </a:pathLst>
            </a:custGeom>
            <a:grpFill/>
            <a:ln w="8848" cap="flat">
              <a:solidFill>
                <a:srgbClr val="000000"/>
              </a:solidFill>
              <a:prstDash val="solid"/>
              <a:round/>
            </a:ln>
          </p:spPr>
          <p:txBody>
            <a:bodyPr rtlCol="0" anchor="ctr"/>
            <a:lstStyle/>
            <a:p>
              <a:endParaRPr lang="en-US"/>
            </a:p>
          </p:txBody>
        </p:sp>
        <p:grpSp>
          <p:nvGrpSpPr>
            <p:cNvPr id="510" name="Graphic 3">
              <a:extLst>
                <a:ext uri="{FF2B5EF4-FFF2-40B4-BE49-F238E27FC236}">
                  <a16:creationId xmlns:a16="http://schemas.microsoft.com/office/drawing/2014/main" id="{A0E15EB9-73A8-3091-1F9C-3CFB81B69EEF}"/>
                </a:ext>
              </a:extLst>
            </p:cNvPr>
            <p:cNvGrpSpPr/>
            <p:nvPr/>
          </p:nvGrpSpPr>
          <p:grpSpPr>
            <a:xfrm>
              <a:off x="4951780" y="4142192"/>
              <a:ext cx="209542" cy="100278"/>
              <a:chOff x="4951780" y="4142192"/>
              <a:chExt cx="209542" cy="100278"/>
            </a:xfrm>
            <a:grpFill/>
          </p:grpSpPr>
          <p:sp>
            <p:nvSpPr>
              <p:cNvPr id="511" name="Freeform: Shape 510">
                <a:extLst>
                  <a:ext uri="{FF2B5EF4-FFF2-40B4-BE49-F238E27FC236}">
                    <a16:creationId xmlns:a16="http://schemas.microsoft.com/office/drawing/2014/main" id="{836CCA35-CD88-CF79-F552-3BD9EDFD8F96}"/>
                  </a:ext>
                </a:extLst>
              </p:cNvPr>
              <p:cNvSpPr/>
              <p:nvPr/>
            </p:nvSpPr>
            <p:spPr>
              <a:xfrm flipV="1">
                <a:off x="4951780" y="4142192"/>
                <a:ext cx="63995" cy="96063"/>
              </a:xfrm>
              <a:custGeom>
                <a:avLst/>
                <a:gdLst>
                  <a:gd name="connsiteX0" fmla="*/ 30024 w 63995"/>
                  <a:gd name="connsiteY0" fmla="*/ 83900 h 96063"/>
                  <a:gd name="connsiteX1" fmla="*/ 15478 w 63995"/>
                  <a:gd name="connsiteY1" fmla="*/ 74375 h 96063"/>
                  <a:gd name="connsiteX2" fmla="*/ 10617 w 63995"/>
                  <a:gd name="connsiteY2" fmla="*/ 45761 h 96063"/>
                  <a:gd name="connsiteX3" fmla="*/ 15478 w 63995"/>
                  <a:gd name="connsiteY3" fmla="*/ 17205 h 96063"/>
                  <a:gd name="connsiteX4" fmla="*/ 30024 w 63995"/>
                  <a:gd name="connsiteY4" fmla="*/ 7680 h 96063"/>
                  <a:gd name="connsiteX5" fmla="*/ 44629 w 63995"/>
                  <a:gd name="connsiteY5" fmla="*/ 17205 h 96063"/>
                  <a:gd name="connsiteX6" fmla="*/ 49510 w 63995"/>
                  <a:gd name="connsiteY6" fmla="*/ 45761 h 96063"/>
                  <a:gd name="connsiteX7" fmla="*/ 44629 w 63995"/>
                  <a:gd name="connsiteY7" fmla="*/ 74375 h 96063"/>
                  <a:gd name="connsiteX8" fmla="*/ 30024 w 63995"/>
                  <a:gd name="connsiteY8" fmla="*/ 83900 h 96063"/>
                  <a:gd name="connsiteX9" fmla="*/ 30024 w 63995"/>
                  <a:gd name="connsiteY9" fmla="*/ 93822 h 96063"/>
                  <a:gd name="connsiteX10" fmla="*/ 53816 w 63995"/>
                  <a:gd name="connsiteY10" fmla="*/ 81499 h 96063"/>
                  <a:gd name="connsiteX11" fmla="*/ 62032 w 63995"/>
                  <a:gd name="connsiteY11" fmla="*/ 45761 h 96063"/>
                  <a:gd name="connsiteX12" fmla="*/ 53816 w 63995"/>
                  <a:gd name="connsiteY12" fmla="*/ 10062 h 96063"/>
                  <a:gd name="connsiteX13" fmla="*/ 30024 w 63995"/>
                  <a:gd name="connsiteY13" fmla="*/ -2241 h 96063"/>
                  <a:gd name="connsiteX14" fmla="*/ 6251 w 63995"/>
                  <a:gd name="connsiteY14" fmla="*/ 10062 h 96063"/>
                  <a:gd name="connsiteX15" fmla="*/ -1964 w 63995"/>
                  <a:gd name="connsiteY15" fmla="*/ 45761 h 96063"/>
                  <a:gd name="connsiteX16" fmla="*/ 6251 w 63995"/>
                  <a:gd name="connsiteY16" fmla="*/ 81499 h 96063"/>
                  <a:gd name="connsiteX17" fmla="*/ 30024 w 63995"/>
                  <a:gd name="connsiteY17" fmla="*/ 93822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00"/>
                    </a:moveTo>
                    <a:cubicBezTo>
                      <a:pt x="23581" y="83900"/>
                      <a:pt x="18733" y="80725"/>
                      <a:pt x="15478" y="74375"/>
                    </a:cubicBezTo>
                    <a:cubicBezTo>
                      <a:pt x="12237" y="68039"/>
                      <a:pt x="10617" y="58500"/>
                      <a:pt x="10617" y="45761"/>
                    </a:cubicBezTo>
                    <a:cubicBezTo>
                      <a:pt x="10617" y="33074"/>
                      <a:pt x="12237" y="23555"/>
                      <a:pt x="15478" y="17205"/>
                    </a:cubicBezTo>
                    <a:cubicBezTo>
                      <a:pt x="18733" y="10855"/>
                      <a:pt x="23581" y="7680"/>
                      <a:pt x="30024" y="7680"/>
                    </a:cubicBezTo>
                    <a:cubicBezTo>
                      <a:pt x="36519" y="7680"/>
                      <a:pt x="41388" y="10855"/>
                      <a:pt x="44629" y="17205"/>
                    </a:cubicBezTo>
                    <a:cubicBezTo>
                      <a:pt x="47883" y="23555"/>
                      <a:pt x="49510" y="33074"/>
                      <a:pt x="49510" y="45761"/>
                    </a:cubicBezTo>
                    <a:cubicBezTo>
                      <a:pt x="49510" y="58500"/>
                      <a:pt x="47883" y="68039"/>
                      <a:pt x="44629" y="74375"/>
                    </a:cubicBezTo>
                    <a:cubicBezTo>
                      <a:pt x="41388" y="80725"/>
                      <a:pt x="36519" y="83900"/>
                      <a:pt x="30024" y="83900"/>
                    </a:cubicBezTo>
                    <a:close/>
                    <a:moveTo>
                      <a:pt x="30024" y="93822"/>
                    </a:moveTo>
                    <a:cubicBezTo>
                      <a:pt x="40409" y="93822"/>
                      <a:pt x="48340" y="89714"/>
                      <a:pt x="53816" y="81499"/>
                    </a:cubicBezTo>
                    <a:cubicBezTo>
                      <a:pt x="59293" y="73297"/>
                      <a:pt x="62032" y="61384"/>
                      <a:pt x="62032" y="45761"/>
                    </a:cubicBezTo>
                    <a:cubicBezTo>
                      <a:pt x="62032" y="30177"/>
                      <a:pt x="59293" y="18277"/>
                      <a:pt x="53816" y="10062"/>
                    </a:cubicBezTo>
                    <a:cubicBezTo>
                      <a:pt x="48340" y="1860"/>
                      <a:pt x="40409" y="-2241"/>
                      <a:pt x="30024" y="-2241"/>
                    </a:cubicBezTo>
                    <a:cubicBezTo>
                      <a:pt x="19652" y="-2241"/>
                      <a:pt x="11728" y="1860"/>
                      <a:pt x="6251" y="10062"/>
                    </a:cubicBezTo>
                    <a:cubicBezTo>
                      <a:pt x="774" y="18277"/>
                      <a:pt x="-1964" y="30177"/>
                      <a:pt x="-1964" y="45761"/>
                    </a:cubicBezTo>
                    <a:cubicBezTo>
                      <a:pt x="-1964" y="61384"/>
                      <a:pt x="774" y="73297"/>
                      <a:pt x="6251" y="81499"/>
                    </a:cubicBezTo>
                    <a:cubicBezTo>
                      <a:pt x="11728" y="89714"/>
                      <a:pt x="19652" y="93822"/>
                      <a:pt x="30024" y="93822"/>
                    </a:cubicBezTo>
                    <a:close/>
                  </a:path>
                </a:pathLst>
              </a:custGeom>
              <a:grpFill/>
              <a:ln w="17" cap="flat">
                <a:no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555359DD-5336-4EBF-8689-D1C22643AC51}"/>
                  </a:ext>
                </a:extLst>
              </p:cNvPr>
              <p:cNvSpPr/>
              <p:nvPr/>
            </p:nvSpPr>
            <p:spPr>
              <a:xfrm flipV="1">
                <a:off x="5037780" y="4220694"/>
                <a:ext cx="13096" cy="15755"/>
              </a:xfrm>
              <a:custGeom>
                <a:avLst/>
                <a:gdLst>
                  <a:gd name="connsiteX0" fmla="*/ -939 w 13096"/>
                  <a:gd name="connsiteY0" fmla="*/ 15450 h 15755"/>
                  <a:gd name="connsiteX1" fmla="*/ 12158 w 13096"/>
                  <a:gd name="connsiteY1" fmla="*/ 15450 h 15755"/>
                  <a:gd name="connsiteX2" fmla="*/ 12158 w 13096"/>
                  <a:gd name="connsiteY2" fmla="*/ -306 h 15755"/>
                  <a:gd name="connsiteX3" fmla="*/ -939 w 13096"/>
                  <a:gd name="connsiteY3" fmla="*/ -306 h 15755"/>
                  <a:gd name="connsiteX4" fmla="*/ -939 w 13096"/>
                  <a:gd name="connsiteY4" fmla="*/ 15450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50"/>
                    </a:moveTo>
                    <a:lnTo>
                      <a:pt x="12158" y="15450"/>
                    </a:lnTo>
                    <a:lnTo>
                      <a:pt x="12158" y="-306"/>
                    </a:lnTo>
                    <a:lnTo>
                      <a:pt x="-939" y="-306"/>
                    </a:lnTo>
                    <a:lnTo>
                      <a:pt x="-939" y="15450"/>
                    </a:lnTo>
                    <a:close/>
                  </a:path>
                </a:pathLst>
              </a:custGeom>
              <a:grpFill/>
              <a:ln w="17" cap="flat">
                <a:no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A1FE6255-2014-8BB4-B53A-5E9F4E82BD29}"/>
                  </a:ext>
                </a:extLst>
              </p:cNvPr>
              <p:cNvSpPr/>
              <p:nvPr/>
            </p:nvSpPr>
            <p:spPr>
              <a:xfrm flipV="1">
                <a:off x="5074379" y="4143859"/>
                <a:ext cx="59908" cy="94396"/>
              </a:xfrm>
              <a:custGeom>
                <a:avLst/>
                <a:gdLst>
                  <a:gd name="connsiteX0" fmla="*/ 1985 w 59908"/>
                  <a:gd name="connsiteY0" fmla="*/ 92197 h 94396"/>
                  <a:gd name="connsiteX1" fmla="*/ 51158 w 59908"/>
                  <a:gd name="connsiteY1" fmla="*/ 92197 h 94396"/>
                  <a:gd name="connsiteX2" fmla="*/ 51158 w 59908"/>
                  <a:gd name="connsiteY2" fmla="*/ 81640 h 94396"/>
                  <a:gd name="connsiteX3" fmla="*/ 13455 w 59908"/>
                  <a:gd name="connsiteY3" fmla="*/ 81640 h 94396"/>
                  <a:gd name="connsiteX4" fmla="*/ 13455 w 59908"/>
                  <a:gd name="connsiteY4" fmla="*/ 58959 h 94396"/>
                  <a:gd name="connsiteX5" fmla="*/ 18892 w 59908"/>
                  <a:gd name="connsiteY5" fmla="*/ 60348 h 94396"/>
                  <a:gd name="connsiteX6" fmla="*/ 24369 w 59908"/>
                  <a:gd name="connsiteY6" fmla="*/ 60805 h 94396"/>
                  <a:gd name="connsiteX7" fmla="*/ 48916 w 59908"/>
                  <a:gd name="connsiteY7" fmla="*/ 52311 h 94396"/>
                  <a:gd name="connsiteX8" fmla="*/ 57984 w 59908"/>
                  <a:gd name="connsiteY8" fmla="*/ 29313 h 94396"/>
                  <a:gd name="connsiteX9" fmla="*/ 48678 w 59908"/>
                  <a:gd name="connsiteY9" fmla="*/ 6075 h 94396"/>
                  <a:gd name="connsiteX10" fmla="*/ 22444 w 59908"/>
                  <a:gd name="connsiteY10" fmla="*/ -2199 h 94396"/>
                  <a:gd name="connsiteX11" fmla="*/ 10558 w 59908"/>
                  <a:gd name="connsiteY11" fmla="*/ -1207 h 94396"/>
                  <a:gd name="connsiteX12" fmla="*/ -1924 w 59908"/>
                  <a:gd name="connsiteY12" fmla="*/ 1769 h 94396"/>
                  <a:gd name="connsiteX13" fmla="*/ -1924 w 59908"/>
                  <a:gd name="connsiteY13" fmla="*/ 14370 h 94396"/>
                  <a:gd name="connsiteX14" fmla="*/ 9605 w 59908"/>
                  <a:gd name="connsiteY14" fmla="*/ 9846 h 94396"/>
                  <a:gd name="connsiteX15" fmla="*/ 22186 w 59908"/>
                  <a:gd name="connsiteY15" fmla="*/ 8358 h 94396"/>
                  <a:gd name="connsiteX16" fmla="*/ 39173 w 59908"/>
                  <a:gd name="connsiteY16" fmla="*/ 13993 h 94396"/>
                  <a:gd name="connsiteX17" fmla="*/ 45443 w 59908"/>
                  <a:gd name="connsiteY17" fmla="*/ 29313 h 94396"/>
                  <a:gd name="connsiteX18" fmla="*/ 39173 w 59908"/>
                  <a:gd name="connsiteY18" fmla="*/ 44612 h 94396"/>
                  <a:gd name="connsiteX19" fmla="*/ 22186 w 59908"/>
                  <a:gd name="connsiteY19" fmla="*/ 50267 h 94396"/>
                  <a:gd name="connsiteX20" fmla="*/ 12165 w 59908"/>
                  <a:gd name="connsiteY20" fmla="*/ 49156 h 94396"/>
                  <a:gd name="connsiteX21" fmla="*/ 1985 w 59908"/>
                  <a:gd name="connsiteY21" fmla="*/ 45684 h 94396"/>
                  <a:gd name="connsiteX22" fmla="*/ 1985 w 59908"/>
                  <a:gd name="connsiteY22" fmla="*/ 9219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1985" y="92197"/>
                    </a:moveTo>
                    <a:lnTo>
                      <a:pt x="51158" y="92197"/>
                    </a:lnTo>
                    <a:lnTo>
                      <a:pt x="51158" y="81640"/>
                    </a:lnTo>
                    <a:lnTo>
                      <a:pt x="13455" y="81640"/>
                    </a:lnTo>
                    <a:lnTo>
                      <a:pt x="13455" y="58959"/>
                    </a:lnTo>
                    <a:cubicBezTo>
                      <a:pt x="15267" y="59581"/>
                      <a:pt x="17080" y="60044"/>
                      <a:pt x="18892" y="60348"/>
                    </a:cubicBezTo>
                    <a:cubicBezTo>
                      <a:pt x="20718" y="60652"/>
                      <a:pt x="22544" y="60805"/>
                      <a:pt x="24369" y="60805"/>
                    </a:cubicBezTo>
                    <a:cubicBezTo>
                      <a:pt x="34701" y="60805"/>
                      <a:pt x="42883" y="57973"/>
                      <a:pt x="48916" y="52311"/>
                    </a:cubicBezTo>
                    <a:cubicBezTo>
                      <a:pt x="54962" y="46649"/>
                      <a:pt x="57984" y="38983"/>
                      <a:pt x="57984" y="29313"/>
                    </a:cubicBezTo>
                    <a:cubicBezTo>
                      <a:pt x="57984" y="19351"/>
                      <a:pt x="54882" y="11605"/>
                      <a:pt x="48678" y="6075"/>
                    </a:cubicBezTo>
                    <a:cubicBezTo>
                      <a:pt x="42473" y="559"/>
                      <a:pt x="33729" y="-2199"/>
                      <a:pt x="22444" y="-2199"/>
                    </a:cubicBezTo>
                    <a:cubicBezTo>
                      <a:pt x="18555" y="-2199"/>
                      <a:pt x="14593" y="-1869"/>
                      <a:pt x="10558" y="-1207"/>
                    </a:cubicBezTo>
                    <a:cubicBezTo>
                      <a:pt x="6536" y="-546"/>
                      <a:pt x="2376" y="446"/>
                      <a:pt x="-1924" y="1769"/>
                    </a:cubicBezTo>
                    <a:lnTo>
                      <a:pt x="-1924" y="14370"/>
                    </a:lnTo>
                    <a:cubicBezTo>
                      <a:pt x="1794" y="12346"/>
                      <a:pt x="5637" y="10838"/>
                      <a:pt x="9605" y="9846"/>
                    </a:cubicBezTo>
                    <a:cubicBezTo>
                      <a:pt x="13574" y="8854"/>
                      <a:pt x="17768" y="8358"/>
                      <a:pt x="22186" y="8358"/>
                    </a:cubicBezTo>
                    <a:cubicBezTo>
                      <a:pt x="29343" y="8358"/>
                      <a:pt x="35005" y="10236"/>
                      <a:pt x="39173" y="13993"/>
                    </a:cubicBezTo>
                    <a:cubicBezTo>
                      <a:pt x="43353" y="17750"/>
                      <a:pt x="45443" y="22857"/>
                      <a:pt x="45443" y="29313"/>
                    </a:cubicBezTo>
                    <a:cubicBezTo>
                      <a:pt x="45443" y="35755"/>
                      <a:pt x="43353" y="40855"/>
                      <a:pt x="39173" y="44612"/>
                    </a:cubicBezTo>
                    <a:cubicBezTo>
                      <a:pt x="35005" y="48382"/>
                      <a:pt x="29343" y="50267"/>
                      <a:pt x="22186" y="50267"/>
                    </a:cubicBezTo>
                    <a:cubicBezTo>
                      <a:pt x="18839" y="50267"/>
                      <a:pt x="15499" y="49897"/>
                      <a:pt x="12165" y="49156"/>
                    </a:cubicBezTo>
                    <a:cubicBezTo>
                      <a:pt x="8845" y="48415"/>
                      <a:pt x="5452" y="47258"/>
                      <a:pt x="1985" y="45684"/>
                    </a:cubicBezTo>
                    <a:lnTo>
                      <a:pt x="1985" y="92197"/>
                    </a:lnTo>
                    <a:close/>
                  </a:path>
                </a:pathLst>
              </a:custGeom>
              <a:grpFill/>
              <a:ln w="17" cap="flat">
                <a:noFill/>
                <a:prstDash val="solid"/>
                <a:round/>
              </a:ln>
            </p:spPr>
            <p:txBody>
              <a:bodyPr rtlCol="0" anchor="ctr"/>
              <a:lstStyle/>
              <a:p>
                <a:endParaRPr lang="en-US"/>
              </a:p>
            </p:txBody>
          </p:sp>
        </p:grpSp>
      </p:grpSp>
      <p:grpSp>
        <p:nvGrpSpPr>
          <p:cNvPr id="514" name="Graphic 3">
            <a:extLst>
              <a:ext uri="{FF2B5EF4-FFF2-40B4-BE49-F238E27FC236}">
                <a16:creationId xmlns:a16="http://schemas.microsoft.com/office/drawing/2014/main" id="{C94EB191-24EE-E59C-E9E8-FF8B85D63A55}"/>
              </a:ext>
            </a:extLst>
          </p:cNvPr>
          <p:cNvGrpSpPr/>
          <p:nvPr/>
        </p:nvGrpSpPr>
        <p:grpSpPr>
          <a:xfrm>
            <a:off x="6674750" y="3382018"/>
            <a:ext cx="324340" cy="100278"/>
            <a:chOff x="4951780" y="3740019"/>
            <a:chExt cx="324340" cy="100278"/>
          </a:xfrm>
          <a:solidFill>
            <a:schemeClr val="tx1"/>
          </a:solidFill>
        </p:grpSpPr>
        <p:sp>
          <p:nvSpPr>
            <p:cNvPr id="515" name="Freeform: Shape 514">
              <a:extLst>
                <a:ext uri="{FF2B5EF4-FFF2-40B4-BE49-F238E27FC236}">
                  <a16:creationId xmlns:a16="http://schemas.microsoft.com/office/drawing/2014/main" id="{3C0E9ECE-0CF7-FB93-6896-E43D779360A0}"/>
                </a:ext>
              </a:extLst>
            </p:cNvPr>
            <p:cNvSpPr/>
            <p:nvPr/>
          </p:nvSpPr>
          <p:spPr>
            <a:xfrm>
              <a:off x="5189824" y="3786027"/>
              <a:ext cx="44449" cy="12699"/>
            </a:xfrm>
            <a:custGeom>
              <a:avLst/>
              <a:gdLst>
                <a:gd name="connsiteX0" fmla="*/ 44540 w 44449"/>
                <a:gd name="connsiteY0" fmla="*/ 56 h 12699"/>
                <a:gd name="connsiteX1" fmla="*/ 90 w 44449"/>
                <a:gd name="connsiteY1" fmla="*/ 56 h 12699"/>
              </a:gdLst>
              <a:ahLst/>
              <a:cxnLst>
                <a:cxn ang="0">
                  <a:pos x="connsiteX0" y="connsiteY0"/>
                </a:cxn>
                <a:cxn ang="0">
                  <a:pos x="connsiteX1" y="connsiteY1"/>
                </a:cxn>
              </a:cxnLst>
              <a:rect l="l" t="t" r="r" b="b"/>
              <a:pathLst>
                <a:path w="44449" h="12699">
                  <a:moveTo>
                    <a:pt x="44540" y="56"/>
                  </a:moveTo>
                  <a:lnTo>
                    <a:pt x="90" y="56"/>
                  </a:lnTo>
                </a:path>
              </a:pathLst>
            </a:custGeom>
            <a:grpFill/>
            <a:ln w="8848" cap="flat">
              <a:solidFill>
                <a:srgbClr val="000000"/>
              </a:solidFill>
              <a:prstDash val="solid"/>
              <a:round/>
            </a:ln>
          </p:spPr>
          <p:txBody>
            <a:bodyPr rtlCol="0" anchor="ctr"/>
            <a:lstStyle/>
            <a:p>
              <a:endParaRPr lang="en-US"/>
            </a:p>
          </p:txBody>
        </p:sp>
        <p:grpSp>
          <p:nvGrpSpPr>
            <p:cNvPr id="516" name="Graphic 3">
              <a:extLst>
                <a:ext uri="{FF2B5EF4-FFF2-40B4-BE49-F238E27FC236}">
                  <a16:creationId xmlns:a16="http://schemas.microsoft.com/office/drawing/2014/main" id="{8A17B276-92A0-163A-0231-A24D4C4DBDF0}"/>
                </a:ext>
              </a:extLst>
            </p:cNvPr>
            <p:cNvGrpSpPr/>
            <p:nvPr/>
          </p:nvGrpSpPr>
          <p:grpSpPr>
            <a:xfrm>
              <a:off x="4951780" y="3740019"/>
              <a:ext cx="213096" cy="100278"/>
              <a:chOff x="4951780" y="3740019"/>
              <a:chExt cx="213096" cy="100278"/>
            </a:xfrm>
            <a:grpFill/>
          </p:grpSpPr>
          <p:sp>
            <p:nvSpPr>
              <p:cNvPr id="517" name="Freeform: Shape 516">
                <a:extLst>
                  <a:ext uri="{FF2B5EF4-FFF2-40B4-BE49-F238E27FC236}">
                    <a16:creationId xmlns:a16="http://schemas.microsoft.com/office/drawing/2014/main" id="{ECC38573-190C-84E3-DBCB-BF0F237F0BA7}"/>
                  </a:ext>
                </a:extLst>
              </p:cNvPr>
              <p:cNvSpPr/>
              <p:nvPr/>
            </p:nvSpPr>
            <p:spPr>
              <a:xfrm flipV="1">
                <a:off x="4951780" y="3740019"/>
                <a:ext cx="63995" cy="96063"/>
              </a:xfrm>
              <a:custGeom>
                <a:avLst/>
                <a:gdLst>
                  <a:gd name="connsiteX0" fmla="*/ 30024 w 63995"/>
                  <a:gd name="connsiteY0" fmla="*/ 83869 h 96063"/>
                  <a:gd name="connsiteX1" fmla="*/ 15478 w 63995"/>
                  <a:gd name="connsiteY1" fmla="*/ 74344 h 96063"/>
                  <a:gd name="connsiteX2" fmla="*/ 10617 w 63995"/>
                  <a:gd name="connsiteY2" fmla="*/ 45729 h 96063"/>
                  <a:gd name="connsiteX3" fmla="*/ 15478 w 63995"/>
                  <a:gd name="connsiteY3" fmla="*/ 17174 h 96063"/>
                  <a:gd name="connsiteX4" fmla="*/ 30024 w 63995"/>
                  <a:gd name="connsiteY4" fmla="*/ 7649 h 96063"/>
                  <a:gd name="connsiteX5" fmla="*/ 44629 w 63995"/>
                  <a:gd name="connsiteY5" fmla="*/ 17174 h 96063"/>
                  <a:gd name="connsiteX6" fmla="*/ 49510 w 63995"/>
                  <a:gd name="connsiteY6" fmla="*/ 45729 h 96063"/>
                  <a:gd name="connsiteX7" fmla="*/ 44629 w 63995"/>
                  <a:gd name="connsiteY7" fmla="*/ 74344 h 96063"/>
                  <a:gd name="connsiteX8" fmla="*/ 30024 w 63995"/>
                  <a:gd name="connsiteY8" fmla="*/ 83869 h 96063"/>
                  <a:gd name="connsiteX9" fmla="*/ 30024 w 63995"/>
                  <a:gd name="connsiteY9" fmla="*/ 93790 h 96063"/>
                  <a:gd name="connsiteX10" fmla="*/ 53816 w 63995"/>
                  <a:gd name="connsiteY10" fmla="*/ 81468 h 96063"/>
                  <a:gd name="connsiteX11" fmla="*/ 62032 w 63995"/>
                  <a:gd name="connsiteY11" fmla="*/ 45729 h 96063"/>
                  <a:gd name="connsiteX12" fmla="*/ 53816 w 63995"/>
                  <a:gd name="connsiteY12" fmla="*/ 10030 h 96063"/>
                  <a:gd name="connsiteX13" fmla="*/ 30024 w 63995"/>
                  <a:gd name="connsiteY13" fmla="*/ -2273 h 96063"/>
                  <a:gd name="connsiteX14" fmla="*/ 6251 w 63995"/>
                  <a:gd name="connsiteY14" fmla="*/ 10030 h 96063"/>
                  <a:gd name="connsiteX15" fmla="*/ -1964 w 63995"/>
                  <a:gd name="connsiteY15" fmla="*/ 45729 h 96063"/>
                  <a:gd name="connsiteX16" fmla="*/ 6251 w 63995"/>
                  <a:gd name="connsiteY16" fmla="*/ 81468 h 96063"/>
                  <a:gd name="connsiteX17" fmla="*/ 30024 w 63995"/>
                  <a:gd name="connsiteY17" fmla="*/ 9379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869"/>
                    </a:moveTo>
                    <a:cubicBezTo>
                      <a:pt x="23581" y="83869"/>
                      <a:pt x="18733" y="80694"/>
                      <a:pt x="15478" y="74344"/>
                    </a:cubicBezTo>
                    <a:cubicBezTo>
                      <a:pt x="12237" y="68007"/>
                      <a:pt x="10617" y="58469"/>
                      <a:pt x="10617" y="45729"/>
                    </a:cubicBezTo>
                    <a:cubicBezTo>
                      <a:pt x="10617" y="33042"/>
                      <a:pt x="12237" y="23524"/>
                      <a:pt x="15478" y="17174"/>
                    </a:cubicBezTo>
                    <a:cubicBezTo>
                      <a:pt x="18733" y="10824"/>
                      <a:pt x="23581" y="7649"/>
                      <a:pt x="30024" y="7649"/>
                    </a:cubicBezTo>
                    <a:cubicBezTo>
                      <a:pt x="36519" y="7649"/>
                      <a:pt x="41388" y="10824"/>
                      <a:pt x="44629" y="17174"/>
                    </a:cubicBezTo>
                    <a:cubicBezTo>
                      <a:pt x="47883" y="23524"/>
                      <a:pt x="49510" y="33042"/>
                      <a:pt x="49510" y="45729"/>
                    </a:cubicBezTo>
                    <a:cubicBezTo>
                      <a:pt x="49510" y="58469"/>
                      <a:pt x="47883" y="68007"/>
                      <a:pt x="44629" y="74344"/>
                    </a:cubicBezTo>
                    <a:cubicBezTo>
                      <a:pt x="41388" y="80694"/>
                      <a:pt x="36519" y="83869"/>
                      <a:pt x="30024" y="83869"/>
                    </a:cubicBezTo>
                    <a:close/>
                    <a:moveTo>
                      <a:pt x="30024" y="93790"/>
                    </a:moveTo>
                    <a:cubicBezTo>
                      <a:pt x="40409" y="93790"/>
                      <a:pt x="48340" y="89683"/>
                      <a:pt x="53816" y="81468"/>
                    </a:cubicBezTo>
                    <a:cubicBezTo>
                      <a:pt x="59293" y="73265"/>
                      <a:pt x="62032" y="61353"/>
                      <a:pt x="62032" y="45729"/>
                    </a:cubicBezTo>
                    <a:cubicBezTo>
                      <a:pt x="62032" y="30145"/>
                      <a:pt x="59293" y="18245"/>
                      <a:pt x="53816" y="10030"/>
                    </a:cubicBezTo>
                    <a:cubicBezTo>
                      <a:pt x="48340" y="1828"/>
                      <a:pt x="40409" y="-2273"/>
                      <a:pt x="30024" y="-2273"/>
                    </a:cubicBezTo>
                    <a:cubicBezTo>
                      <a:pt x="19652" y="-2273"/>
                      <a:pt x="11728" y="1828"/>
                      <a:pt x="6251" y="10030"/>
                    </a:cubicBezTo>
                    <a:cubicBezTo>
                      <a:pt x="774" y="18245"/>
                      <a:pt x="-1964" y="30145"/>
                      <a:pt x="-1964" y="45729"/>
                    </a:cubicBezTo>
                    <a:cubicBezTo>
                      <a:pt x="-1964" y="61353"/>
                      <a:pt x="774" y="73265"/>
                      <a:pt x="6251" y="81468"/>
                    </a:cubicBezTo>
                    <a:cubicBezTo>
                      <a:pt x="11728" y="89683"/>
                      <a:pt x="19652" y="93790"/>
                      <a:pt x="30024" y="93790"/>
                    </a:cubicBezTo>
                    <a:close/>
                  </a:path>
                </a:pathLst>
              </a:custGeom>
              <a:grpFill/>
              <a:ln w="17" cap="flat">
                <a:noFill/>
                <a:prstDash val="solid"/>
                <a:round/>
              </a:ln>
            </p:spPr>
            <p:txBody>
              <a:bodyPr rtlCol="0" anchor="ctr"/>
              <a:lstStyle/>
              <a:p>
                <a:endParaRPr lang="en-US"/>
              </a:p>
            </p:txBody>
          </p:sp>
          <p:sp>
            <p:nvSpPr>
              <p:cNvPr id="518" name="Freeform: Shape 517">
                <a:extLst>
                  <a:ext uri="{FF2B5EF4-FFF2-40B4-BE49-F238E27FC236}">
                    <a16:creationId xmlns:a16="http://schemas.microsoft.com/office/drawing/2014/main" id="{082BB55F-CA29-8D16-560D-0995F639F0C6}"/>
                  </a:ext>
                </a:extLst>
              </p:cNvPr>
              <p:cNvSpPr/>
              <p:nvPr/>
            </p:nvSpPr>
            <p:spPr>
              <a:xfrm flipV="1">
                <a:off x="5037780" y="3818521"/>
                <a:ext cx="13096" cy="15755"/>
              </a:xfrm>
              <a:custGeom>
                <a:avLst/>
                <a:gdLst>
                  <a:gd name="connsiteX0" fmla="*/ -939 w 13096"/>
                  <a:gd name="connsiteY0" fmla="*/ 15418 h 15755"/>
                  <a:gd name="connsiteX1" fmla="*/ 12158 w 13096"/>
                  <a:gd name="connsiteY1" fmla="*/ 15418 h 15755"/>
                  <a:gd name="connsiteX2" fmla="*/ 12158 w 13096"/>
                  <a:gd name="connsiteY2" fmla="*/ -338 h 15755"/>
                  <a:gd name="connsiteX3" fmla="*/ -939 w 13096"/>
                  <a:gd name="connsiteY3" fmla="*/ -338 h 15755"/>
                  <a:gd name="connsiteX4" fmla="*/ -939 w 13096"/>
                  <a:gd name="connsiteY4" fmla="*/ 1541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18"/>
                    </a:moveTo>
                    <a:lnTo>
                      <a:pt x="12158" y="15418"/>
                    </a:lnTo>
                    <a:lnTo>
                      <a:pt x="12158" y="-338"/>
                    </a:lnTo>
                    <a:lnTo>
                      <a:pt x="-939" y="-338"/>
                    </a:lnTo>
                    <a:lnTo>
                      <a:pt x="-939" y="15418"/>
                    </a:lnTo>
                    <a:close/>
                  </a:path>
                </a:pathLst>
              </a:custGeom>
              <a:grpFill/>
              <a:ln w="17" cap="flat">
                <a:noFill/>
                <a:prstDash val="solid"/>
                <a:round/>
              </a:ln>
            </p:spPr>
            <p:txBody>
              <a:bodyPr rtlCol="0" anchor="ctr"/>
              <a:lstStyle/>
              <a:p>
                <a:endParaRPr lang="en-US"/>
              </a:p>
            </p:txBody>
          </p:sp>
          <p:sp>
            <p:nvSpPr>
              <p:cNvPr id="519" name="Freeform: Shape 518">
                <a:extLst>
                  <a:ext uri="{FF2B5EF4-FFF2-40B4-BE49-F238E27FC236}">
                    <a16:creationId xmlns:a16="http://schemas.microsoft.com/office/drawing/2014/main" id="{33B8DDFB-DC6B-0BA6-7363-D741150FE27B}"/>
                  </a:ext>
                </a:extLst>
              </p:cNvPr>
              <p:cNvSpPr/>
              <p:nvPr/>
            </p:nvSpPr>
            <p:spPr>
              <a:xfrm flipV="1">
                <a:off x="5073446" y="3740019"/>
                <a:ext cx="63936" cy="96063"/>
              </a:xfrm>
              <a:custGeom>
                <a:avLst/>
                <a:gdLst>
                  <a:gd name="connsiteX0" fmla="*/ 31081 w 63936"/>
                  <a:gd name="connsiteY0" fmla="*/ 50809 h 96063"/>
                  <a:gd name="connsiteX1" fmla="*/ 17707 w 63936"/>
                  <a:gd name="connsiteY1" fmla="*/ 45034 h 96063"/>
                  <a:gd name="connsiteX2" fmla="*/ 12786 w 63936"/>
                  <a:gd name="connsiteY2" fmla="*/ 29239 h 96063"/>
                  <a:gd name="connsiteX3" fmla="*/ 17707 w 63936"/>
                  <a:gd name="connsiteY3" fmla="*/ 13443 h 96063"/>
                  <a:gd name="connsiteX4" fmla="*/ 31081 w 63936"/>
                  <a:gd name="connsiteY4" fmla="*/ 7649 h 96063"/>
                  <a:gd name="connsiteX5" fmla="*/ 44436 w 63936"/>
                  <a:gd name="connsiteY5" fmla="*/ 13443 h 96063"/>
                  <a:gd name="connsiteX6" fmla="*/ 49358 w 63936"/>
                  <a:gd name="connsiteY6" fmla="*/ 29239 h 96063"/>
                  <a:gd name="connsiteX7" fmla="*/ 44436 w 63936"/>
                  <a:gd name="connsiteY7" fmla="*/ 45034 h 96063"/>
                  <a:gd name="connsiteX8" fmla="*/ 31081 w 63936"/>
                  <a:gd name="connsiteY8" fmla="*/ 50809 h 96063"/>
                  <a:gd name="connsiteX9" fmla="*/ 55946 w 63936"/>
                  <a:gd name="connsiteY9" fmla="*/ 90080 h 96063"/>
                  <a:gd name="connsiteX10" fmla="*/ 55946 w 63936"/>
                  <a:gd name="connsiteY10" fmla="*/ 78670 h 96063"/>
                  <a:gd name="connsiteX11" fmla="*/ 46421 w 63936"/>
                  <a:gd name="connsiteY11" fmla="*/ 82063 h 96063"/>
                  <a:gd name="connsiteX12" fmla="*/ 36896 w 63936"/>
                  <a:gd name="connsiteY12" fmla="*/ 83253 h 96063"/>
                  <a:gd name="connsiteX13" fmla="*/ 17945 w 63936"/>
                  <a:gd name="connsiteY13" fmla="*/ 74879 h 96063"/>
                  <a:gd name="connsiteX14" fmla="*/ 10484 w 63936"/>
                  <a:gd name="connsiteY14" fmla="*/ 49579 h 96063"/>
                  <a:gd name="connsiteX15" fmla="*/ 19652 w 63936"/>
                  <a:gd name="connsiteY15" fmla="*/ 57853 h 96063"/>
                  <a:gd name="connsiteX16" fmla="*/ 31816 w 63936"/>
                  <a:gd name="connsiteY16" fmla="*/ 60731 h 96063"/>
                  <a:gd name="connsiteX17" fmla="*/ 53862 w 63936"/>
                  <a:gd name="connsiteY17" fmla="*/ 52258 h 96063"/>
                  <a:gd name="connsiteX18" fmla="*/ 61958 w 63936"/>
                  <a:gd name="connsiteY18" fmla="*/ 29239 h 96063"/>
                  <a:gd name="connsiteX19" fmla="*/ 53525 w 63936"/>
                  <a:gd name="connsiteY19" fmla="*/ 6339 h 96063"/>
                  <a:gd name="connsiteX20" fmla="*/ 31081 w 63936"/>
                  <a:gd name="connsiteY20" fmla="*/ -2273 h 96063"/>
                  <a:gd name="connsiteX21" fmla="*/ 6515 w 63936"/>
                  <a:gd name="connsiteY21" fmla="*/ 10030 h 96063"/>
                  <a:gd name="connsiteX22" fmla="*/ -1978 w 63936"/>
                  <a:gd name="connsiteY22" fmla="*/ 45729 h 96063"/>
                  <a:gd name="connsiteX23" fmla="*/ 8440 w 63936"/>
                  <a:gd name="connsiteY23" fmla="*/ 80733 h 96063"/>
                  <a:gd name="connsiteX24" fmla="*/ 36400 w 63936"/>
                  <a:gd name="connsiteY24" fmla="*/ 93790 h 96063"/>
                  <a:gd name="connsiteX25" fmla="*/ 45925 w 63936"/>
                  <a:gd name="connsiteY25" fmla="*/ 92858 h 96063"/>
                  <a:gd name="connsiteX26" fmla="*/ 55946 w 63936"/>
                  <a:gd name="connsiteY26" fmla="*/ 900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36" h="96063">
                    <a:moveTo>
                      <a:pt x="31081" y="50809"/>
                    </a:moveTo>
                    <a:cubicBezTo>
                      <a:pt x="25459" y="50809"/>
                      <a:pt x="21001" y="48884"/>
                      <a:pt x="17707" y="45034"/>
                    </a:cubicBezTo>
                    <a:cubicBezTo>
                      <a:pt x="14426" y="41198"/>
                      <a:pt x="12786" y="35933"/>
                      <a:pt x="12786" y="29239"/>
                    </a:cubicBezTo>
                    <a:cubicBezTo>
                      <a:pt x="12786" y="22585"/>
                      <a:pt x="14426" y="17319"/>
                      <a:pt x="17707" y="13443"/>
                    </a:cubicBezTo>
                    <a:cubicBezTo>
                      <a:pt x="21001" y="9580"/>
                      <a:pt x="25459" y="7649"/>
                      <a:pt x="31081" y="7649"/>
                    </a:cubicBezTo>
                    <a:cubicBezTo>
                      <a:pt x="36704" y="7649"/>
                      <a:pt x="41156" y="9580"/>
                      <a:pt x="44436" y="13443"/>
                    </a:cubicBezTo>
                    <a:cubicBezTo>
                      <a:pt x="47717" y="17319"/>
                      <a:pt x="49358" y="22585"/>
                      <a:pt x="49358" y="29239"/>
                    </a:cubicBezTo>
                    <a:cubicBezTo>
                      <a:pt x="49358" y="35933"/>
                      <a:pt x="47717" y="41198"/>
                      <a:pt x="44436" y="45034"/>
                    </a:cubicBezTo>
                    <a:cubicBezTo>
                      <a:pt x="41156" y="48884"/>
                      <a:pt x="36704" y="50809"/>
                      <a:pt x="31081" y="50809"/>
                    </a:cubicBezTo>
                    <a:close/>
                    <a:moveTo>
                      <a:pt x="55946" y="90080"/>
                    </a:moveTo>
                    <a:lnTo>
                      <a:pt x="55946" y="78670"/>
                    </a:lnTo>
                    <a:cubicBezTo>
                      <a:pt x="52797" y="80151"/>
                      <a:pt x="49622" y="81282"/>
                      <a:pt x="46421" y="82063"/>
                    </a:cubicBezTo>
                    <a:cubicBezTo>
                      <a:pt x="43219" y="82857"/>
                      <a:pt x="40044" y="83253"/>
                      <a:pt x="36896" y="83253"/>
                    </a:cubicBezTo>
                    <a:cubicBezTo>
                      <a:pt x="28627" y="83253"/>
                      <a:pt x="22311" y="80462"/>
                      <a:pt x="17945" y="74879"/>
                    </a:cubicBezTo>
                    <a:cubicBezTo>
                      <a:pt x="13593" y="69297"/>
                      <a:pt x="11105" y="60863"/>
                      <a:pt x="10484" y="49579"/>
                    </a:cubicBezTo>
                    <a:cubicBezTo>
                      <a:pt x="12918" y="53177"/>
                      <a:pt x="15974" y="55935"/>
                      <a:pt x="19652" y="57853"/>
                    </a:cubicBezTo>
                    <a:cubicBezTo>
                      <a:pt x="23342" y="59772"/>
                      <a:pt x="27397" y="60731"/>
                      <a:pt x="31816" y="60731"/>
                    </a:cubicBezTo>
                    <a:cubicBezTo>
                      <a:pt x="41116" y="60731"/>
                      <a:pt x="48465" y="57906"/>
                      <a:pt x="53862" y="52258"/>
                    </a:cubicBezTo>
                    <a:cubicBezTo>
                      <a:pt x="59260" y="46622"/>
                      <a:pt x="61958" y="38949"/>
                      <a:pt x="61958" y="29239"/>
                    </a:cubicBezTo>
                    <a:cubicBezTo>
                      <a:pt x="61958" y="19727"/>
                      <a:pt x="59147" y="12094"/>
                      <a:pt x="53525" y="6339"/>
                    </a:cubicBezTo>
                    <a:cubicBezTo>
                      <a:pt x="47902" y="598"/>
                      <a:pt x="40421" y="-2273"/>
                      <a:pt x="31081" y="-2273"/>
                    </a:cubicBezTo>
                    <a:cubicBezTo>
                      <a:pt x="20366" y="-2273"/>
                      <a:pt x="12177" y="1828"/>
                      <a:pt x="6515" y="10030"/>
                    </a:cubicBezTo>
                    <a:cubicBezTo>
                      <a:pt x="853" y="18245"/>
                      <a:pt x="-1978" y="30145"/>
                      <a:pt x="-1978" y="45729"/>
                    </a:cubicBezTo>
                    <a:cubicBezTo>
                      <a:pt x="-1978" y="60360"/>
                      <a:pt x="1495" y="72028"/>
                      <a:pt x="8440" y="80733"/>
                    </a:cubicBezTo>
                    <a:cubicBezTo>
                      <a:pt x="15385" y="89438"/>
                      <a:pt x="24705" y="93790"/>
                      <a:pt x="36400" y="93790"/>
                    </a:cubicBezTo>
                    <a:cubicBezTo>
                      <a:pt x="39548" y="93790"/>
                      <a:pt x="42723" y="93480"/>
                      <a:pt x="45925" y="92858"/>
                    </a:cubicBezTo>
                    <a:cubicBezTo>
                      <a:pt x="49126" y="92236"/>
                      <a:pt x="52466" y="91310"/>
                      <a:pt x="55946" y="90080"/>
                    </a:cubicBezTo>
                    <a:close/>
                  </a:path>
                </a:pathLst>
              </a:custGeom>
              <a:grpFill/>
              <a:ln w="17" cap="flat">
                <a:noFill/>
                <a:prstDash val="solid"/>
                <a:round/>
              </a:ln>
            </p:spPr>
            <p:txBody>
              <a:bodyPr rtlCol="0" anchor="ctr"/>
              <a:lstStyle/>
              <a:p>
                <a:endParaRPr lang="en-US"/>
              </a:p>
            </p:txBody>
          </p:sp>
        </p:grpSp>
      </p:grpSp>
      <p:sp>
        <p:nvSpPr>
          <p:cNvPr id="539" name="Freeform: Shape 538">
            <a:extLst>
              <a:ext uri="{FF2B5EF4-FFF2-40B4-BE49-F238E27FC236}">
                <a16:creationId xmlns:a16="http://schemas.microsoft.com/office/drawing/2014/main" id="{D5AD8036-8948-E927-1A6E-82385E212348}"/>
              </a:ext>
            </a:extLst>
          </p:cNvPr>
          <p:cNvSpPr/>
          <p:nvPr/>
        </p:nvSpPr>
        <p:spPr>
          <a:xfrm>
            <a:off x="702878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0" name="Freeform: Shape 539">
            <a:extLst>
              <a:ext uri="{FF2B5EF4-FFF2-40B4-BE49-F238E27FC236}">
                <a16:creationId xmlns:a16="http://schemas.microsoft.com/office/drawing/2014/main" id="{0728D25B-7535-90F5-05D8-BF32B3083873}"/>
              </a:ext>
            </a:extLst>
          </p:cNvPr>
          <p:cNvSpPr/>
          <p:nvPr/>
        </p:nvSpPr>
        <p:spPr>
          <a:xfrm>
            <a:off x="7189844" y="3280750"/>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1" name="Freeform: Shape 540">
            <a:extLst>
              <a:ext uri="{FF2B5EF4-FFF2-40B4-BE49-F238E27FC236}">
                <a16:creationId xmlns:a16="http://schemas.microsoft.com/office/drawing/2014/main" id="{333D6F24-C681-5298-837D-7D245B60B314}"/>
              </a:ext>
            </a:extLst>
          </p:cNvPr>
          <p:cNvSpPr/>
          <p:nvPr/>
        </p:nvSpPr>
        <p:spPr>
          <a:xfrm>
            <a:off x="7350906"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2" name="Freeform: Shape 541">
            <a:extLst>
              <a:ext uri="{FF2B5EF4-FFF2-40B4-BE49-F238E27FC236}">
                <a16:creationId xmlns:a16="http://schemas.microsoft.com/office/drawing/2014/main" id="{141941D6-DF22-8F90-DD75-0F7A14E37A4D}"/>
              </a:ext>
            </a:extLst>
          </p:cNvPr>
          <p:cNvSpPr/>
          <p:nvPr/>
        </p:nvSpPr>
        <p:spPr>
          <a:xfrm>
            <a:off x="7511967" y="3280750"/>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3" name="Freeform: Shape 542">
            <a:extLst>
              <a:ext uri="{FF2B5EF4-FFF2-40B4-BE49-F238E27FC236}">
                <a16:creationId xmlns:a16="http://schemas.microsoft.com/office/drawing/2014/main" id="{4427F23B-B9F9-BB13-A3C2-1AFC847AC8D8}"/>
              </a:ext>
            </a:extLst>
          </p:cNvPr>
          <p:cNvSpPr/>
          <p:nvPr/>
        </p:nvSpPr>
        <p:spPr>
          <a:xfrm>
            <a:off x="7673028"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4" name="Freeform: Shape 543">
            <a:extLst>
              <a:ext uri="{FF2B5EF4-FFF2-40B4-BE49-F238E27FC236}">
                <a16:creationId xmlns:a16="http://schemas.microsoft.com/office/drawing/2014/main" id="{CB0921F2-1FFC-BFBA-0B87-67799CE314E2}"/>
              </a:ext>
            </a:extLst>
          </p:cNvPr>
          <p:cNvSpPr/>
          <p:nvPr/>
        </p:nvSpPr>
        <p:spPr>
          <a:xfrm>
            <a:off x="7834076" y="4987630"/>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5" name="Freeform: Shape 544">
            <a:extLst>
              <a:ext uri="{FF2B5EF4-FFF2-40B4-BE49-F238E27FC236}">
                <a16:creationId xmlns:a16="http://schemas.microsoft.com/office/drawing/2014/main" id="{60C4E1F6-08B5-75BB-2948-0C75AD1322C3}"/>
              </a:ext>
            </a:extLst>
          </p:cNvPr>
          <p:cNvSpPr/>
          <p:nvPr/>
        </p:nvSpPr>
        <p:spPr>
          <a:xfrm>
            <a:off x="799513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0E5E4CE7-8530-C9B1-D46F-9A2807BFB482}"/>
              </a:ext>
            </a:extLst>
          </p:cNvPr>
          <p:cNvSpPr/>
          <p:nvPr/>
        </p:nvSpPr>
        <p:spPr>
          <a:xfrm>
            <a:off x="8317260"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69BF7714-C1AA-95F9-C9AC-F2BF0C0C1185}"/>
              </a:ext>
            </a:extLst>
          </p:cNvPr>
          <p:cNvSpPr/>
          <p:nvPr/>
        </p:nvSpPr>
        <p:spPr>
          <a:xfrm>
            <a:off x="8639381"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05B3CA5F-F431-D27A-1194-BE624CA319E1}"/>
              </a:ext>
            </a:extLst>
          </p:cNvPr>
          <p:cNvSpPr/>
          <p:nvPr/>
        </p:nvSpPr>
        <p:spPr>
          <a:xfrm>
            <a:off x="8961491"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3" name="Freeform: Shape 552">
            <a:extLst>
              <a:ext uri="{FF2B5EF4-FFF2-40B4-BE49-F238E27FC236}">
                <a16:creationId xmlns:a16="http://schemas.microsoft.com/office/drawing/2014/main" id="{CBDC92D4-0678-A5E3-8B58-1B772AC3B4A7}"/>
              </a:ext>
            </a:extLst>
          </p:cNvPr>
          <p:cNvSpPr/>
          <p:nvPr/>
        </p:nvSpPr>
        <p:spPr>
          <a:xfrm>
            <a:off x="928361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5" name="Freeform: Shape 554">
            <a:extLst>
              <a:ext uri="{FF2B5EF4-FFF2-40B4-BE49-F238E27FC236}">
                <a16:creationId xmlns:a16="http://schemas.microsoft.com/office/drawing/2014/main" id="{A1C8E710-448A-9100-E1E3-C57B28862B1C}"/>
              </a:ext>
            </a:extLst>
          </p:cNvPr>
          <p:cNvSpPr/>
          <p:nvPr/>
        </p:nvSpPr>
        <p:spPr>
          <a:xfrm>
            <a:off x="960572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6E54FDB8-3FB6-6702-61BD-848CE5283A01}"/>
              </a:ext>
            </a:extLst>
          </p:cNvPr>
          <p:cNvSpPr/>
          <p:nvPr/>
        </p:nvSpPr>
        <p:spPr>
          <a:xfrm>
            <a:off x="9927845"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19893B22-49F8-78B4-7FFB-BE476BBE6847}"/>
              </a:ext>
            </a:extLst>
          </p:cNvPr>
          <p:cNvSpPr/>
          <p:nvPr/>
        </p:nvSpPr>
        <p:spPr>
          <a:xfrm>
            <a:off x="1024996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6F3396F3-DEDB-5B84-FD34-6EBB36AECCB9}"/>
              </a:ext>
            </a:extLst>
          </p:cNvPr>
          <p:cNvSpPr/>
          <p:nvPr/>
        </p:nvSpPr>
        <p:spPr>
          <a:xfrm>
            <a:off x="1057207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CADA9445-33E5-F2A7-E700-4A6252FC5124}"/>
              </a:ext>
            </a:extLst>
          </p:cNvPr>
          <p:cNvSpPr/>
          <p:nvPr/>
        </p:nvSpPr>
        <p:spPr>
          <a:xfrm>
            <a:off x="7151745" y="3242650"/>
            <a:ext cx="76199" cy="76199"/>
          </a:xfrm>
          <a:custGeom>
            <a:avLst/>
            <a:gdLst>
              <a:gd name="connsiteX0" fmla="*/ 38456 w 76199"/>
              <a:gd name="connsiteY0" fmla="*/ 76245 h 76199"/>
              <a:gd name="connsiteX1" fmla="*/ 65397 w 76199"/>
              <a:gd name="connsiteY1" fmla="*/ 65085 h 76199"/>
              <a:gd name="connsiteX2" fmla="*/ 76556 w 76199"/>
              <a:gd name="connsiteY2" fmla="*/ 38145 h 76199"/>
              <a:gd name="connsiteX3" fmla="*/ 65397 w 76199"/>
              <a:gd name="connsiteY3" fmla="*/ 11204 h 76199"/>
              <a:gd name="connsiteX4" fmla="*/ 38456 w 76199"/>
              <a:gd name="connsiteY4" fmla="*/ 45 h 76199"/>
              <a:gd name="connsiteX5" fmla="*/ 11516 w 76199"/>
              <a:gd name="connsiteY5" fmla="*/ 11204 h 76199"/>
              <a:gd name="connsiteX6" fmla="*/ 356 w 76199"/>
              <a:gd name="connsiteY6" fmla="*/ 38145 h 76199"/>
              <a:gd name="connsiteX7" fmla="*/ 11516 w 76199"/>
              <a:gd name="connsiteY7" fmla="*/ 65085 h 76199"/>
              <a:gd name="connsiteX8" fmla="*/ 38456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56" y="76245"/>
                </a:moveTo>
                <a:cubicBezTo>
                  <a:pt x="48560" y="76245"/>
                  <a:pt x="58252" y="72230"/>
                  <a:pt x="65397" y="65085"/>
                </a:cubicBezTo>
                <a:cubicBezTo>
                  <a:pt x="72542" y="57941"/>
                  <a:pt x="76556" y="48249"/>
                  <a:pt x="76556" y="38145"/>
                </a:cubicBezTo>
                <a:cubicBezTo>
                  <a:pt x="76556" y="28040"/>
                  <a:pt x="72542" y="18349"/>
                  <a:pt x="65397" y="11204"/>
                </a:cubicBezTo>
                <a:cubicBezTo>
                  <a:pt x="58252" y="4059"/>
                  <a:pt x="48560" y="45"/>
                  <a:pt x="38456" y="45"/>
                </a:cubicBezTo>
                <a:cubicBezTo>
                  <a:pt x="28352" y="45"/>
                  <a:pt x="18660" y="4059"/>
                  <a:pt x="11516" y="11204"/>
                </a:cubicBezTo>
                <a:cubicBezTo>
                  <a:pt x="4371" y="18349"/>
                  <a:pt x="356" y="28040"/>
                  <a:pt x="356" y="38145"/>
                </a:cubicBezTo>
                <a:cubicBezTo>
                  <a:pt x="356" y="48249"/>
                  <a:pt x="4371" y="57941"/>
                  <a:pt x="11516" y="65085"/>
                </a:cubicBezTo>
                <a:cubicBezTo>
                  <a:pt x="18660" y="72230"/>
                  <a:pt x="28352" y="76245"/>
                  <a:pt x="38456" y="76245"/>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222E5D24-F3D5-BDAD-6EF4-E47DDF6A2108}"/>
              </a:ext>
            </a:extLst>
          </p:cNvPr>
          <p:cNvSpPr/>
          <p:nvPr/>
        </p:nvSpPr>
        <p:spPr>
          <a:xfrm>
            <a:off x="7312806" y="5802970"/>
            <a:ext cx="76199" cy="76199"/>
          </a:xfrm>
          <a:custGeom>
            <a:avLst/>
            <a:gdLst>
              <a:gd name="connsiteX0" fmla="*/ 38469 w 76199"/>
              <a:gd name="connsiteY0" fmla="*/ 76446 h 76199"/>
              <a:gd name="connsiteX1" fmla="*/ 65410 w 76199"/>
              <a:gd name="connsiteY1" fmla="*/ 65287 h 76199"/>
              <a:gd name="connsiteX2" fmla="*/ 76569 w 76199"/>
              <a:gd name="connsiteY2" fmla="*/ 38346 h 76199"/>
              <a:gd name="connsiteX3" fmla="*/ 65410 w 76199"/>
              <a:gd name="connsiteY3" fmla="*/ 11405 h 76199"/>
              <a:gd name="connsiteX4" fmla="*/ 38469 w 76199"/>
              <a:gd name="connsiteY4" fmla="*/ 246 h 76199"/>
              <a:gd name="connsiteX5" fmla="*/ 11528 w 76199"/>
              <a:gd name="connsiteY5" fmla="*/ 11405 h 76199"/>
              <a:gd name="connsiteX6" fmla="*/ 369 w 76199"/>
              <a:gd name="connsiteY6" fmla="*/ 38346 h 76199"/>
              <a:gd name="connsiteX7" fmla="*/ 11528 w 76199"/>
              <a:gd name="connsiteY7" fmla="*/ 65287 h 76199"/>
              <a:gd name="connsiteX8" fmla="*/ 38469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69" y="76446"/>
                </a:moveTo>
                <a:cubicBezTo>
                  <a:pt x="48573" y="76446"/>
                  <a:pt x="58265" y="72432"/>
                  <a:pt x="65410" y="65287"/>
                </a:cubicBezTo>
                <a:cubicBezTo>
                  <a:pt x="72554" y="58142"/>
                  <a:pt x="76569" y="48450"/>
                  <a:pt x="76569" y="38346"/>
                </a:cubicBezTo>
                <a:cubicBezTo>
                  <a:pt x="76569" y="28242"/>
                  <a:pt x="72554" y="18550"/>
                  <a:pt x="65410" y="11405"/>
                </a:cubicBezTo>
                <a:cubicBezTo>
                  <a:pt x="58265" y="4261"/>
                  <a:pt x="48573" y="246"/>
                  <a:pt x="38469" y="246"/>
                </a:cubicBezTo>
                <a:cubicBezTo>
                  <a:pt x="28365" y="246"/>
                  <a:pt x="18673" y="4261"/>
                  <a:pt x="11528" y="11405"/>
                </a:cubicBezTo>
                <a:cubicBezTo>
                  <a:pt x="4383" y="18550"/>
                  <a:pt x="369" y="28242"/>
                  <a:pt x="369" y="38346"/>
                </a:cubicBezTo>
                <a:cubicBezTo>
                  <a:pt x="369" y="48450"/>
                  <a:pt x="4383" y="58142"/>
                  <a:pt x="11528" y="65287"/>
                </a:cubicBezTo>
                <a:cubicBezTo>
                  <a:pt x="18673" y="72432"/>
                  <a:pt x="28365" y="76446"/>
                  <a:pt x="38469"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E3623902-29C9-70AD-3CBF-7E530D2A7995}"/>
              </a:ext>
            </a:extLst>
          </p:cNvPr>
          <p:cNvSpPr/>
          <p:nvPr/>
        </p:nvSpPr>
        <p:spPr>
          <a:xfrm>
            <a:off x="7473867" y="3242650"/>
            <a:ext cx="76199" cy="76199"/>
          </a:xfrm>
          <a:custGeom>
            <a:avLst/>
            <a:gdLst>
              <a:gd name="connsiteX0" fmla="*/ 38482 w 76199"/>
              <a:gd name="connsiteY0" fmla="*/ 76245 h 76199"/>
              <a:gd name="connsiteX1" fmla="*/ 65422 w 76199"/>
              <a:gd name="connsiteY1" fmla="*/ 65085 h 76199"/>
              <a:gd name="connsiteX2" fmla="*/ 76582 w 76199"/>
              <a:gd name="connsiteY2" fmla="*/ 38145 h 76199"/>
              <a:gd name="connsiteX3" fmla="*/ 65422 w 76199"/>
              <a:gd name="connsiteY3" fmla="*/ 11204 h 76199"/>
              <a:gd name="connsiteX4" fmla="*/ 38482 w 76199"/>
              <a:gd name="connsiteY4" fmla="*/ 45 h 76199"/>
              <a:gd name="connsiteX5" fmla="*/ 11541 w 76199"/>
              <a:gd name="connsiteY5" fmla="*/ 11204 h 76199"/>
              <a:gd name="connsiteX6" fmla="*/ 382 w 76199"/>
              <a:gd name="connsiteY6" fmla="*/ 38145 h 76199"/>
              <a:gd name="connsiteX7" fmla="*/ 11541 w 76199"/>
              <a:gd name="connsiteY7" fmla="*/ 65085 h 76199"/>
              <a:gd name="connsiteX8" fmla="*/ 38482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82" y="76245"/>
                </a:moveTo>
                <a:cubicBezTo>
                  <a:pt x="48586" y="76245"/>
                  <a:pt x="58278" y="72230"/>
                  <a:pt x="65422" y="65085"/>
                </a:cubicBezTo>
                <a:cubicBezTo>
                  <a:pt x="72567" y="57941"/>
                  <a:pt x="76582" y="48249"/>
                  <a:pt x="76582" y="38145"/>
                </a:cubicBezTo>
                <a:cubicBezTo>
                  <a:pt x="76582" y="28040"/>
                  <a:pt x="72567" y="18349"/>
                  <a:pt x="65422" y="11204"/>
                </a:cubicBezTo>
                <a:cubicBezTo>
                  <a:pt x="58278" y="4059"/>
                  <a:pt x="48586" y="45"/>
                  <a:pt x="38482" y="45"/>
                </a:cubicBezTo>
                <a:cubicBezTo>
                  <a:pt x="28377" y="45"/>
                  <a:pt x="18686" y="4059"/>
                  <a:pt x="11541" y="11204"/>
                </a:cubicBezTo>
                <a:cubicBezTo>
                  <a:pt x="4396" y="18349"/>
                  <a:pt x="382" y="28040"/>
                  <a:pt x="382" y="38145"/>
                </a:cubicBezTo>
                <a:cubicBezTo>
                  <a:pt x="382" y="48249"/>
                  <a:pt x="4396" y="57941"/>
                  <a:pt x="11541" y="65085"/>
                </a:cubicBezTo>
                <a:cubicBezTo>
                  <a:pt x="18686" y="72230"/>
                  <a:pt x="28377" y="76245"/>
                  <a:pt x="38482" y="76245"/>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0C41F07C-22DF-A6CF-F452-EFC0E2552EA8}"/>
              </a:ext>
            </a:extLst>
          </p:cNvPr>
          <p:cNvSpPr/>
          <p:nvPr/>
        </p:nvSpPr>
        <p:spPr>
          <a:xfrm>
            <a:off x="7634928" y="5802970"/>
            <a:ext cx="76199" cy="76199"/>
          </a:xfrm>
          <a:custGeom>
            <a:avLst/>
            <a:gdLst>
              <a:gd name="connsiteX0" fmla="*/ 38494 w 76199"/>
              <a:gd name="connsiteY0" fmla="*/ 76446 h 76199"/>
              <a:gd name="connsiteX1" fmla="*/ 65435 w 76199"/>
              <a:gd name="connsiteY1" fmla="*/ 65287 h 76199"/>
              <a:gd name="connsiteX2" fmla="*/ 76594 w 76199"/>
              <a:gd name="connsiteY2" fmla="*/ 38346 h 76199"/>
              <a:gd name="connsiteX3" fmla="*/ 65435 w 76199"/>
              <a:gd name="connsiteY3" fmla="*/ 11405 h 76199"/>
              <a:gd name="connsiteX4" fmla="*/ 38494 w 76199"/>
              <a:gd name="connsiteY4" fmla="*/ 246 h 76199"/>
              <a:gd name="connsiteX5" fmla="*/ 11554 w 76199"/>
              <a:gd name="connsiteY5" fmla="*/ 11405 h 76199"/>
              <a:gd name="connsiteX6" fmla="*/ 394 w 76199"/>
              <a:gd name="connsiteY6" fmla="*/ 38346 h 76199"/>
              <a:gd name="connsiteX7" fmla="*/ 11554 w 76199"/>
              <a:gd name="connsiteY7" fmla="*/ 65287 h 76199"/>
              <a:gd name="connsiteX8" fmla="*/ 3849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94" y="76446"/>
                </a:moveTo>
                <a:cubicBezTo>
                  <a:pt x="48599" y="76446"/>
                  <a:pt x="58290" y="72432"/>
                  <a:pt x="65435" y="65287"/>
                </a:cubicBezTo>
                <a:cubicBezTo>
                  <a:pt x="72580" y="58142"/>
                  <a:pt x="76594" y="48450"/>
                  <a:pt x="76594" y="38346"/>
                </a:cubicBezTo>
                <a:cubicBezTo>
                  <a:pt x="76594" y="28242"/>
                  <a:pt x="72580" y="18550"/>
                  <a:pt x="65435" y="11405"/>
                </a:cubicBezTo>
                <a:cubicBezTo>
                  <a:pt x="58290" y="4261"/>
                  <a:pt x="48599" y="246"/>
                  <a:pt x="38494" y="246"/>
                </a:cubicBezTo>
                <a:cubicBezTo>
                  <a:pt x="28390" y="246"/>
                  <a:pt x="18698" y="4261"/>
                  <a:pt x="11554" y="11405"/>
                </a:cubicBezTo>
                <a:cubicBezTo>
                  <a:pt x="4409" y="18550"/>
                  <a:pt x="394" y="28242"/>
                  <a:pt x="394" y="38346"/>
                </a:cubicBezTo>
                <a:cubicBezTo>
                  <a:pt x="394" y="48450"/>
                  <a:pt x="4409" y="58142"/>
                  <a:pt x="11554" y="65287"/>
                </a:cubicBezTo>
                <a:cubicBezTo>
                  <a:pt x="18698" y="72432"/>
                  <a:pt x="28390" y="76446"/>
                  <a:pt x="38494"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5C2BD85F-FC86-8EEB-81F9-61F34DBC16AD}"/>
              </a:ext>
            </a:extLst>
          </p:cNvPr>
          <p:cNvSpPr/>
          <p:nvPr/>
        </p:nvSpPr>
        <p:spPr>
          <a:xfrm>
            <a:off x="7795976" y="4949530"/>
            <a:ext cx="76199" cy="76199"/>
          </a:xfrm>
          <a:custGeom>
            <a:avLst/>
            <a:gdLst>
              <a:gd name="connsiteX0" fmla="*/ 38507 w 76199"/>
              <a:gd name="connsiteY0" fmla="*/ 76379 h 76199"/>
              <a:gd name="connsiteX1" fmla="*/ 65448 w 76199"/>
              <a:gd name="connsiteY1" fmla="*/ 65220 h 76199"/>
              <a:gd name="connsiteX2" fmla="*/ 76607 w 76199"/>
              <a:gd name="connsiteY2" fmla="*/ 38279 h 76199"/>
              <a:gd name="connsiteX3" fmla="*/ 65448 w 76199"/>
              <a:gd name="connsiteY3" fmla="*/ 11338 h 76199"/>
              <a:gd name="connsiteX4" fmla="*/ 38507 w 76199"/>
              <a:gd name="connsiteY4" fmla="*/ 179 h 76199"/>
              <a:gd name="connsiteX5" fmla="*/ 11566 w 76199"/>
              <a:gd name="connsiteY5" fmla="*/ 11338 h 76199"/>
              <a:gd name="connsiteX6" fmla="*/ 407 w 76199"/>
              <a:gd name="connsiteY6" fmla="*/ 38279 h 76199"/>
              <a:gd name="connsiteX7" fmla="*/ 11566 w 76199"/>
              <a:gd name="connsiteY7" fmla="*/ 65220 h 76199"/>
              <a:gd name="connsiteX8" fmla="*/ 38507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07" y="76379"/>
                </a:moveTo>
                <a:cubicBezTo>
                  <a:pt x="48611" y="76379"/>
                  <a:pt x="58303" y="72365"/>
                  <a:pt x="65448" y="65220"/>
                </a:cubicBezTo>
                <a:cubicBezTo>
                  <a:pt x="72592" y="58075"/>
                  <a:pt x="76607" y="48383"/>
                  <a:pt x="76607" y="38279"/>
                </a:cubicBezTo>
                <a:cubicBezTo>
                  <a:pt x="76607" y="28175"/>
                  <a:pt x="72592" y="18483"/>
                  <a:pt x="65448" y="11338"/>
                </a:cubicBezTo>
                <a:cubicBezTo>
                  <a:pt x="58303" y="4194"/>
                  <a:pt x="48611" y="179"/>
                  <a:pt x="38507" y="179"/>
                </a:cubicBezTo>
                <a:cubicBezTo>
                  <a:pt x="28403" y="179"/>
                  <a:pt x="18711" y="4194"/>
                  <a:pt x="11566" y="11338"/>
                </a:cubicBezTo>
                <a:cubicBezTo>
                  <a:pt x="4422" y="18483"/>
                  <a:pt x="407" y="28175"/>
                  <a:pt x="407" y="38279"/>
                </a:cubicBezTo>
                <a:cubicBezTo>
                  <a:pt x="407" y="48383"/>
                  <a:pt x="4422" y="58075"/>
                  <a:pt x="11566" y="65220"/>
                </a:cubicBezTo>
                <a:cubicBezTo>
                  <a:pt x="18711" y="72365"/>
                  <a:pt x="28403" y="76379"/>
                  <a:pt x="38507" y="76379"/>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61303418-9633-A861-86D8-52E0C6B140D3}"/>
              </a:ext>
            </a:extLst>
          </p:cNvPr>
          <p:cNvSpPr/>
          <p:nvPr/>
        </p:nvSpPr>
        <p:spPr>
          <a:xfrm>
            <a:off x="7957037" y="5802970"/>
            <a:ext cx="76199" cy="76199"/>
          </a:xfrm>
          <a:custGeom>
            <a:avLst/>
            <a:gdLst>
              <a:gd name="connsiteX0" fmla="*/ 38520 w 76199"/>
              <a:gd name="connsiteY0" fmla="*/ 76446 h 76199"/>
              <a:gd name="connsiteX1" fmla="*/ 65460 w 76199"/>
              <a:gd name="connsiteY1" fmla="*/ 65287 h 76199"/>
              <a:gd name="connsiteX2" fmla="*/ 76620 w 76199"/>
              <a:gd name="connsiteY2" fmla="*/ 38346 h 76199"/>
              <a:gd name="connsiteX3" fmla="*/ 65460 w 76199"/>
              <a:gd name="connsiteY3" fmla="*/ 11405 h 76199"/>
              <a:gd name="connsiteX4" fmla="*/ 38520 w 76199"/>
              <a:gd name="connsiteY4" fmla="*/ 246 h 76199"/>
              <a:gd name="connsiteX5" fmla="*/ 11579 w 76199"/>
              <a:gd name="connsiteY5" fmla="*/ 11405 h 76199"/>
              <a:gd name="connsiteX6" fmla="*/ 420 w 76199"/>
              <a:gd name="connsiteY6" fmla="*/ 38346 h 76199"/>
              <a:gd name="connsiteX7" fmla="*/ 11579 w 76199"/>
              <a:gd name="connsiteY7" fmla="*/ 65287 h 76199"/>
              <a:gd name="connsiteX8" fmla="*/ 3852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20" y="76446"/>
                </a:moveTo>
                <a:cubicBezTo>
                  <a:pt x="48624" y="76446"/>
                  <a:pt x="58316" y="72432"/>
                  <a:pt x="65460" y="65287"/>
                </a:cubicBezTo>
                <a:cubicBezTo>
                  <a:pt x="72605" y="58142"/>
                  <a:pt x="76620" y="48450"/>
                  <a:pt x="76620" y="38346"/>
                </a:cubicBezTo>
                <a:cubicBezTo>
                  <a:pt x="76620" y="28242"/>
                  <a:pt x="72605" y="18550"/>
                  <a:pt x="65460" y="11405"/>
                </a:cubicBezTo>
                <a:cubicBezTo>
                  <a:pt x="58316" y="4261"/>
                  <a:pt x="48624" y="246"/>
                  <a:pt x="38520" y="246"/>
                </a:cubicBezTo>
                <a:cubicBezTo>
                  <a:pt x="28415" y="246"/>
                  <a:pt x="18724" y="4261"/>
                  <a:pt x="11579" y="11405"/>
                </a:cubicBezTo>
                <a:cubicBezTo>
                  <a:pt x="4434" y="18550"/>
                  <a:pt x="420" y="28242"/>
                  <a:pt x="420" y="38346"/>
                </a:cubicBezTo>
                <a:cubicBezTo>
                  <a:pt x="420" y="48450"/>
                  <a:pt x="4434" y="58142"/>
                  <a:pt x="11579" y="65287"/>
                </a:cubicBezTo>
                <a:cubicBezTo>
                  <a:pt x="18724" y="72432"/>
                  <a:pt x="28415" y="76446"/>
                  <a:pt x="38520"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4840CFCD-DBC2-DDBB-A5CC-C9B28015F7B7}"/>
              </a:ext>
            </a:extLst>
          </p:cNvPr>
          <p:cNvSpPr/>
          <p:nvPr/>
        </p:nvSpPr>
        <p:spPr>
          <a:xfrm>
            <a:off x="8118098" y="5804991"/>
            <a:ext cx="76199" cy="76199"/>
          </a:xfrm>
          <a:custGeom>
            <a:avLst/>
            <a:gdLst>
              <a:gd name="connsiteX0" fmla="*/ 38532 w 76199"/>
              <a:gd name="connsiteY0" fmla="*/ 76406 h 76199"/>
              <a:gd name="connsiteX1" fmla="*/ 65473 w 76199"/>
              <a:gd name="connsiteY1" fmla="*/ 65247 h 76199"/>
              <a:gd name="connsiteX2" fmla="*/ 76632 w 76199"/>
              <a:gd name="connsiteY2" fmla="*/ 38306 h 76199"/>
              <a:gd name="connsiteX3" fmla="*/ 65473 w 76199"/>
              <a:gd name="connsiteY3" fmla="*/ 11365 h 76199"/>
              <a:gd name="connsiteX4" fmla="*/ 38532 w 76199"/>
              <a:gd name="connsiteY4" fmla="*/ 206 h 76199"/>
              <a:gd name="connsiteX5" fmla="*/ 11592 w 76199"/>
              <a:gd name="connsiteY5" fmla="*/ 11365 h 76199"/>
              <a:gd name="connsiteX6" fmla="*/ 432 w 76199"/>
              <a:gd name="connsiteY6" fmla="*/ 38306 h 76199"/>
              <a:gd name="connsiteX7" fmla="*/ 11592 w 76199"/>
              <a:gd name="connsiteY7" fmla="*/ 65247 h 76199"/>
              <a:gd name="connsiteX8" fmla="*/ 38532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32" y="76406"/>
                </a:moveTo>
                <a:cubicBezTo>
                  <a:pt x="48637" y="76406"/>
                  <a:pt x="58328" y="72391"/>
                  <a:pt x="65473" y="65247"/>
                </a:cubicBezTo>
                <a:cubicBezTo>
                  <a:pt x="72618" y="58102"/>
                  <a:pt x="76632" y="48410"/>
                  <a:pt x="76632" y="38306"/>
                </a:cubicBezTo>
                <a:cubicBezTo>
                  <a:pt x="76632" y="28202"/>
                  <a:pt x="72618" y="18510"/>
                  <a:pt x="65473" y="11365"/>
                </a:cubicBezTo>
                <a:cubicBezTo>
                  <a:pt x="58328" y="4220"/>
                  <a:pt x="48637" y="206"/>
                  <a:pt x="38532" y="206"/>
                </a:cubicBezTo>
                <a:cubicBezTo>
                  <a:pt x="28428" y="206"/>
                  <a:pt x="18736" y="4220"/>
                  <a:pt x="11592" y="11365"/>
                </a:cubicBezTo>
                <a:cubicBezTo>
                  <a:pt x="4447" y="18510"/>
                  <a:pt x="432" y="28202"/>
                  <a:pt x="432" y="38306"/>
                </a:cubicBezTo>
                <a:cubicBezTo>
                  <a:pt x="432" y="48410"/>
                  <a:pt x="4447" y="58102"/>
                  <a:pt x="11592" y="65247"/>
                </a:cubicBezTo>
                <a:cubicBezTo>
                  <a:pt x="18736" y="72391"/>
                  <a:pt x="28428" y="76406"/>
                  <a:pt x="38532" y="7640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57D995E5-B99D-78C3-9FD9-557C02D24E7C}"/>
              </a:ext>
            </a:extLst>
          </p:cNvPr>
          <p:cNvSpPr/>
          <p:nvPr/>
        </p:nvSpPr>
        <p:spPr>
          <a:xfrm>
            <a:off x="8279160" y="5802970"/>
            <a:ext cx="76199" cy="76199"/>
          </a:xfrm>
          <a:custGeom>
            <a:avLst/>
            <a:gdLst>
              <a:gd name="connsiteX0" fmla="*/ 38545 w 76199"/>
              <a:gd name="connsiteY0" fmla="*/ 76446 h 76199"/>
              <a:gd name="connsiteX1" fmla="*/ 65486 w 76199"/>
              <a:gd name="connsiteY1" fmla="*/ 65287 h 76199"/>
              <a:gd name="connsiteX2" fmla="*/ 76645 w 76199"/>
              <a:gd name="connsiteY2" fmla="*/ 38346 h 76199"/>
              <a:gd name="connsiteX3" fmla="*/ 65486 w 76199"/>
              <a:gd name="connsiteY3" fmla="*/ 11405 h 76199"/>
              <a:gd name="connsiteX4" fmla="*/ 38545 w 76199"/>
              <a:gd name="connsiteY4" fmla="*/ 246 h 76199"/>
              <a:gd name="connsiteX5" fmla="*/ 11604 w 76199"/>
              <a:gd name="connsiteY5" fmla="*/ 11405 h 76199"/>
              <a:gd name="connsiteX6" fmla="*/ 445 w 76199"/>
              <a:gd name="connsiteY6" fmla="*/ 38346 h 76199"/>
              <a:gd name="connsiteX7" fmla="*/ 11604 w 76199"/>
              <a:gd name="connsiteY7" fmla="*/ 65287 h 76199"/>
              <a:gd name="connsiteX8" fmla="*/ 3854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45" y="76446"/>
                </a:moveTo>
                <a:cubicBezTo>
                  <a:pt x="48649" y="76446"/>
                  <a:pt x="58341" y="72432"/>
                  <a:pt x="65486" y="65287"/>
                </a:cubicBezTo>
                <a:cubicBezTo>
                  <a:pt x="72630" y="58142"/>
                  <a:pt x="76645" y="48450"/>
                  <a:pt x="76645" y="38346"/>
                </a:cubicBezTo>
                <a:cubicBezTo>
                  <a:pt x="76645" y="28242"/>
                  <a:pt x="72630" y="18550"/>
                  <a:pt x="65486" y="11405"/>
                </a:cubicBezTo>
                <a:cubicBezTo>
                  <a:pt x="58341" y="4261"/>
                  <a:pt x="48649" y="246"/>
                  <a:pt x="38545" y="246"/>
                </a:cubicBezTo>
                <a:cubicBezTo>
                  <a:pt x="28441" y="246"/>
                  <a:pt x="18749" y="4261"/>
                  <a:pt x="11604" y="11405"/>
                </a:cubicBezTo>
                <a:cubicBezTo>
                  <a:pt x="4460" y="18550"/>
                  <a:pt x="445" y="28242"/>
                  <a:pt x="445" y="38346"/>
                </a:cubicBezTo>
                <a:cubicBezTo>
                  <a:pt x="445" y="48450"/>
                  <a:pt x="4460" y="58142"/>
                  <a:pt x="11604" y="65287"/>
                </a:cubicBezTo>
                <a:cubicBezTo>
                  <a:pt x="18749" y="72432"/>
                  <a:pt x="28441" y="76446"/>
                  <a:pt x="38545"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B6EA9DFD-A6AE-AC40-946B-88044FA00A5F}"/>
              </a:ext>
            </a:extLst>
          </p:cNvPr>
          <p:cNvSpPr/>
          <p:nvPr/>
        </p:nvSpPr>
        <p:spPr>
          <a:xfrm>
            <a:off x="8440221" y="5799699"/>
            <a:ext cx="76199" cy="76199"/>
          </a:xfrm>
          <a:custGeom>
            <a:avLst/>
            <a:gdLst>
              <a:gd name="connsiteX0" fmla="*/ 38558 w 76199"/>
              <a:gd name="connsiteY0" fmla="*/ 76417 h 76199"/>
              <a:gd name="connsiteX1" fmla="*/ 65498 w 76199"/>
              <a:gd name="connsiteY1" fmla="*/ 65258 h 76199"/>
              <a:gd name="connsiteX2" fmla="*/ 76658 w 76199"/>
              <a:gd name="connsiteY2" fmla="*/ 38317 h 76199"/>
              <a:gd name="connsiteX3" fmla="*/ 65498 w 76199"/>
              <a:gd name="connsiteY3" fmla="*/ 11377 h 76199"/>
              <a:gd name="connsiteX4" fmla="*/ 38558 w 76199"/>
              <a:gd name="connsiteY4" fmla="*/ 217 h 76199"/>
              <a:gd name="connsiteX5" fmla="*/ 11617 w 76199"/>
              <a:gd name="connsiteY5" fmla="*/ 11377 h 76199"/>
              <a:gd name="connsiteX6" fmla="*/ 458 w 76199"/>
              <a:gd name="connsiteY6" fmla="*/ 38317 h 76199"/>
              <a:gd name="connsiteX7" fmla="*/ 11617 w 76199"/>
              <a:gd name="connsiteY7" fmla="*/ 65258 h 76199"/>
              <a:gd name="connsiteX8" fmla="*/ 38558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58" y="76417"/>
                </a:moveTo>
                <a:cubicBezTo>
                  <a:pt x="48662" y="76417"/>
                  <a:pt x="58354" y="72403"/>
                  <a:pt x="65498" y="65258"/>
                </a:cubicBezTo>
                <a:cubicBezTo>
                  <a:pt x="72643" y="58113"/>
                  <a:pt x="76658" y="48422"/>
                  <a:pt x="76658" y="38317"/>
                </a:cubicBezTo>
                <a:cubicBezTo>
                  <a:pt x="76658" y="28213"/>
                  <a:pt x="72643" y="18521"/>
                  <a:pt x="65498" y="11377"/>
                </a:cubicBezTo>
                <a:cubicBezTo>
                  <a:pt x="58354" y="4232"/>
                  <a:pt x="48662" y="217"/>
                  <a:pt x="38558" y="217"/>
                </a:cubicBezTo>
                <a:cubicBezTo>
                  <a:pt x="28453" y="217"/>
                  <a:pt x="18762" y="4232"/>
                  <a:pt x="11617" y="11377"/>
                </a:cubicBezTo>
                <a:cubicBezTo>
                  <a:pt x="4472" y="18521"/>
                  <a:pt x="458" y="28213"/>
                  <a:pt x="458" y="38317"/>
                </a:cubicBezTo>
                <a:cubicBezTo>
                  <a:pt x="458" y="48422"/>
                  <a:pt x="4472" y="58113"/>
                  <a:pt x="11617" y="65258"/>
                </a:cubicBezTo>
                <a:cubicBezTo>
                  <a:pt x="18762" y="72403"/>
                  <a:pt x="28453" y="76417"/>
                  <a:pt x="38558" y="76417"/>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52333435-8505-BDD0-A64B-3802026CFF01}"/>
              </a:ext>
            </a:extLst>
          </p:cNvPr>
          <p:cNvSpPr/>
          <p:nvPr/>
        </p:nvSpPr>
        <p:spPr>
          <a:xfrm>
            <a:off x="8601282" y="5802970"/>
            <a:ext cx="76199" cy="76199"/>
          </a:xfrm>
          <a:custGeom>
            <a:avLst/>
            <a:gdLst>
              <a:gd name="connsiteX0" fmla="*/ 38570 w 76199"/>
              <a:gd name="connsiteY0" fmla="*/ 76446 h 76199"/>
              <a:gd name="connsiteX1" fmla="*/ 65511 w 76199"/>
              <a:gd name="connsiteY1" fmla="*/ 65287 h 76199"/>
              <a:gd name="connsiteX2" fmla="*/ 76670 w 76199"/>
              <a:gd name="connsiteY2" fmla="*/ 38346 h 76199"/>
              <a:gd name="connsiteX3" fmla="*/ 65511 w 76199"/>
              <a:gd name="connsiteY3" fmla="*/ 11405 h 76199"/>
              <a:gd name="connsiteX4" fmla="*/ 38570 w 76199"/>
              <a:gd name="connsiteY4" fmla="*/ 246 h 76199"/>
              <a:gd name="connsiteX5" fmla="*/ 11630 w 76199"/>
              <a:gd name="connsiteY5" fmla="*/ 11405 h 76199"/>
              <a:gd name="connsiteX6" fmla="*/ 470 w 76199"/>
              <a:gd name="connsiteY6" fmla="*/ 38346 h 76199"/>
              <a:gd name="connsiteX7" fmla="*/ 11630 w 76199"/>
              <a:gd name="connsiteY7" fmla="*/ 65287 h 76199"/>
              <a:gd name="connsiteX8" fmla="*/ 3857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70" y="76446"/>
                </a:moveTo>
                <a:cubicBezTo>
                  <a:pt x="48675" y="76446"/>
                  <a:pt x="58366" y="72432"/>
                  <a:pt x="65511" y="65287"/>
                </a:cubicBezTo>
                <a:cubicBezTo>
                  <a:pt x="72656" y="58142"/>
                  <a:pt x="76670" y="48450"/>
                  <a:pt x="76670" y="38346"/>
                </a:cubicBezTo>
                <a:cubicBezTo>
                  <a:pt x="76670" y="28242"/>
                  <a:pt x="72656" y="18550"/>
                  <a:pt x="65511" y="11405"/>
                </a:cubicBezTo>
                <a:cubicBezTo>
                  <a:pt x="58366" y="4261"/>
                  <a:pt x="48675" y="246"/>
                  <a:pt x="38570" y="246"/>
                </a:cubicBezTo>
                <a:cubicBezTo>
                  <a:pt x="28466" y="246"/>
                  <a:pt x="18774" y="4261"/>
                  <a:pt x="11630" y="11405"/>
                </a:cubicBezTo>
                <a:cubicBezTo>
                  <a:pt x="4485" y="18550"/>
                  <a:pt x="470" y="28242"/>
                  <a:pt x="470" y="38346"/>
                </a:cubicBezTo>
                <a:cubicBezTo>
                  <a:pt x="470" y="48450"/>
                  <a:pt x="4485" y="58142"/>
                  <a:pt x="11630" y="65287"/>
                </a:cubicBezTo>
                <a:cubicBezTo>
                  <a:pt x="18774" y="72432"/>
                  <a:pt x="28466" y="76446"/>
                  <a:pt x="38570"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74367617-495B-48EA-B769-EA25742E32AB}"/>
              </a:ext>
            </a:extLst>
          </p:cNvPr>
          <p:cNvSpPr/>
          <p:nvPr/>
        </p:nvSpPr>
        <p:spPr>
          <a:xfrm>
            <a:off x="8762330" y="5804991"/>
            <a:ext cx="76199" cy="76199"/>
          </a:xfrm>
          <a:custGeom>
            <a:avLst/>
            <a:gdLst>
              <a:gd name="connsiteX0" fmla="*/ 38583 w 76199"/>
              <a:gd name="connsiteY0" fmla="*/ 76424 h 76199"/>
              <a:gd name="connsiteX1" fmla="*/ 65524 w 76199"/>
              <a:gd name="connsiteY1" fmla="*/ 65265 h 76199"/>
              <a:gd name="connsiteX2" fmla="*/ 76683 w 76199"/>
              <a:gd name="connsiteY2" fmla="*/ 38324 h 76199"/>
              <a:gd name="connsiteX3" fmla="*/ 65524 w 76199"/>
              <a:gd name="connsiteY3" fmla="*/ 11383 h 76199"/>
              <a:gd name="connsiteX4" fmla="*/ 38583 w 76199"/>
              <a:gd name="connsiteY4" fmla="*/ 224 h 76199"/>
              <a:gd name="connsiteX5" fmla="*/ 11642 w 76199"/>
              <a:gd name="connsiteY5" fmla="*/ 11383 h 76199"/>
              <a:gd name="connsiteX6" fmla="*/ 483 w 76199"/>
              <a:gd name="connsiteY6" fmla="*/ 38324 h 76199"/>
              <a:gd name="connsiteX7" fmla="*/ 11642 w 76199"/>
              <a:gd name="connsiteY7" fmla="*/ 65265 h 76199"/>
              <a:gd name="connsiteX8" fmla="*/ 38583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83" y="76424"/>
                </a:moveTo>
                <a:cubicBezTo>
                  <a:pt x="48687" y="76424"/>
                  <a:pt x="58379" y="72409"/>
                  <a:pt x="65524" y="65265"/>
                </a:cubicBezTo>
                <a:cubicBezTo>
                  <a:pt x="72669" y="58120"/>
                  <a:pt x="76683" y="48428"/>
                  <a:pt x="76683" y="38324"/>
                </a:cubicBezTo>
                <a:cubicBezTo>
                  <a:pt x="76683" y="28220"/>
                  <a:pt x="72669" y="18528"/>
                  <a:pt x="65524" y="11383"/>
                </a:cubicBezTo>
                <a:cubicBezTo>
                  <a:pt x="58379" y="4238"/>
                  <a:pt x="48687" y="224"/>
                  <a:pt x="38583" y="224"/>
                </a:cubicBezTo>
                <a:cubicBezTo>
                  <a:pt x="28479" y="224"/>
                  <a:pt x="18787" y="4238"/>
                  <a:pt x="11642" y="11383"/>
                </a:cubicBezTo>
                <a:cubicBezTo>
                  <a:pt x="4498" y="18528"/>
                  <a:pt x="483" y="28220"/>
                  <a:pt x="483" y="38324"/>
                </a:cubicBezTo>
                <a:cubicBezTo>
                  <a:pt x="483" y="48428"/>
                  <a:pt x="4498" y="58120"/>
                  <a:pt x="11642" y="65265"/>
                </a:cubicBezTo>
                <a:cubicBezTo>
                  <a:pt x="18787" y="72409"/>
                  <a:pt x="28479" y="76424"/>
                  <a:pt x="38583" y="76424"/>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A286D5F5-DE92-C9BD-3085-0D03465D9297}"/>
              </a:ext>
            </a:extLst>
          </p:cNvPr>
          <p:cNvSpPr/>
          <p:nvPr/>
        </p:nvSpPr>
        <p:spPr>
          <a:xfrm>
            <a:off x="8923391" y="5802970"/>
            <a:ext cx="76199" cy="76199"/>
          </a:xfrm>
          <a:custGeom>
            <a:avLst/>
            <a:gdLst>
              <a:gd name="connsiteX0" fmla="*/ 38596 w 76199"/>
              <a:gd name="connsiteY0" fmla="*/ 76446 h 76199"/>
              <a:gd name="connsiteX1" fmla="*/ 65536 w 76199"/>
              <a:gd name="connsiteY1" fmla="*/ 65287 h 76199"/>
              <a:gd name="connsiteX2" fmla="*/ 76696 w 76199"/>
              <a:gd name="connsiteY2" fmla="*/ 38346 h 76199"/>
              <a:gd name="connsiteX3" fmla="*/ 65536 w 76199"/>
              <a:gd name="connsiteY3" fmla="*/ 11405 h 76199"/>
              <a:gd name="connsiteX4" fmla="*/ 38596 w 76199"/>
              <a:gd name="connsiteY4" fmla="*/ 246 h 76199"/>
              <a:gd name="connsiteX5" fmla="*/ 11655 w 76199"/>
              <a:gd name="connsiteY5" fmla="*/ 11405 h 76199"/>
              <a:gd name="connsiteX6" fmla="*/ 496 w 76199"/>
              <a:gd name="connsiteY6" fmla="*/ 38346 h 76199"/>
              <a:gd name="connsiteX7" fmla="*/ 11655 w 76199"/>
              <a:gd name="connsiteY7" fmla="*/ 65287 h 76199"/>
              <a:gd name="connsiteX8" fmla="*/ 3859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96" y="76446"/>
                </a:moveTo>
                <a:cubicBezTo>
                  <a:pt x="48700" y="76446"/>
                  <a:pt x="58392" y="72432"/>
                  <a:pt x="65536" y="65287"/>
                </a:cubicBezTo>
                <a:cubicBezTo>
                  <a:pt x="72681" y="58142"/>
                  <a:pt x="76696" y="48450"/>
                  <a:pt x="76696" y="38346"/>
                </a:cubicBezTo>
                <a:cubicBezTo>
                  <a:pt x="76696" y="28242"/>
                  <a:pt x="72681" y="18550"/>
                  <a:pt x="65536" y="11405"/>
                </a:cubicBezTo>
                <a:cubicBezTo>
                  <a:pt x="58392" y="4261"/>
                  <a:pt x="48700" y="246"/>
                  <a:pt x="38596" y="246"/>
                </a:cubicBezTo>
                <a:cubicBezTo>
                  <a:pt x="28492" y="246"/>
                  <a:pt x="18800" y="4261"/>
                  <a:pt x="11655" y="11405"/>
                </a:cubicBezTo>
                <a:cubicBezTo>
                  <a:pt x="4510" y="18550"/>
                  <a:pt x="496" y="28242"/>
                  <a:pt x="496" y="38346"/>
                </a:cubicBezTo>
                <a:cubicBezTo>
                  <a:pt x="496" y="48450"/>
                  <a:pt x="4510" y="58142"/>
                  <a:pt x="11655" y="65287"/>
                </a:cubicBezTo>
                <a:cubicBezTo>
                  <a:pt x="18800" y="72432"/>
                  <a:pt x="28492" y="76446"/>
                  <a:pt x="38596"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4" name="Freeform: Shape 593">
            <a:extLst>
              <a:ext uri="{FF2B5EF4-FFF2-40B4-BE49-F238E27FC236}">
                <a16:creationId xmlns:a16="http://schemas.microsoft.com/office/drawing/2014/main" id="{8E6294B1-DB1E-8FA0-A27E-E2D44AEBA37C}"/>
              </a:ext>
            </a:extLst>
          </p:cNvPr>
          <p:cNvSpPr/>
          <p:nvPr/>
        </p:nvSpPr>
        <p:spPr>
          <a:xfrm>
            <a:off x="9084452" y="5805239"/>
            <a:ext cx="76199" cy="76199"/>
          </a:xfrm>
          <a:custGeom>
            <a:avLst/>
            <a:gdLst>
              <a:gd name="connsiteX0" fmla="*/ 38608 w 76199"/>
              <a:gd name="connsiteY0" fmla="*/ 76428 h 76199"/>
              <a:gd name="connsiteX1" fmla="*/ 65549 w 76199"/>
              <a:gd name="connsiteY1" fmla="*/ 65269 h 76199"/>
              <a:gd name="connsiteX2" fmla="*/ 76708 w 76199"/>
              <a:gd name="connsiteY2" fmla="*/ 38328 h 76199"/>
              <a:gd name="connsiteX3" fmla="*/ 65549 w 76199"/>
              <a:gd name="connsiteY3" fmla="*/ 11387 h 76199"/>
              <a:gd name="connsiteX4" fmla="*/ 38608 w 76199"/>
              <a:gd name="connsiteY4" fmla="*/ 228 h 76199"/>
              <a:gd name="connsiteX5" fmla="*/ 11668 w 76199"/>
              <a:gd name="connsiteY5" fmla="*/ 11387 h 76199"/>
              <a:gd name="connsiteX6" fmla="*/ 509 w 76199"/>
              <a:gd name="connsiteY6" fmla="*/ 38328 h 76199"/>
              <a:gd name="connsiteX7" fmla="*/ 11668 w 76199"/>
              <a:gd name="connsiteY7" fmla="*/ 65269 h 76199"/>
              <a:gd name="connsiteX8" fmla="*/ 38608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08" y="76428"/>
                </a:moveTo>
                <a:cubicBezTo>
                  <a:pt x="48713" y="76428"/>
                  <a:pt x="58404" y="72413"/>
                  <a:pt x="65549" y="65269"/>
                </a:cubicBezTo>
                <a:cubicBezTo>
                  <a:pt x="72694" y="58124"/>
                  <a:pt x="76708" y="48432"/>
                  <a:pt x="76708" y="38328"/>
                </a:cubicBezTo>
                <a:cubicBezTo>
                  <a:pt x="76708" y="28224"/>
                  <a:pt x="72694" y="18532"/>
                  <a:pt x="65549" y="11387"/>
                </a:cubicBezTo>
                <a:cubicBezTo>
                  <a:pt x="58404" y="4242"/>
                  <a:pt x="48713" y="228"/>
                  <a:pt x="38608" y="228"/>
                </a:cubicBezTo>
                <a:cubicBezTo>
                  <a:pt x="28504" y="228"/>
                  <a:pt x="18812" y="4242"/>
                  <a:pt x="11668" y="11387"/>
                </a:cubicBezTo>
                <a:cubicBezTo>
                  <a:pt x="4523" y="18532"/>
                  <a:pt x="509" y="28224"/>
                  <a:pt x="509" y="38328"/>
                </a:cubicBezTo>
                <a:cubicBezTo>
                  <a:pt x="509" y="48432"/>
                  <a:pt x="4523" y="58124"/>
                  <a:pt x="11668" y="65269"/>
                </a:cubicBezTo>
                <a:cubicBezTo>
                  <a:pt x="18812" y="72413"/>
                  <a:pt x="28504" y="76428"/>
                  <a:pt x="38608" y="76428"/>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5" name="Freeform: Shape 594">
            <a:extLst>
              <a:ext uri="{FF2B5EF4-FFF2-40B4-BE49-F238E27FC236}">
                <a16:creationId xmlns:a16="http://schemas.microsoft.com/office/drawing/2014/main" id="{DB11AA6E-B3BD-7933-CD75-8E2B94FFC1E4}"/>
              </a:ext>
            </a:extLst>
          </p:cNvPr>
          <p:cNvSpPr/>
          <p:nvPr/>
        </p:nvSpPr>
        <p:spPr>
          <a:xfrm>
            <a:off x="9245513" y="5802970"/>
            <a:ext cx="76199" cy="76199"/>
          </a:xfrm>
          <a:custGeom>
            <a:avLst/>
            <a:gdLst>
              <a:gd name="connsiteX0" fmla="*/ 38621 w 76199"/>
              <a:gd name="connsiteY0" fmla="*/ 76446 h 76199"/>
              <a:gd name="connsiteX1" fmla="*/ 65562 w 76199"/>
              <a:gd name="connsiteY1" fmla="*/ 65287 h 76199"/>
              <a:gd name="connsiteX2" fmla="*/ 76721 w 76199"/>
              <a:gd name="connsiteY2" fmla="*/ 38346 h 76199"/>
              <a:gd name="connsiteX3" fmla="*/ 65562 w 76199"/>
              <a:gd name="connsiteY3" fmla="*/ 11405 h 76199"/>
              <a:gd name="connsiteX4" fmla="*/ 38621 w 76199"/>
              <a:gd name="connsiteY4" fmla="*/ 246 h 76199"/>
              <a:gd name="connsiteX5" fmla="*/ 11680 w 76199"/>
              <a:gd name="connsiteY5" fmla="*/ 11405 h 76199"/>
              <a:gd name="connsiteX6" fmla="*/ 521 w 76199"/>
              <a:gd name="connsiteY6" fmla="*/ 38346 h 76199"/>
              <a:gd name="connsiteX7" fmla="*/ 11680 w 76199"/>
              <a:gd name="connsiteY7" fmla="*/ 65287 h 76199"/>
              <a:gd name="connsiteX8" fmla="*/ 3862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21" y="76446"/>
                </a:moveTo>
                <a:cubicBezTo>
                  <a:pt x="48725" y="76446"/>
                  <a:pt x="58417" y="72432"/>
                  <a:pt x="65562" y="65287"/>
                </a:cubicBezTo>
                <a:cubicBezTo>
                  <a:pt x="72707" y="58142"/>
                  <a:pt x="76721" y="48450"/>
                  <a:pt x="76721" y="38346"/>
                </a:cubicBezTo>
                <a:cubicBezTo>
                  <a:pt x="76721" y="28242"/>
                  <a:pt x="72707" y="18550"/>
                  <a:pt x="65562" y="11405"/>
                </a:cubicBezTo>
                <a:cubicBezTo>
                  <a:pt x="58417" y="4261"/>
                  <a:pt x="48725" y="246"/>
                  <a:pt x="38621" y="246"/>
                </a:cubicBezTo>
                <a:cubicBezTo>
                  <a:pt x="28517" y="246"/>
                  <a:pt x="18825" y="4261"/>
                  <a:pt x="11680" y="11405"/>
                </a:cubicBezTo>
                <a:cubicBezTo>
                  <a:pt x="4536" y="18550"/>
                  <a:pt x="521" y="28242"/>
                  <a:pt x="521" y="38346"/>
                </a:cubicBezTo>
                <a:cubicBezTo>
                  <a:pt x="521" y="48450"/>
                  <a:pt x="4536" y="58142"/>
                  <a:pt x="11680" y="65287"/>
                </a:cubicBezTo>
                <a:cubicBezTo>
                  <a:pt x="18825" y="72432"/>
                  <a:pt x="28517" y="76446"/>
                  <a:pt x="38621"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6" name="Freeform: Shape 595">
            <a:extLst>
              <a:ext uri="{FF2B5EF4-FFF2-40B4-BE49-F238E27FC236}">
                <a16:creationId xmlns:a16="http://schemas.microsoft.com/office/drawing/2014/main" id="{C2EFBB89-44B1-C4F1-D07C-8D5845F08ABC}"/>
              </a:ext>
            </a:extLst>
          </p:cNvPr>
          <p:cNvSpPr/>
          <p:nvPr/>
        </p:nvSpPr>
        <p:spPr>
          <a:xfrm>
            <a:off x="9406575" y="5796952"/>
            <a:ext cx="76199" cy="76199"/>
          </a:xfrm>
          <a:custGeom>
            <a:avLst/>
            <a:gdLst>
              <a:gd name="connsiteX0" fmla="*/ 38634 w 76199"/>
              <a:gd name="connsiteY0" fmla="*/ 76431 h 76199"/>
              <a:gd name="connsiteX1" fmla="*/ 65575 w 76199"/>
              <a:gd name="connsiteY1" fmla="*/ 65271 h 76199"/>
              <a:gd name="connsiteX2" fmla="*/ 76734 w 76199"/>
              <a:gd name="connsiteY2" fmla="*/ 38331 h 76199"/>
              <a:gd name="connsiteX3" fmla="*/ 65575 w 76199"/>
              <a:gd name="connsiteY3" fmla="*/ 11390 h 76199"/>
              <a:gd name="connsiteX4" fmla="*/ 38634 w 76199"/>
              <a:gd name="connsiteY4" fmla="*/ 231 h 76199"/>
              <a:gd name="connsiteX5" fmla="*/ 11693 w 76199"/>
              <a:gd name="connsiteY5" fmla="*/ 11390 h 76199"/>
              <a:gd name="connsiteX6" fmla="*/ 534 w 76199"/>
              <a:gd name="connsiteY6" fmla="*/ 38331 h 76199"/>
              <a:gd name="connsiteX7" fmla="*/ 11693 w 76199"/>
              <a:gd name="connsiteY7" fmla="*/ 65271 h 76199"/>
              <a:gd name="connsiteX8" fmla="*/ 3863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34" y="76431"/>
                </a:moveTo>
                <a:cubicBezTo>
                  <a:pt x="48738" y="76431"/>
                  <a:pt x="58430" y="72416"/>
                  <a:pt x="65575" y="65271"/>
                </a:cubicBezTo>
                <a:cubicBezTo>
                  <a:pt x="72719" y="58127"/>
                  <a:pt x="76734" y="48435"/>
                  <a:pt x="76734" y="38331"/>
                </a:cubicBezTo>
                <a:cubicBezTo>
                  <a:pt x="76734" y="28226"/>
                  <a:pt x="72719" y="18535"/>
                  <a:pt x="65575" y="11390"/>
                </a:cubicBezTo>
                <a:cubicBezTo>
                  <a:pt x="58430" y="4245"/>
                  <a:pt x="48738" y="231"/>
                  <a:pt x="38634" y="231"/>
                </a:cubicBezTo>
                <a:cubicBezTo>
                  <a:pt x="28530" y="231"/>
                  <a:pt x="18838" y="4245"/>
                  <a:pt x="11693" y="11390"/>
                </a:cubicBezTo>
                <a:cubicBezTo>
                  <a:pt x="4548" y="18535"/>
                  <a:pt x="534" y="28226"/>
                  <a:pt x="534" y="38331"/>
                </a:cubicBezTo>
                <a:cubicBezTo>
                  <a:pt x="534" y="48435"/>
                  <a:pt x="4548" y="58127"/>
                  <a:pt x="11693" y="65271"/>
                </a:cubicBezTo>
                <a:cubicBezTo>
                  <a:pt x="18838" y="72416"/>
                  <a:pt x="28530" y="76431"/>
                  <a:pt x="38634" y="76431"/>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7" name="Freeform: Shape 596">
            <a:extLst>
              <a:ext uri="{FF2B5EF4-FFF2-40B4-BE49-F238E27FC236}">
                <a16:creationId xmlns:a16="http://schemas.microsoft.com/office/drawing/2014/main" id="{84CC9AB7-AF79-2357-9DDC-5D889C87BFD6}"/>
              </a:ext>
            </a:extLst>
          </p:cNvPr>
          <p:cNvSpPr/>
          <p:nvPr/>
        </p:nvSpPr>
        <p:spPr>
          <a:xfrm>
            <a:off x="9567623" y="5802970"/>
            <a:ext cx="76199" cy="76199"/>
          </a:xfrm>
          <a:custGeom>
            <a:avLst/>
            <a:gdLst>
              <a:gd name="connsiteX0" fmla="*/ 38646 w 76199"/>
              <a:gd name="connsiteY0" fmla="*/ 76446 h 76199"/>
              <a:gd name="connsiteX1" fmla="*/ 65587 w 76199"/>
              <a:gd name="connsiteY1" fmla="*/ 65287 h 76199"/>
              <a:gd name="connsiteX2" fmla="*/ 76746 w 76199"/>
              <a:gd name="connsiteY2" fmla="*/ 38346 h 76199"/>
              <a:gd name="connsiteX3" fmla="*/ 65587 w 76199"/>
              <a:gd name="connsiteY3" fmla="*/ 11405 h 76199"/>
              <a:gd name="connsiteX4" fmla="*/ 38646 w 76199"/>
              <a:gd name="connsiteY4" fmla="*/ 246 h 76199"/>
              <a:gd name="connsiteX5" fmla="*/ 11706 w 76199"/>
              <a:gd name="connsiteY5" fmla="*/ 11405 h 76199"/>
              <a:gd name="connsiteX6" fmla="*/ 547 w 76199"/>
              <a:gd name="connsiteY6" fmla="*/ 38346 h 76199"/>
              <a:gd name="connsiteX7" fmla="*/ 11706 w 76199"/>
              <a:gd name="connsiteY7" fmla="*/ 65287 h 76199"/>
              <a:gd name="connsiteX8" fmla="*/ 3864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46" y="76446"/>
                </a:moveTo>
                <a:cubicBezTo>
                  <a:pt x="48751" y="76446"/>
                  <a:pt x="58442" y="72432"/>
                  <a:pt x="65587" y="65287"/>
                </a:cubicBezTo>
                <a:cubicBezTo>
                  <a:pt x="72732" y="58142"/>
                  <a:pt x="76746" y="48450"/>
                  <a:pt x="76746" y="38346"/>
                </a:cubicBezTo>
                <a:cubicBezTo>
                  <a:pt x="76746" y="28242"/>
                  <a:pt x="72732" y="18550"/>
                  <a:pt x="65587" y="11405"/>
                </a:cubicBezTo>
                <a:cubicBezTo>
                  <a:pt x="58442" y="4261"/>
                  <a:pt x="48751" y="246"/>
                  <a:pt x="38646" y="246"/>
                </a:cubicBezTo>
                <a:cubicBezTo>
                  <a:pt x="28542" y="246"/>
                  <a:pt x="18851" y="4261"/>
                  <a:pt x="11706" y="11405"/>
                </a:cubicBezTo>
                <a:cubicBezTo>
                  <a:pt x="4561" y="18550"/>
                  <a:pt x="547" y="28242"/>
                  <a:pt x="547" y="38346"/>
                </a:cubicBezTo>
                <a:cubicBezTo>
                  <a:pt x="547" y="48450"/>
                  <a:pt x="4561" y="58142"/>
                  <a:pt x="11706" y="65287"/>
                </a:cubicBezTo>
                <a:cubicBezTo>
                  <a:pt x="18851" y="72432"/>
                  <a:pt x="28542" y="76446"/>
                  <a:pt x="38646"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EC8D82AF-6F3C-9D22-1291-C72E532D9150}"/>
              </a:ext>
            </a:extLst>
          </p:cNvPr>
          <p:cNvSpPr/>
          <p:nvPr/>
        </p:nvSpPr>
        <p:spPr>
          <a:xfrm>
            <a:off x="9728684" y="5805239"/>
            <a:ext cx="76199" cy="76199"/>
          </a:xfrm>
          <a:custGeom>
            <a:avLst/>
            <a:gdLst>
              <a:gd name="connsiteX0" fmla="*/ 38659 w 76199"/>
              <a:gd name="connsiteY0" fmla="*/ 76433 h 76199"/>
              <a:gd name="connsiteX1" fmla="*/ 65600 w 76199"/>
              <a:gd name="connsiteY1" fmla="*/ 65274 h 76199"/>
              <a:gd name="connsiteX2" fmla="*/ 76759 w 76199"/>
              <a:gd name="connsiteY2" fmla="*/ 38333 h 76199"/>
              <a:gd name="connsiteX3" fmla="*/ 65600 w 76199"/>
              <a:gd name="connsiteY3" fmla="*/ 11392 h 76199"/>
              <a:gd name="connsiteX4" fmla="*/ 38659 w 76199"/>
              <a:gd name="connsiteY4" fmla="*/ 233 h 76199"/>
              <a:gd name="connsiteX5" fmla="*/ 11718 w 76199"/>
              <a:gd name="connsiteY5" fmla="*/ 11392 h 76199"/>
              <a:gd name="connsiteX6" fmla="*/ 559 w 76199"/>
              <a:gd name="connsiteY6" fmla="*/ 38333 h 76199"/>
              <a:gd name="connsiteX7" fmla="*/ 11718 w 76199"/>
              <a:gd name="connsiteY7" fmla="*/ 65274 h 76199"/>
              <a:gd name="connsiteX8" fmla="*/ 3865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59" y="76433"/>
                </a:moveTo>
                <a:cubicBezTo>
                  <a:pt x="48763" y="76433"/>
                  <a:pt x="58455" y="72418"/>
                  <a:pt x="65600" y="65274"/>
                </a:cubicBezTo>
                <a:cubicBezTo>
                  <a:pt x="72745" y="58129"/>
                  <a:pt x="76759" y="48437"/>
                  <a:pt x="76759" y="38333"/>
                </a:cubicBezTo>
                <a:cubicBezTo>
                  <a:pt x="76759" y="28229"/>
                  <a:pt x="72745" y="18537"/>
                  <a:pt x="65600" y="11392"/>
                </a:cubicBezTo>
                <a:cubicBezTo>
                  <a:pt x="58455" y="4247"/>
                  <a:pt x="48763" y="233"/>
                  <a:pt x="38659" y="233"/>
                </a:cubicBezTo>
                <a:cubicBezTo>
                  <a:pt x="28555" y="233"/>
                  <a:pt x="18863" y="4247"/>
                  <a:pt x="11718" y="11392"/>
                </a:cubicBezTo>
                <a:cubicBezTo>
                  <a:pt x="4574" y="18537"/>
                  <a:pt x="559" y="28229"/>
                  <a:pt x="559" y="38333"/>
                </a:cubicBezTo>
                <a:cubicBezTo>
                  <a:pt x="559" y="48437"/>
                  <a:pt x="4574" y="58129"/>
                  <a:pt x="11718" y="65274"/>
                </a:cubicBezTo>
                <a:cubicBezTo>
                  <a:pt x="18863" y="72418"/>
                  <a:pt x="28555" y="76433"/>
                  <a:pt x="38659" y="76433"/>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00D4C4F6-F8DC-17F2-7913-AA61AB989C48}"/>
              </a:ext>
            </a:extLst>
          </p:cNvPr>
          <p:cNvSpPr/>
          <p:nvPr/>
        </p:nvSpPr>
        <p:spPr>
          <a:xfrm>
            <a:off x="9889745" y="5802970"/>
            <a:ext cx="76199" cy="76199"/>
          </a:xfrm>
          <a:custGeom>
            <a:avLst/>
            <a:gdLst>
              <a:gd name="connsiteX0" fmla="*/ 38672 w 76199"/>
              <a:gd name="connsiteY0" fmla="*/ 76446 h 76199"/>
              <a:gd name="connsiteX1" fmla="*/ 65613 w 76199"/>
              <a:gd name="connsiteY1" fmla="*/ 65287 h 76199"/>
              <a:gd name="connsiteX2" fmla="*/ 76772 w 76199"/>
              <a:gd name="connsiteY2" fmla="*/ 38346 h 76199"/>
              <a:gd name="connsiteX3" fmla="*/ 65613 w 76199"/>
              <a:gd name="connsiteY3" fmla="*/ 11405 h 76199"/>
              <a:gd name="connsiteX4" fmla="*/ 38672 w 76199"/>
              <a:gd name="connsiteY4" fmla="*/ 246 h 76199"/>
              <a:gd name="connsiteX5" fmla="*/ 11731 w 76199"/>
              <a:gd name="connsiteY5" fmla="*/ 11405 h 76199"/>
              <a:gd name="connsiteX6" fmla="*/ 572 w 76199"/>
              <a:gd name="connsiteY6" fmla="*/ 38346 h 76199"/>
              <a:gd name="connsiteX7" fmla="*/ 11731 w 76199"/>
              <a:gd name="connsiteY7" fmla="*/ 65287 h 76199"/>
              <a:gd name="connsiteX8" fmla="*/ 3867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72" y="76446"/>
                </a:moveTo>
                <a:cubicBezTo>
                  <a:pt x="48776" y="76446"/>
                  <a:pt x="58468" y="72432"/>
                  <a:pt x="65613" y="65287"/>
                </a:cubicBezTo>
                <a:cubicBezTo>
                  <a:pt x="72757" y="58142"/>
                  <a:pt x="76772" y="48450"/>
                  <a:pt x="76772" y="38346"/>
                </a:cubicBezTo>
                <a:cubicBezTo>
                  <a:pt x="76772" y="28242"/>
                  <a:pt x="72757" y="18550"/>
                  <a:pt x="65613" y="11405"/>
                </a:cubicBezTo>
                <a:cubicBezTo>
                  <a:pt x="58468" y="4261"/>
                  <a:pt x="48776" y="246"/>
                  <a:pt x="38672" y="246"/>
                </a:cubicBezTo>
                <a:cubicBezTo>
                  <a:pt x="28568" y="246"/>
                  <a:pt x="18876" y="4261"/>
                  <a:pt x="11731" y="11405"/>
                </a:cubicBezTo>
                <a:cubicBezTo>
                  <a:pt x="4586" y="18550"/>
                  <a:pt x="572" y="28242"/>
                  <a:pt x="572" y="38346"/>
                </a:cubicBezTo>
                <a:cubicBezTo>
                  <a:pt x="572" y="48450"/>
                  <a:pt x="4586" y="58142"/>
                  <a:pt x="11731" y="65287"/>
                </a:cubicBezTo>
                <a:cubicBezTo>
                  <a:pt x="18876" y="72432"/>
                  <a:pt x="28568" y="76446"/>
                  <a:pt x="38672"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3C7E69A1-0041-05F4-A301-ACE6748AA17B}"/>
              </a:ext>
            </a:extLst>
          </p:cNvPr>
          <p:cNvSpPr/>
          <p:nvPr/>
        </p:nvSpPr>
        <p:spPr>
          <a:xfrm>
            <a:off x="10050806" y="5801895"/>
            <a:ext cx="76199" cy="76199"/>
          </a:xfrm>
          <a:custGeom>
            <a:avLst/>
            <a:gdLst>
              <a:gd name="connsiteX0" fmla="*/ 38685 w 76199"/>
              <a:gd name="connsiteY0" fmla="*/ 76434 h 76199"/>
              <a:gd name="connsiteX1" fmla="*/ 65625 w 76199"/>
              <a:gd name="connsiteY1" fmla="*/ 65275 h 76199"/>
              <a:gd name="connsiteX2" fmla="*/ 76784 w 76199"/>
              <a:gd name="connsiteY2" fmla="*/ 38334 h 76199"/>
              <a:gd name="connsiteX3" fmla="*/ 65625 w 76199"/>
              <a:gd name="connsiteY3" fmla="*/ 11394 h 76199"/>
              <a:gd name="connsiteX4" fmla="*/ 38685 w 76199"/>
              <a:gd name="connsiteY4" fmla="*/ 234 h 76199"/>
              <a:gd name="connsiteX5" fmla="*/ 11744 w 76199"/>
              <a:gd name="connsiteY5" fmla="*/ 11394 h 76199"/>
              <a:gd name="connsiteX6" fmla="*/ 585 w 76199"/>
              <a:gd name="connsiteY6" fmla="*/ 38334 h 76199"/>
              <a:gd name="connsiteX7" fmla="*/ 11744 w 76199"/>
              <a:gd name="connsiteY7" fmla="*/ 65275 h 76199"/>
              <a:gd name="connsiteX8" fmla="*/ 38685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85" y="76434"/>
                </a:moveTo>
                <a:cubicBezTo>
                  <a:pt x="48789" y="76434"/>
                  <a:pt x="58480" y="72420"/>
                  <a:pt x="65625" y="65275"/>
                </a:cubicBezTo>
                <a:cubicBezTo>
                  <a:pt x="72770" y="58130"/>
                  <a:pt x="76784" y="48439"/>
                  <a:pt x="76784" y="38334"/>
                </a:cubicBezTo>
                <a:cubicBezTo>
                  <a:pt x="76784" y="28230"/>
                  <a:pt x="72770" y="18538"/>
                  <a:pt x="65625" y="11394"/>
                </a:cubicBezTo>
                <a:cubicBezTo>
                  <a:pt x="58480" y="4249"/>
                  <a:pt x="48789" y="234"/>
                  <a:pt x="38685" y="234"/>
                </a:cubicBezTo>
                <a:cubicBezTo>
                  <a:pt x="28580" y="234"/>
                  <a:pt x="18889" y="4249"/>
                  <a:pt x="11744" y="11394"/>
                </a:cubicBezTo>
                <a:cubicBezTo>
                  <a:pt x="4599" y="18538"/>
                  <a:pt x="585" y="28230"/>
                  <a:pt x="585" y="38334"/>
                </a:cubicBezTo>
                <a:cubicBezTo>
                  <a:pt x="585" y="48439"/>
                  <a:pt x="4599" y="58130"/>
                  <a:pt x="11744" y="65275"/>
                </a:cubicBezTo>
                <a:cubicBezTo>
                  <a:pt x="18889" y="72420"/>
                  <a:pt x="28580" y="76434"/>
                  <a:pt x="38685" y="76434"/>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FA31A63B-DF3F-92A9-9B31-9FD2D2F50417}"/>
              </a:ext>
            </a:extLst>
          </p:cNvPr>
          <p:cNvSpPr/>
          <p:nvPr/>
        </p:nvSpPr>
        <p:spPr>
          <a:xfrm>
            <a:off x="10211867" y="5802970"/>
            <a:ext cx="76199" cy="76199"/>
          </a:xfrm>
          <a:custGeom>
            <a:avLst/>
            <a:gdLst>
              <a:gd name="connsiteX0" fmla="*/ 38697 w 76199"/>
              <a:gd name="connsiteY0" fmla="*/ 76446 h 76199"/>
              <a:gd name="connsiteX1" fmla="*/ 65638 w 76199"/>
              <a:gd name="connsiteY1" fmla="*/ 65287 h 76199"/>
              <a:gd name="connsiteX2" fmla="*/ 76797 w 76199"/>
              <a:gd name="connsiteY2" fmla="*/ 38346 h 76199"/>
              <a:gd name="connsiteX3" fmla="*/ 65638 w 76199"/>
              <a:gd name="connsiteY3" fmla="*/ 11405 h 76199"/>
              <a:gd name="connsiteX4" fmla="*/ 38697 w 76199"/>
              <a:gd name="connsiteY4" fmla="*/ 246 h 76199"/>
              <a:gd name="connsiteX5" fmla="*/ 11756 w 76199"/>
              <a:gd name="connsiteY5" fmla="*/ 11405 h 76199"/>
              <a:gd name="connsiteX6" fmla="*/ 597 w 76199"/>
              <a:gd name="connsiteY6" fmla="*/ 38346 h 76199"/>
              <a:gd name="connsiteX7" fmla="*/ 11756 w 76199"/>
              <a:gd name="connsiteY7" fmla="*/ 65287 h 76199"/>
              <a:gd name="connsiteX8" fmla="*/ 3869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97" y="76446"/>
                </a:moveTo>
                <a:cubicBezTo>
                  <a:pt x="48801" y="76446"/>
                  <a:pt x="58493" y="72432"/>
                  <a:pt x="65638" y="65287"/>
                </a:cubicBezTo>
                <a:cubicBezTo>
                  <a:pt x="72783" y="58142"/>
                  <a:pt x="76797" y="48450"/>
                  <a:pt x="76797" y="38346"/>
                </a:cubicBezTo>
                <a:cubicBezTo>
                  <a:pt x="76797" y="28242"/>
                  <a:pt x="72783" y="18550"/>
                  <a:pt x="65638" y="11405"/>
                </a:cubicBezTo>
                <a:cubicBezTo>
                  <a:pt x="58493" y="4261"/>
                  <a:pt x="48801" y="246"/>
                  <a:pt x="38697" y="246"/>
                </a:cubicBezTo>
                <a:cubicBezTo>
                  <a:pt x="28593" y="246"/>
                  <a:pt x="18901" y="4261"/>
                  <a:pt x="11756" y="11405"/>
                </a:cubicBezTo>
                <a:cubicBezTo>
                  <a:pt x="4612" y="18550"/>
                  <a:pt x="597" y="28242"/>
                  <a:pt x="597" y="38346"/>
                </a:cubicBezTo>
                <a:cubicBezTo>
                  <a:pt x="597" y="48450"/>
                  <a:pt x="4612" y="58142"/>
                  <a:pt x="11756" y="65287"/>
                </a:cubicBezTo>
                <a:cubicBezTo>
                  <a:pt x="18901" y="72432"/>
                  <a:pt x="28593" y="76446"/>
                  <a:pt x="38697"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593A4A58-2B17-3D02-8526-114901342719}"/>
              </a:ext>
            </a:extLst>
          </p:cNvPr>
          <p:cNvSpPr/>
          <p:nvPr/>
        </p:nvSpPr>
        <p:spPr>
          <a:xfrm>
            <a:off x="10372928" y="5800312"/>
            <a:ext cx="76199" cy="76199"/>
          </a:xfrm>
          <a:custGeom>
            <a:avLst/>
            <a:gdLst>
              <a:gd name="connsiteX0" fmla="*/ 38710 w 76199"/>
              <a:gd name="connsiteY0" fmla="*/ 76436 h 76199"/>
              <a:gd name="connsiteX1" fmla="*/ 65651 w 76199"/>
              <a:gd name="connsiteY1" fmla="*/ 65276 h 76199"/>
              <a:gd name="connsiteX2" fmla="*/ 76810 w 76199"/>
              <a:gd name="connsiteY2" fmla="*/ 38336 h 76199"/>
              <a:gd name="connsiteX3" fmla="*/ 65651 w 76199"/>
              <a:gd name="connsiteY3" fmla="*/ 11395 h 76199"/>
              <a:gd name="connsiteX4" fmla="*/ 38710 w 76199"/>
              <a:gd name="connsiteY4" fmla="*/ 236 h 76199"/>
              <a:gd name="connsiteX5" fmla="*/ 11769 w 76199"/>
              <a:gd name="connsiteY5" fmla="*/ 11395 h 76199"/>
              <a:gd name="connsiteX6" fmla="*/ 610 w 76199"/>
              <a:gd name="connsiteY6" fmla="*/ 38336 h 76199"/>
              <a:gd name="connsiteX7" fmla="*/ 11769 w 76199"/>
              <a:gd name="connsiteY7" fmla="*/ 65276 h 76199"/>
              <a:gd name="connsiteX8" fmla="*/ 38710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10" y="76436"/>
                </a:moveTo>
                <a:cubicBezTo>
                  <a:pt x="48814" y="76436"/>
                  <a:pt x="58506" y="72421"/>
                  <a:pt x="65651" y="65276"/>
                </a:cubicBezTo>
                <a:cubicBezTo>
                  <a:pt x="72795" y="58132"/>
                  <a:pt x="76810" y="48440"/>
                  <a:pt x="76810" y="38336"/>
                </a:cubicBezTo>
                <a:cubicBezTo>
                  <a:pt x="76810" y="28231"/>
                  <a:pt x="72795" y="18540"/>
                  <a:pt x="65651" y="11395"/>
                </a:cubicBezTo>
                <a:cubicBezTo>
                  <a:pt x="58506" y="4250"/>
                  <a:pt x="48814" y="236"/>
                  <a:pt x="38710" y="236"/>
                </a:cubicBezTo>
                <a:cubicBezTo>
                  <a:pt x="28606" y="236"/>
                  <a:pt x="18914" y="4250"/>
                  <a:pt x="11769" y="11395"/>
                </a:cubicBezTo>
                <a:cubicBezTo>
                  <a:pt x="4624" y="18540"/>
                  <a:pt x="610" y="28231"/>
                  <a:pt x="610" y="38336"/>
                </a:cubicBezTo>
                <a:cubicBezTo>
                  <a:pt x="610" y="48440"/>
                  <a:pt x="4624" y="58132"/>
                  <a:pt x="11769" y="65276"/>
                </a:cubicBezTo>
                <a:cubicBezTo>
                  <a:pt x="18914" y="72421"/>
                  <a:pt x="28606" y="76436"/>
                  <a:pt x="38710" y="7643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F0844172-4B68-BC41-DC3E-187C86E159CF}"/>
              </a:ext>
            </a:extLst>
          </p:cNvPr>
          <p:cNvSpPr/>
          <p:nvPr/>
        </p:nvSpPr>
        <p:spPr>
          <a:xfrm>
            <a:off x="10533977" y="5802970"/>
            <a:ext cx="76199" cy="76199"/>
          </a:xfrm>
          <a:custGeom>
            <a:avLst/>
            <a:gdLst>
              <a:gd name="connsiteX0" fmla="*/ 38723 w 76199"/>
              <a:gd name="connsiteY0" fmla="*/ 76446 h 76199"/>
              <a:gd name="connsiteX1" fmla="*/ 65663 w 76199"/>
              <a:gd name="connsiteY1" fmla="*/ 65287 h 76199"/>
              <a:gd name="connsiteX2" fmla="*/ 76822 w 76199"/>
              <a:gd name="connsiteY2" fmla="*/ 38346 h 76199"/>
              <a:gd name="connsiteX3" fmla="*/ 65663 w 76199"/>
              <a:gd name="connsiteY3" fmla="*/ 11405 h 76199"/>
              <a:gd name="connsiteX4" fmla="*/ 38723 w 76199"/>
              <a:gd name="connsiteY4" fmla="*/ 246 h 76199"/>
              <a:gd name="connsiteX5" fmla="*/ 11782 w 76199"/>
              <a:gd name="connsiteY5" fmla="*/ 11405 h 76199"/>
              <a:gd name="connsiteX6" fmla="*/ 623 w 76199"/>
              <a:gd name="connsiteY6" fmla="*/ 38346 h 76199"/>
              <a:gd name="connsiteX7" fmla="*/ 11782 w 76199"/>
              <a:gd name="connsiteY7" fmla="*/ 65287 h 76199"/>
              <a:gd name="connsiteX8" fmla="*/ 3872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23" y="76446"/>
                </a:moveTo>
                <a:cubicBezTo>
                  <a:pt x="48827" y="76446"/>
                  <a:pt x="58519" y="72432"/>
                  <a:pt x="65663" y="65287"/>
                </a:cubicBezTo>
                <a:cubicBezTo>
                  <a:pt x="72808" y="58142"/>
                  <a:pt x="76822" y="48450"/>
                  <a:pt x="76822" y="38346"/>
                </a:cubicBezTo>
                <a:cubicBezTo>
                  <a:pt x="76822" y="28242"/>
                  <a:pt x="72808" y="18550"/>
                  <a:pt x="65663" y="11405"/>
                </a:cubicBezTo>
                <a:cubicBezTo>
                  <a:pt x="58519" y="4261"/>
                  <a:pt x="48827" y="246"/>
                  <a:pt x="38723" y="246"/>
                </a:cubicBezTo>
                <a:cubicBezTo>
                  <a:pt x="28618" y="246"/>
                  <a:pt x="18927" y="4261"/>
                  <a:pt x="11782" y="11405"/>
                </a:cubicBezTo>
                <a:cubicBezTo>
                  <a:pt x="4637" y="18550"/>
                  <a:pt x="623" y="28242"/>
                  <a:pt x="623" y="38346"/>
                </a:cubicBezTo>
                <a:cubicBezTo>
                  <a:pt x="623" y="48450"/>
                  <a:pt x="4637" y="58142"/>
                  <a:pt x="11782" y="65287"/>
                </a:cubicBezTo>
                <a:cubicBezTo>
                  <a:pt x="18927" y="72432"/>
                  <a:pt x="28618" y="76446"/>
                  <a:pt x="38723"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0B13343F-A73F-3013-D81D-8BB617D2D806}"/>
              </a:ext>
            </a:extLst>
          </p:cNvPr>
          <p:cNvSpPr/>
          <p:nvPr/>
        </p:nvSpPr>
        <p:spPr>
          <a:xfrm>
            <a:off x="6957244" y="315273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608" name="TextBox 607">
                <a:extLst>
                  <a:ext uri="{FF2B5EF4-FFF2-40B4-BE49-F238E27FC236}">
                    <a16:creationId xmlns:a16="http://schemas.microsoft.com/office/drawing/2014/main" id="{056AEB14-FACE-CAAC-2952-57696981C478}"/>
                  </a:ext>
                </a:extLst>
              </p:cNvPr>
              <p:cNvSpPr txBox="1"/>
              <p:nvPr/>
            </p:nvSpPr>
            <p:spPr>
              <a:xfrm>
                <a:off x="7651468" y="6176793"/>
                <a:ext cx="2920608" cy="400110"/>
              </a:xfrm>
              <a:prstGeom prst="rect">
                <a:avLst/>
              </a:prstGeom>
              <a:noFill/>
            </p:spPr>
            <p:txBody>
              <a:bodyPr wrap="none" rtlCol="0">
                <a:spAutoFit/>
              </a:bodyPr>
              <a:lstStyle/>
              <a:p>
                <a:r>
                  <a:rPr lang="en-US" sz="2000" dirty="0"/>
                  <a:t>Frequency </a:t>
                </a:r>
                <a14:m>
                  <m:oMath xmlns:m="http://schemas.openxmlformats.org/officeDocument/2006/math">
                    <m:r>
                      <a:rPr lang="de-DE" sz="2000" b="0" i="1" smtClean="0">
                        <a:latin typeface="Cambria Math" panose="02040503050406030204" pitchFamily="18" charset="0"/>
                      </a:rPr>
                      <m:t>𝑓</m:t>
                    </m:r>
                  </m:oMath>
                </a14:m>
                <a:r>
                  <a:rPr lang="en-US" sz="2000" dirty="0"/>
                  <a:t> in terms of </a:t>
                </a:r>
                <a14:m>
                  <m:oMath xmlns:m="http://schemas.openxmlformats.org/officeDocument/2006/math">
                    <m:r>
                      <a:rPr lang="de-DE" sz="2000" b="0" i="1" smtClean="0">
                        <a:latin typeface="Cambria Math" panose="02040503050406030204" pitchFamily="18" charset="0"/>
                      </a:rPr>
                      <m:t>𝑛</m:t>
                    </m:r>
                  </m:oMath>
                </a14:m>
                <a:endParaRPr lang="en-US" sz="2000" dirty="0"/>
              </a:p>
            </p:txBody>
          </p:sp>
        </mc:Choice>
        <mc:Fallback xmlns="">
          <p:sp>
            <p:nvSpPr>
              <p:cNvPr id="608" name="TextBox 607">
                <a:extLst>
                  <a:ext uri="{FF2B5EF4-FFF2-40B4-BE49-F238E27FC236}">
                    <a16:creationId xmlns:a16="http://schemas.microsoft.com/office/drawing/2014/main" id="{056AEB14-FACE-CAAC-2952-57696981C478}"/>
                  </a:ext>
                </a:extLst>
              </p:cNvPr>
              <p:cNvSpPr txBox="1">
                <a:spLocks noRot="1" noChangeAspect="1" noMove="1" noResize="1" noEditPoints="1" noAdjustHandles="1" noChangeArrowheads="1" noChangeShapeType="1" noTextEdit="1"/>
              </p:cNvSpPr>
              <p:nvPr/>
            </p:nvSpPr>
            <p:spPr>
              <a:xfrm>
                <a:off x="7651468" y="6176793"/>
                <a:ext cx="2920608" cy="400110"/>
              </a:xfrm>
              <a:prstGeom prst="rect">
                <a:avLst/>
              </a:prstGeom>
              <a:blipFill>
                <a:blip r:embed="rId5"/>
                <a:stretch>
                  <a:fillRect l="-2088"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9" name="TextBox 608">
                <a:extLst>
                  <a:ext uri="{FF2B5EF4-FFF2-40B4-BE49-F238E27FC236}">
                    <a16:creationId xmlns:a16="http://schemas.microsoft.com/office/drawing/2014/main" id="{027074F0-69D3-CFC8-D56E-7606DFEAAECF}"/>
                  </a:ext>
                </a:extLst>
              </p:cNvPr>
              <p:cNvSpPr txBox="1"/>
              <p:nvPr/>
            </p:nvSpPr>
            <p:spPr>
              <a:xfrm rot="16200000">
                <a:off x="5576932" y="4373198"/>
                <a:ext cx="1511504" cy="400110"/>
              </a:xfrm>
              <a:prstGeom prst="rect">
                <a:avLst/>
              </a:prstGeom>
              <a:noFill/>
            </p:spPr>
            <p:txBody>
              <a:bodyPr wrap="none" rtlCol="0">
                <a:spAutoFit/>
              </a:bodyPr>
              <a:lstStyle/>
              <a:p>
                <a:r>
                  <a:rPr lang="en-US" sz="2000" dirty="0"/>
                  <a:t>Magnitude </a:t>
                </a:r>
                <a14:m>
                  <m:oMath xmlns:m="http://schemas.openxmlformats.org/officeDocument/2006/math">
                    <m:r>
                      <a:rPr lang="de-DE" sz="2000" b="0" i="1" smtClean="0">
                        <a:latin typeface="Cambria Math" panose="02040503050406030204" pitchFamily="18" charset="0"/>
                      </a:rPr>
                      <m:t>𝑧</m:t>
                    </m:r>
                  </m:oMath>
                </a14:m>
                <a:endParaRPr lang="en-US" sz="2000" dirty="0"/>
              </a:p>
            </p:txBody>
          </p:sp>
        </mc:Choice>
        <mc:Fallback xmlns="">
          <p:sp>
            <p:nvSpPr>
              <p:cNvPr id="609" name="TextBox 608">
                <a:extLst>
                  <a:ext uri="{FF2B5EF4-FFF2-40B4-BE49-F238E27FC236}">
                    <a16:creationId xmlns:a16="http://schemas.microsoft.com/office/drawing/2014/main" id="{027074F0-69D3-CFC8-D56E-7606DFEAAECF}"/>
                  </a:ext>
                </a:extLst>
              </p:cNvPr>
              <p:cNvSpPr txBox="1">
                <a:spLocks noRot="1" noChangeAspect="1" noMove="1" noResize="1" noEditPoints="1" noAdjustHandles="1" noChangeArrowheads="1" noChangeShapeType="1" noTextEdit="1"/>
              </p:cNvSpPr>
              <p:nvPr/>
            </p:nvSpPr>
            <p:spPr>
              <a:xfrm rot="16200000">
                <a:off x="5576932" y="4373198"/>
                <a:ext cx="1511504" cy="400110"/>
              </a:xfrm>
              <a:prstGeom prst="rect">
                <a:avLst/>
              </a:prstGeom>
              <a:blipFill>
                <a:blip r:embed="rId6"/>
                <a:stretch>
                  <a:fillRect l="-7576" r="-25758" b="-4435"/>
                </a:stretch>
              </a:blipFill>
            </p:spPr>
            <p:txBody>
              <a:bodyPr/>
              <a:lstStyle/>
              <a:p>
                <a:r>
                  <a:rPr lang="en-US">
                    <a:noFill/>
                  </a:rPr>
                  <a:t> </a:t>
                </a:r>
              </a:p>
            </p:txBody>
          </p:sp>
        </mc:Fallback>
      </mc:AlternateContent>
      <p:sp>
        <p:nvSpPr>
          <p:cNvPr id="2818" name="Freeform: Shape 2817">
            <a:extLst>
              <a:ext uri="{FF2B5EF4-FFF2-40B4-BE49-F238E27FC236}">
                <a16:creationId xmlns:a16="http://schemas.microsoft.com/office/drawing/2014/main" id="{0C926478-69DE-64E3-A0E5-040F2707079C}"/>
              </a:ext>
            </a:extLst>
          </p:cNvPr>
          <p:cNvSpPr/>
          <p:nvPr/>
        </p:nvSpPr>
        <p:spPr>
          <a:xfrm rot="5400000">
            <a:off x="8921184" y="4009732"/>
            <a:ext cx="45719" cy="3965135"/>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p:sp>
        <p:nvSpPr>
          <p:cNvPr id="610" name="TextBox 609">
            <a:extLst>
              <a:ext uri="{FF2B5EF4-FFF2-40B4-BE49-F238E27FC236}">
                <a16:creationId xmlns:a16="http://schemas.microsoft.com/office/drawing/2014/main" id="{C3EB9F2A-38E2-2705-A59A-1EADC0B72707}"/>
              </a:ext>
            </a:extLst>
          </p:cNvPr>
          <p:cNvSpPr txBox="1"/>
          <p:nvPr/>
        </p:nvSpPr>
        <p:spPr>
          <a:xfrm>
            <a:off x="7082661" y="2822536"/>
            <a:ext cx="4427302" cy="400110"/>
          </a:xfrm>
          <a:prstGeom prst="rect">
            <a:avLst/>
          </a:prstGeom>
          <a:noFill/>
        </p:spPr>
        <p:txBody>
          <a:bodyPr wrap="none" rtlCol="0">
            <a:spAutoFit/>
          </a:bodyPr>
          <a:lstStyle/>
          <a:p>
            <a:r>
              <a:rPr lang="en-US" sz="2000" dirty="0"/>
              <a:t>How much are frequencies represented?</a:t>
            </a:r>
          </a:p>
        </p:txBody>
      </p:sp>
      <p:sp>
        <p:nvSpPr>
          <p:cNvPr id="2819" name="Rectangle: Rounded Corners 2818">
            <a:extLst>
              <a:ext uri="{FF2B5EF4-FFF2-40B4-BE49-F238E27FC236}">
                <a16:creationId xmlns:a16="http://schemas.microsoft.com/office/drawing/2014/main" id="{65867BF3-1E76-C3EF-357D-681666AF5783}"/>
              </a:ext>
            </a:extLst>
          </p:cNvPr>
          <p:cNvSpPr/>
          <p:nvPr/>
        </p:nvSpPr>
        <p:spPr>
          <a:xfrm>
            <a:off x="8118097" y="5130800"/>
            <a:ext cx="2612247" cy="791555"/>
          </a:xfrm>
          <a:prstGeom prst="roundRect">
            <a:avLst>
              <a:gd name="adj" fmla="val 4109"/>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28E815-751F-8023-2CF4-5C68FF10CFB4}"/>
              </a:ext>
            </a:extLst>
          </p:cNvPr>
          <p:cNvSpPr txBox="1"/>
          <p:nvPr/>
        </p:nvSpPr>
        <p:spPr>
          <a:xfrm>
            <a:off x="7765853" y="4179484"/>
            <a:ext cx="1738489" cy="369332"/>
          </a:xfrm>
          <a:prstGeom prst="rect">
            <a:avLst/>
          </a:prstGeom>
          <a:noFill/>
        </p:spPr>
        <p:txBody>
          <a:bodyPr wrap="none" rtlCol="0">
            <a:spAutoFit/>
          </a:bodyPr>
          <a:lstStyle/>
          <a:p>
            <a:r>
              <a:rPr lang="en-US" dirty="0"/>
              <a:t>cutoff frequency</a:t>
            </a:r>
          </a:p>
        </p:txBody>
      </p:sp>
      <p:cxnSp>
        <p:nvCxnSpPr>
          <p:cNvPr id="21" name="Straight Arrow Connector 20">
            <a:extLst>
              <a:ext uri="{FF2B5EF4-FFF2-40B4-BE49-F238E27FC236}">
                <a16:creationId xmlns:a16="http://schemas.microsoft.com/office/drawing/2014/main" id="{68DDEA53-38F5-B047-22C0-6F8C4AC39C2C}"/>
              </a:ext>
            </a:extLst>
          </p:cNvPr>
          <p:cNvCxnSpPr>
            <a:cxnSpLocks/>
          </p:cNvCxnSpPr>
          <p:nvPr/>
        </p:nvCxnSpPr>
        <p:spPr>
          <a:xfrm>
            <a:off x="8069707" y="4531549"/>
            <a:ext cx="0" cy="1640027"/>
          </a:xfrm>
          <a:prstGeom prst="straightConnector1">
            <a:avLst/>
          </a:prstGeom>
          <a:ln w="1587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FD8C24E-138D-AA80-A343-9D14AD49FA13}"/>
              </a:ext>
            </a:extLst>
          </p:cNvPr>
          <p:cNvSpPr txBox="1"/>
          <p:nvPr/>
        </p:nvSpPr>
        <p:spPr>
          <a:xfrm>
            <a:off x="526549" y="1328885"/>
            <a:ext cx="7239304" cy="1200329"/>
          </a:xfrm>
          <a:prstGeom prst="rect">
            <a:avLst/>
          </a:prstGeom>
          <a:noFill/>
        </p:spPr>
        <p:txBody>
          <a:bodyPr wrap="square">
            <a:spAutoFit/>
          </a:bodyPr>
          <a:lstStyle/>
          <a:p>
            <a:r>
              <a:rPr lang="de-DE" b="0" dirty="0" err="1">
                <a:solidFill>
                  <a:srgbClr val="FF7B72"/>
                </a:solidFill>
                <a:effectLst/>
                <a:latin typeface="Fira Code" panose="020B0809050000020004" pitchFamily="49" charset="0"/>
              </a:rPr>
              <a:t>def</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low_pass_filter</a:t>
            </a:r>
            <a:r>
              <a:rPr lang="de-DE" b="0" dirty="0">
                <a:solidFill>
                  <a:srgbClr val="E6EDF3"/>
                </a:solidFill>
                <a:effectLst/>
                <a:latin typeface="Fira Code" panose="020B0809050000020004" pitchFamily="49" charset="0"/>
              </a:rPr>
              <a:t>(</a:t>
            </a:r>
            <a:r>
              <a:rPr lang="de-DE" b="0" dirty="0" err="1">
                <a:solidFill>
                  <a:srgbClr val="FFA657"/>
                </a:solidFill>
                <a:effectLst/>
                <a:latin typeface="Fira Code" panose="020B0809050000020004" pitchFamily="49" charset="0"/>
              </a:rPr>
              <a:t>dft_signal</a:t>
            </a:r>
            <a:r>
              <a:rPr lang="de-DE" b="0" dirty="0">
                <a:solidFill>
                  <a:srgbClr val="E6EDF3"/>
                </a:solidFill>
                <a:effectLst/>
                <a:latin typeface="Fira Code" panose="020B0809050000020004" pitchFamily="49" charset="0"/>
              </a:rPr>
              <a:t>, </a:t>
            </a:r>
            <a:r>
              <a:rPr lang="de-DE" b="0" dirty="0" err="1">
                <a:solidFill>
                  <a:srgbClr val="FFA657"/>
                </a:solidFill>
                <a:effectLst/>
                <a:latin typeface="Fira Code" panose="020B0809050000020004" pitchFamily="49" charset="0"/>
              </a:rPr>
              <a:t>cutoff_freq</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a:solidFill>
                  <a:srgbClr val="79C0FF"/>
                </a:solidFill>
                <a:effectLst/>
                <a:latin typeface="Fira Code" panose="020B0809050000020004" pitchFamily="49" charset="0"/>
              </a:rPr>
              <a:t>N</a:t>
            </a: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0" dirty="0" err="1">
                <a:solidFill>
                  <a:srgbClr val="D2A8FF"/>
                </a:solidFill>
                <a:effectLst/>
                <a:latin typeface="Fira Code" panose="020B0809050000020004" pitchFamily="49" charset="0"/>
              </a:rPr>
              <a:t>len</a:t>
            </a:r>
            <a:r>
              <a:rPr lang="de-DE" b="0" dirty="0">
                <a:solidFill>
                  <a:srgbClr val="E6EDF3"/>
                </a:solidFill>
                <a:effectLst/>
                <a:latin typeface="Fira Code" panose="020B0809050000020004" pitchFamily="49" charset="0"/>
              </a:rPr>
              <a:t>(</a:t>
            </a:r>
            <a:r>
              <a:rPr lang="de-DE" b="0" dirty="0" err="1">
                <a:solidFill>
                  <a:srgbClr val="FFA657"/>
                </a:solidFill>
                <a:effectLst/>
                <a:latin typeface="Fira Code" panose="020B0809050000020004" pitchFamily="49" charset="0"/>
              </a:rPr>
              <a:t>dft_signal</a:t>
            </a:r>
            <a:r>
              <a:rPr lang="de-DE" b="0" dirty="0">
                <a:solidFill>
                  <a:srgbClr val="E6EDF3"/>
                </a:solidFill>
                <a:effectLst/>
                <a:latin typeface="Fira Code" panose="020B0809050000020004" pitchFamily="49" charset="0"/>
              </a:rPr>
              <a:t>)</a:t>
            </a:r>
          </a:p>
          <a:p>
            <a:r>
              <a:rPr lang="de-DE" b="0" dirty="0">
                <a:solidFill>
                  <a:srgbClr val="E6EDF3"/>
                </a:solidFill>
                <a:effectLst/>
                <a:latin typeface="Fira Code" panose="020B0809050000020004" pitchFamily="49" charset="0"/>
              </a:rPr>
              <a:t>    </a:t>
            </a:r>
            <a:r>
              <a:rPr lang="de-DE" b="0" dirty="0" err="1">
                <a:solidFill>
                  <a:srgbClr val="E6EDF3"/>
                </a:solidFill>
                <a:effectLst/>
                <a:latin typeface="Fira Code" panose="020B0809050000020004" pitchFamily="49" charset="0"/>
              </a:rPr>
              <a:t>dft_</a:t>
            </a:r>
            <a:r>
              <a:rPr lang="de-DE" dirty="0" err="1">
                <a:solidFill>
                  <a:srgbClr val="E6EDF3"/>
                </a:solidFill>
                <a:latin typeface="Fira Code" panose="020B0809050000020004" pitchFamily="49" charset="0"/>
              </a:rPr>
              <a:t>signal</a:t>
            </a:r>
            <a:r>
              <a:rPr lang="de-DE" b="0" dirty="0">
                <a:solidFill>
                  <a:srgbClr val="E6EDF3"/>
                </a:solidFill>
                <a:effectLst/>
                <a:latin typeface="Fira Code" panose="020B0809050000020004" pitchFamily="49" charset="0"/>
              </a:rPr>
              <a:t>[(</a:t>
            </a:r>
            <a:r>
              <a:rPr lang="de-DE" b="0" dirty="0">
                <a:solidFill>
                  <a:srgbClr val="FFA657"/>
                </a:solidFill>
                <a:effectLst/>
                <a:latin typeface="Fira Code" panose="020B0809050000020004" pitchFamily="49" charset="0"/>
              </a:rPr>
              <a:t>cutoff_freq</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1</a:t>
            </a:r>
            <a:r>
              <a:rPr lang="de-DE" dirty="0">
                <a:solidFill>
                  <a:srgbClr val="E6EDF3"/>
                </a:solidFill>
                <a:latin typeface="Fira Code" panose="020B0809050000020004" pitchFamily="49" charset="0"/>
              </a:rPr>
              <a:t>)</a:t>
            </a:r>
            <a:r>
              <a:rPr lang="de-DE" b="0" dirty="0">
                <a:solidFill>
                  <a:srgbClr val="E6EDF3"/>
                </a:solidFill>
                <a:effectLst/>
                <a:latin typeface="Fira Code" panose="020B0809050000020004" pitchFamily="49" charset="0"/>
              </a:rPr>
              <a:t>:(</a:t>
            </a:r>
            <a:r>
              <a:rPr lang="de-DE" b="0" dirty="0">
                <a:solidFill>
                  <a:srgbClr val="79C0FF"/>
                </a:solidFill>
                <a:effectLst/>
                <a:latin typeface="Fira Code" panose="020B0809050000020004" pitchFamily="49" charset="0"/>
              </a:rPr>
              <a:t>N</a:t>
            </a:r>
            <a:r>
              <a:rPr lang="de-DE" b="0" dirty="0">
                <a:solidFill>
                  <a:srgbClr val="FF7B72"/>
                </a:solidFill>
                <a:effectLst/>
                <a:latin typeface="Fira Code" panose="020B0809050000020004" pitchFamily="49" charset="0"/>
              </a:rPr>
              <a:t>-</a:t>
            </a:r>
            <a:r>
              <a:rPr lang="de-DE" b="0" dirty="0" err="1">
                <a:solidFill>
                  <a:srgbClr val="FFA657"/>
                </a:solidFill>
                <a:effectLst/>
                <a:latin typeface="Fira Code" panose="020B0809050000020004" pitchFamily="49" charset="0"/>
              </a:rPr>
              <a:t>cutoff_freq</a:t>
            </a:r>
            <a:r>
              <a:rPr lang="de-DE" dirty="0">
                <a:solidFill>
                  <a:srgbClr val="E6EDF3"/>
                </a:solidFill>
                <a:latin typeface="Fira Code" panose="020B0809050000020004" pitchFamily="49" charset="0"/>
              </a:rPr>
              <a:t>)</a:t>
            </a:r>
            <a:r>
              <a:rPr lang="de-DE" b="0" dirty="0">
                <a:solidFill>
                  <a:srgbClr val="E6EDF3"/>
                </a:solidFill>
                <a:effectLst/>
                <a:latin typeface="Fira Code" panose="020B0809050000020004" pitchFamily="49" charset="0"/>
              </a:rPr>
              <a:t>]</a:t>
            </a:r>
            <a:br>
              <a:rPr lang="de-DE" b="0" dirty="0">
                <a:solidFill>
                  <a:srgbClr val="E6EDF3"/>
                </a:solidFill>
                <a:effectLst/>
                <a:latin typeface="Fira Code" panose="020B0809050000020004" pitchFamily="49" charset="0"/>
              </a:rPr>
            </a:br>
            <a:r>
              <a:rPr lang="de-DE" b="0" dirty="0">
                <a:solidFill>
                  <a:srgbClr val="E6EDF3"/>
                </a:solidFill>
                <a:effectLst/>
                <a:latin typeface="Fira Code" panose="020B0809050000020004" pitchFamily="49" charset="0"/>
              </a:rPr>
              <a:t>        </a:t>
            </a:r>
            <a:r>
              <a:rPr lang="de-DE" b="0" dirty="0">
                <a:solidFill>
                  <a:srgbClr val="FF7B72"/>
                </a:solidFill>
                <a:effectLst/>
                <a:latin typeface="Fira Code" panose="020B0809050000020004" pitchFamily="49" charset="0"/>
              </a:rPr>
              <a:t>=</a:t>
            </a:r>
            <a:r>
              <a:rPr lang="de-DE" b="0" dirty="0">
                <a:solidFill>
                  <a:srgbClr val="E6EDF3"/>
                </a:solidFill>
                <a:effectLst/>
                <a:latin typeface="Fira Code" panose="020B0809050000020004" pitchFamily="49" charset="0"/>
              </a:rPr>
              <a:t> </a:t>
            </a:r>
            <a:r>
              <a:rPr lang="de-DE" b="1" dirty="0" err="1">
                <a:solidFill>
                  <a:srgbClr val="E6EDF3"/>
                </a:solidFill>
                <a:effectLst/>
                <a:latin typeface="Fira Code" panose="020B0809050000020004" pitchFamily="49" charset="0"/>
              </a:rPr>
              <a:t>zero_vector</a:t>
            </a:r>
            <a:r>
              <a:rPr lang="de-DE" b="0" dirty="0">
                <a:solidFill>
                  <a:srgbClr val="E6EDF3"/>
                </a:solidFill>
                <a:effectLst/>
                <a:latin typeface="Fira Code" panose="020B0809050000020004" pitchFamily="49" charset="0"/>
              </a:rPr>
              <a:t>(</a:t>
            </a:r>
            <a:r>
              <a:rPr lang="de-DE" b="0" dirty="0">
                <a:solidFill>
                  <a:srgbClr val="79C0FF"/>
                </a:solidFill>
                <a:effectLst/>
                <a:latin typeface="Fira Code" panose="020B0809050000020004" pitchFamily="49" charset="0"/>
              </a:rPr>
              <a:t>N</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2</a:t>
            </a:r>
            <a:r>
              <a:rPr lang="de-DE" b="0" dirty="0">
                <a:solidFill>
                  <a:srgbClr val="FF7B72"/>
                </a:solidFill>
                <a:effectLst/>
                <a:latin typeface="Fira Code" panose="020B0809050000020004" pitchFamily="49" charset="0"/>
              </a:rPr>
              <a:t>*</a:t>
            </a:r>
            <a:r>
              <a:rPr lang="de-DE" b="0" dirty="0">
                <a:solidFill>
                  <a:srgbClr val="FFA657"/>
                </a:solidFill>
                <a:effectLst/>
                <a:latin typeface="Fira Code" panose="020B0809050000020004" pitchFamily="49" charset="0"/>
              </a:rPr>
              <a:t>cutoff_freq</a:t>
            </a:r>
            <a:r>
              <a:rPr lang="de-DE" b="0" dirty="0">
                <a:solidFill>
                  <a:srgbClr val="FF7B72"/>
                </a:solidFill>
                <a:effectLst/>
                <a:latin typeface="Fira Code" panose="020B0809050000020004" pitchFamily="49" charset="0"/>
              </a:rPr>
              <a:t>-</a:t>
            </a:r>
            <a:r>
              <a:rPr lang="de-DE" b="0" dirty="0">
                <a:solidFill>
                  <a:srgbClr val="79C0FF"/>
                </a:solidFill>
                <a:effectLst/>
                <a:latin typeface="Fira Code" panose="020B0809050000020004" pitchFamily="49" charset="0"/>
              </a:rPr>
              <a:t>1</a:t>
            </a:r>
            <a:r>
              <a:rPr lang="de-DE" b="0" dirty="0">
                <a:solidFill>
                  <a:srgbClr val="E6EDF3"/>
                </a:solidFill>
                <a:effectLst/>
                <a:latin typeface="Fira Code" panose="020B0809050000020004" pitchFamily="49" charset="0"/>
              </a:rPr>
              <a:t>)</a:t>
            </a:r>
          </a:p>
        </p:txBody>
      </p:sp>
      <p:sp>
        <p:nvSpPr>
          <p:cNvPr id="23" name="Rectangle: Rounded Corners 22">
            <a:extLst>
              <a:ext uri="{FF2B5EF4-FFF2-40B4-BE49-F238E27FC236}">
                <a16:creationId xmlns:a16="http://schemas.microsoft.com/office/drawing/2014/main" id="{BB40D009-58FB-A174-DDAF-C4209763855E}"/>
              </a:ext>
            </a:extLst>
          </p:cNvPr>
          <p:cNvSpPr/>
          <p:nvPr/>
        </p:nvSpPr>
        <p:spPr>
          <a:xfrm>
            <a:off x="1670050" y="2184399"/>
            <a:ext cx="1962150" cy="344815"/>
          </a:xfrm>
          <a:prstGeom prst="roundRect">
            <a:avLst>
              <a:gd name="adj" fmla="val 11252"/>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505211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Low-pass filter </a:t>
            </a:r>
            <a:r>
              <a:rPr lang="en-US" sz="2400" dirty="0"/>
              <a:t>(only let low frequencies pass)</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58457" y="352424"/>
            <a:ext cx="746125" cy="746125"/>
          </a:xfrm>
          <a:prstGeom prst="rect">
            <a:avLst/>
          </a:prstGeom>
        </p:spPr>
      </p:pic>
      <p:grpSp>
        <p:nvGrpSpPr>
          <p:cNvPr id="29" name="Group 28">
            <a:extLst>
              <a:ext uri="{FF2B5EF4-FFF2-40B4-BE49-F238E27FC236}">
                <a16:creationId xmlns:a16="http://schemas.microsoft.com/office/drawing/2014/main" id="{75C293A5-F6E0-D8C7-BDD6-88C7CD3CB9B0}"/>
              </a:ext>
            </a:extLst>
          </p:cNvPr>
          <p:cNvGrpSpPr/>
          <p:nvPr/>
        </p:nvGrpSpPr>
        <p:grpSpPr>
          <a:xfrm>
            <a:off x="7700172" y="1354696"/>
            <a:ext cx="2445367" cy="1371605"/>
            <a:chOff x="7607808" y="2770746"/>
            <a:chExt cx="2445367" cy="1371605"/>
          </a:xfrm>
        </p:grpSpPr>
        <p:sp>
          <p:nvSpPr>
            <p:cNvPr id="9" name="Rectangle: Rounded Corners 8">
              <a:extLst>
                <a:ext uri="{FF2B5EF4-FFF2-40B4-BE49-F238E27FC236}">
                  <a16:creationId xmlns:a16="http://schemas.microsoft.com/office/drawing/2014/main" id="{48A5C28F-8845-439C-A1F5-8E3A06F8BB8E}"/>
                </a:ext>
              </a:extLst>
            </p:cNvPr>
            <p:cNvSpPr/>
            <p:nvPr/>
          </p:nvSpPr>
          <p:spPr>
            <a:xfrm>
              <a:off x="7607808" y="2770746"/>
              <a:ext cx="2445367" cy="1371605"/>
            </a:xfrm>
            <a:prstGeom prst="roundRect">
              <a:avLst>
                <a:gd name="adj" fmla="val 5016"/>
              </a:avLst>
            </a:prstGeom>
            <a:solidFill>
              <a:schemeClr val="accent5">
                <a:lumMod val="50000"/>
              </a:schemeClr>
            </a:solidFill>
            <a:ln w="1905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11A306D9-5584-DE20-4998-4BB18CE5C19F}"/>
                </a:ext>
              </a:extLst>
            </p:cNvPr>
            <p:cNvSpPr txBox="1"/>
            <p:nvPr/>
          </p:nvSpPr>
          <p:spPr>
            <a:xfrm>
              <a:off x="7753487" y="2856383"/>
              <a:ext cx="2154007" cy="1200329"/>
            </a:xfrm>
            <a:prstGeom prst="rect">
              <a:avLst/>
            </a:prstGeom>
            <a:noFill/>
          </p:spPr>
          <p:txBody>
            <a:bodyPr wrap="square" rtlCol="0">
              <a:spAutoFit/>
            </a:bodyPr>
            <a:lstStyle/>
            <a:p>
              <a:pPr algn="ctr"/>
              <a:r>
                <a:rPr lang="en-US" sz="3600" b="1" dirty="0"/>
                <a:t>frequency</a:t>
              </a:r>
              <a:br>
                <a:rPr lang="en-US" sz="3600" b="1" dirty="0"/>
              </a:br>
              <a:r>
                <a:rPr lang="en-US" sz="3600" b="1" dirty="0"/>
                <a:t>domain</a:t>
              </a:r>
              <a:endParaRPr lang="en-US" b="1" dirty="0"/>
            </a:p>
          </p:txBody>
        </p:sp>
      </p:grpSp>
      <p:cxnSp>
        <p:nvCxnSpPr>
          <p:cNvPr id="12" name="Straight Arrow Connector 11">
            <a:extLst>
              <a:ext uri="{FF2B5EF4-FFF2-40B4-BE49-F238E27FC236}">
                <a16:creationId xmlns:a16="http://schemas.microsoft.com/office/drawing/2014/main" id="{A735657E-D2A9-CBFF-5E1F-5B92EE2F1D1D}"/>
              </a:ext>
            </a:extLst>
          </p:cNvPr>
          <p:cNvCxnSpPr>
            <a:cxnSpLocks/>
          </p:cNvCxnSpPr>
          <p:nvPr/>
        </p:nvCxnSpPr>
        <p:spPr>
          <a:xfrm>
            <a:off x="5263325" y="1830072"/>
            <a:ext cx="1574510" cy="0"/>
          </a:xfrm>
          <a:prstGeom prst="straightConnector1">
            <a:avLst/>
          </a:prstGeom>
          <a:ln w="31750" cap="rnd">
            <a:round/>
            <a:tailEnd type="triangle" w="lg" len="lg"/>
          </a:ln>
        </p:spPr>
        <p:style>
          <a:lnRef idx="1">
            <a:schemeClr val="accent5"/>
          </a:lnRef>
          <a:fillRef idx="0">
            <a:schemeClr val="accent5"/>
          </a:fillRef>
          <a:effectRef idx="0">
            <a:schemeClr val="accent5"/>
          </a:effectRef>
          <a:fontRef idx="minor">
            <a:schemeClr val="tx1"/>
          </a:fontRef>
        </p:style>
      </p:cxnSp>
      <p:cxnSp>
        <p:nvCxnSpPr>
          <p:cNvPr id="14" name="Straight Arrow Connector 13">
            <a:extLst>
              <a:ext uri="{FF2B5EF4-FFF2-40B4-BE49-F238E27FC236}">
                <a16:creationId xmlns:a16="http://schemas.microsoft.com/office/drawing/2014/main" id="{FDE0901E-C62D-72FC-4F60-6D3423E9524D}"/>
              </a:ext>
            </a:extLst>
          </p:cNvPr>
          <p:cNvCxnSpPr>
            <a:cxnSpLocks/>
          </p:cNvCxnSpPr>
          <p:nvPr/>
        </p:nvCxnSpPr>
        <p:spPr>
          <a:xfrm rot="10800000">
            <a:off x="5263325" y="2138357"/>
            <a:ext cx="1574510" cy="0"/>
          </a:xfrm>
          <a:prstGeom prst="straightConnector1">
            <a:avLst/>
          </a:prstGeom>
          <a:ln w="31750" cap="rnd">
            <a:round/>
            <a:tailEnd type="triangle" w="lg" len="lg"/>
          </a:ln>
        </p:spPr>
        <p:style>
          <a:lnRef idx="1">
            <a:schemeClr val="accent5"/>
          </a:lnRef>
          <a:fillRef idx="0">
            <a:schemeClr val="accent5"/>
          </a:fillRef>
          <a:effectRef idx="0">
            <a:schemeClr val="accent5"/>
          </a:effectRef>
          <a:fontRef idx="minor">
            <a:schemeClr val="tx1"/>
          </a:fontRef>
        </p:style>
      </p:cxnSp>
      <p:sp>
        <p:nvSpPr>
          <p:cNvPr id="15" name="TextBox 14">
            <a:extLst>
              <a:ext uri="{FF2B5EF4-FFF2-40B4-BE49-F238E27FC236}">
                <a16:creationId xmlns:a16="http://schemas.microsoft.com/office/drawing/2014/main" id="{CF98E5B4-1366-183B-B5CF-1DF93537CE2A}"/>
              </a:ext>
            </a:extLst>
          </p:cNvPr>
          <p:cNvSpPr txBox="1"/>
          <p:nvPr/>
        </p:nvSpPr>
        <p:spPr>
          <a:xfrm>
            <a:off x="5780879" y="1291718"/>
            <a:ext cx="665567" cy="461665"/>
          </a:xfrm>
          <a:prstGeom prst="rect">
            <a:avLst/>
          </a:prstGeom>
          <a:noFill/>
        </p:spPr>
        <p:txBody>
          <a:bodyPr wrap="none" rtlCol="0">
            <a:spAutoFit/>
          </a:bodyPr>
          <a:lstStyle/>
          <a:p>
            <a:r>
              <a:rPr lang="en-US" sz="2400" dirty="0">
                <a:solidFill>
                  <a:schemeClr val="accent5"/>
                </a:solidFill>
              </a:rPr>
              <a:t>DFT</a:t>
            </a:r>
          </a:p>
        </p:txBody>
      </p:sp>
      <p:sp>
        <p:nvSpPr>
          <p:cNvPr id="16" name="TextBox 15">
            <a:extLst>
              <a:ext uri="{FF2B5EF4-FFF2-40B4-BE49-F238E27FC236}">
                <a16:creationId xmlns:a16="http://schemas.microsoft.com/office/drawing/2014/main" id="{D494B6D4-6FD4-FD19-3C8B-1F15BA60DBDE}"/>
              </a:ext>
            </a:extLst>
          </p:cNvPr>
          <p:cNvSpPr txBox="1"/>
          <p:nvPr/>
        </p:nvSpPr>
        <p:spPr>
          <a:xfrm>
            <a:off x="5724744" y="2178997"/>
            <a:ext cx="742511" cy="461665"/>
          </a:xfrm>
          <a:prstGeom prst="rect">
            <a:avLst/>
          </a:prstGeom>
          <a:noFill/>
        </p:spPr>
        <p:txBody>
          <a:bodyPr wrap="none" rtlCol="0">
            <a:spAutoFit/>
          </a:bodyPr>
          <a:lstStyle/>
          <a:p>
            <a:r>
              <a:rPr lang="en-US" sz="2400" dirty="0">
                <a:solidFill>
                  <a:schemeClr val="accent5"/>
                </a:solidFill>
              </a:rPr>
              <a:t>IDFT</a:t>
            </a:r>
          </a:p>
        </p:txBody>
      </p:sp>
      <p:grpSp>
        <p:nvGrpSpPr>
          <p:cNvPr id="30" name="Group 29">
            <a:extLst>
              <a:ext uri="{FF2B5EF4-FFF2-40B4-BE49-F238E27FC236}">
                <a16:creationId xmlns:a16="http://schemas.microsoft.com/office/drawing/2014/main" id="{17B5E429-C29C-B1AD-CCDD-1D8DE6CE4F50}"/>
              </a:ext>
            </a:extLst>
          </p:cNvPr>
          <p:cNvGrpSpPr/>
          <p:nvPr/>
        </p:nvGrpSpPr>
        <p:grpSpPr>
          <a:xfrm>
            <a:off x="2046461" y="1354694"/>
            <a:ext cx="2445367" cy="1371605"/>
            <a:chOff x="7607808" y="2770746"/>
            <a:chExt cx="2445367" cy="1371605"/>
          </a:xfrm>
        </p:grpSpPr>
        <p:sp>
          <p:nvSpPr>
            <p:cNvPr id="31" name="Rectangle: Rounded Corners 30">
              <a:extLst>
                <a:ext uri="{FF2B5EF4-FFF2-40B4-BE49-F238E27FC236}">
                  <a16:creationId xmlns:a16="http://schemas.microsoft.com/office/drawing/2014/main" id="{9EEFCD6A-3800-80A5-BDE4-F56AA82E1FA2}"/>
                </a:ext>
              </a:extLst>
            </p:cNvPr>
            <p:cNvSpPr/>
            <p:nvPr/>
          </p:nvSpPr>
          <p:spPr>
            <a:xfrm>
              <a:off x="7607808" y="2770746"/>
              <a:ext cx="2445367" cy="1371605"/>
            </a:xfrm>
            <a:prstGeom prst="roundRect">
              <a:avLst>
                <a:gd name="adj" fmla="val 5016"/>
              </a:avLst>
            </a:prstGeom>
            <a:solidFill>
              <a:schemeClr val="accent5">
                <a:lumMod val="50000"/>
              </a:schemeClr>
            </a:solidFill>
            <a:ln w="19050">
              <a:solidFill>
                <a:schemeClr val="accent5"/>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DAB106C5-6AE3-2E83-1D42-628001045C75}"/>
                </a:ext>
              </a:extLst>
            </p:cNvPr>
            <p:cNvSpPr txBox="1"/>
            <p:nvPr/>
          </p:nvSpPr>
          <p:spPr>
            <a:xfrm>
              <a:off x="7753487" y="2856383"/>
              <a:ext cx="2154007" cy="1200329"/>
            </a:xfrm>
            <a:prstGeom prst="rect">
              <a:avLst/>
            </a:prstGeom>
            <a:noFill/>
          </p:spPr>
          <p:txBody>
            <a:bodyPr wrap="square" rtlCol="0">
              <a:spAutoFit/>
            </a:bodyPr>
            <a:lstStyle/>
            <a:p>
              <a:pPr algn="ctr"/>
              <a:r>
                <a:rPr lang="en-US" sz="3600" b="1" dirty="0"/>
                <a:t>time</a:t>
              </a:r>
              <a:br>
                <a:rPr lang="en-US" sz="3600" b="1" dirty="0"/>
              </a:br>
              <a:r>
                <a:rPr lang="en-US" sz="3600" b="1" dirty="0"/>
                <a:t>domain</a:t>
              </a:r>
              <a:endParaRPr lang="en-US" b="1" dirty="0"/>
            </a:p>
          </p:txBody>
        </p:sp>
      </p:grpSp>
      <p:cxnSp>
        <p:nvCxnSpPr>
          <p:cNvPr id="2" name="Straight Arrow Connector 1">
            <a:extLst>
              <a:ext uri="{FF2B5EF4-FFF2-40B4-BE49-F238E27FC236}">
                <a16:creationId xmlns:a16="http://schemas.microsoft.com/office/drawing/2014/main" id="{95675114-BA4C-6E90-8580-2A0D2AAD88D9}"/>
              </a:ext>
            </a:extLst>
          </p:cNvPr>
          <p:cNvCxnSpPr>
            <a:cxnSpLocks/>
          </p:cNvCxnSpPr>
          <p:nvPr/>
        </p:nvCxnSpPr>
        <p:spPr>
          <a:xfrm>
            <a:off x="2475560" y="4538896"/>
            <a:ext cx="2136140" cy="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1909CC76-7C98-185B-0D70-62AE7D6DEEAD}"/>
              </a:ext>
            </a:extLst>
          </p:cNvPr>
          <p:cNvCxnSpPr>
            <a:cxnSpLocks/>
          </p:cNvCxnSpPr>
          <p:nvPr/>
        </p:nvCxnSpPr>
        <p:spPr>
          <a:xfrm flipV="1">
            <a:off x="2475560" y="3617149"/>
            <a:ext cx="0" cy="1644650"/>
          </a:xfrm>
          <a:prstGeom prst="straightConnector1">
            <a:avLst/>
          </a:prstGeom>
          <a:ln w="25400" cap="rnd">
            <a:solidFill>
              <a:schemeClr val="tx1"/>
            </a:solidFill>
            <a:round/>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3275FC8B-7204-F29A-1EC6-B9DABACBFBD6}"/>
              </a:ext>
            </a:extLst>
          </p:cNvPr>
          <p:cNvCxnSpPr>
            <a:cxnSpLocks/>
          </p:cNvCxnSpPr>
          <p:nvPr/>
        </p:nvCxnSpPr>
        <p:spPr>
          <a:xfrm flipV="1">
            <a:off x="3303177" y="3877898"/>
            <a:ext cx="0" cy="1321996"/>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C0E26030-6783-A28C-D24F-80F7700C599F}"/>
              </a:ext>
            </a:extLst>
          </p:cNvPr>
          <p:cNvCxnSpPr>
            <a:cxnSpLocks/>
          </p:cNvCxnSpPr>
          <p:nvPr/>
        </p:nvCxnSpPr>
        <p:spPr>
          <a:xfrm>
            <a:off x="2475560" y="3877898"/>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D9356F-24E9-2791-4475-5C4F574E8C74}"/>
              </a:ext>
            </a:extLst>
          </p:cNvPr>
          <p:cNvCxnSpPr>
            <a:cxnSpLocks/>
          </p:cNvCxnSpPr>
          <p:nvPr/>
        </p:nvCxnSpPr>
        <p:spPr>
          <a:xfrm>
            <a:off x="3303177" y="5199894"/>
            <a:ext cx="827617" cy="0"/>
          </a:xfrm>
          <a:prstGeom prst="straightConnector1">
            <a:avLst/>
          </a:prstGeom>
          <a:ln w="28575" cap="rnd">
            <a:solidFill>
              <a:schemeClr val="accent5"/>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E183F14-877B-E746-C79C-72FFB5E46B08}"/>
                  </a:ext>
                </a:extLst>
              </p:cNvPr>
              <p:cNvSpPr txBox="1"/>
              <p:nvPr/>
            </p:nvSpPr>
            <p:spPr>
              <a:xfrm>
                <a:off x="3965658" y="4082923"/>
                <a:ext cx="3804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𝑇</m:t>
                      </m:r>
                    </m:oMath>
                  </m:oMathPara>
                </a14:m>
                <a:endParaRPr lang="en-US" dirty="0"/>
              </a:p>
            </p:txBody>
          </p:sp>
        </mc:Choice>
        <mc:Fallback xmlns="">
          <p:sp>
            <p:nvSpPr>
              <p:cNvPr id="8" name="TextBox 7">
                <a:extLst>
                  <a:ext uri="{FF2B5EF4-FFF2-40B4-BE49-F238E27FC236}">
                    <a16:creationId xmlns:a16="http://schemas.microsoft.com/office/drawing/2014/main" id="{CE183F14-877B-E746-C79C-72FFB5E46B08}"/>
                  </a:ext>
                </a:extLst>
              </p:cNvPr>
              <p:cNvSpPr txBox="1">
                <a:spLocks noRot="1" noChangeAspect="1" noMove="1" noResize="1" noEditPoints="1" noAdjustHandles="1" noChangeArrowheads="1" noChangeShapeType="1" noTextEdit="1"/>
              </p:cNvSpPr>
              <p:nvPr/>
            </p:nvSpPr>
            <p:spPr>
              <a:xfrm>
                <a:off x="3965658" y="4082923"/>
                <a:ext cx="380489" cy="369332"/>
              </a:xfrm>
              <a:prstGeom prst="rect">
                <a:avLst/>
              </a:prstGeom>
              <a:blipFill>
                <a:blip r:embed="rId5"/>
                <a:stretch>
                  <a:fillRect/>
                </a:stretch>
              </a:blipFill>
            </p:spPr>
            <p:txBody>
              <a:bodyPr/>
              <a:lstStyle/>
              <a:p>
                <a:r>
                  <a:rPr lang="en-US">
                    <a:noFill/>
                  </a:rPr>
                  <a:t> </a:t>
                </a:r>
              </a:p>
            </p:txBody>
          </p:sp>
        </mc:Fallback>
      </mc:AlternateContent>
      <p:cxnSp>
        <p:nvCxnSpPr>
          <p:cNvPr id="11" name="Straight Arrow Connector 10">
            <a:extLst>
              <a:ext uri="{FF2B5EF4-FFF2-40B4-BE49-F238E27FC236}">
                <a16:creationId xmlns:a16="http://schemas.microsoft.com/office/drawing/2014/main" id="{CB4D4ADC-A65A-223B-8856-81FBA9C8044B}"/>
              </a:ext>
            </a:extLst>
          </p:cNvPr>
          <p:cNvCxnSpPr>
            <a:cxnSpLocks/>
          </p:cNvCxnSpPr>
          <p:nvPr/>
        </p:nvCxnSpPr>
        <p:spPr>
          <a:xfrm flipV="1">
            <a:off x="4129735" y="4453171"/>
            <a:ext cx="0" cy="171450"/>
          </a:xfrm>
          <a:prstGeom prst="straightConnector1">
            <a:avLst/>
          </a:prstGeom>
          <a:ln w="15875" cap="rnd">
            <a:solidFill>
              <a:schemeClr val="tx1"/>
            </a:solidFill>
            <a:round/>
            <a:tailEnd type="non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E57B373-5A6B-7260-42A0-7BEEB146873C}"/>
                  </a:ext>
                </a:extLst>
              </p:cNvPr>
              <p:cNvSpPr txBox="1"/>
              <p:nvPr/>
            </p:nvSpPr>
            <p:spPr>
              <a:xfrm>
                <a:off x="2076246" y="4346883"/>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13" name="TextBox 12">
                <a:extLst>
                  <a:ext uri="{FF2B5EF4-FFF2-40B4-BE49-F238E27FC236}">
                    <a16:creationId xmlns:a16="http://schemas.microsoft.com/office/drawing/2014/main" id="{9E57B373-5A6B-7260-42A0-7BEEB146873C}"/>
                  </a:ext>
                </a:extLst>
              </p:cNvPr>
              <p:cNvSpPr txBox="1">
                <a:spLocks noRot="1" noChangeAspect="1" noMove="1" noResize="1" noEditPoints="1" noAdjustHandles="1" noChangeArrowheads="1" noChangeShapeType="1" noTextEdit="1"/>
              </p:cNvSpPr>
              <p:nvPr/>
            </p:nvSpPr>
            <p:spPr>
              <a:xfrm>
                <a:off x="2076246" y="4346883"/>
                <a:ext cx="365806"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7F36AE2-5C3B-ADDD-BECB-347C49C03AE4}"/>
                  </a:ext>
                </a:extLst>
              </p:cNvPr>
              <p:cNvSpPr txBox="1"/>
              <p:nvPr/>
            </p:nvSpPr>
            <p:spPr>
              <a:xfrm>
                <a:off x="2076246" y="3702358"/>
                <a:ext cx="36580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1</m:t>
                      </m:r>
                    </m:oMath>
                  </m:oMathPara>
                </a14:m>
                <a:endParaRPr lang="en-US" dirty="0"/>
              </a:p>
            </p:txBody>
          </p:sp>
        </mc:Choice>
        <mc:Fallback xmlns="">
          <p:sp>
            <p:nvSpPr>
              <p:cNvPr id="19" name="TextBox 18">
                <a:extLst>
                  <a:ext uri="{FF2B5EF4-FFF2-40B4-BE49-F238E27FC236}">
                    <a16:creationId xmlns:a16="http://schemas.microsoft.com/office/drawing/2014/main" id="{D7F36AE2-5C3B-ADDD-BECB-347C49C03AE4}"/>
                  </a:ext>
                </a:extLst>
              </p:cNvPr>
              <p:cNvSpPr txBox="1">
                <a:spLocks noRot="1" noChangeAspect="1" noMove="1" noResize="1" noEditPoints="1" noAdjustHandles="1" noChangeArrowheads="1" noChangeShapeType="1" noTextEdit="1"/>
              </p:cNvSpPr>
              <p:nvPr/>
            </p:nvSpPr>
            <p:spPr>
              <a:xfrm>
                <a:off x="2076246" y="3702358"/>
                <a:ext cx="365806"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C09B78F4-D629-4535-D19A-A84E434894EB}"/>
                  </a:ext>
                </a:extLst>
              </p:cNvPr>
              <p:cNvSpPr txBox="1"/>
              <p:nvPr/>
            </p:nvSpPr>
            <p:spPr>
              <a:xfrm>
                <a:off x="2046481" y="4940608"/>
                <a:ext cx="383438" cy="369332"/>
              </a:xfrm>
              <a:prstGeom prst="rect">
                <a:avLst/>
              </a:prstGeom>
              <a:noFill/>
            </p:spPr>
            <p:txBody>
              <a:bodyPr wrap="none" rtlCol="0">
                <a:spAutoFit/>
              </a:bodyPr>
              <a:lstStyle/>
              <a:p>
                <a:r>
                  <a:rPr lang="de-DE" dirty="0"/>
                  <a:t>-</a:t>
                </a:r>
                <a14:m>
                  <m:oMath xmlns:m="http://schemas.openxmlformats.org/officeDocument/2006/math">
                    <m:r>
                      <a:rPr lang="de-DE" b="0" i="1" smtClean="0">
                        <a:latin typeface="Cambria Math" panose="02040503050406030204" pitchFamily="18" charset="0"/>
                      </a:rPr>
                      <m:t>1</m:t>
                    </m:r>
                  </m:oMath>
                </a14:m>
                <a:endParaRPr lang="en-US" dirty="0"/>
              </a:p>
            </p:txBody>
          </p:sp>
        </mc:Choice>
        <mc:Fallback xmlns="">
          <p:sp>
            <p:nvSpPr>
              <p:cNvPr id="20" name="TextBox 19">
                <a:extLst>
                  <a:ext uri="{FF2B5EF4-FFF2-40B4-BE49-F238E27FC236}">
                    <a16:creationId xmlns:a16="http://schemas.microsoft.com/office/drawing/2014/main" id="{C09B78F4-D629-4535-D19A-A84E434894EB}"/>
                  </a:ext>
                </a:extLst>
              </p:cNvPr>
              <p:cNvSpPr txBox="1">
                <a:spLocks noRot="1" noChangeAspect="1" noMove="1" noResize="1" noEditPoints="1" noAdjustHandles="1" noChangeArrowheads="1" noChangeShapeType="1" noTextEdit="1"/>
              </p:cNvSpPr>
              <p:nvPr/>
            </p:nvSpPr>
            <p:spPr>
              <a:xfrm>
                <a:off x="2046481" y="4940608"/>
                <a:ext cx="383438" cy="369332"/>
              </a:xfrm>
              <a:prstGeom prst="rect">
                <a:avLst/>
              </a:prstGeom>
              <a:blipFill>
                <a:blip r:embed="rId8"/>
                <a:stretch>
                  <a:fillRect l="-14286" t="-8197" b="-24590"/>
                </a:stretch>
              </a:blipFill>
            </p:spPr>
            <p:txBody>
              <a:bodyPr/>
              <a:lstStyle/>
              <a:p>
                <a:r>
                  <a:rPr lang="en-US">
                    <a:noFill/>
                  </a:rPr>
                  <a:t> </a:t>
                </a:r>
              </a:p>
            </p:txBody>
          </p:sp>
        </mc:Fallback>
      </mc:AlternateContent>
      <p:grpSp>
        <p:nvGrpSpPr>
          <p:cNvPr id="457" name="Graphic 3">
            <a:extLst>
              <a:ext uri="{FF2B5EF4-FFF2-40B4-BE49-F238E27FC236}">
                <a16:creationId xmlns:a16="http://schemas.microsoft.com/office/drawing/2014/main" id="{334F0A07-6DAC-383D-8C95-25E3962BC252}"/>
              </a:ext>
            </a:extLst>
          </p:cNvPr>
          <p:cNvGrpSpPr/>
          <p:nvPr/>
        </p:nvGrpSpPr>
        <p:grpSpPr>
          <a:xfrm>
            <a:off x="6992488" y="5969086"/>
            <a:ext cx="73474" cy="195415"/>
            <a:chOff x="8745543" y="6327087"/>
            <a:chExt cx="73474" cy="195415"/>
          </a:xfrm>
          <a:solidFill>
            <a:schemeClr val="tx1"/>
          </a:solidFill>
        </p:grpSpPr>
        <p:sp>
          <p:nvSpPr>
            <p:cNvPr id="458" name="Freeform: Shape 457">
              <a:extLst>
                <a:ext uri="{FF2B5EF4-FFF2-40B4-BE49-F238E27FC236}">
                  <a16:creationId xmlns:a16="http://schemas.microsoft.com/office/drawing/2014/main" id="{350AD129-DFCD-DF90-1178-F1EF3AB07D0A}"/>
                </a:ext>
              </a:extLst>
            </p:cNvPr>
            <p:cNvSpPr/>
            <p:nvPr/>
          </p:nvSpPr>
          <p:spPr>
            <a:xfrm>
              <a:off x="8777568" y="6327087"/>
              <a:ext cx="12699" cy="44449"/>
            </a:xfrm>
            <a:custGeom>
              <a:avLst/>
              <a:gdLst>
                <a:gd name="connsiteX0" fmla="*/ 369 w 12699"/>
                <a:gd name="connsiteY0" fmla="*/ 256 h 44449"/>
                <a:gd name="connsiteX1" fmla="*/ 369 w 12699"/>
                <a:gd name="connsiteY1" fmla="*/ 44706 h 44449"/>
              </a:gdLst>
              <a:ahLst/>
              <a:cxnLst>
                <a:cxn ang="0">
                  <a:pos x="connsiteX0" y="connsiteY0"/>
                </a:cxn>
                <a:cxn ang="0">
                  <a:pos x="connsiteX1" y="connsiteY1"/>
                </a:cxn>
              </a:cxnLst>
              <a:rect l="l" t="t" r="r" b="b"/>
              <a:pathLst>
                <a:path w="12699" h="44449">
                  <a:moveTo>
                    <a:pt x="369" y="256"/>
                  </a:moveTo>
                  <a:lnTo>
                    <a:pt x="369" y="44706"/>
                  </a:lnTo>
                </a:path>
              </a:pathLst>
            </a:custGeom>
            <a:grpFill/>
            <a:ln w="8848" cap="flat">
              <a:solidFill>
                <a:srgbClr val="000000"/>
              </a:solidFill>
              <a:prstDash val="solid"/>
              <a:round/>
            </a:ln>
          </p:spPr>
          <p:txBody>
            <a:bodyPr rtlCol="0" anchor="ctr"/>
            <a:lstStyle/>
            <a:p>
              <a:endParaRPr lang="en-US"/>
            </a:p>
          </p:txBody>
        </p:sp>
        <p:sp>
          <p:nvSpPr>
            <p:cNvPr id="459" name="Freeform: Shape 458">
              <a:extLst>
                <a:ext uri="{FF2B5EF4-FFF2-40B4-BE49-F238E27FC236}">
                  <a16:creationId xmlns:a16="http://schemas.microsoft.com/office/drawing/2014/main" id="{2A9B8FD9-BB6C-5436-FEBD-B65D9CBED7FB}"/>
                </a:ext>
              </a:extLst>
            </p:cNvPr>
            <p:cNvSpPr/>
            <p:nvPr/>
          </p:nvSpPr>
          <p:spPr>
            <a:xfrm flipV="1">
              <a:off x="8745543" y="6418224"/>
              <a:ext cx="63995" cy="96063"/>
            </a:xfrm>
            <a:custGeom>
              <a:avLst/>
              <a:gdLst>
                <a:gd name="connsiteX0" fmla="*/ 30323 w 63995"/>
                <a:gd name="connsiteY0" fmla="*/ 84079 h 96063"/>
                <a:gd name="connsiteX1" fmla="*/ 15777 w 63995"/>
                <a:gd name="connsiteY1" fmla="*/ 74554 h 96063"/>
                <a:gd name="connsiteX2" fmla="*/ 10915 w 63995"/>
                <a:gd name="connsiteY2" fmla="*/ 45940 h 96063"/>
                <a:gd name="connsiteX3" fmla="*/ 15777 w 63995"/>
                <a:gd name="connsiteY3" fmla="*/ 17385 h 96063"/>
                <a:gd name="connsiteX4" fmla="*/ 30323 w 63995"/>
                <a:gd name="connsiteY4" fmla="*/ 7860 h 96063"/>
                <a:gd name="connsiteX5" fmla="*/ 44928 w 63995"/>
                <a:gd name="connsiteY5" fmla="*/ 17385 h 96063"/>
                <a:gd name="connsiteX6" fmla="*/ 49809 w 63995"/>
                <a:gd name="connsiteY6" fmla="*/ 45940 h 96063"/>
                <a:gd name="connsiteX7" fmla="*/ 44928 w 63995"/>
                <a:gd name="connsiteY7" fmla="*/ 74554 h 96063"/>
                <a:gd name="connsiteX8" fmla="*/ 30323 w 63995"/>
                <a:gd name="connsiteY8" fmla="*/ 84079 h 96063"/>
                <a:gd name="connsiteX9" fmla="*/ 30323 w 63995"/>
                <a:gd name="connsiteY9" fmla="*/ 94001 h 96063"/>
                <a:gd name="connsiteX10" fmla="*/ 54115 w 63995"/>
                <a:gd name="connsiteY10" fmla="*/ 81678 h 96063"/>
                <a:gd name="connsiteX11" fmla="*/ 62330 w 63995"/>
                <a:gd name="connsiteY11" fmla="*/ 45940 h 96063"/>
                <a:gd name="connsiteX12" fmla="*/ 54115 w 63995"/>
                <a:gd name="connsiteY12" fmla="*/ 10241 h 96063"/>
                <a:gd name="connsiteX13" fmla="*/ 30323 w 63995"/>
                <a:gd name="connsiteY13" fmla="*/ -2062 h 96063"/>
                <a:gd name="connsiteX14" fmla="*/ 6550 w 63995"/>
                <a:gd name="connsiteY14" fmla="*/ 10241 h 96063"/>
                <a:gd name="connsiteX15" fmla="*/ -1666 w 63995"/>
                <a:gd name="connsiteY15" fmla="*/ 45940 h 96063"/>
                <a:gd name="connsiteX16" fmla="*/ 6550 w 63995"/>
                <a:gd name="connsiteY16" fmla="*/ 81678 h 96063"/>
                <a:gd name="connsiteX17" fmla="*/ 3032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323" y="84079"/>
                  </a:moveTo>
                  <a:cubicBezTo>
                    <a:pt x="23880" y="84079"/>
                    <a:pt x="19031" y="80904"/>
                    <a:pt x="15777" y="74554"/>
                  </a:cubicBezTo>
                  <a:cubicBezTo>
                    <a:pt x="12536" y="68218"/>
                    <a:pt x="10915" y="58679"/>
                    <a:pt x="10915" y="45940"/>
                  </a:cubicBezTo>
                  <a:cubicBezTo>
                    <a:pt x="10915" y="33253"/>
                    <a:pt x="12536" y="23735"/>
                    <a:pt x="15777" y="17385"/>
                  </a:cubicBezTo>
                  <a:cubicBezTo>
                    <a:pt x="19031" y="11035"/>
                    <a:pt x="23880" y="7860"/>
                    <a:pt x="30323" y="7860"/>
                  </a:cubicBezTo>
                  <a:cubicBezTo>
                    <a:pt x="36818" y="7860"/>
                    <a:pt x="41686" y="11035"/>
                    <a:pt x="44928" y="17385"/>
                  </a:cubicBezTo>
                  <a:cubicBezTo>
                    <a:pt x="48182" y="23735"/>
                    <a:pt x="49809" y="33253"/>
                    <a:pt x="49809" y="45940"/>
                  </a:cubicBezTo>
                  <a:cubicBezTo>
                    <a:pt x="49809" y="58679"/>
                    <a:pt x="48182" y="68218"/>
                    <a:pt x="44928" y="74554"/>
                  </a:cubicBezTo>
                  <a:cubicBezTo>
                    <a:pt x="41686" y="80904"/>
                    <a:pt x="36818" y="84079"/>
                    <a:pt x="30323" y="84079"/>
                  </a:cubicBezTo>
                  <a:close/>
                  <a:moveTo>
                    <a:pt x="30323" y="94001"/>
                  </a:moveTo>
                  <a:cubicBezTo>
                    <a:pt x="40707" y="94001"/>
                    <a:pt x="48638" y="89894"/>
                    <a:pt x="54115" y="81678"/>
                  </a:cubicBezTo>
                  <a:cubicBezTo>
                    <a:pt x="59592" y="73476"/>
                    <a:pt x="62330" y="61563"/>
                    <a:pt x="62330" y="45940"/>
                  </a:cubicBezTo>
                  <a:cubicBezTo>
                    <a:pt x="62330" y="30356"/>
                    <a:pt x="59592" y="18456"/>
                    <a:pt x="54115" y="10241"/>
                  </a:cubicBezTo>
                  <a:cubicBezTo>
                    <a:pt x="48638" y="2039"/>
                    <a:pt x="40707" y="-2062"/>
                    <a:pt x="30323" y="-2062"/>
                  </a:cubicBezTo>
                  <a:cubicBezTo>
                    <a:pt x="19951" y="-2062"/>
                    <a:pt x="12027" y="2039"/>
                    <a:pt x="6550" y="10241"/>
                  </a:cubicBezTo>
                  <a:cubicBezTo>
                    <a:pt x="1073" y="18456"/>
                    <a:pt x="-1666" y="30356"/>
                    <a:pt x="-1666" y="45940"/>
                  </a:cubicBezTo>
                  <a:cubicBezTo>
                    <a:pt x="-1666" y="61563"/>
                    <a:pt x="1073" y="73476"/>
                    <a:pt x="6550" y="81678"/>
                  </a:cubicBezTo>
                  <a:cubicBezTo>
                    <a:pt x="12027" y="89894"/>
                    <a:pt x="19951" y="94001"/>
                    <a:pt x="30323" y="94001"/>
                  </a:cubicBezTo>
                  <a:close/>
                </a:path>
              </a:pathLst>
            </a:custGeom>
            <a:grpFill/>
            <a:ln w="17" cap="flat">
              <a:noFill/>
              <a:prstDash val="solid"/>
              <a:round/>
            </a:ln>
          </p:spPr>
          <p:txBody>
            <a:bodyPr rtlCol="0" anchor="ctr"/>
            <a:lstStyle/>
            <a:p>
              <a:endParaRPr lang="en-US"/>
            </a:p>
          </p:txBody>
        </p:sp>
      </p:grpSp>
      <p:grpSp>
        <p:nvGrpSpPr>
          <p:cNvPr id="460" name="Graphic 3">
            <a:extLst>
              <a:ext uri="{FF2B5EF4-FFF2-40B4-BE49-F238E27FC236}">
                <a16:creationId xmlns:a16="http://schemas.microsoft.com/office/drawing/2014/main" id="{61F04B39-1D24-103D-8C05-8BB16F6B05C9}"/>
              </a:ext>
            </a:extLst>
          </p:cNvPr>
          <p:cNvGrpSpPr/>
          <p:nvPr/>
        </p:nvGrpSpPr>
        <p:grpSpPr>
          <a:xfrm>
            <a:off x="7799210" y="5969086"/>
            <a:ext cx="68782" cy="195415"/>
            <a:chOff x="9552265" y="6327087"/>
            <a:chExt cx="68782" cy="195415"/>
          </a:xfrm>
          <a:solidFill>
            <a:schemeClr val="tx1"/>
          </a:solidFill>
        </p:grpSpPr>
        <p:sp>
          <p:nvSpPr>
            <p:cNvPr id="461" name="Freeform: Shape 460">
              <a:extLst>
                <a:ext uri="{FF2B5EF4-FFF2-40B4-BE49-F238E27FC236}">
                  <a16:creationId xmlns:a16="http://schemas.microsoft.com/office/drawing/2014/main" id="{CBE66638-3E5B-29D9-0C82-61FC44D3DE58}"/>
                </a:ext>
              </a:extLst>
            </p:cNvPr>
            <p:cNvSpPr/>
            <p:nvPr/>
          </p:nvSpPr>
          <p:spPr>
            <a:xfrm>
              <a:off x="9582860" y="6327087"/>
              <a:ext cx="12699" cy="44449"/>
            </a:xfrm>
            <a:custGeom>
              <a:avLst/>
              <a:gdLst>
                <a:gd name="connsiteX0" fmla="*/ 432 w 12699"/>
                <a:gd name="connsiteY0" fmla="*/ 256 h 44449"/>
                <a:gd name="connsiteX1" fmla="*/ 432 w 12699"/>
                <a:gd name="connsiteY1" fmla="*/ 44706 h 44449"/>
              </a:gdLst>
              <a:ahLst/>
              <a:cxnLst>
                <a:cxn ang="0">
                  <a:pos x="connsiteX0" y="connsiteY0"/>
                </a:cxn>
                <a:cxn ang="0">
                  <a:pos x="connsiteX1" y="connsiteY1"/>
                </a:cxn>
              </a:cxnLst>
              <a:rect l="l" t="t" r="r" b="b"/>
              <a:pathLst>
                <a:path w="12699" h="44449">
                  <a:moveTo>
                    <a:pt x="432" y="256"/>
                  </a:moveTo>
                  <a:lnTo>
                    <a:pt x="432" y="44706"/>
                  </a:lnTo>
                </a:path>
              </a:pathLst>
            </a:custGeom>
            <a:grpFill/>
            <a:ln w="8848" cap="flat">
              <a:solidFill>
                <a:srgbClr val="000000"/>
              </a:solidFill>
              <a:prstDash val="solid"/>
              <a:round/>
            </a:ln>
          </p:spPr>
          <p:txBody>
            <a:bodyPr rtlCol="0" anchor="ctr"/>
            <a:lstStyle/>
            <a:p>
              <a:endParaRPr lang="en-US"/>
            </a:p>
          </p:txBody>
        </p:sp>
        <p:sp>
          <p:nvSpPr>
            <p:cNvPr id="462" name="Freeform: Shape 461">
              <a:extLst>
                <a:ext uri="{FF2B5EF4-FFF2-40B4-BE49-F238E27FC236}">
                  <a16:creationId xmlns:a16="http://schemas.microsoft.com/office/drawing/2014/main" id="{2F694818-8B21-225E-FC72-7A63DEFA79C2}"/>
                </a:ext>
              </a:extLst>
            </p:cNvPr>
            <p:cNvSpPr/>
            <p:nvPr/>
          </p:nvSpPr>
          <p:spPr>
            <a:xfrm flipV="1">
              <a:off x="9552265" y="6419891"/>
              <a:ext cx="59908" cy="94396"/>
            </a:xfrm>
            <a:custGeom>
              <a:avLst/>
              <a:gdLst>
                <a:gd name="connsiteX0" fmla="*/ 2338 w 59908"/>
                <a:gd name="connsiteY0" fmla="*/ 92377 h 94396"/>
                <a:gd name="connsiteX1" fmla="*/ 51511 w 59908"/>
                <a:gd name="connsiteY1" fmla="*/ 92377 h 94396"/>
                <a:gd name="connsiteX2" fmla="*/ 51511 w 59908"/>
                <a:gd name="connsiteY2" fmla="*/ 81820 h 94396"/>
                <a:gd name="connsiteX3" fmla="*/ 13808 w 59908"/>
                <a:gd name="connsiteY3" fmla="*/ 81820 h 94396"/>
                <a:gd name="connsiteX4" fmla="*/ 13808 w 59908"/>
                <a:gd name="connsiteY4" fmla="*/ 59138 h 94396"/>
                <a:gd name="connsiteX5" fmla="*/ 19245 w 59908"/>
                <a:gd name="connsiteY5" fmla="*/ 60527 h 94396"/>
                <a:gd name="connsiteX6" fmla="*/ 24722 w 59908"/>
                <a:gd name="connsiteY6" fmla="*/ 60984 h 94396"/>
                <a:gd name="connsiteX7" fmla="*/ 49268 w 59908"/>
                <a:gd name="connsiteY7" fmla="*/ 52491 h 94396"/>
                <a:gd name="connsiteX8" fmla="*/ 58337 w 59908"/>
                <a:gd name="connsiteY8" fmla="*/ 29492 h 94396"/>
                <a:gd name="connsiteX9" fmla="*/ 49030 w 59908"/>
                <a:gd name="connsiteY9" fmla="*/ 6255 h 94396"/>
                <a:gd name="connsiteX10" fmla="*/ 22797 w 59908"/>
                <a:gd name="connsiteY10" fmla="*/ -2020 h 94396"/>
                <a:gd name="connsiteX11" fmla="*/ 10911 w 59908"/>
                <a:gd name="connsiteY11" fmla="*/ -1028 h 94396"/>
                <a:gd name="connsiteX12" fmla="*/ -1571 w 59908"/>
                <a:gd name="connsiteY12" fmla="*/ 1949 h 94396"/>
                <a:gd name="connsiteX13" fmla="*/ -1571 w 59908"/>
                <a:gd name="connsiteY13" fmla="*/ 14549 h 94396"/>
                <a:gd name="connsiteX14" fmla="*/ 9958 w 59908"/>
                <a:gd name="connsiteY14" fmla="*/ 10025 h 94396"/>
                <a:gd name="connsiteX15" fmla="*/ 22539 w 59908"/>
                <a:gd name="connsiteY15" fmla="*/ 8537 h 94396"/>
                <a:gd name="connsiteX16" fmla="*/ 39525 w 59908"/>
                <a:gd name="connsiteY16" fmla="*/ 14172 h 94396"/>
                <a:gd name="connsiteX17" fmla="*/ 45796 w 59908"/>
                <a:gd name="connsiteY17" fmla="*/ 29492 h 94396"/>
                <a:gd name="connsiteX18" fmla="*/ 39525 w 59908"/>
                <a:gd name="connsiteY18" fmla="*/ 44791 h 94396"/>
                <a:gd name="connsiteX19" fmla="*/ 22539 w 59908"/>
                <a:gd name="connsiteY19" fmla="*/ 50447 h 94396"/>
                <a:gd name="connsiteX20" fmla="*/ 12518 w 59908"/>
                <a:gd name="connsiteY20" fmla="*/ 49335 h 94396"/>
                <a:gd name="connsiteX21" fmla="*/ 2338 w 59908"/>
                <a:gd name="connsiteY21" fmla="*/ 45863 h 94396"/>
                <a:gd name="connsiteX22" fmla="*/ 233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338" y="92377"/>
                  </a:moveTo>
                  <a:lnTo>
                    <a:pt x="51511" y="92377"/>
                  </a:lnTo>
                  <a:lnTo>
                    <a:pt x="51511" y="81820"/>
                  </a:lnTo>
                  <a:lnTo>
                    <a:pt x="13808" y="81820"/>
                  </a:lnTo>
                  <a:lnTo>
                    <a:pt x="13808" y="59138"/>
                  </a:lnTo>
                  <a:cubicBezTo>
                    <a:pt x="15620" y="59760"/>
                    <a:pt x="17433" y="60223"/>
                    <a:pt x="19245" y="60527"/>
                  </a:cubicBezTo>
                  <a:cubicBezTo>
                    <a:pt x="21071" y="60832"/>
                    <a:pt x="22896" y="60984"/>
                    <a:pt x="24722" y="60984"/>
                  </a:cubicBezTo>
                  <a:cubicBezTo>
                    <a:pt x="35054" y="60984"/>
                    <a:pt x="43236" y="58153"/>
                    <a:pt x="49268" y="52491"/>
                  </a:cubicBezTo>
                  <a:cubicBezTo>
                    <a:pt x="55314" y="46829"/>
                    <a:pt x="58337" y="39162"/>
                    <a:pt x="58337" y="29492"/>
                  </a:cubicBezTo>
                  <a:cubicBezTo>
                    <a:pt x="58337" y="19530"/>
                    <a:pt x="55235" y="11784"/>
                    <a:pt x="49030" y="6255"/>
                  </a:cubicBezTo>
                  <a:cubicBezTo>
                    <a:pt x="42826" y="738"/>
                    <a:pt x="34081" y="-2020"/>
                    <a:pt x="22797" y="-2020"/>
                  </a:cubicBezTo>
                  <a:cubicBezTo>
                    <a:pt x="18908" y="-2020"/>
                    <a:pt x="14945" y="-1689"/>
                    <a:pt x="10911" y="-1028"/>
                  </a:cubicBezTo>
                  <a:cubicBezTo>
                    <a:pt x="6889" y="-367"/>
                    <a:pt x="2728" y="626"/>
                    <a:pt x="-1571" y="1949"/>
                  </a:cubicBezTo>
                  <a:lnTo>
                    <a:pt x="-1571" y="14549"/>
                  </a:lnTo>
                  <a:cubicBezTo>
                    <a:pt x="2146" y="12525"/>
                    <a:pt x="5989" y="11017"/>
                    <a:pt x="9958" y="10025"/>
                  </a:cubicBezTo>
                  <a:cubicBezTo>
                    <a:pt x="13927" y="9033"/>
                    <a:pt x="18120" y="8537"/>
                    <a:pt x="22539" y="8537"/>
                  </a:cubicBezTo>
                  <a:cubicBezTo>
                    <a:pt x="29696" y="8537"/>
                    <a:pt x="35358" y="10415"/>
                    <a:pt x="39525" y="14172"/>
                  </a:cubicBezTo>
                  <a:cubicBezTo>
                    <a:pt x="43706" y="17929"/>
                    <a:pt x="45796" y="23036"/>
                    <a:pt x="45796" y="29492"/>
                  </a:cubicBezTo>
                  <a:cubicBezTo>
                    <a:pt x="45796" y="35934"/>
                    <a:pt x="43706" y="41034"/>
                    <a:pt x="39525" y="44791"/>
                  </a:cubicBezTo>
                  <a:cubicBezTo>
                    <a:pt x="35358" y="48562"/>
                    <a:pt x="29696" y="50447"/>
                    <a:pt x="22539" y="50447"/>
                  </a:cubicBezTo>
                  <a:cubicBezTo>
                    <a:pt x="19192" y="50447"/>
                    <a:pt x="15852" y="50076"/>
                    <a:pt x="12518" y="49335"/>
                  </a:cubicBezTo>
                  <a:cubicBezTo>
                    <a:pt x="9197" y="48595"/>
                    <a:pt x="5804" y="47437"/>
                    <a:pt x="2338" y="45863"/>
                  </a:cubicBezTo>
                  <a:lnTo>
                    <a:pt x="2338" y="92377"/>
                  </a:lnTo>
                  <a:close/>
                </a:path>
              </a:pathLst>
            </a:custGeom>
            <a:grpFill/>
            <a:ln w="17" cap="flat">
              <a:noFill/>
              <a:prstDash val="solid"/>
              <a:round/>
            </a:ln>
          </p:spPr>
          <p:txBody>
            <a:bodyPr rtlCol="0" anchor="ctr"/>
            <a:lstStyle/>
            <a:p>
              <a:endParaRPr lang="en-US"/>
            </a:p>
          </p:txBody>
        </p:sp>
      </p:grpSp>
      <p:grpSp>
        <p:nvGrpSpPr>
          <p:cNvPr id="463" name="Graphic 3">
            <a:extLst>
              <a:ext uri="{FF2B5EF4-FFF2-40B4-BE49-F238E27FC236}">
                <a16:creationId xmlns:a16="http://schemas.microsoft.com/office/drawing/2014/main" id="{839E0B35-4756-3A78-5007-23C32D099395}"/>
              </a:ext>
            </a:extLst>
          </p:cNvPr>
          <p:cNvGrpSpPr/>
          <p:nvPr/>
        </p:nvGrpSpPr>
        <p:grpSpPr>
          <a:xfrm>
            <a:off x="8568251" y="5969086"/>
            <a:ext cx="159842" cy="195415"/>
            <a:chOff x="10321306" y="6327087"/>
            <a:chExt cx="159842" cy="195415"/>
          </a:xfrm>
          <a:solidFill>
            <a:schemeClr val="tx1"/>
          </a:solidFill>
        </p:grpSpPr>
        <p:sp>
          <p:nvSpPr>
            <p:cNvPr id="464" name="Freeform: Shape 463">
              <a:extLst>
                <a:ext uri="{FF2B5EF4-FFF2-40B4-BE49-F238E27FC236}">
                  <a16:creationId xmlns:a16="http://schemas.microsoft.com/office/drawing/2014/main" id="{9BAA3F98-3A3C-BA81-B913-89E32ED7DA66}"/>
                </a:ext>
              </a:extLst>
            </p:cNvPr>
            <p:cNvSpPr/>
            <p:nvPr/>
          </p:nvSpPr>
          <p:spPr>
            <a:xfrm>
              <a:off x="10388153" y="6327087"/>
              <a:ext cx="12699" cy="44449"/>
            </a:xfrm>
            <a:custGeom>
              <a:avLst/>
              <a:gdLst>
                <a:gd name="connsiteX0" fmla="*/ 496 w 12699"/>
                <a:gd name="connsiteY0" fmla="*/ 256 h 44449"/>
                <a:gd name="connsiteX1" fmla="*/ 496 w 12699"/>
                <a:gd name="connsiteY1" fmla="*/ 44706 h 44449"/>
              </a:gdLst>
              <a:ahLst/>
              <a:cxnLst>
                <a:cxn ang="0">
                  <a:pos x="connsiteX0" y="connsiteY0"/>
                </a:cxn>
                <a:cxn ang="0">
                  <a:pos x="connsiteX1" y="connsiteY1"/>
                </a:cxn>
              </a:cxnLst>
              <a:rect l="l" t="t" r="r" b="b"/>
              <a:pathLst>
                <a:path w="12699" h="44449">
                  <a:moveTo>
                    <a:pt x="496" y="256"/>
                  </a:moveTo>
                  <a:lnTo>
                    <a:pt x="496" y="44706"/>
                  </a:lnTo>
                </a:path>
              </a:pathLst>
            </a:custGeom>
            <a:grpFill/>
            <a:ln w="8848" cap="flat">
              <a:solidFill>
                <a:srgbClr val="000000"/>
              </a:solidFill>
              <a:prstDash val="solid"/>
              <a:round/>
            </a:ln>
          </p:spPr>
          <p:txBody>
            <a:bodyPr rtlCol="0" anchor="ctr"/>
            <a:lstStyle/>
            <a:p>
              <a:endParaRPr lang="en-US"/>
            </a:p>
          </p:txBody>
        </p:sp>
        <p:grpSp>
          <p:nvGrpSpPr>
            <p:cNvPr id="465" name="Graphic 3">
              <a:extLst>
                <a:ext uri="{FF2B5EF4-FFF2-40B4-BE49-F238E27FC236}">
                  <a16:creationId xmlns:a16="http://schemas.microsoft.com/office/drawing/2014/main" id="{E3DF3ED1-F113-E214-E235-CF34171CFC50}"/>
                </a:ext>
              </a:extLst>
            </p:cNvPr>
            <p:cNvGrpSpPr/>
            <p:nvPr/>
          </p:nvGrpSpPr>
          <p:grpSpPr>
            <a:xfrm>
              <a:off x="10321306" y="6418224"/>
              <a:ext cx="159842" cy="100278"/>
              <a:chOff x="10321306" y="6418224"/>
              <a:chExt cx="159842" cy="100278"/>
            </a:xfrm>
            <a:grpFill/>
          </p:grpSpPr>
          <p:sp>
            <p:nvSpPr>
              <p:cNvPr id="466" name="Freeform: Shape 465">
                <a:extLst>
                  <a:ext uri="{FF2B5EF4-FFF2-40B4-BE49-F238E27FC236}">
                    <a16:creationId xmlns:a16="http://schemas.microsoft.com/office/drawing/2014/main" id="{6F57C8CD-2865-C090-68E0-F7326B34E293}"/>
                  </a:ext>
                </a:extLst>
              </p:cNvPr>
              <p:cNvSpPr/>
              <p:nvPr/>
            </p:nvSpPr>
            <p:spPr>
              <a:xfrm flipV="1">
                <a:off x="10321306" y="6419891"/>
                <a:ext cx="55125" cy="92590"/>
              </a:xfrm>
              <a:custGeom>
                <a:avLst/>
                <a:gdLst>
                  <a:gd name="connsiteX0" fmla="*/ 207 w 55125"/>
                  <a:gd name="connsiteY0" fmla="*/ 8471 h 92590"/>
                  <a:gd name="connsiteX1" fmla="*/ 20665 w 55125"/>
                  <a:gd name="connsiteY1" fmla="*/ 8471 h 92590"/>
                  <a:gd name="connsiteX2" fmla="*/ 20665 w 55125"/>
                  <a:gd name="connsiteY2" fmla="*/ 79115 h 92590"/>
                  <a:gd name="connsiteX3" fmla="*/ -1599 w 55125"/>
                  <a:gd name="connsiteY3" fmla="*/ 74650 h 92590"/>
                  <a:gd name="connsiteX4" fmla="*/ -1599 w 55125"/>
                  <a:gd name="connsiteY4" fmla="*/ 86060 h 92590"/>
                  <a:gd name="connsiteX5" fmla="*/ 20546 w 55125"/>
                  <a:gd name="connsiteY5" fmla="*/ 90525 h 92590"/>
                  <a:gd name="connsiteX6" fmla="*/ 33068 w 55125"/>
                  <a:gd name="connsiteY6" fmla="*/ 90525 h 92590"/>
                  <a:gd name="connsiteX7" fmla="*/ 33068 w 55125"/>
                  <a:gd name="connsiteY7" fmla="*/ 8471 h 92590"/>
                  <a:gd name="connsiteX8" fmla="*/ 53527 w 55125"/>
                  <a:gd name="connsiteY8" fmla="*/ 8471 h 92590"/>
                  <a:gd name="connsiteX9" fmla="*/ 53527 w 55125"/>
                  <a:gd name="connsiteY9" fmla="*/ -2066 h 92590"/>
                  <a:gd name="connsiteX10" fmla="*/ 207 w 55125"/>
                  <a:gd name="connsiteY10" fmla="*/ -2066 h 92590"/>
                  <a:gd name="connsiteX11" fmla="*/ 207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7" y="8471"/>
                    </a:moveTo>
                    <a:lnTo>
                      <a:pt x="20665" y="8471"/>
                    </a:lnTo>
                    <a:lnTo>
                      <a:pt x="20665" y="79115"/>
                    </a:lnTo>
                    <a:lnTo>
                      <a:pt x="-1599" y="74650"/>
                    </a:lnTo>
                    <a:lnTo>
                      <a:pt x="-1599" y="86060"/>
                    </a:lnTo>
                    <a:lnTo>
                      <a:pt x="20546" y="90525"/>
                    </a:lnTo>
                    <a:lnTo>
                      <a:pt x="33068" y="90525"/>
                    </a:lnTo>
                    <a:lnTo>
                      <a:pt x="33068" y="8471"/>
                    </a:lnTo>
                    <a:lnTo>
                      <a:pt x="53527" y="8471"/>
                    </a:lnTo>
                    <a:lnTo>
                      <a:pt x="53527" y="-2066"/>
                    </a:lnTo>
                    <a:lnTo>
                      <a:pt x="207" y="-2066"/>
                    </a:lnTo>
                    <a:lnTo>
                      <a:pt x="207" y="8471"/>
                    </a:lnTo>
                    <a:close/>
                  </a:path>
                </a:pathLst>
              </a:custGeom>
              <a:grpFill/>
              <a:ln w="17" cap="flat">
                <a:noFill/>
                <a:prstDash val="solid"/>
                <a:round/>
              </a:ln>
            </p:spPr>
            <p:txBody>
              <a:bodyPr rtlCol="0" anchor="ctr"/>
              <a:lstStyle/>
              <a:p>
                <a:endParaRPr lang="en-US"/>
              </a:p>
            </p:txBody>
          </p:sp>
          <p:sp>
            <p:nvSpPr>
              <p:cNvPr id="467" name="Freeform: Shape 466">
                <a:extLst>
                  <a:ext uri="{FF2B5EF4-FFF2-40B4-BE49-F238E27FC236}">
                    <a16:creationId xmlns:a16="http://schemas.microsoft.com/office/drawing/2014/main" id="{C606483D-A09D-1F66-343A-D68949164462}"/>
                  </a:ext>
                </a:extLst>
              </p:cNvPr>
              <p:cNvSpPr/>
              <p:nvPr/>
            </p:nvSpPr>
            <p:spPr>
              <a:xfrm flipV="1">
                <a:off x="10396531" y="6418224"/>
                <a:ext cx="63995" cy="96063"/>
              </a:xfrm>
              <a:custGeom>
                <a:avLst/>
                <a:gdLst>
                  <a:gd name="connsiteX0" fmla="*/ 30453 w 63995"/>
                  <a:gd name="connsiteY0" fmla="*/ 84079 h 96063"/>
                  <a:gd name="connsiteX1" fmla="*/ 15907 w 63995"/>
                  <a:gd name="connsiteY1" fmla="*/ 74554 h 96063"/>
                  <a:gd name="connsiteX2" fmla="*/ 11045 w 63995"/>
                  <a:gd name="connsiteY2" fmla="*/ 45940 h 96063"/>
                  <a:gd name="connsiteX3" fmla="*/ 15907 w 63995"/>
                  <a:gd name="connsiteY3" fmla="*/ 17385 h 96063"/>
                  <a:gd name="connsiteX4" fmla="*/ 30453 w 63995"/>
                  <a:gd name="connsiteY4" fmla="*/ 7860 h 96063"/>
                  <a:gd name="connsiteX5" fmla="*/ 45058 w 63995"/>
                  <a:gd name="connsiteY5" fmla="*/ 17385 h 96063"/>
                  <a:gd name="connsiteX6" fmla="*/ 49939 w 63995"/>
                  <a:gd name="connsiteY6" fmla="*/ 45940 h 96063"/>
                  <a:gd name="connsiteX7" fmla="*/ 45058 w 63995"/>
                  <a:gd name="connsiteY7" fmla="*/ 74554 h 96063"/>
                  <a:gd name="connsiteX8" fmla="*/ 30453 w 63995"/>
                  <a:gd name="connsiteY8" fmla="*/ 84079 h 96063"/>
                  <a:gd name="connsiteX9" fmla="*/ 30453 w 63995"/>
                  <a:gd name="connsiteY9" fmla="*/ 94001 h 96063"/>
                  <a:gd name="connsiteX10" fmla="*/ 54245 w 63995"/>
                  <a:gd name="connsiteY10" fmla="*/ 81678 h 96063"/>
                  <a:gd name="connsiteX11" fmla="*/ 62460 w 63995"/>
                  <a:gd name="connsiteY11" fmla="*/ 45940 h 96063"/>
                  <a:gd name="connsiteX12" fmla="*/ 54245 w 63995"/>
                  <a:gd name="connsiteY12" fmla="*/ 10241 h 96063"/>
                  <a:gd name="connsiteX13" fmla="*/ 30453 w 63995"/>
                  <a:gd name="connsiteY13" fmla="*/ -2062 h 96063"/>
                  <a:gd name="connsiteX14" fmla="*/ 6680 w 63995"/>
                  <a:gd name="connsiteY14" fmla="*/ 10241 h 96063"/>
                  <a:gd name="connsiteX15" fmla="*/ -1536 w 63995"/>
                  <a:gd name="connsiteY15" fmla="*/ 45940 h 96063"/>
                  <a:gd name="connsiteX16" fmla="*/ 6680 w 63995"/>
                  <a:gd name="connsiteY16" fmla="*/ 81678 h 96063"/>
                  <a:gd name="connsiteX17" fmla="*/ 30453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453" y="84079"/>
                    </a:moveTo>
                    <a:cubicBezTo>
                      <a:pt x="24010" y="84079"/>
                      <a:pt x="19161" y="80904"/>
                      <a:pt x="15907" y="74554"/>
                    </a:cubicBezTo>
                    <a:cubicBezTo>
                      <a:pt x="12666" y="68218"/>
                      <a:pt x="11045" y="58679"/>
                      <a:pt x="11045" y="45940"/>
                    </a:cubicBezTo>
                    <a:cubicBezTo>
                      <a:pt x="11045" y="33253"/>
                      <a:pt x="12666" y="23735"/>
                      <a:pt x="15907" y="17385"/>
                    </a:cubicBezTo>
                    <a:cubicBezTo>
                      <a:pt x="19161" y="11035"/>
                      <a:pt x="24010" y="7860"/>
                      <a:pt x="30453" y="7860"/>
                    </a:cubicBezTo>
                    <a:cubicBezTo>
                      <a:pt x="36948" y="7860"/>
                      <a:pt x="41816" y="11035"/>
                      <a:pt x="45058" y="17385"/>
                    </a:cubicBezTo>
                    <a:cubicBezTo>
                      <a:pt x="48312" y="23735"/>
                      <a:pt x="49939" y="33253"/>
                      <a:pt x="49939" y="45940"/>
                    </a:cubicBezTo>
                    <a:cubicBezTo>
                      <a:pt x="49939" y="58679"/>
                      <a:pt x="48312" y="68218"/>
                      <a:pt x="45058" y="74554"/>
                    </a:cubicBezTo>
                    <a:cubicBezTo>
                      <a:pt x="41816" y="80904"/>
                      <a:pt x="36948" y="84079"/>
                      <a:pt x="30453" y="84079"/>
                    </a:cubicBezTo>
                    <a:close/>
                    <a:moveTo>
                      <a:pt x="30453" y="94001"/>
                    </a:moveTo>
                    <a:cubicBezTo>
                      <a:pt x="40837" y="94001"/>
                      <a:pt x="48768" y="89894"/>
                      <a:pt x="54245" y="81678"/>
                    </a:cubicBezTo>
                    <a:cubicBezTo>
                      <a:pt x="59722" y="73476"/>
                      <a:pt x="62460" y="61563"/>
                      <a:pt x="62460" y="45940"/>
                    </a:cubicBezTo>
                    <a:cubicBezTo>
                      <a:pt x="62460" y="30356"/>
                      <a:pt x="59722" y="18456"/>
                      <a:pt x="54245" y="10241"/>
                    </a:cubicBezTo>
                    <a:cubicBezTo>
                      <a:pt x="48768" y="2039"/>
                      <a:pt x="40837" y="-2062"/>
                      <a:pt x="30453" y="-2062"/>
                    </a:cubicBezTo>
                    <a:cubicBezTo>
                      <a:pt x="20081" y="-2062"/>
                      <a:pt x="12157" y="2039"/>
                      <a:pt x="6680" y="10241"/>
                    </a:cubicBezTo>
                    <a:cubicBezTo>
                      <a:pt x="1203" y="18456"/>
                      <a:pt x="-1536" y="30356"/>
                      <a:pt x="-1536" y="45940"/>
                    </a:cubicBezTo>
                    <a:cubicBezTo>
                      <a:pt x="-1536" y="61563"/>
                      <a:pt x="1203" y="73476"/>
                      <a:pt x="6680" y="81678"/>
                    </a:cubicBezTo>
                    <a:cubicBezTo>
                      <a:pt x="12157" y="89894"/>
                      <a:pt x="20081" y="94001"/>
                      <a:pt x="30453" y="94001"/>
                    </a:cubicBezTo>
                    <a:close/>
                  </a:path>
                </a:pathLst>
              </a:custGeom>
              <a:grpFill/>
              <a:ln w="17" cap="flat">
                <a:noFill/>
                <a:prstDash val="solid"/>
                <a:round/>
              </a:ln>
            </p:spPr>
            <p:txBody>
              <a:bodyPr rtlCol="0" anchor="ctr"/>
              <a:lstStyle/>
              <a:p>
                <a:endParaRPr lang="en-US"/>
              </a:p>
            </p:txBody>
          </p:sp>
        </p:grpSp>
      </p:grpSp>
      <p:grpSp>
        <p:nvGrpSpPr>
          <p:cNvPr id="468" name="Graphic 3">
            <a:extLst>
              <a:ext uri="{FF2B5EF4-FFF2-40B4-BE49-F238E27FC236}">
                <a16:creationId xmlns:a16="http://schemas.microsoft.com/office/drawing/2014/main" id="{82226DD0-2BB6-0E6E-4608-1BD2ACDB7BC9}"/>
              </a:ext>
            </a:extLst>
          </p:cNvPr>
          <p:cNvGrpSpPr/>
          <p:nvPr/>
        </p:nvGrpSpPr>
        <p:grpSpPr>
          <a:xfrm>
            <a:off x="9373544" y="5969086"/>
            <a:ext cx="156790" cy="195415"/>
            <a:chOff x="11126599" y="6327087"/>
            <a:chExt cx="156790" cy="195415"/>
          </a:xfrm>
          <a:solidFill>
            <a:schemeClr val="tx1"/>
          </a:solidFill>
        </p:grpSpPr>
        <p:sp>
          <p:nvSpPr>
            <p:cNvPr id="469" name="Freeform: Shape 468">
              <a:extLst>
                <a:ext uri="{FF2B5EF4-FFF2-40B4-BE49-F238E27FC236}">
                  <a16:creationId xmlns:a16="http://schemas.microsoft.com/office/drawing/2014/main" id="{80F8A456-D0EA-7117-6540-33FA4B0C78CE}"/>
                </a:ext>
              </a:extLst>
            </p:cNvPr>
            <p:cNvSpPr/>
            <p:nvPr/>
          </p:nvSpPr>
          <p:spPr>
            <a:xfrm>
              <a:off x="11193446" y="6327087"/>
              <a:ext cx="12699" cy="44449"/>
            </a:xfrm>
            <a:custGeom>
              <a:avLst/>
              <a:gdLst>
                <a:gd name="connsiteX0" fmla="*/ 559 w 12699"/>
                <a:gd name="connsiteY0" fmla="*/ 256 h 44449"/>
                <a:gd name="connsiteX1" fmla="*/ 559 w 12699"/>
                <a:gd name="connsiteY1" fmla="*/ 44706 h 44449"/>
              </a:gdLst>
              <a:ahLst/>
              <a:cxnLst>
                <a:cxn ang="0">
                  <a:pos x="connsiteX0" y="connsiteY0"/>
                </a:cxn>
                <a:cxn ang="0">
                  <a:pos x="connsiteX1" y="connsiteY1"/>
                </a:cxn>
              </a:cxnLst>
              <a:rect l="l" t="t" r="r" b="b"/>
              <a:pathLst>
                <a:path w="12699" h="44449">
                  <a:moveTo>
                    <a:pt x="559" y="256"/>
                  </a:moveTo>
                  <a:lnTo>
                    <a:pt x="559" y="44706"/>
                  </a:lnTo>
                </a:path>
              </a:pathLst>
            </a:custGeom>
            <a:grpFill/>
            <a:ln w="8848" cap="flat">
              <a:solidFill>
                <a:srgbClr val="000000"/>
              </a:solidFill>
              <a:prstDash val="solid"/>
              <a:round/>
            </a:ln>
          </p:spPr>
          <p:txBody>
            <a:bodyPr rtlCol="0" anchor="ctr"/>
            <a:lstStyle/>
            <a:p>
              <a:endParaRPr lang="en-US"/>
            </a:p>
          </p:txBody>
        </p:sp>
        <p:grpSp>
          <p:nvGrpSpPr>
            <p:cNvPr id="470" name="Graphic 3">
              <a:extLst>
                <a:ext uri="{FF2B5EF4-FFF2-40B4-BE49-F238E27FC236}">
                  <a16:creationId xmlns:a16="http://schemas.microsoft.com/office/drawing/2014/main" id="{CEA68682-0CD7-DB87-A5C8-11BC17DEF63A}"/>
                </a:ext>
              </a:extLst>
            </p:cNvPr>
            <p:cNvGrpSpPr/>
            <p:nvPr/>
          </p:nvGrpSpPr>
          <p:grpSpPr>
            <a:xfrm>
              <a:off x="11126599" y="6419891"/>
              <a:ext cx="156790" cy="98538"/>
              <a:chOff x="11126599" y="6419891"/>
              <a:chExt cx="156790" cy="98538"/>
            </a:xfrm>
            <a:grpFill/>
          </p:grpSpPr>
          <p:sp>
            <p:nvSpPr>
              <p:cNvPr id="471" name="Freeform: Shape 470">
                <a:extLst>
                  <a:ext uri="{FF2B5EF4-FFF2-40B4-BE49-F238E27FC236}">
                    <a16:creationId xmlns:a16="http://schemas.microsoft.com/office/drawing/2014/main" id="{E70A2DE6-AC56-C274-237F-4BF689827812}"/>
                  </a:ext>
                </a:extLst>
              </p:cNvPr>
              <p:cNvSpPr/>
              <p:nvPr/>
            </p:nvSpPr>
            <p:spPr>
              <a:xfrm flipV="1">
                <a:off x="11126599" y="6419891"/>
                <a:ext cx="55125" cy="92590"/>
              </a:xfrm>
              <a:custGeom>
                <a:avLst/>
                <a:gdLst>
                  <a:gd name="connsiteX0" fmla="*/ 270 w 55125"/>
                  <a:gd name="connsiteY0" fmla="*/ 8471 h 92590"/>
                  <a:gd name="connsiteX1" fmla="*/ 20729 w 55125"/>
                  <a:gd name="connsiteY1" fmla="*/ 8471 h 92590"/>
                  <a:gd name="connsiteX2" fmla="*/ 20729 w 55125"/>
                  <a:gd name="connsiteY2" fmla="*/ 79115 h 92590"/>
                  <a:gd name="connsiteX3" fmla="*/ -1536 w 55125"/>
                  <a:gd name="connsiteY3" fmla="*/ 74650 h 92590"/>
                  <a:gd name="connsiteX4" fmla="*/ -1536 w 55125"/>
                  <a:gd name="connsiteY4" fmla="*/ 86060 h 92590"/>
                  <a:gd name="connsiteX5" fmla="*/ 20610 w 55125"/>
                  <a:gd name="connsiteY5" fmla="*/ 90525 h 92590"/>
                  <a:gd name="connsiteX6" fmla="*/ 33131 w 55125"/>
                  <a:gd name="connsiteY6" fmla="*/ 90525 h 92590"/>
                  <a:gd name="connsiteX7" fmla="*/ 33131 w 55125"/>
                  <a:gd name="connsiteY7" fmla="*/ 8471 h 92590"/>
                  <a:gd name="connsiteX8" fmla="*/ 53590 w 55125"/>
                  <a:gd name="connsiteY8" fmla="*/ 8471 h 92590"/>
                  <a:gd name="connsiteX9" fmla="*/ 53590 w 55125"/>
                  <a:gd name="connsiteY9" fmla="*/ -2066 h 92590"/>
                  <a:gd name="connsiteX10" fmla="*/ 270 w 55125"/>
                  <a:gd name="connsiteY10" fmla="*/ -2066 h 92590"/>
                  <a:gd name="connsiteX11" fmla="*/ 270 w 55125"/>
                  <a:gd name="connsiteY11" fmla="*/ 8471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70" y="8471"/>
                    </a:moveTo>
                    <a:lnTo>
                      <a:pt x="20729" y="8471"/>
                    </a:lnTo>
                    <a:lnTo>
                      <a:pt x="20729" y="79115"/>
                    </a:lnTo>
                    <a:lnTo>
                      <a:pt x="-1536" y="74650"/>
                    </a:lnTo>
                    <a:lnTo>
                      <a:pt x="-1536" y="86060"/>
                    </a:lnTo>
                    <a:lnTo>
                      <a:pt x="20610" y="90525"/>
                    </a:lnTo>
                    <a:lnTo>
                      <a:pt x="33131" y="90525"/>
                    </a:lnTo>
                    <a:lnTo>
                      <a:pt x="33131" y="8471"/>
                    </a:lnTo>
                    <a:lnTo>
                      <a:pt x="53590" y="8471"/>
                    </a:lnTo>
                    <a:lnTo>
                      <a:pt x="53590" y="-2066"/>
                    </a:lnTo>
                    <a:lnTo>
                      <a:pt x="270" y="-2066"/>
                    </a:lnTo>
                    <a:lnTo>
                      <a:pt x="270" y="8471"/>
                    </a:lnTo>
                    <a:close/>
                  </a:path>
                </a:pathLst>
              </a:custGeom>
              <a:grpFill/>
              <a:ln w="17" cap="flat">
                <a:noFill/>
                <a:prstDash val="solid"/>
                <a:round/>
              </a:ln>
            </p:spPr>
            <p:txBody>
              <a:bodyPr rtlCol="0" anchor="ctr"/>
              <a:lstStyle/>
              <a:p>
                <a:endParaRPr lang="en-US"/>
              </a:p>
            </p:txBody>
          </p:sp>
          <p:sp>
            <p:nvSpPr>
              <p:cNvPr id="472" name="Freeform: Shape 471">
                <a:extLst>
                  <a:ext uri="{FF2B5EF4-FFF2-40B4-BE49-F238E27FC236}">
                    <a16:creationId xmlns:a16="http://schemas.microsoft.com/office/drawing/2014/main" id="{7845AFE8-214A-52E8-5895-3C70817A36A9}"/>
                  </a:ext>
                </a:extLst>
              </p:cNvPr>
              <p:cNvSpPr/>
              <p:nvPr/>
            </p:nvSpPr>
            <p:spPr>
              <a:xfrm flipV="1">
                <a:off x="11203253" y="6419891"/>
                <a:ext cx="59908" cy="94396"/>
              </a:xfrm>
              <a:custGeom>
                <a:avLst/>
                <a:gdLst>
                  <a:gd name="connsiteX0" fmla="*/ 2468 w 59908"/>
                  <a:gd name="connsiteY0" fmla="*/ 92377 h 94396"/>
                  <a:gd name="connsiteX1" fmla="*/ 51641 w 59908"/>
                  <a:gd name="connsiteY1" fmla="*/ 92377 h 94396"/>
                  <a:gd name="connsiteX2" fmla="*/ 51641 w 59908"/>
                  <a:gd name="connsiteY2" fmla="*/ 81820 h 94396"/>
                  <a:gd name="connsiteX3" fmla="*/ 13938 w 59908"/>
                  <a:gd name="connsiteY3" fmla="*/ 81820 h 94396"/>
                  <a:gd name="connsiteX4" fmla="*/ 13938 w 59908"/>
                  <a:gd name="connsiteY4" fmla="*/ 59138 h 94396"/>
                  <a:gd name="connsiteX5" fmla="*/ 19375 w 59908"/>
                  <a:gd name="connsiteY5" fmla="*/ 60527 h 94396"/>
                  <a:gd name="connsiteX6" fmla="*/ 24852 w 59908"/>
                  <a:gd name="connsiteY6" fmla="*/ 60984 h 94396"/>
                  <a:gd name="connsiteX7" fmla="*/ 49398 w 59908"/>
                  <a:gd name="connsiteY7" fmla="*/ 52491 h 94396"/>
                  <a:gd name="connsiteX8" fmla="*/ 58467 w 59908"/>
                  <a:gd name="connsiteY8" fmla="*/ 29492 h 94396"/>
                  <a:gd name="connsiteX9" fmla="*/ 49160 w 59908"/>
                  <a:gd name="connsiteY9" fmla="*/ 6255 h 94396"/>
                  <a:gd name="connsiteX10" fmla="*/ 22927 w 59908"/>
                  <a:gd name="connsiteY10" fmla="*/ -2020 h 94396"/>
                  <a:gd name="connsiteX11" fmla="*/ 11041 w 59908"/>
                  <a:gd name="connsiteY11" fmla="*/ -1028 h 94396"/>
                  <a:gd name="connsiteX12" fmla="*/ -1441 w 59908"/>
                  <a:gd name="connsiteY12" fmla="*/ 1949 h 94396"/>
                  <a:gd name="connsiteX13" fmla="*/ -1441 w 59908"/>
                  <a:gd name="connsiteY13" fmla="*/ 14549 h 94396"/>
                  <a:gd name="connsiteX14" fmla="*/ 10088 w 59908"/>
                  <a:gd name="connsiteY14" fmla="*/ 10025 h 94396"/>
                  <a:gd name="connsiteX15" fmla="*/ 22669 w 59908"/>
                  <a:gd name="connsiteY15" fmla="*/ 8537 h 94396"/>
                  <a:gd name="connsiteX16" fmla="*/ 39655 w 59908"/>
                  <a:gd name="connsiteY16" fmla="*/ 14172 h 94396"/>
                  <a:gd name="connsiteX17" fmla="*/ 45926 w 59908"/>
                  <a:gd name="connsiteY17" fmla="*/ 29492 h 94396"/>
                  <a:gd name="connsiteX18" fmla="*/ 39655 w 59908"/>
                  <a:gd name="connsiteY18" fmla="*/ 44791 h 94396"/>
                  <a:gd name="connsiteX19" fmla="*/ 22669 w 59908"/>
                  <a:gd name="connsiteY19" fmla="*/ 50447 h 94396"/>
                  <a:gd name="connsiteX20" fmla="*/ 12648 w 59908"/>
                  <a:gd name="connsiteY20" fmla="*/ 49335 h 94396"/>
                  <a:gd name="connsiteX21" fmla="*/ 2468 w 59908"/>
                  <a:gd name="connsiteY21" fmla="*/ 45863 h 94396"/>
                  <a:gd name="connsiteX22" fmla="*/ 2468 w 59908"/>
                  <a:gd name="connsiteY22" fmla="*/ 9237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2468" y="92377"/>
                    </a:moveTo>
                    <a:lnTo>
                      <a:pt x="51641" y="92377"/>
                    </a:lnTo>
                    <a:lnTo>
                      <a:pt x="51641" y="81820"/>
                    </a:lnTo>
                    <a:lnTo>
                      <a:pt x="13938" y="81820"/>
                    </a:lnTo>
                    <a:lnTo>
                      <a:pt x="13938" y="59138"/>
                    </a:lnTo>
                    <a:cubicBezTo>
                      <a:pt x="15750" y="59760"/>
                      <a:pt x="17563" y="60223"/>
                      <a:pt x="19375" y="60527"/>
                    </a:cubicBezTo>
                    <a:cubicBezTo>
                      <a:pt x="21201" y="60832"/>
                      <a:pt x="23026" y="60984"/>
                      <a:pt x="24852" y="60984"/>
                    </a:cubicBezTo>
                    <a:cubicBezTo>
                      <a:pt x="35184" y="60984"/>
                      <a:pt x="43366" y="58153"/>
                      <a:pt x="49398" y="52491"/>
                    </a:cubicBezTo>
                    <a:cubicBezTo>
                      <a:pt x="55444" y="46829"/>
                      <a:pt x="58467" y="39162"/>
                      <a:pt x="58467" y="29492"/>
                    </a:cubicBezTo>
                    <a:cubicBezTo>
                      <a:pt x="58467" y="19530"/>
                      <a:pt x="55365" y="11784"/>
                      <a:pt x="49160" y="6255"/>
                    </a:cubicBezTo>
                    <a:cubicBezTo>
                      <a:pt x="42956" y="738"/>
                      <a:pt x="34211" y="-2020"/>
                      <a:pt x="22927" y="-2020"/>
                    </a:cubicBezTo>
                    <a:cubicBezTo>
                      <a:pt x="19038" y="-2020"/>
                      <a:pt x="15075" y="-1689"/>
                      <a:pt x="11041" y="-1028"/>
                    </a:cubicBezTo>
                    <a:cubicBezTo>
                      <a:pt x="7019" y="-367"/>
                      <a:pt x="2858" y="626"/>
                      <a:pt x="-1441" y="1949"/>
                    </a:cubicBezTo>
                    <a:lnTo>
                      <a:pt x="-1441" y="14549"/>
                    </a:lnTo>
                    <a:cubicBezTo>
                      <a:pt x="2276" y="12525"/>
                      <a:pt x="6119" y="11017"/>
                      <a:pt x="10088" y="10025"/>
                    </a:cubicBezTo>
                    <a:cubicBezTo>
                      <a:pt x="14057" y="9033"/>
                      <a:pt x="18250" y="8537"/>
                      <a:pt x="22669" y="8537"/>
                    </a:cubicBezTo>
                    <a:cubicBezTo>
                      <a:pt x="29826" y="8537"/>
                      <a:pt x="35488" y="10415"/>
                      <a:pt x="39655" y="14172"/>
                    </a:cubicBezTo>
                    <a:cubicBezTo>
                      <a:pt x="43836" y="17929"/>
                      <a:pt x="45926" y="23036"/>
                      <a:pt x="45926" y="29492"/>
                    </a:cubicBezTo>
                    <a:cubicBezTo>
                      <a:pt x="45926" y="35934"/>
                      <a:pt x="43836" y="41034"/>
                      <a:pt x="39655" y="44791"/>
                    </a:cubicBezTo>
                    <a:cubicBezTo>
                      <a:pt x="35488" y="48562"/>
                      <a:pt x="29826" y="50447"/>
                      <a:pt x="22669" y="50447"/>
                    </a:cubicBezTo>
                    <a:cubicBezTo>
                      <a:pt x="19322" y="50447"/>
                      <a:pt x="15982" y="50076"/>
                      <a:pt x="12648" y="49335"/>
                    </a:cubicBezTo>
                    <a:cubicBezTo>
                      <a:pt x="9327" y="48595"/>
                      <a:pt x="5934" y="47437"/>
                      <a:pt x="2468" y="45863"/>
                    </a:cubicBezTo>
                    <a:lnTo>
                      <a:pt x="2468" y="92377"/>
                    </a:lnTo>
                    <a:close/>
                  </a:path>
                </a:pathLst>
              </a:custGeom>
              <a:grpFill/>
              <a:ln w="17" cap="flat">
                <a:noFill/>
                <a:prstDash val="solid"/>
                <a:round/>
              </a:ln>
            </p:spPr>
            <p:txBody>
              <a:bodyPr rtlCol="0" anchor="ctr"/>
              <a:lstStyle/>
              <a:p>
                <a:endParaRPr lang="en-US"/>
              </a:p>
            </p:txBody>
          </p:sp>
        </p:grpSp>
      </p:grpSp>
      <p:grpSp>
        <p:nvGrpSpPr>
          <p:cNvPr id="473" name="Graphic 3">
            <a:extLst>
              <a:ext uri="{FF2B5EF4-FFF2-40B4-BE49-F238E27FC236}">
                <a16:creationId xmlns:a16="http://schemas.microsoft.com/office/drawing/2014/main" id="{8614DE84-7582-9B5B-541F-633B1B16B085}"/>
              </a:ext>
            </a:extLst>
          </p:cNvPr>
          <p:cNvGrpSpPr/>
          <p:nvPr/>
        </p:nvGrpSpPr>
        <p:grpSpPr>
          <a:xfrm>
            <a:off x="10174193" y="5969086"/>
            <a:ext cx="165174" cy="195415"/>
            <a:chOff x="11927248" y="6327087"/>
            <a:chExt cx="165174" cy="195415"/>
          </a:xfrm>
          <a:solidFill>
            <a:schemeClr val="tx1"/>
          </a:solidFill>
        </p:grpSpPr>
        <p:sp>
          <p:nvSpPr>
            <p:cNvPr id="474" name="Freeform: Shape 473">
              <a:extLst>
                <a:ext uri="{FF2B5EF4-FFF2-40B4-BE49-F238E27FC236}">
                  <a16:creationId xmlns:a16="http://schemas.microsoft.com/office/drawing/2014/main" id="{20A039DF-1CA2-DB0B-C13A-3573D4674D3C}"/>
                </a:ext>
              </a:extLst>
            </p:cNvPr>
            <p:cNvSpPr/>
            <p:nvPr/>
          </p:nvSpPr>
          <p:spPr>
            <a:xfrm>
              <a:off x="11998739" y="6327087"/>
              <a:ext cx="12699" cy="44449"/>
            </a:xfrm>
            <a:custGeom>
              <a:avLst/>
              <a:gdLst>
                <a:gd name="connsiteX0" fmla="*/ 623 w 12699"/>
                <a:gd name="connsiteY0" fmla="*/ 256 h 44449"/>
                <a:gd name="connsiteX1" fmla="*/ 623 w 12699"/>
                <a:gd name="connsiteY1" fmla="*/ 44706 h 44449"/>
              </a:gdLst>
              <a:ahLst/>
              <a:cxnLst>
                <a:cxn ang="0">
                  <a:pos x="connsiteX0" y="connsiteY0"/>
                </a:cxn>
                <a:cxn ang="0">
                  <a:pos x="connsiteX1" y="connsiteY1"/>
                </a:cxn>
              </a:cxnLst>
              <a:rect l="l" t="t" r="r" b="b"/>
              <a:pathLst>
                <a:path w="12699" h="44449">
                  <a:moveTo>
                    <a:pt x="623" y="256"/>
                  </a:moveTo>
                  <a:lnTo>
                    <a:pt x="623" y="44706"/>
                  </a:lnTo>
                </a:path>
              </a:pathLst>
            </a:custGeom>
            <a:grpFill/>
            <a:ln w="8848" cap="flat">
              <a:solidFill>
                <a:srgbClr val="000000"/>
              </a:solidFill>
              <a:prstDash val="solid"/>
              <a:round/>
            </a:ln>
          </p:spPr>
          <p:txBody>
            <a:bodyPr rtlCol="0" anchor="ctr"/>
            <a:lstStyle/>
            <a:p>
              <a:endParaRPr lang="en-US"/>
            </a:p>
          </p:txBody>
        </p:sp>
        <p:grpSp>
          <p:nvGrpSpPr>
            <p:cNvPr id="475" name="Graphic 3">
              <a:extLst>
                <a:ext uri="{FF2B5EF4-FFF2-40B4-BE49-F238E27FC236}">
                  <a16:creationId xmlns:a16="http://schemas.microsoft.com/office/drawing/2014/main" id="{8F91972F-0E09-9DAC-0464-7B7C8E09C994}"/>
                </a:ext>
              </a:extLst>
            </p:cNvPr>
            <p:cNvGrpSpPr/>
            <p:nvPr/>
          </p:nvGrpSpPr>
          <p:grpSpPr>
            <a:xfrm>
              <a:off x="11927248" y="6418224"/>
              <a:ext cx="165174" cy="100278"/>
              <a:chOff x="11927248" y="6418224"/>
              <a:chExt cx="165174" cy="100278"/>
            </a:xfrm>
            <a:grpFill/>
          </p:grpSpPr>
          <p:sp>
            <p:nvSpPr>
              <p:cNvPr id="476" name="Freeform: Shape 475">
                <a:extLst>
                  <a:ext uri="{FF2B5EF4-FFF2-40B4-BE49-F238E27FC236}">
                    <a16:creationId xmlns:a16="http://schemas.microsoft.com/office/drawing/2014/main" id="{31215145-E988-1EA1-896F-33926EA862D6}"/>
                  </a:ext>
                </a:extLst>
              </p:cNvPr>
              <p:cNvSpPr/>
              <p:nvPr/>
            </p:nvSpPr>
            <p:spPr>
              <a:xfrm flipV="1">
                <a:off x="11927248" y="6418224"/>
                <a:ext cx="58777" cy="94257"/>
              </a:xfrm>
              <a:custGeom>
                <a:avLst/>
                <a:gdLst>
                  <a:gd name="connsiteX0" fmla="*/ 13731 w 58777"/>
                  <a:gd name="connsiteY0" fmla="*/ 8429 h 94257"/>
                  <a:gd name="connsiteX1" fmla="*/ 57446 w 58777"/>
                  <a:gd name="connsiteY1" fmla="*/ 8429 h 94257"/>
                  <a:gd name="connsiteX2" fmla="*/ 57446 w 58777"/>
                  <a:gd name="connsiteY2" fmla="*/ -2108 h 94257"/>
                  <a:gd name="connsiteX3" fmla="*/ -1331 w 58777"/>
                  <a:gd name="connsiteY3" fmla="*/ -2108 h 94257"/>
                  <a:gd name="connsiteX4" fmla="*/ -1331 w 58777"/>
                  <a:gd name="connsiteY4" fmla="*/ 8429 h 94257"/>
                  <a:gd name="connsiteX5" fmla="*/ 18096 w 58777"/>
                  <a:gd name="connsiteY5" fmla="*/ 28233 h 94257"/>
                  <a:gd name="connsiteX6" fmla="*/ 33574 w 58777"/>
                  <a:gd name="connsiteY6" fmla="*/ 44287 h 94257"/>
                  <a:gd name="connsiteX7" fmla="*/ 41968 w 58777"/>
                  <a:gd name="connsiteY7" fmla="*/ 55717 h 94257"/>
                  <a:gd name="connsiteX8" fmla="*/ 44369 w 58777"/>
                  <a:gd name="connsiteY8" fmla="*/ 64924 h 94257"/>
                  <a:gd name="connsiteX9" fmla="*/ 39190 w 58777"/>
                  <a:gd name="connsiteY9" fmla="*/ 76950 h 94257"/>
                  <a:gd name="connsiteX10" fmla="*/ 25696 w 58777"/>
                  <a:gd name="connsiteY10" fmla="*/ 81613 h 94257"/>
                  <a:gd name="connsiteX11" fmla="*/ 13254 w 58777"/>
                  <a:gd name="connsiteY11" fmla="*/ 79569 h 94257"/>
                  <a:gd name="connsiteX12" fmla="*/ -716 w 58777"/>
                  <a:gd name="connsiteY12" fmla="*/ 73358 h 94257"/>
                  <a:gd name="connsiteX13" fmla="*/ -716 w 58777"/>
                  <a:gd name="connsiteY13" fmla="*/ 86018 h 94257"/>
                  <a:gd name="connsiteX14" fmla="*/ 13413 w 58777"/>
                  <a:gd name="connsiteY14" fmla="*/ 90602 h 94257"/>
                  <a:gd name="connsiteX15" fmla="*/ 25458 w 58777"/>
                  <a:gd name="connsiteY15" fmla="*/ 92150 h 94257"/>
                  <a:gd name="connsiteX16" fmla="*/ 48398 w 58777"/>
                  <a:gd name="connsiteY16" fmla="*/ 84947 h 94257"/>
                  <a:gd name="connsiteX17" fmla="*/ 56950 w 58777"/>
                  <a:gd name="connsiteY17" fmla="*/ 65738 h 94257"/>
                  <a:gd name="connsiteX18" fmla="*/ 54807 w 58777"/>
                  <a:gd name="connsiteY18" fmla="*/ 54903 h 94257"/>
                  <a:gd name="connsiteX19" fmla="*/ 47028 w 58777"/>
                  <a:gd name="connsiteY19" fmla="*/ 42858 h 94257"/>
                  <a:gd name="connsiteX20" fmla="*/ 37166 w 58777"/>
                  <a:gd name="connsiteY20" fmla="*/ 32460 h 94257"/>
                  <a:gd name="connsiteX21" fmla="*/ 13731 w 58777"/>
                  <a:gd name="connsiteY21" fmla="*/ 8429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731" y="8429"/>
                    </a:moveTo>
                    <a:lnTo>
                      <a:pt x="57446" y="8429"/>
                    </a:lnTo>
                    <a:lnTo>
                      <a:pt x="57446" y="-2108"/>
                    </a:lnTo>
                    <a:lnTo>
                      <a:pt x="-1331" y="-2108"/>
                    </a:lnTo>
                    <a:lnTo>
                      <a:pt x="-1331" y="8429"/>
                    </a:lnTo>
                    <a:cubicBezTo>
                      <a:pt x="3419" y="13350"/>
                      <a:pt x="9894" y="19952"/>
                      <a:pt x="18096" y="28233"/>
                    </a:cubicBezTo>
                    <a:cubicBezTo>
                      <a:pt x="26312" y="36528"/>
                      <a:pt x="31471" y="41879"/>
                      <a:pt x="33574" y="44287"/>
                    </a:cubicBezTo>
                    <a:cubicBezTo>
                      <a:pt x="37583" y="48785"/>
                      <a:pt x="40381" y="52595"/>
                      <a:pt x="41968" y="55717"/>
                    </a:cubicBezTo>
                    <a:cubicBezTo>
                      <a:pt x="43569" y="58839"/>
                      <a:pt x="44369" y="61908"/>
                      <a:pt x="44369" y="64924"/>
                    </a:cubicBezTo>
                    <a:cubicBezTo>
                      <a:pt x="44369" y="69846"/>
                      <a:pt x="42643" y="73854"/>
                      <a:pt x="39190" y="76950"/>
                    </a:cubicBezTo>
                    <a:cubicBezTo>
                      <a:pt x="35737" y="80059"/>
                      <a:pt x="31239" y="81613"/>
                      <a:pt x="25696" y="81613"/>
                    </a:cubicBezTo>
                    <a:cubicBezTo>
                      <a:pt x="21767" y="81613"/>
                      <a:pt x="17620" y="80932"/>
                      <a:pt x="13254" y="79569"/>
                    </a:cubicBezTo>
                    <a:cubicBezTo>
                      <a:pt x="8902" y="78206"/>
                      <a:pt x="4245" y="76136"/>
                      <a:pt x="-716" y="73358"/>
                    </a:cubicBezTo>
                    <a:lnTo>
                      <a:pt x="-716" y="86018"/>
                    </a:lnTo>
                    <a:cubicBezTo>
                      <a:pt x="4325" y="88042"/>
                      <a:pt x="9034" y="89570"/>
                      <a:pt x="13413" y="90602"/>
                    </a:cubicBezTo>
                    <a:cubicBezTo>
                      <a:pt x="17805" y="91634"/>
                      <a:pt x="21820" y="92150"/>
                      <a:pt x="25458" y="92150"/>
                    </a:cubicBezTo>
                    <a:cubicBezTo>
                      <a:pt x="35049" y="92150"/>
                      <a:pt x="42696" y="89749"/>
                      <a:pt x="48398" y="84947"/>
                    </a:cubicBezTo>
                    <a:cubicBezTo>
                      <a:pt x="54099" y="80158"/>
                      <a:pt x="56950" y="73755"/>
                      <a:pt x="56950" y="65738"/>
                    </a:cubicBezTo>
                    <a:cubicBezTo>
                      <a:pt x="56950" y="61928"/>
                      <a:pt x="56236" y="58316"/>
                      <a:pt x="54807" y="54903"/>
                    </a:cubicBezTo>
                    <a:cubicBezTo>
                      <a:pt x="53392" y="51503"/>
                      <a:pt x="50799" y="47488"/>
                      <a:pt x="47028" y="42858"/>
                    </a:cubicBezTo>
                    <a:cubicBezTo>
                      <a:pt x="45997" y="41654"/>
                      <a:pt x="42709" y="38188"/>
                      <a:pt x="37166" y="32460"/>
                    </a:cubicBezTo>
                    <a:cubicBezTo>
                      <a:pt x="31636" y="26732"/>
                      <a:pt x="23825" y="18722"/>
                      <a:pt x="13731" y="8429"/>
                    </a:cubicBezTo>
                    <a:close/>
                  </a:path>
                </a:pathLst>
              </a:custGeom>
              <a:grpFill/>
              <a:ln w="17" cap="flat">
                <a:noFill/>
                <a:prstDash val="solid"/>
                <a:round/>
              </a:ln>
            </p:spPr>
            <p:txBody>
              <a:bodyPr rtlCol="0" anchor="ctr"/>
              <a:lstStyle/>
              <a:p>
                <a:endParaRPr lang="en-US"/>
              </a:p>
            </p:txBody>
          </p:sp>
          <p:sp>
            <p:nvSpPr>
              <p:cNvPr id="477" name="Freeform: Shape 476">
                <a:extLst>
                  <a:ext uri="{FF2B5EF4-FFF2-40B4-BE49-F238E27FC236}">
                    <a16:creationId xmlns:a16="http://schemas.microsoft.com/office/drawing/2014/main" id="{F4E9860E-09EC-E8CD-6AC2-679F8BC6BF2D}"/>
                  </a:ext>
                </a:extLst>
              </p:cNvPr>
              <p:cNvSpPr/>
              <p:nvPr/>
            </p:nvSpPr>
            <p:spPr>
              <a:xfrm flipV="1">
                <a:off x="12007117" y="6418224"/>
                <a:ext cx="63995" cy="96063"/>
              </a:xfrm>
              <a:custGeom>
                <a:avLst/>
                <a:gdLst>
                  <a:gd name="connsiteX0" fmla="*/ 30579 w 63995"/>
                  <a:gd name="connsiteY0" fmla="*/ 84079 h 96063"/>
                  <a:gd name="connsiteX1" fmla="*/ 16034 w 63995"/>
                  <a:gd name="connsiteY1" fmla="*/ 74554 h 96063"/>
                  <a:gd name="connsiteX2" fmla="*/ 11172 w 63995"/>
                  <a:gd name="connsiteY2" fmla="*/ 45940 h 96063"/>
                  <a:gd name="connsiteX3" fmla="*/ 16034 w 63995"/>
                  <a:gd name="connsiteY3" fmla="*/ 17385 h 96063"/>
                  <a:gd name="connsiteX4" fmla="*/ 30579 w 63995"/>
                  <a:gd name="connsiteY4" fmla="*/ 7860 h 96063"/>
                  <a:gd name="connsiteX5" fmla="*/ 45184 w 63995"/>
                  <a:gd name="connsiteY5" fmla="*/ 17385 h 96063"/>
                  <a:gd name="connsiteX6" fmla="*/ 50066 w 63995"/>
                  <a:gd name="connsiteY6" fmla="*/ 45940 h 96063"/>
                  <a:gd name="connsiteX7" fmla="*/ 45184 w 63995"/>
                  <a:gd name="connsiteY7" fmla="*/ 74554 h 96063"/>
                  <a:gd name="connsiteX8" fmla="*/ 30579 w 63995"/>
                  <a:gd name="connsiteY8" fmla="*/ 84079 h 96063"/>
                  <a:gd name="connsiteX9" fmla="*/ 30579 w 63995"/>
                  <a:gd name="connsiteY9" fmla="*/ 94001 h 96063"/>
                  <a:gd name="connsiteX10" fmla="*/ 54372 w 63995"/>
                  <a:gd name="connsiteY10" fmla="*/ 81678 h 96063"/>
                  <a:gd name="connsiteX11" fmla="*/ 62587 w 63995"/>
                  <a:gd name="connsiteY11" fmla="*/ 45940 h 96063"/>
                  <a:gd name="connsiteX12" fmla="*/ 54372 w 63995"/>
                  <a:gd name="connsiteY12" fmla="*/ 10241 h 96063"/>
                  <a:gd name="connsiteX13" fmla="*/ 30579 w 63995"/>
                  <a:gd name="connsiteY13" fmla="*/ -2062 h 96063"/>
                  <a:gd name="connsiteX14" fmla="*/ 6807 w 63995"/>
                  <a:gd name="connsiteY14" fmla="*/ 10241 h 96063"/>
                  <a:gd name="connsiteX15" fmla="*/ -1409 w 63995"/>
                  <a:gd name="connsiteY15" fmla="*/ 45940 h 96063"/>
                  <a:gd name="connsiteX16" fmla="*/ 6807 w 63995"/>
                  <a:gd name="connsiteY16" fmla="*/ 81678 h 96063"/>
                  <a:gd name="connsiteX17" fmla="*/ 30579 w 63995"/>
                  <a:gd name="connsiteY17" fmla="*/ 94001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579" y="84079"/>
                    </a:moveTo>
                    <a:cubicBezTo>
                      <a:pt x="24137" y="84079"/>
                      <a:pt x="19288" y="80904"/>
                      <a:pt x="16034" y="74554"/>
                    </a:cubicBezTo>
                    <a:cubicBezTo>
                      <a:pt x="12793" y="68218"/>
                      <a:pt x="11172" y="58679"/>
                      <a:pt x="11172" y="45940"/>
                    </a:cubicBezTo>
                    <a:cubicBezTo>
                      <a:pt x="11172" y="33253"/>
                      <a:pt x="12793" y="23735"/>
                      <a:pt x="16034" y="17385"/>
                    </a:cubicBezTo>
                    <a:cubicBezTo>
                      <a:pt x="19288" y="11035"/>
                      <a:pt x="24137" y="7860"/>
                      <a:pt x="30579" y="7860"/>
                    </a:cubicBezTo>
                    <a:cubicBezTo>
                      <a:pt x="37075" y="7860"/>
                      <a:pt x="41943" y="11035"/>
                      <a:pt x="45184" y="17385"/>
                    </a:cubicBezTo>
                    <a:cubicBezTo>
                      <a:pt x="48439" y="23735"/>
                      <a:pt x="50066" y="33253"/>
                      <a:pt x="50066" y="45940"/>
                    </a:cubicBezTo>
                    <a:cubicBezTo>
                      <a:pt x="50066" y="58679"/>
                      <a:pt x="48439" y="68218"/>
                      <a:pt x="45184" y="74554"/>
                    </a:cubicBezTo>
                    <a:cubicBezTo>
                      <a:pt x="41943" y="80904"/>
                      <a:pt x="37075" y="84079"/>
                      <a:pt x="30579" y="84079"/>
                    </a:cubicBezTo>
                    <a:close/>
                    <a:moveTo>
                      <a:pt x="30579" y="94001"/>
                    </a:moveTo>
                    <a:cubicBezTo>
                      <a:pt x="40964" y="94001"/>
                      <a:pt x="48895" y="89894"/>
                      <a:pt x="54372" y="81678"/>
                    </a:cubicBezTo>
                    <a:cubicBezTo>
                      <a:pt x="59849" y="73476"/>
                      <a:pt x="62587" y="61563"/>
                      <a:pt x="62587" y="45940"/>
                    </a:cubicBezTo>
                    <a:cubicBezTo>
                      <a:pt x="62587" y="30356"/>
                      <a:pt x="59849" y="18456"/>
                      <a:pt x="54372" y="10241"/>
                    </a:cubicBezTo>
                    <a:cubicBezTo>
                      <a:pt x="48895" y="2039"/>
                      <a:pt x="40964" y="-2062"/>
                      <a:pt x="30579" y="-2062"/>
                    </a:cubicBezTo>
                    <a:cubicBezTo>
                      <a:pt x="20208" y="-2062"/>
                      <a:pt x="12283" y="2039"/>
                      <a:pt x="6807" y="10241"/>
                    </a:cubicBezTo>
                    <a:cubicBezTo>
                      <a:pt x="1330" y="18456"/>
                      <a:pt x="-1409" y="30356"/>
                      <a:pt x="-1409" y="45940"/>
                    </a:cubicBezTo>
                    <a:cubicBezTo>
                      <a:pt x="-1409" y="61563"/>
                      <a:pt x="1330" y="73476"/>
                      <a:pt x="6807" y="81678"/>
                    </a:cubicBezTo>
                    <a:cubicBezTo>
                      <a:pt x="12283" y="89894"/>
                      <a:pt x="20208" y="94001"/>
                      <a:pt x="30579" y="94001"/>
                    </a:cubicBezTo>
                    <a:close/>
                  </a:path>
                </a:pathLst>
              </a:custGeom>
              <a:grpFill/>
              <a:ln w="17" cap="flat">
                <a:noFill/>
                <a:prstDash val="solid"/>
                <a:round/>
              </a:ln>
            </p:spPr>
            <p:txBody>
              <a:bodyPr rtlCol="0" anchor="ctr"/>
              <a:lstStyle/>
              <a:p>
                <a:endParaRPr lang="en-US"/>
              </a:p>
            </p:txBody>
          </p:sp>
        </p:grpSp>
      </p:grpSp>
      <p:grpSp>
        <p:nvGrpSpPr>
          <p:cNvPr id="478" name="Graphic 3">
            <a:extLst>
              <a:ext uri="{FF2B5EF4-FFF2-40B4-BE49-F238E27FC236}">
                <a16:creationId xmlns:a16="http://schemas.microsoft.com/office/drawing/2014/main" id="{BE50AF0E-3B5F-FB11-03E0-616CE10E565F}"/>
              </a:ext>
            </a:extLst>
          </p:cNvPr>
          <p:cNvGrpSpPr/>
          <p:nvPr/>
        </p:nvGrpSpPr>
        <p:grpSpPr>
          <a:xfrm>
            <a:off x="6674750" y="5795060"/>
            <a:ext cx="324340" cy="100278"/>
            <a:chOff x="4951780" y="6153061"/>
            <a:chExt cx="324340" cy="100278"/>
          </a:xfrm>
          <a:solidFill>
            <a:schemeClr val="tx1"/>
          </a:solidFill>
        </p:grpSpPr>
        <p:sp>
          <p:nvSpPr>
            <p:cNvPr id="479" name="Freeform: Shape 478">
              <a:extLst>
                <a:ext uri="{FF2B5EF4-FFF2-40B4-BE49-F238E27FC236}">
                  <a16:creationId xmlns:a16="http://schemas.microsoft.com/office/drawing/2014/main" id="{93E8428F-3A18-7CEB-8E9C-D53F2BE26D79}"/>
                </a:ext>
              </a:extLst>
            </p:cNvPr>
            <p:cNvSpPr/>
            <p:nvPr/>
          </p:nvSpPr>
          <p:spPr>
            <a:xfrm>
              <a:off x="5189824" y="6199071"/>
              <a:ext cx="44449" cy="12699"/>
            </a:xfrm>
            <a:custGeom>
              <a:avLst/>
              <a:gdLst>
                <a:gd name="connsiteX0" fmla="*/ 44540 w 44449"/>
                <a:gd name="connsiteY0" fmla="*/ 246 h 12699"/>
                <a:gd name="connsiteX1" fmla="*/ 90 w 44449"/>
                <a:gd name="connsiteY1" fmla="*/ 246 h 12699"/>
              </a:gdLst>
              <a:ahLst/>
              <a:cxnLst>
                <a:cxn ang="0">
                  <a:pos x="connsiteX0" y="connsiteY0"/>
                </a:cxn>
                <a:cxn ang="0">
                  <a:pos x="connsiteX1" y="connsiteY1"/>
                </a:cxn>
              </a:cxnLst>
              <a:rect l="l" t="t" r="r" b="b"/>
              <a:pathLst>
                <a:path w="44449" h="12699">
                  <a:moveTo>
                    <a:pt x="44540" y="246"/>
                  </a:moveTo>
                  <a:lnTo>
                    <a:pt x="90" y="246"/>
                  </a:lnTo>
                </a:path>
              </a:pathLst>
            </a:custGeom>
            <a:grpFill/>
            <a:ln w="8848" cap="flat">
              <a:solidFill>
                <a:srgbClr val="000000"/>
              </a:solidFill>
              <a:prstDash val="solid"/>
              <a:round/>
            </a:ln>
          </p:spPr>
          <p:txBody>
            <a:bodyPr rtlCol="0" anchor="ctr"/>
            <a:lstStyle/>
            <a:p>
              <a:endParaRPr lang="en-US"/>
            </a:p>
          </p:txBody>
        </p:sp>
        <p:grpSp>
          <p:nvGrpSpPr>
            <p:cNvPr id="480" name="Graphic 3">
              <a:extLst>
                <a:ext uri="{FF2B5EF4-FFF2-40B4-BE49-F238E27FC236}">
                  <a16:creationId xmlns:a16="http://schemas.microsoft.com/office/drawing/2014/main" id="{B976CD29-53FB-A77B-CE0C-041B943C0B55}"/>
                </a:ext>
              </a:extLst>
            </p:cNvPr>
            <p:cNvGrpSpPr/>
            <p:nvPr/>
          </p:nvGrpSpPr>
          <p:grpSpPr>
            <a:xfrm>
              <a:off x="4951780" y="6153061"/>
              <a:ext cx="212595" cy="100278"/>
              <a:chOff x="4951780" y="6153061"/>
              <a:chExt cx="212595" cy="100278"/>
            </a:xfrm>
            <a:grpFill/>
          </p:grpSpPr>
          <p:sp>
            <p:nvSpPr>
              <p:cNvPr id="481" name="Freeform: Shape 480">
                <a:extLst>
                  <a:ext uri="{FF2B5EF4-FFF2-40B4-BE49-F238E27FC236}">
                    <a16:creationId xmlns:a16="http://schemas.microsoft.com/office/drawing/2014/main" id="{EAFFE49F-38E5-9BAC-7099-9BE72B16B2BD}"/>
                  </a:ext>
                </a:extLst>
              </p:cNvPr>
              <p:cNvSpPr/>
              <p:nvPr/>
            </p:nvSpPr>
            <p:spPr>
              <a:xfrm flipV="1">
                <a:off x="4951780" y="6153061"/>
                <a:ext cx="63995" cy="96063"/>
              </a:xfrm>
              <a:custGeom>
                <a:avLst/>
                <a:gdLst>
                  <a:gd name="connsiteX0" fmla="*/ 30024 w 63995"/>
                  <a:gd name="connsiteY0" fmla="*/ 84059 h 96063"/>
                  <a:gd name="connsiteX1" fmla="*/ 15478 w 63995"/>
                  <a:gd name="connsiteY1" fmla="*/ 74534 h 96063"/>
                  <a:gd name="connsiteX2" fmla="*/ 10617 w 63995"/>
                  <a:gd name="connsiteY2" fmla="*/ 45919 h 96063"/>
                  <a:gd name="connsiteX3" fmla="*/ 15478 w 63995"/>
                  <a:gd name="connsiteY3" fmla="*/ 17364 h 96063"/>
                  <a:gd name="connsiteX4" fmla="*/ 30024 w 63995"/>
                  <a:gd name="connsiteY4" fmla="*/ 7839 h 96063"/>
                  <a:gd name="connsiteX5" fmla="*/ 44629 w 63995"/>
                  <a:gd name="connsiteY5" fmla="*/ 17364 h 96063"/>
                  <a:gd name="connsiteX6" fmla="*/ 49510 w 63995"/>
                  <a:gd name="connsiteY6" fmla="*/ 45919 h 96063"/>
                  <a:gd name="connsiteX7" fmla="*/ 44629 w 63995"/>
                  <a:gd name="connsiteY7" fmla="*/ 74534 h 96063"/>
                  <a:gd name="connsiteX8" fmla="*/ 30024 w 63995"/>
                  <a:gd name="connsiteY8" fmla="*/ 84059 h 96063"/>
                  <a:gd name="connsiteX9" fmla="*/ 30024 w 63995"/>
                  <a:gd name="connsiteY9" fmla="*/ 93980 h 96063"/>
                  <a:gd name="connsiteX10" fmla="*/ 53816 w 63995"/>
                  <a:gd name="connsiteY10" fmla="*/ 81658 h 96063"/>
                  <a:gd name="connsiteX11" fmla="*/ 62032 w 63995"/>
                  <a:gd name="connsiteY11" fmla="*/ 45919 h 96063"/>
                  <a:gd name="connsiteX12" fmla="*/ 53816 w 63995"/>
                  <a:gd name="connsiteY12" fmla="*/ 10220 h 96063"/>
                  <a:gd name="connsiteX13" fmla="*/ 30024 w 63995"/>
                  <a:gd name="connsiteY13" fmla="*/ -2083 h 96063"/>
                  <a:gd name="connsiteX14" fmla="*/ 6251 w 63995"/>
                  <a:gd name="connsiteY14" fmla="*/ 10220 h 96063"/>
                  <a:gd name="connsiteX15" fmla="*/ -1964 w 63995"/>
                  <a:gd name="connsiteY15" fmla="*/ 45919 h 96063"/>
                  <a:gd name="connsiteX16" fmla="*/ 6251 w 63995"/>
                  <a:gd name="connsiteY16" fmla="*/ 81658 h 96063"/>
                  <a:gd name="connsiteX17" fmla="*/ 30024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59"/>
                    </a:moveTo>
                    <a:cubicBezTo>
                      <a:pt x="23581" y="84059"/>
                      <a:pt x="18733" y="80884"/>
                      <a:pt x="15478" y="74534"/>
                    </a:cubicBezTo>
                    <a:cubicBezTo>
                      <a:pt x="12237" y="68197"/>
                      <a:pt x="10617" y="58659"/>
                      <a:pt x="10617" y="45919"/>
                    </a:cubicBezTo>
                    <a:cubicBezTo>
                      <a:pt x="10617" y="33232"/>
                      <a:pt x="12237" y="23714"/>
                      <a:pt x="15478" y="17364"/>
                    </a:cubicBezTo>
                    <a:cubicBezTo>
                      <a:pt x="18733" y="11014"/>
                      <a:pt x="23581" y="7839"/>
                      <a:pt x="30024" y="7839"/>
                    </a:cubicBezTo>
                    <a:cubicBezTo>
                      <a:pt x="36519" y="7839"/>
                      <a:pt x="41388" y="11014"/>
                      <a:pt x="44629" y="17364"/>
                    </a:cubicBezTo>
                    <a:cubicBezTo>
                      <a:pt x="47883" y="23714"/>
                      <a:pt x="49510" y="33232"/>
                      <a:pt x="49510" y="45919"/>
                    </a:cubicBezTo>
                    <a:cubicBezTo>
                      <a:pt x="49510" y="58659"/>
                      <a:pt x="47883" y="68197"/>
                      <a:pt x="44629" y="74534"/>
                    </a:cubicBezTo>
                    <a:cubicBezTo>
                      <a:pt x="41388" y="80884"/>
                      <a:pt x="36519" y="84059"/>
                      <a:pt x="30024" y="84059"/>
                    </a:cubicBezTo>
                    <a:close/>
                    <a:moveTo>
                      <a:pt x="30024" y="93980"/>
                    </a:moveTo>
                    <a:cubicBezTo>
                      <a:pt x="40409" y="93980"/>
                      <a:pt x="48340" y="89873"/>
                      <a:pt x="53816" y="81658"/>
                    </a:cubicBezTo>
                    <a:cubicBezTo>
                      <a:pt x="59293" y="73455"/>
                      <a:pt x="62032" y="61543"/>
                      <a:pt x="62032" y="45919"/>
                    </a:cubicBezTo>
                    <a:cubicBezTo>
                      <a:pt x="62032" y="30335"/>
                      <a:pt x="59293" y="18435"/>
                      <a:pt x="53816" y="10220"/>
                    </a:cubicBezTo>
                    <a:cubicBezTo>
                      <a:pt x="48340" y="2018"/>
                      <a:pt x="40409" y="-2083"/>
                      <a:pt x="30024" y="-2083"/>
                    </a:cubicBezTo>
                    <a:cubicBezTo>
                      <a:pt x="19652" y="-2083"/>
                      <a:pt x="11728" y="2018"/>
                      <a:pt x="6251" y="10220"/>
                    </a:cubicBezTo>
                    <a:cubicBezTo>
                      <a:pt x="774" y="18435"/>
                      <a:pt x="-1964" y="30335"/>
                      <a:pt x="-1964" y="45919"/>
                    </a:cubicBezTo>
                    <a:cubicBezTo>
                      <a:pt x="-1964" y="61543"/>
                      <a:pt x="774" y="73455"/>
                      <a:pt x="6251" y="81658"/>
                    </a:cubicBezTo>
                    <a:cubicBezTo>
                      <a:pt x="11728" y="89873"/>
                      <a:pt x="19652" y="93980"/>
                      <a:pt x="30024" y="93980"/>
                    </a:cubicBezTo>
                    <a:close/>
                  </a:path>
                </a:pathLst>
              </a:custGeom>
              <a:grpFill/>
              <a:ln w="17" cap="flat">
                <a:noFill/>
                <a:prstDash val="solid"/>
                <a:round/>
              </a:ln>
            </p:spPr>
            <p:txBody>
              <a:bodyPr rtlCol="0" anchor="ctr"/>
              <a:lstStyle/>
              <a:p>
                <a:endParaRPr lang="en-US"/>
              </a:p>
            </p:txBody>
          </p:sp>
          <p:sp>
            <p:nvSpPr>
              <p:cNvPr id="482" name="Freeform: Shape 481">
                <a:extLst>
                  <a:ext uri="{FF2B5EF4-FFF2-40B4-BE49-F238E27FC236}">
                    <a16:creationId xmlns:a16="http://schemas.microsoft.com/office/drawing/2014/main" id="{37C76F60-FF2A-CAF8-2C7E-A00060E93061}"/>
                  </a:ext>
                </a:extLst>
              </p:cNvPr>
              <p:cNvSpPr/>
              <p:nvPr/>
            </p:nvSpPr>
            <p:spPr>
              <a:xfrm flipV="1">
                <a:off x="5037780" y="6231562"/>
                <a:ext cx="13096" cy="15755"/>
              </a:xfrm>
              <a:custGeom>
                <a:avLst/>
                <a:gdLst>
                  <a:gd name="connsiteX0" fmla="*/ -939 w 13096"/>
                  <a:gd name="connsiteY0" fmla="*/ 15608 h 15755"/>
                  <a:gd name="connsiteX1" fmla="*/ 12158 w 13096"/>
                  <a:gd name="connsiteY1" fmla="*/ 15608 h 15755"/>
                  <a:gd name="connsiteX2" fmla="*/ 12158 w 13096"/>
                  <a:gd name="connsiteY2" fmla="*/ -148 h 15755"/>
                  <a:gd name="connsiteX3" fmla="*/ -939 w 13096"/>
                  <a:gd name="connsiteY3" fmla="*/ -148 h 15755"/>
                  <a:gd name="connsiteX4" fmla="*/ -939 w 13096"/>
                  <a:gd name="connsiteY4" fmla="*/ 1560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608"/>
                    </a:moveTo>
                    <a:lnTo>
                      <a:pt x="12158" y="15608"/>
                    </a:lnTo>
                    <a:lnTo>
                      <a:pt x="12158" y="-148"/>
                    </a:lnTo>
                    <a:lnTo>
                      <a:pt x="-939" y="-148"/>
                    </a:lnTo>
                    <a:lnTo>
                      <a:pt x="-939" y="15608"/>
                    </a:lnTo>
                    <a:close/>
                  </a:path>
                </a:pathLst>
              </a:custGeom>
              <a:grpFill/>
              <a:ln w="17" cap="flat">
                <a:noFill/>
                <a:prstDash val="solid"/>
                <a:round/>
              </a:ln>
            </p:spPr>
            <p:txBody>
              <a:bodyPr rtlCol="0" anchor="ctr"/>
              <a:lstStyle/>
              <a:p>
                <a:endParaRPr lang="en-US"/>
              </a:p>
            </p:txBody>
          </p:sp>
          <p:sp>
            <p:nvSpPr>
              <p:cNvPr id="483" name="Freeform: Shape 482">
                <a:extLst>
                  <a:ext uri="{FF2B5EF4-FFF2-40B4-BE49-F238E27FC236}">
                    <a16:creationId xmlns:a16="http://schemas.microsoft.com/office/drawing/2014/main" id="{15BE09CB-BA5D-DDD2-8B32-ADE8E5166341}"/>
                  </a:ext>
                </a:extLst>
              </p:cNvPr>
              <p:cNvSpPr/>
              <p:nvPr/>
            </p:nvSpPr>
            <p:spPr>
              <a:xfrm flipV="1">
                <a:off x="5072950" y="6153061"/>
                <a:ext cx="63995" cy="96063"/>
              </a:xfrm>
              <a:custGeom>
                <a:avLst/>
                <a:gdLst>
                  <a:gd name="connsiteX0" fmla="*/ 30033 w 63995"/>
                  <a:gd name="connsiteY0" fmla="*/ 84059 h 96063"/>
                  <a:gd name="connsiteX1" fmla="*/ 15488 w 63995"/>
                  <a:gd name="connsiteY1" fmla="*/ 74534 h 96063"/>
                  <a:gd name="connsiteX2" fmla="*/ 10626 w 63995"/>
                  <a:gd name="connsiteY2" fmla="*/ 45919 h 96063"/>
                  <a:gd name="connsiteX3" fmla="*/ 15488 w 63995"/>
                  <a:gd name="connsiteY3" fmla="*/ 17364 h 96063"/>
                  <a:gd name="connsiteX4" fmla="*/ 30033 w 63995"/>
                  <a:gd name="connsiteY4" fmla="*/ 7839 h 96063"/>
                  <a:gd name="connsiteX5" fmla="*/ 44638 w 63995"/>
                  <a:gd name="connsiteY5" fmla="*/ 17364 h 96063"/>
                  <a:gd name="connsiteX6" fmla="*/ 49520 w 63995"/>
                  <a:gd name="connsiteY6" fmla="*/ 45919 h 96063"/>
                  <a:gd name="connsiteX7" fmla="*/ 44638 w 63995"/>
                  <a:gd name="connsiteY7" fmla="*/ 74534 h 96063"/>
                  <a:gd name="connsiteX8" fmla="*/ 30033 w 63995"/>
                  <a:gd name="connsiteY8" fmla="*/ 84059 h 96063"/>
                  <a:gd name="connsiteX9" fmla="*/ 30033 w 63995"/>
                  <a:gd name="connsiteY9" fmla="*/ 93980 h 96063"/>
                  <a:gd name="connsiteX10" fmla="*/ 53826 w 63995"/>
                  <a:gd name="connsiteY10" fmla="*/ 81658 h 96063"/>
                  <a:gd name="connsiteX11" fmla="*/ 62041 w 63995"/>
                  <a:gd name="connsiteY11" fmla="*/ 45919 h 96063"/>
                  <a:gd name="connsiteX12" fmla="*/ 53826 w 63995"/>
                  <a:gd name="connsiteY12" fmla="*/ 10220 h 96063"/>
                  <a:gd name="connsiteX13" fmla="*/ 30033 w 63995"/>
                  <a:gd name="connsiteY13" fmla="*/ -2083 h 96063"/>
                  <a:gd name="connsiteX14" fmla="*/ 6261 w 63995"/>
                  <a:gd name="connsiteY14" fmla="*/ 10220 h 96063"/>
                  <a:gd name="connsiteX15" fmla="*/ -1955 w 63995"/>
                  <a:gd name="connsiteY15" fmla="*/ 45919 h 96063"/>
                  <a:gd name="connsiteX16" fmla="*/ 6261 w 63995"/>
                  <a:gd name="connsiteY16" fmla="*/ 81658 h 96063"/>
                  <a:gd name="connsiteX17" fmla="*/ 30033 w 63995"/>
                  <a:gd name="connsiteY17" fmla="*/ 939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33" y="84059"/>
                    </a:moveTo>
                    <a:cubicBezTo>
                      <a:pt x="23591" y="84059"/>
                      <a:pt x="18742" y="80884"/>
                      <a:pt x="15488" y="74534"/>
                    </a:cubicBezTo>
                    <a:cubicBezTo>
                      <a:pt x="12247" y="68197"/>
                      <a:pt x="10626" y="58659"/>
                      <a:pt x="10626" y="45919"/>
                    </a:cubicBezTo>
                    <a:cubicBezTo>
                      <a:pt x="10626" y="33232"/>
                      <a:pt x="12247" y="23714"/>
                      <a:pt x="15488" y="17364"/>
                    </a:cubicBezTo>
                    <a:cubicBezTo>
                      <a:pt x="18742" y="11014"/>
                      <a:pt x="23591" y="7839"/>
                      <a:pt x="30033" y="7839"/>
                    </a:cubicBezTo>
                    <a:cubicBezTo>
                      <a:pt x="36529" y="7839"/>
                      <a:pt x="41397" y="11014"/>
                      <a:pt x="44638" y="17364"/>
                    </a:cubicBezTo>
                    <a:cubicBezTo>
                      <a:pt x="47893" y="23714"/>
                      <a:pt x="49520" y="33232"/>
                      <a:pt x="49520" y="45919"/>
                    </a:cubicBezTo>
                    <a:cubicBezTo>
                      <a:pt x="49520" y="58659"/>
                      <a:pt x="47893" y="68197"/>
                      <a:pt x="44638" y="74534"/>
                    </a:cubicBezTo>
                    <a:cubicBezTo>
                      <a:pt x="41397" y="80884"/>
                      <a:pt x="36529" y="84059"/>
                      <a:pt x="30033" y="84059"/>
                    </a:cubicBezTo>
                    <a:close/>
                    <a:moveTo>
                      <a:pt x="30033" y="93980"/>
                    </a:moveTo>
                    <a:cubicBezTo>
                      <a:pt x="40418" y="93980"/>
                      <a:pt x="48349" y="89873"/>
                      <a:pt x="53826" y="81658"/>
                    </a:cubicBezTo>
                    <a:cubicBezTo>
                      <a:pt x="59303" y="73455"/>
                      <a:pt x="62041" y="61543"/>
                      <a:pt x="62041" y="45919"/>
                    </a:cubicBezTo>
                    <a:cubicBezTo>
                      <a:pt x="62041" y="30335"/>
                      <a:pt x="59303" y="18435"/>
                      <a:pt x="53826" y="10220"/>
                    </a:cubicBezTo>
                    <a:cubicBezTo>
                      <a:pt x="48349" y="2018"/>
                      <a:pt x="40418" y="-2083"/>
                      <a:pt x="30033" y="-2083"/>
                    </a:cubicBezTo>
                    <a:cubicBezTo>
                      <a:pt x="19662" y="-2083"/>
                      <a:pt x="11737" y="2018"/>
                      <a:pt x="6261" y="10220"/>
                    </a:cubicBezTo>
                    <a:cubicBezTo>
                      <a:pt x="784" y="18435"/>
                      <a:pt x="-1955" y="30335"/>
                      <a:pt x="-1955" y="45919"/>
                    </a:cubicBezTo>
                    <a:cubicBezTo>
                      <a:pt x="-1955" y="61543"/>
                      <a:pt x="784" y="73455"/>
                      <a:pt x="6261" y="81658"/>
                    </a:cubicBezTo>
                    <a:cubicBezTo>
                      <a:pt x="11737" y="89873"/>
                      <a:pt x="19662" y="93980"/>
                      <a:pt x="30033" y="93980"/>
                    </a:cubicBezTo>
                    <a:close/>
                  </a:path>
                </a:pathLst>
              </a:custGeom>
              <a:grpFill/>
              <a:ln w="17" cap="flat">
                <a:noFill/>
                <a:prstDash val="solid"/>
                <a:round/>
              </a:ln>
            </p:spPr>
            <p:txBody>
              <a:bodyPr rtlCol="0" anchor="ctr"/>
              <a:lstStyle/>
              <a:p>
                <a:endParaRPr lang="en-US"/>
              </a:p>
            </p:txBody>
          </p:sp>
        </p:grpSp>
      </p:grpSp>
      <p:grpSp>
        <p:nvGrpSpPr>
          <p:cNvPr id="484" name="Graphic 3">
            <a:extLst>
              <a:ext uri="{FF2B5EF4-FFF2-40B4-BE49-F238E27FC236}">
                <a16:creationId xmlns:a16="http://schemas.microsoft.com/office/drawing/2014/main" id="{0AF5A8AF-0FBA-EA36-C104-72ED710618DB}"/>
              </a:ext>
            </a:extLst>
          </p:cNvPr>
          <p:cNvGrpSpPr/>
          <p:nvPr/>
        </p:nvGrpSpPr>
        <p:grpSpPr>
          <a:xfrm>
            <a:off x="6674750" y="5392889"/>
            <a:ext cx="324340" cy="100278"/>
            <a:chOff x="4951780" y="5750890"/>
            <a:chExt cx="324340" cy="100278"/>
          </a:xfrm>
          <a:solidFill>
            <a:schemeClr val="tx1"/>
          </a:solidFill>
        </p:grpSpPr>
        <p:sp>
          <p:nvSpPr>
            <p:cNvPr id="485" name="Freeform: Shape 484">
              <a:extLst>
                <a:ext uri="{FF2B5EF4-FFF2-40B4-BE49-F238E27FC236}">
                  <a16:creationId xmlns:a16="http://schemas.microsoft.com/office/drawing/2014/main" id="{E3E76203-B4FF-E40B-8702-2350CCADABCF}"/>
                </a:ext>
              </a:extLst>
            </p:cNvPr>
            <p:cNvSpPr/>
            <p:nvPr/>
          </p:nvSpPr>
          <p:spPr>
            <a:xfrm>
              <a:off x="5189824" y="5796900"/>
              <a:ext cx="44449" cy="12699"/>
            </a:xfrm>
            <a:custGeom>
              <a:avLst/>
              <a:gdLst>
                <a:gd name="connsiteX0" fmla="*/ 44540 w 44449"/>
                <a:gd name="connsiteY0" fmla="*/ 215 h 12699"/>
                <a:gd name="connsiteX1" fmla="*/ 90 w 44449"/>
                <a:gd name="connsiteY1" fmla="*/ 215 h 12699"/>
              </a:gdLst>
              <a:ahLst/>
              <a:cxnLst>
                <a:cxn ang="0">
                  <a:pos x="connsiteX0" y="connsiteY0"/>
                </a:cxn>
                <a:cxn ang="0">
                  <a:pos x="connsiteX1" y="connsiteY1"/>
                </a:cxn>
              </a:cxnLst>
              <a:rect l="l" t="t" r="r" b="b"/>
              <a:pathLst>
                <a:path w="44449" h="12699">
                  <a:moveTo>
                    <a:pt x="44540" y="215"/>
                  </a:moveTo>
                  <a:lnTo>
                    <a:pt x="90" y="215"/>
                  </a:lnTo>
                </a:path>
              </a:pathLst>
            </a:custGeom>
            <a:grpFill/>
            <a:ln w="8848" cap="flat">
              <a:solidFill>
                <a:srgbClr val="000000"/>
              </a:solidFill>
              <a:prstDash val="solid"/>
              <a:round/>
            </a:ln>
          </p:spPr>
          <p:txBody>
            <a:bodyPr rtlCol="0" anchor="ctr"/>
            <a:lstStyle/>
            <a:p>
              <a:endParaRPr lang="en-US"/>
            </a:p>
          </p:txBody>
        </p:sp>
        <p:grpSp>
          <p:nvGrpSpPr>
            <p:cNvPr id="486" name="Graphic 3">
              <a:extLst>
                <a:ext uri="{FF2B5EF4-FFF2-40B4-BE49-F238E27FC236}">
                  <a16:creationId xmlns:a16="http://schemas.microsoft.com/office/drawing/2014/main" id="{A2C3BC68-6D9E-44E8-0CBD-8B87B170930D}"/>
                </a:ext>
              </a:extLst>
            </p:cNvPr>
            <p:cNvGrpSpPr/>
            <p:nvPr/>
          </p:nvGrpSpPr>
          <p:grpSpPr>
            <a:xfrm>
              <a:off x="4951780" y="5750890"/>
              <a:ext cx="208813" cy="100278"/>
              <a:chOff x="4951780" y="5750890"/>
              <a:chExt cx="208813" cy="100278"/>
            </a:xfrm>
            <a:grpFill/>
          </p:grpSpPr>
          <p:sp>
            <p:nvSpPr>
              <p:cNvPr id="487" name="Freeform: Shape 486">
                <a:extLst>
                  <a:ext uri="{FF2B5EF4-FFF2-40B4-BE49-F238E27FC236}">
                    <a16:creationId xmlns:a16="http://schemas.microsoft.com/office/drawing/2014/main" id="{133FA14E-3A60-7ED2-64A3-983C2015E137}"/>
                  </a:ext>
                </a:extLst>
              </p:cNvPr>
              <p:cNvSpPr/>
              <p:nvPr/>
            </p:nvSpPr>
            <p:spPr>
              <a:xfrm flipV="1">
                <a:off x="4951780" y="5750890"/>
                <a:ext cx="63995" cy="96063"/>
              </a:xfrm>
              <a:custGeom>
                <a:avLst/>
                <a:gdLst>
                  <a:gd name="connsiteX0" fmla="*/ 30024 w 63995"/>
                  <a:gd name="connsiteY0" fmla="*/ 84027 h 96063"/>
                  <a:gd name="connsiteX1" fmla="*/ 15478 w 63995"/>
                  <a:gd name="connsiteY1" fmla="*/ 74502 h 96063"/>
                  <a:gd name="connsiteX2" fmla="*/ 10617 w 63995"/>
                  <a:gd name="connsiteY2" fmla="*/ 45887 h 96063"/>
                  <a:gd name="connsiteX3" fmla="*/ 15478 w 63995"/>
                  <a:gd name="connsiteY3" fmla="*/ 17332 h 96063"/>
                  <a:gd name="connsiteX4" fmla="*/ 30024 w 63995"/>
                  <a:gd name="connsiteY4" fmla="*/ 7807 h 96063"/>
                  <a:gd name="connsiteX5" fmla="*/ 44629 w 63995"/>
                  <a:gd name="connsiteY5" fmla="*/ 17332 h 96063"/>
                  <a:gd name="connsiteX6" fmla="*/ 49510 w 63995"/>
                  <a:gd name="connsiteY6" fmla="*/ 45887 h 96063"/>
                  <a:gd name="connsiteX7" fmla="*/ 44629 w 63995"/>
                  <a:gd name="connsiteY7" fmla="*/ 74502 h 96063"/>
                  <a:gd name="connsiteX8" fmla="*/ 30024 w 63995"/>
                  <a:gd name="connsiteY8" fmla="*/ 84027 h 96063"/>
                  <a:gd name="connsiteX9" fmla="*/ 30024 w 63995"/>
                  <a:gd name="connsiteY9" fmla="*/ 93949 h 96063"/>
                  <a:gd name="connsiteX10" fmla="*/ 53816 w 63995"/>
                  <a:gd name="connsiteY10" fmla="*/ 81626 h 96063"/>
                  <a:gd name="connsiteX11" fmla="*/ 62032 w 63995"/>
                  <a:gd name="connsiteY11" fmla="*/ 45887 h 96063"/>
                  <a:gd name="connsiteX12" fmla="*/ 53816 w 63995"/>
                  <a:gd name="connsiteY12" fmla="*/ 10188 h 96063"/>
                  <a:gd name="connsiteX13" fmla="*/ 30024 w 63995"/>
                  <a:gd name="connsiteY13" fmla="*/ -2115 h 96063"/>
                  <a:gd name="connsiteX14" fmla="*/ 6251 w 63995"/>
                  <a:gd name="connsiteY14" fmla="*/ 10188 h 96063"/>
                  <a:gd name="connsiteX15" fmla="*/ -1964 w 63995"/>
                  <a:gd name="connsiteY15" fmla="*/ 45887 h 96063"/>
                  <a:gd name="connsiteX16" fmla="*/ 6251 w 63995"/>
                  <a:gd name="connsiteY16" fmla="*/ 81626 h 96063"/>
                  <a:gd name="connsiteX17" fmla="*/ 30024 w 63995"/>
                  <a:gd name="connsiteY17" fmla="*/ 93949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4027"/>
                    </a:moveTo>
                    <a:cubicBezTo>
                      <a:pt x="23581" y="84027"/>
                      <a:pt x="18733" y="80852"/>
                      <a:pt x="15478" y="74502"/>
                    </a:cubicBezTo>
                    <a:cubicBezTo>
                      <a:pt x="12237" y="68165"/>
                      <a:pt x="10617" y="58627"/>
                      <a:pt x="10617" y="45887"/>
                    </a:cubicBezTo>
                    <a:cubicBezTo>
                      <a:pt x="10617" y="33201"/>
                      <a:pt x="12237" y="23682"/>
                      <a:pt x="15478" y="17332"/>
                    </a:cubicBezTo>
                    <a:cubicBezTo>
                      <a:pt x="18733" y="10982"/>
                      <a:pt x="23581" y="7807"/>
                      <a:pt x="30024" y="7807"/>
                    </a:cubicBezTo>
                    <a:cubicBezTo>
                      <a:pt x="36519" y="7807"/>
                      <a:pt x="41388" y="10982"/>
                      <a:pt x="44629" y="17332"/>
                    </a:cubicBezTo>
                    <a:cubicBezTo>
                      <a:pt x="47883" y="23682"/>
                      <a:pt x="49510" y="33201"/>
                      <a:pt x="49510" y="45887"/>
                    </a:cubicBezTo>
                    <a:cubicBezTo>
                      <a:pt x="49510" y="58627"/>
                      <a:pt x="47883" y="68165"/>
                      <a:pt x="44629" y="74502"/>
                    </a:cubicBezTo>
                    <a:cubicBezTo>
                      <a:pt x="41388" y="80852"/>
                      <a:pt x="36519" y="84027"/>
                      <a:pt x="30024" y="84027"/>
                    </a:cubicBezTo>
                    <a:close/>
                    <a:moveTo>
                      <a:pt x="30024" y="93949"/>
                    </a:moveTo>
                    <a:cubicBezTo>
                      <a:pt x="40409" y="93949"/>
                      <a:pt x="48340" y="89841"/>
                      <a:pt x="53816" y="81626"/>
                    </a:cubicBezTo>
                    <a:cubicBezTo>
                      <a:pt x="59293" y="73424"/>
                      <a:pt x="62032" y="61511"/>
                      <a:pt x="62032" y="45887"/>
                    </a:cubicBezTo>
                    <a:cubicBezTo>
                      <a:pt x="62032" y="30303"/>
                      <a:pt x="59293" y="18404"/>
                      <a:pt x="53816" y="10188"/>
                    </a:cubicBezTo>
                    <a:cubicBezTo>
                      <a:pt x="48340" y="1986"/>
                      <a:pt x="40409" y="-2115"/>
                      <a:pt x="30024" y="-2115"/>
                    </a:cubicBezTo>
                    <a:cubicBezTo>
                      <a:pt x="19652" y="-2115"/>
                      <a:pt x="11728" y="1986"/>
                      <a:pt x="6251" y="10188"/>
                    </a:cubicBezTo>
                    <a:cubicBezTo>
                      <a:pt x="774" y="18404"/>
                      <a:pt x="-1964" y="30303"/>
                      <a:pt x="-1964" y="45887"/>
                    </a:cubicBezTo>
                    <a:cubicBezTo>
                      <a:pt x="-1964" y="61511"/>
                      <a:pt x="774" y="73424"/>
                      <a:pt x="6251" y="81626"/>
                    </a:cubicBezTo>
                    <a:cubicBezTo>
                      <a:pt x="11728" y="89841"/>
                      <a:pt x="19652" y="93949"/>
                      <a:pt x="30024" y="93949"/>
                    </a:cubicBezTo>
                    <a:close/>
                  </a:path>
                </a:pathLst>
              </a:custGeom>
              <a:grpFill/>
              <a:ln w="17" cap="flat">
                <a:noFill/>
                <a:prstDash val="solid"/>
                <a:round/>
              </a:ln>
            </p:spPr>
            <p:txBody>
              <a:bodyPr rtlCol="0" anchor="ctr"/>
              <a:lstStyle/>
              <a:p>
                <a:endParaRPr lang="en-US"/>
              </a:p>
            </p:txBody>
          </p:sp>
          <p:sp>
            <p:nvSpPr>
              <p:cNvPr id="488" name="Freeform: Shape 487">
                <a:extLst>
                  <a:ext uri="{FF2B5EF4-FFF2-40B4-BE49-F238E27FC236}">
                    <a16:creationId xmlns:a16="http://schemas.microsoft.com/office/drawing/2014/main" id="{9ACA2D6E-DFD3-E716-15C4-FFED8CD826F3}"/>
                  </a:ext>
                </a:extLst>
              </p:cNvPr>
              <p:cNvSpPr/>
              <p:nvPr/>
            </p:nvSpPr>
            <p:spPr>
              <a:xfrm flipV="1">
                <a:off x="5037780" y="5829392"/>
                <a:ext cx="13096" cy="15755"/>
              </a:xfrm>
              <a:custGeom>
                <a:avLst/>
                <a:gdLst>
                  <a:gd name="connsiteX0" fmla="*/ -939 w 13096"/>
                  <a:gd name="connsiteY0" fmla="*/ 15577 h 15755"/>
                  <a:gd name="connsiteX1" fmla="*/ 12158 w 13096"/>
                  <a:gd name="connsiteY1" fmla="*/ 15577 h 15755"/>
                  <a:gd name="connsiteX2" fmla="*/ 12158 w 13096"/>
                  <a:gd name="connsiteY2" fmla="*/ -179 h 15755"/>
                  <a:gd name="connsiteX3" fmla="*/ -939 w 13096"/>
                  <a:gd name="connsiteY3" fmla="*/ -179 h 15755"/>
                  <a:gd name="connsiteX4" fmla="*/ -939 w 13096"/>
                  <a:gd name="connsiteY4" fmla="*/ 15577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77"/>
                    </a:moveTo>
                    <a:lnTo>
                      <a:pt x="12158" y="15577"/>
                    </a:lnTo>
                    <a:lnTo>
                      <a:pt x="12158" y="-179"/>
                    </a:lnTo>
                    <a:lnTo>
                      <a:pt x="-939" y="-179"/>
                    </a:lnTo>
                    <a:lnTo>
                      <a:pt x="-939" y="15577"/>
                    </a:lnTo>
                    <a:close/>
                  </a:path>
                </a:pathLst>
              </a:custGeom>
              <a:grpFill/>
              <a:ln w="17" cap="flat">
                <a:noFill/>
                <a:prstDash val="solid"/>
                <a:round/>
              </a:ln>
            </p:spPr>
            <p:txBody>
              <a:bodyPr rtlCol="0" anchor="ctr"/>
              <a:lstStyle/>
              <a:p>
                <a:endParaRPr lang="en-US"/>
              </a:p>
            </p:txBody>
          </p:sp>
          <p:sp>
            <p:nvSpPr>
              <p:cNvPr id="489" name="Freeform: Shape 488">
                <a:extLst>
                  <a:ext uri="{FF2B5EF4-FFF2-40B4-BE49-F238E27FC236}">
                    <a16:creationId xmlns:a16="http://schemas.microsoft.com/office/drawing/2014/main" id="{9DF9A0C4-BF99-B36B-F1E0-D1CDBE7FA50F}"/>
                  </a:ext>
                </a:extLst>
              </p:cNvPr>
              <p:cNvSpPr/>
              <p:nvPr/>
            </p:nvSpPr>
            <p:spPr>
              <a:xfrm flipV="1">
                <a:off x="5078526" y="5752557"/>
                <a:ext cx="55125" cy="92590"/>
              </a:xfrm>
              <a:custGeom>
                <a:avLst/>
                <a:gdLst>
                  <a:gd name="connsiteX0" fmla="*/ -206 w 55125"/>
                  <a:gd name="connsiteY0" fmla="*/ 8419 h 92590"/>
                  <a:gd name="connsiteX1" fmla="*/ 20253 w 55125"/>
                  <a:gd name="connsiteY1" fmla="*/ 8419 h 92590"/>
                  <a:gd name="connsiteX2" fmla="*/ 20253 w 55125"/>
                  <a:gd name="connsiteY2" fmla="*/ 79063 h 92590"/>
                  <a:gd name="connsiteX3" fmla="*/ -2012 w 55125"/>
                  <a:gd name="connsiteY3" fmla="*/ 74598 h 92590"/>
                  <a:gd name="connsiteX4" fmla="*/ -2012 w 55125"/>
                  <a:gd name="connsiteY4" fmla="*/ 86008 h 92590"/>
                  <a:gd name="connsiteX5" fmla="*/ 20133 w 55125"/>
                  <a:gd name="connsiteY5" fmla="*/ 90473 h 92590"/>
                  <a:gd name="connsiteX6" fmla="*/ 32655 w 55125"/>
                  <a:gd name="connsiteY6" fmla="*/ 90473 h 92590"/>
                  <a:gd name="connsiteX7" fmla="*/ 32655 w 55125"/>
                  <a:gd name="connsiteY7" fmla="*/ 8419 h 92590"/>
                  <a:gd name="connsiteX8" fmla="*/ 53114 w 55125"/>
                  <a:gd name="connsiteY8" fmla="*/ 8419 h 92590"/>
                  <a:gd name="connsiteX9" fmla="*/ 53114 w 55125"/>
                  <a:gd name="connsiteY9" fmla="*/ -2118 h 92590"/>
                  <a:gd name="connsiteX10" fmla="*/ -206 w 55125"/>
                  <a:gd name="connsiteY10" fmla="*/ -2118 h 92590"/>
                  <a:gd name="connsiteX11" fmla="*/ -206 w 55125"/>
                  <a:gd name="connsiteY11" fmla="*/ 8419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25" h="92590">
                    <a:moveTo>
                      <a:pt x="-206" y="8419"/>
                    </a:moveTo>
                    <a:lnTo>
                      <a:pt x="20253" y="8419"/>
                    </a:lnTo>
                    <a:lnTo>
                      <a:pt x="20253" y="79063"/>
                    </a:lnTo>
                    <a:lnTo>
                      <a:pt x="-2012" y="74598"/>
                    </a:lnTo>
                    <a:lnTo>
                      <a:pt x="-2012" y="86008"/>
                    </a:lnTo>
                    <a:lnTo>
                      <a:pt x="20133" y="90473"/>
                    </a:lnTo>
                    <a:lnTo>
                      <a:pt x="32655" y="90473"/>
                    </a:lnTo>
                    <a:lnTo>
                      <a:pt x="32655" y="8419"/>
                    </a:lnTo>
                    <a:lnTo>
                      <a:pt x="53114" y="8419"/>
                    </a:lnTo>
                    <a:lnTo>
                      <a:pt x="53114" y="-2118"/>
                    </a:lnTo>
                    <a:lnTo>
                      <a:pt x="-206" y="-2118"/>
                    </a:lnTo>
                    <a:lnTo>
                      <a:pt x="-206" y="8419"/>
                    </a:lnTo>
                    <a:close/>
                  </a:path>
                </a:pathLst>
              </a:custGeom>
              <a:grpFill/>
              <a:ln w="17" cap="flat">
                <a:noFill/>
                <a:prstDash val="solid"/>
                <a:round/>
              </a:ln>
            </p:spPr>
            <p:txBody>
              <a:bodyPr rtlCol="0" anchor="ctr"/>
              <a:lstStyle/>
              <a:p>
                <a:endParaRPr lang="en-US"/>
              </a:p>
            </p:txBody>
          </p:sp>
        </p:grpSp>
      </p:grpSp>
      <p:grpSp>
        <p:nvGrpSpPr>
          <p:cNvPr id="490" name="Graphic 3">
            <a:extLst>
              <a:ext uri="{FF2B5EF4-FFF2-40B4-BE49-F238E27FC236}">
                <a16:creationId xmlns:a16="http://schemas.microsoft.com/office/drawing/2014/main" id="{30230A02-4793-AE2C-7090-B6BA8E180BB5}"/>
              </a:ext>
            </a:extLst>
          </p:cNvPr>
          <p:cNvGrpSpPr/>
          <p:nvPr/>
        </p:nvGrpSpPr>
        <p:grpSpPr>
          <a:xfrm>
            <a:off x="6674750" y="4990718"/>
            <a:ext cx="324340" cy="100278"/>
            <a:chOff x="4951780" y="5348719"/>
            <a:chExt cx="324340" cy="100278"/>
          </a:xfrm>
          <a:solidFill>
            <a:schemeClr val="tx1"/>
          </a:solidFill>
        </p:grpSpPr>
        <p:sp>
          <p:nvSpPr>
            <p:cNvPr id="491" name="Freeform: Shape 490">
              <a:extLst>
                <a:ext uri="{FF2B5EF4-FFF2-40B4-BE49-F238E27FC236}">
                  <a16:creationId xmlns:a16="http://schemas.microsoft.com/office/drawing/2014/main" id="{D3D548BE-04A3-C3AE-4D28-11CA572751E1}"/>
                </a:ext>
              </a:extLst>
            </p:cNvPr>
            <p:cNvSpPr/>
            <p:nvPr/>
          </p:nvSpPr>
          <p:spPr>
            <a:xfrm>
              <a:off x="5189824" y="5394717"/>
              <a:ext cx="44449" cy="12699"/>
            </a:xfrm>
            <a:custGeom>
              <a:avLst/>
              <a:gdLst>
                <a:gd name="connsiteX0" fmla="*/ 44540 w 44449"/>
                <a:gd name="connsiteY0" fmla="*/ 183 h 12699"/>
                <a:gd name="connsiteX1" fmla="*/ 90 w 44449"/>
                <a:gd name="connsiteY1" fmla="*/ 183 h 12699"/>
              </a:gdLst>
              <a:ahLst/>
              <a:cxnLst>
                <a:cxn ang="0">
                  <a:pos x="connsiteX0" y="connsiteY0"/>
                </a:cxn>
                <a:cxn ang="0">
                  <a:pos x="connsiteX1" y="connsiteY1"/>
                </a:cxn>
              </a:cxnLst>
              <a:rect l="l" t="t" r="r" b="b"/>
              <a:pathLst>
                <a:path w="44449" h="12699">
                  <a:moveTo>
                    <a:pt x="44540" y="183"/>
                  </a:moveTo>
                  <a:lnTo>
                    <a:pt x="90" y="183"/>
                  </a:lnTo>
                </a:path>
              </a:pathLst>
            </a:custGeom>
            <a:grpFill/>
            <a:ln w="8848" cap="flat">
              <a:solidFill>
                <a:srgbClr val="000000"/>
              </a:solidFill>
              <a:prstDash val="solid"/>
              <a:round/>
            </a:ln>
          </p:spPr>
          <p:txBody>
            <a:bodyPr rtlCol="0" anchor="ctr"/>
            <a:lstStyle/>
            <a:p>
              <a:endParaRPr lang="en-US"/>
            </a:p>
          </p:txBody>
        </p:sp>
        <p:grpSp>
          <p:nvGrpSpPr>
            <p:cNvPr id="492" name="Graphic 3">
              <a:extLst>
                <a:ext uri="{FF2B5EF4-FFF2-40B4-BE49-F238E27FC236}">
                  <a16:creationId xmlns:a16="http://schemas.microsoft.com/office/drawing/2014/main" id="{048EF698-FDA1-7FE0-5101-C466CDAA89F7}"/>
                </a:ext>
              </a:extLst>
            </p:cNvPr>
            <p:cNvGrpSpPr/>
            <p:nvPr/>
          </p:nvGrpSpPr>
          <p:grpSpPr>
            <a:xfrm>
              <a:off x="4951780" y="5348719"/>
              <a:ext cx="207674" cy="100278"/>
              <a:chOff x="4951780" y="5348719"/>
              <a:chExt cx="207674" cy="100278"/>
            </a:xfrm>
            <a:grpFill/>
          </p:grpSpPr>
          <p:sp>
            <p:nvSpPr>
              <p:cNvPr id="493" name="Freeform: Shape 492">
                <a:extLst>
                  <a:ext uri="{FF2B5EF4-FFF2-40B4-BE49-F238E27FC236}">
                    <a16:creationId xmlns:a16="http://schemas.microsoft.com/office/drawing/2014/main" id="{543CD9A7-F96B-FB54-F819-DB9CCF5E1FCD}"/>
                  </a:ext>
                </a:extLst>
              </p:cNvPr>
              <p:cNvSpPr/>
              <p:nvPr/>
            </p:nvSpPr>
            <p:spPr>
              <a:xfrm flipV="1">
                <a:off x="4951780" y="5348719"/>
                <a:ext cx="63995" cy="96063"/>
              </a:xfrm>
              <a:custGeom>
                <a:avLst/>
                <a:gdLst>
                  <a:gd name="connsiteX0" fmla="*/ 30024 w 63995"/>
                  <a:gd name="connsiteY0" fmla="*/ 83995 h 96063"/>
                  <a:gd name="connsiteX1" fmla="*/ 15478 w 63995"/>
                  <a:gd name="connsiteY1" fmla="*/ 74470 h 96063"/>
                  <a:gd name="connsiteX2" fmla="*/ 10617 w 63995"/>
                  <a:gd name="connsiteY2" fmla="*/ 45856 h 96063"/>
                  <a:gd name="connsiteX3" fmla="*/ 15478 w 63995"/>
                  <a:gd name="connsiteY3" fmla="*/ 17300 h 96063"/>
                  <a:gd name="connsiteX4" fmla="*/ 30024 w 63995"/>
                  <a:gd name="connsiteY4" fmla="*/ 7775 h 96063"/>
                  <a:gd name="connsiteX5" fmla="*/ 44629 w 63995"/>
                  <a:gd name="connsiteY5" fmla="*/ 17300 h 96063"/>
                  <a:gd name="connsiteX6" fmla="*/ 49510 w 63995"/>
                  <a:gd name="connsiteY6" fmla="*/ 45856 h 96063"/>
                  <a:gd name="connsiteX7" fmla="*/ 44629 w 63995"/>
                  <a:gd name="connsiteY7" fmla="*/ 74470 h 96063"/>
                  <a:gd name="connsiteX8" fmla="*/ 30024 w 63995"/>
                  <a:gd name="connsiteY8" fmla="*/ 83995 h 96063"/>
                  <a:gd name="connsiteX9" fmla="*/ 30024 w 63995"/>
                  <a:gd name="connsiteY9" fmla="*/ 93917 h 96063"/>
                  <a:gd name="connsiteX10" fmla="*/ 53816 w 63995"/>
                  <a:gd name="connsiteY10" fmla="*/ 81594 h 96063"/>
                  <a:gd name="connsiteX11" fmla="*/ 62032 w 63995"/>
                  <a:gd name="connsiteY11" fmla="*/ 45856 h 96063"/>
                  <a:gd name="connsiteX12" fmla="*/ 53816 w 63995"/>
                  <a:gd name="connsiteY12" fmla="*/ 10157 h 96063"/>
                  <a:gd name="connsiteX13" fmla="*/ 30024 w 63995"/>
                  <a:gd name="connsiteY13" fmla="*/ -2146 h 96063"/>
                  <a:gd name="connsiteX14" fmla="*/ 6251 w 63995"/>
                  <a:gd name="connsiteY14" fmla="*/ 10157 h 96063"/>
                  <a:gd name="connsiteX15" fmla="*/ -1964 w 63995"/>
                  <a:gd name="connsiteY15" fmla="*/ 45856 h 96063"/>
                  <a:gd name="connsiteX16" fmla="*/ 6251 w 63995"/>
                  <a:gd name="connsiteY16" fmla="*/ 81594 h 96063"/>
                  <a:gd name="connsiteX17" fmla="*/ 30024 w 63995"/>
                  <a:gd name="connsiteY17" fmla="*/ 93917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95"/>
                    </a:moveTo>
                    <a:cubicBezTo>
                      <a:pt x="23581" y="83995"/>
                      <a:pt x="18733" y="80820"/>
                      <a:pt x="15478" y="74470"/>
                    </a:cubicBezTo>
                    <a:cubicBezTo>
                      <a:pt x="12237" y="68134"/>
                      <a:pt x="10617" y="58595"/>
                      <a:pt x="10617" y="45856"/>
                    </a:cubicBezTo>
                    <a:cubicBezTo>
                      <a:pt x="10617" y="33169"/>
                      <a:pt x="12237" y="23650"/>
                      <a:pt x="15478" y="17300"/>
                    </a:cubicBezTo>
                    <a:cubicBezTo>
                      <a:pt x="18733" y="10950"/>
                      <a:pt x="23581" y="7775"/>
                      <a:pt x="30024" y="7775"/>
                    </a:cubicBezTo>
                    <a:cubicBezTo>
                      <a:pt x="36519" y="7775"/>
                      <a:pt x="41388" y="10950"/>
                      <a:pt x="44629" y="17300"/>
                    </a:cubicBezTo>
                    <a:cubicBezTo>
                      <a:pt x="47883" y="23650"/>
                      <a:pt x="49510" y="33169"/>
                      <a:pt x="49510" y="45856"/>
                    </a:cubicBezTo>
                    <a:cubicBezTo>
                      <a:pt x="49510" y="58595"/>
                      <a:pt x="47883" y="68134"/>
                      <a:pt x="44629" y="74470"/>
                    </a:cubicBezTo>
                    <a:cubicBezTo>
                      <a:pt x="41388" y="80820"/>
                      <a:pt x="36519" y="83995"/>
                      <a:pt x="30024" y="83995"/>
                    </a:cubicBezTo>
                    <a:close/>
                    <a:moveTo>
                      <a:pt x="30024" y="93917"/>
                    </a:moveTo>
                    <a:cubicBezTo>
                      <a:pt x="40409" y="93917"/>
                      <a:pt x="48340" y="89809"/>
                      <a:pt x="53816" y="81594"/>
                    </a:cubicBezTo>
                    <a:cubicBezTo>
                      <a:pt x="59293" y="73392"/>
                      <a:pt x="62032" y="61479"/>
                      <a:pt x="62032" y="45856"/>
                    </a:cubicBezTo>
                    <a:cubicBezTo>
                      <a:pt x="62032" y="30272"/>
                      <a:pt x="59293" y="18372"/>
                      <a:pt x="53816" y="10157"/>
                    </a:cubicBezTo>
                    <a:cubicBezTo>
                      <a:pt x="48340" y="1955"/>
                      <a:pt x="40409" y="-2146"/>
                      <a:pt x="30024" y="-2146"/>
                    </a:cubicBezTo>
                    <a:cubicBezTo>
                      <a:pt x="19652" y="-2146"/>
                      <a:pt x="11728" y="1955"/>
                      <a:pt x="6251" y="10157"/>
                    </a:cubicBezTo>
                    <a:cubicBezTo>
                      <a:pt x="774" y="18372"/>
                      <a:pt x="-1964" y="30272"/>
                      <a:pt x="-1964" y="45856"/>
                    </a:cubicBezTo>
                    <a:cubicBezTo>
                      <a:pt x="-1964" y="61479"/>
                      <a:pt x="774" y="73392"/>
                      <a:pt x="6251" y="81594"/>
                    </a:cubicBezTo>
                    <a:cubicBezTo>
                      <a:pt x="11728" y="89809"/>
                      <a:pt x="19652" y="93917"/>
                      <a:pt x="30024" y="93917"/>
                    </a:cubicBezTo>
                    <a:close/>
                  </a:path>
                </a:pathLst>
              </a:custGeom>
              <a:grpFill/>
              <a:ln w="17" cap="flat">
                <a:noFill/>
                <a:prstDash val="solid"/>
                <a:round/>
              </a:ln>
            </p:spPr>
            <p:txBody>
              <a:bodyPr rtlCol="0" anchor="ctr"/>
              <a:lstStyle/>
              <a:p>
                <a:endParaRPr lang="en-US"/>
              </a:p>
            </p:txBody>
          </p:sp>
          <p:sp>
            <p:nvSpPr>
              <p:cNvPr id="494" name="Freeform: Shape 493">
                <a:extLst>
                  <a:ext uri="{FF2B5EF4-FFF2-40B4-BE49-F238E27FC236}">
                    <a16:creationId xmlns:a16="http://schemas.microsoft.com/office/drawing/2014/main" id="{C84779B5-1745-DF96-4E55-1A5C18CF96D2}"/>
                  </a:ext>
                </a:extLst>
              </p:cNvPr>
              <p:cNvSpPr/>
              <p:nvPr/>
            </p:nvSpPr>
            <p:spPr>
              <a:xfrm flipV="1">
                <a:off x="5037780" y="5427221"/>
                <a:ext cx="13096" cy="15755"/>
              </a:xfrm>
              <a:custGeom>
                <a:avLst/>
                <a:gdLst>
                  <a:gd name="connsiteX0" fmla="*/ -939 w 13096"/>
                  <a:gd name="connsiteY0" fmla="*/ 15545 h 15755"/>
                  <a:gd name="connsiteX1" fmla="*/ 12158 w 13096"/>
                  <a:gd name="connsiteY1" fmla="*/ 15545 h 15755"/>
                  <a:gd name="connsiteX2" fmla="*/ 12158 w 13096"/>
                  <a:gd name="connsiteY2" fmla="*/ -211 h 15755"/>
                  <a:gd name="connsiteX3" fmla="*/ -939 w 13096"/>
                  <a:gd name="connsiteY3" fmla="*/ -211 h 15755"/>
                  <a:gd name="connsiteX4" fmla="*/ -939 w 13096"/>
                  <a:gd name="connsiteY4" fmla="*/ 15545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45"/>
                    </a:moveTo>
                    <a:lnTo>
                      <a:pt x="12158" y="15545"/>
                    </a:lnTo>
                    <a:lnTo>
                      <a:pt x="12158" y="-211"/>
                    </a:lnTo>
                    <a:lnTo>
                      <a:pt x="-939" y="-211"/>
                    </a:lnTo>
                    <a:lnTo>
                      <a:pt x="-939" y="15545"/>
                    </a:lnTo>
                    <a:close/>
                  </a:path>
                </a:pathLst>
              </a:custGeom>
              <a:grpFill/>
              <a:ln w="17" cap="flat">
                <a:noFill/>
                <a:prstDash val="solid"/>
                <a:round/>
              </a:ln>
            </p:spPr>
            <p:txBody>
              <a:bodyPr rtlCol="0" anchor="ctr"/>
              <a:lstStyle/>
              <a:p>
                <a:endParaRPr lang="en-US"/>
              </a:p>
            </p:txBody>
          </p:sp>
          <p:sp>
            <p:nvSpPr>
              <p:cNvPr id="495" name="Freeform: Shape 494">
                <a:extLst>
                  <a:ext uri="{FF2B5EF4-FFF2-40B4-BE49-F238E27FC236}">
                    <a16:creationId xmlns:a16="http://schemas.microsoft.com/office/drawing/2014/main" id="{346EA85E-1A5B-CD3A-2AAA-330BB433729C}"/>
                  </a:ext>
                </a:extLst>
              </p:cNvPr>
              <p:cNvSpPr/>
              <p:nvPr/>
            </p:nvSpPr>
            <p:spPr>
              <a:xfrm flipV="1">
                <a:off x="5073883" y="5348719"/>
                <a:ext cx="58777" cy="94257"/>
              </a:xfrm>
              <a:custGeom>
                <a:avLst/>
                <a:gdLst>
                  <a:gd name="connsiteX0" fmla="*/ 13191 w 58777"/>
                  <a:gd name="connsiteY0" fmla="*/ 8345 h 94257"/>
                  <a:gd name="connsiteX1" fmla="*/ 56907 w 58777"/>
                  <a:gd name="connsiteY1" fmla="*/ 8345 h 94257"/>
                  <a:gd name="connsiteX2" fmla="*/ 56907 w 58777"/>
                  <a:gd name="connsiteY2" fmla="*/ -2192 h 94257"/>
                  <a:gd name="connsiteX3" fmla="*/ -1870 w 58777"/>
                  <a:gd name="connsiteY3" fmla="*/ -2192 h 94257"/>
                  <a:gd name="connsiteX4" fmla="*/ -1870 w 58777"/>
                  <a:gd name="connsiteY4" fmla="*/ 8345 h 94257"/>
                  <a:gd name="connsiteX5" fmla="*/ 17557 w 58777"/>
                  <a:gd name="connsiteY5" fmla="*/ 28149 h 94257"/>
                  <a:gd name="connsiteX6" fmla="*/ 33035 w 58777"/>
                  <a:gd name="connsiteY6" fmla="*/ 44203 h 94257"/>
                  <a:gd name="connsiteX7" fmla="*/ 41429 w 58777"/>
                  <a:gd name="connsiteY7" fmla="*/ 55633 h 94257"/>
                  <a:gd name="connsiteX8" fmla="*/ 43830 w 58777"/>
                  <a:gd name="connsiteY8" fmla="*/ 64840 h 94257"/>
                  <a:gd name="connsiteX9" fmla="*/ 38651 w 58777"/>
                  <a:gd name="connsiteY9" fmla="*/ 76865 h 94257"/>
                  <a:gd name="connsiteX10" fmla="*/ 25157 w 58777"/>
                  <a:gd name="connsiteY10" fmla="*/ 81529 h 94257"/>
                  <a:gd name="connsiteX11" fmla="*/ 12715 w 58777"/>
                  <a:gd name="connsiteY11" fmla="*/ 79485 h 94257"/>
                  <a:gd name="connsiteX12" fmla="*/ -1255 w 58777"/>
                  <a:gd name="connsiteY12" fmla="*/ 73274 h 94257"/>
                  <a:gd name="connsiteX13" fmla="*/ -1255 w 58777"/>
                  <a:gd name="connsiteY13" fmla="*/ 85934 h 94257"/>
                  <a:gd name="connsiteX14" fmla="*/ 12874 w 58777"/>
                  <a:gd name="connsiteY14" fmla="*/ 90518 h 94257"/>
                  <a:gd name="connsiteX15" fmla="*/ 24919 w 58777"/>
                  <a:gd name="connsiteY15" fmla="*/ 92066 h 94257"/>
                  <a:gd name="connsiteX16" fmla="*/ 47858 w 58777"/>
                  <a:gd name="connsiteY16" fmla="*/ 84863 h 94257"/>
                  <a:gd name="connsiteX17" fmla="*/ 56411 w 58777"/>
                  <a:gd name="connsiteY17" fmla="*/ 65654 h 94257"/>
                  <a:gd name="connsiteX18" fmla="*/ 54268 w 58777"/>
                  <a:gd name="connsiteY18" fmla="*/ 54819 h 94257"/>
                  <a:gd name="connsiteX19" fmla="*/ 46489 w 58777"/>
                  <a:gd name="connsiteY19" fmla="*/ 42774 h 94257"/>
                  <a:gd name="connsiteX20" fmla="*/ 36626 w 58777"/>
                  <a:gd name="connsiteY20" fmla="*/ 32376 h 94257"/>
                  <a:gd name="connsiteX21" fmla="*/ 13191 w 58777"/>
                  <a:gd name="connsiteY21" fmla="*/ 8345 h 9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8777" h="94257">
                    <a:moveTo>
                      <a:pt x="13191" y="8345"/>
                    </a:moveTo>
                    <a:lnTo>
                      <a:pt x="56907" y="8345"/>
                    </a:lnTo>
                    <a:lnTo>
                      <a:pt x="56907" y="-2192"/>
                    </a:lnTo>
                    <a:lnTo>
                      <a:pt x="-1870" y="-2192"/>
                    </a:lnTo>
                    <a:lnTo>
                      <a:pt x="-1870" y="8345"/>
                    </a:lnTo>
                    <a:cubicBezTo>
                      <a:pt x="2879" y="13266"/>
                      <a:pt x="9355" y="19868"/>
                      <a:pt x="17557" y="28149"/>
                    </a:cubicBezTo>
                    <a:cubicBezTo>
                      <a:pt x="25772" y="36444"/>
                      <a:pt x="30931" y="41795"/>
                      <a:pt x="33035" y="44203"/>
                    </a:cubicBezTo>
                    <a:cubicBezTo>
                      <a:pt x="37043" y="48701"/>
                      <a:pt x="39841" y="52511"/>
                      <a:pt x="41429" y="55633"/>
                    </a:cubicBezTo>
                    <a:cubicBezTo>
                      <a:pt x="43029" y="58755"/>
                      <a:pt x="43830" y="61824"/>
                      <a:pt x="43830" y="64840"/>
                    </a:cubicBezTo>
                    <a:cubicBezTo>
                      <a:pt x="43830" y="69761"/>
                      <a:pt x="42103" y="73770"/>
                      <a:pt x="38651" y="76865"/>
                    </a:cubicBezTo>
                    <a:cubicBezTo>
                      <a:pt x="35198" y="79974"/>
                      <a:pt x="30700" y="81529"/>
                      <a:pt x="25157" y="81529"/>
                    </a:cubicBezTo>
                    <a:cubicBezTo>
                      <a:pt x="21228" y="81529"/>
                      <a:pt x="17080" y="80848"/>
                      <a:pt x="12715" y="79485"/>
                    </a:cubicBezTo>
                    <a:cubicBezTo>
                      <a:pt x="8362" y="78122"/>
                      <a:pt x="3706" y="76052"/>
                      <a:pt x="-1255" y="73274"/>
                    </a:cubicBezTo>
                    <a:lnTo>
                      <a:pt x="-1255" y="85934"/>
                    </a:lnTo>
                    <a:cubicBezTo>
                      <a:pt x="3785" y="87958"/>
                      <a:pt x="8495" y="89486"/>
                      <a:pt x="12874" y="90518"/>
                    </a:cubicBezTo>
                    <a:cubicBezTo>
                      <a:pt x="17266" y="91550"/>
                      <a:pt x="21281" y="92066"/>
                      <a:pt x="24919" y="92066"/>
                    </a:cubicBezTo>
                    <a:cubicBezTo>
                      <a:pt x="34510" y="92066"/>
                      <a:pt x="42156" y="89665"/>
                      <a:pt x="47858" y="84863"/>
                    </a:cubicBezTo>
                    <a:cubicBezTo>
                      <a:pt x="53560" y="80074"/>
                      <a:pt x="56411" y="73671"/>
                      <a:pt x="56411" y="65654"/>
                    </a:cubicBezTo>
                    <a:cubicBezTo>
                      <a:pt x="56411" y="61844"/>
                      <a:pt x="55696" y="58232"/>
                      <a:pt x="54268" y="54819"/>
                    </a:cubicBezTo>
                    <a:cubicBezTo>
                      <a:pt x="52852" y="51419"/>
                      <a:pt x="50259" y="47404"/>
                      <a:pt x="46489" y="42774"/>
                    </a:cubicBezTo>
                    <a:cubicBezTo>
                      <a:pt x="45457" y="41570"/>
                      <a:pt x="42169" y="38104"/>
                      <a:pt x="36626" y="32376"/>
                    </a:cubicBezTo>
                    <a:cubicBezTo>
                      <a:pt x="31097" y="26648"/>
                      <a:pt x="23285" y="18637"/>
                      <a:pt x="13191" y="8345"/>
                    </a:cubicBezTo>
                    <a:close/>
                  </a:path>
                </a:pathLst>
              </a:custGeom>
              <a:grpFill/>
              <a:ln w="17" cap="flat">
                <a:noFill/>
                <a:prstDash val="solid"/>
                <a:round/>
              </a:ln>
            </p:spPr>
            <p:txBody>
              <a:bodyPr rtlCol="0" anchor="ctr"/>
              <a:lstStyle/>
              <a:p>
                <a:endParaRPr lang="en-US"/>
              </a:p>
            </p:txBody>
          </p:sp>
        </p:grpSp>
      </p:grpSp>
      <p:grpSp>
        <p:nvGrpSpPr>
          <p:cNvPr id="496" name="Graphic 3">
            <a:extLst>
              <a:ext uri="{FF2B5EF4-FFF2-40B4-BE49-F238E27FC236}">
                <a16:creationId xmlns:a16="http://schemas.microsoft.com/office/drawing/2014/main" id="{156F69E7-07FC-621A-3182-C3C7E71892F6}"/>
              </a:ext>
            </a:extLst>
          </p:cNvPr>
          <p:cNvGrpSpPr/>
          <p:nvPr/>
        </p:nvGrpSpPr>
        <p:grpSpPr>
          <a:xfrm>
            <a:off x="6674750" y="4588534"/>
            <a:ext cx="324340" cy="100278"/>
            <a:chOff x="4951780" y="4946535"/>
            <a:chExt cx="324340" cy="100278"/>
          </a:xfrm>
          <a:solidFill>
            <a:schemeClr val="tx1"/>
          </a:solidFill>
        </p:grpSpPr>
        <p:sp>
          <p:nvSpPr>
            <p:cNvPr id="497" name="Freeform: Shape 496">
              <a:extLst>
                <a:ext uri="{FF2B5EF4-FFF2-40B4-BE49-F238E27FC236}">
                  <a16:creationId xmlns:a16="http://schemas.microsoft.com/office/drawing/2014/main" id="{C1E978D5-D3DF-10CD-0E8C-A3B78100E6BF}"/>
                </a:ext>
              </a:extLst>
            </p:cNvPr>
            <p:cNvSpPr/>
            <p:nvPr/>
          </p:nvSpPr>
          <p:spPr>
            <a:xfrm>
              <a:off x="5189824" y="4992546"/>
              <a:ext cx="44449" cy="12699"/>
            </a:xfrm>
            <a:custGeom>
              <a:avLst/>
              <a:gdLst>
                <a:gd name="connsiteX0" fmla="*/ 44540 w 44449"/>
                <a:gd name="connsiteY0" fmla="*/ 151 h 12699"/>
                <a:gd name="connsiteX1" fmla="*/ 90 w 44449"/>
                <a:gd name="connsiteY1" fmla="*/ 151 h 12699"/>
              </a:gdLst>
              <a:ahLst/>
              <a:cxnLst>
                <a:cxn ang="0">
                  <a:pos x="connsiteX0" y="connsiteY0"/>
                </a:cxn>
                <a:cxn ang="0">
                  <a:pos x="connsiteX1" y="connsiteY1"/>
                </a:cxn>
              </a:cxnLst>
              <a:rect l="l" t="t" r="r" b="b"/>
              <a:pathLst>
                <a:path w="44449" h="12699">
                  <a:moveTo>
                    <a:pt x="44540" y="151"/>
                  </a:moveTo>
                  <a:lnTo>
                    <a:pt x="90" y="151"/>
                  </a:lnTo>
                </a:path>
              </a:pathLst>
            </a:custGeom>
            <a:grpFill/>
            <a:ln w="8848" cap="flat">
              <a:solidFill>
                <a:srgbClr val="000000"/>
              </a:solidFill>
              <a:prstDash val="solid"/>
              <a:round/>
            </a:ln>
          </p:spPr>
          <p:txBody>
            <a:bodyPr rtlCol="0" anchor="ctr"/>
            <a:lstStyle/>
            <a:p>
              <a:endParaRPr lang="en-US"/>
            </a:p>
          </p:txBody>
        </p:sp>
        <p:grpSp>
          <p:nvGrpSpPr>
            <p:cNvPr id="498" name="Graphic 3">
              <a:extLst>
                <a:ext uri="{FF2B5EF4-FFF2-40B4-BE49-F238E27FC236}">
                  <a16:creationId xmlns:a16="http://schemas.microsoft.com/office/drawing/2014/main" id="{BA394BB3-8CDC-BE57-CF1D-8AB007D0B15A}"/>
                </a:ext>
              </a:extLst>
            </p:cNvPr>
            <p:cNvGrpSpPr/>
            <p:nvPr/>
          </p:nvGrpSpPr>
          <p:grpSpPr>
            <a:xfrm>
              <a:off x="4951780" y="4946535"/>
              <a:ext cx="210590" cy="100278"/>
              <a:chOff x="4951780" y="4946535"/>
              <a:chExt cx="210590" cy="100278"/>
            </a:xfrm>
            <a:grpFill/>
          </p:grpSpPr>
          <p:sp>
            <p:nvSpPr>
              <p:cNvPr id="499" name="Freeform: Shape 498">
                <a:extLst>
                  <a:ext uri="{FF2B5EF4-FFF2-40B4-BE49-F238E27FC236}">
                    <a16:creationId xmlns:a16="http://schemas.microsoft.com/office/drawing/2014/main" id="{86133E47-711C-B894-3A93-2C5AB0724AD0}"/>
                  </a:ext>
                </a:extLst>
              </p:cNvPr>
              <p:cNvSpPr/>
              <p:nvPr/>
            </p:nvSpPr>
            <p:spPr>
              <a:xfrm flipV="1">
                <a:off x="4951780" y="4946535"/>
                <a:ext cx="63995" cy="96063"/>
              </a:xfrm>
              <a:custGeom>
                <a:avLst/>
                <a:gdLst>
                  <a:gd name="connsiteX0" fmla="*/ 30024 w 63995"/>
                  <a:gd name="connsiteY0" fmla="*/ 83964 h 96063"/>
                  <a:gd name="connsiteX1" fmla="*/ 15478 w 63995"/>
                  <a:gd name="connsiteY1" fmla="*/ 74439 h 96063"/>
                  <a:gd name="connsiteX2" fmla="*/ 10617 w 63995"/>
                  <a:gd name="connsiteY2" fmla="*/ 45824 h 96063"/>
                  <a:gd name="connsiteX3" fmla="*/ 15478 w 63995"/>
                  <a:gd name="connsiteY3" fmla="*/ 17269 h 96063"/>
                  <a:gd name="connsiteX4" fmla="*/ 30024 w 63995"/>
                  <a:gd name="connsiteY4" fmla="*/ 7744 h 96063"/>
                  <a:gd name="connsiteX5" fmla="*/ 44629 w 63995"/>
                  <a:gd name="connsiteY5" fmla="*/ 17269 h 96063"/>
                  <a:gd name="connsiteX6" fmla="*/ 49510 w 63995"/>
                  <a:gd name="connsiteY6" fmla="*/ 45824 h 96063"/>
                  <a:gd name="connsiteX7" fmla="*/ 44629 w 63995"/>
                  <a:gd name="connsiteY7" fmla="*/ 74439 h 96063"/>
                  <a:gd name="connsiteX8" fmla="*/ 30024 w 63995"/>
                  <a:gd name="connsiteY8" fmla="*/ 83964 h 96063"/>
                  <a:gd name="connsiteX9" fmla="*/ 30024 w 63995"/>
                  <a:gd name="connsiteY9" fmla="*/ 93885 h 96063"/>
                  <a:gd name="connsiteX10" fmla="*/ 53816 w 63995"/>
                  <a:gd name="connsiteY10" fmla="*/ 81563 h 96063"/>
                  <a:gd name="connsiteX11" fmla="*/ 62032 w 63995"/>
                  <a:gd name="connsiteY11" fmla="*/ 45824 h 96063"/>
                  <a:gd name="connsiteX12" fmla="*/ 53816 w 63995"/>
                  <a:gd name="connsiteY12" fmla="*/ 10125 h 96063"/>
                  <a:gd name="connsiteX13" fmla="*/ 30024 w 63995"/>
                  <a:gd name="connsiteY13" fmla="*/ -2178 h 96063"/>
                  <a:gd name="connsiteX14" fmla="*/ 6251 w 63995"/>
                  <a:gd name="connsiteY14" fmla="*/ 10125 h 96063"/>
                  <a:gd name="connsiteX15" fmla="*/ -1964 w 63995"/>
                  <a:gd name="connsiteY15" fmla="*/ 45824 h 96063"/>
                  <a:gd name="connsiteX16" fmla="*/ 6251 w 63995"/>
                  <a:gd name="connsiteY16" fmla="*/ 81563 h 96063"/>
                  <a:gd name="connsiteX17" fmla="*/ 30024 w 63995"/>
                  <a:gd name="connsiteY17" fmla="*/ 9388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64"/>
                    </a:moveTo>
                    <a:cubicBezTo>
                      <a:pt x="23581" y="83964"/>
                      <a:pt x="18733" y="80789"/>
                      <a:pt x="15478" y="74439"/>
                    </a:cubicBezTo>
                    <a:cubicBezTo>
                      <a:pt x="12237" y="68102"/>
                      <a:pt x="10617" y="58564"/>
                      <a:pt x="10617" y="45824"/>
                    </a:cubicBezTo>
                    <a:cubicBezTo>
                      <a:pt x="10617" y="33137"/>
                      <a:pt x="12237" y="23619"/>
                      <a:pt x="15478" y="17269"/>
                    </a:cubicBezTo>
                    <a:cubicBezTo>
                      <a:pt x="18733" y="10919"/>
                      <a:pt x="23581" y="7744"/>
                      <a:pt x="30024" y="7744"/>
                    </a:cubicBezTo>
                    <a:cubicBezTo>
                      <a:pt x="36519" y="7744"/>
                      <a:pt x="41388" y="10919"/>
                      <a:pt x="44629" y="17269"/>
                    </a:cubicBezTo>
                    <a:cubicBezTo>
                      <a:pt x="47883" y="23619"/>
                      <a:pt x="49510" y="33137"/>
                      <a:pt x="49510" y="45824"/>
                    </a:cubicBezTo>
                    <a:cubicBezTo>
                      <a:pt x="49510" y="58564"/>
                      <a:pt x="47883" y="68102"/>
                      <a:pt x="44629" y="74439"/>
                    </a:cubicBezTo>
                    <a:cubicBezTo>
                      <a:pt x="41388" y="80789"/>
                      <a:pt x="36519" y="83964"/>
                      <a:pt x="30024" y="83964"/>
                    </a:cubicBezTo>
                    <a:close/>
                    <a:moveTo>
                      <a:pt x="30024" y="93885"/>
                    </a:moveTo>
                    <a:cubicBezTo>
                      <a:pt x="40409" y="93885"/>
                      <a:pt x="48340" y="89778"/>
                      <a:pt x="53816" y="81563"/>
                    </a:cubicBezTo>
                    <a:cubicBezTo>
                      <a:pt x="59293" y="73360"/>
                      <a:pt x="62032" y="61448"/>
                      <a:pt x="62032" y="45824"/>
                    </a:cubicBezTo>
                    <a:cubicBezTo>
                      <a:pt x="62032" y="30240"/>
                      <a:pt x="59293" y="18340"/>
                      <a:pt x="53816" y="10125"/>
                    </a:cubicBezTo>
                    <a:cubicBezTo>
                      <a:pt x="48340" y="1923"/>
                      <a:pt x="40409" y="-2178"/>
                      <a:pt x="30024" y="-2178"/>
                    </a:cubicBezTo>
                    <a:cubicBezTo>
                      <a:pt x="19652" y="-2178"/>
                      <a:pt x="11728" y="1923"/>
                      <a:pt x="6251" y="10125"/>
                    </a:cubicBezTo>
                    <a:cubicBezTo>
                      <a:pt x="774" y="18340"/>
                      <a:pt x="-1964" y="30240"/>
                      <a:pt x="-1964" y="45824"/>
                    </a:cubicBezTo>
                    <a:cubicBezTo>
                      <a:pt x="-1964" y="61448"/>
                      <a:pt x="774" y="73360"/>
                      <a:pt x="6251" y="81563"/>
                    </a:cubicBezTo>
                    <a:cubicBezTo>
                      <a:pt x="11728" y="89778"/>
                      <a:pt x="19652" y="93885"/>
                      <a:pt x="30024" y="93885"/>
                    </a:cubicBezTo>
                    <a:close/>
                  </a:path>
                </a:pathLst>
              </a:custGeom>
              <a:grpFill/>
              <a:ln w="17" cap="flat">
                <a:noFill/>
                <a:prstDash val="solid"/>
                <a:round/>
              </a:ln>
            </p:spPr>
            <p:txBody>
              <a:bodyPr rtlCol="0" anchor="ctr"/>
              <a:lstStyle/>
              <a:p>
                <a:endParaRPr lang="en-US"/>
              </a:p>
            </p:txBody>
          </p:sp>
          <p:sp>
            <p:nvSpPr>
              <p:cNvPr id="500" name="Freeform: Shape 499">
                <a:extLst>
                  <a:ext uri="{FF2B5EF4-FFF2-40B4-BE49-F238E27FC236}">
                    <a16:creationId xmlns:a16="http://schemas.microsoft.com/office/drawing/2014/main" id="{ECAEFC9C-EE91-A6FE-07BD-3B63442B6795}"/>
                  </a:ext>
                </a:extLst>
              </p:cNvPr>
              <p:cNvSpPr/>
              <p:nvPr/>
            </p:nvSpPr>
            <p:spPr>
              <a:xfrm flipV="1">
                <a:off x="5037780" y="5025037"/>
                <a:ext cx="13096" cy="15755"/>
              </a:xfrm>
              <a:custGeom>
                <a:avLst/>
                <a:gdLst>
                  <a:gd name="connsiteX0" fmla="*/ -939 w 13096"/>
                  <a:gd name="connsiteY0" fmla="*/ 15513 h 15755"/>
                  <a:gd name="connsiteX1" fmla="*/ 12158 w 13096"/>
                  <a:gd name="connsiteY1" fmla="*/ 15513 h 15755"/>
                  <a:gd name="connsiteX2" fmla="*/ 12158 w 13096"/>
                  <a:gd name="connsiteY2" fmla="*/ -243 h 15755"/>
                  <a:gd name="connsiteX3" fmla="*/ -939 w 13096"/>
                  <a:gd name="connsiteY3" fmla="*/ -243 h 15755"/>
                  <a:gd name="connsiteX4" fmla="*/ -939 w 13096"/>
                  <a:gd name="connsiteY4" fmla="*/ 15513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513"/>
                    </a:moveTo>
                    <a:lnTo>
                      <a:pt x="12158" y="15513"/>
                    </a:lnTo>
                    <a:lnTo>
                      <a:pt x="12158" y="-243"/>
                    </a:lnTo>
                    <a:lnTo>
                      <a:pt x="-939" y="-243"/>
                    </a:lnTo>
                    <a:lnTo>
                      <a:pt x="-939" y="15513"/>
                    </a:lnTo>
                    <a:close/>
                  </a:path>
                </a:pathLst>
              </a:custGeom>
              <a:grpFill/>
              <a:ln w="17" cap="flat">
                <a:noFill/>
                <a:prstDash val="solid"/>
                <a:round/>
              </a:ln>
            </p:spPr>
            <p:txBody>
              <a:bodyPr rtlCol="0" anchor="ctr"/>
              <a:lstStyle/>
              <a:p>
                <a:endParaRPr lang="en-US"/>
              </a:p>
            </p:txBody>
          </p:sp>
          <p:sp>
            <p:nvSpPr>
              <p:cNvPr id="501" name="Freeform: Shape 500">
                <a:extLst>
                  <a:ext uri="{FF2B5EF4-FFF2-40B4-BE49-F238E27FC236}">
                    <a16:creationId xmlns:a16="http://schemas.microsoft.com/office/drawing/2014/main" id="{368F18EA-EDF0-9682-5F92-ED0351D3DDC4}"/>
                  </a:ext>
                </a:extLst>
              </p:cNvPr>
              <p:cNvSpPr/>
              <p:nvPr/>
            </p:nvSpPr>
            <p:spPr>
              <a:xfrm flipV="1">
                <a:off x="5074260" y="4946535"/>
                <a:ext cx="60940" cy="96063"/>
              </a:xfrm>
              <a:custGeom>
                <a:avLst/>
                <a:gdLst>
                  <a:gd name="connsiteX0" fmla="*/ 39907 w 60940"/>
                  <a:gd name="connsiteY0" fmla="*/ 49555 h 96063"/>
                  <a:gd name="connsiteX1" fmla="*/ 53936 w 60940"/>
                  <a:gd name="connsiteY1" fmla="*/ 41538 h 96063"/>
                  <a:gd name="connsiteX2" fmla="*/ 58996 w 60940"/>
                  <a:gd name="connsiteY2" fmla="*/ 26536 h 96063"/>
                  <a:gd name="connsiteX3" fmla="*/ 49571 w 60940"/>
                  <a:gd name="connsiteY3" fmla="*/ 5323 h 96063"/>
                  <a:gd name="connsiteX4" fmla="*/ 22782 w 60940"/>
                  <a:gd name="connsiteY4" fmla="*/ -2178 h 96063"/>
                  <a:gd name="connsiteX5" fmla="*/ 10796 w 60940"/>
                  <a:gd name="connsiteY5" fmla="*/ -1027 h 96063"/>
                  <a:gd name="connsiteX6" fmla="*/ -1944 w 60940"/>
                  <a:gd name="connsiteY6" fmla="*/ 2426 h 96063"/>
                  <a:gd name="connsiteX7" fmla="*/ -1944 w 60940"/>
                  <a:gd name="connsiteY7" fmla="*/ 14510 h 96063"/>
                  <a:gd name="connsiteX8" fmla="*/ 9447 w 60940"/>
                  <a:gd name="connsiteY8" fmla="*/ 9927 h 96063"/>
                  <a:gd name="connsiteX9" fmla="*/ 22424 w 60940"/>
                  <a:gd name="connsiteY9" fmla="*/ 8379 h 96063"/>
                  <a:gd name="connsiteX10" fmla="*/ 40363 w 60940"/>
                  <a:gd name="connsiteY10" fmla="*/ 13022 h 96063"/>
                  <a:gd name="connsiteX11" fmla="*/ 46534 w 60940"/>
                  <a:gd name="connsiteY11" fmla="*/ 26536 h 96063"/>
                  <a:gd name="connsiteX12" fmla="*/ 40800 w 60940"/>
                  <a:gd name="connsiteY12" fmla="*/ 39335 h 96063"/>
                  <a:gd name="connsiteX13" fmla="*/ 24845 w 60940"/>
                  <a:gd name="connsiteY13" fmla="*/ 43959 h 96063"/>
                  <a:gd name="connsiteX14" fmla="*/ 14050 w 60940"/>
                  <a:gd name="connsiteY14" fmla="*/ 43959 h 96063"/>
                  <a:gd name="connsiteX15" fmla="*/ 14050 w 60940"/>
                  <a:gd name="connsiteY15" fmla="*/ 54258 h 96063"/>
                  <a:gd name="connsiteX16" fmla="*/ 25341 w 60940"/>
                  <a:gd name="connsiteY16" fmla="*/ 54258 h 96063"/>
                  <a:gd name="connsiteX17" fmla="*/ 39470 w 60940"/>
                  <a:gd name="connsiteY17" fmla="*/ 57948 h 96063"/>
                  <a:gd name="connsiteX18" fmla="*/ 44372 w 60940"/>
                  <a:gd name="connsiteY18" fmla="*/ 68585 h 96063"/>
                  <a:gd name="connsiteX19" fmla="*/ 39311 w 60940"/>
                  <a:gd name="connsiteY19" fmla="*/ 79519 h 96063"/>
                  <a:gd name="connsiteX20" fmla="*/ 24845 w 60940"/>
                  <a:gd name="connsiteY20" fmla="*/ 83348 h 96063"/>
                  <a:gd name="connsiteX21" fmla="*/ 13792 w 60940"/>
                  <a:gd name="connsiteY21" fmla="*/ 82217 h 96063"/>
                  <a:gd name="connsiteX22" fmla="*/ 834 w 60940"/>
                  <a:gd name="connsiteY22" fmla="*/ 78765 h 96063"/>
                  <a:gd name="connsiteX23" fmla="*/ 834 w 60940"/>
                  <a:gd name="connsiteY23" fmla="*/ 89917 h 96063"/>
                  <a:gd name="connsiteX24" fmla="*/ 14209 w 60940"/>
                  <a:gd name="connsiteY24" fmla="*/ 92893 h 96063"/>
                  <a:gd name="connsiteX25" fmla="*/ 25957 w 60940"/>
                  <a:gd name="connsiteY25" fmla="*/ 93885 h 96063"/>
                  <a:gd name="connsiteX26" fmla="*/ 48519 w 60940"/>
                  <a:gd name="connsiteY26" fmla="*/ 87397 h 96063"/>
                  <a:gd name="connsiteX27" fmla="*/ 56833 w 60940"/>
                  <a:gd name="connsiteY27" fmla="*/ 69894 h 96063"/>
                  <a:gd name="connsiteX28" fmla="*/ 52428 w 60940"/>
                  <a:gd name="connsiteY28" fmla="*/ 56897 h 96063"/>
                  <a:gd name="connsiteX29" fmla="*/ 39907 w 60940"/>
                  <a:gd name="connsiteY29" fmla="*/ 49555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940" h="96063">
                    <a:moveTo>
                      <a:pt x="39907" y="49555"/>
                    </a:moveTo>
                    <a:cubicBezTo>
                      <a:pt x="45899" y="48271"/>
                      <a:pt x="50576" y="45599"/>
                      <a:pt x="53936" y="41538"/>
                    </a:cubicBezTo>
                    <a:cubicBezTo>
                      <a:pt x="57310" y="37490"/>
                      <a:pt x="58996" y="32489"/>
                      <a:pt x="58996" y="26536"/>
                    </a:cubicBezTo>
                    <a:cubicBezTo>
                      <a:pt x="58996" y="17408"/>
                      <a:pt x="55854" y="10337"/>
                      <a:pt x="49571" y="5323"/>
                    </a:cubicBezTo>
                    <a:cubicBezTo>
                      <a:pt x="43287" y="322"/>
                      <a:pt x="34357" y="-2178"/>
                      <a:pt x="22782" y="-2178"/>
                    </a:cubicBezTo>
                    <a:cubicBezTo>
                      <a:pt x="18905" y="-2178"/>
                      <a:pt x="14910" y="-1794"/>
                      <a:pt x="10796" y="-1027"/>
                    </a:cubicBezTo>
                    <a:cubicBezTo>
                      <a:pt x="6682" y="-260"/>
                      <a:pt x="2435" y="891"/>
                      <a:pt x="-1944" y="2426"/>
                    </a:cubicBezTo>
                    <a:lnTo>
                      <a:pt x="-1944" y="14510"/>
                    </a:lnTo>
                    <a:cubicBezTo>
                      <a:pt x="1522" y="12486"/>
                      <a:pt x="5319" y="10958"/>
                      <a:pt x="9447" y="9927"/>
                    </a:cubicBezTo>
                    <a:cubicBezTo>
                      <a:pt x="13587" y="8895"/>
                      <a:pt x="17913" y="8379"/>
                      <a:pt x="22424" y="8379"/>
                    </a:cubicBezTo>
                    <a:cubicBezTo>
                      <a:pt x="30269" y="8379"/>
                      <a:pt x="36249" y="9927"/>
                      <a:pt x="40363" y="13022"/>
                    </a:cubicBezTo>
                    <a:cubicBezTo>
                      <a:pt x="44477" y="16118"/>
                      <a:pt x="46534" y="20622"/>
                      <a:pt x="46534" y="26536"/>
                    </a:cubicBezTo>
                    <a:cubicBezTo>
                      <a:pt x="46534" y="31999"/>
                      <a:pt x="44623" y="36266"/>
                      <a:pt x="40800" y="39335"/>
                    </a:cubicBezTo>
                    <a:cubicBezTo>
                      <a:pt x="36976" y="42417"/>
                      <a:pt x="31658" y="43959"/>
                      <a:pt x="24845" y="43959"/>
                    </a:cubicBezTo>
                    <a:lnTo>
                      <a:pt x="14050" y="43959"/>
                    </a:lnTo>
                    <a:lnTo>
                      <a:pt x="14050" y="54258"/>
                    </a:lnTo>
                    <a:lnTo>
                      <a:pt x="25341" y="54258"/>
                    </a:lnTo>
                    <a:cubicBezTo>
                      <a:pt x="31493" y="54258"/>
                      <a:pt x="36202" y="55488"/>
                      <a:pt x="39470" y="57948"/>
                    </a:cubicBezTo>
                    <a:cubicBezTo>
                      <a:pt x="42738" y="60409"/>
                      <a:pt x="44372" y="63955"/>
                      <a:pt x="44372" y="68585"/>
                    </a:cubicBezTo>
                    <a:cubicBezTo>
                      <a:pt x="44372" y="73334"/>
                      <a:pt x="42685" y="76979"/>
                      <a:pt x="39311" y="79519"/>
                    </a:cubicBezTo>
                    <a:cubicBezTo>
                      <a:pt x="35951" y="82072"/>
                      <a:pt x="31129" y="83348"/>
                      <a:pt x="24845" y="83348"/>
                    </a:cubicBezTo>
                    <a:cubicBezTo>
                      <a:pt x="21406" y="83348"/>
                      <a:pt x="17721" y="82971"/>
                      <a:pt x="13792" y="82217"/>
                    </a:cubicBezTo>
                    <a:cubicBezTo>
                      <a:pt x="9863" y="81477"/>
                      <a:pt x="5544" y="80326"/>
                      <a:pt x="834" y="78765"/>
                    </a:cubicBezTo>
                    <a:lnTo>
                      <a:pt x="834" y="89917"/>
                    </a:lnTo>
                    <a:cubicBezTo>
                      <a:pt x="5597" y="91240"/>
                      <a:pt x="10055" y="92232"/>
                      <a:pt x="14209" y="92893"/>
                    </a:cubicBezTo>
                    <a:cubicBezTo>
                      <a:pt x="18363" y="93555"/>
                      <a:pt x="22279" y="93885"/>
                      <a:pt x="25957" y="93885"/>
                    </a:cubicBezTo>
                    <a:cubicBezTo>
                      <a:pt x="35468" y="93885"/>
                      <a:pt x="42989" y="91723"/>
                      <a:pt x="48519" y="87397"/>
                    </a:cubicBezTo>
                    <a:cubicBezTo>
                      <a:pt x="54062" y="83084"/>
                      <a:pt x="56833" y="77250"/>
                      <a:pt x="56833" y="69894"/>
                    </a:cubicBezTo>
                    <a:cubicBezTo>
                      <a:pt x="56833" y="64761"/>
                      <a:pt x="55365" y="60429"/>
                      <a:pt x="52428" y="56897"/>
                    </a:cubicBezTo>
                    <a:cubicBezTo>
                      <a:pt x="49491" y="53365"/>
                      <a:pt x="45317" y="50917"/>
                      <a:pt x="39907" y="49555"/>
                    </a:cubicBezTo>
                    <a:close/>
                  </a:path>
                </a:pathLst>
              </a:custGeom>
              <a:grpFill/>
              <a:ln w="17" cap="flat">
                <a:noFill/>
                <a:prstDash val="solid"/>
                <a:round/>
              </a:ln>
            </p:spPr>
            <p:txBody>
              <a:bodyPr rtlCol="0" anchor="ctr"/>
              <a:lstStyle/>
              <a:p>
                <a:endParaRPr lang="en-US"/>
              </a:p>
            </p:txBody>
          </p:sp>
        </p:grpSp>
      </p:grpSp>
      <p:grpSp>
        <p:nvGrpSpPr>
          <p:cNvPr id="502" name="Graphic 3">
            <a:extLst>
              <a:ext uri="{FF2B5EF4-FFF2-40B4-BE49-F238E27FC236}">
                <a16:creationId xmlns:a16="http://schemas.microsoft.com/office/drawing/2014/main" id="{DFF501C2-AF84-A167-0C85-B4153F8449EF}"/>
              </a:ext>
            </a:extLst>
          </p:cNvPr>
          <p:cNvGrpSpPr/>
          <p:nvPr/>
        </p:nvGrpSpPr>
        <p:grpSpPr>
          <a:xfrm>
            <a:off x="6674750" y="4186363"/>
            <a:ext cx="324340" cy="100278"/>
            <a:chOff x="4951780" y="4544364"/>
            <a:chExt cx="324340" cy="100278"/>
          </a:xfrm>
          <a:solidFill>
            <a:schemeClr val="tx1"/>
          </a:solidFill>
        </p:grpSpPr>
        <p:sp>
          <p:nvSpPr>
            <p:cNvPr id="503" name="Freeform: Shape 502">
              <a:extLst>
                <a:ext uri="{FF2B5EF4-FFF2-40B4-BE49-F238E27FC236}">
                  <a16:creationId xmlns:a16="http://schemas.microsoft.com/office/drawing/2014/main" id="{F5B8C599-B4FF-979D-2F0B-531104A01776}"/>
                </a:ext>
              </a:extLst>
            </p:cNvPr>
            <p:cNvSpPr/>
            <p:nvPr/>
          </p:nvSpPr>
          <p:spPr>
            <a:xfrm>
              <a:off x="5189824" y="4590375"/>
              <a:ext cx="44449" cy="12699"/>
            </a:xfrm>
            <a:custGeom>
              <a:avLst/>
              <a:gdLst>
                <a:gd name="connsiteX0" fmla="*/ 44540 w 44449"/>
                <a:gd name="connsiteY0" fmla="*/ 120 h 12699"/>
                <a:gd name="connsiteX1" fmla="*/ 90 w 44449"/>
                <a:gd name="connsiteY1" fmla="*/ 120 h 12699"/>
              </a:gdLst>
              <a:ahLst/>
              <a:cxnLst>
                <a:cxn ang="0">
                  <a:pos x="connsiteX0" y="connsiteY0"/>
                </a:cxn>
                <a:cxn ang="0">
                  <a:pos x="connsiteX1" y="connsiteY1"/>
                </a:cxn>
              </a:cxnLst>
              <a:rect l="l" t="t" r="r" b="b"/>
              <a:pathLst>
                <a:path w="44449" h="12699">
                  <a:moveTo>
                    <a:pt x="44540" y="120"/>
                  </a:moveTo>
                  <a:lnTo>
                    <a:pt x="90" y="120"/>
                  </a:lnTo>
                </a:path>
              </a:pathLst>
            </a:custGeom>
            <a:grpFill/>
            <a:ln w="8848" cap="flat">
              <a:solidFill>
                <a:srgbClr val="000000"/>
              </a:solidFill>
              <a:prstDash val="solid"/>
              <a:round/>
            </a:ln>
          </p:spPr>
          <p:txBody>
            <a:bodyPr rtlCol="0" anchor="ctr"/>
            <a:lstStyle/>
            <a:p>
              <a:endParaRPr lang="en-US"/>
            </a:p>
          </p:txBody>
        </p:sp>
        <p:grpSp>
          <p:nvGrpSpPr>
            <p:cNvPr id="504" name="Graphic 3">
              <a:extLst>
                <a:ext uri="{FF2B5EF4-FFF2-40B4-BE49-F238E27FC236}">
                  <a16:creationId xmlns:a16="http://schemas.microsoft.com/office/drawing/2014/main" id="{BE88B129-6DAC-5821-F7A0-FBC064A099E1}"/>
                </a:ext>
              </a:extLst>
            </p:cNvPr>
            <p:cNvGrpSpPr/>
            <p:nvPr/>
          </p:nvGrpSpPr>
          <p:grpSpPr>
            <a:xfrm>
              <a:off x="4951780" y="4544364"/>
              <a:ext cx="214099" cy="100278"/>
              <a:chOff x="4951780" y="4544364"/>
              <a:chExt cx="214099" cy="100278"/>
            </a:xfrm>
            <a:grpFill/>
          </p:grpSpPr>
          <p:sp>
            <p:nvSpPr>
              <p:cNvPr id="505" name="Freeform: Shape 504">
                <a:extLst>
                  <a:ext uri="{FF2B5EF4-FFF2-40B4-BE49-F238E27FC236}">
                    <a16:creationId xmlns:a16="http://schemas.microsoft.com/office/drawing/2014/main" id="{28CC1AE7-586D-1220-8F47-5FD46F8C8666}"/>
                  </a:ext>
                </a:extLst>
              </p:cNvPr>
              <p:cNvSpPr/>
              <p:nvPr/>
            </p:nvSpPr>
            <p:spPr>
              <a:xfrm flipV="1">
                <a:off x="4951780" y="4544364"/>
                <a:ext cx="63995" cy="96063"/>
              </a:xfrm>
              <a:custGeom>
                <a:avLst/>
                <a:gdLst>
                  <a:gd name="connsiteX0" fmla="*/ 30024 w 63995"/>
                  <a:gd name="connsiteY0" fmla="*/ 83932 h 96063"/>
                  <a:gd name="connsiteX1" fmla="*/ 15478 w 63995"/>
                  <a:gd name="connsiteY1" fmla="*/ 74407 h 96063"/>
                  <a:gd name="connsiteX2" fmla="*/ 10617 w 63995"/>
                  <a:gd name="connsiteY2" fmla="*/ 45792 h 96063"/>
                  <a:gd name="connsiteX3" fmla="*/ 15478 w 63995"/>
                  <a:gd name="connsiteY3" fmla="*/ 17237 h 96063"/>
                  <a:gd name="connsiteX4" fmla="*/ 30024 w 63995"/>
                  <a:gd name="connsiteY4" fmla="*/ 7712 h 96063"/>
                  <a:gd name="connsiteX5" fmla="*/ 44629 w 63995"/>
                  <a:gd name="connsiteY5" fmla="*/ 17237 h 96063"/>
                  <a:gd name="connsiteX6" fmla="*/ 49510 w 63995"/>
                  <a:gd name="connsiteY6" fmla="*/ 45792 h 96063"/>
                  <a:gd name="connsiteX7" fmla="*/ 44629 w 63995"/>
                  <a:gd name="connsiteY7" fmla="*/ 74407 h 96063"/>
                  <a:gd name="connsiteX8" fmla="*/ 30024 w 63995"/>
                  <a:gd name="connsiteY8" fmla="*/ 83932 h 96063"/>
                  <a:gd name="connsiteX9" fmla="*/ 30024 w 63995"/>
                  <a:gd name="connsiteY9" fmla="*/ 93854 h 96063"/>
                  <a:gd name="connsiteX10" fmla="*/ 53816 w 63995"/>
                  <a:gd name="connsiteY10" fmla="*/ 81531 h 96063"/>
                  <a:gd name="connsiteX11" fmla="*/ 62032 w 63995"/>
                  <a:gd name="connsiteY11" fmla="*/ 45792 h 96063"/>
                  <a:gd name="connsiteX12" fmla="*/ 53816 w 63995"/>
                  <a:gd name="connsiteY12" fmla="*/ 10093 h 96063"/>
                  <a:gd name="connsiteX13" fmla="*/ 30024 w 63995"/>
                  <a:gd name="connsiteY13" fmla="*/ -2210 h 96063"/>
                  <a:gd name="connsiteX14" fmla="*/ 6251 w 63995"/>
                  <a:gd name="connsiteY14" fmla="*/ 10093 h 96063"/>
                  <a:gd name="connsiteX15" fmla="*/ -1964 w 63995"/>
                  <a:gd name="connsiteY15" fmla="*/ 45792 h 96063"/>
                  <a:gd name="connsiteX16" fmla="*/ 6251 w 63995"/>
                  <a:gd name="connsiteY16" fmla="*/ 81531 h 96063"/>
                  <a:gd name="connsiteX17" fmla="*/ 30024 w 63995"/>
                  <a:gd name="connsiteY17" fmla="*/ 93854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32"/>
                    </a:moveTo>
                    <a:cubicBezTo>
                      <a:pt x="23581" y="83932"/>
                      <a:pt x="18733" y="80757"/>
                      <a:pt x="15478" y="74407"/>
                    </a:cubicBezTo>
                    <a:cubicBezTo>
                      <a:pt x="12237" y="68070"/>
                      <a:pt x="10617" y="58532"/>
                      <a:pt x="10617" y="45792"/>
                    </a:cubicBezTo>
                    <a:cubicBezTo>
                      <a:pt x="10617" y="33106"/>
                      <a:pt x="12237" y="23587"/>
                      <a:pt x="15478" y="17237"/>
                    </a:cubicBezTo>
                    <a:cubicBezTo>
                      <a:pt x="18733" y="10887"/>
                      <a:pt x="23581" y="7712"/>
                      <a:pt x="30024" y="7712"/>
                    </a:cubicBezTo>
                    <a:cubicBezTo>
                      <a:pt x="36519" y="7712"/>
                      <a:pt x="41388" y="10887"/>
                      <a:pt x="44629" y="17237"/>
                    </a:cubicBezTo>
                    <a:cubicBezTo>
                      <a:pt x="47883" y="23587"/>
                      <a:pt x="49510" y="33106"/>
                      <a:pt x="49510" y="45792"/>
                    </a:cubicBezTo>
                    <a:cubicBezTo>
                      <a:pt x="49510" y="58532"/>
                      <a:pt x="47883" y="68070"/>
                      <a:pt x="44629" y="74407"/>
                    </a:cubicBezTo>
                    <a:cubicBezTo>
                      <a:pt x="41388" y="80757"/>
                      <a:pt x="36519" y="83932"/>
                      <a:pt x="30024" y="83932"/>
                    </a:cubicBezTo>
                    <a:close/>
                    <a:moveTo>
                      <a:pt x="30024" y="93854"/>
                    </a:moveTo>
                    <a:cubicBezTo>
                      <a:pt x="40409" y="93854"/>
                      <a:pt x="48340" y="89746"/>
                      <a:pt x="53816" y="81531"/>
                    </a:cubicBezTo>
                    <a:cubicBezTo>
                      <a:pt x="59293" y="73329"/>
                      <a:pt x="62032" y="61416"/>
                      <a:pt x="62032" y="45792"/>
                    </a:cubicBezTo>
                    <a:cubicBezTo>
                      <a:pt x="62032" y="30208"/>
                      <a:pt x="59293" y="18309"/>
                      <a:pt x="53816" y="10093"/>
                    </a:cubicBezTo>
                    <a:cubicBezTo>
                      <a:pt x="48340" y="1891"/>
                      <a:pt x="40409" y="-2210"/>
                      <a:pt x="30024" y="-2210"/>
                    </a:cubicBezTo>
                    <a:cubicBezTo>
                      <a:pt x="19652" y="-2210"/>
                      <a:pt x="11728" y="1891"/>
                      <a:pt x="6251" y="10093"/>
                    </a:cubicBezTo>
                    <a:cubicBezTo>
                      <a:pt x="774" y="18309"/>
                      <a:pt x="-1964" y="30208"/>
                      <a:pt x="-1964" y="45792"/>
                    </a:cubicBezTo>
                    <a:cubicBezTo>
                      <a:pt x="-1964" y="61416"/>
                      <a:pt x="774" y="73329"/>
                      <a:pt x="6251" y="81531"/>
                    </a:cubicBezTo>
                    <a:cubicBezTo>
                      <a:pt x="11728" y="89746"/>
                      <a:pt x="19652" y="93854"/>
                      <a:pt x="30024" y="93854"/>
                    </a:cubicBezTo>
                    <a:close/>
                  </a:path>
                </a:pathLst>
              </a:custGeom>
              <a:grpFill/>
              <a:ln w="17" cap="flat">
                <a:noFill/>
                <a:prstDash val="solid"/>
                <a:round/>
              </a:ln>
            </p:spPr>
            <p:txBody>
              <a:bodyPr rtlCol="0" anchor="ctr"/>
              <a:lstStyle/>
              <a:p>
                <a:endParaRPr lang="en-US"/>
              </a:p>
            </p:txBody>
          </p:sp>
          <p:sp>
            <p:nvSpPr>
              <p:cNvPr id="506" name="Freeform: Shape 505">
                <a:extLst>
                  <a:ext uri="{FF2B5EF4-FFF2-40B4-BE49-F238E27FC236}">
                    <a16:creationId xmlns:a16="http://schemas.microsoft.com/office/drawing/2014/main" id="{9943F73D-3114-9818-5C35-111E91FB5CB5}"/>
                  </a:ext>
                </a:extLst>
              </p:cNvPr>
              <p:cNvSpPr/>
              <p:nvPr/>
            </p:nvSpPr>
            <p:spPr>
              <a:xfrm flipV="1">
                <a:off x="5037780" y="4622866"/>
                <a:ext cx="13096" cy="15755"/>
              </a:xfrm>
              <a:custGeom>
                <a:avLst/>
                <a:gdLst>
                  <a:gd name="connsiteX0" fmla="*/ -939 w 13096"/>
                  <a:gd name="connsiteY0" fmla="*/ 15482 h 15755"/>
                  <a:gd name="connsiteX1" fmla="*/ 12158 w 13096"/>
                  <a:gd name="connsiteY1" fmla="*/ 15482 h 15755"/>
                  <a:gd name="connsiteX2" fmla="*/ 12158 w 13096"/>
                  <a:gd name="connsiteY2" fmla="*/ -274 h 15755"/>
                  <a:gd name="connsiteX3" fmla="*/ -939 w 13096"/>
                  <a:gd name="connsiteY3" fmla="*/ -274 h 15755"/>
                  <a:gd name="connsiteX4" fmla="*/ -939 w 13096"/>
                  <a:gd name="connsiteY4" fmla="*/ 15482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82"/>
                    </a:moveTo>
                    <a:lnTo>
                      <a:pt x="12158" y="15482"/>
                    </a:lnTo>
                    <a:lnTo>
                      <a:pt x="12158" y="-274"/>
                    </a:lnTo>
                    <a:lnTo>
                      <a:pt x="-939" y="-274"/>
                    </a:lnTo>
                    <a:lnTo>
                      <a:pt x="-939" y="15482"/>
                    </a:lnTo>
                    <a:close/>
                  </a:path>
                </a:pathLst>
              </a:custGeom>
              <a:grpFill/>
              <a:ln w="17" cap="flat">
                <a:noFill/>
                <a:prstDash val="solid"/>
                <a:round/>
              </a:ln>
            </p:spPr>
            <p:txBody>
              <a:bodyPr rtlCol="0" anchor="ctr"/>
              <a:lstStyle/>
              <a:p>
                <a:endParaRPr lang="en-US"/>
              </a:p>
            </p:txBody>
          </p:sp>
          <p:sp>
            <p:nvSpPr>
              <p:cNvPr id="507" name="Freeform: Shape 506">
                <a:extLst>
                  <a:ext uri="{FF2B5EF4-FFF2-40B4-BE49-F238E27FC236}">
                    <a16:creationId xmlns:a16="http://schemas.microsoft.com/office/drawing/2014/main" id="{3B138FF5-7A23-C28C-0DD3-C2F5448A5310}"/>
                  </a:ext>
                </a:extLst>
              </p:cNvPr>
              <p:cNvSpPr/>
              <p:nvPr/>
            </p:nvSpPr>
            <p:spPr>
              <a:xfrm flipV="1">
                <a:off x="5070787" y="4546031"/>
                <a:ext cx="67468" cy="92590"/>
              </a:xfrm>
              <a:custGeom>
                <a:avLst/>
                <a:gdLst>
                  <a:gd name="connsiteX0" fmla="*/ 39858 w 67468"/>
                  <a:gd name="connsiteY0" fmla="*/ 79464 h 92590"/>
                  <a:gd name="connsiteX1" fmla="*/ 8227 w 67468"/>
                  <a:gd name="connsiteY1" fmla="*/ 30033 h 92590"/>
                  <a:gd name="connsiteX2" fmla="*/ 39858 w 67468"/>
                  <a:gd name="connsiteY2" fmla="*/ 30033 h 92590"/>
                  <a:gd name="connsiteX3" fmla="*/ 39858 w 67468"/>
                  <a:gd name="connsiteY3" fmla="*/ 79464 h 92590"/>
                  <a:gd name="connsiteX4" fmla="*/ 36564 w 67468"/>
                  <a:gd name="connsiteY4" fmla="*/ 90378 h 92590"/>
                  <a:gd name="connsiteX5" fmla="*/ 52319 w 67468"/>
                  <a:gd name="connsiteY5" fmla="*/ 90378 h 92590"/>
                  <a:gd name="connsiteX6" fmla="*/ 52319 w 67468"/>
                  <a:gd name="connsiteY6" fmla="*/ 30033 h 92590"/>
                  <a:gd name="connsiteX7" fmla="*/ 65535 w 67468"/>
                  <a:gd name="connsiteY7" fmla="*/ 30033 h 92590"/>
                  <a:gd name="connsiteX8" fmla="*/ 65535 w 67468"/>
                  <a:gd name="connsiteY8" fmla="*/ 19615 h 92590"/>
                  <a:gd name="connsiteX9" fmla="*/ 52319 w 67468"/>
                  <a:gd name="connsiteY9" fmla="*/ 19615 h 92590"/>
                  <a:gd name="connsiteX10" fmla="*/ 52319 w 67468"/>
                  <a:gd name="connsiteY10" fmla="*/ -2213 h 92590"/>
                  <a:gd name="connsiteX11" fmla="*/ 39858 w 67468"/>
                  <a:gd name="connsiteY11" fmla="*/ -2213 h 92590"/>
                  <a:gd name="connsiteX12" fmla="*/ 39858 w 67468"/>
                  <a:gd name="connsiteY12" fmla="*/ 19615 h 92590"/>
                  <a:gd name="connsiteX13" fmla="*/ -1933 w 67468"/>
                  <a:gd name="connsiteY13" fmla="*/ 19615 h 92590"/>
                  <a:gd name="connsiteX14" fmla="*/ -1933 w 67468"/>
                  <a:gd name="connsiteY14" fmla="*/ 31700 h 92590"/>
                  <a:gd name="connsiteX15" fmla="*/ 36564 w 67468"/>
                  <a:gd name="connsiteY15" fmla="*/ 90378 h 92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67468" h="92590">
                    <a:moveTo>
                      <a:pt x="39858" y="79464"/>
                    </a:moveTo>
                    <a:lnTo>
                      <a:pt x="8227" y="30033"/>
                    </a:lnTo>
                    <a:lnTo>
                      <a:pt x="39858" y="30033"/>
                    </a:lnTo>
                    <a:lnTo>
                      <a:pt x="39858" y="79464"/>
                    </a:lnTo>
                    <a:close/>
                    <a:moveTo>
                      <a:pt x="36564" y="90378"/>
                    </a:moveTo>
                    <a:lnTo>
                      <a:pt x="52319" y="90378"/>
                    </a:lnTo>
                    <a:lnTo>
                      <a:pt x="52319" y="30033"/>
                    </a:lnTo>
                    <a:lnTo>
                      <a:pt x="65535" y="30033"/>
                    </a:lnTo>
                    <a:lnTo>
                      <a:pt x="65535" y="19615"/>
                    </a:lnTo>
                    <a:lnTo>
                      <a:pt x="52319" y="19615"/>
                    </a:lnTo>
                    <a:lnTo>
                      <a:pt x="52319" y="-2213"/>
                    </a:lnTo>
                    <a:lnTo>
                      <a:pt x="39858" y="-2213"/>
                    </a:lnTo>
                    <a:lnTo>
                      <a:pt x="39858" y="19615"/>
                    </a:lnTo>
                    <a:lnTo>
                      <a:pt x="-1933" y="19615"/>
                    </a:lnTo>
                    <a:lnTo>
                      <a:pt x="-1933" y="31700"/>
                    </a:lnTo>
                    <a:lnTo>
                      <a:pt x="36564" y="90378"/>
                    </a:lnTo>
                    <a:close/>
                  </a:path>
                </a:pathLst>
              </a:custGeom>
              <a:grpFill/>
              <a:ln w="17" cap="flat">
                <a:noFill/>
                <a:prstDash val="solid"/>
                <a:round/>
              </a:ln>
            </p:spPr>
            <p:txBody>
              <a:bodyPr rtlCol="0" anchor="ctr"/>
              <a:lstStyle/>
              <a:p>
                <a:endParaRPr lang="en-US"/>
              </a:p>
            </p:txBody>
          </p:sp>
        </p:grpSp>
      </p:grpSp>
      <p:grpSp>
        <p:nvGrpSpPr>
          <p:cNvPr id="508" name="Graphic 3">
            <a:extLst>
              <a:ext uri="{FF2B5EF4-FFF2-40B4-BE49-F238E27FC236}">
                <a16:creationId xmlns:a16="http://schemas.microsoft.com/office/drawing/2014/main" id="{B4E70E1F-F4CA-2C19-04A7-45F644FD86BD}"/>
              </a:ext>
            </a:extLst>
          </p:cNvPr>
          <p:cNvGrpSpPr/>
          <p:nvPr/>
        </p:nvGrpSpPr>
        <p:grpSpPr>
          <a:xfrm>
            <a:off x="6674750" y="3784191"/>
            <a:ext cx="324340" cy="100278"/>
            <a:chOff x="4951780" y="4142192"/>
            <a:chExt cx="324340" cy="100278"/>
          </a:xfrm>
          <a:solidFill>
            <a:schemeClr val="tx1"/>
          </a:solidFill>
        </p:grpSpPr>
        <p:sp>
          <p:nvSpPr>
            <p:cNvPr id="509" name="Freeform: Shape 508">
              <a:extLst>
                <a:ext uri="{FF2B5EF4-FFF2-40B4-BE49-F238E27FC236}">
                  <a16:creationId xmlns:a16="http://schemas.microsoft.com/office/drawing/2014/main" id="{07939863-C315-6C01-5BE7-F2875E32E6A6}"/>
                </a:ext>
              </a:extLst>
            </p:cNvPr>
            <p:cNvSpPr/>
            <p:nvPr/>
          </p:nvSpPr>
          <p:spPr>
            <a:xfrm>
              <a:off x="5189824" y="4188200"/>
              <a:ext cx="44449" cy="12699"/>
            </a:xfrm>
            <a:custGeom>
              <a:avLst/>
              <a:gdLst>
                <a:gd name="connsiteX0" fmla="*/ 44540 w 44449"/>
                <a:gd name="connsiteY0" fmla="*/ 88 h 12699"/>
                <a:gd name="connsiteX1" fmla="*/ 90 w 44449"/>
                <a:gd name="connsiteY1" fmla="*/ 88 h 12699"/>
              </a:gdLst>
              <a:ahLst/>
              <a:cxnLst>
                <a:cxn ang="0">
                  <a:pos x="connsiteX0" y="connsiteY0"/>
                </a:cxn>
                <a:cxn ang="0">
                  <a:pos x="connsiteX1" y="connsiteY1"/>
                </a:cxn>
              </a:cxnLst>
              <a:rect l="l" t="t" r="r" b="b"/>
              <a:pathLst>
                <a:path w="44449" h="12699">
                  <a:moveTo>
                    <a:pt x="44540" y="88"/>
                  </a:moveTo>
                  <a:lnTo>
                    <a:pt x="90" y="88"/>
                  </a:lnTo>
                </a:path>
              </a:pathLst>
            </a:custGeom>
            <a:grpFill/>
            <a:ln w="8848" cap="flat">
              <a:solidFill>
                <a:srgbClr val="000000"/>
              </a:solidFill>
              <a:prstDash val="solid"/>
              <a:round/>
            </a:ln>
          </p:spPr>
          <p:txBody>
            <a:bodyPr rtlCol="0" anchor="ctr"/>
            <a:lstStyle/>
            <a:p>
              <a:endParaRPr lang="en-US"/>
            </a:p>
          </p:txBody>
        </p:sp>
        <p:grpSp>
          <p:nvGrpSpPr>
            <p:cNvPr id="510" name="Graphic 3">
              <a:extLst>
                <a:ext uri="{FF2B5EF4-FFF2-40B4-BE49-F238E27FC236}">
                  <a16:creationId xmlns:a16="http://schemas.microsoft.com/office/drawing/2014/main" id="{A0E15EB9-73A8-3091-1F9C-3CFB81B69EEF}"/>
                </a:ext>
              </a:extLst>
            </p:cNvPr>
            <p:cNvGrpSpPr/>
            <p:nvPr/>
          </p:nvGrpSpPr>
          <p:grpSpPr>
            <a:xfrm>
              <a:off x="4951780" y="4142192"/>
              <a:ext cx="209542" cy="100278"/>
              <a:chOff x="4951780" y="4142192"/>
              <a:chExt cx="209542" cy="100278"/>
            </a:xfrm>
            <a:grpFill/>
          </p:grpSpPr>
          <p:sp>
            <p:nvSpPr>
              <p:cNvPr id="511" name="Freeform: Shape 510">
                <a:extLst>
                  <a:ext uri="{FF2B5EF4-FFF2-40B4-BE49-F238E27FC236}">
                    <a16:creationId xmlns:a16="http://schemas.microsoft.com/office/drawing/2014/main" id="{836CCA35-CD88-CF79-F552-3BD9EDFD8F96}"/>
                  </a:ext>
                </a:extLst>
              </p:cNvPr>
              <p:cNvSpPr/>
              <p:nvPr/>
            </p:nvSpPr>
            <p:spPr>
              <a:xfrm flipV="1">
                <a:off x="4951780" y="4142192"/>
                <a:ext cx="63995" cy="96063"/>
              </a:xfrm>
              <a:custGeom>
                <a:avLst/>
                <a:gdLst>
                  <a:gd name="connsiteX0" fmla="*/ 30024 w 63995"/>
                  <a:gd name="connsiteY0" fmla="*/ 83900 h 96063"/>
                  <a:gd name="connsiteX1" fmla="*/ 15478 w 63995"/>
                  <a:gd name="connsiteY1" fmla="*/ 74375 h 96063"/>
                  <a:gd name="connsiteX2" fmla="*/ 10617 w 63995"/>
                  <a:gd name="connsiteY2" fmla="*/ 45761 h 96063"/>
                  <a:gd name="connsiteX3" fmla="*/ 15478 w 63995"/>
                  <a:gd name="connsiteY3" fmla="*/ 17205 h 96063"/>
                  <a:gd name="connsiteX4" fmla="*/ 30024 w 63995"/>
                  <a:gd name="connsiteY4" fmla="*/ 7680 h 96063"/>
                  <a:gd name="connsiteX5" fmla="*/ 44629 w 63995"/>
                  <a:gd name="connsiteY5" fmla="*/ 17205 h 96063"/>
                  <a:gd name="connsiteX6" fmla="*/ 49510 w 63995"/>
                  <a:gd name="connsiteY6" fmla="*/ 45761 h 96063"/>
                  <a:gd name="connsiteX7" fmla="*/ 44629 w 63995"/>
                  <a:gd name="connsiteY7" fmla="*/ 74375 h 96063"/>
                  <a:gd name="connsiteX8" fmla="*/ 30024 w 63995"/>
                  <a:gd name="connsiteY8" fmla="*/ 83900 h 96063"/>
                  <a:gd name="connsiteX9" fmla="*/ 30024 w 63995"/>
                  <a:gd name="connsiteY9" fmla="*/ 93822 h 96063"/>
                  <a:gd name="connsiteX10" fmla="*/ 53816 w 63995"/>
                  <a:gd name="connsiteY10" fmla="*/ 81499 h 96063"/>
                  <a:gd name="connsiteX11" fmla="*/ 62032 w 63995"/>
                  <a:gd name="connsiteY11" fmla="*/ 45761 h 96063"/>
                  <a:gd name="connsiteX12" fmla="*/ 53816 w 63995"/>
                  <a:gd name="connsiteY12" fmla="*/ 10062 h 96063"/>
                  <a:gd name="connsiteX13" fmla="*/ 30024 w 63995"/>
                  <a:gd name="connsiteY13" fmla="*/ -2241 h 96063"/>
                  <a:gd name="connsiteX14" fmla="*/ 6251 w 63995"/>
                  <a:gd name="connsiteY14" fmla="*/ 10062 h 96063"/>
                  <a:gd name="connsiteX15" fmla="*/ -1964 w 63995"/>
                  <a:gd name="connsiteY15" fmla="*/ 45761 h 96063"/>
                  <a:gd name="connsiteX16" fmla="*/ 6251 w 63995"/>
                  <a:gd name="connsiteY16" fmla="*/ 81499 h 96063"/>
                  <a:gd name="connsiteX17" fmla="*/ 30024 w 63995"/>
                  <a:gd name="connsiteY17" fmla="*/ 93822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900"/>
                    </a:moveTo>
                    <a:cubicBezTo>
                      <a:pt x="23581" y="83900"/>
                      <a:pt x="18733" y="80725"/>
                      <a:pt x="15478" y="74375"/>
                    </a:cubicBezTo>
                    <a:cubicBezTo>
                      <a:pt x="12237" y="68039"/>
                      <a:pt x="10617" y="58500"/>
                      <a:pt x="10617" y="45761"/>
                    </a:cubicBezTo>
                    <a:cubicBezTo>
                      <a:pt x="10617" y="33074"/>
                      <a:pt x="12237" y="23555"/>
                      <a:pt x="15478" y="17205"/>
                    </a:cubicBezTo>
                    <a:cubicBezTo>
                      <a:pt x="18733" y="10855"/>
                      <a:pt x="23581" y="7680"/>
                      <a:pt x="30024" y="7680"/>
                    </a:cubicBezTo>
                    <a:cubicBezTo>
                      <a:pt x="36519" y="7680"/>
                      <a:pt x="41388" y="10855"/>
                      <a:pt x="44629" y="17205"/>
                    </a:cubicBezTo>
                    <a:cubicBezTo>
                      <a:pt x="47883" y="23555"/>
                      <a:pt x="49510" y="33074"/>
                      <a:pt x="49510" y="45761"/>
                    </a:cubicBezTo>
                    <a:cubicBezTo>
                      <a:pt x="49510" y="58500"/>
                      <a:pt x="47883" y="68039"/>
                      <a:pt x="44629" y="74375"/>
                    </a:cubicBezTo>
                    <a:cubicBezTo>
                      <a:pt x="41388" y="80725"/>
                      <a:pt x="36519" y="83900"/>
                      <a:pt x="30024" y="83900"/>
                    </a:cubicBezTo>
                    <a:close/>
                    <a:moveTo>
                      <a:pt x="30024" y="93822"/>
                    </a:moveTo>
                    <a:cubicBezTo>
                      <a:pt x="40409" y="93822"/>
                      <a:pt x="48340" y="89714"/>
                      <a:pt x="53816" y="81499"/>
                    </a:cubicBezTo>
                    <a:cubicBezTo>
                      <a:pt x="59293" y="73297"/>
                      <a:pt x="62032" y="61384"/>
                      <a:pt x="62032" y="45761"/>
                    </a:cubicBezTo>
                    <a:cubicBezTo>
                      <a:pt x="62032" y="30177"/>
                      <a:pt x="59293" y="18277"/>
                      <a:pt x="53816" y="10062"/>
                    </a:cubicBezTo>
                    <a:cubicBezTo>
                      <a:pt x="48340" y="1860"/>
                      <a:pt x="40409" y="-2241"/>
                      <a:pt x="30024" y="-2241"/>
                    </a:cubicBezTo>
                    <a:cubicBezTo>
                      <a:pt x="19652" y="-2241"/>
                      <a:pt x="11728" y="1860"/>
                      <a:pt x="6251" y="10062"/>
                    </a:cubicBezTo>
                    <a:cubicBezTo>
                      <a:pt x="774" y="18277"/>
                      <a:pt x="-1964" y="30177"/>
                      <a:pt x="-1964" y="45761"/>
                    </a:cubicBezTo>
                    <a:cubicBezTo>
                      <a:pt x="-1964" y="61384"/>
                      <a:pt x="774" y="73297"/>
                      <a:pt x="6251" y="81499"/>
                    </a:cubicBezTo>
                    <a:cubicBezTo>
                      <a:pt x="11728" y="89714"/>
                      <a:pt x="19652" y="93822"/>
                      <a:pt x="30024" y="93822"/>
                    </a:cubicBezTo>
                    <a:close/>
                  </a:path>
                </a:pathLst>
              </a:custGeom>
              <a:grpFill/>
              <a:ln w="17" cap="flat">
                <a:noFill/>
                <a:prstDash val="solid"/>
                <a:round/>
              </a:ln>
            </p:spPr>
            <p:txBody>
              <a:bodyPr rtlCol="0" anchor="ctr"/>
              <a:lstStyle/>
              <a:p>
                <a:endParaRPr lang="en-US"/>
              </a:p>
            </p:txBody>
          </p:sp>
          <p:sp>
            <p:nvSpPr>
              <p:cNvPr id="512" name="Freeform: Shape 511">
                <a:extLst>
                  <a:ext uri="{FF2B5EF4-FFF2-40B4-BE49-F238E27FC236}">
                    <a16:creationId xmlns:a16="http://schemas.microsoft.com/office/drawing/2014/main" id="{555359DD-5336-4EBF-8689-D1C22643AC51}"/>
                  </a:ext>
                </a:extLst>
              </p:cNvPr>
              <p:cNvSpPr/>
              <p:nvPr/>
            </p:nvSpPr>
            <p:spPr>
              <a:xfrm flipV="1">
                <a:off x="5037780" y="4220694"/>
                <a:ext cx="13096" cy="15755"/>
              </a:xfrm>
              <a:custGeom>
                <a:avLst/>
                <a:gdLst>
                  <a:gd name="connsiteX0" fmla="*/ -939 w 13096"/>
                  <a:gd name="connsiteY0" fmla="*/ 15450 h 15755"/>
                  <a:gd name="connsiteX1" fmla="*/ 12158 w 13096"/>
                  <a:gd name="connsiteY1" fmla="*/ 15450 h 15755"/>
                  <a:gd name="connsiteX2" fmla="*/ 12158 w 13096"/>
                  <a:gd name="connsiteY2" fmla="*/ -306 h 15755"/>
                  <a:gd name="connsiteX3" fmla="*/ -939 w 13096"/>
                  <a:gd name="connsiteY3" fmla="*/ -306 h 15755"/>
                  <a:gd name="connsiteX4" fmla="*/ -939 w 13096"/>
                  <a:gd name="connsiteY4" fmla="*/ 15450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50"/>
                    </a:moveTo>
                    <a:lnTo>
                      <a:pt x="12158" y="15450"/>
                    </a:lnTo>
                    <a:lnTo>
                      <a:pt x="12158" y="-306"/>
                    </a:lnTo>
                    <a:lnTo>
                      <a:pt x="-939" y="-306"/>
                    </a:lnTo>
                    <a:lnTo>
                      <a:pt x="-939" y="15450"/>
                    </a:lnTo>
                    <a:close/>
                  </a:path>
                </a:pathLst>
              </a:custGeom>
              <a:grpFill/>
              <a:ln w="17" cap="flat">
                <a:noFill/>
                <a:prstDash val="solid"/>
                <a:round/>
              </a:ln>
            </p:spPr>
            <p:txBody>
              <a:bodyPr rtlCol="0" anchor="ctr"/>
              <a:lstStyle/>
              <a:p>
                <a:endParaRPr lang="en-US"/>
              </a:p>
            </p:txBody>
          </p:sp>
          <p:sp>
            <p:nvSpPr>
              <p:cNvPr id="513" name="Freeform: Shape 512">
                <a:extLst>
                  <a:ext uri="{FF2B5EF4-FFF2-40B4-BE49-F238E27FC236}">
                    <a16:creationId xmlns:a16="http://schemas.microsoft.com/office/drawing/2014/main" id="{A1FE6255-2014-8BB4-B53A-5E9F4E82BD29}"/>
                  </a:ext>
                </a:extLst>
              </p:cNvPr>
              <p:cNvSpPr/>
              <p:nvPr/>
            </p:nvSpPr>
            <p:spPr>
              <a:xfrm flipV="1">
                <a:off x="5074379" y="4143859"/>
                <a:ext cx="59908" cy="94396"/>
              </a:xfrm>
              <a:custGeom>
                <a:avLst/>
                <a:gdLst>
                  <a:gd name="connsiteX0" fmla="*/ 1985 w 59908"/>
                  <a:gd name="connsiteY0" fmla="*/ 92197 h 94396"/>
                  <a:gd name="connsiteX1" fmla="*/ 51158 w 59908"/>
                  <a:gd name="connsiteY1" fmla="*/ 92197 h 94396"/>
                  <a:gd name="connsiteX2" fmla="*/ 51158 w 59908"/>
                  <a:gd name="connsiteY2" fmla="*/ 81640 h 94396"/>
                  <a:gd name="connsiteX3" fmla="*/ 13455 w 59908"/>
                  <a:gd name="connsiteY3" fmla="*/ 81640 h 94396"/>
                  <a:gd name="connsiteX4" fmla="*/ 13455 w 59908"/>
                  <a:gd name="connsiteY4" fmla="*/ 58959 h 94396"/>
                  <a:gd name="connsiteX5" fmla="*/ 18892 w 59908"/>
                  <a:gd name="connsiteY5" fmla="*/ 60348 h 94396"/>
                  <a:gd name="connsiteX6" fmla="*/ 24369 w 59908"/>
                  <a:gd name="connsiteY6" fmla="*/ 60805 h 94396"/>
                  <a:gd name="connsiteX7" fmla="*/ 48916 w 59908"/>
                  <a:gd name="connsiteY7" fmla="*/ 52311 h 94396"/>
                  <a:gd name="connsiteX8" fmla="*/ 57984 w 59908"/>
                  <a:gd name="connsiteY8" fmla="*/ 29313 h 94396"/>
                  <a:gd name="connsiteX9" fmla="*/ 48678 w 59908"/>
                  <a:gd name="connsiteY9" fmla="*/ 6075 h 94396"/>
                  <a:gd name="connsiteX10" fmla="*/ 22444 w 59908"/>
                  <a:gd name="connsiteY10" fmla="*/ -2199 h 94396"/>
                  <a:gd name="connsiteX11" fmla="*/ 10558 w 59908"/>
                  <a:gd name="connsiteY11" fmla="*/ -1207 h 94396"/>
                  <a:gd name="connsiteX12" fmla="*/ -1924 w 59908"/>
                  <a:gd name="connsiteY12" fmla="*/ 1769 h 94396"/>
                  <a:gd name="connsiteX13" fmla="*/ -1924 w 59908"/>
                  <a:gd name="connsiteY13" fmla="*/ 14370 h 94396"/>
                  <a:gd name="connsiteX14" fmla="*/ 9605 w 59908"/>
                  <a:gd name="connsiteY14" fmla="*/ 9846 h 94396"/>
                  <a:gd name="connsiteX15" fmla="*/ 22186 w 59908"/>
                  <a:gd name="connsiteY15" fmla="*/ 8358 h 94396"/>
                  <a:gd name="connsiteX16" fmla="*/ 39173 w 59908"/>
                  <a:gd name="connsiteY16" fmla="*/ 13993 h 94396"/>
                  <a:gd name="connsiteX17" fmla="*/ 45443 w 59908"/>
                  <a:gd name="connsiteY17" fmla="*/ 29313 h 94396"/>
                  <a:gd name="connsiteX18" fmla="*/ 39173 w 59908"/>
                  <a:gd name="connsiteY18" fmla="*/ 44612 h 94396"/>
                  <a:gd name="connsiteX19" fmla="*/ 22186 w 59908"/>
                  <a:gd name="connsiteY19" fmla="*/ 50267 h 94396"/>
                  <a:gd name="connsiteX20" fmla="*/ 12165 w 59908"/>
                  <a:gd name="connsiteY20" fmla="*/ 49156 h 94396"/>
                  <a:gd name="connsiteX21" fmla="*/ 1985 w 59908"/>
                  <a:gd name="connsiteY21" fmla="*/ 45684 h 94396"/>
                  <a:gd name="connsiteX22" fmla="*/ 1985 w 59908"/>
                  <a:gd name="connsiteY22" fmla="*/ 92197 h 94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9908" h="94396">
                    <a:moveTo>
                      <a:pt x="1985" y="92197"/>
                    </a:moveTo>
                    <a:lnTo>
                      <a:pt x="51158" y="92197"/>
                    </a:lnTo>
                    <a:lnTo>
                      <a:pt x="51158" y="81640"/>
                    </a:lnTo>
                    <a:lnTo>
                      <a:pt x="13455" y="81640"/>
                    </a:lnTo>
                    <a:lnTo>
                      <a:pt x="13455" y="58959"/>
                    </a:lnTo>
                    <a:cubicBezTo>
                      <a:pt x="15267" y="59581"/>
                      <a:pt x="17080" y="60044"/>
                      <a:pt x="18892" y="60348"/>
                    </a:cubicBezTo>
                    <a:cubicBezTo>
                      <a:pt x="20718" y="60652"/>
                      <a:pt x="22544" y="60805"/>
                      <a:pt x="24369" y="60805"/>
                    </a:cubicBezTo>
                    <a:cubicBezTo>
                      <a:pt x="34701" y="60805"/>
                      <a:pt x="42883" y="57973"/>
                      <a:pt x="48916" y="52311"/>
                    </a:cubicBezTo>
                    <a:cubicBezTo>
                      <a:pt x="54962" y="46649"/>
                      <a:pt x="57984" y="38983"/>
                      <a:pt x="57984" y="29313"/>
                    </a:cubicBezTo>
                    <a:cubicBezTo>
                      <a:pt x="57984" y="19351"/>
                      <a:pt x="54882" y="11605"/>
                      <a:pt x="48678" y="6075"/>
                    </a:cubicBezTo>
                    <a:cubicBezTo>
                      <a:pt x="42473" y="559"/>
                      <a:pt x="33729" y="-2199"/>
                      <a:pt x="22444" y="-2199"/>
                    </a:cubicBezTo>
                    <a:cubicBezTo>
                      <a:pt x="18555" y="-2199"/>
                      <a:pt x="14593" y="-1869"/>
                      <a:pt x="10558" y="-1207"/>
                    </a:cubicBezTo>
                    <a:cubicBezTo>
                      <a:pt x="6536" y="-546"/>
                      <a:pt x="2376" y="446"/>
                      <a:pt x="-1924" y="1769"/>
                    </a:cubicBezTo>
                    <a:lnTo>
                      <a:pt x="-1924" y="14370"/>
                    </a:lnTo>
                    <a:cubicBezTo>
                      <a:pt x="1794" y="12346"/>
                      <a:pt x="5637" y="10838"/>
                      <a:pt x="9605" y="9846"/>
                    </a:cubicBezTo>
                    <a:cubicBezTo>
                      <a:pt x="13574" y="8854"/>
                      <a:pt x="17768" y="8358"/>
                      <a:pt x="22186" y="8358"/>
                    </a:cubicBezTo>
                    <a:cubicBezTo>
                      <a:pt x="29343" y="8358"/>
                      <a:pt x="35005" y="10236"/>
                      <a:pt x="39173" y="13993"/>
                    </a:cubicBezTo>
                    <a:cubicBezTo>
                      <a:pt x="43353" y="17750"/>
                      <a:pt x="45443" y="22857"/>
                      <a:pt x="45443" y="29313"/>
                    </a:cubicBezTo>
                    <a:cubicBezTo>
                      <a:pt x="45443" y="35755"/>
                      <a:pt x="43353" y="40855"/>
                      <a:pt x="39173" y="44612"/>
                    </a:cubicBezTo>
                    <a:cubicBezTo>
                      <a:pt x="35005" y="48382"/>
                      <a:pt x="29343" y="50267"/>
                      <a:pt x="22186" y="50267"/>
                    </a:cubicBezTo>
                    <a:cubicBezTo>
                      <a:pt x="18839" y="50267"/>
                      <a:pt x="15499" y="49897"/>
                      <a:pt x="12165" y="49156"/>
                    </a:cubicBezTo>
                    <a:cubicBezTo>
                      <a:pt x="8845" y="48415"/>
                      <a:pt x="5452" y="47258"/>
                      <a:pt x="1985" y="45684"/>
                    </a:cubicBezTo>
                    <a:lnTo>
                      <a:pt x="1985" y="92197"/>
                    </a:lnTo>
                    <a:close/>
                  </a:path>
                </a:pathLst>
              </a:custGeom>
              <a:grpFill/>
              <a:ln w="17" cap="flat">
                <a:noFill/>
                <a:prstDash val="solid"/>
                <a:round/>
              </a:ln>
            </p:spPr>
            <p:txBody>
              <a:bodyPr rtlCol="0" anchor="ctr"/>
              <a:lstStyle/>
              <a:p>
                <a:endParaRPr lang="en-US"/>
              </a:p>
            </p:txBody>
          </p:sp>
        </p:grpSp>
      </p:grpSp>
      <p:grpSp>
        <p:nvGrpSpPr>
          <p:cNvPr id="514" name="Graphic 3">
            <a:extLst>
              <a:ext uri="{FF2B5EF4-FFF2-40B4-BE49-F238E27FC236}">
                <a16:creationId xmlns:a16="http://schemas.microsoft.com/office/drawing/2014/main" id="{C94EB191-24EE-E59C-E9E8-FF8B85D63A55}"/>
              </a:ext>
            </a:extLst>
          </p:cNvPr>
          <p:cNvGrpSpPr/>
          <p:nvPr/>
        </p:nvGrpSpPr>
        <p:grpSpPr>
          <a:xfrm>
            <a:off x="6674750" y="3382018"/>
            <a:ext cx="324340" cy="100278"/>
            <a:chOff x="4951780" y="3740019"/>
            <a:chExt cx="324340" cy="100278"/>
          </a:xfrm>
          <a:solidFill>
            <a:schemeClr val="tx1"/>
          </a:solidFill>
        </p:grpSpPr>
        <p:sp>
          <p:nvSpPr>
            <p:cNvPr id="515" name="Freeform: Shape 514">
              <a:extLst>
                <a:ext uri="{FF2B5EF4-FFF2-40B4-BE49-F238E27FC236}">
                  <a16:creationId xmlns:a16="http://schemas.microsoft.com/office/drawing/2014/main" id="{3C0E9ECE-0CF7-FB93-6896-E43D779360A0}"/>
                </a:ext>
              </a:extLst>
            </p:cNvPr>
            <p:cNvSpPr/>
            <p:nvPr/>
          </p:nvSpPr>
          <p:spPr>
            <a:xfrm>
              <a:off x="5189824" y="3786027"/>
              <a:ext cx="44449" cy="12699"/>
            </a:xfrm>
            <a:custGeom>
              <a:avLst/>
              <a:gdLst>
                <a:gd name="connsiteX0" fmla="*/ 44540 w 44449"/>
                <a:gd name="connsiteY0" fmla="*/ 56 h 12699"/>
                <a:gd name="connsiteX1" fmla="*/ 90 w 44449"/>
                <a:gd name="connsiteY1" fmla="*/ 56 h 12699"/>
              </a:gdLst>
              <a:ahLst/>
              <a:cxnLst>
                <a:cxn ang="0">
                  <a:pos x="connsiteX0" y="connsiteY0"/>
                </a:cxn>
                <a:cxn ang="0">
                  <a:pos x="connsiteX1" y="connsiteY1"/>
                </a:cxn>
              </a:cxnLst>
              <a:rect l="l" t="t" r="r" b="b"/>
              <a:pathLst>
                <a:path w="44449" h="12699">
                  <a:moveTo>
                    <a:pt x="44540" y="56"/>
                  </a:moveTo>
                  <a:lnTo>
                    <a:pt x="90" y="56"/>
                  </a:lnTo>
                </a:path>
              </a:pathLst>
            </a:custGeom>
            <a:grpFill/>
            <a:ln w="8848" cap="flat">
              <a:solidFill>
                <a:srgbClr val="000000"/>
              </a:solidFill>
              <a:prstDash val="solid"/>
              <a:round/>
            </a:ln>
          </p:spPr>
          <p:txBody>
            <a:bodyPr rtlCol="0" anchor="ctr"/>
            <a:lstStyle/>
            <a:p>
              <a:endParaRPr lang="en-US"/>
            </a:p>
          </p:txBody>
        </p:sp>
        <p:grpSp>
          <p:nvGrpSpPr>
            <p:cNvPr id="516" name="Graphic 3">
              <a:extLst>
                <a:ext uri="{FF2B5EF4-FFF2-40B4-BE49-F238E27FC236}">
                  <a16:creationId xmlns:a16="http://schemas.microsoft.com/office/drawing/2014/main" id="{8A17B276-92A0-163A-0231-A24D4C4DBDF0}"/>
                </a:ext>
              </a:extLst>
            </p:cNvPr>
            <p:cNvGrpSpPr/>
            <p:nvPr/>
          </p:nvGrpSpPr>
          <p:grpSpPr>
            <a:xfrm>
              <a:off x="4951780" y="3740019"/>
              <a:ext cx="213096" cy="100278"/>
              <a:chOff x="4951780" y="3740019"/>
              <a:chExt cx="213096" cy="100278"/>
            </a:xfrm>
            <a:grpFill/>
          </p:grpSpPr>
          <p:sp>
            <p:nvSpPr>
              <p:cNvPr id="517" name="Freeform: Shape 516">
                <a:extLst>
                  <a:ext uri="{FF2B5EF4-FFF2-40B4-BE49-F238E27FC236}">
                    <a16:creationId xmlns:a16="http://schemas.microsoft.com/office/drawing/2014/main" id="{ECC38573-190C-84E3-DBCB-BF0F237F0BA7}"/>
                  </a:ext>
                </a:extLst>
              </p:cNvPr>
              <p:cNvSpPr/>
              <p:nvPr/>
            </p:nvSpPr>
            <p:spPr>
              <a:xfrm flipV="1">
                <a:off x="4951780" y="3740019"/>
                <a:ext cx="63995" cy="96063"/>
              </a:xfrm>
              <a:custGeom>
                <a:avLst/>
                <a:gdLst>
                  <a:gd name="connsiteX0" fmla="*/ 30024 w 63995"/>
                  <a:gd name="connsiteY0" fmla="*/ 83869 h 96063"/>
                  <a:gd name="connsiteX1" fmla="*/ 15478 w 63995"/>
                  <a:gd name="connsiteY1" fmla="*/ 74344 h 96063"/>
                  <a:gd name="connsiteX2" fmla="*/ 10617 w 63995"/>
                  <a:gd name="connsiteY2" fmla="*/ 45729 h 96063"/>
                  <a:gd name="connsiteX3" fmla="*/ 15478 w 63995"/>
                  <a:gd name="connsiteY3" fmla="*/ 17174 h 96063"/>
                  <a:gd name="connsiteX4" fmla="*/ 30024 w 63995"/>
                  <a:gd name="connsiteY4" fmla="*/ 7649 h 96063"/>
                  <a:gd name="connsiteX5" fmla="*/ 44629 w 63995"/>
                  <a:gd name="connsiteY5" fmla="*/ 17174 h 96063"/>
                  <a:gd name="connsiteX6" fmla="*/ 49510 w 63995"/>
                  <a:gd name="connsiteY6" fmla="*/ 45729 h 96063"/>
                  <a:gd name="connsiteX7" fmla="*/ 44629 w 63995"/>
                  <a:gd name="connsiteY7" fmla="*/ 74344 h 96063"/>
                  <a:gd name="connsiteX8" fmla="*/ 30024 w 63995"/>
                  <a:gd name="connsiteY8" fmla="*/ 83869 h 96063"/>
                  <a:gd name="connsiteX9" fmla="*/ 30024 w 63995"/>
                  <a:gd name="connsiteY9" fmla="*/ 93790 h 96063"/>
                  <a:gd name="connsiteX10" fmla="*/ 53816 w 63995"/>
                  <a:gd name="connsiteY10" fmla="*/ 81468 h 96063"/>
                  <a:gd name="connsiteX11" fmla="*/ 62032 w 63995"/>
                  <a:gd name="connsiteY11" fmla="*/ 45729 h 96063"/>
                  <a:gd name="connsiteX12" fmla="*/ 53816 w 63995"/>
                  <a:gd name="connsiteY12" fmla="*/ 10030 h 96063"/>
                  <a:gd name="connsiteX13" fmla="*/ 30024 w 63995"/>
                  <a:gd name="connsiteY13" fmla="*/ -2273 h 96063"/>
                  <a:gd name="connsiteX14" fmla="*/ 6251 w 63995"/>
                  <a:gd name="connsiteY14" fmla="*/ 10030 h 96063"/>
                  <a:gd name="connsiteX15" fmla="*/ -1964 w 63995"/>
                  <a:gd name="connsiteY15" fmla="*/ 45729 h 96063"/>
                  <a:gd name="connsiteX16" fmla="*/ 6251 w 63995"/>
                  <a:gd name="connsiteY16" fmla="*/ 81468 h 96063"/>
                  <a:gd name="connsiteX17" fmla="*/ 30024 w 63995"/>
                  <a:gd name="connsiteY17" fmla="*/ 9379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3995" h="96063">
                    <a:moveTo>
                      <a:pt x="30024" y="83869"/>
                    </a:moveTo>
                    <a:cubicBezTo>
                      <a:pt x="23581" y="83869"/>
                      <a:pt x="18733" y="80694"/>
                      <a:pt x="15478" y="74344"/>
                    </a:cubicBezTo>
                    <a:cubicBezTo>
                      <a:pt x="12237" y="68007"/>
                      <a:pt x="10617" y="58469"/>
                      <a:pt x="10617" y="45729"/>
                    </a:cubicBezTo>
                    <a:cubicBezTo>
                      <a:pt x="10617" y="33042"/>
                      <a:pt x="12237" y="23524"/>
                      <a:pt x="15478" y="17174"/>
                    </a:cubicBezTo>
                    <a:cubicBezTo>
                      <a:pt x="18733" y="10824"/>
                      <a:pt x="23581" y="7649"/>
                      <a:pt x="30024" y="7649"/>
                    </a:cubicBezTo>
                    <a:cubicBezTo>
                      <a:pt x="36519" y="7649"/>
                      <a:pt x="41388" y="10824"/>
                      <a:pt x="44629" y="17174"/>
                    </a:cubicBezTo>
                    <a:cubicBezTo>
                      <a:pt x="47883" y="23524"/>
                      <a:pt x="49510" y="33042"/>
                      <a:pt x="49510" y="45729"/>
                    </a:cubicBezTo>
                    <a:cubicBezTo>
                      <a:pt x="49510" y="58469"/>
                      <a:pt x="47883" y="68007"/>
                      <a:pt x="44629" y="74344"/>
                    </a:cubicBezTo>
                    <a:cubicBezTo>
                      <a:pt x="41388" y="80694"/>
                      <a:pt x="36519" y="83869"/>
                      <a:pt x="30024" y="83869"/>
                    </a:cubicBezTo>
                    <a:close/>
                    <a:moveTo>
                      <a:pt x="30024" y="93790"/>
                    </a:moveTo>
                    <a:cubicBezTo>
                      <a:pt x="40409" y="93790"/>
                      <a:pt x="48340" y="89683"/>
                      <a:pt x="53816" y="81468"/>
                    </a:cubicBezTo>
                    <a:cubicBezTo>
                      <a:pt x="59293" y="73265"/>
                      <a:pt x="62032" y="61353"/>
                      <a:pt x="62032" y="45729"/>
                    </a:cubicBezTo>
                    <a:cubicBezTo>
                      <a:pt x="62032" y="30145"/>
                      <a:pt x="59293" y="18245"/>
                      <a:pt x="53816" y="10030"/>
                    </a:cubicBezTo>
                    <a:cubicBezTo>
                      <a:pt x="48340" y="1828"/>
                      <a:pt x="40409" y="-2273"/>
                      <a:pt x="30024" y="-2273"/>
                    </a:cubicBezTo>
                    <a:cubicBezTo>
                      <a:pt x="19652" y="-2273"/>
                      <a:pt x="11728" y="1828"/>
                      <a:pt x="6251" y="10030"/>
                    </a:cubicBezTo>
                    <a:cubicBezTo>
                      <a:pt x="774" y="18245"/>
                      <a:pt x="-1964" y="30145"/>
                      <a:pt x="-1964" y="45729"/>
                    </a:cubicBezTo>
                    <a:cubicBezTo>
                      <a:pt x="-1964" y="61353"/>
                      <a:pt x="774" y="73265"/>
                      <a:pt x="6251" y="81468"/>
                    </a:cubicBezTo>
                    <a:cubicBezTo>
                      <a:pt x="11728" y="89683"/>
                      <a:pt x="19652" y="93790"/>
                      <a:pt x="30024" y="93790"/>
                    </a:cubicBezTo>
                    <a:close/>
                  </a:path>
                </a:pathLst>
              </a:custGeom>
              <a:grpFill/>
              <a:ln w="17" cap="flat">
                <a:noFill/>
                <a:prstDash val="solid"/>
                <a:round/>
              </a:ln>
            </p:spPr>
            <p:txBody>
              <a:bodyPr rtlCol="0" anchor="ctr"/>
              <a:lstStyle/>
              <a:p>
                <a:endParaRPr lang="en-US"/>
              </a:p>
            </p:txBody>
          </p:sp>
          <p:sp>
            <p:nvSpPr>
              <p:cNvPr id="518" name="Freeform: Shape 517">
                <a:extLst>
                  <a:ext uri="{FF2B5EF4-FFF2-40B4-BE49-F238E27FC236}">
                    <a16:creationId xmlns:a16="http://schemas.microsoft.com/office/drawing/2014/main" id="{082BB55F-CA29-8D16-560D-0995F639F0C6}"/>
                  </a:ext>
                </a:extLst>
              </p:cNvPr>
              <p:cNvSpPr/>
              <p:nvPr/>
            </p:nvSpPr>
            <p:spPr>
              <a:xfrm flipV="1">
                <a:off x="5037780" y="3818521"/>
                <a:ext cx="13096" cy="15755"/>
              </a:xfrm>
              <a:custGeom>
                <a:avLst/>
                <a:gdLst>
                  <a:gd name="connsiteX0" fmla="*/ -939 w 13096"/>
                  <a:gd name="connsiteY0" fmla="*/ 15418 h 15755"/>
                  <a:gd name="connsiteX1" fmla="*/ 12158 w 13096"/>
                  <a:gd name="connsiteY1" fmla="*/ 15418 h 15755"/>
                  <a:gd name="connsiteX2" fmla="*/ 12158 w 13096"/>
                  <a:gd name="connsiteY2" fmla="*/ -338 h 15755"/>
                  <a:gd name="connsiteX3" fmla="*/ -939 w 13096"/>
                  <a:gd name="connsiteY3" fmla="*/ -338 h 15755"/>
                  <a:gd name="connsiteX4" fmla="*/ -939 w 13096"/>
                  <a:gd name="connsiteY4" fmla="*/ 15418 h 157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6" h="15755">
                    <a:moveTo>
                      <a:pt x="-939" y="15418"/>
                    </a:moveTo>
                    <a:lnTo>
                      <a:pt x="12158" y="15418"/>
                    </a:lnTo>
                    <a:lnTo>
                      <a:pt x="12158" y="-338"/>
                    </a:lnTo>
                    <a:lnTo>
                      <a:pt x="-939" y="-338"/>
                    </a:lnTo>
                    <a:lnTo>
                      <a:pt x="-939" y="15418"/>
                    </a:lnTo>
                    <a:close/>
                  </a:path>
                </a:pathLst>
              </a:custGeom>
              <a:grpFill/>
              <a:ln w="17" cap="flat">
                <a:noFill/>
                <a:prstDash val="solid"/>
                <a:round/>
              </a:ln>
            </p:spPr>
            <p:txBody>
              <a:bodyPr rtlCol="0" anchor="ctr"/>
              <a:lstStyle/>
              <a:p>
                <a:endParaRPr lang="en-US"/>
              </a:p>
            </p:txBody>
          </p:sp>
          <p:sp>
            <p:nvSpPr>
              <p:cNvPr id="519" name="Freeform: Shape 518">
                <a:extLst>
                  <a:ext uri="{FF2B5EF4-FFF2-40B4-BE49-F238E27FC236}">
                    <a16:creationId xmlns:a16="http://schemas.microsoft.com/office/drawing/2014/main" id="{33B8DDFB-DC6B-0BA6-7363-D741150FE27B}"/>
                  </a:ext>
                </a:extLst>
              </p:cNvPr>
              <p:cNvSpPr/>
              <p:nvPr/>
            </p:nvSpPr>
            <p:spPr>
              <a:xfrm flipV="1">
                <a:off x="5073446" y="3740019"/>
                <a:ext cx="63936" cy="96063"/>
              </a:xfrm>
              <a:custGeom>
                <a:avLst/>
                <a:gdLst>
                  <a:gd name="connsiteX0" fmla="*/ 31081 w 63936"/>
                  <a:gd name="connsiteY0" fmla="*/ 50809 h 96063"/>
                  <a:gd name="connsiteX1" fmla="*/ 17707 w 63936"/>
                  <a:gd name="connsiteY1" fmla="*/ 45034 h 96063"/>
                  <a:gd name="connsiteX2" fmla="*/ 12786 w 63936"/>
                  <a:gd name="connsiteY2" fmla="*/ 29239 h 96063"/>
                  <a:gd name="connsiteX3" fmla="*/ 17707 w 63936"/>
                  <a:gd name="connsiteY3" fmla="*/ 13443 h 96063"/>
                  <a:gd name="connsiteX4" fmla="*/ 31081 w 63936"/>
                  <a:gd name="connsiteY4" fmla="*/ 7649 h 96063"/>
                  <a:gd name="connsiteX5" fmla="*/ 44436 w 63936"/>
                  <a:gd name="connsiteY5" fmla="*/ 13443 h 96063"/>
                  <a:gd name="connsiteX6" fmla="*/ 49358 w 63936"/>
                  <a:gd name="connsiteY6" fmla="*/ 29239 h 96063"/>
                  <a:gd name="connsiteX7" fmla="*/ 44436 w 63936"/>
                  <a:gd name="connsiteY7" fmla="*/ 45034 h 96063"/>
                  <a:gd name="connsiteX8" fmla="*/ 31081 w 63936"/>
                  <a:gd name="connsiteY8" fmla="*/ 50809 h 96063"/>
                  <a:gd name="connsiteX9" fmla="*/ 55946 w 63936"/>
                  <a:gd name="connsiteY9" fmla="*/ 90080 h 96063"/>
                  <a:gd name="connsiteX10" fmla="*/ 55946 w 63936"/>
                  <a:gd name="connsiteY10" fmla="*/ 78670 h 96063"/>
                  <a:gd name="connsiteX11" fmla="*/ 46421 w 63936"/>
                  <a:gd name="connsiteY11" fmla="*/ 82063 h 96063"/>
                  <a:gd name="connsiteX12" fmla="*/ 36896 w 63936"/>
                  <a:gd name="connsiteY12" fmla="*/ 83253 h 96063"/>
                  <a:gd name="connsiteX13" fmla="*/ 17945 w 63936"/>
                  <a:gd name="connsiteY13" fmla="*/ 74879 h 96063"/>
                  <a:gd name="connsiteX14" fmla="*/ 10484 w 63936"/>
                  <a:gd name="connsiteY14" fmla="*/ 49579 h 96063"/>
                  <a:gd name="connsiteX15" fmla="*/ 19652 w 63936"/>
                  <a:gd name="connsiteY15" fmla="*/ 57853 h 96063"/>
                  <a:gd name="connsiteX16" fmla="*/ 31816 w 63936"/>
                  <a:gd name="connsiteY16" fmla="*/ 60731 h 96063"/>
                  <a:gd name="connsiteX17" fmla="*/ 53862 w 63936"/>
                  <a:gd name="connsiteY17" fmla="*/ 52258 h 96063"/>
                  <a:gd name="connsiteX18" fmla="*/ 61958 w 63936"/>
                  <a:gd name="connsiteY18" fmla="*/ 29239 h 96063"/>
                  <a:gd name="connsiteX19" fmla="*/ 53525 w 63936"/>
                  <a:gd name="connsiteY19" fmla="*/ 6339 h 96063"/>
                  <a:gd name="connsiteX20" fmla="*/ 31081 w 63936"/>
                  <a:gd name="connsiteY20" fmla="*/ -2273 h 96063"/>
                  <a:gd name="connsiteX21" fmla="*/ 6515 w 63936"/>
                  <a:gd name="connsiteY21" fmla="*/ 10030 h 96063"/>
                  <a:gd name="connsiteX22" fmla="*/ -1978 w 63936"/>
                  <a:gd name="connsiteY22" fmla="*/ 45729 h 96063"/>
                  <a:gd name="connsiteX23" fmla="*/ 8440 w 63936"/>
                  <a:gd name="connsiteY23" fmla="*/ 80733 h 96063"/>
                  <a:gd name="connsiteX24" fmla="*/ 36400 w 63936"/>
                  <a:gd name="connsiteY24" fmla="*/ 93790 h 96063"/>
                  <a:gd name="connsiteX25" fmla="*/ 45925 w 63936"/>
                  <a:gd name="connsiteY25" fmla="*/ 92858 h 96063"/>
                  <a:gd name="connsiteX26" fmla="*/ 55946 w 63936"/>
                  <a:gd name="connsiteY26" fmla="*/ 90080 h 96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3936" h="96063">
                    <a:moveTo>
                      <a:pt x="31081" y="50809"/>
                    </a:moveTo>
                    <a:cubicBezTo>
                      <a:pt x="25459" y="50809"/>
                      <a:pt x="21001" y="48884"/>
                      <a:pt x="17707" y="45034"/>
                    </a:cubicBezTo>
                    <a:cubicBezTo>
                      <a:pt x="14426" y="41198"/>
                      <a:pt x="12786" y="35933"/>
                      <a:pt x="12786" y="29239"/>
                    </a:cubicBezTo>
                    <a:cubicBezTo>
                      <a:pt x="12786" y="22585"/>
                      <a:pt x="14426" y="17319"/>
                      <a:pt x="17707" y="13443"/>
                    </a:cubicBezTo>
                    <a:cubicBezTo>
                      <a:pt x="21001" y="9580"/>
                      <a:pt x="25459" y="7649"/>
                      <a:pt x="31081" y="7649"/>
                    </a:cubicBezTo>
                    <a:cubicBezTo>
                      <a:pt x="36704" y="7649"/>
                      <a:pt x="41156" y="9580"/>
                      <a:pt x="44436" y="13443"/>
                    </a:cubicBezTo>
                    <a:cubicBezTo>
                      <a:pt x="47717" y="17319"/>
                      <a:pt x="49358" y="22585"/>
                      <a:pt x="49358" y="29239"/>
                    </a:cubicBezTo>
                    <a:cubicBezTo>
                      <a:pt x="49358" y="35933"/>
                      <a:pt x="47717" y="41198"/>
                      <a:pt x="44436" y="45034"/>
                    </a:cubicBezTo>
                    <a:cubicBezTo>
                      <a:pt x="41156" y="48884"/>
                      <a:pt x="36704" y="50809"/>
                      <a:pt x="31081" y="50809"/>
                    </a:cubicBezTo>
                    <a:close/>
                    <a:moveTo>
                      <a:pt x="55946" y="90080"/>
                    </a:moveTo>
                    <a:lnTo>
                      <a:pt x="55946" y="78670"/>
                    </a:lnTo>
                    <a:cubicBezTo>
                      <a:pt x="52797" y="80151"/>
                      <a:pt x="49622" y="81282"/>
                      <a:pt x="46421" y="82063"/>
                    </a:cubicBezTo>
                    <a:cubicBezTo>
                      <a:pt x="43219" y="82857"/>
                      <a:pt x="40044" y="83253"/>
                      <a:pt x="36896" y="83253"/>
                    </a:cubicBezTo>
                    <a:cubicBezTo>
                      <a:pt x="28627" y="83253"/>
                      <a:pt x="22311" y="80462"/>
                      <a:pt x="17945" y="74879"/>
                    </a:cubicBezTo>
                    <a:cubicBezTo>
                      <a:pt x="13593" y="69297"/>
                      <a:pt x="11105" y="60863"/>
                      <a:pt x="10484" y="49579"/>
                    </a:cubicBezTo>
                    <a:cubicBezTo>
                      <a:pt x="12918" y="53177"/>
                      <a:pt x="15974" y="55935"/>
                      <a:pt x="19652" y="57853"/>
                    </a:cubicBezTo>
                    <a:cubicBezTo>
                      <a:pt x="23342" y="59772"/>
                      <a:pt x="27397" y="60731"/>
                      <a:pt x="31816" y="60731"/>
                    </a:cubicBezTo>
                    <a:cubicBezTo>
                      <a:pt x="41116" y="60731"/>
                      <a:pt x="48465" y="57906"/>
                      <a:pt x="53862" y="52258"/>
                    </a:cubicBezTo>
                    <a:cubicBezTo>
                      <a:pt x="59260" y="46622"/>
                      <a:pt x="61958" y="38949"/>
                      <a:pt x="61958" y="29239"/>
                    </a:cubicBezTo>
                    <a:cubicBezTo>
                      <a:pt x="61958" y="19727"/>
                      <a:pt x="59147" y="12094"/>
                      <a:pt x="53525" y="6339"/>
                    </a:cubicBezTo>
                    <a:cubicBezTo>
                      <a:pt x="47902" y="598"/>
                      <a:pt x="40421" y="-2273"/>
                      <a:pt x="31081" y="-2273"/>
                    </a:cubicBezTo>
                    <a:cubicBezTo>
                      <a:pt x="20366" y="-2273"/>
                      <a:pt x="12177" y="1828"/>
                      <a:pt x="6515" y="10030"/>
                    </a:cubicBezTo>
                    <a:cubicBezTo>
                      <a:pt x="853" y="18245"/>
                      <a:pt x="-1978" y="30145"/>
                      <a:pt x="-1978" y="45729"/>
                    </a:cubicBezTo>
                    <a:cubicBezTo>
                      <a:pt x="-1978" y="60360"/>
                      <a:pt x="1495" y="72028"/>
                      <a:pt x="8440" y="80733"/>
                    </a:cubicBezTo>
                    <a:cubicBezTo>
                      <a:pt x="15385" y="89438"/>
                      <a:pt x="24705" y="93790"/>
                      <a:pt x="36400" y="93790"/>
                    </a:cubicBezTo>
                    <a:cubicBezTo>
                      <a:pt x="39548" y="93790"/>
                      <a:pt x="42723" y="93480"/>
                      <a:pt x="45925" y="92858"/>
                    </a:cubicBezTo>
                    <a:cubicBezTo>
                      <a:pt x="49126" y="92236"/>
                      <a:pt x="52466" y="91310"/>
                      <a:pt x="55946" y="90080"/>
                    </a:cubicBezTo>
                    <a:close/>
                  </a:path>
                </a:pathLst>
              </a:custGeom>
              <a:grpFill/>
              <a:ln w="17" cap="flat">
                <a:noFill/>
                <a:prstDash val="solid"/>
                <a:round/>
              </a:ln>
            </p:spPr>
            <p:txBody>
              <a:bodyPr rtlCol="0" anchor="ctr"/>
              <a:lstStyle/>
              <a:p>
                <a:endParaRPr lang="en-US"/>
              </a:p>
            </p:txBody>
          </p:sp>
        </p:grpSp>
      </p:grpSp>
      <p:sp>
        <p:nvSpPr>
          <p:cNvPr id="539" name="Freeform: Shape 538">
            <a:extLst>
              <a:ext uri="{FF2B5EF4-FFF2-40B4-BE49-F238E27FC236}">
                <a16:creationId xmlns:a16="http://schemas.microsoft.com/office/drawing/2014/main" id="{D5AD8036-8948-E927-1A6E-82385E212348}"/>
              </a:ext>
            </a:extLst>
          </p:cNvPr>
          <p:cNvSpPr/>
          <p:nvPr/>
        </p:nvSpPr>
        <p:spPr>
          <a:xfrm>
            <a:off x="702878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0" name="Freeform: Shape 539">
            <a:extLst>
              <a:ext uri="{FF2B5EF4-FFF2-40B4-BE49-F238E27FC236}">
                <a16:creationId xmlns:a16="http://schemas.microsoft.com/office/drawing/2014/main" id="{0728D25B-7535-90F5-05D8-BF32B3083873}"/>
              </a:ext>
            </a:extLst>
          </p:cNvPr>
          <p:cNvSpPr/>
          <p:nvPr/>
        </p:nvSpPr>
        <p:spPr>
          <a:xfrm>
            <a:off x="7189844" y="3280750"/>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1" name="Freeform: Shape 540">
            <a:extLst>
              <a:ext uri="{FF2B5EF4-FFF2-40B4-BE49-F238E27FC236}">
                <a16:creationId xmlns:a16="http://schemas.microsoft.com/office/drawing/2014/main" id="{333D6F24-C681-5298-837D-7D245B60B314}"/>
              </a:ext>
            </a:extLst>
          </p:cNvPr>
          <p:cNvSpPr/>
          <p:nvPr/>
        </p:nvSpPr>
        <p:spPr>
          <a:xfrm>
            <a:off x="7350906"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2" name="Freeform: Shape 541">
            <a:extLst>
              <a:ext uri="{FF2B5EF4-FFF2-40B4-BE49-F238E27FC236}">
                <a16:creationId xmlns:a16="http://schemas.microsoft.com/office/drawing/2014/main" id="{141941D6-DF22-8F90-DD75-0F7A14E37A4D}"/>
              </a:ext>
            </a:extLst>
          </p:cNvPr>
          <p:cNvSpPr/>
          <p:nvPr/>
        </p:nvSpPr>
        <p:spPr>
          <a:xfrm>
            <a:off x="7511967" y="3280750"/>
            <a:ext cx="12699" cy="2560319"/>
          </a:xfrm>
          <a:custGeom>
            <a:avLst/>
            <a:gdLst>
              <a:gd name="connsiteX0" fmla="*/ 0 w 12699"/>
              <a:gd name="connsiteY0" fmla="*/ 2560320 h 2560319"/>
              <a:gd name="connsiteX1" fmla="*/ 0 w 12699"/>
              <a:gd name="connsiteY1" fmla="*/ 0 h 2560319"/>
            </a:gdLst>
            <a:ahLst/>
            <a:cxnLst>
              <a:cxn ang="0">
                <a:pos x="connsiteX0" y="connsiteY0"/>
              </a:cxn>
              <a:cxn ang="0">
                <a:pos x="connsiteX1" y="connsiteY1"/>
              </a:cxn>
            </a:cxnLst>
            <a:rect l="l" t="t" r="r" b="b"/>
            <a:pathLst>
              <a:path w="12699" h="2560319">
                <a:moveTo>
                  <a:pt x="0" y="256032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3" name="Freeform: Shape 542">
            <a:extLst>
              <a:ext uri="{FF2B5EF4-FFF2-40B4-BE49-F238E27FC236}">
                <a16:creationId xmlns:a16="http://schemas.microsoft.com/office/drawing/2014/main" id="{4427F23B-B9F9-BB13-A3C2-1AFC847AC8D8}"/>
              </a:ext>
            </a:extLst>
          </p:cNvPr>
          <p:cNvSpPr/>
          <p:nvPr/>
        </p:nvSpPr>
        <p:spPr>
          <a:xfrm>
            <a:off x="7673028"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4" name="Freeform: Shape 543">
            <a:extLst>
              <a:ext uri="{FF2B5EF4-FFF2-40B4-BE49-F238E27FC236}">
                <a16:creationId xmlns:a16="http://schemas.microsoft.com/office/drawing/2014/main" id="{CB0921F2-1FFC-BFBA-0B87-67799CE314E2}"/>
              </a:ext>
            </a:extLst>
          </p:cNvPr>
          <p:cNvSpPr/>
          <p:nvPr/>
        </p:nvSpPr>
        <p:spPr>
          <a:xfrm>
            <a:off x="7834076" y="4987630"/>
            <a:ext cx="12699" cy="853440"/>
          </a:xfrm>
          <a:custGeom>
            <a:avLst/>
            <a:gdLst>
              <a:gd name="connsiteX0" fmla="*/ 0 w 12699"/>
              <a:gd name="connsiteY0" fmla="*/ 853440 h 853440"/>
              <a:gd name="connsiteX1" fmla="*/ 0 w 12699"/>
              <a:gd name="connsiteY1" fmla="*/ 0 h 853440"/>
            </a:gdLst>
            <a:ahLst/>
            <a:cxnLst>
              <a:cxn ang="0">
                <a:pos x="connsiteX0" y="connsiteY0"/>
              </a:cxn>
              <a:cxn ang="0">
                <a:pos x="connsiteX1" y="connsiteY1"/>
              </a:cxn>
            </a:cxnLst>
            <a:rect l="l" t="t" r="r" b="b"/>
            <a:pathLst>
              <a:path w="12699" h="853440">
                <a:moveTo>
                  <a:pt x="0" y="85344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5" name="Freeform: Shape 544">
            <a:extLst>
              <a:ext uri="{FF2B5EF4-FFF2-40B4-BE49-F238E27FC236}">
                <a16:creationId xmlns:a16="http://schemas.microsoft.com/office/drawing/2014/main" id="{60C4E1F6-08B5-75BB-2948-0C75AD1322C3}"/>
              </a:ext>
            </a:extLst>
          </p:cNvPr>
          <p:cNvSpPr/>
          <p:nvPr/>
        </p:nvSpPr>
        <p:spPr>
          <a:xfrm>
            <a:off x="799513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7" name="Freeform: Shape 546">
            <a:extLst>
              <a:ext uri="{FF2B5EF4-FFF2-40B4-BE49-F238E27FC236}">
                <a16:creationId xmlns:a16="http://schemas.microsoft.com/office/drawing/2014/main" id="{0E5E4CE7-8530-C9B1-D46F-9A2807BFB482}"/>
              </a:ext>
            </a:extLst>
          </p:cNvPr>
          <p:cNvSpPr/>
          <p:nvPr/>
        </p:nvSpPr>
        <p:spPr>
          <a:xfrm>
            <a:off x="8317260"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49" name="Freeform: Shape 548">
            <a:extLst>
              <a:ext uri="{FF2B5EF4-FFF2-40B4-BE49-F238E27FC236}">
                <a16:creationId xmlns:a16="http://schemas.microsoft.com/office/drawing/2014/main" id="{69BF7714-C1AA-95F9-C9AC-F2BF0C0C1185}"/>
              </a:ext>
            </a:extLst>
          </p:cNvPr>
          <p:cNvSpPr/>
          <p:nvPr/>
        </p:nvSpPr>
        <p:spPr>
          <a:xfrm>
            <a:off x="8639381"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1" name="Freeform: Shape 550">
            <a:extLst>
              <a:ext uri="{FF2B5EF4-FFF2-40B4-BE49-F238E27FC236}">
                <a16:creationId xmlns:a16="http://schemas.microsoft.com/office/drawing/2014/main" id="{05B3CA5F-F431-D27A-1194-BE624CA319E1}"/>
              </a:ext>
            </a:extLst>
          </p:cNvPr>
          <p:cNvSpPr/>
          <p:nvPr/>
        </p:nvSpPr>
        <p:spPr>
          <a:xfrm>
            <a:off x="8961491"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3" name="Freeform: Shape 552">
            <a:extLst>
              <a:ext uri="{FF2B5EF4-FFF2-40B4-BE49-F238E27FC236}">
                <a16:creationId xmlns:a16="http://schemas.microsoft.com/office/drawing/2014/main" id="{CBDC92D4-0678-A5E3-8B58-1B772AC3B4A7}"/>
              </a:ext>
            </a:extLst>
          </p:cNvPr>
          <p:cNvSpPr/>
          <p:nvPr/>
        </p:nvSpPr>
        <p:spPr>
          <a:xfrm>
            <a:off x="928361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5" name="Freeform: Shape 554">
            <a:extLst>
              <a:ext uri="{FF2B5EF4-FFF2-40B4-BE49-F238E27FC236}">
                <a16:creationId xmlns:a16="http://schemas.microsoft.com/office/drawing/2014/main" id="{A1C8E710-448A-9100-E1E3-C57B28862B1C}"/>
              </a:ext>
            </a:extLst>
          </p:cNvPr>
          <p:cNvSpPr/>
          <p:nvPr/>
        </p:nvSpPr>
        <p:spPr>
          <a:xfrm>
            <a:off x="9605723"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7" name="Freeform: Shape 556">
            <a:extLst>
              <a:ext uri="{FF2B5EF4-FFF2-40B4-BE49-F238E27FC236}">
                <a16:creationId xmlns:a16="http://schemas.microsoft.com/office/drawing/2014/main" id="{6E54FDB8-3FB6-6702-61BD-848CE5283A01}"/>
              </a:ext>
            </a:extLst>
          </p:cNvPr>
          <p:cNvSpPr/>
          <p:nvPr/>
        </p:nvSpPr>
        <p:spPr>
          <a:xfrm>
            <a:off x="9927845"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59" name="Freeform: Shape 558">
            <a:extLst>
              <a:ext uri="{FF2B5EF4-FFF2-40B4-BE49-F238E27FC236}">
                <a16:creationId xmlns:a16="http://schemas.microsoft.com/office/drawing/2014/main" id="{19893B22-49F8-78B4-7FFB-BE476BBE6847}"/>
              </a:ext>
            </a:extLst>
          </p:cNvPr>
          <p:cNvSpPr/>
          <p:nvPr/>
        </p:nvSpPr>
        <p:spPr>
          <a:xfrm>
            <a:off x="1024996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61" name="Freeform: Shape 560">
            <a:extLst>
              <a:ext uri="{FF2B5EF4-FFF2-40B4-BE49-F238E27FC236}">
                <a16:creationId xmlns:a16="http://schemas.microsoft.com/office/drawing/2014/main" id="{6F3396F3-DEDB-5B84-FD34-6EBB36AECCB9}"/>
              </a:ext>
            </a:extLst>
          </p:cNvPr>
          <p:cNvSpPr/>
          <p:nvPr/>
        </p:nvSpPr>
        <p:spPr>
          <a:xfrm>
            <a:off x="10572077" y="5841070"/>
            <a:ext cx="12699" cy="12699"/>
          </a:xfrm>
          <a:custGeom>
            <a:avLst/>
            <a:gdLst>
              <a:gd name="connsiteX0" fmla="*/ 0 w 12699"/>
              <a:gd name="connsiteY0" fmla="*/ 0 h 12699"/>
              <a:gd name="connsiteX1" fmla="*/ 0 w 12699"/>
              <a:gd name="connsiteY1" fmla="*/ 0 h 12699"/>
            </a:gdLst>
            <a:ahLst/>
            <a:cxnLst>
              <a:cxn ang="0">
                <a:pos x="connsiteX0" y="connsiteY0"/>
              </a:cxn>
              <a:cxn ang="0">
                <a:pos x="connsiteX1" y="connsiteY1"/>
              </a:cxn>
            </a:cxnLst>
            <a:rect l="l" t="t" r="r" b="b"/>
            <a:pathLst>
              <a:path w="12699" h="12699">
                <a:moveTo>
                  <a:pt x="0" y="0"/>
                </a:moveTo>
                <a:lnTo>
                  <a:pt x="0" y="0"/>
                </a:lnTo>
              </a:path>
            </a:pathLst>
          </a:custGeom>
          <a:solidFill>
            <a:schemeClr val="accent5"/>
          </a:solidFill>
          <a:ln w="16589" cap="flat">
            <a:solidFill>
              <a:schemeClr val="accent5"/>
            </a:solidFill>
            <a:prstDash val="solid"/>
            <a:round/>
          </a:ln>
        </p:spPr>
        <p:txBody>
          <a:bodyPr rtlCol="0" anchor="ctr"/>
          <a:lstStyle/>
          <a:p>
            <a:endParaRPr lang="en-US"/>
          </a:p>
        </p:txBody>
      </p:sp>
      <p:sp>
        <p:nvSpPr>
          <p:cNvPr id="582" name="Freeform: Shape 581">
            <a:extLst>
              <a:ext uri="{FF2B5EF4-FFF2-40B4-BE49-F238E27FC236}">
                <a16:creationId xmlns:a16="http://schemas.microsoft.com/office/drawing/2014/main" id="{CADA9445-33E5-F2A7-E700-4A6252FC5124}"/>
              </a:ext>
            </a:extLst>
          </p:cNvPr>
          <p:cNvSpPr/>
          <p:nvPr/>
        </p:nvSpPr>
        <p:spPr>
          <a:xfrm>
            <a:off x="7151745" y="3242650"/>
            <a:ext cx="76199" cy="76199"/>
          </a:xfrm>
          <a:custGeom>
            <a:avLst/>
            <a:gdLst>
              <a:gd name="connsiteX0" fmla="*/ 38456 w 76199"/>
              <a:gd name="connsiteY0" fmla="*/ 76245 h 76199"/>
              <a:gd name="connsiteX1" fmla="*/ 65397 w 76199"/>
              <a:gd name="connsiteY1" fmla="*/ 65085 h 76199"/>
              <a:gd name="connsiteX2" fmla="*/ 76556 w 76199"/>
              <a:gd name="connsiteY2" fmla="*/ 38145 h 76199"/>
              <a:gd name="connsiteX3" fmla="*/ 65397 w 76199"/>
              <a:gd name="connsiteY3" fmla="*/ 11204 h 76199"/>
              <a:gd name="connsiteX4" fmla="*/ 38456 w 76199"/>
              <a:gd name="connsiteY4" fmla="*/ 45 h 76199"/>
              <a:gd name="connsiteX5" fmla="*/ 11516 w 76199"/>
              <a:gd name="connsiteY5" fmla="*/ 11204 h 76199"/>
              <a:gd name="connsiteX6" fmla="*/ 356 w 76199"/>
              <a:gd name="connsiteY6" fmla="*/ 38145 h 76199"/>
              <a:gd name="connsiteX7" fmla="*/ 11516 w 76199"/>
              <a:gd name="connsiteY7" fmla="*/ 65085 h 76199"/>
              <a:gd name="connsiteX8" fmla="*/ 38456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56" y="76245"/>
                </a:moveTo>
                <a:cubicBezTo>
                  <a:pt x="48560" y="76245"/>
                  <a:pt x="58252" y="72230"/>
                  <a:pt x="65397" y="65085"/>
                </a:cubicBezTo>
                <a:cubicBezTo>
                  <a:pt x="72542" y="57941"/>
                  <a:pt x="76556" y="48249"/>
                  <a:pt x="76556" y="38145"/>
                </a:cubicBezTo>
                <a:cubicBezTo>
                  <a:pt x="76556" y="28040"/>
                  <a:pt x="72542" y="18349"/>
                  <a:pt x="65397" y="11204"/>
                </a:cubicBezTo>
                <a:cubicBezTo>
                  <a:pt x="58252" y="4059"/>
                  <a:pt x="48560" y="45"/>
                  <a:pt x="38456" y="45"/>
                </a:cubicBezTo>
                <a:cubicBezTo>
                  <a:pt x="28352" y="45"/>
                  <a:pt x="18660" y="4059"/>
                  <a:pt x="11516" y="11204"/>
                </a:cubicBezTo>
                <a:cubicBezTo>
                  <a:pt x="4371" y="18349"/>
                  <a:pt x="356" y="28040"/>
                  <a:pt x="356" y="38145"/>
                </a:cubicBezTo>
                <a:cubicBezTo>
                  <a:pt x="356" y="48249"/>
                  <a:pt x="4371" y="57941"/>
                  <a:pt x="11516" y="65085"/>
                </a:cubicBezTo>
                <a:cubicBezTo>
                  <a:pt x="18660" y="72230"/>
                  <a:pt x="28352" y="76245"/>
                  <a:pt x="38456" y="76245"/>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3" name="Freeform: Shape 582">
            <a:extLst>
              <a:ext uri="{FF2B5EF4-FFF2-40B4-BE49-F238E27FC236}">
                <a16:creationId xmlns:a16="http://schemas.microsoft.com/office/drawing/2014/main" id="{222E5D24-F3D5-BDAD-6EF4-E47DDF6A2108}"/>
              </a:ext>
            </a:extLst>
          </p:cNvPr>
          <p:cNvSpPr/>
          <p:nvPr/>
        </p:nvSpPr>
        <p:spPr>
          <a:xfrm>
            <a:off x="7312806" y="5802970"/>
            <a:ext cx="76199" cy="76199"/>
          </a:xfrm>
          <a:custGeom>
            <a:avLst/>
            <a:gdLst>
              <a:gd name="connsiteX0" fmla="*/ 38469 w 76199"/>
              <a:gd name="connsiteY0" fmla="*/ 76446 h 76199"/>
              <a:gd name="connsiteX1" fmla="*/ 65410 w 76199"/>
              <a:gd name="connsiteY1" fmla="*/ 65287 h 76199"/>
              <a:gd name="connsiteX2" fmla="*/ 76569 w 76199"/>
              <a:gd name="connsiteY2" fmla="*/ 38346 h 76199"/>
              <a:gd name="connsiteX3" fmla="*/ 65410 w 76199"/>
              <a:gd name="connsiteY3" fmla="*/ 11405 h 76199"/>
              <a:gd name="connsiteX4" fmla="*/ 38469 w 76199"/>
              <a:gd name="connsiteY4" fmla="*/ 246 h 76199"/>
              <a:gd name="connsiteX5" fmla="*/ 11528 w 76199"/>
              <a:gd name="connsiteY5" fmla="*/ 11405 h 76199"/>
              <a:gd name="connsiteX6" fmla="*/ 369 w 76199"/>
              <a:gd name="connsiteY6" fmla="*/ 38346 h 76199"/>
              <a:gd name="connsiteX7" fmla="*/ 11528 w 76199"/>
              <a:gd name="connsiteY7" fmla="*/ 65287 h 76199"/>
              <a:gd name="connsiteX8" fmla="*/ 38469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69" y="76446"/>
                </a:moveTo>
                <a:cubicBezTo>
                  <a:pt x="48573" y="76446"/>
                  <a:pt x="58265" y="72432"/>
                  <a:pt x="65410" y="65287"/>
                </a:cubicBezTo>
                <a:cubicBezTo>
                  <a:pt x="72554" y="58142"/>
                  <a:pt x="76569" y="48450"/>
                  <a:pt x="76569" y="38346"/>
                </a:cubicBezTo>
                <a:cubicBezTo>
                  <a:pt x="76569" y="28242"/>
                  <a:pt x="72554" y="18550"/>
                  <a:pt x="65410" y="11405"/>
                </a:cubicBezTo>
                <a:cubicBezTo>
                  <a:pt x="58265" y="4261"/>
                  <a:pt x="48573" y="246"/>
                  <a:pt x="38469" y="246"/>
                </a:cubicBezTo>
                <a:cubicBezTo>
                  <a:pt x="28365" y="246"/>
                  <a:pt x="18673" y="4261"/>
                  <a:pt x="11528" y="11405"/>
                </a:cubicBezTo>
                <a:cubicBezTo>
                  <a:pt x="4383" y="18550"/>
                  <a:pt x="369" y="28242"/>
                  <a:pt x="369" y="38346"/>
                </a:cubicBezTo>
                <a:cubicBezTo>
                  <a:pt x="369" y="48450"/>
                  <a:pt x="4383" y="58142"/>
                  <a:pt x="11528" y="65287"/>
                </a:cubicBezTo>
                <a:cubicBezTo>
                  <a:pt x="18673" y="72432"/>
                  <a:pt x="28365" y="76446"/>
                  <a:pt x="38469"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4" name="Freeform: Shape 583">
            <a:extLst>
              <a:ext uri="{FF2B5EF4-FFF2-40B4-BE49-F238E27FC236}">
                <a16:creationId xmlns:a16="http://schemas.microsoft.com/office/drawing/2014/main" id="{E3623902-29C9-70AD-3CBF-7E530D2A7995}"/>
              </a:ext>
            </a:extLst>
          </p:cNvPr>
          <p:cNvSpPr/>
          <p:nvPr/>
        </p:nvSpPr>
        <p:spPr>
          <a:xfrm>
            <a:off x="7473867" y="3242650"/>
            <a:ext cx="76199" cy="76199"/>
          </a:xfrm>
          <a:custGeom>
            <a:avLst/>
            <a:gdLst>
              <a:gd name="connsiteX0" fmla="*/ 38482 w 76199"/>
              <a:gd name="connsiteY0" fmla="*/ 76245 h 76199"/>
              <a:gd name="connsiteX1" fmla="*/ 65422 w 76199"/>
              <a:gd name="connsiteY1" fmla="*/ 65085 h 76199"/>
              <a:gd name="connsiteX2" fmla="*/ 76582 w 76199"/>
              <a:gd name="connsiteY2" fmla="*/ 38145 h 76199"/>
              <a:gd name="connsiteX3" fmla="*/ 65422 w 76199"/>
              <a:gd name="connsiteY3" fmla="*/ 11204 h 76199"/>
              <a:gd name="connsiteX4" fmla="*/ 38482 w 76199"/>
              <a:gd name="connsiteY4" fmla="*/ 45 h 76199"/>
              <a:gd name="connsiteX5" fmla="*/ 11541 w 76199"/>
              <a:gd name="connsiteY5" fmla="*/ 11204 h 76199"/>
              <a:gd name="connsiteX6" fmla="*/ 382 w 76199"/>
              <a:gd name="connsiteY6" fmla="*/ 38145 h 76199"/>
              <a:gd name="connsiteX7" fmla="*/ 11541 w 76199"/>
              <a:gd name="connsiteY7" fmla="*/ 65085 h 76199"/>
              <a:gd name="connsiteX8" fmla="*/ 38482 w 76199"/>
              <a:gd name="connsiteY8" fmla="*/ 76245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82" y="76245"/>
                </a:moveTo>
                <a:cubicBezTo>
                  <a:pt x="48586" y="76245"/>
                  <a:pt x="58278" y="72230"/>
                  <a:pt x="65422" y="65085"/>
                </a:cubicBezTo>
                <a:cubicBezTo>
                  <a:pt x="72567" y="57941"/>
                  <a:pt x="76582" y="48249"/>
                  <a:pt x="76582" y="38145"/>
                </a:cubicBezTo>
                <a:cubicBezTo>
                  <a:pt x="76582" y="28040"/>
                  <a:pt x="72567" y="18349"/>
                  <a:pt x="65422" y="11204"/>
                </a:cubicBezTo>
                <a:cubicBezTo>
                  <a:pt x="58278" y="4059"/>
                  <a:pt x="48586" y="45"/>
                  <a:pt x="38482" y="45"/>
                </a:cubicBezTo>
                <a:cubicBezTo>
                  <a:pt x="28377" y="45"/>
                  <a:pt x="18686" y="4059"/>
                  <a:pt x="11541" y="11204"/>
                </a:cubicBezTo>
                <a:cubicBezTo>
                  <a:pt x="4396" y="18349"/>
                  <a:pt x="382" y="28040"/>
                  <a:pt x="382" y="38145"/>
                </a:cubicBezTo>
                <a:cubicBezTo>
                  <a:pt x="382" y="48249"/>
                  <a:pt x="4396" y="57941"/>
                  <a:pt x="11541" y="65085"/>
                </a:cubicBezTo>
                <a:cubicBezTo>
                  <a:pt x="18686" y="72230"/>
                  <a:pt x="28377" y="76245"/>
                  <a:pt x="38482" y="76245"/>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5" name="Freeform: Shape 584">
            <a:extLst>
              <a:ext uri="{FF2B5EF4-FFF2-40B4-BE49-F238E27FC236}">
                <a16:creationId xmlns:a16="http://schemas.microsoft.com/office/drawing/2014/main" id="{0C41F07C-22DF-A6CF-F452-EFC0E2552EA8}"/>
              </a:ext>
            </a:extLst>
          </p:cNvPr>
          <p:cNvSpPr/>
          <p:nvPr/>
        </p:nvSpPr>
        <p:spPr>
          <a:xfrm>
            <a:off x="7634928" y="5802970"/>
            <a:ext cx="76199" cy="76199"/>
          </a:xfrm>
          <a:custGeom>
            <a:avLst/>
            <a:gdLst>
              <a:gd name="connsiteX0" fmla="*/ 38494 w 76199"/>
              <a:gd name="connsiteY0" fmla="*/ 76446 h 76199"/>
              <a:gd name="connsiteX1" fmla="*/ 65435 w 76199"/>
              <a:gd name="connsiteY1" fmla="*/ 65287 h 76199"/>
              <a:gd name="connsiteX2" fmla="*/ 76594 w 76199"/>
              <a:gd name="connsiteY2" fmla="*/ 38346 h 76199"/>
              <a:gd name="connsiteX3" fmla="*/ 65435 w 76199"/>
              <a:gd name="connsiteY3" fmla="*/ 11405 h 76199"/>
              <a:gd name="connsiteX4" fmla="*/ 38494 w 76199"/>
              <a:gd name="connsiteY4" fmla="*/ 246 h 76199"/>
              <a:gd name="connsiteX5" fmla="*/ 11554 w 76199"/>
              <a:gd name="connsiteY5" fmla="*/ 11405 h 76199"/>
              <a:gd name="connsiteX6" fmla="*/ 394 w 76199"/>
              <a:gd name="connsiteY6" fmla="*/ 38346 h 76199"/>
              <a:gd name="connsiteX7" fmla="*/ 11554 w 76199"/>
              <a:gd name="connsiteY7" fmla="*/ 65287 h 76199"/>
              <a:gd name="connsiteX8" fmla="*/ 38494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494" y="76446"/>
                </a:moveTo>
                <a:cubicBezTo>
                  <a:pt x="48599" y="76446"/>
                  <a:pt x="58290" y="72432"/>
                  <a:pt x="65435" y="65287"/>
                </a:cubicBezTo>
                <a:cubicBezTo>
                  <a:pt x="72580" y="58142"/>
                  <a:pt x="76594" y="48450"/>
                  <a:pt x="76594" y="38346"/>
                </a:cubicBezTo>
                <a:cubicBezTo>
                  <a:pt x="76594" y="28242"/>
                  <a:pt x="72580" y="18550"/>
                  <a:pt x="65435" y="11405"/>
                </a:cubicBezTo>
                <a:cubicBezTo>
                  <a:pt x="58290" y="4261"/>
                  <a:pt x="48599" y="246"/>
                  <a:pt x="38494" y="246"/>
                </a:cubicBezTo>
                <a:cubicBezTo>
                  <a:pt x="28390" y="246"/>
                  <a:pt x="18698" y="4261"/>
                  <a:pt x="11554" y="11405"/>
                </a:cubicBezTo>
                <a:cubicBezTo>
                  <a:pt x="4409" y="18550"/>
                  <a:pt x="394" y="28242"/>
                  <a:pt x="394" y="38346"/>
                </a:cubicBezTo>
                <a:cubicBezTo>
                  <a:pt x="394" y="48450"/>
                  <a:pt x="4409" y="58142"/>
                  <a:pt x="11554" y="65287"/>
                </a:cubicBezTo>
                <a:cubicBezTo>
                  <a:pt x="18698" y="72432"/>
                  <a:pt x="28390" y="76446"/>
                  <a:pt x="38494"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6" name="Freeform: Shape 585">
            <a:extLst>
              <a:ext uri="{FF2B5EF4-FFF2-40B4-BE49-F238E27FC236}">
                <a16:creationId xmlns:a16="http://schemas.microsoft.com/office/drawing/2014/main" id="{5C2BD85F-FC86-8EEB-81F9-61F34DBC16AD}"/>
              </a:ext>
            </a:extLst>
          </p:cNvPr>
          <p:cNvSpPr/>
          <p:nvPr/>
        </p:nvSpPr>
        <p:spPr>
          <a:xfrm>
            <a:off x="7795976" y="4949530"/>
            <a:ext cx="76199" cy="76199"/>
          </a:xfrm>
          <a:custGeom>
            <a:avLst/>
            <a:gdLst>
              <a:gd name="connsiteX0" fmla="*/ 38507 w 76199"/>
              <a:gd name="connsiteY0" fmla="*/ 76379 h 76199"/>
              <a:gd name="connsiteX1" fmla="*/ 65448 w 76199"/>
              <a:gd name="connsiteY1" fmla="*/ 65220 h 76199"/>
              <a:gd name="connsiteX2" fmla="*/ 76607 w 76199"/>
              <a:gd name="connsiteY2" fmla="*/ 38279 h 76199"/>
              <a:gd name="connsiteX3" fmla="*/ 65448 w 76199"/>
              <a:gd name="connsiteY3" fmla="*/ 11338 h 76199"/>
              <a:gd name="connsiteX4" fmla="*/ 38507 w 76199"/>
              <a:gd name="connsiteY4" fmla="*/ 179 h 76199"/>
              <a:gd name="connsiteX5" fmla="*/ 11566 w 76199"/>
              <a:gd name="connsiteY5" fmla="*/ 11338 h 76199"/>
              <a:gd name="connsiteX6" fmla="*/ 407 w 76199"/>
              <a:gd name="connsiteY6" fmla="*/ 38279 h 76199"/>
              <a:gd name="connsiteX7" fmla="*/ 11566 w 76199"/>
              <a:gd name="connsiteY7" fmla="*/ 65220 h 76199"/>
              <a:gd name="connsiteX8" fmla="*/ 38507 w 76199"/>
              <a:gd name="connsiteY8" fmla="*/ 76379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07" y="76379"/>
                </a:moveTo>
                <a:cubicBezTo>
                  <a:pt x="48611" y="76379"/>
                  <a:pt x="58303" y="72365"/>
                  <a:pt x="65448" y="65220"/>
                </a:cubicBezTo>
                <a:cubicBezTo>
                  <a:pt x="72592" y="58075"/>
                  <a:pt x="76607" y="48383"/>
                  <a:pt x="76607" y="38279"/>
                </a:cubicBezTo>
                <a:cubicBezTo>
                  <a:pt x="76607" y="28175"/>
                  <a:pt x="72592" y="18483"/>
                  <a:pt x="65448" y="11338"/>
                </a:cubicBezTo>
                <a:cubicBezTo>
                  <a:pt x="58303" y="4194"/>
                  <a:pt x="48611" y="179"/>
                  <a:pt x="38507" y="179"/>
                </a:cubicBezTo>
                <a:cubicBezTo>
                  <a:pt x="28403" y="179"/>
                  <a:pt x="18711" y="4194"/>
                  <a:pt x="11566" y="11338"/>
                </a:cubicBezTo>
                <a:cubicBezTo>
                  <a:pt x="4422" y="18483"/>
                  <a:pt x="407" y="28175"/>
                  <a:pt x="407" y="38279"/>
                </a:cubicBezTo>
                <a:cubicBezTo>
                  <a:pt x="407" y="48383"/>
                  <a:pt x="4422" y="58075"/>
                  <a:pt x="11566" y="65220"/>
                </a:cubicBezTo>
                <a:cubicBezTo>
                  <a:pt x="18711" y="72365"/>
                  <a:pt x="28403" y="76379"/>
                  <a:pt x="38507" y="76379"/>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7" name="Freeform: Shape 586">
            <a:extLst>
              <a:ext uri="{FF2B5EF4-FFF2-40B4-BE49-F238E27FC236}">
                <a16:creationId xmlns:a16="http://schemas.microsoft.com/office/drawing/2014/main" id="{61303418-9633-A861-86D8-52E0C6B140D3}"/>
              </a:ext>
            </a:extLst>
          </p:cNvPr>
          <p:cNvSpPr/>
          <p:nvPr/>
        </p:nvSpPr>
        <p:spPr>
          <a:xfrm>
            <a:off x="7957037" y="5802970"/>
            <a:ext cx="76199" cy="76199"/>
          </a:xfrm>
          <a:custGeom>
            <a:avLst/>
            <a:gdLst>
              <a:gd name="connsiteX0" fmla="*/ 38520 w 76199"/>
              <a:gd name="connsiteY0" fmla="*/ 76446 h 76199"/>
              <a:gd name="connsiteX1" fmla="*/ 65460 w 76199"/>
              <a:gd name="connsiteY1" fmla="*/ 65287 h 76199"/>
              <a:gd name="connsiteX2" fmla="*/ 76620 w 76199"/>
              <a:gd name="connsiteY2" fmla="*/ 38346 h 76199"/>
              <a:gd name="connsiteX3" fmla="*/ 65460 w 76199"/>
              <a:gd name="connsiteY3" fmla="*/ 11405 h 76199"/>
              <a:gd name="connsiteX4" fmla="*/ 38520 w 76199"/>
              <a:gd name="connsiteY4" fmla="*/ 246 h 76199"/>
              <a:gd name="connsiteX5" fmla="*/ 11579 w 76199"/>
              <a:gd name="connsiteY5" fmla="*/ 11405 h 76199"/>
              <a:gd name="connsiteX6" fmla="*/ 420 w 76199"/>
              <a:gd name="connsiteY6" fmla="*/ 38346 h 76199"/>
              <a:gd name="connsiteX7" fmla="*/ 11579 w 76199"/>
              <a:gd name="connsiteY7" fmla="*/ 65287 h 76199"/>
              <a:gd name="connsiteX8" fmla="*/ 3852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20" y="76446"/>
                </a:moveTo>
                <a:cubicBezTo>
                  <a:pt x="48624" y="76446"/>
                  <a:pt x="58316" y="72432"/>
                  <a:pt x="65460" y="65287"/>
                </a:cubicBezTo>
                <a:cubicBezTo>
                  <a:pt x="72605" y="58142"/>
                  <a:pt x="76620" y="48450"/>
                  <a:pt x="76620" y="38346"/>
                </a:cubicBezTo>
                <a:cubicBezTo>
                  <a:pt x="76620" y="28242"/>
                  <a:pt x="72605" y="18550"/>
                  <a:pt x="65460" y="11405"/>
                </a:cubicBezTo>
                <a:cubicBezTo>
                  <a:pt x="58316" y="4261"/>
                  <a:pt x="48624" y="246"/>
                  <a:pt x="38520" y="246"/>
                </a:cubicBezTo>
                <a:cubicBezTo>
                  <a:pt x="28415" y="246"/>
                  <a:pt x="18724" y="4261"/>
                  <a:pt x="11579" y="11405"/>
                </a:cubicBezTo>
                <a:cubicBezTo>
                  <a:pt x="4434" y="18550"/>
                  <a:pt x="420" y="28242"/>
                  <a:pt x="420" y="38346"/>
                </a:cubicBezTo>
                <a:cubicBezTo>
                  <a:pt x="420" y="48450"/>
                  <a:pt x="4434" y="58142"/>
                  <a:pt x="11579" y="65287"/>
                </a:cubicBezTo>
                <a:cubicBezTo>
                  <a:pt x="18724" y="72432"/>
                  <a:pt x="28415" y="76446"/>
                  <a:pt x="38520"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8" name="Freeform: Shape 587">
            <a:extLst>
              <a:ext uri="{FF2B5EF4-FFF2-40B4-BE49-F238E27FC236}">
                <a16:creationId xmlns:a16="http://schemas.microsoft.com/office/drawing/2014/main" id="{4840CFCD-DBC2-DDBB-A5CC-C9B28015F7B7}"/>
              </a:ext>
            </a:extLst>
          </p:cNvPr>
          <p:cNvSpPr/>
          <p:nvPr/>
        </p:nvSpPr>
        <p:spPr>
          <a:xfrm>
            <a:off x="8118098" y="5804991"/>
            <a:ext cx="76199" cy="76199"/>
          </a:xfrm>
          <a:custGeom>
            <a:avLst/>
            <a:gdLst>
              <a:gd name="connsiteX0" fmla="*/ 38532 w 76199"/>
              <a:gd name="connsiteY0" fmla="*/ 76406 h 76199"/>
              <a:gd name="connsiteX1" fmla="*/ 65473 w 76199"/>
              <a:gd name="connsiteY1" fmla="*/ 65247 h 76199"/>
              <a:gd name="connsiteX2" fmla="*/ 76632 w 76199"/>
              <a:gd name="connsiteY2" fmla="*/ 38306 h 76199"/>
              <a:gd name="connsiteX3" fmla="*/ 65473 w 76199"/>
              <a:gd name="connsiteY3" fmla="*/ 11365 h 76199"/>
              <a:gd name="connsiteX4" fmla="*/ 38532 w 76199"/>
              <a:gd name="connsiteY4" fmla="*/ 206 h 76199"/>
              <a:gd name="connsiteX5" fmla="*/ 11592 w 76199"/>
              <a:gd name="connsiteY5" fmla="*/ 11365 h 76199"/>
              <a:gd name="connsiteX6" fmla="*/ 432 w 76199"/>
              <a:gd name="connsiteY6" fmla="*/ 38306 h 76199"/>
              <a:gd name="connsiteX7" fmla="*/ 11592 w 76199"/>
              <a:gd name="connsiteY7" fmla="*/ 65247 h 76199"/>
              <a:gd name="connsiteX8" fmla="*/ 38532 w 76199"/>
              <a:gd name="connsiteY8" fmla="*/ 7640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32" y="76406"/>
                </a:moveTo>
                <a:cubicBezTo>
                  <a:pt x="48637" y="76406"/>
                  <a:pt x="58328" y="72391"/>
                  <a:pt x="65473" y="65247"/>
                </a:cubicBezTo>
                <a:cubicBezTo>
                  <a:pt x="72618" y="58102"/>
                  <a:pt x="76632" y="48410"/>
                  <a:pt x="76632" y="38306"/>
                </a:cubicBezTo>
                <a:cubicBezTo>
                  <a:pt x="76632" y="28202"/>
                  <a:pt x="72618" y="18510"/>
                  <a:pt x="65473" y="11365"/>
                </a:cubicBezTo>
                <a:cubicBezTo>
                  <a:pt x="58328" y="4220"/>
                  <a:pt x="48637" y="206"/>
                  <a:pt x="38532" y="206"/>
                </a:cubicBezTo>
                <a:cubicBezTo>
                  <a:pt x="28428" y="206"/>
                  <a:pt x="18736" y="4220"/>
                  <a:pt x="11592" y="11365"/>
                </a:cubicBezTo>
                <a:cubicBezTo>
                  <a:pt x="4447" y="18510"/>
                  <a:pt x="432" y="28202"/>
                  <a:pt x="432" y="38306"/>
                </a:cubicBezTo>
                <a:cubicBezTo>
                  <a:pt x="432" y="48410"/>
                  <a:pt x="4447" y="58102"/>
                  <a:pt x="11592" y="65247"/>
                </a:cubicBezTo>
                <a:cubicBezTo>
                  <a:pt x="18736" y="72391"/>
                  <a:pt x="28428" y="76406"/>
                  <a:pt x="38532" y="7640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89" name="Freeform: Shape 588">
            <a:extLst>
              <a:ext uri="{FF2B5EF4-FFF2-40B4-BE49-F238E27FC236}">
                <a16:creationId xmlns:a16="http://schemas.microsoft.com/office/drawing/2014/main" id="{57D995E5-B99D-78C3-9FD9-557C02D24E7C}"/>
              </a:ext>
            </a:extLst>
          </p:cNvPr>
          <p:cNvSpPr/>
          <p:nvPr/>
        </p:nvSpPr>
        <p:spPr>
          <a:xfrm>
            <a:off x="8279160" y="5802970"/>
            <a:ext cx="76199" cy="76199"/>
          </a:xfrm>
          <a:custGeom>
            <a:avLst/>
            <a:gdLst>
              <a:gd name="connsiteX0" fmla="*/ 38545 w 76199"/>
              <a:gd name="connsiteY0" fmla="*/ 76446 h 76199"/>
              <a:gd name="connsiteX1" fmla="*/ 65486 w 76199"/>
              <a:gd name="connsiteY1" fmla="*/ 65287 h 76199"/>
              <a:gd name="connsiteX2" fmla="*/ 76645 w 76199"/>
              <a:gd name="connsiteY2" fmla="*/ 38346 h 76199"/>
              <a:gd name="connsiteX3" fmla="*/ 65486 w 76199"/>
              <a:gd name="connsiteY3" fmla="*/ 11405 h 76199"/>
              <a:gd name="connsiteX4" fmla="*/ 38545 w 76199"/>
              <a:gd name="connsiteY4" fmla="*/ 246 h 76199"/>
              <a:gd name="connsiteX5" fmla="*/ 11604 w 76199"/>
              <a:gd name="connsiteY5" fmla="*/ 11405 h 76199"/>
              <a:gd name="connsiteX6" fmla="*/ 445 w 76199"/>
              <a:gd name="connsiteY6" fmla="*/ 38346 h 76199"/>
              <a:gd name="connsiteX7" fmla="*/ 11604 w 76199"/>
              <a:gd name="connsiteY7" fmla="*/ 65287 h 76199"/>
              <a:gd name="connsiteX8" fmla="*/ 38545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45" y="76446"/>
                </a:moveTo>
                <a:cubicBezTo>
                  <a:pt x="48649" y="76446"/>
                  <a:pt x="58341" y="72432"/>
                  <a:pt x="65486" y="65287"/>
                </a:cubicBezTo>
                <a:cubicBezTo>
                  <a:pt x="72630" y="58142"/>
                  <a:pt x="76645" y="48450"/>
                  <a:pt x="76645" y="38346"/>
                </a:cubicBezTo>
                <a:cubicBezTo>
                  <a:pt x="76645" y="28242"/>
                  <a:pt x="72630" y="18550"/>
                  <a:pt x="65486" y="11405"/>
                </a:cubicBezTo>
                <a:cubicBezTo>
                  <a:pt x="58341" y="4261"/>
                  <a:pt x="48649" y="246"/>
                  <a:pt x="38545" y="246"/>
                </a:cubicBezTo>
                <a:cubicBezTo>
                  <a:pt x="28441" y="246"/>
                  <a:pt x="18749" y="4261"/>
                  <a:pt x="11604" y="11405"/>
                </a:cubicBezTo>
                <a:cubicBezTo>
                  <a:pt x="4460" y="18550"/>
                  <a:pt x="445" y="28242"/>
                  <a:pt x="445" y="38346"/>
                </a:cubicBezTo>
                <a:cubicBezTo>
                  <a:pt x="445" y="48450"/>
                  <a:pt x="4460" y="58142"/>
                  <a:pt x="11604" y="65287"/>
                </a:cubicBezTo>
                <a:cubicBezTo>
                  <a:pt x="18749" y="72432"/>
                  <a:pt x="28441" y="76446"/>
                  <a:pt x="38545"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0" name="Freeform: Shape 589">
            <a:extLst>
              <a:ext uri="{FF2B5EF4-FFF2-40B4-BE49-F238E27FC236}">
                <a16:creationId xmlns:a16="http://schemas.microsoft.com/office/drawing/2014/main" id="{B6EA9DFD-A6AE-AC40-946B-88044FA00A5F}"/>
              </a:ext>
            </a:extLst>
          </p:cNvPr>
          <p:cNvSpPr/>
          <p:nvPr/>
        </p:nvSpPr>
        <p:spPr>
          <a:xfrm>
            <a:off x="8440221" y="5799699"/>
            <a:ext cx="76199" cy="76199"/>
          </a:xfrm>
          <a:custGeom>
            <a:avLst/>
            <a:gdLst>
              <a:gd name="connsiteX0" fmla="*/ 38558 w 76199"/>
              <a:gd name="connsiteY0" fmla="*/ 76417 h 76199"/>
              <a:gd name="connsiteX1" fmla="*/ 65498 w 76199"/>
              <a:gd name="connsiteY1" fmla="*/ 65258 h 76199"/>
              <a:gd name="connsiteX2" fmla="*/ 76658 w 76199"/>
              <a:gd name="connsiteY2" fmla="*/ 38317 h 76199"/>
              <a:gd name="connsiteX3" fmla="*/ 65498 w 76199"/>
              <a:gd name="connsiteY3" fmla="*/ 11377 h 76199"/>
              <a:gd name="connsiteX4" fmla="*/ 38558 w 76199"/>
              <a:gd name="connsiteY4" fmla="*/ 217 h 76199"/>
              <a:gd name="connsiteX5" fmla="*/ 11617 w 76199"/>
              <a:gd name="connsiteY5" fmla="*/ 11377 h 76199"/>
              <a:gd name="connsiteX6" fmla="*/ 458 w 76199"/>
              <a:gd name="connsiteY6" fmla="*/ 38317 h 76199"/>
              <a:gd name="connsiteX7" fmla="*/ 11617 w 76199"/>
              <a:gd name="connsiteY7" fmla="*/ 65258 h 76199"/>
              <a:gd name="connsiteX8" fmla="*/ 38558 w 76199"/>
              <a:gd name="connsiteY8" fmla="*/ 76417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58" y="76417"/>
                </a:moveTo>
                <a:cubicBezTo>
                  <a:pt x="48662" y="76417"/>
                  <a:pt x="58354" y="72403"/>
                  <a:pt x="65498" y="65258"/>
                </a:cubicBezTo>
                <a:cubicBezTo>
                  <a:pt x="72643" y="58113"/>
                  <a:pt x="76658" y="48422"/>
                  <a:pt x="76658" y="38317"/>
                </a:cubicBezTo>
                <a:cubicBezTo>
                  <a:pt x="76658" y="28213"/>
                  <a:pt x="72643" y="18521"/>
                  <a:pt x="65498" y="11377"/>
                </a:cubicBezTo>
                <a:cubicBezTo>
                  <a:pt x="58354" y="4232"/>
                  <a:pt x="48662" y="217"/>
                  <a:pt x="38558" y="217"/>
                </a:cubicBezTo>
                <a:cubicBezTo>
                  <a:pt x="28453" y="217"/>
                  <a:pt x="18762" y="4232"/>
                  <a:pt x="11617" y="11377"/>
                </a:cubicBezTo>
                <a:cubicBezTo>
                  <a:pt x="4472" y="18521"/>
                  <a:pt x="458" y="28213"/>
                  <a:pt x="458" y="38317"/>
                </a:cubicBezTo>
                <a:cubicBezTo>
                  <a:pt x="458" y="48422"/>
                  <a:pt x="4472" y="58113"/>
                  <a:pt x="11617" y="65258"/>
                </a:cubicBezTo>
                <a:cubicBezTo>
                  <a:pt x="18762" y="72403"/>
                  <a:pt x="28453" y="76417"/>
                  <a:pt x="38558" y="76417"/>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1" name="Freeform: Shape 590">
            <a:extLst>
              <a:ext uri="{FF2B5EF4-FFF2-40B4-BE49-F238E27FC236}">
                <a16:creationId xmlns:a16="http://schemas.microsoft.com/office/drawing/2014/main" id="{52333435-8505-BDD0-A64B-3802026CFF01}"/>
              </a:ext>
            </a:extLst>
          </p:cNvPr>
          <p:cNvSpPr/>
          <p:nvPr/>
        </p:nvSpPr>
        <p:spPr>
          <a:xfrm>
            <a:off x="8601282" y="5802970"/>
            <a:ext cx="76199" cy="76199"/>
          </a:xfrm>
          <a:custGeom>
            <a:avLst/>
            <a:gdLst>
              <a:gd name="connsiteX0" fmla="*/ 38570 w 76199"/>
              <a:gd name="connsiteY0" fmla="*/ 76446 h 76199"/>
              <a:gd name="connsiteX1" fmla="*/ 65511 w 76199"/>
              <a:gd name="connsiteY1" fmla="*/ 65287 h 76199"/>
              <a:gd name="connsiteX2" fmla="*/ 76670 w 76199"/>
              <a:gd name="connsiteY2" fmla="*/ 38346 h 76199"/>
              <a:gd name="connsiteX3" fmla="*/ 65511 w 76199"/>
              <a:gd name="connsiteY3" fmla="*/ 11405 h 76199"/>
              <a:gd name="connsiteX4" fmla="*/ 38570 w 76199"/>
              <a:gd name="connsiteY4" fmla="*/ 246 h 76199"/>
              <a:gd name="connsiteX5" fmla="*/ 11630 w 76199"/>
              <a:gd name="connsiteY5" fmla="*/ 11405 h 76199"/>
              <a:gd name="connsiteX6" fmla="*/ 470 w 76199"/>
              <a:gd name="connsiteY6" fmla="*/ 38346 h 76199"/>
              <a:gd name="connsiteX7" fmla="*/ 11630 w 76199"/>
              <a:gd name="connsiteY7" fmla="*/ 65287 h 76199"/>
              <a:gd name="connsiteX8" fmla="*/ 38570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70" y="76446"/>
                </a:moveTo>
                <a:cubicBezTo>
                  <a:pt x="48675" y="76446"/>
                  <a:pt x="58366" y="72432"/>
                  <a:pt x="65511" y="65287"/>
                </a:cubicBezTo>
                <a:cubicBezTo>
                  <a:pt x="72656" y="58142"/>
                  <a:pt x="76670" y="48450"/>
                  <a:pt x="76670" y="38346"/>
                </a:cubicBezTo>
                <a:cubicBezTo>
                  <a:pt x="76670" y="28242"/>
                  <a:pt x="72656" y="18550"/>
                  <a:pt x="65511" y="11405"/>
                </a:cubicBezTo>
                <a:cubicBezTo>
                  <a:pt x="58366" y="4261"/>
                  <a:pt x="48675" y="246"/>
                  <a:pt x="38570" y="246"/>
                </a:cubicBezTo>
                <a:cubicBezTo>
                  <a:pt x="28466" y="246"/>
                  <a:pt x="18774" y="4261"/>
                  <a:pt x="11630" y="11405"/>
                </a:cubicBezTo>
                <a:cubicBezTo>
                  <a:pt x="4485" y="18550"/>
                  <a:pt x="470" y="28242"/>
                  <a:pt x="470" y="38346"/>
                </a:cubicBezTo>
                <a:cubicBezTo>
                  <a:pt x="470" y="48450"/>
                  <a:pt x="4485" y="58142"/>
                  <a:pt x="11630" y="65287"/>
                </a:cubicBezTo>
                <a:cubicBezTo>
                  <a:pt x="18774" y="72432"/>
                  <a:pt x="28466" y="76446"/>
                  <a:pt x="38570"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2" name="Freeform: Shape 591">
            <a:extLst>
              <a:ext uri="{FF2B5EF4-FFF2-40B4-BE49-F238E27FC236}">
                <a16:creationId xmlns:a16="http://schemas.microsoft.com/office/drawing/2014/main" id="{74367617-495B-48EA-B769-EA25742E32AB}"/>
              </a:ext>
            </a:extLst>
          </p:cNvPr>
          <p:cNvSpPr/>
          <p:nvPr/>
        </p:nvSpPr>
        <p:spPr>
          <a:xfrm>
            <a:off x="8762330" y="5804991"/>
            <a:ext cx="76199" cy="76199"/>
          </a:xfrm>
          <a:custGeom>
            <a:avLst/>
            <a:gdLst>
              <a:gd name="connsiteX0" fmla="*/ 38583 w 76199"/>
              <a:gd name="connsiteY0" fmla="*/ 76424 h 76199"/>
              <a:gd name="connsiteX1" fmla="*/ 65524 w 76199"/>
              <a:gd name="connsiteY1" fmla="*/ 65265 h 76199"/>
              <a:gd name="connsiteX2" fmla="*/ 76683 w 76199"/>
              <a:gd name="connsiteY2" fmla="*/ 38324 h 76199"/>
              <a:gd name="connsiteX3" fmla="*/ 65524 w 76199"/>
              <a:gd name="connsiteY3" fmla="*/ 11383 h 76199"/>
              <a:gd name="connsiteX4" fmla="*/ 38583 w 76199"/>
              <a:gd name="connsiteY4" fmla="*/ 224 h 76199"/>
              <a:gd name="connsiteX5" fmla="*/ 11642 w 76199"/>
              <a:gd name="connsiteY5" fmla="*/ 11383 h 76199"/>
              <a:gd name="connsiteX6" fmla="*/ 483 w 76199"/>
              <a:gd name="connsiteY6" fmla="*/ 38324 h 76199"/>
              <a:gd name="connsiteX7" fmla="*/ 11642 w 76199"/>
              <a:gd name="connsiteY7" fmla="*/ 65265 h 76199"/>
              <a:gd name="connsiteX8" fmla="*/ 38583 w 76199"/>
              <a:gd name="connsiteY8" fmla="*/ 7642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83" y="76424"/>
                </a:moveTo>
                <a:cubicBezTo>
                  <a:pt x="48687" y="76424"/>
                  <a:pt x="58379" y="72409"/>
                  <a:pt x="65524" y="65265"/>
                </a:cubicBezTo>
                <a:cubicBezTo>
                  <a:pt x="72669" y="58120"/>
                  <a:pt x="76683" y="48428"/>
                  <a:pt x="76683" y="38324"/>
                </a:cubicBezTo>
                <a:cubicBezTo>
                  <a:pt x="76683" y="28220"/>
                  <a:pt x="72669" y="18528"/>
                  <a:pt x="65524" y="11383"/>
                </a:cubicBezTo>
                <a:cubicBezTo>
                  <a:pt x="58379" y="4238"/>
                  <a:pt x="48687" y="224"/>
                  <a:pt x="38583" y="224"/>
                </a:cubicBezTo>
                <a:cubicBezTo>
                  <a:pt x="28479" y="224"/>
                  <a:pt x="18787" y="4238"/>
                  <a:pt x="11642" y="11383"/>
                </a:cubicBezTo>
                <a:cubicBezTo>
                  <a:pt x="4498" y="18528"/>
                  <a:pt x="483" y="28220"/>
                  <a:pt x="483" y="38324"/>
                </a:cubicBezTo>
                <a:cubicBezTo>
                  <a:pt x="483" y="48428"/>
                  <a:pt x="4498" y="58120"/>
                  <a:pt x="11642" y="65265"/>
                </a:cubicBezTo>
                <a:cubicBezTo>
                  <a:pt x="18787" y="72409"/>
                  <a:pt x="28479" y="76424"/>
                  <a:pt x="38583" y="76424"/>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3" name="Freeform: Shape 592">
            <a:extLst>
              <a:ext uri="{FF2B5EF4-FFF2-40B4-BE49-F238E27FC236}">
                <a16:creationId xmlns:a16="http://schemas.microsoft.com/office/drawing/2014/main" id="{A286D5F5-DE92-C9BD-3085-0D03465D9297}"/>
              </a:ext>
            </a:extLst>
          </p:cNvPr>
          <p:cNvSpPr/>
          <p:nvPr/>
        </p:nvSpPr>
        <p:spPr>
          <a:xfrm>
            <a:off x="8923391" y="5802970"/>
            <a:ext cx="76199" cy="76199"/>
          </a:xfrm>
          <a:custGeom>
            <a:avLst/>
            <a:gdLst>
              <a:gd name="connsiteX0" fmla="*/ 38596 w 76199"/>
              <a:gd name="connsiteY0" fmla="*/ 76446 h 76199"/>
              <a:gd name="connsiteX1" fmla="*/ 65536 w 76199"/>
              <a:gd name="connsiteY1" fmla="*/ 65287 h 76199"/>
              <a:gd name="connsiteX2" fmla="*/ 76696 w 76199"/>
              <a:gd name="connsiteY2" fmla="*/ 38346 h 76199"/>
              <a:gd name="connsiteX3" fmla="*/ 65536 w 76199"/>
              <a:gd name="connsiteY3" fmla="*/ 11405 h 76199"/>
              <a:gd name="connsiteX4" fmla="*/ 38596 w 76199"/>
              <a:gd name="connsiteY4" fmla="*/ 246 h 76199"/>
              <a:gd name="connsiteX5" fmla="*/ 11655 w 76199"/>
              <a:gd name="connsiteY5" fmla="*/ 11405 h 76199"/>
              <a:gd name="connsiteX6" fmla="*/ 496 w 76199"/>
              <a:gd name="connsiteY6" fmla="*/ 38346 h 76199"/>
              <a:gd name="connsiteX7" fmla="*/ 11655 w 76199"/>
              <a:gd name="connsiteY7" fmla="*/ 65287 h 76199"/>
              <a:gd name="connsiteX8" fmla="*/ 3859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596" y="76446"/>
                </a:moveTo>
                <a:cubicBezTo>
                  <a:pt x="48700" y="76446"/>
                  <a:pt x="58392" y="72432"/>
                  <a:pt x="65536" y="65287"/>
                </a:cubicBezTo>
                <a:cubicBezTo>
                  <a:pt x="72681" y="58142"/>
                  <a:pt x="76696" y="48450"/>
                  <a:pt x="76696" y="38346"/>
                </a:cubicBezTo>
                <a:cubicBezTo>
                  <a:pt x="76696" y="28242"/>
                  <a:pt x="72681" y="18550"/>
                  <a:pt x="65536" y="11405"/>
                </a:cubicBezTo>
                <a:cubicBezTo>
                  <a:pt x="58392" y="4261"/>
                  <a:pt x="48700" y="246"/>
                  <a:pt x="38596" y="246"/>
                </a:cubicBezTo>
                <a:cubicBezTo>
                  <a:pt x="28492" y="246"/>
                  <a:pt x="18800" y="4261"/>
                  <a:pt x="11655" y="11405"/>
                </a:cubicBezTo>
                <a:cubicBezTo>
                  <a:pt x="4510" y="18550"/>
                  <a:pt x="496" y="28242"/>
                  <a:pt x="496" y="38346"/>
                </a:cubicBezTo>
                <a:cubicBezTo>
                  <a:pt x="496" y="48450"/>
                  <a:pt x="4510" y="58142"/>
                  <a:pt x="11655" y="65287"/>
                </a:cubicBezTo>
                <a:cubicBezTo>
                  <a:pt x="18800" y="72432"/>
                  <a:pt x="28492" y="76446"/>
                  <a:pt x="38596"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4" name="Freeform: Shape 593">
            <a:extLst>
              <a:ext uri="{FF2B5EF4-FFF2-40B4-BE49-F238E27FC236}">
                <a16:creationId xmlns:a16="http://schemas.microsoft.com/office/drawing/2014/main" id="{8E6294B1-DB1E-8FA0-A27E-E2D44AEBA37C}"/>
              </a:ext>
            </a:extLst>
          </p:cNvPr>
          <p:cNvSpPr/>
          <p:nvPr/>
        </p:nvSpPr>
        <p:spPr>
          <a:xfrm>
            <a:off x="9084452" y="5805239"/>
            <a:ext cx="76199" cy="76199"/>
          </a:xfrm>
          <a:custGeom>
            <a:avLst/>
            <a:gdLst>
              <a:gd name="connsiteX0" fmla="*/ 38608 w 76199"/>
              <a:gd name="connsiteY0" fmla="*/ 76428 h 76199"/>
              <a:gd name="connsiteX1" fmla="*/ 65549 w 76199"/>
              <a:gd name="connsiteY1" fmla="*/ 65269 h 76199"/>
              <a:gd name="connsiteX2" fmla="*/ 76708 w 76199"/>
              <a:gd name="connsiteY2" fmla="*/ 38328 h 76199"/>
              <a:gd name="connsiteX3" fmla="*/ 65549 w 76199"/>
              <a:gd name="connsiteY3" fmla="*/ 11387 h 76199"/>
              <a:gd name="connsiteX4" fmla="*/ 38608 w 76199"/>
              <a:gd name="connsiteY4" fmla="*/ 228 h 76199"/>
              <a:gd name="connsiteX5" fmla="*/ 11668 w 76199"/>
              <a:gd name="connsiteY5" fmla="*/ 11387 h 76199"/>
              <a:gd name="connsiteX6" fmla="*/ 509 w 76199"/>
              <a:gd name="connsiteY6" fmla="*/ 38328 h 76199"/>
              <a:gd name="connsiteX7" fmla="*/ 11668 w 76199"/>
              <a:gd name="connsiteY7" fmla="*/ 65269 h 76199"/>
              <a:gd name="connsiteX8" fmla="*/ 38608 w 76199"/>
              <a:gd name="connsiteY8" fmla="*/ 76428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08" y="76428"/>
                </a:moveTo>
                <a:cubicBezTo>
                  <a:pt x="48713" y="76428"/>
                  <a:pt x="58404" y="72413"/>
                  <a:pt x="65549" y="65269"/>
                </a:cubicBezTo>
                <a:cubicBezTo>
                  <a:pt x="72694" y="58124"/>
                  <a:pt x="76708" y="48432"/>
                  <a:pt x="76708" y="38328"/>
                </a:cubicBezTo>
                <a:cubicBezTo>
                  <a:pt x="76708" y="28224"/>
                  <a:pt x="72694" y="18532"/>
                  <a:pt x="65549" y="11387"/>
                </a:cubicBezTo>
                <a:cubicBezTo>
                  <a:pt x="58404" y="4242"/>
                  <a:pt x="48713" y="228"/>
                  <a:pt x="38608" y="228"/>
                </a:cubicBezTo>
                <a:cubicBezTo>
                  <a:pt x="28504" y="228"/>
                  <a:pt x="18812" y="4242"/>
                  <a:pt x="11668" y="11387"/>
                </a:cubicBezTo>
                <a:cubicBezTo>
                  <a:pt x="4523" y="18532"/>
                  <a:pt x="509" y="28224"/>
                  <a:pt x="509" y="38328"/>
                </a:cubicBezTo>
                <a:cubicBezTo>
                  <a:pt x="509" y="48432"/>
                  <a:pt x="4523" y="58124"/>
                  <a:pt x="11668" y="65269"/>
                </a:cubicBezTo>
                <a:cubicBezTo>
                  <a:pt x="18812" y="72413"/>
                  <a:pt x="28504" y="76428"/>
                  <a:pt x="38608" y="76428"/>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5" name="Freeform: Shape 594">
            <a:extLst>
              <a:ext uri="{FF2B5EF4-FFF2-40B4-BE49-F238E27FC236}">
                <a16:creationId xmlns:a16="http://schemas.microsoft.com/office/drawing/2014/main" id="{DB11AA6E-B3BD-7933-CD75-8E2B94FFC1E4}"/>
              </a:ext>
            </a:extLst>
          </p:cNvPr>
          <p:cNvSpPr/>
          <p:nvPr/>
        </p:nvSpPr>
        <p:spPr>
          <a:xfrm>
            <a:off x="9245513" y="5802970"/>
            <a:ext cx="76199" cy="76199"/>
          </a:xfrm>
          <a:custGeom>
            <a:avLst/>
            <a:gdLst>
              <a:gd name="connsiteX0" fmla="*/ 38621 w 76199"/>
              <a:gd name="connsiteY0" fmla="*/ 76446 h 76199"/>
              <a:gd name="connsiteX1" fmla="*/ 65562 w 76199"/>
              <a:gd name="connsiteY1" fmla="*/ 65287 h 76199"/>
              <a:gd name="connsiteX2" fmla="*/ 76721 w 76199"/>
              <a:gd name="connsiteY2" fmla="*/ 38346 h 76199"/>
              <a:gd name="connsiteX3" fmla="*/ 65562 w 76199"/>
              <a:gd name="connsiteY3" fmla="*/ 11405 h 76199"/>
              <a:gd name="connsiteX4" fmla="*/ 38621 w 76199"/>
              <a:gd name="connsiteY4" fmla="*/ 246 h 76199"/>
              <a:gd name="connsiteX5" fmla="*/ 11680 w 76199"/>
              <a:gd name="connsiteY5" fmla="*/ 11405 h 76199"/>
              <a:gd name="connsiteX6" fmla="*/ 521 w 76199"/>
              <a:gd name="connsiteY6" fmla="*/ 38346 h 76199"/>
              <a:gd name="connsiteX7" fmla="*/ 11680 w 76199"/>
              <a:gd name="connsiteY7" fmla="*/ 65287 h 76199"/>
              <a:gd name="connsiteX8" fmla="*/ 38621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21" y="76446"/>
                </a:moveTo>
                <a:cubicBezTo>
                  <a:pt x="48725" y="76446"/>
                  <a:pt x="58417" y="72432"/>
                  <a:pt x="65562" y="65287"/>
                </a:cubicBezTo>
                <a:cubicBezTo>
                  <a:pt x="72707" y="58142"/>
                  <a:pt x="76721" y="48450"/>
                  <a:pt x="76721" y="38346"/>
                </a:cubicBezTo>
                <a:cubicBezTo>
                  <a:pt x="76721" y="28242"/>
                  <a:pt x="72707" y="18550"/>
                  <a:pt x="65562" y="11405"/>
                </a:cubicBezTo>
                <a:cubicBezTo>
                  <a:pt x="58417" y="4261"/>
                  <a:pt x="48725" y="246"/>
                  <a:pt x="38621" y="246"/>
                </a:cubicBezTo>
                <a:cubicBezTo>
                  <a:pt x="28517" y="246"/>
                  <a:pt x="18825" y="4261"/>
                  <a:pt x="11680" y="11405"/>
                </a:cubicBezTo>
                <a:cubicBezTo>
                  <a:pt x="4536" y="18550"/>
                  <a:pt x="521" y="28242"/>
                  <a:pt x="521" y="38346"/>
                </a:cubicBezTo>
                <a:cubicBezTo>
                  <a:pt x="521" y="48450"/>
                  <a:pt x="4536" y="58142"/>
                  <a:pt x="11680" y="65287"/>
                </a:cubicBezTo>
                <a:cubicBezTo>
                  <a:pt x="18825" y="72432"/>
                  <a:pt x="28517" y="76446"/>
                  <a:pt x="38621"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6" name="Freeform: Shape 595">
            <a:extLst>
              <a:ext uri="{FF2B5EF4-FFF2-40B4-BE49-F238E27FC236}">
                <a16:creationId xmlns:a16="http://schemas.microsoft.com/office/drawing/2014/main" id="{C2EFBB89-44B1-C4F1-D07C-8D5845F08ABC}"/>
              </a:ext>
            </a:extLst>
          </p:cNvPr>
          <p:cNvSpPr/>
          <p:nvPr/>
        </p:nvSpPr>
        <p:spPr>
          <a:xfrm>
            <a:off x="9406575" y="5796952"/>
            <a:ext cx="76199" cy="76199"/>
          </a:xfrm>
          <a:custGeom>
            <a:avLst/>
            <a:gdLst>
              <a:gd name="connsiteX0" fmla="*/ 38634 w 76199"/>
              <a:gd name="connsiteY0" fmla="*/ 76431 h 76199"/>
              <a:gd name="connsiteX1" fmla="*/ 65575 w 76199"/>
              <a:gd name="connsiteY1" fmla="*/ 65271 h 76199"/>
              <a:gd name="connsiteX2" fmla="*/ 76734 w 76199"/>
              <a:gd name="connsiteY2" fmla="*/ 38331 h 76199"/>
              <a:gd name="connsiteX3" fmla="*/ 65575 w 76199"/>
              <a:gd name="connsiteY3" fmla="*/ 11390 h 76199"/>
              <a:gd name="connsiteX4" fmla="*/ 38634 w 76199"/>
              <a:gd name="connsiteY4" fmla="*/ 231 h 76199"/>
              <a:gd name="connsiteX5" fmla="*/ 11693 w 76199"/>
              <a:gd name="connsiteY5" fmla="*/ 11390 h 76199"/>
              <a:gd name="connsiteX6" fmla="*/ 534 w 76199"/>
              <a:gd name="connsiteY6" fmla="*/ 38331 h 76199"/>
              <a:gd name="connsiteX7" fmla="*/ 11693 w 76199"/>
              <a:gd name="connsiteY7" fmla="*/ 65271 h 76199"/>
              <a:gd name="connsiteX8" fmla="*/ 38634 w 76199"/>
              <a:gd name="connsiteY8" fmla="*/ 76431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34" y="76431"/>
                </a:moveTo>
                <a:cubicBezTo>
                  <a:pt x="48738" y="76431"/>
                  <a:pt x="58430" y="72416"/>
                  <a:pt x="65575" y="65271"/>
                </a:cubicBezTo>
                <a:cubicBezTo>
                  <a:pt x="72719" y="58127"/>
                  <a:pt x="76734" y="48435"/>
                  <a:pt x="76734" y="38331"/>
                </a:cubicBezTo>
                <a:cubicBezTo>
                  <a:pt x="76734" y="28226"/>
                  <a:pt x="72719" y="18535"/>
                  <a:pt x="65575" y="11390"/>
                </a:cubicBezTo>
                <a:cubicBezTo>
                  <a:pt x="58430" y="4245"/>
                  <a:pt x="48738" y="231"/>
                  <a:pt x="38634" y="231"/>
                </a:cubicBezTo>
                <a:cubicBezTo>
                  <a:pt x="28530" y="231"/>
                  <a:pt x="18838" y="4245"/>
                  <a:pt x="11693" y="11390"/>
                </a:cubicBezTo>
                <a:cubicBezTo>
                  <a:pt x="4548" y="18535"/>
                  <a:pt x="534" y="28226"/>
                  <a:pt x="534" y="38331"/>
                </a:cubicBezTo>
                <a:cubicBezTo>
                  <a:pt x="534" y="48435"/>
                  <a:pt x="4548" y="58127"/>
                  <a:pt x="11693" y="65271"/>
                </a:cubicBezTo>
                <a:cubicBezTo>
                  <a:pt x="18838" y="72416"/>
                  <a:pt x="28530" y="76431"/>
                  <a:pt x="38634" y="76431"/>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7" name="Freeform: Shape 596">
            <a:extLst>
              <a:ext uri="{FF2B5EF4-FFF2-40B4-BE49-F238E27FC236}">
                <a16:creationId xmlns:a16="http://schemas.microsoft.com/office/drawing/2014/main" id="{84CC9AB7-AF79-2357-9DDC-5D889C87BFD6}"/>
              </a:ext>
            </a:extLst>
          </p:cNvPr>
          <p:cNvSpPr/>
          <p:nvPr/>
        </p:nvSpPr>
        <p:spPr>
          <a:xfrm>
            <a:off x="9567623" y="5802970"/>
            <a:ext cx="76199" cy="76199"/>
          </a:xfrm>
          <a:custGeom>
            <a:avLst/>
            <a:gdLst>
              <a:gd name="connsiteX0" fmla="*/ 38646 w 76199"/>
              <a:gd name="connsiteY0" fmla="*/ 76446 h 76199"/>
              <a:gd name="connsiteX1" fmla="*/ 65587 w 76199"/>
              <a:gd name="connsiteY1" fmla="*/ 65287 h 76199"/>
              <a:gd name="connsiteX2" fmla="*/ 76746 w 76199"/>
              <a:gd name="connsiteY2" fmla="*/ 38346 h 76199"/>
              <a:gd name="connsiteX3" fmla="*/ 65587 w 76199"/>
              <a:gd name="connsiteY3" fmla="*/ 11405 h 76199"/>
              <a:gd name="connsiteX4" fmla="*/ 38646 w 76199"/>
              <a:gd name="connsiteY4" fmla="*/ 246 h 76199"/>
              <a:gd name="connsiteX5" fmla="*/ 11706 w 76199"/>
              <a:gd name="connsiteY5" fmla="*/ 11405 h 76199"/>
              <a:gd name="connsiteX6" fmla="*/ 547 w 76199"/>
              <a:gd name="connsiteY6" fmla="*/ 38346 h 76199"/>
              <a:gd name="connsiteX7" fmla="*/ 11706 w 76199"/>
              <a:gd name="connsiteY7" fmla="*/ 65287 h 76199"/>
              <a:gd name="connsiteX8" fmla="*/ 38646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46" y="76446"/>
                </a:moveTo>
                <a:cubicBezTo>
                  <a:pt x="48751" y="76446"/>
                  <a:pt x="58442" y="72432"/>
                  <a:pt x="65587" y="65287"/>
                </a:cubicBezTo>
                <a:cubicBezTo>
                  <a:pt x="72732" y="58142"/>
                  <a:pt x="76746" y="48450"/>
                  <a:pt x="76746" y="38346"/>
                </a:cubicBezTo>
                <a:cubicBezTo>
                  <a:pt x="76746" y="28242"/>
                  <a:pt x="72732" y="18550"/>
                  <a:pt x="65587" y="11405"/>
                </a:cubicBezTo>
                <a:cubicBezTo>
                  <a:pt x="58442" y="4261"/>
                  <a:pt x="48751" y="246"/>
                  <a:pt x="38646" y="246"/>
                </a:cubicBezTo>
                <a:cubicBezTo>
                  <a:pt x="28542" y="246"/>
                  <a:pt x="18851" y="4261"/>
                  <a:pt x="11706" y="11405"/>
                </a:cubicBezTo>
                <a:cubicBezTo>
                  <a:pt x="4561" y="18550"/>
                  <a:pt x="547" y="28242"/>
                  <a:pt x="547" y="38346"/>
                </a:cubicBezTo>
                <a:cubicBezTo>
                  <a:pt x="547" y="48450"/>
                  <a:pt x="4561" y="58142"/>
                  <a:pt x="11706" y="65287"/>
                </a:cubicBezTo>
                <a:cubicBezTo>
                  <a:pt x="18851" y="72432"/>
                  <a:pt x="28542" y="76446"/>
                  <a:pt x="38646"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8" name="Freeform: Shape 597">
            <a:extLst>
              <a:ext uri="{FF2B5EF4-FFF2-40B4-BE49-F238E27FC236}">
                <a16:creationId xmlns:a16="http://schemas.microsoft.com/office/drawing/2014/main" id="{EC8D82AF-6F3C-9D22-1291-C72E532D9150}"/>
              </a:ext>
            </a:extLst>
          </p:cNvPr>
          <p:cNvSpPr/>
          <p:nvPr/>
        </p:nvSpPr>
        <p:spPr>
          <a:xfrm>
            <a:off x="9728684" y="5805239"/>
            <a:ext cx="76199" cy="76199"/>
          </a:xfrm>
          <a:custGeom>
            <a:avLst/>
            <a:gdLst>
              <a:gd name="connsiteX0" fmla="*/ 38659 w 76199"/>
              <a:gd name="connsiteY0" fmla="*/ 76433 h 76199"/>
              <a:gd name="connsiteX1" fmla="*/ 65600 w 76199"/>
              <a:gd name="connsiteY1" fmla="*/ 65274 h 76199"/>
              <a:gd name="connsiteX2" fmla="*/ 76759 w 76199"/>
              <a:gd name="connsiteY2" fmla="*/ 38333 h 76199"/>
              <a:gd name="connsiteX3" fmla="*/ 65600 w 76199"/>
              <a:gd name="connsiteY3" fmla="*/ 11392 h 76199"/>
              <a:gd name="connsiteX4" fmla="*/ 38659 w 76199"/>
              <a:gd name="connsiteY4" fmla="*/ 233 h 76199"/>
              <a:gd name="connsiteX5" fmla="*/ 11718 w 76199"/>
              <a:gd name="connsiteY5" fmla="*/ 11392 h 76199"/>
              <a:gd name="connsiteX6" fmla="*/ 559 w 76199"/>
              <a:gd name="connsiteY6" fmla="*/ 38333 h 76199"/>
              <a:gd name="connsiteX7" fmla="*/ 11718 w 76199"/>
              <a:gd name="connsiteY7" fmla="*/ 65274 h 76199"/>
              <a:gd name="connsiteX8" fmla="*/ 38659 w 76199"/>
              <a:gd name="connsiteY8" fmla="*/ 76433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59" y="76433"/>
                </a:moveTo>
                <a:cubicBezTo>
                  <a:pt x="48763" y="76433"/>
                  <a:pt x="58455" y="72418"/>
                  <a:pt x="65600" y="65274"/>
                </a:cubicBezTo>
                <a:cubicBezTo>
                  <a:pt x="72745" y="58129"/>
                  <a:pt x="76759" y="48437"/>
                  <a:pt x="76759" y="38333"/>
                </a:cubicBezTo>
                <a:cubicBezTo>
                  <a:pt x="76759" y="28229"/>
                  <a:pt x="72745" y="18537"/>
                  <a:pt x="65600" y="11392"/>
                </a:cubicBezTo>
                <a:cubicBezTo>
                  <a:pt x="58455" y="4247"/>
                  <a:pt x="48763" y="233"/>
                  <a:pt x="38659" y="233"/>
                </a:cubicBezTo>
                <a:cubicBezTo>
                  <a:pt x="28555" y="233"/>
                  <a:pt x="18863" y="4247"/>
                  <a:pt x="11718" y="11392"/>
                </a:cubicBezTo>
                <a:cubicBezTo>
                  <a:pt x="4574" y="18537"/>
                  <a:pt x="559" y="28229"/>
                  <a:pt x="559" y="38333"/>
                </a:cubicBezTo>
                <a:cubicBezTo>
                  <a:pt x="559" y="48437"/>
                  <a:pt x="4574" y="58129"/>
                  <a:pt x="11718" y="65274"/>
                </a:cubicBezTo>
                <a:cubicBezTo>
                  <a:pt x="18863" y="72418"/>
                  <a:pt x="28555" y="76433"/>
                  <a:pt x="38659" y="76433"/>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599" name="Freeform: Shape 598">
            <a:extLst>
              <a:ext uri="{FF2B5EF4-FFF2-40B4-BE49-F238E27FC236}">
                <a16:creationId xmlns:a16="http://schemas.microsoft.com/office/drawing/2014/main" id="{00D4C4F6-F8DC-17F2-7913-AA61AB989C48}"/>
              </a:ext>
            </a:extLst>
          </p:cNvPr>
          <p:cNvSpPr/>
          <p:nvPr/>
        </p:nvSpPr>
        <p:spPr>
          <a:xfrm>
            <a:off x="9889745" y="5802970"/>
            <a:ext cx="76199" cy="76199"/>
          </a:xfrm>
          <a:custGeom>
            <a:avLst/>
            <a:gdLst>
              <a:gd name="connsiteX0" fmla="*/ 38672 w 76199"/>
              <a:gd name="connsiteY0" fmla="*/ 76446 h 76199"/>
              <a:gd name="connsiteX1" fmla="*/ 65613 w 76199"/>
              <a:gd name="connsiteY1" fmla="*/ 65287 h 76199"/>
              <a:gd name="connsiteX2" fmla="*/ 76772 w 76199"/>
              <a:gd name="connsiteY2" fmla="*/ 38346 h 76199"/>
              <a:gd name="connsiteX3" fmla="*/ 65613 w 76199"/>
              <a:gd name="connsiteY3" fmla="*/ 11405 h 76199"/>
              <a:gd name="connsiteX4" fmla="*/ 38672 w 76199"/>
              <a:gd name="connsiteY4" fmla="*/ 246 h 76199"/>
              <a:gd name="connsiteX5" fmla="*/ 11731 w 76199"/>
              <a:gd name="connsiteY5" fmla="*/ 11405 h 76199"/>
              <a:gd name="connsiteX6" fmla="*/ 572 w 76199"/>
              <a:gd name="connsiteY6" fmla="*/ 38346 h 76199"/>
              <a:gd name="connsiteX7" fmla="*/ 11731 w 76199"/>
              <a:gd name="connsiteY7" fmla="*/ 65287 h 76199"/>
              <a:gd name="connsiteX8" fmla="*/ 38672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72" y="76446"/>
                </a:moveTo>
                <a:cubicBezTo>
                  <a:pt x="48776" y="76446"/>
                  <a:pt x="58468" y="72432"/>
                  <a:pt x="65613" y="65287"/>
                </a:cubicBezTo>
                <a:cubicBezTo>
                  <a:pt x="72757" y="58142"/>
                  <a:pt x="76772" y="48450"/>
                  <a:pt x="76772" y="38346"/>
                </a:cubicBezTo>
                <a:cubicBezTo>
                  <a:pt x="76772" y="28242"/>
                  <a:pt x="72757" y="18550"/>
                  <a:pt x="65613" y="11405"/>
                </a:cubicBezTo>
                <a:cubicBezTo>
                  <a:pt x="58468" y="4261"/>
                  <a:pt x="48776" y="246"/>
                  <a:pt x="38672" y="246"/>
                </a:cubicBezTo>
                <a:cubicBezTo>
                  <a:pt x="28568" y="246"/>
                  <a:pt x="18876" y="4261"/>
                  <a:pt x="11731" y="11405"/>
                </a:cubicBezTo>
                <a:cubicBezTo>
                  <a:pt x="4586" y="18550"/>
                  <a:pt x="572" y="28242"/>
                  <a:pt x="572" y="38346"/>
                </a:cubicBezTo>
                <a:cubicBezTo>
                  <a:pt x="572" y="48450"/>
                  <a:pt x="4586" y="58142"/>
                  <a:pt x="11731" y="65287"/>
                </a:cubicBezTo>
                <a:cubicBezTo>
                  <a:pt x="18876" y="72432"/>
                  <a:pt x="28568" y="76446"/>
                  <a:pt x="38672"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0" name="Freeform: Shape 599">
            <a:extLst>
              <a:ext uri="{FF2B5EF4-FFF2-40B4-BE49-F238E27FC236}">
                <a16:creationId xmlns:a16="http://schemas.microsoft.com/office/drawing/2014/main" id="{3C7E69A1-0041-05F4-A301-ACE6748AA17B}"/>
              </a:ext>
            </a:extLst>
          </p:cNvPr>
          <p:cNvSpPr/>
          <p:nvPr/>
        </p:nvSpPr>
        <p:spPr>
          <a:xfrm>
            <a:off x="10050806" y="5801895"/>
            <a:ext cx="76199" cy="76199"/>
          </a:xfrm>
          <a:custGeom>
            <a:avLst/>
            <a:gdLst>
              <a:gd name="connsiteX0" fmla="*/ 38685 w 76199"/>
              <a:gd name="connsiteY0" fmla="*/ 76434 h 76199"/>
              <a:gd name="connsiteX1" fmla="*/ 65625 w 76199"/>
              <a:gd name="connsiteY1" fmla="*/ 65275 h 76199"/>
              <a:gd name="connsiteX2" fmla="*/ 76784 w 76199"/>
              <a:gd name="connsiteY2" fmla="*/ 38334 h 76199"/>
              <a:gd name="connsiteX3" fmla="*/ 65625 w 76199"/>
              <a:gd name="connsiteY3" fmla="*/ 11394 h 76199"/>
              <a:gd name="connsiteX4" fmla="*/ 38685 w 76199"/>
              <a:gd name="connsiteY4" fmla="*/ 234 h 76199"/>
              <a:gd name="connsiteX5" fmla="*/ 11744 w 76199"/>
              <a:gd name="connsiteY5" fmla="*/ 11394 h 76199"/>
              <a:gd name="connsiteX6" fmla="*/ 585 w 76199"/>
              <a:gd name="connsiteY6" fmla="*/ 38334 h 76199"/>
              <a:gd name="connsiteX7" fmla="*/ 11744 w 76199"/>
              <a:gd name="connsiteY7" fmla="*/ 65275 h 76199"/>
              <a:gd name="connsiteX8" fmla="*/ 38685 w 76199"/>
              <a:gd name="connsiteY8" fmla="*/ 76434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85" y="76434"/>
                </a:moveTo>
                <a:cubicBezTo>
                  <a:pt x="48789" y="76434"/>
                  <a:pt x="58480" y="72420"/>
                  <a:pt x="65625" y="65275"/>
                </a:cubicBezTo>
                <a:cubicBezTo>
                  <a:pt x="72770" y="58130"/>
                  <a:pt x="76784" y="48439"/>
                  <a:pt x="76784" y="38334"/>
                </a:cubicBezTo>
                <a:cubicBezTo>
                  <a:pt x="76784" y="28230"/>
                  <a:pt x="72770" y="18538"/>
                  <a:pt x="65625" y="11394"/>
                </a:cubicBezTo>
                <a:cubicBezTo>
                  <a:pt x="58480" y="4249"/>
                  <a:pt x="48789" y="234"/>
                  <a:pt x="38685" y="234"/>
                </a:cubicBezTo>
                <a:cubicBezTo>
                  <a:pt x="28580" y="234"/>
                  <a:pt x="18889" y="4249"/>
                  <a:pt x="11744" y="11394"/>
                </a:cubicBezTo>
                <a:cubicBezTo>
                  <a:pt x="4599" y="18538"/>
                  <a:pt x="585" y="28230"/>
                  <a:pt x="585" y="38334"/>
                </a:cubicBezTo>
                <a:cubicBezTo>
                  <a:pt x="585" y="48439"/>
                  <a:pt x="4599" y="58130"/>
                  <a:pt x="11744" y="65275"/>
                </a:cubicBezTo>
                <a:cubicBezTo>
                  <a:pt x="18889" y="72420"/>
                  <a:pt x="28580" y="76434"/>
                  <a:pt x="38685" y="76434"/>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1" name="Freeform: Shape 600">
            <a:extLst>
              <a:ext uri="{FF2B5EF4-FFF2-40B4-BE49-F238E27FC236}">
                <a16:creationId xmlns:a16="http://schemas.microsoft.com/office/drawing/2014/main" id="{FA31A63B-DF3F-92A9-9B31-9FD2D2F50417}"/>
              </a:ext>
            </a:extLst>
          </p:cNvPr>
          <p:cNvSpPr/>
          <p:nvPr/>
        </p:nvSpPr>
        <p:spPr>
          <a:xfrm>
            <a:off x="10211867" y="5802970"/>
            <a:ext cx="76199" cy="76199"/>
          </a:xfrm>
          <a:custGeom>
            <a:avLst/>
            <a:gdLst>
              <a:gd name="connsiteX0" fmla="*/ 38697 w 76199"/>
              <a:gd name="connsiteY0" fmla="*/ 76446 h 76199"/>
              <a:gd name="connsiteX1" fmla="*/ 65638 w 76199"/>
              <a:gd name="connsiteY1" fmla="*/ 65287 h 76199"/>
              <a:gd name="connsiteX2" fmla="*/ 76797 w 76199"/>
              <a:gd name="connsiteY2" fmla="*/ 38346 h 76199"/>
              <a:gd name="connsiteX3" fmla="*/ 65638 w 76199"/>
              <a:gd name="connsiteY3" fmla="*/ 11405 h 76199"/>
              <a:gd name="connsiteX4" fmla="*/ 38697 w 76199"/>
              <a:gd name="connsiteY4" fmla="*/ 246 h 76199"/>
              <a:gd name="connsiteX5" fmla="*/ 11756 w 76199"/>
              <a:gd name="connsiteY5" fmla="*/ 11405 h 76199"/>
              <a:gd name="connsiteX6" fmla="*/ 597 w 76199"/>
              <a:gd name="connsiteY6" fmla="*/ 38346 h 76199"/>
              <a:gd name="connsiteX7" fmla="*/ 11756 w 76199"/>
              <a:gd name="connsiteY7" fmla="*/ 65287 h 76199"/>
              <a:gd name="connsiteX8" fmla="*/ 38697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697" y="76446"/>
                </a:moveTo>
                <a:cubicBezTo>
                  <a:pt x="48801" y="76446"/>
                  <a:pt x="58493" y="72432"/>
                  <a:pt x="65638" y="65287"/>
                </a:cubicBezTo>
                <a:cubicBezTo>
                  <a:pt x="72783" y="58142"/>
                  <a:pt x="76797" y="48450"/>
                  <a:pt x="76797" y="38346"/>
                </a:cubicBezTo>
                <a:cubicBezTo>
                  <a:pt x="76797" y="28242"/>
                  <a:pt x="72783" y="18550"/>
                  <a:pt x="65638" y="11405"/>
                </a:cubicBezTo>
                <a:cubicBezTo>
                  <a:pt x="58493" y="4261"/>
                  <a:pt x="48801" y="246"/>
                  <a:pt x="38697" y="246"/>
                </a:cubicBezTo>
                <a:cubicBezTo>
                  <a:pt x="28593" y="246"/>
                  <a:pt x="18901" y="4261"/>
                  <a:pt x="11756" y="11405"/>
                </a:cubicBezTo>
                <a:cubicBezTo>
                  <a:pt x="4612" y="18550"/>
                  <a:pt x="597" y="28242"/>
                  <a:pt x="597" y="38346"/>
                </a:cubicBezTo>
                <a:cubicBezTo>
                  <a:pt x="597" y="48450"/>
                  <a:pt x="4612" y="58142"/>
                  <a:pt x="11756" y="65287"/>
                </a:cubicBezTo>
                <a:cubicBezTo>
                  <a:pt x="18901" y="72432"/>
                  <a:pt x="28593" y="76446"/>
                  <a:pt x="38697"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2" name="Freeform: Shape 601">
            <a:extLst>
              <a:ext uri="{FF2B5EF4-FFF2-40B4-BE49-F238E27FC236}">
                <a16:creationId xmlns:a16="http://schemas.microsoft.com/office/drawing/2014/main" id="{593A4A58-2B17-3D02-8526-114901342719}"/>
              </a:ext>
            </a:extLst>
          </p:cNvPr>
          <p:cNvSpPr/>
          <p:nvPr/>
        </p:nvSpPr>
        <p:spPr>
          <a:xfrm>
            <a:off x="10372928" y="5800312"/>
            <a:ext cx="76199" cy="76199"/>
          </a:xfrm>
          <a:custGeom>
            <a:avLst/>
            <a:gdLst>
              <a:gd name="connsiteX0" fmla="*/ 38710 w 76199"/>
              <a:gd name="connsiteY0" fmla="*/ 76436 h 76199"/>
              <a:gd name="connsiteX1" fmla="*/ 65651 w 76199"/>
              <a:gd name="connsiteY1" fmla="*/ 65276 h 76199"/>
              <a:gd name="connsiteX2" fmla="*/ 76810 w 76199"/>
              <a:gd name="connsiteY2" fmla="*/ 38336 h 76199"/>
              <a:gd name="connsiteX3" fmla="*/ 65651 w 76199"/>
              <a:gd name="connsiteY3" fmla="*/ 11395 h 76199"/>
              <a:gd name="connsiteX4" fmla="*/ 38710 w 76199"/>
              <a:gd name="connsiteY4" fmla="*/ 236 h 76199"/>
              <a:gd name="connsiteX5" fmla="*/ 11769 w 76199"/>
              <a:gd name="connsiteY5" fmla="*/ 11395 h 76199"/>
              <a:gd name="connsiteX6" fmla="*/ 610 w 76199"/>
              <a:gd name="connsiteY6" fmla="*/ 38336 h 76199"/>
              <a:gd name="connsiteX7" fmla="*/ 11769 w 76199"/>
              <a:gd name="connsiteY7" fmla="*/ 65276 h 76199"/>
              <a:gd name="connsiteX8" fmla="*/ 38710 w 76199"/>
              <a:gd name="connsiteY8" fmla="*/ 7643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10" y="76436"/>
                </a:moveTo>
                <a:cubicBezTo>
                  <a:pt x="48814" y="76436"/>
                  <a:pt x="58506" y="72421"/>
                  <a:pt x="65651" y="65276"/>
                </a:cubicBezTo>
                <a:cubicBezTo>
                  <a:pt x="72795" y="58132"/>
                  <a:pt x="76810" y="48440"/>
                  <a:pt x="76810" y="38336"/>
                </a:cubicBezTo>
                <a:cubicBezTo>
                  <a:pt x="76810" y="28231"/>
                  <a:pt x="72795" y="18540"/>
                  <a:pt x="65651" y="11395"/>
                </a:cubicBezTo>
                <a:cubicBezTo>
                  <a:pt x="58506" y="4250"/>
                  <a:pt x="48814" y="236"/>
                  <a:pt x="38710" y="236"/>
                </a:cubicBezTo>
                <a:cubicBezTo>
                  <a:pt x="28606" y="236"/>
                  <a:pt x="18914" y="4250"/>
                  <a:pt x="11769" y="11395"/>
                </a:cubicBezTo>
                <a:cubicBezTo>
                  <a:pt x="4624" y="18540"/>
                  <a:pt x="610" y="28231"/>
                  <a:pt x="610" y="38336"/>
                </a:cubicBezTo>
                <a:cubicBezTo>
                  <a:pt x="610" y="48440"/>
                  <a:pt x="4624" y="58132"/>
                  <a:pt x="11769" y="65276"/>
                </a:cubicBezTo>
                <a:cubicBezTo>
                  <a:pt x="18914" y="72421"/>
                  <a:pt x="28606" y="76436"/>
                  <a:pt x="38710" y="7643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3" name="Freeform: Shape 602">
            <a:extLst>
              <a:ext uri="{FF2B5EF4-FFF2-40B4-BE49-F238E27FC236}">
                <a16:creationId xmlns:a16="http://schemas.microsoft.com/office/drawing/2014/main" id="{F0844172-4B68-BC41-DC3E-187C86E159CF}"/>
              </a:ext>
            </a:extLst>
          </p:cNvPr>
          <p:cNvSpPr/>
          <p:nvPr/>
        </p:nvSpPr>
        <p:spPr>
          <a:xfrm>
            <a:off x="10533977" y="5802970"/>
            <a:ext cx="76199" cy="76199"/>
          </a:xfrm>
          <a:custGeom>
            <a:avLst/>
            <a:gdLst>
              <a:gd name="connsiteX0" fmla="*/ 38723 w 76199"/>
              <a:gd name="connsiteY0" fmla="*/ 76446 h 76199"/>
              <a:gd name="connsiteX1" fmla="*/ 65663 w 76199"/>
              <a:gd name="connsiteY1" fmla="*/ 65287 h 76199"/>
              <a:gd name="connsiteX2" fmla="*/ 76822 w 76199"/>
              <a:gd name="connsiteY2" fmla="*/ 38346 h 76199"/>
              <a:gd name="connsiteX3" fmla="*/ 65663 w 76199"/>
              <a:gd name="connsiteY3" fmla="*/ 11405 h 76199"/>
              <a:gd name="connsiteX4" fmla="*/ 38723 w 76199"/>
              <a:gd name="connsiteY4" fmla="*/ 246 h 76199"/>
              <a:gd name="connsiteX5" fmla="*/ 11782 w 76199"/>
              <a:gd name="connsiteY5" fmla="*/ 11405 h 76199"/>
              <a:gd name="connsiteX6" fmla="*/ 623 w 76199"/>
              <a:gd name="connsiteY6" fmla="*/ 38346 h 76199"/>
              <a:gd name="connsiteX7" fmla="*/ 11782 w 76199"/>
              <a:gd name="connsiteY7" fmla="*/ 65287 h 76199"/>
              <a:gd name="connsiteX8" fmla="*/ 38723 w 76199"/>
              <a:gd name="connsiteY8" fmla="*/ 76446 h 76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6199" h="76199">
                <a:moveTo>
                  <a:pt x="38723" y="76446"/>
                </a:moveTo>
                <a:cubicBezTo>
                  <a:pt x="48827" y="76446"/>
                  <a:pt x="58519" y="72432"/>
                  <a:pt x="65663" y="65287"/>
                </a:cubicBezTo>
                <a:cubicBezTo>
                  <a:pt x="72808" y="58142"/>
                  <a:pt x="76822" y="48450"/>
                  <a:pt x="76822" y="38346"/>
                </a:cubicBezTo>
                <a:cubicBezTo>
                  <a:pt x="76822" y="28242"/>
                  <a:pt x="72808" y="18550"/>
                  <a:pt x="65663" y="11405"/>
                </a:cubicBezTo>
                <a:cubicBezTo>
                  <a:pt x="58519" y="4261"/>
                  <a:pt x="48827" y="246"/>
                  <a:pt x="38723" y="246"/>
                </a:cubicBezTo>
                <a:cubicBezTo>
                  <a:pt x="28618" y="246"/>
                  <a:pt x="18927" y="4261"/>
                  <a:pt x="11782" y="11405"/>
                </a:cubicBezTo>
                <a:cubicBezTo>
                  <a:pt x="4637" y="18550"/>
                  <a:pt x="623" y="28242"/>
                  <a:pt x="623" y="38346"/>
                </a:cubicBezTo>
                <a:cubicBezTo>
                  <a:pt x="623" y="48450"/>
                  <a:pt x="4637" y="58142"/>
                  <a:pt x="11782" y="65287"/>
                </a:cubicBezTo>
                <a:cubicBezTo>
                  <a:pt x="18927" y="72432"/>
                  <a:pt x="28618" y="76446"/>
                  <a:pt x="38723" y="76446"/>
                </a:cubicBezTo>
                <a:close/>
              </a:path>
            </a:pathLst>
          </a:custGeom>
          <a:solidFill>
            <a:schemeClr val="accent5"/>
          </a:solidFill>
          <a:ln w="11060" cap="flat">
            <a:solidFill>
              <a:schemeClr val="accent5"/>
            </a:solidFill>
            <a:prstDash val="solid"/>
            <a:round/>
          </a:ln>
        </p:spPr>
        <p:txBody>
          <a:bodyPr rtlCol="0" anchor="ctr"/>
          <a:lstStyle/>
          <a:p>
            <a:endParaRPr lang="en-US"/>
          </a:p>
        </p:txBody>
      </p:sp>
      <p:sp>
        <p:nvSpPr>
          <p:cNvPr id="604" name="Freeform: Shape 603">
            <a:extLst>
              <a:ext uri="{FF2B5EF4-FFF2-40B4-BE49-F238E27FC236}">
                <a16:creationId xmlns:a16="http://schemas.microsoft.com/office/drawing/2014/main" id="{0B13343F-A73F-3013-D81D-8BB617D2D806}"/>
              </a:ext>
            </a:extLst>
          </p:cNvPr>
          <p:cNvSpPr/>
          <p:nvPr/>
        </p:nvSpPr>
        <p:spPr>
          <a:xfrm>
            <a:off x="6957244" y="3152734"/>
            <a:ext cx="12699" cy="2816351"/>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mc:AlternateContent xmlns:mc="http://schemas.openxmlformats.org/markup-compatibility/2006" xmlns:a14="http://schemas.microsoft.com/office/drawing/2010/main">
        <mc:Choice Requires="a14">
          <p:sp>
            <p:nvSpPr>
              <p:cNvPr id="608" name="TextBox 607">
                <a:extLst>
                  <a:ext uri="{FF2B5EF4-FFF2-40B4-BE49-F238E27FC236}">
                    <a16:creationId xmlns:a16="http://schemas.microsoft.com/office/drawing/2014/main" id="{056AEB14-FACE-CAAC-2952-57696981C478}"/>
                  </a:ext>
                </a:extLst>
              </p:cNvPr>
              <p:cNvSpPr txBox="1"/>
              <p:nvPr/>
            </p:nvSpPr>
            <p:spPr>
              <a:xfrm>
                <a:off x="7651468" y="6176793"/>
                <a:ext cx="2920608" cy="400110"/>
              </a:xfrm>
              <a:prstGeom prst="rect">
                <a:avLst/>
              </a:prstGeom>
              <a:noFill/>
            </p:spPr>
            <p:txBody>
              <a:bodyPr wrap="none" rtlCol="0">
                <a:spAutoFit/>
              </a:bodyPr>
              <a:lstStyle/>
              <a:p>
                <a:r>
                  <a:rPr lang="en-US" sz="2000" dirty="0"/>
                  <a:t>Frequency </a:t>
                </a:r>
                <a14:m>
                  <m:oMath xmlns:m="http://schemas.openxmlformats.org/officeDocument/2006/math">
                    <m:r>
                      <a:rPr lang="de-DE" sz="2000" b="0" i="1" smtClean="0">
                        <a:latin typeface="Cambria Math" panose="02040503050406030204" pitchFamily="18" charset="0"/>
                      </a:rPr>
                      <m:t>𝑓</m:t>
                    </m:r>
                  </m:oMath>
                </a14:m>
                <a:r>
                  <a:rPr lang="en-US" sz="2000" dirty="0"/>
                  <a:t> in terms of </a:t>
                </a:r>
                <a14:m>
                  <m:oMath xmlns:m="http://schemas.openxmlformats.org/officeDocument/2006/math">
                    <m:r>
                      <a:rPr lang="de-DE" sz="2000" b="0" i="1" smtClean="0">
                        <a:latin typeface="Cambria Math" panose="02040503050406030204" pitchFamily="18" charset="0"/>
                      </a:rPr>
                      <m:t>𝑛</m:t>
                    </m:r>
                  </m:oMath>
                </a14:m>
                <a:endParaRPr lang="en-US" sz="2000" dirty="0"/>
              </a:p>
            </p:txBody>
          </p:sp>
        </mc:Choice>
        <mc:Fallback xmlns="">
          <p:sp>
            <p:nvSpPr>
              <p:cNvPr id="608" name="TextBox 607">
                <a:extLst>
                  <a:ext uri="{FF2B5EF4-FFF2-40B4-BE49-F238E27FC236}">
                    <a16:creationId xmlns:a16="http://schemas.microsoft.com/office/drawing/2014/main" id="{056AEB14-FACE-CAAC-2952-57696981C478}"/>
                  </a:ext>
                </a:extLst>
              </p:cNvPr>
              <p:cNvSpPr txBox="1">
                <a:spLocks noRot="1" noChangeAspect="1" noMove="1" noResize="1" noEditPoints="1" noAdjustHandles="1" noChangeArrowheads="1" noChangeShapeType="1" noTextEdit="1"/>
              </p:cNvSpPr>
              <p:nvPr/>
            </p:nvSpPr>
            <p:spPr>
              <a:xfrm>
                <a:off x="7651468" y="6176793"/>
                <a:ext cx="2920608" cy="400110"/>
              </a:xfrm>
              <a:prstGeom prst="rect">
                <a:avLst/>
              </a:prstGeom>
              <a:blipFill>
                <a:blip r:embed="rId9"/>
                <a:stretch>
                  <a:fillRect l="-2088" t="-7576" b="-257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9" name="TextBox 608">
                <a:extLst>
                  <a:ext uri="{FF2B5EF4-FFF2-40B4-BE49-F238E27FC236}">
                    <a16:creationId xmlns:a16="http://schemas.microsoft.com/office/drawing/2014/main" id="{027074F0-69D3-CFC8-D56E-7606DFEAAECF}"/>
                  </a:ext>
                </a:extLst>
              </p:cNvPr>
              <p:cNvSpPr txBox="1"/>
              <p:nvPr/>
            </p:nvSpPr>
            <p:spPr>
              <a:xfrm rot="16200000">
                <a:off x="5576932" y="4373198"/>
                <a:ext cx="1511504" cy="400110"/>
              </a:xfrm>
              <a:prstGeom prst="rect">
                <a:avLst/>
              </a:prstGeom>
              <a:noFill/>
            </p:spPr>
            <p:txBody>
              <a:bodyPr wrap="none" rtlCol="0">
                <a:spAutoFit/>
              </a:bodyPr>
              <a:lstStyle/>
              <a:p>
                <a:r>
                  <a:rPr lang="en-US" sz="2000" dirty="0"/>
                  <a:t>Magnitude </a:t>
                </a:r>
                <a14:m>
                  <m:oMath xmlns:m="http://schemas.openxmlformats.org/officeDocument/2006/math">
                    <m:r>
                      <a:rPr lang="de-DE" sz="2000" b="0" i="1" smtClean="0">
                        <a:latin typeface="Cambria Math" panose="02040503050406030204" pitchFamily="18" charset="0"/>
                      </a:rPr>
                      <m:t>𝑧</m:t>
                    </m:r>
                  </m:oMath>
                </a14:m>
                <a:endParaRPr lang="en-US" sz="2000" dirty="0"/>
              </a:p>
            </p:txBody>
          </p:sp>
        </mc:Choice>
        <mc:Fallback xmlns="">
          <p:sp>
            <p:nvSpPr>
              <p:cNvPr id="609" name="TextBox 608">
                <a:extLst>
                  <a:ext uri="{FF2B5EF4-FFF2-40B4-BE49-F238E27FC236}">
                    <a16:creationId xmlns:a16="http://schemas.microsoft.com/office/drawing/2014/main" id="{027074F0-69D3-CFC8-D56E-7606DFEAAECF}"/>
                  </a:ext>
                </a:extLst>
              </p:cNvPr>
              <p:cNvSpPr txBox="1">
                <a:spLocks noRot="1" noChangeAspect="1" noMove="1" noResize="1" noEditPoints="1" noAdjustHandles="1" noChangeArrowheads="1" noChangeShapeType="1" noTextEdit="1"/>
              </p:cNvSpPr>
              <p:nvPr/>
            </p:nvSpPr>
            <p:spPr>
              <a:xfrm rot="16200000">
                <a:off x="5576932" y="4373198"/>
                <a:ext cx="1511504" cy="400110"/>
              </a:xfrm>
              <a:prstGeom prst="rect">
                <a:avLst/>
              </a:prstGeom>
              <a:blipFill>
                <a:blip r:embed="rId10"/>
                <a:stretch>
                  <a:fillRect l="-7576" r="-25758" b="-4435"/>
                </a:stretch>
              </a:blipFill>
            </p:spPr>
            <p:txBody>
              <a:bodyPr/>
              <a:lstStyle/>
              <a:p>
                <a:r>
                  <a:rPr lang="en-US">
                    <a:noFill/>
                  </a:rPr>
                  <a:t> </a:t>
                </a:r>
              </a:p>
            </p:txBody>
          </p:sp>
        </mc:Fallback>
      </mc:AlternateContent>
      <p:sp>
        <p:nvSpPr>
          <p:cNvPr id="2818" name="Freeform: Shape 2817">
            <a:extLst>
              <a:ext uri="{FF2B5EF4-FFF2-40B4-BE49-F238E27FC236}">
                <a16:creationId xmlns:a16="http://schemas.microsoft.com/office/drawing/2014/main" id="{0C926478-69DE-64E3-A0E5-040F2707079C}"/>
              </a:ext>
            </a:extLst>
          </p:cNvPr>
          <p:cNvSpPr/>
          <p:nvPr/>
        </p:nvSpPr>
        <p:spPr>
          <a:xfrm rot="5400000">
            <a:off x="8921184" y="4009732"/>
            <a:ext cx="45719" cy="3965135"/>
          </a:xfrm>
          <a:custGeom>
            <a:avLst/>
            <a:gdLst>
              <a:gd name="connsiteX0" fmla="*/ 0 w 12699"/>
              <a:gd name="connsiteY0" fmla="*/ 2816352 h 2816351"/>
              <a:gd name="connsiteX1" fmla="*/ 0 w 12699"/>
              <a:gd name="connsiteY1" fmla="*/ 0 h 2816351"/>
            </a:gdLst>
            <a:ahLst/>
            <a:cxnLst>
              <a:cxn ang="0">
                <a:pos x="connsiteX0" y="connsiteY0"/>
              </a:cxn>
              <a:cxn ang="0">
                <a:pos x="connsiteX1" y="connsiteY1"/>
              </a:cxn>
            </a:cxnLst>
            <a:rect l="l" t="t" r="r" b="b"/>
            <a:pathLst>
              <a:path w="12699" h="2816351">
                <a:moveTo>
                  <a:pt x="0" y="2816352"/>
                </a:moveTo>
                <a:lnTo>
                  <a:pt x="0" y="0"/>
                </a:lnTo>
              </a:path>
            </a:pathLst>
          </a:custGeom>
          <a:noFill/>
          <a:ln w="8848" cap="sq">
            <a:solidFill>
              <a:schemeClr val="tx1"/>
            </a:solidFill>
            <a:prstDash val="solid"/>
            <a:miter/>
          </a:ln>
        </p:spPr>
        <p:txBody>
          <a:bodyPr rtlCol="0" anchor="ctr"/>
          <a:lstStyle/>
          <a:p>
            <a:endParaRPr lang="en-US"/>
          </a:p>
        </p:txBody>
      </p:sp>
      <p:sp>
        <p:nvSpPr>
          <p:cNvPr id="610" name="TextBox 609">
            <a:extLst>
              <a:ext uri="{FF2B5EF4-FFF2-40B4-BE49-F238E27FC236}">
                <a16:creationId xmlns:a16="http://schemas.microsoft.com/office/drawing/2014/main" id="{C3EB9F2A-38E2-2705-A59A-1EADC0B72707}"/>
              </a:ext>
            </a:extLst>
          </p:cNvPr>
          <p:cNvSpPr txBox="1"/>
          <p:nvPr/>
        </p:nvSpPr>
        <p:spPr>
          <a:xfrm>
            <a:off x="7082661" y="2822536"/>
            <a:ext cx="4427302" cy="400110"/>
          </a:xfrm>
          <a:prstGeom prst="rect">
            <a:avLst/>
          </a:prstGeom>
          <a:noFill/>
        </p:spPr>
        <p:txBody>
          <a:bodyPr wrap="none" rtlCol="0">
            <a:spAutoFit/>
          </a:bodyPr>
          <a:lstStyle/>
          <a:p>
            <a:r>
              <a:rPr lang="en-US" sz="2000" dirty="0"/>
              <a:t>How much are frequencies represented?</a:t>
            </a:r>
          </a:p>
        </p:txBody>
      </p:sp>
      <p:sp>
        <p:nvSpPr>
          <p:cNvPr id="2819" name="Rectangle: Rounded Corners 2818">
            <a:extLst>
              <a:ext uri="{FF2B5EF4-FFF2-40B4-BE49-F238E27FC236}">
                <a16:creationId xmlns:a16="http://schemas.microsoft.com/office/drawing/2014/main" id="{65867BF3-1E76-C3EF-357D-681666AF5783}"/>
              </a:ext>
            </a:extLst>
          </p:cNvPr>
          <p:cNvSpPr/>
          <p:nvPr/>
        </p:nvSpPr>
        <p:spPr>
          <a:xfrm>
            <a:off x="8118097" y="5130800"/>
            <a:ext cx="2612247" cy="791555"/>
          </a:xfrm>
          <a:prstGeom prst="roundRect">
            <a:avLst>
              <a:gd name="adj" fmla="val 4109"/>
            </a:avLst>
          </a:prstGeom>
          <a:noFill/>
          <a:ln w="19050">
            <a:solidFill>
              <a:schemeClr val="accent5">
                <a:lumMod val="20000"/>
                <a:lumOff val="80000"/>
              </a:schemeClr>
            </a:solidFill>
          </a:ln>
          <a:effectLst>
            <a:glow rad="63500">
              <a:schemeClr val="accent5">
                <a:satMod val="175000"/>
                <a:alpha val="40000"/>
              </a:schemeClr>
            </a:glo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E28E815-751F-8023-2CF4-5C68FF10CFB4}"/>
              </a:ext>
            </a:extLst>
          </p:cNvPr>
          <p:cNvSpPr txBox="1"/>
          <p:nvPr/>
        </p:nvSpPr>
        <p:spPr>
          <a:xfrm>
            <a:off x="7765853" y="4179484"/>
            <a:ext cx="1738489" cy="369332"/>
          </a:xfrm>
          <a:prstGeom prst="rect">
            <a:avLst/>
          </a:prstGeom>
          <a:noFill/>
        </p:spPr>
        <p:txBody>
          <a:bodyPr wrap="none" rtlCol="0">
            <a:spAutoFit/>
          </a:bodyPr>
          <a:lstStyle/>
          <a:p>
            <a:r>
              <a:rPr lang="en-US" dirty="0"/>
              <a:t>cutoff frequency</a:t>
            </a:r>
          </a:p>
        </p:txBody>
      </p:sp>
      <p:cxnSp>
        <p:nvCxnSpPr>
          <p:cNvPr id="21" name="Straight Arrow Connector 20">
            <a:extLst>
              <a:ext uri="{FF2B5EF4-FFF2-40B4-BE49-F238E27FC236}">
                <a16:creationId xmlns:a16="http://schemas.microsoft.com/office/drawing/2014/main" id="{68DDEA53-38F5-B047-22C0-6F8C4AC39C2C}"/>
              </a:ext>
            </a:extLst>
          </p:cNvPr>
          <p:cNvCxnSpPr>
            <a:cxnSpLocks/>
          </p:cNvCxnSpPr>
          <p:nvPr/>
        </p:nvCxnSpPr>
        <p:spPr>
          <a:xfrm>
            <a:off x="8069707" y="4531549"/>
            <a:ext cx="0" cy="1640027"/>
          </a:xfrm>
          <a:prstGeom prst="straightConnector1">
            <a:avLst/>
          </a:prstGeom>
          <a:ln w="15875">
            <a:solidFill>
              <a:schemeClr val="tx1"/>
            </a:solidFill>
            <a:prstDash val="dash"/>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5754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4"/>
                                        </p:tgtEl>
                                        <p:attrNameLst>
                                          <p:attrName>r</p:attrName>
                                        </p:attrNameLst>
                                      </p:cBhvr>
                                    </p:animRot>
                                    <p:animRot by="-240000">
                                      <p:cBhvr>
                                        <p:cTn id="7" dur="200" fill="hold">
                                          <p:stCondLst>
                                            <p:cond delay="200"/>
                                          </p:stCondLst>
                                        </p:cTn>
                                        <p:tgtEl>
                                          <p:spTgt spid="14"/>
                                        </p:tgtEl>
                                        <p:attrNameLst>
                                          <p:attrName>r</p:attrName>
                                        </p:attrNameLst>
                                      </p:cBhvr>
                                    </p:animRot>
                                    <p:animRot by="240000">
                                      <p:cBhvr>
                                        <p:cTn id="8" dur="200" fill="hold">
                                          <p:stCondLst>
                                            <p:cond delay="400"/>
                                          </p:stCondLst>
                                        </p:cTn>
                                        <p:tgtEl>
                                          <p:spTgt spid="14"/>
                                        </p:tgtEl>
                                        <p:attrNameLst>
                                          <p:attrName>r</p:attrName>
                                        </p:attrNameLst>
                                      </p:cBhvr>
                                    </p:animRot>
                                    <p:animRot by="-240000">
                                      <p:cBhvr>
                                        <p:cTn id="9" dur="200" fill="hold">
                                          <p:stCondLst>
                                            <p:cond delay="600"/>
                                          </p:stCondLst>
                                        </p:cTn>
                                        <p:tgtEl>
                                          <p:spTgt spid="14"/>
                                        </p:tgtEl>
                                        <p:attrNameLst>
                                          <p:attrName>r</p:attrName>
                                        </p:attrNameLst>
                                      </p:cBhvr>
                                    </p:animRot>
                                    <p:animRot by="120000">
                                      <p:cBhvr>
                                        <p:cTn id="10" dur="200" fill="hold">
                                          <p:stCondLst>
                                            <p:cond delay="800"/>
                                          </p:stCondLst>
                                        </p:cTn>
                                        <p:tgtEl>
                                          <p:spTgt spid="14"/>
                                        </p:tgtEl>
                                        <p:attrNameLst>
                                          <p:attrName>r</p:attrName>
                                        </p:attrNameLst>
                                      </p:cBhvr>
                                    </p:animRot>
                                  </p:childTnLst>
                                </p:cTn>
                              </p:par>
                              <p:par>
                                <p:cTn id="11" presetID="32" presetClass="emph" presetSubtype="0" fill="hold" grpId="0" nodeType="withEffect">
                                  <p:stCondLst>
                                    <p:cond delay="0"/>
                                  </p:stCondLst>
                                  <p:childTnLst>
                                    <p:animRot by="120000">
                                      <p:cBhvr>
                                        <p:cTn id="12" dur="100" fill="hold">
                                          <p:stCondLst>
                                            <p:cond delay="0"/>
                                          </p:stCondLst>
                                        </p:cTn>
                                        <p:tgtEl>
                                          <p:spTgt spid="16"/>
                                        </p:tgtEl>
                                        <p:attrNameLst>
                                          <p:attrName>r</p:attrName>
                                        </p:attrNameLst>
                                      </p:cBhvr>
                                    </p:animRot>
                                    <p:animRot by="-240000">
                                      <p:cBhvr>
                                        <p:cTn id="13" dur="200" fill="hold">
                                          <p:stCondLst>
                                            <p:cond delay="200"/>
                                          </p:stCondLst>
                                        </p:cTn>
                                        <p:tgtEl>
                                          <p:spTgt spid="16"/>
                                        </p:tgtEl>
                                        <p:attrNameLst>
                                          <p:attrName>r</p:attrName>
                                        </p:attrNameLst>
                                      </p:cBhvr>
                                    </p:animRot>
                                    <p:animRot by="240000">
                                      <p:cBhvr>
                                        <p:cTn id="14" dur="200" fill="hold">
                                          <p:stCondLst>
                                            <p:cond delay="400"/>
                                          </p:stCondLst>
                                        </p:cTn>
                                        <p:tgtEl>
                                          <p:spTgt spid="16"/>
                                        </p:tgtEl>
                                        <p:attrNameLst>
                                          <p:attrName>r</p:attrName>
                                        </p:attrNameLst>
                                      </p:cBhvr>
                                    </p:animRot>
                                    <p:animRot by="-240000">
                                      <p:cBhvr>
                                        <p:cTn id="15" dur="200" fill="hold">
                                          <p:stCondLst>
                                            <p:cond delay="600"/>
                                          </p:stCondLst>
                                        </p:cTn>
                                        <p:tgtEl>
                                          <p:spTgt spid="16"/>
                                        </p:tgtEl>
                                        <p:attrNameLst>
                                          <p:attrName>r</p:attrName>
                                        </p:attrNameLst>
                                      </p:cBhvr>
                                    </p:animRot>
                                    <p:animRot by="120000">
                                      <p:cBhvr>
                                        <p:cTn id="16" dur="200" fill="hold">
                                          <p:stCondLst>
                                            <p:cond delay="800"/>
                                          </p:stCondLst>
                                        </p:cTn>
                                        <p:tgtEl>
                                          <p:spTgt spid="1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normAutofit/>
          </a:bodyPr>
          <a:lstStyle/>
          <a:p>
            <a:r>
              <a:rPr lang="en-US" dirty="0"/>
              <a:t>Low-pass filter </a:t>
            </a:r>
            <a:r>
              <a:rPr lang="en-US" sz="2400" dirty="0"/>
              <a:t>(only let low frequencies pass)</a:t>
            </a:r>
            <a:endParaRPr lang="en-US" dirty="0"/>
          </a:p>
        </p:txBody>
      </p:sp>
      <p:pic>
        <p:nvPicPr>
          <p:cNvPr id="3" name="Graphic 2">
            <a:extLst>
              <a:ext uri="{FF2B5EF4-FFF2-40B4-BE49-F238E27FC236}">
                <a16:creationId xmlns:a16="http://schemas.microsoft.com/office/drawing/2014/main" id="{47D011FD-2628-BAEA-0880-476A7FE072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58457" y="352424"/>
            <a:ext cx="746125" cy="746125"/>
          </a:xfrm>
          <a:prstGeom prst="rect">
            <a:avLst/>
          </a:prstGeom>
        </p:spPr>
      </p:pic>
      <p:pic>
        <p:nvPicPr>
          <p:cNvPr id="22" name="2024-05-21 13-56-32">
            <a:hlinkClick r:id="" action="ppaction://media"/>
            <a:extLst>
              <a:ext uri="{FF2B5EF4-FFF2-40B4-BE49-F238E27FC236}">
                <a16:creationId xmlns:a16="http://schemas.microsoft.com/office/drawing/2014/main" id="{23C18A91-6F51-A5D1-765D-4CAB2C6D8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3932" t="34306" r="32456" b="18544"/>
          <a:stretch/>
        </p:blipFill>
        <p:spPr>
          <a:xfrm>
            <a:off x="1826143" y="1213340"/>
            <a:ext cx="8539715" cy="5193211"/>
          </a:xfrm>
          <a:prstGeom prst="roundRect">
            <a:avLst>
              <a:gd name="adj" fmla="val 1050"/>
            </a:avLst>
          </a:prstGeom>
          <a:ln w="31750">
            <a:solidFill>
              <a:schemeClr val="accent3"/>
            </a:solidFill>
          </a:ln>
          <a:effectLst>
            <a:glow rad="63500">
              <a:schemeClr val="accent3">
                <a:satMod val="175000"/>
                <a:alpha val="40000"/>
              </a:schemeClr>
            </a:glow>
          </a:effectLst>
        </p:spPr>
      </p:pic>
    </p:spTree>
    <p:extLst>
      <p:ext uri="{BB962C8B-B14F-4D97-AF65-F5344CB8AC3E}">
        <p14:creationId xmlns:p14="http://schemas.microsoft.com/office/powerpoint/2010/main" val="37478915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67"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2"/>
                </p:tgtEl>
              </p:cMediaNode>
            </p:video>
            <p:seq concurrent="1" nextAc="seek">
              <p:cTn id="8" restart="whenNotActive" fill="hold" evtFilter="cancelBubble" nodeType="interactiveSeq">
                <p:stCondLst>
                  <p:cond evt="onClick" delay="0">
                    <p:tgtEl>
                      <p:spTgt spid="2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2"/>
                                        </p:tgtEl>
                                      </p:cBhvr>
                                    </p:cmd>
                                  </p:childTnLst>
                                </p:cTn>
                              </p:par>
                            </p:childTnLst>
                          </p:cTn>
                        </p:par>
                      </p:childTnLst>
                    </p:cTn>
                  </p:par>
                </p:childTnLst>
              </p:cTn>
              <p:nextCondLst>
                <p:cond evt="onClick" delay="0">
                  <p:tgtEl>
                    <p:spTgt spid="22"/>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ano keyboard and many stacks of keyboards&#10;&#10;Description automatically generated with medium confidence">
            <a:extLst>
              <a:ext uri="{FF2B5EF4-FFF2-40B4-BE49-F238E27FC236}">
                <a16:creationId xmlns:a16="http://schemas.microsoft.com/office/drawing/2014/main" id="{73F80D91-0442-1A24-2F80-BF10704E94DE}"/>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50000"/>
                    </a14:imgEffect>
                    <a14:imgEffect>
                      <a14:brightnessContrast bright="-79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a:noFill/>
          <a:effectLst>
            <a:outerShdw blurRad="50800" dist="50800" dir="5400000" algn="ctr" rotWithShape="0">
              <a:srgbClr val="000000">
                <a:alpha val="33000"/>
              </a:srgbClr>
            </a:outerShdw>
          </a:effectLst>
        </p:spPr>
      </p:pic>
      <p:sp>
        <p:nvSpPr>
          <p:cNvPr id="9" name="TextBox 8">
            <a:extLst>
              <a:ext uri="{FF2B5EF4-FFF2-40B4-BE49-F238E27FC236}">
                <a16:creationId xmlns:a16="http://schemas.microsoft.com/office/drawing/2014/main" id="{39F78A5D-7FFE-043D-B6B5-129DA12267A4}"/>
              </a:ext>
            </a:extLst>
          </p:cNvPr>
          <p:cNvSpPr txBox="1"/>
          <p:nvPr/>
        </p:nvSpPr>
        <p:spPr>
          <a:xfrm>
            <a:off x="1101196" y="792042"/>
            <a:ext cx="9989609" cy="584775"/>
          </a:xfrm>
          <a:prstGeom prst="rect">
            <a:avLst/>
          </a:prstGeom>
          <a:noFill/>
        </p:spPr>
        <p:txBody>
          <a:bodyPr wrap="square" rtlCol="0">
            <a:spAutoFit/>
          </a:bodyPr>
          <a:lstStyle/>
          <a:p>
            <a:pPr algn="ctr"/>
            <a:r>
              <a:rPr lang="en-US" sz="3200" dirty="0">
                <a:effectLst/>
                <a:latin typeface="Fira Code" panose="020B0809050000020004" pitchFamily="49" charset="0"/>
                <a:ea typeface="Fira Code" panose="020B0809050000020004" pitchFamily="49" charset="0"/>
              </a:rPr>
              <a:t>“The </a:t>
            </a:r>
            <a:r>
              <a:rPr lang="en-US" sz="3200" dirty="0" err="1">
                <a:latin typeface="Fira Code" panose="020B0809050000020004" pitchFamily="49" charset="0"/>
                <a:ea typeface="Fira Code" panose="020B0809050000020004" pitchFamily="49" charset="0"/>
              </a:rPr>
              <a:t>S</a:t>
            </a:r>
            <a:r>
              <a:rPr lang="en-US" sz="3200" dirty="0" err="1">
                <a:effectLst/>
                <a:latin typeface="Fira Code" panose="020B0809050000020004" pitchFamily="49" charset="0"/>
                <a:ea typeface="Fira Code" panose="020B0809050000020004" pitchFamily="49" charset="0"/>
              </a:rPr>
              <a:t>ynthies</a:t>
            </a:r>
            <a:r>
              <a:rPr lang="en-US" sz="3200" dirty="0">
                <a:effectLst/>
                <a:latin typeface="Fira Code" panose="020B0809050000020004" pitchFamily="49" charset="0"/>
                <a:ea typeface="Fira Code" panose="020B0809050000020004" pitchFamily="49" charset="0"/>
              </a:rPr>
              <a:t>” building an equalizer</a:t>
            </a:r>
          </a:p>
        </p:txBody>
      </p:sp>
      <p:sp>
        <p:nvSpPr>
          <p:cNvPr id="10" name="TextBox 9">
            <a:extLst>
              <a:ext uri="{FF2B5EF4-FFF2-40B4-BE49-F238E27FC236}">
                <a16:creationId xmlns:a16="http://schemas.microsoft.com/office/drawing/2014/main" id="{F822BC68-5D97-E1A1-B6BB-2FC591332485}"/>
              </a:ext>
            </a:extLst>
          </p:cNvPr>
          <p:cNvSpPr txBox="1"/>
          <p:nvPr/>
        </p:nvSpPr>
        <p:spPr>
          <a:xfrm>
            <a:off x="2430463" y="1968655"/>
            <a:ext cx="7331075" cy="384721"/>
          </a:xfrm>
          <a:prstGeom prst="rect">
            <a:avLst/>
          </a:prstGeom>
          <a:noFill/>
        </p:spPr>
        <p:txBody>
          <a:bodyPr wrap="square" rtlCol="0">
            <a:spAutoFit/>
          </a:bodyPr>
          <a:lstStyle/>
          <a:p>
            <a:pPr algn="ctr"/>
            <a:r>
              <a:rPr lang="en-US" sz="1900" dirty="0">
                <a:effectLst/>
                <a:latin typeface="Fira Code" panose="020B0809050000020004" pitchFamily="49" charset="0"/>
                <a:ea typeface="Fira Code" panose="020B0809050000020004" pitchFamily="49" charset="0"/>
              </a:rPr>
              <a:t>2024-05-21, Felix </a:t>
            </a:r>
            <a:r>
              <a:rPr lang="en-US" sz="1900" dirty="0" err="1">
                <a:effectLst/>
                <a:latin typeface="Fira Code" panose="020B0809050000020004" pitchFamily="49" charset="0"/>
                <a:ea typeface="Fira Code" panose="020B0809050000020004" pitchFamily="49" charset="0"/>
              </a:rPr>
              <a:t>Lentze</a:t>
            </a:r>
            <a:r>
              <a:rPr lang="en-US" sz="1900" dirty="0">
                <a:effectLst/>
                <a:latin typeface="Fira Code" panose="020B0809050000020004" pitchFamily="49" charset="0"/>
                <a:ea typeface="Fira Code" panose="020B0809050000020004" pitchFamily="49" charset="0"/>
              </a:rPr>
              <a:t> &amp; Dominic Plein</a:t>
            </a:r>
          </a:p>
        </p:txBody>
      </p:sp>
      <p:sp>
        <p:nvSpPr>
          <p:cNvPr id="11" name="TextBox 10">
            <a:extLst>
              <a:ext uri="{FF2B5EF4-FFF2-40B4-BE49-F238E27FC236}">
                <a16:creationId xmlns:a16="http://schemas.microsoft.com/office/drawing/2014/main" id="{62599DC7-C7BF-77CB-C9A6-D466844D00F8}"/>
              </a:ext>
            </a:extLst>
          </p:cNvPr>
          <p:cNvSpPr txBox="1"/>
          <p:nvPr/>
        </p:nvSpPr>
        <p:spPr>
          <a:xfrm>
            <a:off x="961496" y="1296499"/>
            <a:ext cx="9989609" cy="646331"/>
          </a:xfrm>
          <a:prstGeom prst="rect">
            <a:avLst/>
          </a:prstGeom>
          <a:noFill/>
        </p:spPr>
        <p:txBody>
          <a:bodyPr wrap="square" rtlCol="0">
            <a:spAutoFit/>
          </a:bodyPr>
          <a:lstStyle/>
          <a:p>
            <a:pPr algn="ctr"/>
            <a:r>
              <a:rPr lang="en-US" sz="3600" b="1" dirty="0">
                <a:effectLst>
                  <a:glow rad="63500">
                    <a:schemeClr val="accent2">
                      <a:satMod val="175000"/>
                      <a:alpha val="40000"/>
                    </a:schemeClr>
                  </a:glow>
                </a:effectLst>
                <a:latin typeface="Fira Code" panose="020B0809050000020004" pitchFamily="49" charset="0"/>
                <a:ea typeface="Fira Code" panose="020B0809050000020004" pitchFamily="49" charset="0"/>
              </a:rPr>
              <a:t>Fourier analysis with </a:t>
            </a:r>
            <a:r>
              <a:rPr lang="en-US" sz="3600" b="1" dirty="0" err="1">
                <a:effectLst>
                  <a:glow rad="63500">
                    <a:schemeClr val="accent2">
                      <a:satMod val="175000"/>
                      <a:alpha val="40000"/>
                    </a:schemeClr>
                  </a:glow>
                </a:effectLst>
                <a:latin typeface="Fira Code" panose="020B0809050000020004" pitchFamily="49" charset="0"/>
                <a:ea typeface="Fira Code" panose="020B0809050000020004" pitchFamily="49" charset="0"/>
              </a:rPr>
              <a:t>SageMath</a:t>
            </a:r>
            <a:endParaRPr lang="en-US" sz="3600" b="1" dirty="0">
              <a:effectLst>
                <a:glow rad="63500">
                  <a:schemeClr val="accent2">
                    <a:satMod val="175000"/>
                    <a:alpha val="40000"/>
                  </a:schemeClr>
                </a:glow>
              </a:effectLst>
              <a:latin typeface="Fira Code" panose="020B0809050000020004" pitchFamily="49" charset="0"/>
              <a:ea typeface="Fira Code" panose="020B0809050000020004" pitchFamily="49" charset="0"/>
            </a:endParaRPr>
          </a:p>
        </p:txBody>
      </p:sp>
      <p:pic>
        <p:nvPicPr>
          <p:cNvPr id="2" name="2024-05-18 17-48-35">
            <a:hlinkClick r:id="" action="ppaction://media"/>
            <a:extLst>
              <a:ext uri="{FF2B5EF4-FFF2-40B4-BE49-F238E27FC236}">
                <a16:creationId xmlns:a16="http://schemas.microsoft.com/office/drawing/2014/main" id="{3E3A6E87-7B09-0034-E0B8-5D3EEE6E56A9}"/>
              </a:ext>
            </a:extLst>
          </p:cNvPr>
          <p:cNvPicPr>
            <a:picLocks noChangeAspect="1"/>
          </p:cNvPicPr>
          <p:nvPr>
            <a:videoFile r:link="rId1"/>
            <p:extLst>
              <p:ext uri="{DAA4B4D4-6D71-4841-9C94-3DE7FCFB9230}">
                <p14:media xmlns:p14="http://schemas.microsoft.com/office/powerpoint/2010/main" r:embed="rId2">
                  <p14:trim end="7767"/>
                  <p14:fade out="1750"/>
                </p14:media>
              </p:ext>
            </p:extLst>
          </p:nvPr>
        </p:nvPicPr>
        <p:blipFill rotWithShape="1">
          <a:blip r:embed="rId7"/>
          <a:srcRect l="29412" t="78139" r="44716" b="2324"/>
          <a:stretch/>
        </p:blipFill>
        <p:spPr>
          <a:xfrm>
            <a:off x="3058848" y="2996230"/>
            <a:ext cx="6074305" cy="2580276"/>
          </a:xfrm>
          <a:prstGeom prst="rect">
            <a:avLst/>
          </a:prstGeom>
          <a:effectLst>
            <a:glow rad="101600">
              <a:schemeClr val="accent2">
                <a:satMod val="175000"/>
                <a:alpha val="40000"/>
              </a:schemeClr>
            </a:glow>
          </a:effectLst>
        </p:spPr>
      </p:pic>
      <p:cxnSp>
        <p:nvCxnSpPr>
          <p:cNvPr id="3" name="Straight Connector 2">
            <a:extLst>
              <a:ext uri="{FF2B5EF4-FFF2-40B4-BE49-F238E27FC236}">
                <a16:creationId xmlns:a16="http://schemas.microsoft.com/office/drawing/2014/main" id="{3AD467BA-FF1F-98F8-1E66-AFBA05557AF8}"/>
              </a:ext>
            </a:extLst>
          </p:cNvPr>
          <p:cNvCxnSpPr>
            <a:cxnSpLocks/>
          </p:cNvCxnSpPr>
          <p:nvPr/>
        </p:nvCxnSpPr>
        <p:spPr>
          <a:xfrm>
            <a:off x="3058848" y="5796360"/>
            <a:ext cx="6638872" cy="0"/>
          </a:xfrm>
          <a:prstGeom prst="line">
            <a:avLst/>
          </a:prstGeom>
          <a:ln w="25400" cap="rnd">
            <a:solidFill>
              <a:schemeClr val="tx1"/>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B04708C-FFC1-A6FE-5262-C387B9A7D414}"/>
                  </a:ext>
                </a:extLst>
              </p:cNvPr>
              <p:cNvSpPr txBox="1"/>
              <p:nvPr/>
            </p:nvSpPr>
            <p:spPr>
              <a:xfrm>
                <a:off x="9733279" y="5565526"/>
                <a:ext cx="43255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𝑓</m:t>
                      </m:r>
                    </m:oMath>
                  </m:oMathPara>
                </a14:m>
                <a:endParaRPr lang="en-US" sz="2400" dirty="0"/>
              </a:p>
            </p:txBody>
          </p:sp>
        </mc:Choice>
        <mc:Fallback xmlns="">
          <p:sp>
            <p:nvSpPr>
              <p:cNvPr id="6" name="TextBox 5">
                <a:extLst>
                  <a:ext uri="{FF2B5EF4-FFF2-40B4-BE49-F238E27FC236}">
                    <a16:creationId xmlns:a16="http://schemas.microsoft.com/office/drawing/2014/main" id="{5B04708C-FFC1-A6FE-5262-C387B9A7D414}"/>
                  </a:ext>
                </a:extLst>
              </p:cNvPr>
              <p:cNvSpPr txBox="1">
                <a:spLocks noRot="1" noChangeAspect="1" noMove="1" noResize="1" noEditPoints="1" noAdjustHandles="1" noChangeArrowheads="1" noChangeShapeType="1" noTextEdit="1"/>
              </p:cNvSpPr>
              <p:nvPr/>
            </p:nvSpPr>
            <p:spPr>
              <a:xfrm>
                <a:off x="9733279" y="5565526"/>
                <a:ext cx="432554" cy="461665"/>
              </a:xfrm>
              <a:prstGeom prst="rect">
                <a:avLst/>
              </a:prstGeom>
              <a:blipFill>
                <a:blip r:embed="rId8"/>
                <a:stretch>
                  <a:fillRect l="-4225" b="-17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0187809-5046-C9D8-F77E-61301CBC8062}"/>
                  </a:ext>
                </a:extLst>
              </p:cNvPr>
              <p:cNvSpPr txBox="1"/>
              <p:nvPr/>
            </p:nvSpPr>
            <p:spPr>
              <a:xfrm>
                <a:off x="1834808" y="2584209"/>
                <a:ext cx="88761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𝐴</m:t>
                      </m:r>
                      <m:r>
                        <a:rPr lang="de-DE" sz="2400" b="0" i="1" smtClean="0">
                          <a:latin typeface="Cambria Math" panose="02040503050406030204" pitchFamily="18" charset="0"/>
                        </a:rPr>
                        <m:t>(</m:t>
                      </m:r>
                      <m:r>
                        <a:rPr lang="de-DE" sz="2400" b="0" i="1" smtClean="0">
                          <a:latin typeface="Cambria Math" panose="02040503050406030204" pitchFamily="18" charset="0"/>
                        </a:rPr>
                        <m:t>𝑓</m:t>
                      </m:r>
                      <m:r>
                        <a:rPr lang="de-DE" sz="2400" b="0" i="1" smtClean="0">
                          <a:latin typeface="Cambria Math" panose="02040503050406030204" pitchFamily="18" charset="0"/>
                        </a:rPr>
                        <m:t>)</m:t>
                      </m:r>
                    </m:oMath>
                  </m:oMathPara>
                </a14:m>
                <a:endParaRPr lang="en-US" sz="2400" dirty="0"/>
              </a:p>
            </p:txBody>
          </p:sp>
        </mc:Choice>
        <mc:Fallback xmlns="">
          <p:sp>
            <p:nvSpPr>
              <p:cNvPr id="8" name="TextBox 7">
                <a:extLst>
                  <a:ext uri="{FF2B5EF4-FFF2-40B4-BE49-F238E27FC236}">
                    <a16:creationId xmlns:a16="http://schemas.microsoft.com/office/drawing/2014/main" id="{60187809-5046-C9D8-F77E-61301CBC8062}"/>
                  </a:ext>
                </a:extLst>
              </p:cNvPr>
              <p:cNvSpPr txBox="1">
                <a:spLocks noRot="1" noChangeAspect="1" noMove="1" noResize="1" noEditPoints="1" noAdjustHandles="1" noChangeArrowheads="1" noChangeShapeType="1" noTextEdit="1"/>
              </p:cNvSpPr>
              <p:nvPr/>
            </p:nvSpPr>
            <p:spPr>
              <a:xfrm>
                <a:off x="1834808" y="2584209"/>
                <a:ext cx="887615" cy="461665"/>
              </a:xfrm>
              <a:prstGeom prst="rect">
                <a:avLst/>
              </a:prstGeom>
              <a:blipFill>
                <a:blip r:embed="rId9"/>
                <a:stretch>
                  <a:fillRect r="-685" b="-17105"/>
                </a:stretch>
              </a:blipFill>
            </p:spPr>
            <p:txBody>
              <a:bodyPr/>
              <a:lstStyle/>
              <a:p>
                <a:r>
                  <a:rPr lang="en-US">
                    <a:noFill/>
                  </a:rPr>
                  <a:t> </a:t>
                </a:r>
              </a:p>
            </p:txBody>
          </p:sp>
        </mc:Fallback>
      </mc:AlternateContent>
      <p:cxnSp>
        <p:nvCxnSpPr>
          <p:cNvPr id="12" name="Straight Connector 11">
            <a:extLst>
              <a:ext uri="{FF2B5EF4-FFF2-40B4-BE49-F238E27FC236}">
                <a16:creationId xmlns:a16="http://schemas.microsoft.com/office/drawing/2014/main" id="{C7578C93-3B1F-2A5D-84D8-F13A07D99B28}"/>
              </a:ext>
            </a:extLst>
          </p:cNvPr>
          <p:cNvCxnSpPr>
            <a:cxnSpLocks/>
          </p:cNvCxnSpPr>
          <p:nvPr/>
        </p:nvCxnSpPr>
        <p:spPr>
          <a:xfrm flipV="1">
            <a:off x="2774368" y="2697416"/>
            <a:ext cx="0" cy="3098943"/>
          </a:xfrm>
          <a:prstGeom prst="line">
            <a:avLst/>
          </a:prstGeom>
          <a:ln w="25400" cap="rnd">
            <a:solidFill>
              <a:schemeClr val="tx1"/>
            </a:solidFill>
            <a:prstDash val="sysDash"/>
            <a:round/>
            <a:tailEnd type="triangle" w="lg" len="lg"/>
          </a:ln>
        </p:spPr>
        <p:style>
          <a:lnRef idx="1">
            <a:schemeClr val="accent5"/>
          </a:lnRef>
          <a:fillRef idx="0">
            <a:schemeClr val="accent5"/>
          </a:fillRef>
          <a:effectRef idx="0">
            <a:schemeClr val="accent5"/>
          </a:effectRef>
          <a:fontRef idx="minor">
            <a:schemeClr val="tx1"/>
          </a:fontRef>
        </p:style>
      </p:cxnSp>
      <p:sp>
        <p:nvSpPr>
          <p:cNvPr id="17" name="TextBox 16">
            <a:extLst>
              <a:ext uri="{FF2B5EF4-FFF2-40B4-BE49-F238E27FC236}">
                <a16:creationId xmlns:a16="http://schemas.microsoft.com/office/drawing/2014/main" id="{AC10B5B3-6B23-BD74-67E1-6FFAD3A6F9F6}"/>
              </a:ext>
            </a:extLst>
          </p:cNvPr>
          <p:cNvSpPr txBox="1"/>
          <p:nvPr/>
        </p:nvSpPr>
        <p:spPr>
          <a:xfrm>
            <a:off x="4200817" y="3383408"/>
            <a:ext cx="4307840" cy="584775"/>
          </a:xfrm>
          <a:prstGeom prst="rect">
            <a:avLst/>
          </a:prstGeom>
          <a:noFill/>
        </p:spPr>
        <p:txBody>
          <a:bodyPr wrap="square" rtlCol="0">
            <a:spAutoFit/>
          </a:bodyPr>
          <a:lstStyle/>
          <a:p>
            <a:r>
              <a:rPr lang="en-US" sz="1600" b="1" dirty="0">
                <a:latin typeface="Fira Code" panose="020B0809050000020004" pitchFamily="49" charset="0"/>
                <a:ea typeface="Fira Code" panose="020B0809050000020004" pitchFamily="49" charset="0"/>
              </a:rPr>
              <a:t>Lowpass filter</a:t>
            </a:r>
            <a:r>
              <a:rPr lang="en-US" sz="1600" dirty="0">
                <a:latin typeface="Fira Code" panose="020B0809050000020004" pitchFamily="49" charset="0"/>
                <a:ea typeface="Fira Code" panose="020B0809050000020004" pitchFamily="49" charset="0"/>
              </a:rPr>
              <a:t>: Only let low frequencies pass</a:t>
            </a:r>
          </a:p>
        </p:txBody>
      </p:sp>
      <p:cxnSp>
        <p:nvCxnSpPr>
          <p:cNvPr id="19" name="Straight Connector 18">
            <a:extLst>
              <a:ext uri="{FF2B5EF4-FFF2-40B4-BE49-F238E27FC236}">
                <a16:creationId xmlns:a16="http://schemas.microsoft.com/office/drawing/2014/main" id="{E0212A53-065E-C9B9-C90D-9ADD598DB548}"/>
              </a:ext>
            </a:extLst>
          </p:cNvPr>
          <p:cNvCxnSpPr>
            <a:cxnSpLocks/>
          </p:cNvCxnSpPr>
          <p:nvPr/>
        </p:nvCxnSpPr>
        <p:spPr>
          <a:xfrm flipH="1">
            <a:off x="2684078" y="4155519"/>
            <a:ext cx="180579" cy="0"/>
          </a:xfrm>
          <a:prstGeom prst="line">
            <a:avLst/>
          </a:prstGeom>
          <a:ln w="19050" cap="rnd">
            <a:solidFill>
              <a:schemeClr val="tx1"/>
            </a:solidFill>
            <a:prstDash val="solid"/>
            <a:round/>
            <a:tailEnd type="none" w="lg" len="lg"/>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BDA351B-BAFD-3D97-6F3A-B627E8DA0EBD}"/>
                  </a:ext>
                </a:extLst>
              </p:cNvPr>
              <p:cNvSpPr txBox="1"/>
              <p:nvPr/>
            </p:nvSpPr>
            <p:spPr>
              <a:xfrm>
                <a:off x="2372005" y="3970852"/>
                <a:ext cx="36580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CBDA351B-BAFD-3D97-6F3A-B627E8DA0EBD}"/>
                  </a:ext>
                </a:extLst>
              </p:cNvPr>
              <p:cNvSpPr txBox="1">
                <a:spLocks noRot="1" noChangeAspect="1" noMove="1" noResize="1" noEditPoints="1" noAdjustHandles="1" noChangeArrowheads="1" noChangeShapeType="1" noTextEdit="1"/>
              </p:cNvSpPr>
              <p:nvPr/>
            </p:nvSpPr>
            <p:spPr>
              <a:xfrm>
                <a:off x="2372005" y="3970852"/>
                <a:ext cx="365805" cy="369332"/>
              </a:xfrm>
              <a:prstGeom prst="rect">
                <a:avLst/>
              </a:prstGeom>
              <a:blipFill>
                <a:blip r:embed="rId10"/>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03498413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983" fill="hold"/>
                                        <p:tgtEl>
                                          <p:spTgt spid="2"/>
                                        </p:tgtEl>
                                      </p:cBhvr>
                                    </p:cmd>
                                  </p:childTnLst>
                                </p:cTn>
                              </p:par>
                              <p:par>
                                <p:cTn id="7" presetID="10" presetClass="entr" presetSubtype="0" fill="hold" grpId="0" nodeType="withEffect">
                                  <p:stCondLst>
                                    <p:cond delay="850"/>
                                  </p:stCondLst>
                                  <p:childTnLst>
                                    <p:set>
                                      <p:cBhvr>
                                        <p:cTn id="8" dur="1" fill="hold">
                                          <p:stCondLst>
                                            <p:cond delay="0"/>
                                          </p:stCondLst>
                                        </p:cTn>
                                        <p:tgtEl>
                                          <p:spTgt spid="17"/>
                                        </p:tgtEl>
                                        <p:attrNameLst>
                                          <p:attrName>style.visibility</p:attrName>
                                        </p:attrNameLst>
                                      </p:cBhvr>
                                      <p:to>
                                        <p:strVal val="visible"/>
                                      </p:to>
                                    </p:set>
                                    <p:animEffect transition="in" filter="fade">
                                      <p:cBhvr>
                                        <p:cTn id="9" dur="500"/>
                                        <p:tgtEl>
                                          <p:spTgt spid="17"/>
                                        </p:tgtEl>
                                      </p:cBhvr>
                                    </p:animEffect>
                                  </p:childTnLst>
                                </p:cTn>
                              </p:par>
                              <p:par>
                                <p:cTn id="10" presetID="10" presetClass="entr" presetSubtype="0" fill="hold" grpId="0" nodeType="withEffect">
                                  <p:stCondLst>
                                    <p:cond delay="35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10" presetClass="entr" presetSubtype="0" fill="hold" nodeType="withEffect">
                                  <p:stCondLst>
                                    <p:cond delay="350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par>
                                <p:cTn id="16" presetID="10" presetClass="entr" presetSubtype="0" fill="hold" nodeType="withEffect">
                                  <p:stCondLst>
                                    <p:cond delay="550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55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nodeType="withEffect">
                                  <p:stCondLst>
                                    <p:cond delay="550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550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8" fill="remove" display="0">
                  <p:stCondLst>
                    <p:cond delay="indefinite"/>
                  </p:stCondLst>
                </p:cTn>
                <p:tgtEl>
                  <p:spTgt spid="2"/>
                </p:tgtEl>
              </p:cMediaNode>
            </p:video>
            <p:seq concurrent="1" nextAc="seek">
              <p:cTn id="29" restart="whenNotActive" fill="hold" evtFilter="cancelBubble" nodeType="interactiveSeq">
                <p:stCondLst>
                  <p:cond evt="onClick" delay="0">
                    <p:tgtEl>
                      <p:spTgt spid="2"/>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2"/>
                                        </p:tgtEl>
                                      </p:cBhvr>
                                    </p:cmd>
                                  </p:childTnLst>
                                </p:cTn>
                              </p:par>
                            </p:childTnLst>
                          </p:cTn>
                        </p:par>
                      </p:childTnLst>
                    </p:cTn>
                  </p:par>
                </p:childTnLst>
              </p:cTn>
              <p:nextCondLst>
                <p:cond evt="onClick" delay="0">
                  <p:tgtEl>
                    <p:spTgt spid="2"/>
                  </p:tgtEl>
                </p:cond>
              </p:nextCondLst>
            </p:seq>
          </p:childTnLst>
        </p:cTn>
      </p:par>
    </p:tnLst>
    <p:bldLst>
      <p:bldP spid="6" grpId="0"/>
      <p:bldP spid="8" grpId="0"/>
      <p:bldP spid="17" grpId="0"/>
      <p:bldP spid="2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ageMath Logo">
            <a:extLst>
              <a:ext uri="{FF2B5EF4-FFF2-40B4-BE49-F238E27FC236}">
                <a16:creationId xmlns:a16="http://schemas.microsoft.com/office/drawing/2014/main" id="{80D985BE-065D-1000-0A2D-D2BC461015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94989" y="2850332"/>
            <a:ext cx="4202022" cy="1157337"/>
          </a:xfrm>
          <a:prstGeom prst="roundRect">
            <a:avLst>
              <a:gd name="adj" fmla="val 2821"/>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B9BD22F-6152-B4A6-106B-901328B65540}"/>
              </a:ext>
            </a:extLst>
          </p:cNvPr>
          <p:cNvSpPr txBox="1"/>
          <p:nvPr/>
        </p:nvSpPr>
        <p:spPr>
          <a:xfrm>
            <a:off x="12617450" y="3682182"/>
            <a:ext cx="6421310" cy="2585323"/>
          </a:xfrm>
          <a:prstGeom prst="rect">
            <a:avLst/>
          </a:prstGeom>
          <a:noFill/>
        </p:spPr>
        <p:txBody>
          <a:bodyPr wrap="none" rtlCol="0">
            <a:spAutoFit/>
          </a:bodyPr>
          <a:lstStyle/>
          <a:p>
            <a:r>
              <a:rPr lang="en-US" b="1" dirty="0"/>
              <a:t>overview to showcase how we’ve used </a:t>
            </a:r>
            <a:r>
              <a:rPr lang="en-US" b="1" dirty="0" err="1"/>
              <a:t>SageMath</a:t>
            </a:r>
            <a:r>
              <a:rPr lang="en-US" b="1" dirty="0"/>
              <a:t> (as a summary)</a:t>
            </a:r>
          </a:p>
          <a:p>
            <a:r>
              <a:rPr lang="en-US" b="1" dirty="0"/>
              <a:t>@interact</a:t>
            </a:r>
          </a:p>
          <a:p>
            <a:r>
              <a:rPr lang="en-US" b="1" dirty="0"/>
              <a:t>integration computation</a:t>
            </a:r>
          </a:p>
          <a:p>
            <a:r>
              <a:rPr lang="en-US" b="1" dirty="0" err="1"/>
              <a:t>numpy</a:t>
            </a:r>
            <a:r>
              <a:rPr lang="en-US" b="1" dirty="0"/>
              <a:t> as submodule</a:t>
            </a:r>
          </a:p>
          <a:p>
            <a:r>
              <a:rPr lang="en-US" b="1" dirty="0" err="1"/>
              <a:t>dft</a:t>
            </a:r>
            <a:r>
              <a:rPr lang="en-US" b="1" dirty="0"/>
              <a:t>/</a:t>
            </a:r>
            <a:r>
              <a:rPr lang="en-US" b="1" dirty="0" err="1"/>
              <a:t>idft</a:t>
            </a:r>
            <a:r>
              <a:rPr lang="en-US" b="1" dirty="0"/>
              <a:t> implementation</a:t>
            </a:r>
          </a:p>
          <a:p>
            <a:r>
              <a:rPr lang="en-US" b="1" dirty="0"/>
              <a:t>equalizer implemented</a:t>
            </a:r>
          </a:p>
          <a:p>
            <a:r>
              <a:rPr lang="en-US" b="1" dirty="0"/>
              <a:t>audio display -&gt; audio even normalized for us which is great</a:t>
            </a:r>
          </a:p>
          <a:p>
            <a:endParaRPr lang="en-US" b="1" dirty="0"/>
          </a:p>
          <a:p>
            <a:r>
              <a:rPr lang="en-US" b="1" dirty="0" err="1"/>
              <a:t>todo</a:t>
            </a:r>
            <a:r>
              <a:rPr lang="en-US" b="1" dirty="0"/>
              <a:t>…</a:t>
            </a:r>
          </a:p>
        </p:txBody>
      </p:sp>
      <p:sp>
        <p:nvSpPr>
          <p:cNvPr id="24" name="TextBox 23">
            <a:extLst>
              <a:ext uri="{FF2B5EF4-FFF2-40B4-BE49-F238E27FC236}">
                <a16:creationId xmlns:a16="http://schemas.microsoft.com/office/drawing/2014/main" id="{24746B0E-6339-F442-5541-2A92B36F4933}"/>
              </a:ext>
            </a:extLst>
          </p:cNvPr>
          <p:cNvSpPr txBox="1"/>
          <p:nvPr/>
        </p:nvSpPr>
        <p:spPr>
          <a:xfrm>
            <a:off x="406400" y="265602"/>
            <a:ext cx="2334293" cy="769441"/>
          </a:xfrm>
          <a:prstGeom prst="rect">
            <a:avLst/>
          </a:prstGeom>
          <a:noFill/>
        </p:spPr>
        <p:txBody>
          <a:bodyPr wrap="none" rtlCol="0">
            <a:spAutoFit/>
          </a:bodyPr>
          <a:lstStyle/>
          <a:p>
            <a:r>
              <a:rPr lang="en-US" sz="2200" b="1" dirty="0"/>
              <a:t>Interactive plots</a:t>
            </a:r>
            <a:br>
              <a:rPr lang="en-US" sz="2200" b="1" dirty="0"/>
            </a:br>
            <a:r>
              <a:rPr lang="en-US" sz="2200" b="1" dirty="0"/>
              <a:t>with </a:t>
            </a:r>
            <a:r>
              <a:rPr lang="en-US" sz="2200" b="1" dirty="0">
                <a:latin typeface="Fira Code" panose="020B0809050000020004" pitchFamily="49" charset="0"/>
                <a:ea typeface="Fira Code" panose="020B0809050000020004" pitchFamily="49" charset="0"/>
              </a:rPr>
              <a:t>@interact</a:t>
            </a:r>
          </a:p>
        </p:txBody>
      </p:sp>
      <p:pic>
        <p:nvPicPr>
          <p:cNvPr id="25" name="2024-05-18 19-07-52">
            <a:hlinkClick r:id="" action="ppaction://media"/>
            <a:extLst>
              <a:ext uri="{FF2B5EF4-FFF2-40B4-BE49-F238E27FC236}">
                <a16:creationId xmlns:a16="http://schemas.microsoft.com/office/drawing/2014/main" id="{EACD6534-2B80-B186-D98A-7FCDFFA2740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5233" t="34235" r="31573" b="21074"/>
          <a:stretch/>
        </p:blipFill>
        <p:spPr>
          <a:xfrm>
            <a:off x="454997" y="1096599"/>
            <a:ext cx="3004578" cy="1748645"/>
          </a:xfrm>
          <a:prstGeom prst="roundRect">
            <a:avLst>
              <a:gd name="adj" fmla="val 1050"/>
            </a:avLst>
          </a:prstGeom>
          <a:ln w="31750">
            <a:solidFill>
              <a:schemeClr val="accent3"/>
            </a:solidFill>
          </a:ln>
          <a:effectLst>
            <a:glow rad="63500">
              <a:schemeClr val="accent3">
                <a:satMod val="175000"/>
                <a:alpha val="40000"/>
              </a:schemeClr>
            </a:glow>
          </a:effectLst>
        </p:spPr>
      </p:pic>
      <p:grpSp>
        <p:nvGrpSpPr>
          <p:cNvPr id="36" name="Group 35">
            <a:extLst>
              <a:ext uri="{FF2B5EF4-FFF2-40B4-BE49-F238E27FC236}">
                <a16:creationId xmlns:a16="http://schemas.microsoft.com/office/drawing/2014/main" id="{D420D4E9-2710-4E6D-3F64-4D9C44D0BB43}"/>
              </a:ext>
            </a:extLst>
          </p:cNvPr>
          <p:cNvGrpSpPr/>
          <p:nvPr/>
        </p:nvGrpSpPr>
        <p:grpSpPr>
          <a:xfrm>
            <a:off x="5913528" y="1008414"/>
            <a:ext cx="5823475" cy="1165403"/>
            <a:chOff x="5079475" y="693622"/>
            <a:chExt cx="5823475" cy="1165403"/>
          </a:xfrm>
        </p:grpSpPr>
        <p:sp>
          <p:nvSpPr>
            <p:cNvPr id="26" name="Rectangle: Rounded Corners 25">
              <a:extLst>
                <a:ext uri="{FF2B5EF4-FFF2-40B4-BE49-F238E27FC236}">
                  <a16:creationId xmlns:a16="http://schemas.microsoft.com/office/drawing/2014/main" id="{B6302A91-2CC1-5B3D-FFB0-E2653F6B888C}"/>
                </a:ext>
              </a:extLst>
            </p:cNvPr>
            <p:cNvSpPr/>
            <p:nvPr/>
          </p:nvSpPr>
          <p:spPr>
            <a:xfrm>
              <a:off x="5079475" y="693622"/>
              <a:ext cx="5823475" cy="1165403"/>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54043A71-5CAB-E997-AFB6-8E7868775E94}"/>
                </a:ext>
              </a:extLst>
            </p:cNvPr>
            <p:cNvSpPr txBox="1"/>
            <p:nvPr/>
          </p:nvSpPr>
          <p:spPr>
            <a:xfrm>
              <a:off x="5186005" y="781807"/>
              <a:ext cx="5716945" cy="1077218"/>
            </a:xfrm>
            <a:prstGeom prst="rect">
              <a:avLst/>
            </a:prstGeom>
            <a:noFill/>
            <a:ln w="28575">
              <a:noFill/>
            </a:ln>
            <a:effectLst/>
          </p:spPr>
          <p:txBody>
            <a:bodyPr wrap="square">
              <a:spAutoFit/>
            </a:bodyPr>
            <a:lstStyle/>
            <a:p>
              <a:r>
                <a:rPr lang="de-DE" sz="1600" b="0" dirty="0" err="1">
                  <a:solidFill>
                    <a:srgbClr val="E6EDF3"/>
                  </a:solidFill>
                  <a:effectLst/>
                  <a:latin typeface="Fira Code" panose="020B0809050000020004" pitchFamily="49" charset="0"/>
                </a:rPr>
                <a:t>var</a:t>
              </a:r>
              <a:r>
                <a:rPr lang="de-DE" sz="1600" b="0" dirty="0">
                  <a:solidFill>
                    <a:srgbClr val="E6EDF3"/>
                  </a:solidFill>
                  <a:effectLst/>
                  <a:latin typeface="Fira Code" panose="020B0809050000020004" pitchFamily="49" charset="0"/>
                </a:rPr>
                <a:t>(</a:t>
              </a:r>
              <a:r>
                <a:rPr lang="de-DE" sz="1600" b="0" dirty="0">
                  <a:solidFill>
                    <a:srgbClr val="A5D6FF"/>
                  </a:solidFill>
                  <a:effectLst/>
                  <a:latin typeface="Fira Code" panose="020B0809050000020004" pitchFamily="49" charset="0"/>
                </a:rPr>
                <a:t>"t"</a:t>
              </a:r>
              <a:r>
                <a:rPr lang="de-DE" sz="1600" b="0" dirty="0">
                  <a:solidFill>
                    <a:srgbClr val="E6EDF3"/>
                  </a:solidFill>
                  <a:effectLst/>
                  <a:latin typeface="Fira Code" panose="020B0809050000020004" pitchFamily="49" charset="0"/>
                </a:rPr>
                <a:t>)</a:t>
              </a:r>
            </a:p>
            <a:p>
              <a:r>
                <a:rPr lang="de-DE" sz="1600" b="0" dirty="0">
                  <a:solidFill>
                    <a:srgbClr val="79C0FF"/>
                  </a:solidFill>
                  <a:effectLst/>
                  <a:latin typeface="Fira Code" panose="020B0809050000020004" pitchFamily="49" charset="0"/>
                </a:rPr>
                <a:t>T</a:t>
              </a:r>
              <a:r>
                <a:rPr lang="de-DE" sz="1600" b="0" dirty="0">
                  <a:solidFill>
                    <a:srgbClr val="E6EDF3"/>
                  </a:solidFill>
                  <a:effectLst/>
                  <a:latin typeface="Fira Code" panose="020B0809050000020004" pitchFamily="49" charset="0"/>
                </a:rPr>
                <a:t> </a:t>
              </a:r>
              <a:r>
                <a:rPr lang="de-DE" sz="1600" b="0" dirty="0">
                  <a:solidFill>
                    <a:srgbClr val="FF7B72"/>
                  </a:solidFill>
                  <a:effectLst/>
                  <a:latin typeface="Fira Code" panose="020B0809050000020004" pitchFamily="49" charset="0"/>
                </a:rPr>
                <a:t>=</a:t>
              </a:r>
              <a:r>
                <a:rPr lang="de-DE" sz="1600" b="0" dirty="0">
                  <a:solidFill>
                    <a:srgbClr val="E6EDF3"/>
                  </a:solidFill>
                  <a:effectLst/>
                  <a:latin typeface="Fira Code" panose="020B0809050000020004" pitchFamily="49" charset="0"/>
                </a:rPr>
                <a:t> </a:t>
              </a:r>
              <a:r>
                <a:rPr lang="de-DE" sz="1600" b="0" dirty="0">
                  <a:solidFill>
                    <a:srgbClr val="79C0FF"/>
                  </a:solidFill>
                  <a:effectLst/>
                  <a:latin typeface="Fira Code" panose="020B0809050000020004" pitchFamily="49" charset="0"/>
                </a:rPr>
                <a:t>1</a:t>
              </a:r>
              <a:r>
                <a:rPr lang="de-DE" sz="1600" b="0" dirty="0">
                  <a:solidFill>
                    <a:srgbClr val="FF7B72"/>
                  </a:solidFill>
                  <a:effectLst/>
                  <a:latin typeface="Fira Code" panose="020B0809050000020004" pitchFamily="49" charset="0"/>
                </a:rPr>
                <a:t>/</a:t>
              </a:r>
              <a:r>
                <a:rPr lang="de-DE" sz="1600" b="0" dirty="0">
                  <a:solidFill>
                    <a:srgbClr val="E6EDF3"/>
                  </a:solidFill>
                  <a:effectLst/>
                  <a:latin typeface="Fira Code" panose="020B0809050000020004" pitchFamily="49" charset="0"/>
                </a:rPr>
                <a:t>f </a:t>
              </a:r>
              <a:r>
                <a:rPr lang="de-DE" sz="1600" b="0" dirty="0">
                  <a:solidFill>
                    <a:srgbClr val="8B949E"/>
                  </a:solidFill>
                  <a:effectLst/>
                  <a:latin typeface="Fira Code" panose="020B0809050000020004" pitchFamily="49" charset="0"/>
                </a:rPr>
                <a:t># </a:t>
              </a:r>
              <a:r>
                <a:rPr lang="de-DE" sz="1600" b="0" dirty="0" err="1">
                  <a:solidFill>
                    <a:srgbClr val="8B949E"/>
                  </a:solidFill>
                  <a:effectLst/>
                  <a:latin typeface="Fira Code" panose="020B0809050000020004" pitchFamily="49" charset="0"/>
                </a:rPr>
                <a:t>period</a:t>
              </a:r>
              <a:r>
                <a:rPr lang="de-DE" sz="1600" b="0" dirty="0">
                  <a:solidFill>
                    <a:srgbClr val="8B949E"/>
                  </a:solidFill>
                  <a:effectLst/>
                  <a:latin typeface="Fira Code" panose="020B0809050000020004" pitchFamily="49" charset="0"/>
                </a:rPr>
                <a:t> [s]</a:t>
              </a:r>
              <a:endParaRPr lang="de-DE" sz="1600" b="0" dirty="0">
                <a:solidFill>
                  <a:srgbClr val="E6EDF3"/>
                </a:solidFill>
                <a:effectLst/>
                <a:latin typeface="Fira Code" panose="020B0809050000020004" pitchFamily="49" charset="0"/>
              </a:endParaRPr>
            </a:p>
            <a:p>
              <a:r>
                <a:rPr lang="de-DE" sz="1600" dirty="0" err="1">
                  <a:solidFill>
                    <a:srgbClr val="E6EDF3"/>
                  </a:solidFill>
                  <a:effectLst/>
                  <a:latin typeface="Fira Code" panose="020B0809050000020004" pitchFamily="49" charset="0"/>
                </a:rPr>
                <a:t>integrand</a:t>
              </a:r>
              <a:r>
                <a:rPr lang="de-DE" sz="1600" dirty="0">
                  <a:solidFill>
                    <a:srgbClr val="E6EDF3"/>
                  </a:solidFill>
                  <a:effectLst/>
                  <a:latin typeface="Fira Code" panose="020B0809050000020004" pitchFamily="49" charset="0"/>
                </a:rPr>
                <a:t> </a:t>
              </a:r>
              <a:r>
                <a:rPr lang="de-DE" sz="1600" dirty="0">
                  <a:solidFill>
                    <a:srgbClr val="FF7B72"/>
                  </a:solidFill>
                  <a:effectLst/>
                  <a:latin typeface="Fira Code" panose="020B0809050000020004" pitchFamily="49" charset="0"/>
                </a:rPr>
                <a:t>=</a:t>
              </a:r>
              <a:r>
                <a:rPr lang="de-DE" sz="1600" dirty="0">
                  <a:solidFill>
                    <a:srgbClr val="E6EDF3"/>
                  </a:solidFill>
                  <a:effectLst/>
                  <a:latin typeface="Fira Code" panose="020B0809050000020004" pitchFamily="49" charset="0"/>
                </a:rPr>
                <a:t> </a:t>
              </a:r>
              <a:r>
                <a:rPr lang="de-DE" sz="1600" dirty="0" err="1">
                  <a:solidFill>
                    <a:srgbClr val="D2A8FF"/>
                  </a:solidFill>
                  <a:effectLst/>
                  <a:latin typeface="Fira Code" panose="020B0809050000020004" pitchFamily="49" charset="0"/>
                </a:rPr>
                <a:t>square_wave</a:t>
              </a:r>
              <a:r>
                <a:rPr lang="de-DE" sz="1600" dirty="0">
                  <a:solidFill>
                    <a:srgbClr val="E6EDF3"/>
                  </a:solidFill>
                  <a:effectLst/>
                  <a:latin typeface="Fira Code" panose="020B0809050000020004" pitchFamily="49" charset="0"/>
                </a:rPr>
                <a:t>(t) </a:t>
              </a:r>
              <a:r>
                <a:rPr lang="de-DE" sz="1600" dirty="0">
                  <a:solidFill>
                    <a:srgbClr val="FF7B72"/>
                  </a:solidFill>
                  <a:effectLst/>
                  <a:latin typeface="Fira Code" panose="020B0809050000020004" pitchFamily="49" charset="0"/>
                </a:rPr>
                <a:t>*</a:t>
              </a:r>
              <a:r>
                <a:rPr lang="de-DE" sz="1600" dirty="0">
                  <a:solidFill>
                    <a:srgbClr val="E6EDF3"/>
                  </a:solidFill>
                  <a:effectLst/>
                  <a:latin typeface="Fira Code" panose="020B0809050000020004" pitchFamily="49" charset="0"/>
                </a:rPr>
                <a:t> </a:t>
              </a:r>
              <a:r>
                <a:rPr lang="de-DE" sz="1600" dirty="0" err="1">
                  <a:solidFill>
                    <a:srgbClr val="E6EDF3"/>
                  </a:solidFill>
                  <a:effectLst/>
                  <a:latin typeface="Fira Code" panose="020B0809050000020004" pitchFamily="49" charset="0"/>
                </a:rPr>
                <a:t>pure_tone</a:t>
              </a:r>
              <a:r>
                <a:rPr lang="de-DE" sz="1600" dirty="0">
                  <a:solidFill>
                    <a:srgbClr val="E6EDF3"/>
                  </a:solidFill>
                  <a:effectLst/>
                  <a:latin typeface="Fira Code" panose="020B0809050000020004" pitchFamily="49" charset="0"/>
                </a:rPr>
                <a:t>(t)</a:t>
              </a:r>
            </a:p>
            <a:p>
              <a:r>
                <a:rPr lang="de-DE" sz="1600" b="0" dirty="0" err="1">
                  <a:solidFill>
                    <a:srgbClr val="FF7B72"/>
                  </a:solidFill>
                  <a:effectLst/>
                  <a:latin typeface="Fira Code" panose="020B0809050000020004" pitchFamily="49" charset="0"/>
                </a:rPr>
                <a:t>return</a:t>
              </a:r>
              <a:r>
                <a:rPr lang="de-DE" sz="1600" b="0" dirty="0">
                  <a:solidFill>
                    <a:srgbClr val="E6EDF3"/>
                  </a:solidFill>
                  <a:effectLst/>
                  <a:latin typeface="Fira Code" panose="020B0809050000020004" pitchFamily="49" charset="0"/>
                </a:rPr>
                <a:t> </a:t>
              </a:r>
              <a:r>
                <a:rPr lang="de-DE" sz="1600" b="0" dirty="0">
                  <a:solidFill>
                    <a:srgbClr val="79C0FF"/>
                  </a:solidFill>
                  <a:effectLst/>
                  <a:latin typeface="Fira Code" panose="020B0809050000020004" pitchFamily="49" charset="0"/>
                </a:rPr>
                <a:t>1</a:t>
              </a:r>
              <a:r>
                <a:rPr lang="de-DE" sz="1600" b="0" dirty="0">
                  <a:solidFill>
                    <a:srgbClr val="FF7B72"/>
                  </a:solidFill>
                  <a:effectLst/>
                  <a:latin typeface="Fira Code" panose="020B0809050000020004" pitchFamily="49" charset="0"/>
                </a:rPr>
                <a:t>/</a:t>
              </a:r>
              <a:r>
                <a:rPr lang="de-DE" sz="1600" b="0" dirty="0">
                  <a:solidFill>
                    <a:srgbClr val="79C0FF"/>
                  </a:solidFill>
                  <a:effectLst/>
                  <a:latin typeface="Fira Code" panose="020B0809050000020004" pitchFamily="49" charset="0"/>
                </a:rPr>
                <a:t>T</a:t>
              </a:r>
              <a:r>
                <a:rPr lang="de-DE" sz="1600" b="0" dirty="0">
                  <a:solidFill>
                    <a:srgbClr val="E6EDF3"/>
                  </a:solidFill>
                  <a:effectLst/>
                  <a:latin typeface="Fira Code" panose="020B0809050000020004" pitchFamily="49" charset="0"/>
                </a:rPr>
                <a:t> </a:t>
              </a:r>
              <a:r>
                <a:rPr lang="de-DE" sz="1600" b="0" dirty="0">
                  <a:solidFill>
                    <a:srgbClr val="FF7B72"/>
                  </a:solidFill>
                  <a:effectLst/>
                  <a:latin typeface="Fira Code" panose="020B0809050000020004" pitchFamily="49" charset="0"/>
                </a:rPr>
                <a:t>*</a:t>
              </a:r>
              <a:r>
                <a:rPr lang="de-DE" sz="1600" b="0" dirty="0">
                  <a:solidFill>
                    <a:srgbClr val="E6EDF3"/>
                  </a:solidFill>
                  <a:effectLst/>
                  <a:latin typeface="Fira Code" panose="020B0809050000020004" pitchFamily="49" charset="0"/>
                </a:rPr>
                <a:t> </a:t>
              </a:r>
              <a:r>
                <a:rPr lang="de-DE" sz="1600" b="0" dirty="0" err="1">
                  <a:solidFill>
                    <a:srgbClr val="E6EDF3"/>
                  </a:solidFill>
                  <a:effectLst/>
                  <a:latin typeface="Fira Code" panose="020B0809050000020004" pitchFamily="49" charset="0"/>
                </a:rPr>
                <a:t>integrand.integral</a:t>
              </a:r>
              <a:r>
                <a:rPr lang="de-DE" sz="1600" b="0" dirty="0">
                  <a:solidFill>
                    <a:srgbClr val="E6EDF3"/>
                  </a:solidFill>
                  <a:effectLst/>
                  <a:latin typeface="Fira Code" panose="020B0809050000020004" pitchFamily="49" charset="0"/>
                </a:rPr>
                <a:t>(t, </a:t>
              </a:r>
              <a:r>
                <a:rPr lang="de-DE" sz="1600" b="0" dirty="0">
                  <a:solidFill>
                    <a:srgbClr val="FFA657"/>
                  </a:solidFill>
                  <a:effectLst/>
                  <a:latin typeface="Fira Code" panose="020B0809050000020004" pitchFamily="49" charset="0"/>
                </a:rPr>
                <a:t>a</a:t>
              </a:r>
              <a:r>
                <a:rPr lang="de-DE" sz="1600" b="0" dirty="0">
                  <a:solidFill>
                    <a:srgbClr val="FF7B72"/>
                  </a:solidFill>
                  <a:effectLst/>
                  <a:latin typeface="Fira Code" panose="020B0809050000020004" pitchFamily="49" charset="0"/>
                </a:rPr>
                <a:t>=</a:t>
              </a:r>
              <a:r>
                <a:rPr lang="de-DE" sz="1600" b="0" dirty="0">
                  <a:solidFill>
                    <a:srgbClr val="79C0FF"/>
                  </a:solidFill>
                  <a:effectLst/>
                  <a:latin typeface="Fira Code" panose="020B0809050000020004" pitchFamily="49" charset="0"/>
                </a:rPr>
                <a:t>0</a:t>
              </a:r>
              <a:r>
                <a:rPr lang="de-DE" sz="1600" b="0" dirty="0">
                  <a:solidFill>
                    <a:srgbClr val="E6EDF3"/>
                  </a:solidFill>
                  <a:effectLst/>
                  <a:latin typeface="Fira Code" panose="020B0809050000020004" pitchFamily="49" charset="0"/>
                </a:rPr>
                <a:t>, </a:t>
              </a:r>
              <a:r>
                <a:rPr lang="de-DE" sz="1600" b="0" dirty="0">
                  <a:solidFill>
                    <a:srgbClr val="FFA657"/>
                  </a:solidFill>
                  <a:effectLst/>
                  <a:latin typeface="Fira Code" panose="020B0809050000020004" pitchFamily="49" charset="0"/>
                </a:rPr>
                <a:t>b</a:t>
              </a:r>
              <a:r>
                <a:rPr lang="de-DE" sz="1600" b="0" dirty="0">
                  <a:solidFill>
                    <a:srgbClr val="FF7B72"/>
                  </a:solidFill>
                  <a:effectLst/>
                  <a:latin typeface="Fira Code" panose="020B0809050000020004" pitchFamily="49" charset="0"/>
                </a:rPr>
                <a:t>=</a:t>
              </a:r>
              <a:r>
                <a:rPr lang="de-DE" sz="1600" b="0" dirty="0">
                  <a:solidFill>
                    <a:srgbClr val="79C0FF"/>
                  </a:solidFill>
                  <a:effectLst/>
                  <a:latin typeface="Fira Code" panose="020B0809050000020004" pitchFamily="49" charset="0"/>
                </a:rPr>
                <a:t>T</a:t>
              </a:r>
              <a:r>
                <a:rPr lang="de-DE" sz="1600" b="0" dirty="0">
                  <a:solidFill>
                    <a:srgbClr val="E6EDF3"/>
                  </a:solidFill>
                  <a:effectLst/>
                  <a:latin typeface="Fira Code" panose="020B0809050000020004" pitchFamily="49" charset="0"/>
                </a:rPr>
                <a:t>)</a:t>
              </a:r>
            </a:p>
          </p:txBody>
        </p:sp>
      </p:grpSp>
      <p:sp>
        <p:nvSpPr>
          <p:cNvPr id="37" name="TextBox 36">
            <a:extLst>
              <a:ext uri="{FF2B5EF4-FFF2-40B4-BE49-F238E27FC236}">
                <a16:creationId xmlns:a16="http://schemas.microsoft.com/office/drawing/2014/main" id="{2C1DBF20-E894-1BEC-B4E4-7618A69B1A5A}"/>
              </a:ext>
            </a:extLst>
          </p:cNvPr>
          <p:cNvSpPr txBox="1"/>
          <p:nvPr/>
        </p:nvSpPr>
        <p:spPr>
          <a:xfrm>
            <a:off x="5841474" y="533434"/>
            <a:ext cx="2587888" cy="430887"/>
          </a:xfrm>
          <a:prstGeom prst="rect">
            <a:avLst/>
          </a:prstGeom>
          <a:noFill/>
        </p:spPr>
        <p:txBody>
          <a:bodyPr wrap="none" rtlCol="0">
            <a:spAutoFit/>
          </a:bodyPr>
          <a:lstStyle/>
          <a:p>
            <a:r>
              <a:rPr lang="en-US" sz="2200" b="1" dirty="0"/>
              <a:t>Symbolic integration</a:t>
            </a:r>
            <a:endParaRPr lang="en-US" sz="2200" b="1" dirty="0">
              <a:latin typeface="Fira Code" panose="020B0809050000020004" pitchFamily="49" charset="0"/>
              <a:ea typeface="Fira Code" panose="020B0809050000020004" pitchFamily="49" charset="0"/>
            </a:endParaRPr>
          </a:p>
        </p:txBody>
      </p:sp>
      <p:sp>
        <p:nvSpPr>
          <p:cNvPr id="38" name="TextBox 37">
            <a:extLst>
              <a:ext uri="{FF2B5EF4-FFF2-40B4-BE49-F238E27FC236}">
                <a16:creationId xmlns:a16="http://schemas.microsoft.com/office/drawing/2014/main" id="{E839A8D0-4013-1B01-4535-6739250405B3}"/>
              </a:ext>
            </a:extLst>
          </p:cNvPr>
          <p:cNvSpPr txBox="1"/>
          <p:nvPr/>
        </p:nvSpPr>
        <p:spPr>
          <a:xfrm>
            <a:off x="8786355" y="2887578"/>
            <a:ext cx="2537469" cy="1107996"/>
          </a:xfrm>
          <a:prstGeom prst="rect">
            <a:avLst/>
          </a:prstGeom>
          <a:noFill/>
        </p:spPr>
        <p:txBody>
          <a:bodyPr wrap="square" rtlCol="0">
            <a:spAutoFit/>
          </a:bodyPr>
          <a:lstStyle/>
          <a:p>
            <a:r>
              <a:rPr lang="en-US" sz="2200" b="1" dirty="0"/>
              <a:t>Fast execution with</a:t>
            </a:r>
            <a:br>
              <a:rPr lang="en-US" sz="2200" b="1" dirty="0"/>
            </a:br>
            <a:r>
              <a:rPr lang="en-US" sz="2200" b="1" dirty="0"/>
              <a:t>underlying C/C++ implementations</a:t>
            </a:r>
          </a:p>
        </p:txBody>
      </p:sp>
      <p:sp>
        <p:nvSpPr>
          <p:cNvPr id="39" name="Rectangle: Rounded Corners 38">
            <a:extLst>
              <a:ext uri="{FF2B5EF4-FFF2-40B4-BE49-F238E27FC236}">
                <a16:creationId xmlns:a16="http://schemas.microsoft.com/office/drawing/2014/main" id="{92807095-53B2-1289-0367-2042DD0E2305}"/>
              </a:ext>
            </a:extLst>
          </p:cNvPr>
          <p:cNvSpPr/>
          <p:nvPr/>
        </p:nvSpPr>
        <p:spPr>
          <a:xfrm>
            <a:off x="477838" y="4559787"/>
            <a:ext cx="3675998" cy="1980680"/>
          </a:xfrm>
          <a:prstGeom prst="roundRect">
            <a:avLst>
              <a:gd name="adj" fmla="val 804"/>
            </a:avLst>
          </a:prstGeom>
          <a:solidFill>
            <a:srgbClr val="05171D"/>
          </a:solidFill>
          <a:ln w="28575" cap="rnd">
            <a:solidFill>
              <a:schemeClr val="accent3"/>
            </a:solidFill>
            <a:round/>
          </a:ln>
          <a:effectLst>
            <a:glow rad="63500">
              <a:schemeClr val="accent3">
                <a:satMod val="175000"/>
                <a:alpha val="40000"/>
              </a:schemeClr>
            </a:glo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D8081FA-0ADD-7F1A-5E45-331713206387}"/>
              </a:ext>
            </a:extLst>
          </p:cNvPr>
          <p:cNvSpPr txBox="1"/>
          <p:nvPr/>
        </p:nvSpPr>
        <p:spPr>
          <a:xfrm>
            <a:off x="529906" y="4680440"/>
            <a:ext cx="3675998" cy="1815882"/>
          </a:xfrm>
          <a:prstGeom prst="rect">
            <a:avLst/>
          </a:prstGeom>
          <a:noFill/>
        </p:spPr>
        <p:txBody>
          <a:bodyPr wrap="square">
            <a:spAutoFit/>
          </a:bodyPr>
          <a:lstStyle/>
          <a:p>
            <a:r>
              <a:rPr lang="de-DE" sz="1400" b="0" dirty="0" err="1">
                <a:solidFill>
                  <a:srgbClr val="FF7B72"/>
                </a:solidFill>
                <a:effectLst/>
                <a:latin typeface="Fira Code" panose="020B0809050000020004" pitchFamily="49" charset="0"/>
              </a:rPr>
              <a:t>def</a:t>
            </a:r>
            <a:r>
              <a:rPr lang="de-DE" sz="1400" b="0" dirty="0">
                <a:solidFill>
                  <a:srgbClr val="E6EDF3"/>
                </a:solidFill>
                <a:effectLst/>
                <a:latin typeface="Fira Code" panose="020B0809050000020004" pitchFamily="49" charset="0"/>
              </a:rPr>
              <a:t> </a:t>
            </a:r>
            <a:r>
              <a:rPr lang="de-DE" sz="1400" b="0" dirty="0" err="1">
                <a:solidFill>
                  <a:srgbClr val="D2A8FF"/>
                </a:solidFill>
                <a:effectLst/>
                <a:latin typeface="Fira Code" panose="020B0809050000020004" pitchFamily="49" charset="0"/>
              </a:rPr>
              <a:t>dft</a:t>
            </a:r>
            <a:r>
              <a:rPr lang="de-DE" sz="1400" b="0" dirty="0">
                <a:solidFill>
                  <a:srgbClr val="E6EDF3"/>
                </a:solidFill>
                <a:effectLst/>
                <a:latin typeface="Fira Code" panose="020B0809050000020004" pitchFamily="49" charset="0"/>
              </a:rPr>
              <a:t>(</a:t>
            </a:r>
            <a:r>
              <a:rPr lang="de-DE" sz="1400" b="0" dirty="0">
                <a:solidFill>
                  <a:srgbClr val="FFA657"/>
                </a:solidFill>
                <a:effectLst/>
                <a:latin typeface="Fira Code" panose="020B0809050000020004" pitchFamily="49" charset="0"/>
              </a:rPr>
              <a:t>x</a:t>
            </a:r>
            <a:r>
              <a:rPr lang="de-DE" sz="1400" b="0" dirty="0">
                <a:solidFill>
                  <a:srgbClr val="E6EDF3"/>
                </a:solidFill>
                <a:effectLst/>
                <a:latin typeface="Fira Code" panose="020B0809050000020004" pitchFamily="49" charset="0"/>
              </a:rPr>
              <a:t>):</a:t>
            </a:r>
          </a:p>
          <a:p>
            <a:r>
              <a:rPr lang="de-DE" sz="1400" b="0" dirty="0">
                <a:solidFill>
                  <a:srgbClr val="E6EDF3"/>
                </a:solidFill>
                <a:effectLst/>
                <a:latin typeface="Fira Code" panose="020B0809050000020004" pitchFamily="49" charset="0"/>
              </a:rPr>
              <a:t>    </a:t>
            </a:r>
            <a:r>
              <a:rPr lang="de-DE" sz="1400" b="0" dirty="0">
                <a:solidFill>
                  <a:srgbClr val="79C0FF"/>
                </a:solidFill>
                <a:effectLst/>
                <a:latin typeface="Fira Code" panose="020B0809050000020004" pitchFamily="49" charset="0"/>
              </a:rPr>
              <a:t>N</a:t>
            </a:r>
            <a:r>
              <a:rPr lang="de-DE" sz="1400" b="0" dirty="0">
                <a:solidFill>
                  <a:srgbClr val="E6EDF3"/>
                </a:solidFill>
                <a:effectLst/>
                <a:latin typeface="Fira Code" panose="020B0809050000020004" pitchFamily="49" charset="0"/>
              </a:rPr>
              <a:t> </a:t>
            </a:r>
            <a:r>
              <a:rPr lang="de-DE" sz="1400" b="0" dirty="0">
                <a:solidFill>
                  <a:srgbClr val="FF7B72"/>
                </a:solidFill>
                <a:effectLst/>
                <a:latin typeface="Fira Code" panose="020B0809050000020004" pitchFamily="49" charset="0"/>
              </a:rPr>
              <a:t>=</a:t>
            </a:r>
            <a:r>
              <a:rPr lang="de-DE" sz="1400" b="0" dirty="0">
                <a:solidFill>
                  <a:srgbClr val="E6EDF3"/>
                </a:solidFill>
                <a:effectLst/>
                <a:latin typeface="Fira Code" panose="020B0809050000020004" pitchFamily="49" charset="0"/>
              </a:rPr>
              <a:t> </a:t>
            </a:r>
            <a:r>
              <a:rPr lang="de-DE" sz="1400" b="0" dirty="0" err="1">
                <a:solidFill>
                  <a:srgbClr val="D2A8FF"/>
                </a:solidFill>
                <a:effectLst/>
                <a:latin typeface="Fira Code" panose="020B0809050000020004" pitchFamily="49" charset="0"/>
              </a:rPr>
              <a:t>len</a:t>
            </a:r>
            <a:r>
              <a:rPr lang="de-DE" sz="1400" b="0" dirty="0">
                <a:solidFill>
                  <a:srgbClr val="E6EDF3"/>
                </a:solidFill>
                <a:effectLst/>
                <a:latin typeface="Fira Code" panose="020B0809050000020004" pitchFamily="49" charset="0"/>
              </a:rPr>
              <a:t>(</a:t>
            </a:r>
            <a:r>
              <a:rPr lang="de-DE" sz="1400" b="0" dirty="0">
                <a:solidFill>
                  <a:srgbClr val="FFA657"/>
                </a:solidFill>
                <a:effectLst/>
                <a:latin typeface="Fira Code" panose="020B0809050000020004" pitchFamily="49" charset="0"/>
              </a:rPr>
              <a:t>x</a:t>
            </a:r>
            <a:r>
              <a:rPr lang="de-DE" sz="1400" b="0" dirty="0">
                <a:solidFill>
                  <a:srgbClr val="E6EDF3"/>
                </a:solidFill>
                <a:effectLst/>
                <a:latin typeface="Fira Code" panose="020B0809050000020004" pitchFamily="49" charset="0"/>
              </a:rPr>
              <a:t>)</a:t>
            </a:r>
          </a:p>
          <a:p>
            <a:r>
              <a:rPr lang="de-DE" sz="1400" b="0" dirty="0">
                <a:solidFill>
                  <a:srgbClr val="E6EDF3"/>
                </a:solidFill>
                <a:effectLst/>
                <a:latin typeface="Fira Code" panose="020B0809050000020004" pitchFamily="49" charset="0"/>
              </a:rPr>
              <a:t>    n </a:t>
            </a:r>
            <a:r>
              <a:rPr lang="de-DE" sz="1400" b="0" dirty="0">
                <a:solidFill>
                  <a:srgbClr val="FF7B72"/>
                </a:solidFill>
                <a:effectLst/>
                <a:latin typeface="Fira Code" panose="020B0809050000020004" pitchFamily="49" charset="0"/>
              </a:rPr>
              <a:t>=</a:t>
            </a:r>
            <a:r>
              <a:rPr lang="de-DE" sz="1400" b="0" dirty="0">
                <a:solidFill>
                  <a:srgbClr val="E6EDF3"/>
                </a:solidFill>
                <a:effectLst/>
                <a:latin typeface="Fira Code" panose="020B0809050000020004" pitchFamily="49" charset="0"/>
              </a:rPr>
              <a:t> </a:t>
            </a:r>
            <a:r>
              <a:rPr lang="de-DE" sz="1400" b="0" dirty="0" err="1">
                <a:solidFill>
                  <a:srgbClr val="FFA657"/>
                </a:solidFill>
                <a:effectLst/>
                <a:latin typeface="Fira Code" panose="020B0809050000020004" pitchFamily="49" charset="0"/>
              </a:rPr>
              <a:t>np</a:t>
            </a:r>
            <a:r>
              <a:rPr lang="de-DE" sz="1400" b="0" dirty="0" err="1">
                <a:solidFill>
                  <a:srgbClr val="E6EDF3"/>
                </a:solidFill>
                <a:effectLst/>
                <a:latin typeface="Fira Code" panose="020B0809050000020004" pitchFamily="49" charset="0"/>
              </a:rPr>
              <a:t>.</a:t>
            </a:r>
            <a:r>
              <a:rPr lang="de-DE" sz="1400" b="0" dirty="0" err="1">
                <a:solidFill>
                  <a:srgbClr val="D2A8FF"/>
                </a:solidFill>
                <a:effectLst/>
                <a:latin typeface="Fira Code" panose="020B0809050000020004" pitchFamily="49" charset="0"/>
              </a:rPr>
              <a:t>arange</a:t>
            </a:r>
            <a:r>
              <a:rPr lang="de-DE" sz="1400" b="0" dirty="0">
                <a:solidFill>
                  <a:srgbClr val="E6EDF3"/>
                </a:solidFill>
                <a:effectLst/>
                <a:latin typeface="Fira Code" panose="020B0809050000020004" pitchFamily="49" charset="0"/>
              </a:rPr>
              <a:t>(</a:t>
            </a:r>
            <a:r>
              <a:rPr lang="de-DE" sz="1400" b="0" dirty="0">
                <a:solidFill>
                  <a:srgbClr val="79C0FF"/>
                </a:solidFill>
                <a:effectLst/>
                <a:latin typeface="Fira Code" panose="020B0809050000020004" pitchFamily="49" charset="0"/>
              </a:rPr>
              <a:t>N</a:t>
            </a:r>
            <a:r>
              <a:rPr lang="de-DE" sz="1400" b="0" dirty="0">
                <a:solidFill>
                  <a:srgbClr val="E6EDF3"/>
                </a:solidFill>
                <a:effectLst/>
                <a:latin typeface="Fira Code" panose="020B0809050000020004" pitchFamily="49" charset="0"/>
              </a:rPr>
              <a:t>)</a:t>
            </a:r>
          </a:p>
          <a:p>
            <a:r>
              <a:rPr lang="de-DE" sz="1400" b="0" dirty="0">
                <a:solidFill>
                  <a:srgbClr val="E6EDF3"/>
                </a:solidFill>
                <a:effectLst/>
                <a:latin typeface="Fira Code" panose="020B0809050000020004" pitchFamily="49" charset="0"/>
              </a:rPr>
              <a:t>    k </a:t>
            </a:r>
            <a:r>
              <a:rPr lang="de-DE" sz="1400" b="0" dirty="0">
                <a:solidFill>
                  <a:srgbClr val="FF7B72"/>
                </a:solidFill>
                <a:effectLst/>
                <a:latin typeface="Fira Code" panose="020B0809050000020004" pitchFamily="49" charset="0"/>
              </a:rPr>
              <a:t>=</a:t>
            </a:r>
            <a:r>
              <a:rPr lang="de-DE" sz="1400" b="0" dirty="0">
                <a:solidFill>
                  <a:srgbClr val="E6EDF3"/>
                </a:solidFill>
                <a:effectLst/>
                <a:latin typeface="Fira Code" panose="020B0809050000020004" pitchFamily="49" charset="0"/>
              </a:rPr>
              <a:t> </a:t>
            </a:r>
            <a:r>
              <a:rPr lang="de-DE" sz="1400" b="0" dirty="0" err="1">
                <a:solidFill>
                  <a:srgbClr val="E6EDF3"/>
                </a:solidFill>
                <a:effectLst/>
                <a:latin typeface="Fira Code" panose="020B0809050000020004" pitchFamily="49" charset="0"/>
              </a:rPr>
              <a:t>n.</a:t>
            </a:r>
            <a:r>
              <a:rPr lang="de-DE" sz="1400" b="0" dirty="0" err="1">
                <a:solidFill>
                  <a:srgbClr val="D2A8FF"/>
                </a:solidFill>
                <a:effectLst/>
                <a:latin typeface="Fira Code" panose="020B0809050000020004" pitchFamily="49" charset="0"/>
              </a:rPr>
              <a:t>reshape</a:t>
            </a:r>
            <a:r>
              <a:rPr lang="de-DE" sz="1400" b="0" dirty="0">
                <a:solidFill>
                  <a:srgbClr val="E6EDF3"/>
                </a:solidFill>
                <a:effectLst/>
                <a:latin typeface="Fira Code" panose="020B0809050000020004" pitchFamily="49" charset="0"/>
              </a:rPr>
              <a:t>((</a:t>
            </a:r>
            <a:r>
              <a:rPr lang="de-DE" sz="1400" b="0" dirty="0">
                <a:solidFill>
                  <a:srgbClr val="79C0FF"/>
                </a:solidFill>
                <a:effectLst/>
                <a:latin typeface="Fira Code" panose="020B0809050000020004" pitchFamily="49" charset="0"/>
              </a:rPr>
              <a:t>N</a:t>
            </a:r>
            <a:r>
              <a:rPr lang="de-DE" sz="1400" b="0" dirty="0">
                <a:solidFill>
                  <a:srgbClr val="E6EDF3"/>
                </a:solidFill>
                <a:effectLst/>
                <a:latin typeface="Fira Code" panose="020B0809050000020004" pitchFamily="49" charset="0"/>
              </a:rPr>
              <a:t>, </a:t>
            </a:r>
            <a:r>
              <a:rPr lang="de-DE" sz="1400" b="0" dirty="0">
                <a:solidFill>
                  <a:srgbClr val="79C0FF"/>
                </a:solidFill>
                <a:effectLst/>
                <a:latin typeface="Fira Code" panose="020B0809050000020004" pitchFamily="49" charset="0"/>
              </a:rPr>
              <a:t>1</a:t>
            </a:r>
            <a:r>
              <a:rPr lang="de-DE" sz="1400" b="0" dirty="0">
                <a:solidFill>
                  <a:srgbClr val="E6EDF3"/>
                </a:solidFill>
                <a:effectLst/>
                <a:latin typeface="Fira Code" panose="020B0809050000020004" pitchFamily="49" charset="0"/>
              </a:rPr>
              <a:t>))</a:t>
            </a:r>
          </a:p>
          <a:p>
            <a:r>
              <a:rPr lang="de-DE" sz="1400" b="0" dirty="0">
                <a:solidFill>
                  <a:srgbClr val="E6EDF3"/>
                </a:solidFill>
                <a:effectLst/>
                <a:latin typeface="Fira Code" panose="020B0809050000020004" pitchFamily="49" charset="0"/>
              </a:rPr>
              <a:t>    </a:t>
            </a:r>
            <a:r>
              <a:rPr lang="de-DE" sz="1400" b="0" dirty="0">
                <a:solidFill>
                  <a:srgbClr val="79C0FF"/>
                </a:solidFill>
                <a:effectLst/>
                <a:latin typeface="Fira Code" panose="020B0809050000020004" pitchFamily="49" charset="0"/>
              </a:rPr>
              <a:t>M</a:t>
            </a:r>
            <a:r>
              <a:rPr lang="de-DE" sz="1400" b="0" dirty="0">
                <a:solidFill>
                  <a:srgbClr val="E6EDF3"/>
                </a:solidFill>
                <a:effectLst/>
                <a:latin typeface="Fira Code" panose="020B0809050000020004" pitchFamily="49" charset="0"/>
              </a:rPr>
              <a:t> </a:t>
            </a:r>
            <a:r>
              <a:rPr lang="de-DE" sz="1400" b="0" dirty="0">
                <a:solidFill>
                  <a:srgbClr val="FF7B72"/>
                </a:solidFill>
                <a:effectLst/>
                <a:latin typeface="Fira Code" panose="020B0809050000020004" pitchFamily="49" charset="0"/>
              </a:rPr>
              <a:t>=</a:t>
            </a:r>
            <a:r>
              <a:rPr lang="de-DE" sz="1400" b="0" dirty="0">
                <a:solidFill>
                  <a:srgbClr val="E6EDF3"/>
                </a:solidFill>
                <a:effectLst/>
                <a:latin typeface="Fira Code" panose="020B0809050000020004" pitchFamily="49" charset="0"/>
              </a:rPr>
              <a:t> </a:t>
            </a:r>
            <a:r>
              <a:rPr lang="de-DE" sz="1400" b="0" dirty="0">
                <a:solidFill>
                  <a:srgbClr val="FF7B72"/>
                </a:solidFill>
                <a:effectLst/>
                <a:latin typeface="Fira Code" panose="020B0809050000020004" pitchFamily="49" charset="0"/>
              </a:rPr>
              <a:t>-</a:t>
            </a:r>
            <a:r>
              <a:rPr lang="de-DE" sz="1400" b="0" dirty="0">
                <a:solidFill>
                  <a:srgbClr val="79C0FF"/>
                </a:solidFill>
                <a:effectLst/>
                <a:latin typeface="Fira Code" panose="020B0809050000020004" pitchFamily="49" charset="0"/>
              </a:rPr>
              <a:t>2</a:t>
            </a:r>
            <a:r>
              <a:rPr lang="de-DE" sz="1400" b="0" dirty="0">
                <a:solidFill>
                  <a:srgbClr val="E6EDF3"/>
                </a:solidFill>
                <a:effectLst/>
                <a:latin typeface="Fira Code" panose="020B0809050000020004" pitchFamily="49" charset="0"/>
              </a:rPr>
              <a:t> </a:t>
            </a:r>
            <a:r>
              <a:rPr lang="de-DE" sz="1400" b="0" dirty="0">
                <a:solidFill>
                  <a:srgbClr val="FF7B72"/>
                </a:solidFill>
                <a:effectLst/>
                <a:latin typeface="Fira Code" panose="020B0809050000020004" pitchFamily="49" charset="0"/>
              </a:rPr>
              <a:t>*</a:t>
            </a:r>
            <a:r>
              <a:rPr lang="de-DE" sz="1400" b="0" dirty="0">
                <a:solidFill>
                  <a:srgbClr val="E6EDF3"/>
                </a:solidFill>
                <a:effectLst/>
                <a:latin typeface="Fira Code" panose="020B0809050000020004" pitchFamily="49" charset="0"/>
              </a:rPr>
              <a:t> i </a:t>
            </a:r>
            <a:r>
              <a:rPr lang="de-DE" sz="1400" b="0" dirty="0">
                <a:solidFill>
                  <a:srgbClr val="FF7B72"/>
                </a:solidFill>
                <a:effectLst/>
                <a:latin typeface="Fira Code" panose="020B0809050000020004" pitchFamily="49" charset="0"/>
              </a:rPr>
              <a:t>*</a:t>
            </a:r>
            <a:r>
              <a:rPr lang="de-DE" sz="1400" b="0" dirty="0">
                <a:solidFill>
                  <a:srgbClr val="E6EDF3"/>
                </a:solidFill>
                <a:effectLst/>
                <a:latin typeface="Fira Code" panose="020B0809050000020004" pitchFamily="49" charset="0"/>
              </a:rPr>
              <a:t> </a:t>
            </a:r>
            <a:r>
              <a:rPr lang="de-DE" sz="1400" b="0" dirty="0" err="1">
                <a:solidFill>
                  <a:srgbClr val="E6EDF3"/>
                </a:solidFill>
                <a:effectLst/>
                <a:latin typeface="Fira Code" panose="020B0809050000020004" pitchFamily="49" charset="0"/>
              </a:rPr>
              <a:t>pi</a:t>
            </a:r>
            <a:r>
              <a:rPr lang="de-DE" sz="1400" b="0" dirty="0">
                <a:solidFill>
                  <a:srgbClr val="E6EDF3"/>
                </a:solidFill>
                <a:effectLst/>
                <a:latin typeface="Fira Code" panose="020B0809050000020004" pitchFamily="49" charset="0"/>
              </a:rPr>
              <a:t> </a:t>
            </a:r>
            <a:r>
              <a:rPr lang="de-DE" sz="1400" b="0" dirty="0">
                <a:solidFill>
                  <a:srgbClr val="79C0FF"/>
                </a:solidFill>
                <a:effectLst/>
                <a:latin typeface="Fira Code" panose="020B0809050000020004" pitchFamily="49" charset="0"/>
              </a:rPr>
              <a:t>*</a:t>
            </a:r>
            <a:r>
              <a:rPr lang="de-DE" sz="1400" b="0" dirty="0">
                <a:solidFill>
                  <a:srgbClr val="E6EDF3"/>
                </a:solidFill>
                <a:effectLst/>
                <a:latin typeface="Fira Code" panose="020B0809050000020004" pitchFamily="49" charset="0"/>
              </a:rPr>
              <a:t> n </a:t>
            </a:r>
            <a:r>
              <a:rPr lang="de-DE" sz="1400" b="0" dirty="0">
                <a:solidFill>
                  <a:srgbClr val="79C0FF"/>
                </a:solidFill>
                <a:effectLst/>
                <a:latin typeface="Fira Code" panose="020B0809050000020004" pitchFamily="49" charset="0"/>
              </a:rPr>
              <a:t>*</a:t>
            </a:r>
            <a:r>
              <a:rPr lang="de-DE" sz="1400" b="0" dirty="0">
                <a:solidFill>
                  <a:srgbClr val="E6EDF3"/>
                </a:solidFill>
                <a:effectLst/>
                <a:latin typeface="Fira Code" panose="020B0809050000020004" pitchFamily="49" charset="0"/>
              </a:rPr>
              <a:t> k </a:t>
            </a:r>
            <a:r>
              <a:rPr lang="de-DE" sz="1400" b="0" dirty="0">
                <a:solidFill>
                  <a:srgbClr val="FF7B72"/>
                </a:solidFill>
                <a:effectLst/>
                <a:latin typeface="Fira Code" panose="020B0809050000020004" pitchFamily="49" charset="0"/>
              </a:rPr>
              <a:t>/</a:t>
            </a:r>
            <a:r>
              <a:rPr lang="de-DE" sz="1400" b="0" dirty="0">
                <a:solidFill>
                  <a:srgbClr val="E6EDF3"/>
                </a:solidFill>
                <a:effectLst/>
                <a:latin typeface="Fira Code" panose="020B0809050000020004" pitchFamily="49" charset="0"/>
              </a:rPr>
              <a:t> </a:t>
            </a:r>
            <a:r>
              <a:rPr lang="de-DE" sz="1400" b="0" dirty="0">
                <a:solidFill>
                  <a:srgbClr val="79C0FF"/>
                </a:solidFill>
                <a:effectLst/>
                <a:latin typeface="Fira Code" panose="020B0809050000020004" pitchFamily="49" charset="0"/>
              </a:rPr>
              <a:t>N</a:t>
            </a:r>
            <a:endParaRPr lang="de-DE" sz="1400" b="0" dirty="0">
              <a:solidFill>
                <a:srgbClr val="E6EDF3"/>
              </a:solidFill>
              <a:effectLst/>
              <a:latin typeface="Fira Code" panose="020B0809050000020004" pitchFamily="49" charset="0"/>
            </a:endParaRPr>
          </a:p>
          <a:p>
            <a:r>
              <a:rPr lang="de-DE" sz="1400" b="0" dirty="0">
                <a:solidFill>
                  <a:srgbClr val="E6EDF3"/>
                </a:solidFill>
                <a:effectLst/>
                <a:latin typeface="Fira Code" panose="020B0809050000020004" pitchFamily="49" charset="0"/>
              </a:rPr>
              <a:t>    </a:t>
            </a:r>
            <a:r>
              <a:rPr lang="de-DE" sz="1400" b="0" dirty="0">
                <a:solidFill>
                  <a:srgbClr val="79C0FF"/>
                </a:solidFill>
                <a:effectLst/>
                <a:latin typeface="Fira Code" panose="020B0809050000020004" pitchFamily="49" charset="0"/>
              </a:rPr>
              <a:t>F_N</a:t>
            </a:r>
            <a:r>
              <a:rPr lang="de-DE" sz="1400" b="0" dirty="0">
                <a:solidFill>
                  <a:srgbClr val="E6EDF3"/>
                </a:solidFill>
                <a:effectLst/>
                <a:latin typeface="Fira Code" panose="020B0809050000020004" pitchFamily="49" charset="0"/>
              </a:rPr>
              <a:t> </a:t>
            </a:r>
            <a:r>
              <a:rPr lang="de-DE" sz="1400" b="0" dirty="0">
                <a:solidFill>
                  <a:srgbClr val="FF7B72"/>
                </a:solidFill>
                <a:effectLst/>
                <a:latin typeface="Fira Code" panose="020B0809050000020004" pitchFamily="49" charset="0"/>
              </a:rPr>
              <a:t>=</a:t>
            </a:r>
            <a:r>
              <a:rPr lang="de-DE" sz="1400" b="0" dirty="0">
                <a:solidFill>
                  <a:srgbClr val="E6EDF3"/>
                </a:solidFill>
                <a:effectLst/>
                <a:latin typeface="Fira Code" panose="020B0809050000020004" pitchFamily="49" charset="0"/>
              </a:rPr>
              <a:t> </a:t>
            </a:r>
            <a:r>
              <a:rPr lang="de-DE" sz="1400" b="0" dirty="0" err="1">
                <a:solidFill>
                  <a:srgbClr val="FFA657"/>
                </a:solidFill>
                <a:effectLst/>
                <a:latin typeface="Fira Code" panose="020B0809050000020004" pitchFamily="49" charset="0"/>
              </a:rPr>
              <a:t>np</a:t>
            </a:r>
            <a:r>
              <a:rPr lang="de-DE" sz="1400" b="0" dirty="0" err="1">
                <a:solidFill>
                  <a:srgbClr val="E6EDF3"/>
                </a:solidFill>
                <a:effectLst/>
                <a:latin typeface="Fira Code" panose="020B0809050000020004" pitchFamily="49" charset="0"/>
              </a:rPr>
              <a:t>.exp</a:t>
            </a:r>
            <a:r>
              <a:rPr lang="de-DE" sz="1400" b="0" dirty="0">
                <a:solidFill>
                  <a:srgbClr val="E6EDF3"/>
                </a:solidFill>
                <a:effectLst/>
                <a:latin typeface="Fira Code" panose="020B0809050000020004" pitchFamily="49" charset="0"/>
              </a:rPr>
              <a:t>(</a:t>
            </a:r>
            <a:r>
              <a:rPr lang="de-DE" sz="1400" b="0" dirty="0">
                <a:solidFill>
                  <a:srgbClr val="79C0FF"/>
                </a:solidFill>
                <a:effectLst/>
                <a:latin typeface="Fira Code" panose="020B0809050000020004" pitchFamily="49" charset="0"/>
              </a:rPr>
              <a:t>M</a:t>
            </a:r>
            <a:r>
              <a:rPr lang="de-DE" sz="1400" b="0" dirty="0">
                <a:solidFill>
                  <a:srgbClr val="E6EDF3"/>
                </a:solidFill>
                <a:effectLst/>
                <a:latin typeface="Fira Code" panose="020B0809050000020004" pitchFamily="49" charset="0"/>
              </a:rPr>
              <a:t>)</a:t>
            </a:r>
          </a:p>
          <a:p>
            <a:br>
              <a:rPr lang="de-DE" sz="1400" b="0" dirty="0">
                <a:solidFill>
                  <a:srgbClr val="E6EDF3"/>
                </a:solidFill>
                <a:effectLst/>
                <a:latin typeface="Fira Code" panose="020B0809050000020004" pitchFamily="49" charset="0"/>
              </a:rPr>
            </a:br>
            <a:r>
              <a:rPr lang="de-DE" sz="1400" b="0" dirty="0">
                <a:solidFill>
                  <a:srgbClr val="E6EDF3"/>
                </a:solidFill>
                <a:effectLst/>
                <a:latin typeface="Fira Code" panose="020B0809050000020004" pitchFamily="49" charset="0"/>
              </a:rPr>
              <a:t>    </a:t>
            </a:r>
            <a:r>
              <a:rPr lang="de-DE" sz="1400" b="0" dirty="0" err="1">
                <a:solidFill>
                  <a:srgbClr val="FF7B72"/>
                </a:solidFill>
                <a:effectLst/>
                <a:latin typeface="Fira Code" panose="020B0809050000020004" pitchFamily="49" charset="0"/>
              </a:rPr>
              <a:t>return</a:t>
            </a:r>
            <a:r>
              <a:rPr lang="de-DE" sz="1400" b="0" dirty="0">
                <a:solidFill>
                  <a:srgbClr val="E6EDF3"/>
                </a:solidFill>
                <a:effectLst/>
                <a:latin typeface="Fira Code" panose="020B0809050000020004" pitchFamily="49" charset="0"/>
              </a:rPr>
              <a:t> </a:t>
            </a:r>
            <a:r>
              <a:rPr lang="de-DE" sz="1400" b="0" dirty="0">
                <a:solidFill>
                  <a:srgbClr val="FFA657"/>
                </a:solidFill>
                <a:effectLst/>
                <a:latin typeface="Fira Code" panose="020B0809050000020004" pitchFamily="49" charset="0"/>
              </a:rPr>
              <a:t>np</a:t>
            </a:r>
            <a:r>
              <a:rPr lang="de-DE" sz="1400" b="0" dirty="0">
                <a:solidFill>
                  <a:srgbClr val="E6EDF3"/>
                </a:solidFill>
                <a:effectLst/>
                <a:latin typeface="Fira Code" panose="020B0809050000020004" pitchFamily="49" charset="0"/>
              </a:rPr>
              <a:t>.</a:t>
            </a:r>
            <a:r>
              <a:rPr lang="de-DE" sz="1400" b="0" dirty="0">
                <a:solidFill>
                  <a:srgbClr val="D2A8FF"/>
                </a:solidFill>
                <a:effectLst/>
                <a:latin typeface="Fira Code" panose="020B0809050000020004" pitchFamily="49" charset="0"/>
              </a:rPr>
              <a:t>dot</a:t>
            </a:r>
            <a:r>
              <a:rPr lang="de-DE" sz="1400" b="0" dirty="0">
                <a:solidFill>
                  <a:srgbClr val="E6EDF3"/>
                </a:solidFill>
                <a:effectLst/>
                <a:latin typeface="Fira Code" panose="020B0809050000020004" pitchFamily="49" charset="0"/>
              </a:rPr>
              <a:t>(</a:t>
            </a:r>
            <a:r>
              <a:rPr lang="de-DE" sz="1400" b="0" dirty="0">
                <a:solidFill>
                  <a:srgbClr val="79C0FF"/>
                </a:solidFill>
                <a:effectLst/>
                <a:latin typeface="Fira Code" panose="020B0809050000020004" pitchFamily="49" charset="0"/>
              </a:rPr>
              <a:t>F_N</a:t>
            </a:r>
            <a:r>
              <a:rPr lang="de-DE" sz="1400" b="0" dirty="0">
                <a:solidFill>
                  <a:srgbClr val="E6EDF3"/>
                </a:solidFill>
                <a:effectLst/>
                <a:latin typeface="Fira Code" panose="020B0809050000020004" pitchFamily="49" charset="0"/>
              </a:rPr>
              <a:t>, </a:t>
            </a:r>
            <a:r>
              <a:rPr lang="de-DE" sz="1400" b="0" dirty="0">
                <a:solidFill>
                  <a:srgbClr val="FFA657"/>
                </a:solidFill>
                <a:effectLst/>
                <a:latin typeface="Fira Code" panose="020B0809050000020004" pitchFamily="49" charset="0"/>
              </a:rPr>
              <a:t>x</a:t>
            </a:r>
            <a:r>
              <a:rPr lang="de-DE" sz="1400" b="0" dirty="0">
                <a:solidFill>
                  <a:srgbClr val="E6EDF3"/>
                </a:solidFill>
                <a:effectLst/>
                <a:latin typeface="Fira Code" panose="020B0809050000020004" pitchFamily="49" charset="0"/>
              </a:rPr>
              <a:t>)</a:t>
            </a:r>
          </a:p>
        </p:txBody>
      </p:sp>
      <p:sp>
        <p:nvSpPr>
          <p:cNvPr id="41" name="TextBox 40">
            <a:extLst>
              <a:ext uri="{FF2B5EF4-FFF2-40B4-BE49-F238E27FC236}">
                <a16:creationId xmlns:a16="http://schemas.microsoft.com/office/drawing/2014/main" id="{D87FF2D2-CD07-B650-5C9E-8E86F96CCCE0}"/>
              </a:ext>
            </a:extLst>
          </p:cNvPr>
          <p:cNvSpPr txBox="1"/>
          <p:nvPr/>
        </p:nvSpPr>
        <p:spPr>
          <a:xfrm>
            <a:off x="406400" y="4155194"/>
            <a:ext cx="4028103" cy="430887"/>
          </a:xfrm>
          <a:prstGeom prst="rect">
            <a:avLst/>
          </a:prstGeom>
          <a:noFill/>
        </p:spPr>
        <p:txBody>
          <a:bodyPr wrap="square" rtlCol="0">
            <a:spAutoFit/>
          </a:bodyPr>
          <a:lstStyle/>
          <a:p>
            <a:r>
              <a:rPr lang="en-US" sz="2200" b="1" dirty="0"/>
              <a:t>DFT/IDFT implementation</a:t>
            </a:r>
          </a:p>
        </p:txBody>
      </p:sp>
      <p:sp>
        <p:nvSpPr>
          <p:cNvPr id="42" name="TextBox 41">
            <a:extLst>
              <a:ext uri="{FF2B5EF4-FFF2-40B4-BE49-F238E27FC236}">
                <a16:creationId xmlns:a16="http://schemas.microsoft.com/office/drawing/2014/main" id="{4B4DEB6C-1F9B-8431-4597-41A08371AF20}"/>
              </a:ext>
            </a:extLst>
          </p:cNvPr>
          <p:cNvSpPr txBox="1"/>
          <p:nvPr/>
        </p:nvSpPr>
        <p:spPr>
          <a:xfrm>
            <a:off x="325519" y="2906800"/>
            <a:ext cx="2094932" cy="769441"/>
          </a:xfrm>
          <a:prstGeom prst="rect">
            <a:avLst/>
          </a:prstGeom>
          <a:noFill/>
        </p:spPr>
        <p:txBody>
          <a:bodyPr wrap="none" rtlCol="0">
            <a:spAutoFit/>
          </a:bodyPr>
          <a:lstStyle/>
          <a:p>
            <a:r>
              <a:rPr lang="en-US" sz="2200" b="1" dirty="0"/>
              <a:t>Play audio right</a:t>
            </a:r>
            <a:br>
              <a:rPr lang="en-US" sz="2200" b="1" dirty="0"/>
            </a:br>
            <a:r>
              <a:rPr lang="en-US" sz="2200" b="1" dirty="0"/>
              <a:t>next to the code</a:t>
            </a:r>
            <a:endParaRPr lang="en-US" sz="2200" b="1" dirty="0">
              <a:latin typeface="Fira Code" panose="020B0809050000020004" pitchFamily="49" charset="0"/>
              <a:ea typeface="Fira Code" panose="020B0809050000020004" pitchFamily="49" charset="0"/>
            </a:endParaRPr>
          </a:p>
        </p:txBody>
      </p:sp>
      <p:sp>
        <p:nvSpPr>
          <p:cNvPr id="44" name="TextBox 43">
            <a:extLst>
              <a:ext uri="{FF2B5EF4-FFF2-40B4-BE49-F238E27FC236}">
                <a16:creationId xmlns:a16="http://schemas.microsoft.com/office/drawing/2014/main" id="{BEBD9EE9-C1F9-0138-23A3-944CF6E23817}"/>
              </a:ext>
            </a:extLst>
          </p:cNvPr>
          <p:cNvSpPr txBox="1"/>
          <p:nvPr/>
        </p:nvSpPr>
        <p:spPr>
          <a:xfrm>
            <a:off x="7922818" y="4602786"/>
            <a:ext cx="3583382" cy="461665"/>
          </a:xfrm>
          <a:prstGeom prst="rect">
            <a:avLst/>
          </a:prstGeom>
          <a:noFill/>
        </p:spPr>
        <p:txBody>
          <a:bodyPr wrap="square" rtlCol="0">
            <a:spAutoFit/>
          </a:bodyPr>
          <a:lstStyle/>
          <a:p>
            <a:r>
              <a:rPr lang="en-US" sz="2400" b="1" dirty="0"/>
              <a:t>Amazing submodules</a:t>
            </a:r>
          </a:p>
        </p:txBody>
      </p:sp>
      <p:pic>
        <p:nvPicPr>
          <p:cNvPr id="48" name="Graphic 47">
            <a:extLst>
              <a:ext uri="{FF2B5EF4-FFF2-40B4-BE49-F238E27FC236}">
                <a16:creationId xmlns:a16="http://schemas.microsoft.com/office/drawing/2014/main" id="{3E06CB6D-964F-A1F9-E439-C13CA69695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06781" y="5122237"/>
            <a:ext cx="780560" cy="780560"/>
          </a:xfrm>
          <a:prstGeom prst="rect">
            <a:avLst/>
          </a:prstGeom>
        </p:spPr>
      </p:pic>
      <p:sp>
        <p:nvSpPr>
          <p:cNvPr id="49" name="TextBox 48">
            <a:extLst>
              <a:ext uri="{FF2B5EF4-FFF2-40B4-BE49-F238E27FC236}">
                <a16:creationId xmlns:a16="http://schemas.microsoft.com/office/drawing/2014/main" id="{CB5516C7-83D4-010B-4818-FF81B2C37D9B}"/>
              </a:ext>
            </a:extLst>
          </p:cNvPr>
          <p:cNvSpPr txBox="1"/>
          <p:nvPr/>
        </p:nvSpPr>
        <p:spPr>
          <a:xfrm>
            <a:off x="8069020" y="5831695"/>
            <a:ext cx="1056082" cy="461665"/>
          </a:xfrm>
          <a:prstGeom prst="rect">
            <a:avLst/>
          </a:prstGeom>
          <a:noFill/>
        </p:spPr>
        <p:txBody>
          <a:bodyPr wrap="square" rtlCol="0">
            <a:spAutoFit/>
          </a:bodyPr>
          <a:lstStyle/>
          <a:p>
            <a:r>
              <a:rPr lang="en-US" sz="2400" dirty="0" err="1"/>
              <a:t>numpy</a:t>
            </a:r>
            <a:endParaRPr lang="en-US" sz="2400" dirty="0"/>
          </a:p>
        </p:txBody>
      </p:sp>
      <p:pic>
        <p:nvPicPr>
          <p:cNvPr id="51" name="Graphic 50">
            <a:extLst>
              <a:ext uri="{FF2B5EF4-FFF2-40B4-BE49-F238E27FC236}">
                <a16:creationId xmlns:a16="http://schemas.microsoft.com/office/drawing/2014/main" id="{8E3F4C41-8BB4-C843-7901-18438A06728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564365" y="5181272"/>
            <a:ext cx="630704" cy="630704"/>
          </a:xfrm>
          <a:prstGeom prst="rect">
            <a:avLst/>
          </a:prstGeom>
        </p:spPr>
      </p:pic>
      <p:sp>
        <p:nvSpPr>
          <p:cNvPr id="52" name="TextBox 51">
            <a:extLst>
              <a:ext uri="{FF2B5EF4-FFF2-40B4-BE49-F238E27FC236}">
                <a16:creationId xmlns:a16="http://schemas.microsoft.com/office/drawing/2014/main" id="{F079B70D-725F-5E93-269A-F888B4DB11AF}"/>
              </a:ext>
            </a:extLst>
          </p:cNvPr>
          <p:cNvSpPr txBox="1"/>
          <p:nvPr/>
        </p:nvSpPr>
        <p:spPr>
          <a:xfrm>
            <a:off x="9458021" y="5831715"/>
            <a:ext cx="843393" cy="461665"/>
          </a:xfrm>
          <a:prstGeom prst="rect">
            <a:avLst/>
          </a:prstGeom>
          <a:noFill/>
        </p:spPr>
        <p:txBody>
          <a:bodyPr wrap="square" rtlCol="0">
            <a:spAutoFit/>
          </a:bodyPr>
          <a:lstStyle/>
          <a:p>
            <a:r>
              <a:rPr lang="en-US" sz="2400" dirty="0"/>
              <a:t>SciPy</a:t>
            </a:r>
          </a:p>
        </p:txBody>
      </p:sp>
    </p:spTree>
    <p:extLst>
      <p:ext uri="{BB962C8B-B14F-4D97-AF65-F5344CB8AC3E}">
        <p14:creationId xmlns:p14="http://schemas.microsoft.com/office/powerpoint/2010/main" val="337214396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500"/>
                                        <p:tgtEl>
                                          <p:spTgt spid="3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fade">
                                      <p:cBhvr>
                                        <p:cTn id="31" dur="500"/>
                                        <p:tgtEl>
                                          <p:spTgt spid="4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fade">
                                      <p:cBhvr>
                                        <p:cTn id="42" dur="500"/>
                                        <p:tgtEl>
                                          <p:spTgt spid="48"/>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fade">
                                      <p:cBhvr>
                                        <p:cTn id="45" dur="500"/>
                                        <p:tgtEl>
                                          <p:spTgt spid="49"/>
                                        </p:tgtEl>
                                      </p:cBhvr>
                                    </p:animEffect>
                                  </p:childTnLst>
                                </p:cTn>
                              </p:par>
                              <p:par>
                                <p:cTn id="46" presetID="10" presetClass="entr" presetSubtype="0" fill="hold" nodeType="withEffect">
                                  <p:stCondLst>
                                    <p:cond delay="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500"/>
                                        <p:tgtEl>
                                          <p:spTgt spid="51"/>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Effect transition="in" filter="fade">
                                      <p:cBhvr>
                                        <p:cTn id="5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55" fill="hold" display="0">
                  <p:stCondLst>
                    <p:cond delay="indefinite"/>
                  </p:stCondLst>
                </p:cTn>
                <p:tgtEl>
                  <p:spTgt spid="25"/>
                </p:tgtEl>
              </p:cMediaNode>
            </p:video>
          </p:childTnLst>
        </p:cTn>
      </p:par>
    </p:tnLst>
    <p:bldLst>
      <p:bldP spid="24" grpId="0"/>
      <p:bldP spid="37" grpId="0"/>
      <p:bldP spid="38" grpId="0"/>
      <p:bldP spid="39" grpId="0" animBg="1"/>
      <p:bldP spid="40" grpId="0"/>
      <p:bldP spid="41" grpId="0"/>
      <p:bldP spid="42" grpId="0"/>
      <p:bldP spid="44" grpId="0"/>
      <p:bldP spid="49" grpId="0"/>
      <p:bldP spid="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Adding many trigonometric functions</a:t>
            </a:r>
          </a:p>
        </p:txBody>
      </p:sp>
      <p:pic>
        <p:nvPicPr>
          <p:cNvPr id="3" name="Graphic 2">
            <a:extLst>
              <a:ext uri="{FF2B5EF4-FFF2-40B4-BE49-F238E27FC236}">
                <a16:creationId xmlns:a16="http://schemas.microsoft.com/office/drawing/2014/main" id="{2C651B1A-144E-3299-7E4B-4F5BA93E65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8300" y="342900"/>
            <a:ext cx="755650" cy="755650"/>
          </a:xfrm>
          <a:prstGeom prst="rect">
            <a:avLst/>
          </a:prstGeom>
        </p:spPr>
      </p:pic>
      <p:pic>
        <p:nvPicPr>
          <p:cNvPr id="7" name="Picture 6">
            <a:extLst>
              <a:ext uri="{FF2B5EF4-FFF2-40B4-BE49-F238E27FC236}">
                <a16:creationId xmlns:a16="http://schemas.microsoft.com/office/drawing/2014/main" id="{04EE088F-6C77-B33C-B319-08D9BAD2ECE2}"/>
              </a:ext>
            </a:extLst>
          </p:cNvPr>
          <p:cNvPicPr>
            <a:picLocks noChangeAspect="1"/>
          </p:cNvPicPr>
          <p:nvPr/>
        </p:nvPicPr>
        <p:blipFill>
          <a:blip r:embed="rId7"/>
          <a:stretch>
            <a:fillRect/>
          </a:stretch>
        </p:blipFill>
        <p:spPr>
          <a:xfrm>
            <a:off x="0" y="-2505727"/>
            <a:ext cx="12192000" cy="2217455"/>
          </a:xfrm>
          <a:prstGeom prst="rect">
            <a:avLst/>
          </a:prstGeom>
        </p:spPr>
      </p:pic>
      <p:pic>
        <p:nvPicPr>
          <p:cNvPr id="8" name="2024-05-18 19-16-02">
            <a:hlinkClick r:id="" action="ppaction://media"/>
            <a:extLst>
              <a:ext uri="{FF2B5EF4-FFF2-40B4-BE49-F238E27FC236}">
                <a16:creationId xmlns:a16="http://schemas.microsoft.com/office/drawing/2014/main" id="{A4D7C3A2-8DB5-D893-BBF2-CFBEE22AABAA}"/>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24956" t="35594" r="32335" b="23048"/>
          <a:stretch/>
        </p:blipFill>
        <p:spPr>
          <a:xfrm>
            <a:off x="3234267" y="3307703"/>
            <a:ext cx="5870716" cy="3197872"/>
          </a:xfrm>
          <a:prstGeom prst="roundRect">
            <a:avLst>
              <a:gd name="adj" fmla="val 1050"/>
            </a:avLst>
          </a:prstGeom>
          <a:ln w="31750">
            <a:solidFill>
              <a:schemeClr val="accent3"/>
            </a:solidFill>
          </a:ln>
          <a:effectLst>
            <a:glow rad="63500">
              <a:schemeClr val="accent3">
                <a:satMod val="175000"/>
                <a:alpha val="40000"/>
              </a:schemeClr>
            </a:glow>
          </a:effec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C1E21DD-A81C-17DC-4EBB-41120E3D4D52}"/>
                  </a:ext>
                </a:extLst>
              </p:cNvPr>
              <p:cNvSpPr txBox="1"/>
              <p:nvPr/>
            </p:nvSpPr>
            <p:spPr>
              <a:xfrm>
                <a:off x="1585383" y="1108075"/>
                <a:ext cx="9021234" cy="1831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𝐴</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𝑡</m:t>
                          </m:r>
                        </m:e>
                      </m:d>
                      <m:r>
                        <a:rPr lang="de-DE" sz="2400" b="0" i="1" smtClean="0">
                          <a:latin typeface="Cambria Math" panose="02040503050406030204" pitchFamily="18" charset="0"/>
                        </a:rPr>
                        <m:t>≔</m:t>
                      </m:r>
                      <m:nary>
                        <m:naryPr>
                          <m:chr m:val="∑"/>
                          <m:ctrlPr>
                            <a:rPr lang="de-DE" sz="2400" b="0" i="1" smtClean="0">
                              <a:latin typeface="Cambria Math" panose="02040503050406030204" pitchFamily="18" charset="0"/>
                            </a:rPr>
                          </m:ctrlPr>
                        </m:naryPr>
                        <m:sub>
                          <m:r>
                            <a:rPr lang="de-DE" sz="2400" b="0" i="1" smtClean="0">
                              <a:latin typeface="Cambria Math" panose="02040503050406030204" pitchFamily="18" charset="0"/>
                            </a:rPr>
                            <m:t>𝑛</m:t>
                          </m:r>
                          <m:r>
                            <a:rPr lang="de-DE" sz="2400" b="0" i="1" smtClean="0">
                              <a:latin typeface="Cambria Math" panose="02040503050406030204" pitchFamily="18" charset="0"/>
                            </a:rPr>
                            <m:t>=0</m:t>
                          </m:r>
                        </m:sub>
                        <m:sup>
                          <m:r>
                            <a:rPr lang="de-DE" sz="2400" b="0" i="1" smtClean="0">
                              <a:latin typeface="Cambria Math" panose="02040503050406030204" pitchFamily="18" charset="0"/>
                            </a:rPr>
                            <m:t>𝑁</m:t>
                          </m:r>
                        </m:sup>
                        <m:e>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4</m:t>
                              </m:r>
                            </m:num>
                            <m:den>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𝑛</m:t>
                                  </m:r>
                                  <m:r>
                                    <a:rPr lang="de-DE" sz="2400" b="0" i="1" smtClean="0">
                                      <a:latin typeface="Cambria Math" panose="02040503050406030204" pitchFamily="18" charset="0"/>
                                    </a:rPr>
                                    <m:t>+1</m:t>
                                  </m:r>
                                </m:e>
                              </m:d>
                              <m:r>
                                <a:rPr lang="de-DE" sz="2400" b="0" i="1" smtClean="0">
                                  <a:latin typeface="Cambria Math" panose="02040503050406030204" pitchFamily="18" charset="0"/>
                                </a:rPr>
                                <m:t>𝜋</m:t>
                              </m:r>
                            </m:den>
                          </m:f>
                          <m:func>
                            <m:funcPr>
                              <m:ctrlPr>
                                <a:rPr lang="de-DE" sz="2400" b="0" i="1" smtClean="0">
                                  <a:latin typeface="Cambria Math" panose="02040503050406030204" pitchFamily="18" charset="0"/>
                                </a:rPr>
                              </m:ctrlPr>
                            </m:funcPr>
                            <m:fName>
                              <m:r>
                                <m:rPr>
                                  <m:sty m:val="p"/>
                                </m:rPr>
                                <a:rPr lang="de-DE" sz="2400" b="0" i="0" smtClean="0">
                                  <a:latin typeface="Cambria Math" panose="02040503050406030204" pitchFamily="18" charset="0"/>
                                </a:rPr>
                                <m:t>sin</m:t>
                              </m:r>
                            </m:fName>
                            <m:e>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𝜋</m:t>
                                  </m:r>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𝑛</m:t>
                                      </m:r>
                                      <m:r>
                                        <a:rPr lang="de-DE" sz="2400" b="0" i="1" smtClean="0">
                                          <a:latin typeface="Cambria Math" panose="02040503050406030204" pitchFamily="18" charset="0"/>
                                        </a:rPr>
                                        <m:t>+1</m:t>
                                      </m:r>
                                    </m:e>
                                  </m:d>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𝑡</m:t>
                                      </m:r>
                                    </m:num>
                                    <m:den>
                                      <m:r>
                                        <a:rPr lang="de-DE" sz="2400" b="0" i="1" smtClean="0">
                                          <a:latin typeface="Cambria Math" panose="02040503050406030204" pitchFamily="18" charset="0"/>
                                        </a:rPr>
                                        <m:t>𝑇</m:t>
                                      </m:r>
                                    </m:den>
                                  </m:f>
                                </m:e>
                              </m:d>
                            </m:e>
                          </m:func>
                        </m:e>
                      </m:nary>
                    </m:oMath>
                  </m:oMathPara>
                </a14:m>
                <a:endParaRPr lang="de-DE" sz="2400" b="0" dirty="0"/>
              </a:p>
              <a:p>
                <a:pPr/>
                <a14:m>
                  <m:oMathPara xmlns:m="http://schemas.openxmlformats.org/officeDocument/2006/math">
                    <m:oMathParaPr>
                      <m:jc m:val="centerGroup"/>
                    </m:oMathParaPr>
                    <m:oMath xmlns:m="http://schemas.openxmlformats.org/officeDocument/2006/math">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4</m:t>
                          </m:r>
                        </m:num>
                        <m:den>
                          <m:r>
                            <a:rPr lang="de-DE" sz="2400" b="0" i="1" smtClean="0">
                              <a:latin typeface="Cambria Math" panose="02040503050406030204" pitchFamily="18" charset="0"/>
                            </a:rPr>
                            <m:t>𝜋</m:t>
                          </m:r>
                        </m:den>
                      </m:f>
                      <m:func>
                        <m:funcPr>
                          <m:ctrlPr>
                            <a:rPr lang="de-DE" sz="2400" b="0" i="1" smtClean="0">
                              <a:latin typeface="Cambria Math" panose="02040503050406030204" pitchFamily="18" charset="0"/>
                            </a:rPr>
                          </m:ctrlPr>
                        </m:funcPr>
                        <m:fName>
                          <m:r>
                            <m:rPr>
                              <m:sty m:val="p"/>
                            </m:rPr>
                            <a:rPr lang="de-DE" sz="2400" b="0" i="0" smtClean="0">
                              <a:latin typeface="Cambria Math" panose="02040503050406030204" pitchFamily="18" charset="0"/>
                            </a:rPr>
                            <m:t>sin</m:t>
                          </m:r>
                        </m:fName>
                        <m:e>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𝑡</m:t>
                                  </m:r>
                                </m:num>
                                <m:den>
                                  <m:r>
                                    <a:rPr lang="de-DE" sz="2400" b="0" i="1" smtClean="0">
                                      <a:latin typeface="Cambria Math" panose="02040503050406030204" pitchFamily="18" charset="0"/>
                                    </a:rPr>
                                    <m:t>𝑇</m:t>
                                  </m:r>
                                </m:den>
                              </m:f>
                            </m:e>
                          </m:d>
                        </m:e>
                      </m:func>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4</m:t>
                          </m:r>
                        </m:num>
                        <m:den>
                          <m:r>
                            <a:rPr lang="de-DE" sz="2400" b="0" i="1" smtClean="0">
                              <a:latin typeface="Cambria Math" panose="02040503050406030204" pitchFamily="18" charset="0"/>
                            </a:rPr>
                            <m:t>3</m:t>
                          </m:r>
                          <m:r>
                            <a:rPr lang="de-DE" sz="2400" b="0" i="1" smtClean="0">
                              <a:latin typeface="Cambria Math" panose="02040503050406030204" pitchFamily="18" charset="0"/>
                            </a:rPr>
                            <m:t>𝜋</m:t>
                          </m:r>
                        </m:den>
                      </m:f>
                      <m:func>
                        <m:funcPr>
                          <m:ctrlPr>
                            <a:rPr lang="de-DE" sz="2400" b="0" i="1" smtClean="0">
                              <a:latin typeface="Cambria Math" panose="02040503050406030204" pitchFamily="18" charset="0"/>
                            </a:rPr>
                          </m:ctrlPr>
                        </m:funcPr>
                        <m:fName>
                          <m:r>
                            <m:rPr>
                              <m:sty m:val="p"/>
                            </m:rPr>
                            <a:rPr lang="de-DE" sz="2400" b="0" i="0" smtClean="0">
                              <a:latin typeface="Cambria Math" panose="02040503050406030204" pitchFamily="18" charset="0"/>
                            </a:rPr>
                            <m:t>sin</m:t>
                          </m:r>
                        </m:fName>
                        <m:e>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⋅3</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𝑡</m:t>
                                  </m:r>
                                </m:num>
                                <m:den>
                                  <m:r>
                                    <a:rPr lang="de-DE" sz="2400" b="0" i="1" smtClean="0">
                                      <a:latin typeface="Cambria Math" panose="02040503050406030204" pitchFamily="18" charset="0"/>
                                    </a:rPr>
                                    <m:t>𝑇</m:t>
                                  </m:r>
                                </m:den>
                              </m:f>
                            </m:e>
                          </m:d>
                        </m:e>
                      </m:func>
                      <m:r>
                        <a:rPr lang="de-DE" sz="2400" b="0" i="1"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4</m:t>
                          </m:r>
                        </m:num>
                        <m:den>
                          <m:r>
                            <a:rPr lang="de-DE" sz="2400" b="0" i="1" smtClean="0">
                              <a:latin typeface="Cambria Math" panose="02040503050406030204" pitchFamily="18" charset="0"/>
                            </a:rPr>
                            <m:t>5</m:t>
                          </m:r>
                          <m:r>
                            <a:rPr lang="de-DE" sz="2400" b="0" i="1" smtClean="0">
                              <a:latin typeface="Cambria Math" panose="02040503050406030204" pitchFamily="18" charset="0"/>
                            </a:rPr>
                            <m:t>𝜋</m:t>
                          </m:r>
                        </m:den>
                      </m:f>
                      <m:func>
                        <m:funcPr>
                          <m:ctrlPr>
                            <a:rPr lang="de-DE" sz="2400" b="0" i="1" smtClean="0">
                              <a:latin typeface="Cambria Math" panose="02040503050406030204" pitchFamily="18" charset="0"/>
                            </a:rPr>
                          </m:ctrlPr>
                        </m:funcPr>
                        <m:fName>
                          <m:r>
                            <m:rPr>
                              <m:sty m:val="p"/>
                            </m:rPr>
                            <a:rPr lang="de-DE" sz="2400" b="0" i="0" smtClean="0">
                              <a:latin typeface="Cambria Math" panose="02040503050406030204" pitchFamily="18" charset="0"/>
                            </a:rPr>
                            <m:t>sin</m:t>
                          </m:r>
                        </m:fName>
                        <m:e>
                          <m:d>
                            <m:dPr>
                              <m:ctrlPr>
                                <a:rPr lang="de-DE" sz="2400" b="0" i="1" smtClean="0">
                                  <a:latin typeface="Cambria Math" panose="02040503050406030204" pitchFamily="18" charset="0"/>
                                </a:rPr>
                              </m:ctrlPr>
                            </m:dPr>
                            <m:e>
                              <m:r>
                                <a:rPr lang="de-DE" sz="2400" b="0" i="1" smtClean="0">
                                  <a:latin typeface="Cambria Math" panose="02040503050406030204" pitchFamily="18" charset="0"/>
                                </a:rPr>
                                <m:t>2</m:t>
                              </m:r>
                              <m:r>
                                <a:rPr lang="de-DE" sz="2400" b="0" i="1" smtClean="0">
                                  <a:latin typeface="Cambria Math" panose="02040503050406030204" pitchFamily="18" charset="0"/>
                                </a:rPr>
                                <m:t>𝜋</m:t>
                              </m:r>
                              <m:r>
                                <a:rPr lang="de-DE" sz="2400" b="0" i="1" smtClean="0">
                                  <a:latin typeface="Cambria Math" panose="02040503050406030204" pitchFamily="18" charset="0"/>
                                </a:rPr>
                                <m:t>⋅5</m:t>
                              </m:r>
                              <m:f>
                                <m:fPr>
                                  <m:ctrlPr>
                                    <a:rPr lang="de-DE" sz="2400" b="0" i="1" smtClean="0">
                                      <a:latin typeface="Cambria Math" panose="02040503050406030204" pitchFamily="18" charset="0"/>
                                    </a:rPr>
                                  </m:ctrlPr>
                                </m:fPr>
                                <m:num>
                                  <m:r>
                                    <a:rPr lang="de-DE" sz="2400" b="0" i="1" smtClean="0">
                                      <a:latin typeface="Cambria Math" panose="02040503050406030204" pitchFamily="18" charset="0"/>
                                    </a:rPr>
                                    <m:t>𝑡</m:t>
                                  </m:r>
                                </m:num>
                                <m:den>
                                  <m:r>
                                    <a:rPr lang="de-DE" sz="2400" b="0" i="1" smtClean="0">
                                      <a:latin typeface="Cambria Math" panose="02040503050406030204" pitchFamily="18" charset="0"/>
                                    </a:rPr>
                                    <m:t>𝑇</m:t>
                                  </m:r>
                                </m:den>
                              </m:f>
                            </m:e>
                          </m:d>
                        </m:e>
                      </m:func>
                      <m:r>
                        <a:rPr lang="de-DE" sz="2400" b="0" i="1" smtClean="0">
                          <a:latin typeface="Cambria Math" panose="02040503050406030204" pitchFamily="18" charset="0"/>
                        </a:rPr>
                        <m:t>+⋯</m:t>
                      </m:r>
                    </m:oMath>
                  </m:oMathPara>
                </a14:m>
                <a:endParaRPr lang="de-DE" sz="2400" b="0" dirty="0"/>
              </a:p>
            </p:txBody>
          </p:sp>
        </mc:Choice>
        <mc:Fallback xmlns="">
          <p:sp>
            <p:nvSpPr>
              <p:cNvPr id="11" name="TextBox 10">
                <a:extLst>
                  <a:ext uri="{FF2B5EF4-FFF2-40B4-BE49-F238E27FC236}">
                    <a16:creationId xmlns:a16="http://schemas.microsoft.com/office/drawing/2014/main" id="{5C1E21DD-A81C-17DC-4EBB-41120E3D4D52}"/>
                  </a:ext>
                </a:extLst>
              </p:cNvPr>
              <p:cNvSpPr txBox="1">
                <a:spLocks noRot="1" noChangeAspect="1" noMove="1" noResize="1" noEditPoints="1" noAdjustHandles="1" noChangeArrowheads="1" noChangeShapeType="1" noTextEdit="1"/>
              </p:cNvSpPr>
              <p:nvPr/>
            </p:nvSpPr>
            <p:spPr>
              <a:xfrm>
                <a:off x="1585383" y="1108075"/>
                <a:ext cx="9021234" cy="1831527"/>
              </a:xfrm>
              <a:prstGeom prst="rect">
                <a:avLst/>
              </a:prstGeom>
              <a:blipFill>
                <a:blip r:embed="rId9"/>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116445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1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fill="hold" display="0">
                  <p:stCondLst>
                    <p:cond delay="indefinite"/>
                  </p:stCondLst>
                </p:cTn>
                <p:tgtEl>
                  <p:spTgt spid="8"/>
                </p:tgtEl>
              </p:cMediaNode>
            </p:video>
            <p:seq concurrent="1" nextAc="seek">
              <p:cTn id="13" restart="whenNotActive" fill="hold" evtFilter="cancelBubble" nodeType="interactiveSeq">
                <p:stCondLst>
                  <p:cond evt="onClick" delay="0">
                    <p:tgtEl>
                      <p:spTgt spid="8"/>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42">
            <a:extLst>
              <a:ext uri="{FF2B5EF4-FFF2-40B4-BE49-F238E27FC236}">
                <a16:creationId xmlns:a16="http://schemas.microsoft.com/office/drawing/2014/main" id="{9CD87B27-340D-1908-BC59-20436D0A23CE}"/>
              </a:ext>
            </a:extLst>
          </p:cNvPr>
          <p:cNvSpPr txBox="1"/>
          <p:nvPr/>
        </p:nvSpPr>
        <p:spPr>
          <a:xfrm>
            <a:off x="766093" y="643084"/>
            <a:ext cx="9665646" cy="2677656"/>
          </a:xfrm>
          <a:prstGeom prst="rect">
            <a:avLst/>
          </a:prstGeom>
          <a:noFill/>
        </p:spPr>
        <p:txBody>
          <a:bodyPr wrap="square" rtlCol="0">
            <a:spAutoFit/>
          </a:bodyPr>
          <a:lstStyle/>
          <a:p>
            <a:r>
              <a:rPr lang="en-US" sz="2800" b="1" dirty="0"/>
              <a:t>Leverages Existing Software</a:t>
            </a:r>
            <a:r>
              <a:rPr lang="en-US" sz="2800" dirty="0"/>
              <a:t>: </a:t>
            </a:r>
            <a:r>
              <a:rPr lang="en-US" sz="2800" dirty="0" err="1"/>
              <a:t>SageMath</a:t>
            </a:r>
            <a:r>
              <a:rPr lang="en-US" sz="2800" dirty="0"/>
              <a:t> does not reinvent the wheel for every known calculation. When possible, it uses existing tools to solve the problem and combine all of them in one unique interface. This concept not only exposes software packages to a wider audience, but also helps to increase the quality by submitting bugs upstream.</a:t>
            </a:r>
          </a:p>
        </p:txBody>
      </p:sp>
      <p:pic>
        <p:nvPicPr>
          <p:cNvPr id="2" name="Picture 2" descr="SageMath Logo">
            <a:extLst>
              <a:ext uri="{FF2B5EF4-FFF2-40B4-BE49-F238E27FC236}">
                <a16:creationId xmlns:a16="http://schemas.microsoft.com/office/drawing/2014/main" id="{E80F636B-CEED-701F-D913-6F03540960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313" y="4024117"/>
            <a:ext cx="4202022" cy="1157337"/>
          </a:xfrm>
          <a:prstGeom prst="roundRect">
            <a:avLst>
              <a:gd name="adj" fmla="val 2821"/>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2BAE4D6-5219-0E2E-47D6-6826AD2A56B8}"/>
              </a:ext>
            </a:extLst>
          </p:cNvPr>
          <p:cNvSpPr txBox="1"/>
          <p:nvPr/>
        </p:nvSpPr>
        <p:spPr>
          <a:xfrm>
            <a:off x="766847" y="3320740"/>
            <a:ext cx="3194523" cy="400110"/>
          </a:xfrm>
          <a:prstGeom prst="rect">
            <a:avLst/>
          </a:prstGeom>
          <a:noFill/>
        </p:spPr>
        <p:txBody>
          <a:bodyPr wrap="square" rtlCol="0">
            <a:spAutoFit/>
          </a:bodyPr>
          <a:lstStyle/>
          <a:p>
            <a:r>
              <a:rPr lang="en-US" sz="2000" dirty="0">
                <a:hlinkClick r:id="rId4">
                  <a:extLst>
                    <a:ext uri="{A12FA001-AC4F-418D-AE19-62706E023703}">
                      <ahyp:hlinkClr xmlns:ahyp="http://schemas.microsoft.com/office/drawing/2018/hyperlinkcolor" val="tx"/>
                    </a:ext>
                  </a:extLst>
                </a:hlinkClick>
              </a:rPr>
              <a:t>~  </a:t>
            </a:r>
            <a:r>
              <a:rPr lang="en-US" sz="2000" dirty="0" err="1">
                <a:hlinkClick r:id="rId4">
                  <a:extLst>
                    <a:ext uri="{A12FA001-AC4F-418D-AE19-62706E023703}">
                      <ahyp:hlinkClr xmlns:ahyp="http://schemas.microsoft.com/office/drawing/2018/hyperlinkcolor" val="tx"/>
                    </a:ext>
                  </a:extLst>
                </a:hlinkClick>
              </a:rPr>
              <a:t>SageMah</a:t>
            </a:r>
            <a:r>
              <a:rPr lang="en-US" sz="2000" dirty="0">
                <a:hlinkClick r:id="rId4">
                  <a:extLst>
                    <a:ext uri="{A12FA001-AC4F-418D-AE19-62706E023703}">
                      <ahyp:hlinkClr xmlns:ahyp="http://schemas.microsoft.com/office/drawing/2018/hyperlinkcolor" val="tx"/>
                    </a:ext>
                  </a:extLst>
                </a:hlinkClick>
              </a:rPr>
              <a:t> Press statement</a:t>
            </a:r>
            <a:endParaRPr lang="en-US" sz="2000" dirty="0"/>
          </a:p>
        </p:txBody>
      </p:sp>
      <p:sp>
        <p:nvSpPr>
          <p:cNvPr id="9" name="Rectangle: Rounded Corners 8">
            <a:extLst>
              <a:ext uri="{FF2B5EF4-FFF2-40B4-BE49-F238E27FC236}">
                <a16:creationId xmlns:a16="http://schemas.microsoft.com/office/drawing/2014/main" id="{09246915-03B7-63C6-198F-74AC0F002AA2}"/>
              </a:ext>
            </a:extLst>
          </p:cNvPr>
          <p:cNvSpPr/>
          <p:nvPr/>
        </p:nvSpPr>
        <p:spPr>
          <a:xfrm>
            <a:off x="598313" y="755636"/>
            <a:ext cx="77093" cy="2965214"/>
          </a:xfrm>
          <a:prstGeom prst="roundRect">
            <a:avLst>
              <a:gd name="adj" fmla="val 19767"/>
            </a:avLst>
          </a:prstGeom>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26E80ED-4DD3-9CC0-46FB-FB538061B1F6}"/>
              </a:ext>
            </a:extLst>
          </p:cNvPr>
          <p:cNvSpPr txBox="1"/>
          <p:nvPr/>
        </p:nvSpPr>
        <p:spPr>
          <a:xfrm>
            <a:off x="7922818" y="4602786"/>
            <a:ext cx="3583382" cy="461665"/>
          </a:xfrm>
          <a:prstGeom prst="rect">
            <a:avLst/>
          </a:prstGeom>
          <a:noFill/>
        </p:spPr>
        <p:txBody>
          <a:bodyPr wrap="square" rtlCol="0">
            <a:spAutoFit/>
          </a:bodyPr>
          <a:lstStyle/>
          <a:p>
            <a:r>
              <a:rPr lang="en-US" sz="2400" b="1" dirty="0"/>
              <a:t>Amazing submodules</a:t>
            </a:r>
          </a:p>
        </p:txBody>
      </p:sp>
      <p:pic>
        <p:nvPicPr>
          <p:cNvPr id="11" name="Graphic 10">
            <a:extLst>
              <a:ext uri="{FF2B5EF4-FFF2-40B4-BE49-F238E27FC236}">
                <a16:creationId xmlns:a16="http://schemas.microsoft.com/office/drawing/2014/main" id="{19CF8FDB-7944-9B0F-C261-2A94DADACB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06781" y="5122237"/>
            <a:ext cx="780560" cy="780560"/>
          </a:xfrm>
          <a:prstGeom prst="rect">
            <a:avLst/>
          </a:prstGeom>
        </p:spPr>
      </p:pic>
      <p:sp>
        <p:nvSpPr>
          <p:cNvPr id="12" name="TextBox 11">
            <a:extLst>
              <a:ext uri="{FF2B5EF4-FFF2-40B4-BE49-F238E27FC236}">
                <a16:creationId xmlns:a16="http://schemas.microsoft.com/office/drawing/2014/main" id="{FCB2D6F9-852B-3F24-606C-3F3E5EAC071D}"/>
              </a:ext>
            </a:extLst>
          </p:cNvPr>
          <p:cNvSpPr txBox="1"/>
          <p:nvPr/>
        </p:nvSpPr>
        <p:spPr>
          <a:xfrm>
            <a:off x="8069020" y="5831695"/>
            <a:ext cx="1056082" cy="461665"/>
          </a:xfrm>
          <a:prstGeom prst="rect">
            <a:avLst/>
          </a:prstGeom>
          <a:noFill/>
        </p:spPr>
        <p:txBody>
          <a:bodyPr wrap="square" rtlCol="0">
            <a:spAutoFit/>
          </a:bodyPr>
          <a:lstStyle/>
          <a:p>
            <a:r>
              <a:rPr lang="en-US" sz="2400" dirty="0" err="1"/>
              <a:t>numpy</a:t>
            </a:r>
            <a:endParaRPr lang="en-US" sz="2400" dirty="0"/>
          </a:p>
        </p:txBody>
      </p:sp>
      <p:pic>
        <p:nvPicPr>
          <p:cNvPr id="13" name="Graphic 12">
            <a:extLst>
              <a:ext uri="{FF2B5EF4-FFF2-40B4-BE49-F238E27FC236}">
                <a16:creationId xmlns:a16="http://schemas.microsoft.com/office/drawing/2014/main" id="{13AB1F53-0BC5-6310-C6CD-A522E87FED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64365" y="5181272"/>
            <a:ext cx="630704" cy="630704"/>
          </a:xfrm>
          <a:prstGeom prst="rect">
            <a:avLst/>
          </a:prstGeom>
        </p:spPr>
      </p:pic>
      <p:sp>
        <p:nvSpPr>
          <p:cNvPr id="14" name="TextBox 13">
            <a:extLst>
              <a:ext uri="{FF2B5EF4-FFF2-40B4-BE49-F238E27FC236}">
                <a16:creationId xmlns:a16="http://schemas.microsoft.com/office/drawing/2014/main" id="{64A86A74-F64F-7BA4-80FD-0BF279B7F203}"/>
              </a:ext>
            </a:extLst>
          </p:cNvPr>
          <p:cNvSpPr txBox="1"/>
          <p:nvPr/>
        </p:nvSpPr>
        <p:spPr>
          <a:xfrm>
            <a:off x="9458021" y="5831715"/>
            <a:ext cx="843393" cy="461665"/>
          </a:xfrm>
          <a:prstGeom prst="rect">
            <a:avLst/>
          </a:prstGeom>
          <a:noFill/>
        </p:spPr>
        <p:txBody>
          <a:bodyPr wrap="square" rtlCol="0">
            <a:spAutoFit/>
          </a:bodyPr>
          <a:lstStyle/>
          <a:p>
            <a:r>
              <a:rPr lang="en-US" sz="2400" dirty="0"/>
              <a:t>SciPy</a:t>
            </a:r>
          </a:p>
        </p:txBody>
      </p:sp>
      <p:cxnSp>
        <p:nvCxnSpPr>
          <p:cNvPr id="15" name="Straight Arrow Connector 14">
            <a:extLst>
              <a:ext uri="{FF2B5EF4-FFF2-40B4-BE49-F238E27FC236}">
                <a16:creationId xmlns:a16="http://schemas.microsoft.com/office/drawing/2014/main" id="{C73E2D78-776D-CBF8-9884-9E1ADADF0206}"/>
              </a:ext>
            </a:extLst>
          </p:cNvPr>
          <p:cNvCxnSpPr>
            <a:cxnSpLocks/>
          </p:cNvCxnSpPr>
          <p:nvPr/>
        </p:nvCxnSpPr>
        <p:spPr>
          <a:xfrm flipH="1" flipV="1">
            <a:off x="12633154" y="5676011"/>
            <a:ext cx="267258" cy="271929"/>
          </a:xfrm>
          <a:prstGeom prst="straightConnector1">
            <a:avLst/>
          </a:prstGeom>
          <a:ln w="63500" cap="rnd">
            <a:solidFill>
              <a:schemeClr val="tx1"/>
            </a:solidFill>
            <a:round/>
            <a:tailEnd type="triangle"/>
          </a:ln>
          <a:effectLst>
            <a:glow rad="139700">
              <a:schemeClr val="accent6">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8864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Gibbs</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1542368" y="2011184"/>
            <a:ext cx="9107264" cy="3457932"/>
          </a:xfrm>
          <a:prstGeom prst="roundRect">
            <a:avLst>
              <a:gd name="adj" fmla="val 1507"/>
            </a:avLst>
          </a:prstGeom>
          <a:solidFill>
            <a:schemeClr val="accent1">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1633996" y="2832164"/>
                <a:ext cx="8933086" cy="2492990"/>
              </a:xfrm>
              <a:prstGeom prst="rect">
                <a:avLst/>
              </a:prstGeom>
              <a:noFill/>
            </p:spPr>
            <p:txBody>
              <a:bodyPr wrap="square" rtlCol="0">
                <a:spAutoFit/>
              </a:bodyPr>
              <a:lstStyle/>
              <a:p>
                <a:r>
                  <a:rPr lang="en-US" sz="2600" dirty="0"/>
                  <a:t>If </a:t>
                </a:r>
                <a14:m>
                  <m:oMath xmlns:m="http://schemas.openxmlformats.org/officeDocument/2006/math">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oMath>
                </a14:m>
                <a:r>
                  <a:rPr lang="en-US" sz="2600" dirty="0"/>
                  <a:t> has a discontinuity, then the partial sums of the Fourier series will “overshoot” the true value of </a:t>
                </a:r>
                <a14:m>
                  <m:oMath xmlns:m="http://schemas.openxmlformats.org/officeDocument/2006/math">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oMath>
                </a14:m>
                <a:r>
                  <a:rPr lang="en-US" sz="2600" dirty="0"/>
                  <a:t> at the top part of the discontinuity and undershoot the bottom part.</a:t>
                </a:r>
              </a:p>
              <a:p>
                <a:endParaRPr lang="en-US" sz="2600" dirty="0"/>
              </a:p>
              <a:p>
                <a:r>
                  <a:rPr lang="en-US" sz="2600" dirty="0"/>
                  <a:t>The amount of the overshoot approaches a </a:t>
                </a:r>
                <a:r>
                  <a:rPr lang="en-US" sz="2600" b="1" dirty="0"/>
                  <a:t>constant</a:t>
                </a:r>
                <a:r>
                  <a:rPr lang="en-US" sz="2600" dirty="0"/>
                  <a:t> as </a:t>
                </a:r>
                <a14:m>
                  <m:oMath xmlns:m="http://schemas.openxmlformats.org/officeDocument/2006/math">
                    <m:r>
                      <a:rPr lang="de-DE" sz="2600" b="0" i="1" smtClean="0">
                        <a:latin typeface="Cambria Math" panose="02040503050406030204" pitchFamily="18" charset="0"/>
                      </a:rPr>
                      <m:t>𝑁</m:t>
                    </m:r>
                    <m:r>
                      <a:rPr lang="de-DE" sz="2600" b="0" i="1" smtClean="0">
                        <a:latin typeface="Cambria Math" panose="02040503050406030204" pitchFamily="18" charset="0"/>
                      </a:rPr>
                      <m:t>→∞</m:t>
                    </m:r>
                  </m:oMath>
                </a14:m>
                <a:r>
                  <a:rPr lang="en-US" sz="2600" b="1" dirty="0"/>
                  <a:t> </a:t>
                </a:r>
                <a:r>
                  <a:rPr lang="en-US" sz="2600" dirty="0"/>
                  <a:t>and the overshoot is roughly </a:t>
                </a:r>
                <a14:m>
                  <m:oMath xmlns:m="http://schemas.openxmlformats.org/officeDocument/2006/math">
                    <m:r>
                      <a:rPr lang="de-DE" sz="2600" b="0" i="1" smtClean="0">
                        <a:latin typeface="Cambria Math" panose="02040503050406030204" pitchFamily="18" charset="0"/>
                      </a:rPr>
                      <m:t>9%</m:t>
                    </m:r>
                  </m:oMath>
                </a14:m>
                <a:r>
                  <a:rPr lang="en-US" sz="2600" dirty="0"/>
                  <a:t> of the jump height on each end.</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1633996" y="2832164"/>
                <a:ext cx="8933086" cy="2492990"/>
              </a:xfrm>
              <a:prstGeom prst="rect">
                <a:avLst/>
              </a:prstGeom>
              <a:blipFill>
                <a:blip r:embed="rId3"/>
                <a:stretch>
                  <a:fillRect l="-1229" t="-2200" r="-1024" b="-5379"/>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1633996" y="2139929"/>
            <a:ext cx="4086055" cy="523220"/>
          </a:xfrm>
          <a:prstGeom prst="rect">
            <a:avLst/>
          </a:prstGeom>
          <a:noFill/>
        </p:spPr>
        <p:txBody>
          <a:bodyPr wrap="none" rtlCol="0">
            <a:spAutoFit/>
          </a:bodyPr>
          <a:lstStyle/>
          <a:p>
            <a:r>
              <a:rPr lang="en-US" sz="2800" b="1" dirty="0"/>
              <a:t>Fact. Gibbs’ phenomenon.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1542368" y="2737521"/>
            <a:ext cx="9107264"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p:spTree>
    <p:extLst>
      <p:ext uri="{BB962C8B-B14F-4D97-AF65-F5344CB8AC3E}">
        <p14:creationId xmlns:p14="http://schemas.microsoft.com/office/powerpoint/2010/main" val="49927779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8B162088-2473-6F08-AFF2-D32B24C8C066}"/>
              </a:ext>
            </a:extLst>
          </p:cNvPr>
          <p:cNvSpPr>
            <a:spLocks noGrp="1"/>
          </p:cNvSpPr>
          <p:nvPr>
            <p:ph type="title"/>
          </p:nvPr>
        </p:nvSpPr>
        <p:spPr/>
        <p:txBody>
          <a:bodyPr/>
          <a:lstStyle/>
          <a:p>
            <a:r>
              <a:rPr lang="en-US" dirty="0"/>
              <a:t>Gibbs</a:t>
            </a:r>
          </a:p>
        </p:txBody>
      </p:sp>
      <p:sp>
        <p:nvSpPr>
          <p:cNvPr id="4" name="Rectangle: Rounded Corners 3">
            <a:extLst>
              <a:ext uri="{FF2B5EF4-FFF2-40B4-BE49-F238E27FC236}">
                <a16:creationId xmlns:a16="http://schemas.microsoft.com/office/drawing/2014/main" id="{3B0AE770-864F-57F9-91C5-EE123F0233A9}"/>
              </a:ext>
            </a:extLst>
          </p:cNvPr>
          <p:cNvSpPr/>
          <p:nvPr/>
        </p:nvSpPr>
        <p:spPr>
          <a:xfrm>
            <a:off x="435610" y="1329967"/>
            <a:ext cx="6015990" cy="5048599"/>
          </a:xfrm>
          <a:prstGeom prst="roundRect">
            <a:avLst>
              <a:gd name="adj" fmla="val 1507"/>
            </a:avLst>
          </a:prstGeom>
          <a:solidFill>
            <a:schemeClr val="accent1">
              <a:lumMod val="50000"/>
            </a:schemeClr>
          </a:solidFill>
          <a:ln w="254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F44878C-DA17-E34E-57B6-D681C10C79BA}"/>
                  </a:ext>
                </a:extLst>
              </p:cNvPr>
              <p:cNvSpPr txBox="1"/>
              <p:nvPr/>
            </p:nvSpPr>
            <p:spPr>
              <a:xfrm>
                <a:off x="527237" y="2150948"/>
                <a:ext cx="5708463" cy="4093428"/>
              </a:xfrm>
              <a:prstGeom prst="rect">
                <a:avLst/>
              </a:prstGeom>
              <a:noFill/>
            </p:spPr>
            <p:txBody>
              <a:bodyPr wrap="square" rtlCol="0">
                <a:spAutoFit/>
              </a:bodyPr>
              <a:lstStyle/>
              <a:p>
                <a:r>
                  <a:rPr lang="en-US" sz="2600" dirty="0"/>
                  <a:t>If </a:t>
                </a:r>
                <a14:m>
                  <m:oMath xmlns:m="http://schemas.openxmlformats.org/officeDocument/2006/math">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oMath>
                </a14:m>
                <a:r>
                  <a:rPr lang="en-US" sz="2600" dirty="0"/>
                  <a:t> has a discontinuity, then the partial sums of the Fourier series will “overshoot” the true value of </a:t>
                </a:r>
                <a14:m>
                  <m:oMath xmlns:m="http://schemas.openxmlformats.org/officeDocument/2006/math">
                    <m:r>
                      <a:rPr lang="de-DE" sz="2600" b="0" i="1" smtClean="0">
                        <a:latin typeface="Cambria Math" panose="02040503050406030204" pitchFamily="18" charset="0"/>
                      </a:rPr>
                      <m:t>𝑓</m:t>
                    </m:r>
                    <m:d>
                      <m:dPr>
                        <m:ctrlPr>
                          <a:rPr lang="de-DE" sz="2600" b="0" i="1" smtClean="0">
                            <a:latin typeface="Cambria Math" panose="02040503050406030204" pitchFamily="18" charset="0"/>
                          </a:rPr>
                        </m:ctrlPr>
                      </m:dPr>
                      <m:e>
                        <m:r>
                          <a:rPr lang="de-DE" sz="2600" b="0" i="1" smtClean="0">
                            <a:latin typeface="Cambria Math" panose="02040503050406030204" pitchFamily="18" charset="0"/>
                          </a:rPr>
                          <m:t>𝑡</m:t>
                        </m:r>
                      </m:e>
                    </m:d>
                  </m:oMath>
                </a14:m>
                <a:r>
                  <a:rPr lang="en-US" sz="2600" dirty="0"/>
                  <a:t> at the top part of the discontinuity and undershoot the bottom part.</a:t>
                </a:r>
              </a:p>
              <a:p>
                <a:endParaRPr lang="en-US" sz="2600" dirty="0"/>
              </a:p>
              <a:p>
                <a:r>
                  <a:rPr lang="en-US" sz="2600" dirty="0"/>
                  <a:t>The amount of the overshoot approaches a </a:t>
                </a:r>
                <a:r>
                  <a:rPr lang="en-US" sz="2600" b="1" dirty="0"/>
                  <a:t>constant</a:t>
                </a:r>
                <a:r>
                  <a:rPr lang="en-US" sz="2600" dirty="0"/>
                  <a:t> as </a:t>
                </a:r>
                <a14:m>
                  <m:oMath xmlns:m="http://schemas.openxmlformats.org/officeDocument/2006/math">
                    <m:r>
                      <a:rPr lang="de-DE" sz="2600" b="0" i="1" smtClean="0">
                        <a:latin typeface="Cambria Math" panose="02040503050406030204" pitchFamily="18" charset="0"/>
                      </a:rPr>
                      <m:t>𝑁</m:t>
                    </m:r>
                    <m:r>
                      <a:rPr lang="de-DE" sz="2600" b="0" i="1" smtClean="0">
                        <a:latin typeface="Cambria Math" panose="02040503050406030204" pitchFamily="18" charset="0"/>
                      </a:rPr>
                      <m:t>→∞</m:t>
                    </m:r>
                  </m:oMath>
                </a14:m>
                <a:r>
                  <a:rPr lang="en-US" sz="2600" b="1" dirty="0"/>
                  <a:t> </a:t>
                </a:r>
                <a:r>
                  <a:rPr lang="en-US" sz="2600" dirty="0"/>
                  <a:t>and the overshoot is roughly </a:t>
                </a:r>
                <a14:m>
                  <m:oMath xmlns:m="http://schemas.openxmlformats.org/officeDocument/2006/math">
                    <m:r>
                      <a:rPr lang="de-DE" sz="2600" b="0" i="1" smtClean="0">
                        <a:latin typeface="Cambria Math" panose="02040503050406030204" pitchFamily="18" charset="0"/>
                      </a:rPr>
                      <m:t>9%</m:t>
                    </m:r>
                  </m:oMath>
                </a14:m>
                <a:r>
                  <a:rPr lang="en-US" sz="2600" dirty="0"/>
                  <a:t> of the jump height on each end.</a:t>
                </a:r>
              </a:p>
            </p:txBody>
          </p:sp>
        </mc:Choice>
        <mc:Fallback xmlns="">
          <p:sp>
            <p:nvSpPr>
              <p:cNvPr id="2" name="TextBox 1">
                <a:extLst>
                  <a:ext uri="{FF2B5EF4-FFF2-40B4-BE49-F238E27FC236}">
                    <a16:creationId xmlns:a16="http://schemas.microsoft.com/office/drawing/2014/main" id="{EF44878C-DA17-E34E-57B6-D681C10C79BA}"/>
                  </a:ext>
                </a:extLst>
              </p:cNvPr>
              <p:cNvSpPr txBox="1">
                <a:spLocks noRot="1" noChangeAspect="1" noMove="1" noResize="1" noEditPoints="1" noAdjustHandles="1" noChangeArrowheads="1" noChangeShapeType="1" noTextEdit="1"/>
              </p:cNvSpPr>
              <p:nvPr/>
            </p:nvSpPr>
            <p:spPr>
              <a:xfrm>
                <a:off x="527237" y="2150948"/>
                <a:ext cx="5708463" cy="4093428"/>
              </a:xfrm>
              <a:prstGeom prst="rect">
                <a:avLst/>
              </a:prstGeom>
              <a:blipFill>
                <a:blip r:embed="rId3"/>
                <a:stretch>
                  <a:fillRect l="-1921" t="-1192" r="-2241" b="-2981"/>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8D1A272-3697-84F2-3996-BC9F03D8EEBA}"/>
              </a:ext>
            </a:extLst>
          </p:cNvPr>
          <p:cNvSpPr txBox="1"/>
          <p:nvPr/>
        </p:nvSpPr>
        <p:spPr>
          <a:xfrm>
            <a:off x="527237" y="1458713"/>
            <a:ext cx="4086055" cy="523220"/>
          </a:xfrm>
          <a:prstGeom prst="rect">
            <a:avLst/>
          </a:prstGeom>
          <a:noFill/>
        </p:spPr>
        <p:txBody>
          <a:bodyPr wrap="none" rtlCol="0">
            <a:spAutoFit/>
          </a:bodyPr>
          <a:lstStyle/>
          <a:p>
            <a:r>
              <a:rPr lang="en-US" sz="2800" b="1" dirty="0"/>
              <a:t>Fact. Gibbs’ phenomenon.</a:t>
            </a:r>
          </a:p>
        </p:txBody>
      </p:sp>
      <p:cxnSp>
        <p:nvCxnSpPr>
          <p:cNvPr id="19" name="Straight Connector 18">
            <a:extLst>
              <a:ext uri="{FF2B5EF4-FFF2-40B4-BE49-F238E27FC236}">
                <a16:creationId xmlns:a16="http://schemas.microsoft.com/office/drawing/2014/main" id="{1888AE79-72E4-D2BF-75FC-60295689A6EC}"/>
              </a:ext>
            </a:extLst>
          </p:cNvPr>
          <p:cNvCxnSpPr>
            <a:cxnSpLocks/>
          </p:cNvCxnSpPr>
          <p:nvPr/>
        </p:nvCxnSpPr>
        <p:spPr>
          <a:xfrm>
            <a:off x="435609" y="2183305"/>
            <a:ext cx="6015991" cy="0"/>
          </a:xfrm>
          <a:prstGeom prst="line">
            <a:avLst/>
          </a:prstGeom>
          <a:ln w="22225" cap="rnd">
            <a:solidFill>
              <a:schemeClr val="tx1"/>
            </a:solidFill>
            <a:round/>
          </a:ln>
        </p:spPr>
        <p:style>
          <a:lnRef idx="1">
            <a:schemeClr val="accent1"/>
          </a:lnRef>
          <a:fillRef idx="0">
            <a:schemeClr val="accent1"/>
          </a:fillRef>
          <a:effectRef idx="0">
            <a:schemeClr val="accent1"/>
          </a:effectRef>
          <a:fontRef idx="minor">
            <a:schemeClr val="tx1"/>
          </a:fontRef>
        </p:style>
      </p:cxnSp>
      <p:pic>
        <p:nvPicPr>
          <p:cNvPr id="5" name="Graphic 4">
            <a:extLst>
              <a:ext uri="{FF2B5EF4-FFF2-40B4-BE49-F238E27FC236}">
                <a16:creationId xmlns:a16="http://schemas.microsoft.com/office/drawing/2014/main" id="{FF6B24EC-FE4F-356D-17F4-DD8D7E7CF4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5610" y="429577"/>
            <a:ext cx="591820" cy="591820"/>
          </a:xfrm>
          <a:prstGeom prst="rect">
            <a:avLst/>
          </a:prstGeom>
        </p:spPr>
      </p:pic>
      <p:pic>
        <p:nvPicPr>
          <p:cNvPr id="7" name="Picture 6">
            <a:extLst>
              <a:ext uri="{FF2B5EF4-FFF2-40B4-BE49-F238E27FC236}">
                <a16:creationId xmlns:a16="http://schemas.microsoft.com/office/drawing/2014/main" id="{E6B6B81F-9810-A00E-B7B6-16B9EC57A599}"/>
              </a:ext>
            </a:extLst>
          </p:cNvPr>
          <p:cNvPicPr>
            <a:picLocks noChangeAspect="1"/>
          </p:cNvPicPr>
          <p:nvPr/>
        </p:nvPicPr>
        <p:blipFill>
          <a:blip r:embed="rId6"/>
          <a:stretch>
            <a:fillRect/>
          </a:stretch>
        </p:blipFill>
        <p:spPr>
          <a:xfrm>
            <a:off x="6872335" y="2037986"/>
            <a:ext cx="4767215" cy="3575411"/>
          </a:xfrm>
          <a:prstGeom prst="roundRect">
            <a:avLst>
              <a:gd name="adj" fmla="val 1050"/>
            </a:avLst>
          </a:prstGeom>
          <a:ln w="31750">
            <a:solidFill>
              <a:schemeClr val="accent3"/>
            </a:solidFill>
          </a:ln>
          <a:effectLst>
            <a:glow rad="63500">
              <a:schemeClr val="accent3">
                <a:satMod val="175000"/>
                <a:alpha val="40000"/>
              </a:schemeClr>
            </a:glow>
          </a:effectLst>
        </p:spPr>
      </p:pic>
    </p:spTree>
    <p:extLst>
      <p:ext uri="{BB962C8B-B14F-4D97-AF65-F5344CB8AC3E}">
        <p14:creationId xmlns:p14="http://schemas.microsoft.com/office/powerpoint/2010/main" val="3017508941"/>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3999E9-BC59-5968-EDE0-0692B98230F0}"/>
              </a:ext>
            </a:extLst>
          </p:cNvPr>
          <p:cNvSpPr txBox="1"/>
          <p:nvPr/>
        </p:nvSpPr>
        <p:spPr>
          <a:xfrm>
            <a:off x="353026" y="1145390"/>
            <a:ext cx="10792768" cy="646331"/>
          </a:xfrm>
          <a:prstGeom prst="rect">
            <a:avLst/>
          </a:prstGeom>
          <a:noFill/>
        </p:spPr>
        <p:txBody>
          <a:bodyPr wrap="square" rtlCol="0">
            <a:spAutoFit/>
          </a:bodyPr>
          <a:lstStyle/>
          <a:p>
            <a:r>
              <a:rPr lang="en-US" dirty="0"/>
              <a:t>We can "think of an aperiodic signal as the limit of a periodic signal as the period becomes arbitrarily large [...]"</a:t>
            </a:r>
          </a:p>
          <a:p>
            <a:r>
              <a:rPr lang="en-US" dirty="0"/>
              <a:t>~ </a:t>
            </a:r>
            <a:r>
              <a:rPr lang="en-US" dirty="0">
                <a:hlinkClick r:id="rId2">
                  <a:extLst>
                    <a:ext uri="{A12FA001-AC4F-418D-AE19-62706E023703}">
                      <ahyp:hlinkClr xmlns:ahyp="http://schemas.microsoft.com/office/drawing/2018/hyperlinkcolor" val="tx"/>
                    </a:ext>
                  </a:extLst>
                </a:hlinkClick>
              </a:rPr>
              <a:t>Alan V. Oppenheim et al. Signals and Systems, 2nd edition, p. 286</a:t>
            </a:r>
            <a:endParaRPr lang="en-US" dirty="0"/>
          </a:p>
        </p:txBody>
      </p:sp>
      <p:sp>
        <p:nvSpPr>
          <p:cNvPr id="2" name="Title 1">
            <a:extLst>
              <a:ext uri="{FF2B5EF4-FFF2-40B4-BE49-F238E27FC236}">
                <a16:creationId xmlns:a16="http://schemas.microsoft.com/office/drawing/2014/main" id="{93F6821D-7DFE-0D2B-E769-177FF49277A8}"/>
              </a:ext>
            </a:extLst>
          </p:cNvPr>
          <p:cNvSpPr>
            <a:spLocks noGrp="1"/>
          </p:cNvSpPr>
          <p:nvPr>
            <p:ph type="title"/>
          </p:nvPr>
        </p:nvSpPr>
        <p:spPr/>
        <p:txBody>
          <a:bodyPr/>
          <a:lstStyle/>
          <a:p>
            <a:r>
              <a:rPr lang="en-US" dirty="0"/>
              <a:t>Aperiodic functions &amp; Fourier series vs. Fourier transform</a:t>
            </a:r>
          </a:p>
        </p:txBody>
      </p:sp>
      <p:sp>
        <p:nvSpPr>
          <p:cNvPr id="5" name="TextBox 4">
            <a:extLst>
              <a:ext uri="{FF2B5EF4-FFF2-40B4-BE49-F238E27FC236}">
                <a16:creationId xmlns:a16="http://schemas.microsoft.com/office/drawing/2014/main" id="{AE907A95-8AFE-B31D-91DF-D83D3049A1F1}"/>
              </a:ext>
            </a:extLst>
          </p:cNvPr>
          <p:cNvSpPr txBox="1"/>
          <p:nvPr/>
        </p:nvSpPr>
        <p:spPr>
          <a:xfrm>
            <a:off x="353026" y="2015938"/>
            <a:ext cx="10792768" cy="1200329"/>
          </a:xfrm>
          <a:prstGeom prst="rect">
            <a:avLst/>
          </a:prstGeom>
          <a:noFill/>
        </p:spPr>
        <p:txBody>
          <a:bodyPr wrap="square" rtlCol="0">
            <a:spAutoFit/>
          </a:bodyPr>
          <a:lstStyle/>
          <a:p>
            <a:r>
              <a:rPr lang="en-US" dirty="0"/>
              <a:t>We "represent a signal as linear combination of complex exponentials". For periodic signals, these complex exponentials [...] occur at a discrete set of harmonically related frequencies [...]. For aperiodic signals, the complex exponentials occur at a continuous at a continuum of frequencies.</a:t>
            </a:r>
          </a:p>
          <a:p>
            <a:r>
              <a:rPr lang="en-US" dirty="0"/>
              <a:t>~ </a:t>
            </a:r>
            <a:r>
              <a:rPr lang="en-US" dirty="0">
                <a:hlinkClick r:id="rId2">
                  <a:extLst>
                    <a:ext uri="{A12FA001-AC4F-418D-AE19-62706E023703}">
                      <ahyp:hlinkClr xmlns:ahyp="http://schemas.microsoft.com/office/drawing/2018/hyperlinkcolor" val="tx"/>
                    </a:ext>
                  </a:extLst>
                </a:hlinkClick>
              </a:rPr>
              <a:t>Alan V. Oppenheim et al. Signals and Systems, 2nd edition, p. 286</a:t>
            </a:r>
            <a:endParaRPr lang="en-US" dirty="0"/>
          </a:p>
        </p:txBody>
      </p:sp>
      <p:sp>
        <p:nvSpPr>
          <p:cNvPr id="6" name="TextBox 5">
            <a:extLst>
              <a:ext uri="{FF2B5EF4-FFF2-40B4-BE49-F238E27FC236}">
                <a16:creationId xmlns:a16="http://schemas.microsoft.com/office/drawing/2014/main" id="{8E05C653-FCF7-D593-F507-36411E4CE831}"/>
              </a:ext>
            </a:extLst>
          </p:cNvPr>
          <p:cNvSpPr txBox="1"/>
          <p:nvPr/>
        </p:nvSpPr>
        <p:spPr>
          <a:xfrm>
            <a:off x="353026" y="3436385"/>
            <a:ext cx="10792768" cy="646331"/>
          </a:xfrm>
          <a:prstGeom prst="rect">
            <a:avLst/>
          </a:prstGeom>
          <a:noFill/>
        </p:spPr>
        <p:txBody>
          <a:bodyPr wrap="square" rtlCol="0">
            <a:spAutoFit/>
          </a:bodyPr>
          <a:lstStyle/>
          <a:p>
            <a:r>
              <a:rPr lang="en-US" dirty="0"/>
              <a:t>It can be shown that the Fourier series coefficients of a periodic function are sampled values of the Fourier transform of one period of the function. ~ </a:t>
            </a:r>
            <a:r>
              <a:rPr lang="en-US" dirty="0">
                <a:solidFill>
                  <a:srgbClr val="0563C1"/>
                </a:solidFill>
                <a:hlinkClick r:id="rId3">
                  <a:extLst>
                    <a:ext uri="{A12FA001-AC4F-418D-AE19-62706E023703}">
                      <ahyp:hlinkClr xmlns:ahyp="http://schemas.microsoft.com/office/drawing/2018/hyperlinkcolor" val="tx"/>
                    </a:ext>
                  </a:extLst>
                </a:hlinkClick>
              </a:rPr>
              <a:t>Stack </a:t>
            </a:r>
            <a:r>
              <a:rPr lang="en-US" dirty="0">
                <a:hlinkClick r:id="rId3">
                  <a:extLst>
                    <a:ext uri="{A12FA001-AC4F-418D-AE19-62706E023703}">
                      <ahyp:hlinkClr xmlns:ahyp="http://schemas.microsoft.com/office/drawing/2018/hyperlinkcolor" val="tx"/>
                    </a:ext>
                  </a:extLst>
                </a:hlinkClick>
              </a:rPr>
              <a:t>Overflow</a:t>
            </a:r>
            <a:endParaRPr lang="en-US" dirty="0"/>
          </a:p>
        </p:txBody>
      </p:sp>
    </p:spTree>
    <p:extLst>
      <p:ext uri="{BB962C8B-B14F-4D97-AF65-F5344CB8AC3E}">
        <p14:creationId xmlns:p14="http://schemas.microsoft.com/office/powerpoint/2010/main" val="21658367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arallelogram 1">
            <a:extLst>
              <a:ext uri="{FF2B5EF4-FFF2-40B4-BE49-F238E27FC236}">
                <a16:creationId xmlns:a16="http://schemas.microsoft.com/office/drawing/2014/main" id="{ECDE5741-A949-D7B2-2B4E-6828C0A9F352}"/>
              </a:ext>
            </a:extLst>
          </p:cNvPr>
          <p:cNvSpPr/>
          <p:nvPr/>
        </p:nvSpPr>
        <p:spPr>
          <a:xfrm>
            <a:off x="1226233" y="3586303"/>
            <a:ext cx="6437533" cy="1006502"/>
          </a:xfrm>
          <a:prstGeom prst="parallelogram">
            <a:avLst>
              <a:gd name="adj" fmla="val 140214"/>
            </a:avLst>
          </a:prstGeom>
          <a:noFill/>
          <a:ln w="38100">
            <a:solidFill>
              <a:schemeClr val="tx1"/>
            </a:solidFill>
          </a:ln>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BA50324-6929-4D21-32E3-89D9F7BC12A0}"/>
              </a:ext>
            </a:extLst>
          </p:cNvPr>
          <p:cNvPicPr>
            <a:picLocks noChangeAspect="1"/>
          </p:cNvPicPr>
          <p:nvPr/>
        </p:nvPicPr>
        <p:blipFill>
          <a:blip r:embed="rId2"/>
          <a:stretch>
            <a:fillRect/>
          </a:stretch>
        </p:blipFill>
        <p:spPr>
          <a:xfrm>
            <a:off x="12623800" y="154004"/>
            <a:ext cx="4052483" cy="2501000"/>
          </a:xfrm>
          <a:prstGeom prst="rect">
            <a:avLst/>
          </a:prstGeom>
        </p:spPr>
      </p:pic>
      <p:pic>
        <p:nvPicPr>
          <p:cNvPr id="6" name="Picture 5">
            <a:extLst>
              <a:ext uri="{FF2B5EF4-FFF2-40B4-BE49-F238E27FC236}">
                <a16:creationId xmlns:a16="http://schemas.microsoft.com/office/drawing/2014/main" id="{49D5C182-FA51-BD38-D32D-303A3409DF4B}"/>
              </a:ext>
            </a:extLst>
          </p:cNvPr>
          <p:cNvPicPr>
            <a:picLocks noChangeAspect="1"/>
          </p:cNvPicPr>
          <p:nvPr/>
        </p:nvPicPr>
        <p:blipFill>
          <a:blip r:embed="rId3"/>
          <a:stretch>
            <a:fillRect/>
          </a:stretch>
        </p:blipFill>
        <p:spPr>
          <a:xfrm>
            <a:off x="227750" y="-2332829"/>
            <a:ext cx="5749144" cy="2195716"/>
          </a:xfrm>
          <a:prstGeom prst="rect">
            <a:avLst/>
          </a:prstGeom>
        </p:spPr>
      </p:pic>
      <p:pic>
        <p:nvPicPr>
          <p:cNvPr id="8" name="Picture 7">
            <a:extLst>
              <a:ext uri="{FF2B5EF4-FFF2-40B4-BE49-F238E27FC236}">
                <a16:creationId xmlns:a16="http://schemas.microsoft.com/office/drawing/2014/main" id="{30DC14C9-5F17-33DF-99C1-C28B94AE654B}"/>
              </a:ext>
            </a:extLst>
          </p:cNvPr>
          <p:cNvPicPr>
            <a:picLocks noChangeAspect="1"/>
          </p:cNvPicPr>
          <p:nvPr/>
        </p:nvPicPr>
        <p:blipFill>
          <a:blip r:embed="rId4"/>
          <a:stretch>
            <a:fillRect/>
          </a:stretch>
        </p:blipFill>
        <p:spPr>
          <a:xfrm>
            <a:off x="12623800" y="3768244"/>
            <a:ext cx="4224745" cy="265242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444A73AD-392F-904A-BA6D-E843E91EC290}"/>
                  </a:ext>
                </a:extLst>
              </p:cNvPr>
              <p:cNvSpPr txBox="1"/>
              <p:nvPr/>
            </p:nvSpPr>
            <p:spPr>
              <a:xfrm>
                <a:off x="1783080" y="4170077"/>
                <a:ext cx="4409156" cy="387029"/>
              </a:xfrm>
              <a:prstGeom prst="rect">
                <a:avLst/>
              </a:prstGeom>
              <a:noFill/>
            </p:spPr>
            <p:txBody>
              <a:bodyPr wrap="none" rtlCol="0">
                <a:spAutoFit/>
              </a:bodyPr>
              <a:lstStyle/>
              <a:p>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𝑉</m:t>
                        </m:r>
                      </m:e>
                      <m:sub>
                        <m:r>
                          <a:rPr lang="de-DE" b="0" i="1" smtClean="0">
                            <a:latin typeface="Cambria Math" panose="02040503050406030204" pitchFamily="18" charset="0"/>
                          </a:rPr>
                          <m:t>𝑁</m:t>
                        </m:r>
                        <m:r>
                          <a:rPr lang="de-DE" b="0" i="1" smtClean="0">
                            <a:latin typeface="Cambria Math" panose="02040503050406030204" pitchFamily="18" charset="0"/>
                          </a:rPr>
                          <m:t>,</m:t>
                        </m:r>
                        <m:r>
                          <a:rPr lang="de-DE" b="0" i="1" smtClean="0">
                            <a:latin typeface="Cambria Math" panose="02040503050406030204" pitchFamily="18" charset="0"/>
                          </a:rPr>
                          <m:t>𝑇</m:t>
                        </m:r>
                      </m:sub>
                    </m:sSub>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𝐿</m:t>
                        </m:r>
                      </m:e>
                      <m:sup>
                        <m:r>
                          <a:rPr lang="de-DE" b="0" i="1" smtClean="0">
                            <a:latin typeface="Cambria Math" panose="02040503050406030204" pitchFamily="18" charset="0"/>
                          </a:rPr>
                          <m:t>2</m:t>
                        </m:r>
                      </m:sup>
                    </m:sSup>
                    <m:d>
                      <m:dPr>
                        <m:begChr m:val="["/>
                        <m:endChr m:val="]"/>
                        <m:ctrlPr>
                          <a:rPr lang="de-DE" b="0" i="1" smtClean="0">
                            <a:latin typeface="Cambria Math" panose="02040503050406030204" pitchFamily="18" charset="0"/>
                          </a:rPr>
                        </m:ctrlPr>
                      </m:dPr>
                      <m:e>
                        <m:r>
                          <a:rPr lang="de-DE" b="0" i="1" smtClean="0">
                            <a:latin typeface="Cambria Math" panose="02040503050406030204" pitchFamily="18" charset="0"/>
                          </a:rPr>
                          <m:t>0,</m:t>
                        </m:r>
                        <m:r>
                          <a:rPr lang="de-DE" b="0" i="1" smtClean="0">
                            <a:latin typeface="Cambria Math" panose="02040503050406030204" pitchFamily="18" charset="0"/>
                          </a:rPr>
                          <m:t>𝑇</m:t>
                        </m:r>
                      </m:e>
                    </m:d>
                  </m:oMath>
                </a14:m>
                <a:r>
                  <a:rPr lang="en-US" dirty="0"/>
                  <a:t> with basis </a:t>
                </a:r>
                <a14:m>
                  <m:oMath xmlns:m="http://schemas.openxmlformats.org/officeDocument/2006/math">
                    <m:sSub>
                      <m:sSubPr>
                        <m:ctrlPr>
                          <a:rPr lang="de-DE" b="0" i="1" smtClean="0">
                            <a:latin typeface="Cambria Math" panose="02040503050406030204" pitchFamily="18" charset="0"/>
                            <a:ea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𝔉</m:t>
                        </m:r>
                      </m:e>
                      <m:sub>
                        <m:r>
                          <a:rPr lang="de-DE" b="0" i="1" smtClean="0">
                            <a:latin typeface="Cambria Math" panose="02040503050406030204" pitchFamily="18" charset="0"/>
                            <a:ea typeface="Cambria Math" panose="02040503050406030204" pitchFamily="18" charset="0"/>
                          </a:rPr>
                          <m:t>𝑁</m:t>
                        </m:r>
                        <m:r>
                          <a:rPr lang="de-DE" b="0" i="1" smtClean="0">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𝑇</m:t>
                        </m:r>
                      </m:sub>
                    </m:sSub>
                  </m:oMath>
                </a14:m>
                <a:r>
                  <a:rPr lang="en-US" dirty="0"/>
                  <a:t> of pure tones</a:t>
                </a:r>
              </a:p>
            </p:txBody>
          </p:sp>
        </mc:Choice>
        <mc:Fallback xmlns="">
          <p:sp>
            <p:nvSpPr>
              <p:cNvPr id="9" name="TextBox 8">
                <a:extLst>
                  <a:ext uri="{FF2B5EF4-FFF2-40B4-BE49-F238E27FC236}">
                    <a16:creationId xmlns:a16="http://schemas.microsoft.com/office/drawing/2014/main" id="{444A73AD-392F-904A-BA6D-E843E91EC290}"/>
                  </a:ext>
                </a:extLst>
              </p:cNvPr>
              <p:cNvSpPr txBox="1">
                <a:spLocks noRot="1" noChangeAspect="1" noMove="1" noResize="1" noEditPoints="1" noAdjustHandles="1" noChangeArrowheads="1" noChangeShapeType="1" noTextEdit="1"/>
              </p:cNvSpPr>
              <p:nvPr/>
            </p:nvSpPr>
            <p:spPr>
              <a:xfrm>
                <a:off x="1783080" y="4170077"/>
                <a:ext cx="4409156" cy="387029"/>
              </a:xfrm>
              <a:prstGeom prst="rect">
                <a:avLst/>
              </a:prstGeom>
              <a:blipFill>
                <a:blip r:embed="rId5"/>
                <a:stretch>
                  <a:fillRect t="-4688" r="-415" b="-218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0718F9-521B-C2F1-FC4F-69A36A465252}"/>
                  </a:ext>
                </a:extLst>
              </p:cNvPr>
              <p:cNvSpPr txBox="1"/>
              <p:nvPr/>
            </p:nvSpPr>
            <p:spPr>
              <a:xfrm>
                <a:off x="958309" y="775288"/>
                <a:ext cx="6510308" cy="369332"/>
              </a:xfrm>
              <a:prstGeom prst="rect">
                <a:avLst/>
              </a:prstGeom>
              <a:noFill/>
            </p:spPr>
            <p:txBody>
              <a:bodyPr wrap="none" rtlCol="0">
                <a:spAutoFit/>
              </a:bodyPr>
              <a:lstStyle/>
              <a:p>
                <a14:m>
                  <m:oMath xmlns:m="http://schemas.openxmlformats.org/officeDocument/2006/math">
                    <m:sSup>
                      <m:sSupPr>
                        <m:ctrlPr>
                          <a:rPr lang="de-DE" b="0" i="1" smtClean="0">
                            <a:latin typeface="Cambria Math" panose="02040503050406030204" pitchFamily="18" charset="0"/>
                          </a:rPr>
                        </m:ctrlPr>
                      </m:sSupPr>
                      <m:e>
                        <m:r>
                          <a:rPr lang="de-DE" b="0" i="1" smtClean="0">
                            <a:latin typeface="Cambria Math" panose="02040503050406030204" pitchFamily="18" charset="0"/>
                          </a:rPr>
                          <m:t>𝐿</m:t>
                        </m:r>
                      </m:e>
                      <m:sup>
                        <m:r>
                          <a:rPr lang="de-DE" b="0" i="1" smtClean="0">
                            <a:latin typeface="Cambria Math" panose="02040503050406030204" pitchFamily="18" charset="0"/>
                          </a:rPr>
                          <m:t>2</m:t>
                        </m:r>
                      </m:sup>
                    </m:sSup>
                    <m:r>
                      <a:rPr lang="en-US" i="1" smtClean="0">
                        <a:latin typeface="Cambria Math" panose="02040503050406030204" pitchFamily="18" charset="0"/>
                      </a:rPr>
                      <m:t>[0,</m:t>
                    </m:r>
                    <m:r>
                      <a:rPr lang="en-US" i="1" smtClean="0">
                        <a:latin typeface="Cambria Math" panose="02040503050406030204" pitchFamily="18" charset="0"/>
                      </a:rPr>
                      <m:t>𝑇</m:t>
                    </m:r>
                    <m:r>
                      <a:rPr lang="en-US" i="1" smtClean="0">
                        <a:latin typeface="Cambria Math" panose="02040503050406030204" pitchFamily="18" charset="0"/>
                      </a:rPr>
                      <m:t>] </m:t>
                    </m:r>
                  </m:oMath>
                </a14:m>
                <a:r>
                  <a:rPr lang="en-US" dirty="0"/>
                  <a:t>all square-integrable functions defined on an interval </a:t>
                </a:r>
                <a14:m>
                  <m:oMath xmlns:m="http://schemas.openxmlformats.org/officeDocument/2006/math">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m:t>
                        </m:r>
                        <m:r>
                          <a:rPr lang="en-US" b="0" i="1" smtClean="0">
                            <a:latin typeface="Cambria Math" panose="02040503050406030204" pitchFamily="18" charset="0"/>
                          </a:rPr>
                          <m:t>𝑇</m:t>
                        </m:r>
                      </m:e>
                    </m:d>
                  </m:oMath>
                </a14:m>
                <a:endParaRPr lang="en-US" dirty="0"/>
              </a:p>
            </p:txBody>
          </p:sp>
        </mc:Choice>
        <mc:Fallback xmlns="">
          <p:sp>
            <p:nvSpPr>
              <p:cNvPr id="11" name="TextBox 10">
                <a:extLst>
                  <a:ext uri="{FF2B5EF4-FFF2-40B4-BE49-F238E27FC236}">
                    <a16:creationId xmlns:a16="http://schemas.microsoft.com/office/drawing/2014/main" id="{E80718F9-521B-C2F1-FC4F-69A36A465252}"/>
                  </a:ext>
                </a:extLst>
              </p:cNvPr>
              <p:cNvSpPr txBox="1">
                <a:spLocks noRot="1" noChangeAspect="1" noMove="1" noResize="1" noEditPoints="1" noAdjustHandles="1" noChangeArrowheads="1" noChangeShapeType="1" noTextEdit="1"/>
              </p:cNvSpPr>
              <p:nvPr/>
            </p:nvSpPr>
            <p:spPr>
              <a:xfrm>
                <a:off x="958309" y="775288"/>
                <a:ext cx="6510308" cy="369332"/>
              </a:xfrm>
              <a:prstGeom prst="rect">
                <a:avLst/>
              </a:prstGeom>
              <a:blipFill>
                <a:blip r:embed="rId6"/>
                <a:stretch>
                  <a:fillRect t="-8197" b="-24590"/>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FA01860F-B61D-F194-E917-ED02C9D0577A}"/>
              </a:ext>
            </a:extLst>
          </p:cNvPr>
          <p:cNvSpPr/>
          <p:nvPr/>
        </p:nvSpPr>
        <p:spPr>
          <a:xfrm>
            <a:off x="5778774" y="1648987"/>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74DC2874-C8D5-D501-6DE0-79CA93665504}"/>
              </a:ext>
            </a:extLst>
          </p:cNvPr>
          <p:cNvCxnSpPr>
            <a:cxnSpLocks/>
          </p:cNvCxnSpPr>
          <p:nvPr/>
        </p:nvCxnSpPr>
        <p:spPr>
          <a:xfrm>
            <a:off x="5877834" y="1863862"/>
            <a:ext cx="0" cy="2007242"/>
          </a:xfrm>
          <a:prstGeom prst="line">
            <a:avLst/>
          </a:prstGeom>
          <a:ln w="25400" cap="rnd">
            <a:prstDash val="dash"/>
            <a:roun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FDE5E5E-CA30-03DA-6B19-F5FB1DE5BE42}"/>
                  </a:ext>
                </a:extLst>
              </p:cNvPr>
              <p:cNvSpPr txBox="1"/>
              <p:nvPr/>
            </p:nvSpPr>
            <p:spPr>
              <a:xfrm>
                <a:off x="6527759" y="1576834"/>
                <a:ext cx="2882905" cy="369332"/>
              </a:xfrm>
              <a:prstGeom prst="rect">
                <a:avLst/>
              </a:prstGeom>
              <a:noFill/>
            </p:spPr>
            <p:txBody>
              <a:bodyPr wrap="none" rtlCol="0">
                <a:spAutoFit/>
              </a:bodyPr>
              <a:lstStyle/>
              <a:p>
                <a14:m>
                  <m:oMath xmlns:m="http://schemas.openxmlformats.org/officeDocument/2006/math">
                    <m:r>
                      <a:rPr lang="de-DE" b="1" i="1" smtClean="0">
                        <a:solidFill>
                          <a:schemeClr val="tx1"/>
                        </a:solidFill>
                        <a:latin typeface="Cambria Math" panose="02040503050406030204" pitchFamily="18" charset="0"/>
                      </a:rPr>
                      <m:t>𝒇</m:t>
                    </m:r>
                  </m:oMath>
                </a14:m>
                <a:r>
                  <a:rPr lang="en-US" b="1" dirty="0">
                    <a:solidFill>
                      <a:schemeClr val="tx1"/>
                    </a:solidFill>
                  </a:rPr>
                  <a:t>, e.g. square wave function</a:t>
                </a:r>
              </a:p>
            </p:txBody>
          </p:sp>
        </mc:Choice>
        <mc:Fallback xmlns="">
          <p:sp>
            <p:nvSpPr>
              <p:cNvPr id="17" name="TextBox 16">
                <a:extLst>
                  <a:ext uri="{FF2B5EF4-FFF2-40B4-BE49-F238E27FC236}">
                    <a16:creationId xmlns:a16="http://schemas.microsoft.com/office/drawing/2014/main" id="{1FDE5E5E-CA30-03DA-6B19-F5FB1DE5BE42}"/>
                  </a:ext>
                </a:extLst>
              </p:cNvPr>
              <p:cNvSpPr txBox="1">
                <a:spLocks noRot="1" noChangeAspect="1" noMove="1" noResize="1" noEditPoints="1" noAdjustHandles="1" noChangeArrowheads="1" noChangeShapeType="1" noTextEdit="1"/>
              </p:cNvSpPr>
              <p:nvPr/>
            </p:nvSpPr>
            <p:spPr>
              <a:xfrm>
                <a:off x="6527759" y="1576834"/>
                <a:ext cx="2882905" cy="369332"/>
              </a:xfrm>
              <a:prstGeom prst="rect">
                <a:avLst/>
              </a:prstGeom>
              <a:blipFill>
                <a:blip r:embed="rId7"/>
                <a:stretch>
                  <a:fillRect l="-634" t="-10000" r="-634" b="-26667"/>
                </a:stretch>
              </a:blipFill>
            </p:spPr>
            <p:txBody>
              <a:bodyPr/>
              <a:lstStyle/>
              <a:p>
                <a:r>
                  <a:rPr lang="en-US">
                    <a:noFill/>
                  </a:rPr>
                  <a:t> </a:t>
                </a:r>
              </a:p>
            </p:txBody>
          </p:sp>
        </mc:Fallback>
      </mc:AlternateContent>
      <p:sp>
        <p:nvSpPr>
          <p:cNvPr id="18" name="Oval 17">
            <a:extLst>
              <a:ext uri="{FF2B5EF4-FFF2-40B4-BE49-F238E27FC236}">
                <a16:creationId xmlns:a16="http://schemas.microsoft.com/office/drawing/2014/main" id="{F8D0E973-7646-B662-EC55-A34F8E6C1D42}"/>
              </a:ext>
            </a:extLst>
          </p:cNvPr>
          <p:cNvSpPr/>
          <p:nvPr/>
        </p:nvSpPr>
        <p:spPr>
          <a:xfrm>
            <a:off x="5778774" y="3772044"/>
            <a:ext cx="198120" cy="198120"/>
          </a:xfrm>
          <a:prstGeom prst="ellipse">
            <a:avLst/>
          </a:prstGeom>
          <a:ln w="19050">
            <a:solidFill>
              <a:schemeClr val="accent5">
                <a:lumMod val="20000"/>
                <a:lumOff val="80000"/>
              </a:schemeClr>
            </a:solid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60C8C80E-6E8C-C67D-1C04-36F47556903F}"/>
                  </a:ext>
                </a:extLst>
              </p:cNvPr>
              <p:cNvSpPr txBox="1"/>
              <p:nvPr/>
            </p:nvSpPr>
            <p:spPr>
              <a:xfrm>
                <a:off x="8122820" y="3547938"/>
                <a:ext cx="3063307" cy="646331"/>
              </a:xfrm>
              <a:prstGeom prst="rect">
                <a:avLst/>
              </a:prstGeom>
              <a:noFill/>
            </p:spPr>
            <p:txBody>
              <a:bodyPr wrap="square" rtlCol="0">
                <a:spAutoFit/>
              </a:bodyPr>
              <a:lstStyle/>
              <a:p>
                <a14:m>
                  <m:oMath xmlns:m="http://schemas.openxmlformats.org/officeDocument/2006/math">
                    <m:sSub>
                      <m:sSubPr>
                        <m:ctrlPr>
                          <a:rPr lang="de-DE" b="1" i="1" smtClean="0">
                            <a:solidFill>
                              <a:schemeClr val="tx1"/>
                            </a:solidFill>
                            <a:latin typeface="Cambria Math" panose="02040503050406030204" pitchFamily="18" charset="0"/>
                          </a:rPr>
                        </m:ctrlPr>
                      </m:sSubPr>
                      <m:e>
                        <m:r>
                          <a:rPr lang="de-DE" b="1" i="1" smtClean="0">
                            <a:solidFill>
                              <a:schemeClr val="tx1"/>
                            </a:solidFill>
                            <a:latin typeface="Cambria Math" panose="02040503050406030204" pitchFamily="18" charset="0"/>
                          </a:rPr>
                          <m:t>𝒇</m:t>
                        </m:r>
                      </m:e>
                      <m:sub>
                        <m:r>
                          <a:rPr lang="de-DE" b="1" i="1" smtClean="0">
                            <a:solidFill>
                              <a:schemeClr val="tx1"/>
                            </a:solidFill>
                            <a:latin typeface="Cambria Math" panose="02040503050406030204" pitchFamily="18" charset="0"/>
                          </a:rPr>
                          <m:t>𝑵</m:t>
                        </m:r>
                      </m:sub>
                    </m:sSub>
                  </m:oMath>
                </a14:m>
                <a:r>
                  <a:rPr lang="en-US" b="1" dirty="0">
                    <a:solidFill>
                      <a:schemeClr val="tx1"/>
                    </a:solidFill>
                  </a:rPr>
                  <a:t>: the best approximation</a:t>
                </a:r>
                <a:br>
                  <a:rPr lang="en-US" b="1" dirty="0">
                    <a:solidFill>
                      <a:schemeClr val="tx1"/>
                    </a:solidFill>
                  </a:rPr>
                </a:br>
                <a:r>
                  <a:rPr lang="en-US" b="1" dirty="0">
                    <a:solidFill>
                      <a:schemeClr val="tx1"/>
                    </a:solidFill>
                  </a:rPr>
                  <a:t>for the square wave function</a:t>
                </a:r>
              </a:p>
            </p:txBody>
          </p:sp>
        </mc:Choice>
        <mc:Fallback xmlns="">
          <p:sp>
            <p:nvSpPr>
              <p:cNvPr id="19" name="TextBox 18">
                <a:extLst>
                  <a:ext uri="{FF2B5EF4-FFF2-40B4-BE49-F238E27FC236}">
                    <a16:creationId xmlns:a16="http://schemas.microsoft.com/office/drawing/2014/main" id="{60C8C80E-6E8C-C67D-1C04-36F47556903F}"/>
                  </a:ext>
                </a:extLst>
              </p:cNvPr>
              <p:cNvSpPr txBox="1">
                <a:spLocks noRot="1" noChangeAspect="1" noMove="1" noResize="1" noEditPoints="1" noAdjustHandles="1" noChangeArrowheads="1" noChangeShapeType="1" noTextEdit="1"/>
              </p:cNvSpPr>
              <p:nvPr/>
            </p:nvSpPr>
            <p:spPr>
              <a:xfrm>
                <a:off x="8122820" y="3547938"/>
                <a:ext cx="3063307" cy="646331"/>
              </a:xfrm>
              <a:prstGeom prst="rect">
                <a:avLst/>
              </a:prstGeom>
              <a:blipFill>
                <a:blip r:embed="rId8"/>
                <a:stretch>
                  <a:fillRect l="-1590" t="-4717" b="-14151"/>
                </a:stretch>
              </a:blipFill>
            </p:spPr>
            <p:txBody>
              <a:bodyPr/>
              <a:lstStyle/>
              <a:p>
                <a:r>
                  <a:rPr lang="en-US">
                    <a:noFill/>
                  </a:rPr>
                  <a:t> </a:t>
                </a:r>
              </a:p>
            </p:txBody>
          </p:sp>
        </mc:Fallback>
      </mc:AlternateContent>
      <p:grpSp>
        <p:nvGrpSpPr>
          <p:cNvPr id="50" name="Group 49">
            <a:extLst>
              <a:ext uri="{FF2B5EF4-FFF2-40B4-BE49-F238E27FC236}">
                <a16:creationId xmlns:a16="http://schemas.microsoft.com/office/drawing/2014/main" id="{42F56013-2122-5989-945E-AF95F23B26B8}"/>
              </a:ext>
            </a:extLst>
          </p:cNvPr>
          <p:cNvGrpSpPr/>
          <p:nvPr/>
        </p:nvGrpSpPr>
        <p:grpSpPr>
          <a:xfrm>
            <a:off x="9193578" y="1634274"/>
            <a:ext cx="1734020" cy="396236"/>
            <a:chOff x="8653910" y="2065031"/>
            <a:chExt cx="1734020" cy="396236"/>
          </a:xfrm>
        </p:grpSpPr>
        <p:cxnSp>
          <p:nvCxnSpPr>
            <p:cNvPr id="21" name="Straight Connector 20">
              <a:extLst>
                <a:ext uri="{FF2B5EF4-FFF2-40B4-BE49-F238E27FC236}">
                  <a16:creationId xmlns:a16="http://schemas.microsoft.com/office/drawing/2014/main" id="{BE6F3EA0-A9E3-CDE1-93CA-D2139B8304AD}"/>
                </a:ext>
              </a:extLst>
            </p:cNvPr>
            <p:cNvCxnSpPr>
              <a:cxnSpLocks/>
            </p:cNvCxnSpPr>
            <p:nvPr/>
          </p:nvCxnSpPr>
          <p:spPr>
            <a:xfrm flipV="1">
              <a:off x="8998174" y="2065031"/>
              <a:ext cx="0" cy="394480"/>
            </a:xfrm>
            <a:prstGeom prst="line">
              <a:avLst/>
            </a:prstGeom>
            <a:ln w="19050" cap="rnd">
              <a:solidFill>
                <a:schemeClr val="tx1"/>
              </a:solidFill>
              <a:round/>
            </a:ln>
          </p:spPr>
          <p:style>
            <a:lnRef idx="1">
              <a:schemeClr val="accent5"/>
            </a:lnRef>
            <a:fillRef idx="0">
              <a:schemeClr val="accent5"/>
            </a:fillRef>
            <a:effectRef idx="0">
              <a:schemeClr val="accent5"/>
            </a:effectRef>
            <a:fontRef idx="minor">
              <a:schemeClr val="tx1"/>
            </a:fontRef>
          </p:style>
        </p:cxnSp>
        <p:cxnSp>
          <p:nvCxnSpPr>
            <p:cNvPr id="32" name="Straight Connector 31">
              <a:extLst>
                <a:ext uri="{FF2B5EF4-FFF2-40B4-BE49-F238E27FC236}">
                  <a16:creationId xmlns:a16="http://schemas.microsoft.com/office/drawing/2014/main" id="{BD552B68-AFAF-1010-D3B2-3D8929EF699E}"/>
                </a:ext>
              </a:extLst>
            </p:cNvPr>
            <p:cNvCxnSpPr>
              <a:cxnSpLocks/>
            </p:cNvCxnSpPr>
            <p:nvPr/>
          </p:nvCxnSpPr>
          <p:spPr>
            <a:xfrm flipH="1">
              <a:off x="8998174" y="2065031"/>
              <a:ext cx="344264" cy="0"/>
            </a:xfrm>
            <a:prstGeom prst="line">
              <a:avLst/>
            </a:prstGeom>
            <a:ln w="19050" cap="rnd">
              <a:solidFill>
                <a:schemeClr val="tx1"/>
              </a:solidFill>
              <a:round/>
            </a:ln>
          </p:spPr>
          <p:style>
            <a:lnRef idx="1">
              <a:schemeClr val="accent5"/>
            </a:lnRef>
            <a:fillRef idx="0">
              <a:schemeClr val="accent5"/>
            </a:fillRef>
            <a:effectRef idx="0">
              <a:schemeClr val="accent5"/>
            </a:effectRef>
            <a:fontRef idx="minor">
              <a:schemeClr val="tx1"/>
            </a:fontRef>
          </p:style>
        </p:cxnSp>
        <p:cxnSp>
          <p:nvCxnSpPr>
            <p:cNvPr id="36" name="Straight Connector 35">
              <a:extLst>
                <a:ext uri="{FF2B5EF4-FFF2-40B4-BE49-F238E27FC236}">
                  <a16:creationId xmlns:a16="http://schemas.microsoft.com/office/drawing/2014/main" id="{3CB7BDD1-7803-170E-F30D-E0284D0975F2}"/>
                </a:ext>
              </a:extLst>
            </p:cNvPr>
            <p:cNvCxnSpPr>
              <a:cxnSpLocks/>
            </p:cNvCxnSpPr>
            <p:nvPr/>
          </p:nvCxnSpPr>
          <p:spPr>
            <a:xfrm flipH="1">
              <a:off x="9355138" y="2460236"/>
              <a:ext cx="344264" cy="0"/>
            </a:xfrm>
            <a:prstGeom prst="line">
              <a:avLst/>
            </a:prstGeom>
            <a:ln w="19050" cap="rnd">
              <a:solidFill>
                <a:schemeClr val="tx1"/>
              </a:solidFill>
              <a:round/>
            </a:ln>
          </p:spPr>
          <p:style>
            <a:lnRef idx="1">
              <a:schemeClr val="accent5"/>
            </a:lnRef>
            <a:fillRef idx="0">
              <a:schemeClr val="accent5"/>
            </a:fillRef>
            <a:effectRef idx="0">
              <a:schemeClr val="accent5"/>
            </a:effectRef>
            <a:fontRef idx="minor">
              <a:schemeClr val="tx1"/>
            </a:fontRef>
          </p:style>
        </p:cxnSp>
        <p:cxnSp>
          <p:nvCxnSpPr>
            <p:cNvPr id="37" name="Straight Connector 36">
              <a:extLst>
                <a:ext uri="{FF2B5EF4-FFF2-40B4-BE49-F238E27FC236}">
                  <a16:creationId xmlns:a16="http://schemas.microsoft.com/office/drawing/2014/main" id="{2C21127B-35B9-8032-30B8-AA0AC9204B49}"/>
                </a:ext>
              </a:extLst>
            </p:cNvPr>
            <p:cNvCxnSpPr>
              <a:cxnSpLocks/>
            </p:cNvCxnSpPr>
            <p:nvPr/>
          </p:nvCxnSpPr>
          <p:spPr>
            <a:xfrm flipV="1">
              <a:off x="9347424" y="2065031"/>
              <a:ext cx="0" cy="394480"/>
            </a:xfrm>
            <a:prstGeom prst="line">
              <a:avLst/>
            </a:prstGeom>
            <a:ln w="19050" cap="rnd">
              <a:solidFill>
                <a:schemeClr val="tx1"/>
              </a:solidFill>
              <a:round/>
            </a:ln>
          </p:spPr>
          <p:style>
            <a:lnRef idx="1">
              <a:schemeClr val="accent5"/>
            </a:lnRef>
            <a:fillRef idx="0">
              <a:schemeClr val="accent5"/>
            </a:fillRef>
            <a:effectRef idx="0">
              <a:schemeClr val="accent5"/>
            </a:effectRef>
            <a:fontRef idx="minor">
              <a:schemeClr val="tx1"/>
            </a:fontRef>
          </p:style>
        </p:cxnSp>
        <p:cxnSp>
          <p:nvCxnSpPr>
            <p:cNvPr id="38" name="Straight Connector 37">
              <a:extLst>
                <a:ext uri="{FF2B5EF4-FFF2-40B4-BE49-F238E27FC236}">
                  <a16:creationId xmlns:a16="http://schemas.microsoft.com/office/drawing/2014/main" id="{A31F6E2A-3010-8BC0-8C8D-53E225A082E6}"/>
                </a:ext>
              </a:extLst>
            </p:cNvPr>
            <p:cNvCxnSpPr>
              <a:cxnSpLocks/>
            </p:cNvCxnSpPr>
            <p:nvPr/>
          </p:nvCxnSpPr>
          <p:spPr>
            <a:xfrm flipV="1">
              <a:off x="9699402" y="2065031"/>
              <a:ext cx="0" cy="394480"/>
            </a:xfrm>
            <a:prstGeom prst="line">
              <a:avLst/>
            </a:prstGeom>
            <a:ln w="19050" cap="rnd">
              <a:solidFill>
                <a:schemeClr val="tx1"/>
              </a:solidFill>
              <a:round/>
            </a:ln>
          </p:spPr>
          <p:style>
            <a:lnRef idx="1">
              <a:schemeClr val="accent5"/>
            </a:lnRef>
            <a:fillRef idx="0">
              <a:schemeClr val="accent5"/>
            </a:fillRef>
            <a:effectRef idx="0">
              <a:schemeClr val="accent5"/>
            </a:effectRef>
            <a:fontRef idx="minor">
              <a:schemeClr val="tx1"/>
            </a:fontRef>
          </p:style>
        </p:cxnSp>
        <p:cxnSp>
          <p:nvCxnSpPr>
            <p:cNvPr id="39" name="Straight Connector 38">
              <a:extLst>
                <a:ext uri="{FF2B5EF4-FFF2-40B4-BE49-F238E27FC236}">
                  <a16:creationId xmlns:a16="http://schemas.microsoft.com/office/drawing/2014/main" id="{905D79B1-D3D2-5A06-7FFC-9A8AC6D48A93}"/>
                </a:ext>
              </a:extLst>
            </p:cNvPr>
            <p:cNvCxnSpPr>
              <a:cxnSpLocks/>
            </p:cNvCxnSpPr>
            <p:nvPr/>
          </p:nvCxnSpPr>
          <p:spPr>
            <a:xfrm flipH="1">
              <a:off x="9699402" y="2065031"/>
              <a:ext cx="344264" cy="0"/>
            </a:xfrm>
            <a:prstGeom prst="line">
              <a:avLst/>
            </a:prstGeom>
            <a:ln w="19050" cap="rnd">
              <a:solidFill>
                <a:schemeClr val="tx1"/>
              </a:solidFill>
              <a:round/>
            </a:ln>
          </p:spPr>
          <p:style>
            <a:lnRef idx="1">
              <a:schemeClr val="accent5"/>
            </a:lnRef>
            <a:fillRef idx="0">
              <a:schemeClr val="accent5"/>
            </a:fillRef>
            <a:effectRef idx="0">
              <a:schemeClr val="accent5"/>
            </a:effectRef>
            <a:fontRef idx="minor">
              <a:schemeClr val="tx1"/>
            </a:fontRef>
          </p:style>
        </p:cxnSp>
        <p:cxnSp>
          <p:nvCxnSpPr>
            <p:cNvPr id="40" name="Straight Connector 39">
              <a:extLst>
                <a:ext uri="{FF2B5EF4-FFF2-40B4-BE49-F238E27FC236}">
                  <a16:creationId xmlns:a16="http://schemas.microsoft.com/office/drawing/2014/main" id="{B420B1C7-C21C-7CE4-4D46-BC946A68965F}"/>
                </a:ext>
              </a:extLst>
            </p:cNvPr>
            <p:cNvCxnSpPr>
              <a:cxnSpLocks/>
            </p:cNvCxnSpPr>
            <p:nvPr/>
          </p:nvCxnSpPr>
          <p:spPr>
            <a:xfrm flipV="1">
              <a:off x="10043666" y="2065031"/>
              <a:ext cx="0" cy="394480"/>
            </a:xfrm>
            <a:prstGeom prst="line">
              <a:avLst/>
            </a:prstGeom>
            <a:ln w="19050" cap="rnd">
              <a:solidFill>
                <a:schemeClr val="tx1"/>
              </a:solidFill>
              <a:round/>
            </a:ln>
          </p:spPr>
          <p:style>
            <a:lnRef idx="1">
              <a:schemeClr val="accent5"/>
            </a:lnRef>
            <a:fillRef idx="0">
              <a:schemeClr val="accent5"/>
            </a:fillRef>
            <a:effectRef idx="0">
              <a:schemeClr val="accent5"/>
            </a:effectRef>
            <a:fontRef idx="minor">
              <a:schemeClr val="tx1"/>
            </a:fontRef>
          </p:style>
        </p:cxnSp>
        <p:cxnSp>
          <p:nvCxnSpPr>
            <p:cNvPr id="41" name="Straight Connector 40">
              <a:extLst>
                <a:ext uri="{FF2B5EF4-FFF2-40B4-BE49-F238E27FC236}">
                  <a16:creationId xmlns:a16="http://schemas.microsoft.com/office/drawing/2014/main" id="{5A2D9F96-79FA-F70E-2D88-CAAA02476019}"/>
                </a:ext>
              </a:extLst>
            </p:cNvPr>
            <p:cNvCxnSpPr>
              <a:cxnSpLocks/>
            </p:cNvCxnSpPr>
            <p:nvPr/>
          </p:nvCxnSpPr>
          <p:spPr>
            <a:xfrm flipH="1">
              <a:off x="10043666" y="2459122"/>
              <a:ext cx="344264" cy="0"/>
            </a:xfrm>
            <a:prstGeom prst="line">
              <a:avLst/>
            </a:prstGeom>
            <a:ln w="19050" cap="rnd">
              <a:solidFill>
                <a:schemeClr val="tx1"/>
              </a:solidFill>
              <a:round/>
            </a:ln>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61DEED67-7E11-7FD9-3DE4-630F13D11FDE}"/>
                </a:ext>
              </a:extLst>
            </p:cNvPr>
            <p:cNvCxnSpPr>
              <a:cxnSpLocks/>
            </p:cNvCxnSpPr>
            <p:nvPr/>
          </p:nvCxnSpPr>
          <p:spPr>
            <a:xfrm flipH="1">
              <a:off x="8653910" y="2461267"/>
              <a:ext cx="344264" cy="0"/>
            </a:xfrm>
            <a:prstGeom prst="line">
              <a:avLst/>
            </a:prstGeom>
            <a:ln w="19050" cap="rnd">
              <a:solidFill>
                <a:schemeClr val="tx1"/>
              </a:solidFill>
              <a:round/>
            </a:ln>
          </p:spPr>
          <p:style>
            <a:lnRef idx="1">
              <a:schemeClr val="accent5"/>
            </a:lnRef>
            <a:fillRef idx="0">
              <a:schemeClr val="accent5"/>
            </a:fillRef>
            <a:effectRef idx="0">
              <a:schemeClr val="accent5"/>
            </a:effectRef>
            <a:fontRef idx="minor">
              <a:schemeClr val="tx1"/>
            </a:fontRef>
          </p:style>
        </p:cxnSp>
      </p:grpSp>
      <p:cxnSp>
        <p:nvCxnSpPr>
          <p:cNvPr id="43" name="Straight Connector 42">
            <a:extLst>
              <a:ext uri="{FF2B5EF4-FFF2-40B4-BE49-F238E27FC236}">
                <a16:creationId xmlns:a16="http://schemas.microsoft.com/office/drawing/2014/main" id="{5265ABE1-D1FC-3F36-F901-846AD3C3911E}"/>
              </a:ext>
            </a:extLst>
          </p:cNvPr>
          <p:cNvCxnSpPr>
            <a:cxnSpLocks/>
          </p:cNvCxnSpPr>
          <p:nvPr/>
        </p:nvCxnSpPr>
        <p:spPr>
          <a:xfrm flipH="1">
            <a:off x="6137842" y="3884791"/>
            <a:ext cx="1857419" cy="0"/>
          </a:xfrm>
          <a:prstGeom prst="line">
            <a:avLst/>
          </a:prstGeom>
          <a:ln w="25400" cap="rnd">
            <a:solidFill>
              <a:schemeClr val="tx1"/>
            </a:solidFill>
            <a:prstDash val="solid"/>
            <a:round/>
            <a:headEnd w="lg" len="lg"/>
            <a:tailEnd type="arrow" w="med" len="med"/>
          </a:ln>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4108CC78-B0D5-F1CA-FDAD-9174484A098B}"/>
              </a:ext>
            </a:extLst>
          </p:cNvPr>
          <p:cNvCxnSpPr>
            <a:cxnSpLocks/>
            <a:stCxn id="17" idx="1"/>
          </p:cNvCxnSpPr>
          <p:nvPr/>
        </p:nvCxnSpPr>
        <p:spPr>
          <a:xfrm flipH="1">
            <a:off x="6091074" y="1761500"/>
            <a:ext cx="436685" cy="0"/>
          </a:xfrm>
          <a:prstGeom prst="line">
            <a:avLst/>
          </a:prstGeom>
          <a:ln w="25400" cap="rnd">
            <a:solidFill>
              <a:schemeClr val="tx1"/>
            </a:solidFill>
            <a:prstDash val="solid"/>
            <a:round/>
            <a:headEnd w="lg" len="lg"/>
            <a:tailEnd type="arrow" w="med" len="med"/>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4C59453-6A6D-ACCE-53EC-9107FC63065B}"/>
                  </a:ext>
                </a:extLst>
              </p:cNvPr>
              <p:cNvSpPr txBox="1"/>
              <p:nvPr/>
            </p:nvSpPr>
            <p:spPr>
              <a:xfrm>
                <a:off x="8122820" y="4194269"/>
                <a:ext cx="2932684" cy="9577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b="0" i="1" smtClean="0">
                              <a:solidFill>
                                <a:schemeClr val="tx1"/>
                              </a:solidFill>
                              <a:latin typeface="Cambria Math" panose="02040503050406030204" pitchFamily="18" charset="0"/>
                            </a:rPr>
                          </m:ctrlPr>
                        </m:sSubPr>
                        <m:e>
                          <m:r>
                            <a:rPr lang="de-DE" sz="2000" b="0" i="1" smtClean="0">
                              <a:solidFill>
                                <a:schemeClr val="tx1"/>
                              </a:solidFill>
                              <a:latin typeface="Cambria Math" panose="02040503050406030204" pitchFamily="18" charset="0"/>
                            </a:rPr>
                            <m:t>𝑓</m:t>
                          </m:r>
                        </m:e>
                        <m:sub>
                          <m:r>
                            <a:rPr lang="de-DE" sz="2000" b="0" i="1" smtClean="0">
                              <a:solidFill>
                                <a:schemeClr val="tx1"/>
                              </a:solidFill>
                              <a:latin typeface="Cambria Math" panose="02040503050406030204" pitchFamily="18" charset="0"/>
                            </a:rPr>
                            <m:t>𝑁</m:t>
                          </m:r>
                        </m:sub>
                      </m:sSub>
                      <m:d>
                        <m:dPr>
                          <m:ctrlPr>
                            <a:rPr lang="de-DE" sz="2000" b="0" i="1" smtClean="0">
                              <a:solidFill>
                                <a:schemeClr val="tx1"/>
                              </a:solidFill>
                              <a:latin typeface="Cambria Math" panose="02040503050406030204" pitchFamily="18" charset="0"/>
                            </a:rPr>
                          </m:ctrlPr>
                        </m:dPr>
                        <m:e>
                          <m:r>
                            <a:rPr lang="de-DE" sz="2000" b="0" i="1" smtClean="0">
                              <a:solidFill>
                                <a:schemeClr val="tx1"/>
                              </a:solidFill>
                              <a:latin typeface="Cambria Math" panose="02040503050406030204" pitchFamily="18" charset="0"/>
                            </a:rPr>
                            <m:t>𝑡</m:t>
                          </m:r>
                        </m:e>
                      </m:d>
                      <m:r>
                        <a:rPr lang="de-DE" sz="2000" b="0" i="1" smtClean="0">
                          <a:solidFill>
                            <a:schemeClr val="tx1"/>
                          </a:solidFill>
                          <a:latin typeface="Cambria Math" panose="02040503050406030204" pitchFamily="18" charset="0"/>
                        </a:rPr>
                        <m:t>=</m:t>
                      </m:r>
                      <m:nary>
                        <m:naryPr>
                          <m:chr m:val="∑"/>
                          <m:ctrlPr>
                            <a:rPr lang="de-DE" sz="2000" b="0" i="1" smtClean="0">
                              <a:solidFill>
                                <a:schemeClr val="tx1"/>
                              </a:solidFill>
                              <a:latin typeface="Cambria Math" panose="02040503050406030204" pitchFamily="18" charset="0"/>
                            </a:rPr>
                          </m:ctrlPr>
                        </m:naryPr>
                        <m:sub>
                          <m:r>
                            <a:rPr lang="de-DE" sz="2000" b="0" i="1" smtClean="0">
                              <a:solidFill>
                                <a:schemeClr val="tx1"/>
                              </a:solidFill>
                              <a:latin typeface="Cambria Math" panose="02040503050406030204" pitchFamily="18" charset="0"/>
                            </a:rPr>
                            <m:t>𝑛</m:t>
                          </m:r>
                          <m:r>
                            <a:rPr lang="de-DE" sz="2000" b="0" i="1" smtClean="0">
                              <a:solidFill>
                                <a:schemeClr val="tx1"/>
                              </a:solidFill>
                              <a:latin typeface="Cambria Math" panose="02040503050406030204" pitchFamily="18" charset="0"/>
                            </a:rPr>
                            <m:t>=−</m:t>
                          </m:r>
                          <m:r>
                            <a:rPr lang="de-DE" sz="2000" b="0" i="1" smtClean="0">
                              <a:solidFill>
                                <a:schemeClr val="tx1"/>
                              </a:solidFill>
                              <a:latin typeface="Cambria Math" panose="02040503050406030204" pitchFamily="18" charset="0"/>
                            </a:rPr>
                            <m:t>𝑁</m:t>
                          </m:r>
                        </m:sub>
                        <m:sup>
                          <m:r>
                            <a:rPr lang="de-DE" sz="2000" b="0" i="1" smtClean="0">
                              <a:solidFill>
                                <a:schemeClr val="tx1"/>
                              </a:solidFill>
                              <a:latin typeface="Cambria Math" panose="02040503050406030204" pitchFamily="18" charset="0"/>
                            </a:rPr>
                            <m:t>𝑁</m:t>
                          </m:r>
                        </m:sup>
                        <m:e>
                          <m:sSub>
                            <m:sSubPr>
                              <m:ctrlPr>
                                <a:rPr lang="de-DE" sz="2000" b="0" i="1" smtClean="0">
                                  <a:solidFill>
                                    <a:schemeClr val="accent1"/>
                                  </a:solidFill>
                                  <a:latin typeface="Cambria Math" panose="02040503050406030204" pitchFamily="18" charset="0"/>
                                </a:rPr>
                              </m:ctrlPr>
                            </m:sSubPr>
                            <m:e>
                              <m:r>
                                <a:rPr lang="de-DE" sz="2000" b="0" i="1" smtClean="0">
                                  <a:solidFill>
                                    <a:schemeClr val="accent1"/>
                                  </a:solidFill>
                                  <a:latin typeface="Cambria Math" panose="02040503050406030204" pitchFamily="18" charset="0"/>
                                </a:rPr>
                                <m:t>𝑧</m:t>
                              </m:r>
                            </m:e>
                            <m:sub>
                              <m:r>
                                <a:rPr lang="de-DE" sz="2000" b="0" i="1" smtClean="0">
                                  <a:solidFill>
                                    <a:schemeClr val="accent1"/>
                                  </a:solidFill>
                                  <a:latin typeface="Cambria Math" panose="02040503050406030204" pitchFamily="18" charset="0"/>
                                </a:rPr>
                                <m:t>𝑛</m:t>
                              </m:r>
                            </m:sub>
                          </m:sSub>
                          <m:r>
                            <a:rPr lang="de-DE" sz="2000" b="0" i="1" smtClean="0">
                              <a:solidFill>
                                <a:schemeClr val="tx1"/>
                              </a:solidFill>
                              <a:latin typeface="Cambria Math" panose="02040503050406030204" pitchFamily="18" charset="0"/>
                            </a:rPr>
                            <m:t>⋅</m:t>
                          </m:r>
                          <m:sSup>
                            <m:sSupPr>
                              <m:ctrlPr>
                                <a:rPr lang="de-DE" sz="2000" b="0" i="1" smtClean="0">
                                  <a:solidFill>
                                    <a:schemeClr val="tx1"/>
                                  </a:solidFill>
                                  <a:latin typeface="Cambria Math" panose="02040503050406030204" pitchFamily="18" charset="0"/>
                                </a:rPr>
                              </m:ctrlPr>
                            </m:sSupPr>
                            <m:e>
                              <m:r>
                                <a:rPr lang="de-DE" sz="2000" b="0" i="1" smtClean="0">
                                  <a:solidFill>
                                    <a:schemeClr val="tx1"/>
                                  </a:solidFill>
                                  <a:latin typeface="Cambria Math" panose="02040503050406030204" pitchFamily="18" charset="0"/>
                                </a:rPr>
                                <m:t>𝑒</m:t>
                              </m:r>
                            </m:e>
                            <m:sup>
                              <m:r>
                                <a:rPr lang="de-DE" sz="2000" b="0" i="1" smtClean="0">
                                  <a:solidFill>
                                    <a:schemeClr val="tx1"/>
                                  </a:solidFill>
                                  <a:latin typeface="Cambria Math" panose="02040503050406030204" pitchFamily="18" charset="0"/>
                                </a:rPr>
                                <m:t>2</m:t>
                              </m:r>
                              <m:r>
                                <a:rPr lang="de-DE" sz="2000" b="0" i="1" smtClean="0">
                                  <a:solidFill>
                                    <a:schemeClr val="tx1"/>
                                  </a:solidFill>
                                  <a:latin typeface="Cambria Math" panose="02040503050406030204" pitchFamily="18" charset="0"/>
                                </a:rPr>
                                <m:t>𝜋</m:t>
                              </m:r>
                              <m:r>
                                <a:rPr lang="de-DE" sz="2000" b="0" i="1" smtClean="0">
                                  <a:solidFill>
                                    <a:schemeClr val="tx1"/>
                                  </a:solidFill>
                                  <a:latin typeface="Cambria Math" panose="02040503050406030204" pitchFamily="18" charset="0"/>
                                </a:rPr>
                                <m:t>𝑖</m:t>
                              </m:r>
                              <m:f>
                                <m:fPr>
                                  <m:ctrlPr>
                                    <a:rPr lang="de-DE" sz="2000" b="0" i="1" smtClean="0">
                                      <a:solidFill>
                                        <a:schemeClr val="tx1"/>
                                      </a:solidFill>
                                      <a:latin typeface="Cambria Math" panose="02040503050406030204" pitchFamily="18" charset="0"/>
                                    </a:rPr>
                                  </m:ctrlPr>
                                </m:fPr>
                                <m:num>
                                  <m:r>
                                    <a:rPr lang="de-DE" sz="2000" b="0" i="1" smtClean="0">
                                      <a:solidFill>
                                        <a:schemeClr val="tx1"/>
                                      </a:solidFill>
                                      <a:latin typeface="Cambria Math" panose="02040503050406030204" pitchFamily="18" charset="0"/>
                                    </a:rPr>
                                    <m:t>𝑛𝑡</m:t>
                                  </m:r>
                                </m:num>
                                <m:den>
                                  <m:r>
                                    <a:rPr lang="de-DE" sz="2000" b="0" i="1" smtClean="0">
                                      <a:solidFill>
                                        <a:schemeClr val="tx1"/>
                                      </a:solidFill>
                                      <a:latin typeface="Cambria Math" panose="02040503050406030204" pitchFamily="18" charset="0"/>
                                    </a:rPr>
                                    <m:t>𝑇</m:t>
                                  </m:r>
                                </m:den>
                              </m:f>
                            </m:sup>
                          </m:sSup>
                        </m:e>
                      </m:nary>
                    </m:oMath>
                  </m:oMathPara>
                </a14:m>
                <a:endParaRPr lang="en-US" sz="2000" dirty="0">
                  <a:solidFill>
                    <a:schemeClr val="tx1"/>
                  </a:solidFill>
                </a:endParaRPr>
              </a:p>
            </p:txBody>
          </p:sp>
        </mc:Choice>
        <mc:Fallback xmlns="">
          <p:sp>
            <p:nvSpPr>
              <p:cNvPr id="55" name="TextBox 54">
                <a:extLst>
                  <a:ext uri="{FF2B5EF4-FFF2-40B4-BE49-F238E27FC236}">
                    <a16:creationId xmlns:a16="http://schemas.microsoft.com/office/drawing/2014/main" id="{F4C59453-6A6D-ACCE-53EC-9107FC63065B}"/>
                  </a:ext>
                </a:extLst>
              </p:cNvPr>
              <p:cNvSpPr txBox="1">
                <a:spLocks noRot="1" noChangeAspect="1" noMove="1" noResize="1" noEditPoints="1" noAdjustHandles="1" noChangeArrowheads="1" noChangeShapeType="1" noTextEdit="1"/>
              </p:cNvSpPr>
              <p:nvPr/>
            </p:nvSpPr>
            <p:spPr>
              <a:xfrm>
                <a:off x="8122820" y="4194269"/>
                <a:ext cx="2932684" cy="957763"/>
              </a:xfrm>
              <a:prstGeom prst="rect">
                <a:avLst/>
              </a:prstGeom>
              <a:blipFill>
                <a:blip r:embed="rId9"/>
                <a:stretch>
                  <a:fillRect/>
                </a:stretch>
              </a:blipFill>
            </p:spPr>
            <p:txBody>
              <a:bodyPr/>
              <a:lstStyle/>
              <a:p>
                <a:r>
                  <a:rPr lang="en-US">
                    <a:noFill/>
                  </a:rPr>
                  <a:t> </a:t>
                </a:r>
              </a:p>
            </p:txBody>
          </p:sp>
        </mc:Fallback>
      </mc:AlternateContent>
      <p:sp>
        <p:nvSpPr>
          <p:cNvPr id="57" name="TextBox 56">
            <a:extLst>
              <a:ext uri="{FF2B5EF4-FFF2-40B4-BE49-F238E27FC236}">
                <a16:creationId xmlns:a16="http://schemas.microsoft.com/office/drawing/2014/main" id="{3143EE1C-E730-C05B-8E49-9DF1A65470E1}"/>
              </a:ext>
            </a:extLst>
          </p:cNvPr>
          <p:cNvSpPr txBox="1"/>
          <p:nvPr/>
        </p:nvSpPr>
        <p:spPr>
          <a:xfrm>
            <a:off x="6788688" y="5424151"/>
            <a:ext cx="3063307" cy="369332"/>
          </a:xfrm>
          <a:prstGeom prst="rect">
            <a:avLst/>
          </a:prstGeom>
          <a:noFill/>
        </p:spPr>
        <p:txBody>
          <a:bodyPr wrap="square" rtlCol="0">
            <a:spAutoFit/>
          </a:bodyPr>
          <a:lstStyle/>
          <a:p>
            <a:endParaRPr lang="en-US" b="1" dirty="0">
              <a:solidFill>
                <a:schemeClr val="tx1"/>
              </a:solidFill>
            </a:endParaRP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1E0D5A79-2558-2BC4-1973-BFE362DEABF4}"/>
                  </a:ext>
                </a:extLst>
              </p:cNvPr>
              <p:cNvSpPr txBox="1"/>
              <p:nvPr/>
            </p:nvSpPr>
            <p:spPr>
              <a:xfrm>
                <a:off x="8070645" y="5209013"/>
                <a:ext cx="3592640" cy="658514"/>
              </a:xfrm>
              <a:prstGeom prst="rect">
                <a:avLst/>
              </a:prstGeom>
              <a:noFill/>
            </p:spPr>
            <p:txBody>
              <a:bodyPr wrap="square" rtlCol="0">
                <a:spAutoFit/>
              </a:bodyPr>
              <a:lstStyle/>
              <a:p>
                <a14:m>
                  <m:oMath xmlns:m="http://schemas.openxmlformats.org/officeDocument/2006/math">
                    <m:sSub>
                      <m:sSubPr>
                        <m:ctrlPr>
                          <a:rPr lang="de-DE" b="0" i="1" smtClean="0">
                            <a:solidFill>
                              <a:schemeClr val="accent1"/>
                            </a:solidFill>
                            <a:latin typeface="Cambria Math" panose="02040503050406030204" pitchFamily="18" charset="0"/>
                          </a:rPr>
                        </m:ctrlPr>
                      </m:sSubPr>
                      <m:e>
                        <m:r>
                          <a:rPr lang="de-DE" b="0" i="1" smtClean="0">
                            <a:solidFill>
                              <a:schemeClr val="accent1"/>
                            </a:solidFill>
                            <a:latin typeface="Cambria Math" panose="02040503050406030204" pitchFamily="18" charset="0"/>
                          </a:rPr>
                          <m:t>𝑧</m:t>
                        </m:r>
                      </m:e>
                      <m:sub>
                        <m:r>
                          <a:rPr lang="de-DE" b="0" i="1" smtClean="0">
                            <a:solidFill>
                              <a:schemeClr val="accent1"/>
                            </a:solidFill>
                            <a:latin typeface="Cambria Math" panose="02040503050406030204" pitchFamily="18" charset="0"/>
                          </a:rPr>
                          <m:t>−</m:t>
                        </m:r>
                        <m:r>
                          <a:rPr lang="de-DE" b="0" i="1" smtClean="0">
                            <a:solidFill>
                              <a:schemeClr val="accent1"/>
                            </a:solidFill>
                            <a:latin typeface="Cambria Math" panose="02040503050406030204" pitchFamily="18" charset="0"/>
                          </a:rPr>
                          <m:t>𝑁</m:t>
                        </m:r>
                      </m:sub>
                    </m:sSub>
                    <m:r>
                      <a:rPr lang="de-DE" b="0" i="1" smtClean="0">
                        <a:solidFill>
                          <a:schemeClr val="accent1"/>
                        </a:solidFill>
                        <a:latin typeface="Cambria Math" panose="02040503050406030204" pitchFamily="18" charset="0"/>
                      </a:rPr>
                      <m:t>,⋯,</m:t>
                    </m:r>
                    <m:sSub>
                      <m:sSubPr>
                        <m:ctrlPr>
                          <a:rPr lang="de-DE" b="0" i="1" smtClean="0">
                            <a:solidFill>
                              <a:schemeClr val="accent1"/>
                            </a:solidFill>
                            <a:latin typeface="Cambria Math" panose="02040503050406030204" pitchFamily="18" charset="0"/>
                          </a:rPr>
                        </m:ctrlPr>
                      </m:sSubPr>
                      <m:e>
                        <m:r>
                          <a:rPr lang="de-DE" b="0" i="1" smtClean="0">
                            <a:solidFill>
                              <a:schemeClr val="accent1"/>
                            </a:solidFill>
                            <a:latin typeface="Cambria Math" panose="02040503050406030204" pitchFamily="18" charset="0"/>
                          </a:rPr>
                          <m:t>𝑧</m:t>
                        </m:r>
                      </m:e>
                      <m:sub>
                        <m:r>
                          <a:rPr lang="de-DE" b="0" i="1" smtClean="0">
                            <a:solidFill>
                              <a:schemeClr val="accent1"/>
                            </a:solidFill>
                            <a:latin typeface="Cambria Math" panose="02040503050406030204" pitchFamily="18" charset="0"/>
                          </a:rPr>
                          <m:t>0</m:t>
                        </m:r>
                      </m:sub>
                    </m:sSub>
                    <m:r>
                      <a:rPr lang="de-DE" b="0" i="1" smtClean="0">
                        <a:solidFill>
                          <a:schemeClr val="accent1"/>
                        </a:solidFill>
                        <a:latin typeface="Cambria Math" panose="02040503050406030204" pitchFamily="18" charset="0"/>
                      </a:rPr>
                      <m:t>,⋯,</m:t>
                    </m:r>
                    <m:sSub>
                      <m:sSubPr>
                        <m:ctrlPr>
                          <a:rPr lang="de-DE" b="0" i="1" smtClean="0">
                            <a:solidFill>
                              <a:schemeClr val="accent1"/>
                            </a:solidFill>
                            <a:latin typeface="Cambria Math" panose="02040503050406030204" pitchFamily="18" charset="0"/>
                          </a:rPr>
                        </m:ctrlPr>
                      </m:sSubPr>
                      <m:e>
                        <m:r>
                          <a:rPr lang="de-DE" b="0" i="1" smtClean="0">
                            <a:solidFill>
                              <a:schemeClr val="accent1"/>
                            </a:solidFill>
                            <a:latin typeface="Cambria Math" panose="02040503050406030204" pitchFamily="18" charset="0"/>
                          </a:rPr>
                          <m:t>𝑧</m:t>
                        </m:r>
                      </m:e>
                      <m:sub>
                        <m:r>
                          <a:rPr lang="de-DE" b="0" i="1" smtClean="0">
                            <a:solidFill>
                              <a:schemeClr val="accent1"/>
                            </a:solidFill>
                            <a:latin typeface="Cambria Math" panose="02040503050406030204" pitchFamily="18" charset="0"/>
                          </a:rPr>
                          <m:t>𝑁</m:t>
                        </m:r>
                      </m:sub>
                    </m:sSub>
                  </m:oMath>
                </a14:m>
                <a:r>
                  <a:rPr lang="en-US" dirty="0">
                    <a:solidFill>
                      <a:schemeClr val="accent1"/>
                    </a:solidFill>
                  </a:rPr>
                  <a:t> </a:t>
                </a:r>
                <a:r>
                  <a:rPr lang="en-US" dirty="0"/>
                  <a:t>are the</a:t>
                </a:r>
                <a:br>
                  <a:rPr lang="en-US" dirty="0"/>
                </a:br>
                <a:r>
                  <a:rPr lang="en-US" dirty="0"/>
                  <a:t>coordinates of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𝑓</m:t>
                        </m:r>
                      </m:e>
                      <m:sub>
                        <m:r>
                          <a:rPr lang="de-DE" b="0" i="1" smtClean="0">
                            <a:latin typeface="Cambria Math" panose="02040503050406030204" pitchFamily="18" charset="0"/>
                          </a:rPr>
                          <m:t>𝑁</m:t>
                        </m:r>
                      </m:sub>
                    </m:sSub>
                  </m:oMath>
                </a14:m>
                <a:r>
                  <a:rPr lang="en-US" dirty="0"/>
                  <a:t> in the basis </a:t>
                </a:r>
                <a14:m>
                  <m:oMath xmlns:m="http://schemas.openxmlformats.org/officeDocument/2006/math">
                    <m:sSub>
                      <m:sSubPr>
                        <m:ctrlPr>
                          <a:rPr lang="de-DE"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𝔉</m:t>
                        </m:r>
                      </m:e>
                      <m:sub>
                        <m:r>
                          <a:rPr lang="de-DE" i="1">
                            <a:latin typeface="Cambria Math" panose="02040503050406030204" pitchFamily="18" charset="0"/>
                            <a:ea typeface="Cambria Math" panose="02040503050406030204" pitchFamily="18" charset="0"/>
                          </a:rPr>
                          <m:t>𝑁</m:t>
                        </m:r>
                        <m:r>
                          <a:rPr lang="de-DE" i="1">
                            <a:latin typeface="Cambria Math" panose="02040503050406030204" pitchFamily="18" charset="0"/>
                            <a:ea typeface="Cambria Math" panose="02040503050406030204" pitchFamily="18" charset="0"/>
                          </a:rPr>
                          <m:t>,</m:t>
                        </m:r>
                        <m:r>
                          <a:rPr lang="de-DE" i="1">
                            <a:latin typeface="Cambria Math" panose="02040503050406030204" pitchFamily="18" charset="0"/>
                            <a:ea typeface="Cambria Math" panose="02040503050406030204" pitchFamily="18" charset="0"/>
                          </a:rPr>
                          <m:t>𝑇</m:t>
                        </m:r>
                      </m:sub>
                    </m:sSub>
                  </m:oMath>
                </a14:m>
                <a:endParaRPr lang="en-US" dirty="0"/>
              </a:p>
            </p:txBody>
          </p:sp>
        </mc:Choice>
        <mc:Fallback xmlns="">
          <p:sp>
            <p:nvSpPr>
              <p:cNvPr id="58" name="TextBox 57">
                <a:extLst>
                  <a:ext uri="{FF2B5EF4-FFF2-40B4-BE49-F238E27FC236}">
                    <a16:creationId xmlns:a16="http://schemas.microsoft.com/office/drawing/2014/main" id="{1E0D5A79-2558-2BC4-1973-BFE362DEABF4}"/>
                  </a:ext>
                </a:extLst>
              </p:cNvPr>
              <p:cNvSpPr txBox="1">
                <a:spLocks noRot="1" noChangeAspect="1" noMove="1" noResize="1" noEditPoints="1" noAdjustHandles="1" noChangeArrowheads="1" noChangeShapeType="1" noTextEdit="1"/>
              </p:cNvSpPr>
              <p:nvPr/>
            </p:nvSpPr>
            <p:spPr>
              <a:xfrm>
                <a:off x="8070645" y="5209013"/>
                <a:ext cx="3592640" cy="658514"/>
              </a:xfrm>
              <a:prstGeom prst="rect">
                <a:avLst/>
              </a:prstGeom>
              <a:blipFill>
                <a:blip r:embed="rId10"/>
                <a:stretch>
                  <a:fillRect l="-1528" t="-4587" b="-11927"/>
                </a:stretch>
              </a:blipFill>
            </p:spPr>
            <p:txBody>
              <a:bodyPr/>
              <a:lstStyle/>
              <a:p>
                <a:r>
                  <a:rPr lang="en-US">
                    <a:noFill/>
                  </a:rPr>
                  <a:t> </a:t>
                </a:r>
              </a:p>
            </p:txBody>
          </p:sp>
        </mc:Fallback>
      </mc:AlternateContent>
    </p:spTree>
    <p:extLst>
      <p:ext uri="{BB962C8B-B14F-4D97-AF65-F5344CB8AC3E}">
        <p14:creationId xmlns:p14="http://schemas.microsoft.com/office/powerpoint/2010/main" val="1417063221"/>
      </p:ext>
    </p:extLst>
  </p:cSld>
  <p:clrMapOvr>
    <a:masterClrMapping/>
  </p:clrMapOvr>
</p:sld>
</file>

<file path=ppt/theme/theme1.xml><?xml version="1.0" encoding="utf-8"?>
<a:theme xmlns:a="http://schemas.openxmlformats.org/drawingml/2006/main" name="Office Theme">
  <a:themeElements>
    <a:clrScheme name="Splience">
      <a:dk1>
        <a:sysClr val="windowText" lastClr="000000"/>
      </a:dk1>
      <a:lt1>
        <a:sysClr val="window" lastClr="FFFFFF"/>
      </a:lt1>
      <a:dk2>
        <a:srgbClr val="3F3F3F"/>
      </a:dk2>
      <a:lt2>
        <a:srgbClr val="E7E6E6"/>
      </a:lt2>
      <a:accent1>
        <a:srgbClr val="20B398"/>
      </a:accent1>
      <a:accent2>
        <a:srgbClr val="51BADE"/>
      </a:accent2>
      <a:accent3>
        <a:srgbClr val="2981B3"/>
      </a:accent3>
      <a:accent4>
        <a:srgbClr val="9322DD"/>
      </a:accent4>
      <a:accent5>
        <a:srgbClr val="E53054"/>
      </a:accent5>
      <a:accent6>
        <a:srgbClr val="E55607"/>
      </a:accent6>
      <a:hlink>
        <a:srgbClr val="0563C1"/>
      </a:hlink>
      <a:folHlink>
        <a:srgbClr val="954F72"/>
      </a:folHlink>
    </a:clrScheme>
    <a:fontScheme name="SplienceFonts">
      <a:majorFont>
        <a:latin typeface="Calluna"/>
        <a:ea typeface=""/>
        <a:cs typeface=""/>
      </a:majorFont>
      <a:minorFont>
        <a:latin typeface="Calluna"/>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8016</Words>
  <Application>Microsoft Office PowerPoint</Application>
  <PresentationFormat>Widescreen</PresentationFormat>
  <Paragraphs>1099</Paragraphs>
  <Slides>94</Slides>
  <Notes>83</Notes>
  <HiddenSlides>9</HiddenSlides>
  <MMClips>19</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94</vt:i4>
      </vt:variant>
    </vt:vector>
  </HeadingPairs>
  <TitlesOfParts>
    <vt:vector size="104" baseType="lpstr">
      <vt:lpstr>Arial</vt:lpstr>
      <vt:lpstr>Calibri</vt:lpstr>
      <vt:lpstr>Calluna</vt:lpstr>
      <vt:lpstr>Cambria Math</vt:lpstr>
      <vt:lpstr>Fira Code</vt:lpstr>
      <vt:lpstr>KaTeX_Main</vt:lpstr>
      <vt:lpstr>KaTeX_Math</vt:lpstr>
      <vt:lpstr>Söhne</vt:lpstr>
      <vt:lpstr>Symbol</vt:lpstr>
      <vt:lpstr>Office Theme</vt:lpstr>
      <vt:lpstr>PowerPoint Presentation</vt:lpstr>
      <vt:lpstr>Outline</vt:lpstr>
      <vt:lpstr>Outline</vt:lpstr>
      <vt:lpstr>A sine wave</vt:lpstr>
      <vt:lpstr>A sine wave</vt:lpstr>
      <vt:lpstr>A sine wave</vt:lpstr>
      <vt:lpstr>Two sine waves</vt:lpstr>
      <vt:lpstr>Adding many trigonometric functions</vt:lpstr>
      <vt:lpstr>Adding many trigonometric functions</vt:lpstr>
      <vt:lpstr>Adding many trigonometric functions</vt:lpstr>
      <vt:lpstr>Adding many trigonometric functions</vt:lpstr>
      <vt:lpstr>Outline</vt:lpstr>
      <vt:lpstr>Outline</vt:lpstr>
      <vt:lpstr>Periodicity &amp; how general do we allow our functions to be?</vt:lpstr>
      <vt:lpstr>Periodicity &amp; how general do we allow our functions to be?</vt:lpstr>
      <vt:lpstr>Periodicity &amp; how general do we allow our functions to be?</vt:lpstr>
      <vt:lpstr>Inner product</vt:lpstr>
      <vt:lpstr>Inner product</vt:lpstr>
      <vt:lpstr>Inner product</vt:lpstr>
      <vt:lpstr>Inner product</vt:lpstr>
      <vt:lpstr>Basis &amp; linear combination</vt:lpstr>
      <vt:lpstr>Basis &amp; linear combination</vt:lpstr>
      <vt:lpstr>Basis &amp; linear combination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Best approximation</vt:lpstr>
      <vt:lpstr>Implementation in SageMath</vt:lpstr>
      <vt:lpstr>Implementation in SageMath</vt:lpstr>
      <vt:lpstr>Implementation in SageMath</vt:lpstr>
      <vt:lpstr>Implementation in SageMath</vt:lpstr>
      <vt:lpstr>Implementation in SageMath</vt:lpstr>
      <vt:lpstr>Implementation in SageMath</vt:lpstr>
      <vt:lpstr>Implementation in SageMath</vt:lpstr>
      <vt:lpstr>Implementation in SageMath</vt:lpstr>
      <vt:lpstr>Implementation in SageMath</vt:lpstr>
      <vt:lpstr>Implementation in SageMath</vt:lpstr>
      <vt:lpstr>Implementation in SageMath</vt:lpstr>
      <vt:lpstr>Implementation in SageMath</vt:lpstr>
      <vt:lpstr>Implementation in SageMath</vt:lpstr>
      <vt:lpstr>Implementation in SageMath</vt:lpstr>
      <vt:lpstr>Implementation in SageMath</vt:lpstr>
      <vt:lpstr>Outline</vt:lpstr>
      <vt:lpstr>Outline</vt:lpstr>
      <vt:lpstr>Implementation in SageMath</vt:lpstr>
      <vt:lpstr>Sampling &amp; audio files</vt:lpstr>
      <vt:lpstr>Sampling &amp; audio files</vt:lpstr>
      <vt:lpstr>Sampling &amp; audio files</vt:lpstr>
      <vt:lpstr>Sampling &amp; audio files</vt:lpstr>
      <vt:lpstr>Sampling &amp; audio files</vt:lpstr>
      <vt:lpstr>Fourier analysis in a discrete setting</vt:lpstr>
      <vt:lpstr>Fourier analysis in a discrete setting</vt:lpstr>
      <vt:lpstr>Fourier analysis in a discrete setting</vt:lpstr>
      <vt:lpstr>DFT/IDFT in SageMath</vt:lpstr>
      <vt:lpstr>DFT/IDFT in SageMath</vt:lpstr>
      <vt:lpstr>DFT/IDFT in SageMath</vt:lpstr>
      <vt:lpstr>DFT/IDFT in SageMath</vt:lpstr>
      <vt:lpstr>DFT/IDFT in SageMath</vt:lpstr>
      <vt:lpstr>DFT/IDFT in SageMath</vt:lpstr>
      <vt:lpstr>DFT/IDFT in SageMath</vt:lpstr>
      <vt:lpstr>DFT/IDFT in SageMath</vt:lpstr>
      <vt:lpstr>DFT/IDFT in SageMath</vt:lpstr>
      <vt:lpstr>Low-pass filter (only let low frequencies pass)</vt:lpstr>
      <vt:lpstr>Low-pass filter (only let low frequencies pass)</vt:lpstr>
      <vt:lpstr>Low-pass filter (only let low frequencies pass)</vt:lpstr>
      <vt:lpstr>Low-pass filter (only let low frequencies pass)</vt:lpstr>
      <vt:lpstr>Low-pass filter (only let low frequencies pass)</vt:lpstr>
      <vt:lpstr>Low-pass filter (only let low frequencies pass)</vt:lpstr>
      <vt:lpstr>Low-pass filter (only let low frequencies pass)</vt:lpstr>
      <vt:lpstr>PowerPoint Presentation</vt:lpstr>
      <vt:lpstr>PowerPoint Presentation</vt:lpstr>
      <vt:lpstr>PowerPoint Presentation</vt:lpstr>
      <vt:lpstr>Gibbs</vt:lpstr>
      <vt:lpstr>Gibbs</vt:lpstr>
      <vt:lpstr>Aperiodic functions &amp; Fourier series vs. Fourier transform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Uni Heidelberg</dc:creator>
  <cp:lastModifiedBy>Uni Heidelberg</cp:lastModifiedBy>
  <cp:revision>2</cp:revision>
  <dcterms:created xsi:type="dcterms:W3CDTF">2023-08-04T11:26:30Z</dcterms:created>
  <dcterms:modified xsi:type="dcterms:W3CDTF">2024-05-28T13:52:38Z</dcterms:modified>
</cp:coreProperties>
</file>